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58" r:id="rId3"/>
    <p:sldId id="260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2540" autoAdjust="0"/>
  </p:normalViewPr>
  <p:slideViewPr>
    <p:cSldViewPr>
      <p:cViewPr>
        <p:scale>
          <a:sx n="70" d="100"/>
          <a:sy n="70" d="100"/>
        </p:scale>
        <p:origin x="-127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esure%20permittivit&#23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esure%20permittivit&#23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esure%20permittivit&#23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naud\Documents\2&#232;me%20master\TFE\ELS-USB\&#233;talonnage%2090%25\&#233;talonnage%2090%2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naud\Mes%20documents\2&#232;me%20master\TFE\ELS-USB\&#233;talonnage\&#233;talonn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modélisation!$D$18:$D$23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</c:numCache>
            </c:numRef>
          </c:xVal>
          <c:yVal>
            <c:numRef>
              <c:f>modélisation!$C$18:$C$23</c:f>
              <c:numCache>
                <c:formatCode>General</c:formatCode>
                <c:ptCount val="6"/>
                <c:pt idx="0">
                  <c:v>100</c:v>
                </c:pt>
                <c:pt idx="1">
                  <c:v>58.777127839137336</c:v>
                </c:pt>
                <c:pt idx="2">
                  <c:v>29.692708502201885</c:v>
                </c:pt>
                <c:pt idx="3">
                  <c:v>21.312053829414314</c:v>
                </c:pt>
                <c:pt idx="4">
                  <c:v>16.815894019526134</c:v>
                </c:pt>
                <c:pt idx="5">
                  <c:v>14.860572585982304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62784"/>
        <c:axId val="93237248"/>
      </c:scatterChart>
      <c:valAx>
        <c:axId val="90662784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taille</a:t>
                </a:r>
                <a:r>
                  <a:rPr lang="en-US" dirty="0"/>
                  <a:t> de la zone </a:t>
                </a:r>
                <a:r>
                  <a:rPr lang="en-US" dirty="0" smtClean="0"/>
                  <a:t>de transition</a:t>
                </a:r>
                <a:r>
                  <a:rPr lang="en-US" dirty="0"/>
                  <a:t>/ </a:t>
                </a:r>
                <a:r>
                  <a:rPr lang="en-US" dirty="0" err="1"/>
                  <a:t>longueur</a:t>
                </a:r>
                <a:r>
                  <a:rPr lang="en-US" dirty="0"/>
                  <a:t> </a:t>
                </a:r>
                <a:r>
                  <a:rPr lang="en-US" dirty="0" err="1"/>
                  <a:t>d'onde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3237248"/>
        <c:crosses val="autoZero"/>
        <c:crossBetween val="midCat"/>
        <c:majorUnit val="0.2"/>
      </c:valAx>
      <c:valAx>
        <c:axId val="9323724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(R/Rnette)*100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6627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xVal>
            <c:numRef>
              <c:f>Feuil3!$C$10:$C$20</c:f>
              <c:numCache>
                <c:formatCode>General</c:formatCode>
                <c:ptCount val="11"/>
                <c:pt idx="0">
                  <c:v>0.2087912087912088</c:v>
                </c:pt>
                <c:pt idx="1">
                  <c:v>0.34065934065934067</c:v>
                </c:pt>
                <c:pt idx="2">
                  <c:v>0.38461538461538464</c:v>
                </c:pt>
                <c:pt idx="3">
                  <c:v>0.39560439560439564</c:v>
                </c:pt>
                <c:pt idx="4">
                  <c:v>0.52747252747252749</c:v>
                </c:pt>
                <c:pt idx="5">
                  <c:v>0.61538461538461542</c:v>
                </c:pt>
                <c:pt idx="6">
                  <c:v>0.61538461538461542</c:v>
                </c:pt>
                <c:pt idx="7">
                  <c:v>0.61758241758241761</c:v>
                </c:pt>
                <c:pt idx="8">
                  <c:v>0.61758241758241761</c:v>
                </c:pt>
                <c:pt idx="9">
                  <c:v>0.61758241758241761</c:v>
                </c:pt>
                <c:pt idx="10">
                  <c:v>0.6197802197802198</c:v>
                </c:pt>
              </c:numCache>
            </c:numRef>
          </c:xVal>
          <c:yVal>
            <c:numRef>
              <c:f>Feuil3!$D$10:$D$20</c:f>
              <c:numCache>
                <c:formatCode>General</c:formatCode>
                <c:ptCount val="11"/>
                <c:pt idx="0">
                  <c:v>100</c:v>
                </c:pt>
                <c:pt idx="1">
                  <c:v>85.21</c:v>
                </c:pt>
                <c:pt idx="2">
                  <c:v>82.22</c:v>
                </c:pt>
                <c:pt idx="3">
                  <c:v>75.430000000000007</c:v>
                </c:pt>
                <c:pt idx="4">
                  <c:v>73.489999999999995</c:v>
                </c:pt>
                <c:pt idx="5">
                  <c:v>62.45</c:v>
                </c:pt>
                <c:pt idx="6">
                  <c:v>66.319999999999993</c:v>
                </c:pt>
                <c:pt idx="7">
                  <c:v>62.04</c:v>
                </c:pt>
                <c:pt idx="8">
                  <c:v>61.96</c:v>
                </c:pt>
                <c:pt idx="9">
                  <c:v>61.4</c:v>
                </c:pt>
                <c:pt idx="10">
                  <c:v>63.09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66112"/>
        <c:axId val="100210176"/>
      </c:scatterChart>
      <c:valAx>
        <c:axId val="94666112"/>
        <c:scaling>
          <c:orientation val="minMax"/>
          <c:max val="0.7000000000000000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taille de la zone de transition/ longueur d'onde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0210176"/>
        <c:crosses val="autoZero"/>
        <c:crossBetween val="midCat"/>
        <c:majorUnit val="0.2"/>
      </c:valAx>
      <c:valAx>
        <c:axId val="100210176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(R/Rinitial)*100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4666112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Modélisation</c:v>
          </c:tx>
          <c:xVal>
            <c:numRef>
              <c:f>modélisation!$D$18:$D$23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</c:numCache>
            </c:numRef>
          </c:xVal>
          <c:yVal>
            <c:numRef>
              <c:f>modélisation!$C$18:$C$23</c:f>
              <c:numCache>
                <c:formatCode>General</c:formatCode>
                <c:ptCount val="6"/>
                <c:pt idx="0">
                  <c:v>100</c:v>
                </c:pt>
                <c:pt idx="1">
                  <c:v>58.777127839137336</c:v>
                </c:pt>
                <c:pt idx="2">
                  <c:v>29.692708502201885</c:v>
                </c:pt>
                <c:pt idx="3">
                  <c:v>21.312053829414314</c:v>
                </c:pt>
                <c:pt idx="4">
                  <c:v>16.815894019526134</c:v>
                </c:pt>
                <c:pt idx="5">
                  <c:v>14.860572585982304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55616"/>
        <c:axId val="100265984"/>
      </c:scatterChart>
      <c:scatterChart>
        <c:scatterStyle val="lineMarker"/>
        <c:varyColors val="0"/>
        <c:ser>
          <c:idx val="1"/>
          <c:order val="1"/>
          <c:tx>
            <c:v>Expérience</c:v>
          </c:tx>
          <c:spPr>
            <a:ln w="28575">
              <a:noFill/>
            </a:ln>
          </c:spPr>
          <c:xVal>
            <c:numRef>
              <c:f>Feuil3!$C$10:$C$20</c:f>
              <c:numCache>
                <c:formatCode>General</c:formatCode>
                <c:ptCount val="11"/>
                <c:pt idx="0">
                  <c:v>0.2087912087912088</c:v>
                </c:pt>
                <c:pt idx="1">
                  <c:v>0.34065934065934067</c:v>
                </c:pt>
                <c:pt idx="2">
                  <c:v>0.38461538461538464</c:v>
                </c:pt>
                <c:pt idx="3">
                  <c:v>0.39560439560439564</c:v>
                </c:pt>
                <c:pt idx="4">
                  <c:v>0.52747252747252749</c:v>
                </c:pt>
                <c:pt idx="5">
                  <c:v>0.61538461538461542</c:v>
                </c:pt>
                <c:pt idx="6">
                  <c:v>0.61538461538461542</c:v>
                </c:pt>
                <c:pt idx="7">
                  <c:v>0.61758241758241761</c:v>
                </c:pt>
                <c:pt idx="8">
                  <c:v>0.61758241758241761</c:v>
                </c:pt>
                <c:pt idx="9">
                  <c:v>0.61758241758241761</c:v>
                </c:pt>
                <c:pt idx="10">
                  <c:v>0.6197802197802198</c:v>
                </c:pt>
              </c:numCache>
            </c:numRef>
          </c:xVal>
          <c:yVal>
            <c:numRef>
              <c:f>Feuil3!$D$10:$D$20</c:f>
              <c:numCache>
                <c:formatCode>General</c:formatCode>
                <c:ptCount val="11"/>
                <c:pt idx="0">
                  <c:v>100</c:v>
                </c:pt>
                <c:pt idx="1">
                  <c:v>85.21</c:v>
                </c:pt>
                <c:pt idx="2">
                  <c:v>82.22</c:v>
                </c:pt>
                <c:pt idx="3">
                  <c:v>75.430000000000007</c:v>
                </c:pt>
                <c:pt idx="4">
                  <c:v>73.489999999999995</c:v>
                </c:pt>
                <c:pt idx="5">
                  <c:v>62.45</c:v>
                </c:pt>
                <c:pt idx="6">
                  <c:v>66.319999999999993</c:v>
                </c:pt>
                <c:pt idx="7">
                  <c:v>62.04</c:v>
                </c:pt>
                <c:pt idx="8">
                  <c:v>61.96</c:v>
                </c:pt>
                <c:pt idx="9">
                  <c:v>61.4</c:v>
                </c:pt>
                <c:pt idx="10">
                  <c:v>63.09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55616"/>
        <c:axId val="100265984"/>
      </c:scatterChart>
      <c:valAx>
        <c:axId val="100255616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taille de la zone de transition/ longueur d'onde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0265984"/>
        <c:crosses val="autoZero"/>
        <c:crossBetween val="midCat"/>
        <c:majorUnit val="0.2"/>
      </c:valAx>
      <c:valAx>
        <c:axId val="10026598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(R/Rinitial)*100 (%)</a:t>
                </a:r>
              </a:p>
            </c:rich>
          </c:tx>
          <c:layout>
            <c:manualLayout>
              <c:xMode val="edge"/>
              <c:yMode val="edge"/>
              <c:x val="2.2529434617629372E-2"/>
              <c:y val="0.279660958797578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02556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>
                <a:latin typeface="+mn-lt"/>
              </a:rPr>
              <a:t>Evolution des humidités relatives</a:t>
            </a:r>
            <a:endParaRPr lang="fr-FR" sz="2400">
              <a:latin typeface="+mn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474042169157774E-2"/>
          <c:y val="9.697197859991373E-2"/>
          <c:w val="0.74702569211594683"/>
          <c:h val="0.80827495684967177"/>
        </c:manualLayout>
      </c:layout>
      <c:lineChart>
        <c:grouping val="standard"/>
        <c:varyColors val="0"/>
        <c:ser>
          <c:idx val="4"/>
          <c:order val="0"/>
          <c:tx>
            <c:v>étalon</c:v>
          </c:tx>
          <c:marker>
            <c:symbol val="none"/>
          </c:marker>
          <c:val>
            <c:numRef>
              <c:f>HR!$D$4:$D$292</c:f>
              <c:numCache>
                <c:formatCode>General</c:formatCode>
                <c:ptCount val="289"/>
                <c:pt idx="2">
                  <c:v>63.4</c:v>
                </c:pt>
                <c:pt idx="3">
                  <c:v>63.4</c:v>
                </c:pt>
                <c:pt idx="4">
                  <c:v>63.4</c:v>
                </c:pt>
                <c:pt idx="5">
                  <c:v>63.4</c:v>
                </c:pt>
                <c:pt idx="6">
                  <c:v>63.4</c:v>
                </c:pt>
                <c:pt idx="7">
                  <c:v>71.3</c:v>
                </c:pt>
                <c:pt idx="8">
                  <c:v>71.3</c:v>
                </c:pt>
                <c:pt idx="9">
                  <c:v>71.3</c:v>
                </c:pt>
                <c:pt idx="10">
                  <c:v>71.3</c:v>
                </c:pt>
                <c:pt idx="11">
                  <c:v>71.3</c:v>
                </c:pt>
                <c:pt idx="12">
                  <c:v>73.5</c:v>
                </c:pt>
                <c:pt idx="13">
                  <c:v>73.5</c:v>
                </c:pt>
                <c:pt idx="14">
                  <c:v>73.5</c:v>
                </c:pt>
                <c:pt idx="15">
                  <c:v>73.5</c:v>
                </c:pt>
                <c:pt idx="16">
                  <c:v>73.5</c:v>
                </c:pt>
                <c:pt idx="17">
                  <c:v>75.5</c:v>
                </c:pt>
                <c:pt idx="18">
                  <c:v>75.5</c:v>
                </c:pt>
                <c:pt idx="19">
                  <c:v>75.5</c:v>
                </c:pt>
                <c:pt idx="20">
                  <c:v>75.5</c:v>
                </c:pt>
                <c:pt idx="21">
                  <c:v>75.5</c:v>
                </c:pt>
                <c:pt idx="22">
                  <c:v>76.900000000000006</c:v>
                </c:pt>
                <c:pt idx="23">
                  <c:v>76.900000000000006</c:v>
                </c:pt>
                <c:pt idx="24">
                  <c:v>76.900000000000006</c:v>
                </c:pt>
                <c:pt idx="25">
                  <c:v>76.900000000000006</c:v>
                </c:pt>
                <c:pt idx="26">
                  <c:v>76.900000000000006</c:v>
                </c:pt>
                <c:pt idx="27">
                  <c:v>77.7</c:v>
                </c:pt>
                <c:pt idx="28">
                  <c:v>77.7</c:v>
                </c:pt>
                <c:pt idx="29">
                  <c:v>77.7</c:v>
                </c:pt>
                <c:pt idx="30">
                  <c:v>77.7</c:v>
                </c:pt>
                <c:pt idx="31">
                  <c:v>77.7</c:v>
                </c:pt>
                <c:pt idx="32">
                  <c:v>78.599999999999994</c:v>
                </c:pt>
                <c:pt idx="33">
                  <c:v>78.599999999999994</c:v>
                </c:pt>
                <c:pt idx="34">
                  <c:v>78.599999999999994</c:v>
                </c:pt>
                <c:pt idx="35">
                  <c:v>78.599999999999994</c:v>
                </c:pt>
                <c:pt idx="36">
                  <c:v>78.599999999999994</c:v>
                </c:pt>
                <c:pt idx="37">
                  <c:v>79.2</c:v>
                </c:pt>
                <c:pt idx="38">
                  <c:v>79.2</c:v>
                </c:pt>
                <c:pt idx="39">
                  <c:v>79.2</c:v>
                </c:pt>
                <c:pt idx="40">
                  <c:v>79.2</c:v>
                </c:pt>
                <c:pt idx="41">
                  <c:v>79.2</c:v>
                </c:pt>
                <c:pt idx="42">
                  <c:v>79.8</c:v>
                </c:pt>
                <c:pt idx="43">
                  <c:v>79.8</c:v>
                </c:pt>
                <c:pt idx="44">
                  <c:v>79.8</c:v>
                </c:pt>
                <c:pt idx="45">
                  <c:v>79.8</c:v>
                </c:pt>
                <c:pt idx="46">
                  <c:v>79.8</c:v>
                </c:pt>
                <c:pt idx="47">
                  <c:v>80.400000000000006</c:v>
                </c:pt>
                <c:pt idx="48">
                  <c:v>80.400000000000006</c:v>
                </c:pt>
                <c:pt idx="49">
                  <c:v>80.400000000000006</c:v>
                </c:pt>
                <c:pt idx="50">
                  <c:v>80.400000000000006</c:v>
                </c:pt>
                <c:pt idx="51">
                  <c:v>80.400000000000006</c:v>
                </c:pt>
                <c:pt idx="52">
                  <c:v>80.8</c:v>
                </c:pt>
                <c:pt idx="53">
                  <c:v>80.8</c:v>
                </c:pt>
                <c:pt idx="54">
                  <c:v>80.8</c:v>
                </c:pt>
                <c:pt idx="55">
                  <c:v>80.8</c:v>
                </c:pt>
                <c:pt idx="56">
                  <c:v>80.8</c:v>
                </c:pt>
                <c:pt idx="57">
                  <c:v>81</c:v>
                </c:pt>
                <c:pt idx="58">
                  <c:v>81</c:v>
                </c:pt>
                <c:pt idx="59">
                  <c:v>81</c:v>
                </c:pt>
                <c:pt idx="60">
                  <c:v>81</c:v>
                </c:pt>
                <c:pt idx="61">
                  <c:v>81</c:v>
                </c:pt>
                <c:pt idx="62">
                  <c:v>81.099999999999994</c:v>
                </c:pt>
                <c:pt idx="63">
                  <c:v>81.099999999999994</c:v>
                </c:pt>
                <c:pt idx="64">
                  <c:v>81.099999999999994</c:v>
                </c:pt>
                <c:pt idx="65">
                  <c:v>81.099999999999994</c:v>
                </c:pt>
                <c:pt idx="66">
                  <c:v>81.099999999999994</c:v>
                </c:pt>
                <c:pt idx="67">
                  <c:v>81.2</c:v>
                </c:pt>
                <c:pt idx="68">
                  <c:v>81.2</c:v>
                </c:pt>
                <c:pt idx="69">
                  <c:v>81.2</c:v>
                </c:pt>
                <c:pt idx="70">
                  <c:v>81.2</c:v>
                </c:pt>
                <c:pt idx="71">
                  <c:v>81.2</c:v>
                </c:pt>
                <c:pt idx="72">
                  <c:v>81.5</c:v>
                </c:pt>
                <c:pt idx="73">
                  <c:v>81.5</c:v>
                </c:pt>
                <c:pt idx="74">
                  <c:v>81.5</c:v>
                </c:pt>
                <c:pt idx="75">
                  <c:v>81.5</c:v>
                </c:pt>
                <c:pt idx="76">
                  <c:v>81.5</c:v>
                </c:pt>
                <c:pt idx="77">
                  <c:v>81.5</c:v>
                </c:pt>
                <c:pt idx="78">
                  <c:v>81.5</c:v>
                </c:pt>
                <c:pt idx="79">
                  <c:v>81.5</c:v>
                </c:pt>
                <c:pt idx="80">
                  <c:v>81.5</c:v>
                </c:pt>
                <c:pt idx="81">
                  <c:v>81.5</c:v>
                </c:pt>
                <c:pt idx="82">
                  <c:v>81.599999999999994</c:v>
                </c:pt>
                <c:pt idx="83">
                  <c:v>81.599999999999994</c:v>
                </c:pt>
                <c:pt idx="84">
                  <c:v>81.599999999999994</c:v>
                </c:pt>
                <c:pt idx="85">
                  <c:v>81.599999999999994</c:v>
                </c:pt>
                <c:pt idx="86">
                  <c:v>81.599999999999994</c:v>
                </c:pt>
                <c:pt idx="87">
                  <c:v>81.5</c:v>
                </c:pt>
                <c:pt idx="88">
                  <c:v>81.5</c:v>
                </c:pt>
                <c:pt idx="89">
                  <c:v>81.5</c:v>
                </c:pt>
                <c:pt idx="90">
                  <c:v>81.5</c:v>
                </c:pt>
                <c:pt idx="91">
                  <c:v>81.5</c:v>
                </c:pt>
                <c:pt idx="92">
                  <c:v>81.5</c:v>
                </c:pt>
                <c:pt idx="93">
                  <c:v>81.5</c:v>
                </c:pt>
                <c:pt idx="94">
                  <c:v>81.5</c:v>
                </c:pt>
                <c:pt idx="95">
                  <c:v>81.5</c:v>
                </c:pt>
                <c:pt idx="96">
                  <c:v>81.5</c:v>
                </c:pt>
                <c:pt idx="97">
                  <c:v>82</c:v>
                </c:pt>
                <c:pt idx="98">
                  <c:v>82</c:v>
                </c:pt>
                <c:pt idx="99">
                  <c:v>82</c:v>
                </c:pt>
                <c:pt idx="100">
                  <c:v>82</c:v>
                </c:pt>
                <c:pt idx="101">
                  <c:v>82</c:v>
                </c:pt>
                <c:pt idx="102">
                  <c:v>82.5</c:v>
                </c:pt>
                <c:pt idx="103">
                  <c:v>82.5</c:v>
                </c:pt>
                <c:pt idx="104">
                  <c:v>82.5</c:v>
                </c:pt>
                <c:pt idx="105">
                  <c:v>82.5</c:v>
                </c:pt>
                <c:pt idx="106">
                  <c:v>82.5</c:v>
                </c:pt>
                <c:pt idx="107">
                  <c:v>82.9</c:v>
                </c:pt>
                <c:pt idx="108">
                  <c:v>82.9</c:v>
                </c:pt>
                <c:pt idx="109">
                  <c:v>82.9</c:v>
                </c:pt>
                <c:pt idx="110">
                  <c:v>82.9</c:v>
                </c:pt>
                <c:pt idx="111">
                  <c:v>82.9</c:v>
                </c:pt>
                <c:pt idx="112">
                  <c:v>83.1</c:v>
                </c:pt>
                <c:pt idx="113">
                  <c:v>83.1</c:v>
                </c:pt>
                <c:pt idx="114">
                  <c:v>83.1</c:v>
                </c:pt>
                <c:pt idx="115">
                  <c:v>83.1</c:v>
                </c:pt>
                <c:pt idx="116">
                  <c:v>83.1</c:v>
                </c:pt>
                <c:pt idx="117">
                  <c:v>83.5</c:v>
                </c:pt>
                <c:pt idx="118">
                  <c:v>83.5</c:v>
                </c:pt>
                <c:pt idx="119">
                  <c:v>83.5</c:v>
                </c:pt>
                <c:pt idx="120">
                  <c:v>83.5</c:v>
                </c:pt>
                <c:pt idx="121">
                  <c:v>83.5</c:v>
                </c:pt>
                <c:pt idx="122">
                  <c:v>83.6</c:v>
                </c:pt>
                <c:pt idx="123">
                  <c:v>83.6</c:v>
                </c:pt>
                <c:pt idx="124">
                  <c:v>83.6</c:v>
                </c:pt>
                <c:pt idx="125">
                  <c:v>83.6</c:v>
                </c:pt>
                <c:pt idx="126">
                  <c:v>83.6</c:v>
                </c:pt>
                <c:pt idx="127">
                  <c:v>83.7</c:v>
                </c:pt>
                <c:pt idx="128">
                  <c:v>83.7</c:v>
                </c:pt>
                <c:pt idx="129">
                  <c:v>83.7</c:v>
                </c:pt>
                <c:pt idx="130">
                  <c:v>83.7</c:v>
                </c:pt>
                <c:pt idx="131">
                  <c:v>83.7</c:v>
                </c:pt>
                <c:pt idx="132">
                  <c:v>83.9</c:v>
                </c:pt>
                <c:pt idx="133">
                  <c:v>83.9</c:v>
                </c:pt>
                <c:pt idx="134">
                  <c:v>83.9</c:v>
                </c:pt>
                <c:pt idx="135">
                  <c:v>83.9</c:v>
                </c:pt>
                <c:pt idx="136">
                  <c:v>83.9</c:v>
                </c:pt>
                <c:pt idx="137">
                  <c:v>83.9</c:v>
                </c:pt>
                <c:pt idx="138">
                  <c:v>83.9</c:v>
                </c:pt>
                <c:pt idx="139">
                  <c:v>83.9</c:v>
                </c:pt>
                <c:pt idx="140">
                  <c:v>83.9</c:v>
                </c:pt>
                <c:pt idx="141">
                  <c:v>83.9</c:v>
                </c:pt>
                <c:pt idx="142">
                  <c:v>84.1</c:v>
                </c:pt>
                <c:pt idx="143">
                  <c:v>84.1</c:v>
                </c:pt>
                <c:pt idx="144">
                  <c:v>84.1</c:v>
                </c:pt>
                <c:pt idx="145">
                  <c:v>84.1</c:v>
                </c:pt>
                <c:pt idx="146">
                  <c:v>84.1</c:v>
                </c:pt>
                <c:pt idx="147">
                  <c:v>84.1</c:v>
                </c:pt>
                <c:pt idx="148">
                  <c:v>84.1</c:v>
                </c:pt>
                <c:pt idx="149">
                  <c:v>84.1</c:v>
                </c:pt>
                <c:pt idx="150">
                  <c:v>84.1</c:v>
                </c:pt>
                <c:pt idx="151">
                  <c:v>84.1</c:v>
                </c:pt>
                <c:pt idx="152">
                  <c:v>84.2</c:v>
                </c:pt>
                <c:pt idx="153">
                  <c:v>84.2</c:v>
                </c:pt>
                <c:pt idx="154">
                  <c:v>84.2</c:v>
                </c:pt>
                <c:pt idx="155">
                  <c:v>84.2</c:v>
                </c:pt>
                <c:pt idx="156">
                  <c:v>84.2</c:v>
                </c:pt>
                <c:pt idx="157">
                  <c:v>84.2</c:v>
                </c:pt>
                <c:pt idx="158">
                  <c:v>84.2</c:v>
                </c:pt>
                <c:pt idx="159">
                  <c:v>84.2</c:v>
                </c:pt>
                <c:pt idx="160">
                  <c:v>84.2</c:v>
                </c:pt>
                <c:pt idx="161">
                  <c:v>84.2</c:v>
                </c:pt>
                <c:pt idx="162">
                  <c:v>84.4</c:v>
                </c:pt>
                <c:pt idx="163">
                  <c:v>84.4</c:v>
                </c:pt>
                <c:pt idx="164">
                  <c:v>84.4</c:v>
                </c:pt>
                <c:pt idx="165">
                  <c:v>84.4</c:v>
                </c:pt>
                <c:pt idx="166">
                  <c:v>84.4</c:v>
                </c:pt>
                <c:pt idx="167">
                  <c:v>84.6</c:v>
                </c:pt>
                <c:pt idx="168">
                  <c:v>84.6</c:v>
                </c:pt>
                <c:pt idx="169">
                  <c:v>84.6</c:v>
                </c:pt>
                <c:pt idx="170">
                  <c:v>84.6</c:v>
                </c:pt>
                <c:pt idx="171">
                  <c:v>84.6</c:v>
                </c:pt>
                <c:pt idx="172">
                  <c:v>84.6</c:v>
                </c:pt>
                <c:pt idx="173">
                  <c:v>84.6</c:v>
                </c:pt>
                <c:pt idx="174">
                  <c:v>84.6</c:v>
                </c:pt>
                <c:pt idx="175">
                  <c:v>84.6</c:v>
                </c:pt>
                <c:pt idx="176">
                  <c:v>84.6</c:v>
                </c:pt>
                <c:pt idx="177">
                  <c:v>84.7</c:v>
                </c:pt>
                <c:pt idx="178">
                  <c:v>84.7</c:v>
                </c:pt>
                <c:pt idx="179">
                  <c:v>84.7</c:v>
                </c:pt>
                <c:pt idx="180">
                  <c:v>84.7</c:v>
                </c:pt>
                <c:pt idx="181">
                  <c:v>84.7</c:v>
                </c:pt>
                <c:pt idx="182">
                  <c:v>84.7</c:v>
                </c:pt>
                <c:pt idx="183">
                  <c:v>84.7</c:v>
                </c:pt>
                <c:pt idx="184">
                  <c:v>84.7</c:v>
                </c:pt>
                <c:pt idx="185">
                  <c:v>84.7</c:v>
                </c:pt>
                <c:pt idx="186">
                  <c:v>84.7</c:v>
                </c:pt>
                <c:pt idx="187">
                  <c:v>84.8</c:v>
                </c:pt>
                <c:pt idx="188">
                  <c:v>84.8</c:v>
                </c:pt>
                <c:pt idx="189">
                  <c:v>84.8</c:v>
                </c:pt>
                <c:pt idx="190">
                  <c:v>84.8</c:v>
                </c:pt>
                <c:pt idx="191">
                  <c:v>84.8</c:v>
                </c:pt>
                <c:pt idx="192">
                  <c:v>84.9</c:v>
                </c:pt>
                <c:pt idx="193">
                  <c:v>84.9</c:v>
                </c:pt>
                <c:pt idx="194">
                  <c:v>84.9</c:v>
                </c:pt>
                <c:pt idx="195">
                  <c:v>84.9</c:v>
                </c:pt>
                <c:pt idx="196">
                  <c:v>84.9</c:v>
                </c:pt>
                <c:pt idx="197">
                  <c:v>84.9</c:v>
                </c:pt>
                <c:pt idx="198">
                  <c:v>84.9</c:v>
                </c:pt>
                <c:pt idx="199">
                  <c:v>84.9</c:v>
                </c:pt>
                <c:pt idx="200">
                  <c:v>84.9</c:v>
                </c:pt>
                <c:pt idx="201">
                  <c:v>84.9</c:v>
                </c:pt>
                <c:pt idx="202">
                  <c:v>84.8</c:v>
                </c:pt>
                <c:pt idx="203">
                  <c:v>84.8</c:v>
                </c:pt>
                <c:pt idx="204">
                  <c:v>84.8</c:v>
                </c:pt>
                <c:pt idx="205">
                  <c:v>84.8</c:v>
                </c:pt>
                <c:pt idx="206">
                  <c:v>84.8</c:v>
                </c:pt>
                <c:pt idx="207">
                  <c:v>84.8</c:v>
                </c:pt>
                <c:pt idx="208">
                  <c:v>84.8</c:v>
                </c:pt>
                <c:pt idx="209">
                  <c:v>84.8</c:v>
                </c:pt>
                <c:pt idx="210">
                  <c:v>84.8</c:v>
                </c:pt>
                <c:pt idx="211">
                  <c:v>84.8</c:v>
                </c:pt>
                <c:pt idx="212">
                  <c:v>84.8</c:v>
                </c:pt>
                <c:pt idx="213">
                  <c:v>84.8</c:v>
                </c:pt>
                <c:pt idx="214">
                  <c:v>84.8</c:v>
                </c:pt>
                <c:pt idx="215">
                  <c:v>84.8</c:v>
                </c:pt>
                <c:pt idx="216">
                  <c:v>84.8</c:v>
                </c:pt>
                <c:pt idx="217">
                  <c:v>84.8</c:v>
                </c:pt>
                <c:pt idx="218">
                  <c:v>84.8</c:v>
                </c:pt>
                <c:pt idx="219">
                  <c:v>84.8</c:v>
                </c:pt>
                <c:pt idx="220">
                  <c:v>84.8</c:v>
                </c:pt>
                <c:pt idx="221">
                  <c:v>84.8</c:v>
                </c:pt>
                <c:pt idx="222">
                  <c:v>84.8</c:v>
                </c:pt>
                <c:pt idx="223">
                  <c:v>84.8</c:v>
                </c:pt>
                <c:pt idx="224">
                  <c:v>84.8</c:v>
                </c:pt>
                <c:pt idx="225">
                  <c:v>84.8</c:v>
                </c:pt>
                <c:pt idx="226">
                  <c:v>84.8</c:v>
                </c:pt>
                <c:pt idx="227">
                  <c:v>85</c:v>
                </c:pt>
                <c:pt idx="228">
                  <c:v>85</c:v>
                </c:pt>
                <c:pt idx="229">
                  <c:v>85</c:v>
                </c:pt>
                <c:pt idx="230">
                  <c:v>85</c:v>
                </c:pt>
                <c:pt idx="231">
                  <c:v>85</c:v>
                </c:pt>
                <c:pt idx="232">
                  <c:v>85</c:v>
                </c:pt>
                <c:pt idx="233">
                  <c:v>85</c:v>
                </c:pt>
                <c:pt idx="234">
                  <c:v>85</c:v>
                </c:pt>
                <c:pt idx="235">
                  <c:v>85</c:v>
                </c:pt>
                <c:pt idx="236">
                  <c:v>85</c:v>
                </c:pt>
                <c:pt idx="237">
                  <c:v>85.2</c:v>
                </c:pt>
                <c:pt idx="238">
                  <c:v>85.2</c:v>
                </c:pt>
                <c:pt idx="239">
                  <c:v>85.2</c:v>
                </c:pt>
                <c:pt idx="240">
                  <c:v>85.2</c:v>
                </c:pt>
                <c:pt idx="241">
                  <c:v>85.2</c:v>
                </c:pt>
                <c:pt idx="242">
                  <c:v>85.2</c:v>
                </c:pt>
                <c:pt idx="243">
                  <c:v>85.2</c:v>
                </c:pt>
                <c:pt idx="244">
                  <c:v>85.2</c:v>
                </c:pt>
                <c:pt idx="245">
                  <c:v>85.2</c:v>
                </c:pt>
                <c:pt idx="246">
                  <c:v>85.2</c:v>
                </c:pt>
                <c:pt idx="247">
                  <c:v>85.5</c:v>
                </c:pt>
                <c:pt idx="248">
                  <c:v>85.5</c:v>
                </c:pt>
                <c:pt idx="249">
                  <c:v>85.5</c:v>
                </c:pt>
                <c:pt idx="250">
                  <c:v>85.5</c:v>
                </c:pt>
                <c:pt idx="251">
                  <c:v>85.5</c:v>
                </c:pt>
                <c:pt idx="252">
                  <c:v>85.6</c:v>
                </c:pt>
                <c:pt idx="253">
                  <c:v>85.6</c:v>
                </c:pt>
                <c:pt idx="254">
                  <c:v>85.6</c:v>
                </c:pt>
                <c:pt idx="255">
                  <c:v>85.6</c:v>
                </c:pt>
                <c:pt idx="256">
                  <c:v>85.6</c:v>
                </c:pt>
                <c:pt idx="257">
                  <c:v>85.7</c:v>
                </c:pt>
                <c:pt idx="258">
                  <c:v>85.7</c:v>
                </c:pt>
                <c:pt idx="259">
                  <c:v>85.7</c:v>
                </c:pt>
                <c:pt idx="260">
                  <c:v>85.7</c:v>
                </c:pt>
                <c:pt idx="261">
                  <c:v>85.7</c:v>
                </c:pt>
                <c:pt idx="262">
                  <c:v>85.8</c:v>
                </c:pt>
                <c:pt idx="263">
                  <c:v>85.8</c:v>
                </c:pt>
                <c:pt idx="264">
                  <c:v>85.8</c:v>
                </c:pt>
                <c:pt idx="265">
                  <c:v>85.8</c:v>
                </c:pt>
                <c:pt idx="266">
                  <c:v>85.8</c:v>
                </c:pt>
                <c:pt idx="267">
                  <c:v>85.9</c:v>
                </c:pt>
                <c:pt idx="268">
                  <c:v>85.9</c:v>
                </c:pt>
                <c:pt idx="269">
                  <c:v>85.9</c:v>
                </c:pt>
                <c:pt idx="270">
                  <c:v>85.9</c:v>
                </c:pt>
                <c:pt idx="271">
                  <c:v>85.9</c:v>
                </c:pt>
                <c:pt idx="272">
                  <c:v>86</c:v>
                </c:pt>
                <c:pt idx="273">
                  <c:v>86</c:v>
                </c:pt>
                <c:pt idx="274">
                  <c:v>86</c:v>
                </c:pt>
                <c:pt idx="275">
                  <c:v>86</c:v>
                </c:pt>
                <c:pt idx="276">
                  <c:v>86</c:v>
                </c:pt>
                <c:pt idx="277">
                  <c:v>86</c:v>
                </c:pt>
                <c:pt idx="278">
                  <c:v>86</c:v>
                </c:pt>
                <c:pt idx="279">
                  <c:v>86</c:v>
                </c:pt>
                <c:pt idx="280">
                  <c:v>86</c:v>
                </c:pt>
                <c:pt idx="281">
                  <c:v>86</c:v>
                </c:pt>
                <c:pt idx="282">
                  <c:v>86.2</c:v>
                </c:pt>
                <c:pt idx="283">
                  <c:v>86.2</c:v>
                </c:pt>
                <c:pt idx="284">
                  <c:v>86.2</c:v>
                </c:pt>
                <c:pt idx="285">
                  <c:v>86.2</c:v>
                </c:pt>
                <c:pt idx="286">
                  <c:v>86.2</c:v>
                </c:pt>
                <c:pt idx="287">
                  <c:v>86.2</c:v>
                </c:pt>
                <c:pt idx="288">
                  <c:v>86.2</c:v>
                </c:pt>
              </c:numCache>
            </c:numRef>
          </c:val>
          <c:smooth val="0"/>
        </c:ser>
        <c:ser>
          <c:idx val="1"/>
          <c:order val="1"/>
          <c:tx>
            <c:v>capteur A-1</c:v>
          </c:tx>
          <c:marker>
            <c:symbol val="none"/>
          </c:marker>
          <c:cat>
            <c:strRef>
              <c:f>HR!$C$4:$C$292</c:f>
              <c:strCache>
                <c:ptCount val="289"/>
                <c:pt idx="0">
                  <c:v>12h18</c:v>
                </c:pt>
                <c:pt idx="1">
                  <c:v>12h19</c:v>
                </c:pt>
                <c:pt idx="2">
                  <c:v>12h20</c:v>
                </c:pt>
                <c:pt idx="3">
                  <c:v>12h21</c:v>
                </c:pt>
                <c:pt idx="4">
                  <c:v>12h22</c:v>
                </c:pt>
                <c:pt idx="5">
                  <c:v>12h23</c:v>
                </c:pt>
                <c:pt idx="6">
                  <c:v>12h24</c:v>
                </c:pt>
                <c:pt idx="7">
                  <c:v>12h25</c:v>
                </c:pt>
                <c:pt idx="8">
                  <c:v>12h26</c:v>
                </c:pt>
                <c:pt idx="9">
                  <c:v>12h27</c:v>
                </c:pt>
                <c:pt idx="10">
                  <c:v>12h28</c:v>
                </c:pt>
                <c:pt idx="11">
                  <c:v>12h29</c:v>
                </c:pt>
                <c:pt idx="12">
                  <c:v>12h30</c:v>
                </c:pt>
                <c:pt idx="13">
                  <c:v>12h31</c:v>
                </c:pt>
                <c:pt idx="14">
                  <c:v>12h32</c:v>
                </c:pt>
                <c:pt idx="15">
                  <c:v>12h33</c:v>
                </c:pt>
                <c:pt idx="16">
                  <c:v>12h34</c:v>
                </c:pt>
                <c:pt idx="17">
                  <c:v>12h35</c:v>
                </c:pt>
                <c:pt idx="18">
                  <c:v>12h36</c:v>
                </c:pt>
                <c:pt idx="19">
                  <c:v>12h37</c:v>
                </c:pt>
                <c:pt idx="20">
                  <c:v>12h38</c:v>
                </c:pt>
                <c:pt idx="21">
                  <c:v>12h39</c:v>
                </c:pt>
                <c:pt idx="22">
                  <c:v>12h40</c:v>
                </c:pt>
                <c:pt idx="23">
                  <c:v>12h41</c:v>
                </c:pt>
                <c:pt idx="24">
                  <c:v>12h42</c:v>
                </c:pt>
                <c:pt idx="25">
                  <c:v>12h43</c:v>
                </c:pt>
                <c:pt idx="26">
                  <c:v>12h44</c:v>
                </c:pt>
                <c:pt idx="27">
                  <c:v>12h45</c:v>
                </c:pt>
                <c:pt idx="28">
                  <c:v>12h46</c:v>
                </c:pt>
                <c:pt idx="29">
                  <c:v>12h47</c:v>
                </c:pt>
                <c:pt idx="30">
                  <c:v>12h48</c:v>
                </c:pt>
                <c:pt idx="31">
                  <c:v>12h49</c:v>
                </c:pt>
                <c:pt idx="32">
                  <c:v>12h50</c:v>
                </c:pt>
                <c:pt idx="33">
                  <c:v>12h51</c:v>
                </c:pt>
                <c:pt idx="34">
                  <c:v>12h52</c:v>
                </c:pt>
                <c:pt idx="35">
                  <c:v>12h53</c:v>
                </c:pt>
                <c:pt idx="36">
                  <c:v>12h54</c:v>
                </c:pt>
                <c:pt idx="37">
                  <c:v>12h55</c:v>
                </c:pt>
                <c:pt idx="38">
                  <c:v>12h56</c:v>
                </c:pt>
                <c:pt idx="39">
                  <c:v>12h57</c:v>
                </c:pt>
                <c:pt idx="40">
                  <c:v>12h58</c:v>
                </c:pt>
                <c:pt idx="41">
                  <c:v>12h59</c:v>
                </c:pt>
                <c:pt idx="42">
                  <c:v>13h00</c:v>
                </c:pt>
                <c:pt idx="43">
                  <c:v>13h01</c:v>
                </c:pt>
                <c:pt idx="44">
                  <c:v>13h02</c:v>
                </c:pt>
                <c:pt idx="45">
                  <c:v>13h03</c:v>
                </c:pt>
                <c:pt idx="46">
                  <c:v>13h04</c:v>
                </c:pt>
                <c:pt idx="47">
                  <c:v>13h05</c:v>
                </c:pt>
                <c:pt idx="48">
                  <c:v>13h06</c:v>
                </c:pt>
                <c:pt idx="49">
                  <c:v>13h07</c:v>
                </c:pt>
                <c:pt idx="50">
                  <c:v>13h08</c:v>
                </c:pt>
                <c:pt idx="51">
                  <c:v>13h09</c:v>
                </c:pt>
                <c:pt idx="52">
                  <c:v>13h10</c:v>
                </c:pt>
                <c:pt idx="53">
                  <c:v>13h11</c:v>
                </c:pt>
                <c:pt idx="54">
                  <c:v>13h12</c:v>
                </c:pt>
                <c:pt idx="55">
                  <c:v>13h13</c:v>
                </c:pt>
                <c:pt idx="56">
                  <c:v>13h14</c:v>
                </c:pt>
                <c:pt idx="57">
                  <c:v>13h15</c:v>
                </c:pt>
                <c:pt idx="58">
                  <c:v>13h16</c:v>
                </c:pt>
                <c:pt idx="59">
                  <c:v>13h17</c:v>
                </c:pt>
                <c:pt idx="60">
                  <c:v>13h18</c:v>
                </c:pt>
                <c:pt idx="61">
                  <c:v>13h19</c:v>
                </c:pt>
                <c:pt idx="62">
                  <c:v>13h20</c:v>
                </c:pt>
                <c:pt idx="63">
                  <c:v>13h21</c:v>
                </c:pt>
                <c:pt idx="64">
                  <c:v>13h22</c:v>
                </c:pt>
                <c:pt idx="65">
                  <c:v>13h23</c:v>
                </c:pt>
                <c:pt idx="66">
                  <c:v>13h24</c:v>
                </c:pt>
                <c:pt idx="67">
                  <c:v>13h25</c:v>
                </c:pt>
                <c:pt idx="68">
                  <c:v>13h26</c:v>
                </c:pt>
                <c:pt idx="69">
                  <c:v>13h27</c:v>
                </c:pt>
                <c:pt idx="70">
                  <c:v>13h28</c:v>
                </c:pt>
                <c:pt idx="71">
                  <c:v>13h29</c:v>
                </c:pt>
                <c:pt idx="72">
                  <c:v>13h30</c:v>
                </c:pt>
                <c:pt idx="73">
                  <c:v>13h31</c:v>
                </c:pt>
                <c:pt idx="74">
                  <c:v>13h32</c:v>
                </c:pt>
                <c:pt idx="75">
                  <c:v>13h33</c:v>
                </c:pt>
                <c:pt idx="76">
                  <c:v>13h34</c:v>
                </c:pt>
                <c:pt idx="77">
                  <c:v>13h35</c:v>
                </c:pt>
                <c:pt idx="78">
                  <c:v>13h36</c:v>
                </c:pt>
                <c:pt idx="79">
                  <c:v>13h37</c:v>
                </c:pt>
                <c:pt idx="80">
                  <c:v>13h38</c:v>
                </c:pt>
                <c:pt idx="81">
                  <c:v>13h39</c:v>
                </c:pt>
                <c:pt idx="82">
                  <c:v>13h40</c:v>
                </c:pt>
                <c:pt idx="83">
                  <c:v>13h41</c:v>
                </c:pt>
                <c:pt idx="84">
                  <c:v>13h42</c:v>
                </c:pt>
                <c:pt idx="85">
                  <c:v>13h43</c:v>
                </c:pt>
                <c:pt idx="86">
                  <c:v>13h44</c:v>
                </c:pt>
                <c:pt idx="87">
                  <c:v>13h45</c:v>
                </c:pt>
                <c:pt idx="88">
                  <c:v>13h46</c:v>
                </c:pt>
                <c:pt idx="89">
                  <c:v>13h47</c:v>
                </c:pt>
                <c:pt idx="90">
                  <c:v>13h48</c:v>
                </c:pt>
                <c:pt idx="91">
                  <c:v>13h49</c:v>
                </c:pt>
                <c:pt idx="92">
                  <c:v>13h50</c:v>
                </c:pt>
                <c:pt idx="93">
                  <c:v>13h51</c:v>
                </c:pt>
                <c:pt idx="94">
                  <c:v>13h52</c:v>
                </c:pt>
                <c:pt idx="95">
                  <c:v>13h53</c:v>
                </c:pt>
                <c:pt idx="96">
                  <c:v>13h54</c:v>
                </c:pt>
                <c:pt idx="97">
                  <c:v>13h55</c:v>
                </c:pt>
                <c:pt idx="98">
                  <c:v>13h56</c:v>
                </c:pt>
                <c:pt idx="99">
                  <c:v>13h57</c:v>
                </c:pt>
                <c:pt idx="100">
                  <c:v>13h58</c:v>
                </c:pt>
                <c:pt idx="101">
                  <c:v>13h59</c:v>
                </c:pt>
                <c:pt idx="102">
                  <c:v>14h00</c:v>
                </c:pt>
                <c:pt idx="103">
                  <c:v>14h01</c:v>
                </c:pt>
                <c:pt idx="104">
                  <c:v>14h02</c:v>
                </c:pt>
                <c:pt idx="105">
                  <c:v>14h03</c:v>
                </c:pt>
                <c:pt idx="106">
                  <c:v>14h04</c:v>
                </c:pt>
                <c:pt idx="107">
                  <c:v>14h05</c:v>
                </c:pt>
                <c:pt idx="108">
                  <c:v>14h06</c:v>
                </c:pt>
                <c:pt idx="109">
                  <c:v>14h07</c:v>
                </c:pt>
                <c:pt idx="110">
                  <c:v>14h08</c:v>
                </c:pt>
                <c:pt idx="111">
                  <c:v>14h09</c:v>
                </c:pt>
                <c:pt idx="112">
                  <c:v>14h10</c:v>
                </c:pt>
                <c:pt idx="113">
                  <c:v>14h11</c:v>
                </c:pt>
                <c:pt idx="114">
                  <c:v>14h12</c:v>
                </c:pt>
                <c:pt idx="115">
                  <c:v>14h13</c:v>
                </c:pt>
                <c:pt idx="116">
                  <c:v>14h14</c:v>
                </c:pt>
                <c:pt idx="117">
                  <c:v>14h15</c:v>
                </c:pt>
                <c:pt idx="118">
                  <c:v>14h16</c:v>
                </c:pt>
                <c:pt idx="119">
                  <c:v>14h17</c:v>
                </c:pt>
                <c:pt idx="120">
                  <c:v>14h18</c:v>
                </c:pt>
                <c:pt idx="121">
                  <c:v>14h19</c:v>
                </c:pt>
                <c:pt idx="122">
                  <c:v>14h20</c:v>
                </c:pt>
                <c:pt idx="123">
                  <c:v>14h21</c:v>
                </c:pt>
                <c:pt idx="124">
                  <c:v>14h22</c:v>
                </c:pt>
                <c:pt idx="125">
                  <c:v>14h23</c:v>
                </c:pt>
                <c:pt idx="126">
                  <c:v>14h24</c:v>
                </c:pt>
                <c:pt idx="127">
                  <c:v>14h25</c:v>
                </c:pt>
                <c:pt idx="128">
                  <c:v>14h26</c:v>
                </c:pt>
                <c:pt idx="129">
                  <c:v>14h27</c:v>
                </c:pt>
                <c:pt idx="130">
                  <c:v>14h28</c:v>
                </c:pt>
                <c:pt idx="131">
                  <c:v>14h29</c:v>
                </c:pt>
                <c:pt idx="132">
                  <c:v>14h30</c:v>
                </c:pt>
                <c:pt idx="133">
                  <c:v>14h31</c:v>
                </c:pt>
                <c:pt idx="134">
                  <c:v>14h32</c:v>
                </c:pt>
                <c:pt idx="135">
                  <c:v>14h33</c:v>
                </c:pt>
                <c:pt idx="136">
                  <c:v>14h34</c:v>
                </c:pt>
                <c:pt idx="137">
                  <c:v>14h35</c:v>
                </c:pt>
                <c:pt idx="138">
                  <c:v>14h36</c:v>
                </c:pt>
                <c:pt idx="139">
                  <c:v>14h37</c:v>
                </c:pt>
                <c:pt idx="140">
                  <c:v>14h38</c:v>
                </c:pt>
                <c:pt idx="141">
                  <c:v>14h39</c:v>
                </c:pt>
                <c:pt idx="142">
                  <c:v>14h40</c:v>
                </c:pt>
                <c:pt idx="143">
                  <c:v>14h41</c:v>
                </c:pt>
                <c:pt idx="144">
                  <c:v>14h42</c:v>
                </c:pt>
                <c:pt idx="145">
                  <c:v>14h43</c:v>
                </c:pt>
                <c:pt idx="146">
                  <c:v>14h44</c:v>
                </c:pt>
                <c:pt idx="147">
                  <c:v>14h45</c:v>
                </c:pt>
                <c:pt idx="148">
                  <c:v>14h46</c:v>
                </c:pt>
                <c:pt idx="149">
                  <c:v>14h47</c:v>
                </c:pt>
                <c:pt idx="150">
                  <c:v>14h48</c:v>
                </c:pt>
                <c:pt idx="151">
                  <c:v>14h49</c:v>
                </c:pt>
                <c:pt idx="152">
                  <c:v>14h50</c:v>
                </c:pt>
                <c:pt idx="153">
                  <c:v>14h51</c:v>
                </c:pt>
                <c:pt idx="154">
                  <c:v>14h52</c:v>
                </c:pt>
                <c:pt idx="155">
                  <c:v>14h53</c:v>
                </c:pt>
                <c:pt idx="156">
                  <c:v>14h54</c:v>
                </c:pt>
                <c:pt idx="157">
                  <c:v>14h55</c:v>
                </c:pt>
                <c:pt idx="158">
                  <c:v>14h56</c:v>
                </c:pt>
                <c:pt idx="159">
                  <c:v>14h57</c:v>
                </c:pt>
                <c:pt idx="160">
                  <c:v>14h58</c:v>
                </c:pt>
                <c:pt idx="161">
                  <c:v>14h59</c:v>
                </c:pt>
                <c:pt idx="162">
                  <c:v>15h00</c:v>
                </c:pt>
                <c:pt idx="163">
                  <c:v>15h01</c:v>
                </c:pt>
                <c:pt idx="164">
                  <c:v>15h02</c:v>
                </c:pt>
                <c:pt idx="165">
                  <c:v>15h03</c:v>
                </c:pt>
                <c:pt idx="166">
                  <c:v>15h04</c:v>
                </c:pt>
                <c:pt idx="167">
                  <c:v>15h05</c:v>
                </c:pt>
                <c:pt idx="168">
                  <c:v>15h06</c:v>
                </c:pt>
                <c:pt idx="169">
                  <c:v>15h07</c:v>
                </c:pt>
                <c:pt idx="170">
                  <c:v>15h08</c:v>
                </c:pt>
                <c:pt idx="171">
                  <c:v>15h09</c:v>
                </c:pt>
                <c:pt idx="172">
                  <c:v>15h10</c:v>
                </c:pt>
                <c:pt idx="173">
                  <c:v>15h11</c:v>
                </c:pt>
                <c:pt idx="174">
                  <c:v>15h12</c:v>
                </c:pt>
                <c:pt idx="175">
                  <c:v>15h13</c:v>
                </c:pt>
                <c:pt idx="176">
                  <c:v>15h14</c:v>
                </c:pt>
                <c:pt idx="177">
                  <c:v>15h15</c:v>
                </c:pt>
                <c:pt idx="178">
                  <c:v>15h16</c:v>
                </c:pt>
                <c:pt idx="179">
                  <c:v>15h17</c:v>
                </c:pt>
                <c:pt idx="180">
                  <c:v>15h18</c:v>
                </c:pt>
                <c:pt idx="181">
                  <c:v>15h19</c:v>
                </c:pt>
                <c:pt idx="182">
                  <c:v>15h20</c:v>
                </c:pt>
                <c:pt idx="183">
                  <c:v>15h21</c:v>
                </c:pt>
                <c:pt idx="184">
                  <c:v>15h22</c:v>
                </c:pt>
                <c:pt idx="185">
                  <c:v>15h23</c:v>
                </c:pt>
                <c:pt idx="186">
                  <c:v>15h24</c:v>
                </c:pt>
                <c:pt idx="187">
                  <c:v>15h25</c:v>
                </c:pt>
                <c:pt idx="188">
                  <c:v>15h26</c:v>
                </c:pt>
                <c:pt idx="189">
                  <c:v>15h27</c:v>
                </c:pt>
                <c:pt idx="190">
                  <c:v>15h28</c:v>
                </c:pt>
                <c:pt idx="191">
                  <c:v>15h29</c:v>
                </c:pt>
                <c:pt idx="192">
                  <c:v>15h30</c:v>
                </c:pt>
                <c:pt idx="193">
                  <c:v>15h31</c:v>
                </c:pt>
                <c:pt idx="194">
                  <c:v>15h32</c:v>
                </c:pt>
                <c:pt idx="195">
                  <c:v>15h33</c:v>
                </c:pt>
                <c:pt idx="196">
                  <c:v>15h34</c:v>
                </c:pt>
                <c:pt idx="197">
                  <c:v>15h35</c:v>
                </c:pt>
                <c:pt idx="198">
                  <c:v>15h36</c:v>
                </c:pt>
                <c:pt idx="199">
                  <c:v>15h37</c:v>
                </c:pt>
                <c:pt idx="200">
                  <c:v>15h38</c:v>
                </c:pt>
                <c:pt idx="201">
                  <c:v>15h39</c:v>
                </c:pt>
                <c:pt idx="202">
                  <c:v>15h40</c:v>
                </c:pt>
                <c:pt idx="203">
                  <c:v>15h41</c:v>
                </c:pt>
                <c:pt idx="204">
                  <c:v>15h42</c:v>
                </c:pt>
                <c:pt idx="205">
                  <c:v>15h43</c:v>
                </c:pt>
                <c:pt idx="206">
                  <c:v>15h44</c:v>
                </c:pt>
                <c:pt idx="207">
                  <c:v>15h45</c:v>
                </c:pt>
                <c:pt idx="208">
                  <c:v>15h46</c:v>
                </c:pt>
                <c:pt idx="209">
                  <c:v>15h47</c:v>
                </c:pt>
                <c:pt idx="210">
                  <c:v>15h48</c:v>
                </c:pt>
                <c:pt idx="211">
                  <c:v>15h49</c:v>
                </c:pt>
                <c:pt idx="212">
                  <c:v>15h50</c:v>
                </c:pt>
                <c:pt idx="213">
                  <c:v>15h51</c:v>
                </c:pt>
                <c:pt idx="214">
                  <c:v>15h52</c:v>
                </c:pt>
                <c:pt idx="215">
                  <c:v>15h53</c:v>
                </c:pt>
                <c:pt idx="216">
                  <c:v>15h54</c:v>
                </c:pt>
                <c:pt idx="217">
                  <c:v>15h55</c:v>
                </c:pt>
                <c:pt idx="218">
                  <c:v>15h56</c:v>
                </c:pt>
                <c:pt idx="219">
                  <c:v>15h57</c:v>
                </c:pt>
                <c:pt idx="220">
                  <c:v>15h58</c:v>
                </c:pt>
                <c:pt idx="221">
                  <c:v>15h59</c:v>
                </c:pt>
                <c:pt idx="222">
                  <c:v>16h00</c:v>
                </c:pt>
                <c:pt idx="223">
                  <c:v>16h01</c:v>
                </c:pt>
                <c:pt idx="224">
                  <c:v>16h02</c:v>
                </c:pt>
                <c:pt idx="225">
                  <c:v>16h03</c:v>
                </c:pt>
                <c:pt idx="226">
                  <c:v>16h04</c:v>
                </c:pt>
                <c:pt idx="227">
                  <c:v>16h05</c:v>
                </c:pt>
                <c:pt idx="228">
                  <c:v>16h06</c:v>
                </c:pt>
                <c:pt idx="229">
                  <c:v>16h07</c:v>
                </c:pt>
                <c:pt idx="230">
                  <c:v>16h08</c:v>
                </c:pt>
                <c:pt idx="231">
                  <c:v>16h09</c:v>
                </c:pt>
                <c:pt idx="232">
                  <c:v>16h10</c:v>
                </c:pt>
                <c:pt idx="233">
                  <c:v>16h11</c:v>
                </c:pt>
                <c:pt idx="234">
                  <c:v>16h12</c:v>
                </c:pt>
                <c:pt idx="235">
                  <c:v>16h13</c:v>
                </c:pt>
                <c:pt idx="236">
                  <c:v>16h14</c:v>
                </c:pt>
                <c:pt idx="237">
                  <c:v>16h15</c:v>
                </c:pt>
                <c:pt idx="238">
                  <c:v>16h16</c:v>
                </c:pt>
                <c:pt idx="239">
                  <c:v>16h17</c:v>
                </c:pt>
                <c:pt idx="240">
                  <c:v>16h18</c:v>
                </c:pt>
                <c:pt idx="241">
                  <c:v>16h19</c:v>
                </c:pt>
                <c:pt idx="242">
                  <c:v>16h20</c:v>
                </c:pt>
                <c:pt idx="243">
                  <c:v>16h21</c:v>
                </c:pt>
                <c:pt idx="244">
                  <c:v>16h22</c:v>
                </c:pt>
                <c:pt idx="245">
                  <c:v>16h23</c:v>
                </c:pt>
                <c:pt idx="246">
                  <c:v>16h24</c:v>
                </c:pt>
                <c:pt idx="247">
                  <c:v>16h25</c:v>
                </c:pt>
                <c:pt idx="248">
                  <c:v>16h26</c:v>
                </c:pt>
                <c:pt idx="249">
                  <c:v>16h27</c:v>
                </c:pt>
                <c:pt idx="250">
                  <c:v>16h28</c:v>
                </c:pt>
                <c:pt idx="251">
                  <c:v>16h29</c:v>
                </c:pt>
                <c:pt idx="252">
                  <c:v>16h30</c:v>
                </c:pt>
                <c:pt idx="253">
                  <c:v>16h31</c:v>
                </c:pt>
                <c:pt idx="254">
                  <c:v>16h32</c:v>
                </c:pt>
                <c:pt idx="255">
                  <c:v>16h33</c:v>
                </c:pt>
                <c:pt idx="256">
                  <c:v>16h34</c:v>
                </c:pt>
                <c:pt idx="257">
                  <c:v>16h35</c:v>
                </c:pt>
                <c:pt idx="258">
                  <c:v>16h36</c:v>
                </c:pt>
                <c:pt idx="259">
                  <c:v>16h37</c:v>
                </c:pt>
                <c:pt idx="260">
                  <c:v>16h38</c:v>
                </c:pt>
                <c:pt idx="261">
                  <c:v>16h39</c:v>
                </c:pt>
                <c:pt idx="262">
                  <c:v>16h40</c:v>
                </c:pt>
                <c:pt idx="263">
                  <c:v>16h41</c:v>
                </c:pt>
                <c:pt idx="264">
                  <c:v>16h42</c:v>
                </c:pt>
                <c:pt idx="265">
                  <c:v>16h43</c:v>
                </c:pt>
                <c:pt idx="266">
                  <c:v>16h44</c:v>
                </c:pt>
                <c:pt idx="267">
                  <c:v>16h45</c:v>
                </c:pt>
                <c:pt idx="268">
                  <c:v>16h46</c:v>
                </c:pt>
                <c:pt idx="269">
                  <c:v>16h47</c:v>
                </c:pt>
                <c:pt idx="270">
                  <c:v>16h48</c:v>
                </c:pt>
                <c:pt idx="271">
                  <c:v>16h49</c:v>
                </c:pt>
                <c:pt idx="272">
                  <c:v>16h50</c:v>
                </c:pt>
                <c:pt idx="273">
                  <c:v>16h51</c:v>
                </c:pt>
                <c:pt idx="274">
                  <c:v>16h52</c:v>
                </c:pt>
                <c:pt idx="275">
                  <c:v>16h53</c:v>
                </c:pt>
                <c:pt idx="276">
                  <c:v>16h54</c:v>
                </c:pt>
                <c:pt idx="277">
                  <c:v>16h55</c:v>
                </c:pt>
                <c:pt idx="278">
                  <c:v>16h56</c:v>
                </c:pt>
                <c:pt idx="279">
                  <c:v>16h57</c:v>
                </c:pt>
                <c:pt idx="280">
                  <c:v>16h58</c:v>
                </c:pt>
                <c:pt idx="281">
                  <c:v>16h59</c:v>
                </c:pt>
                <c:pt idx="282">
                  <c:v>17h00</c:v>
                </c:pt>
                <c:pt idx="283">
                  <c:v>17h01</c:v>
                </c:pt>
                <c:pt idx="284">
                  <c:v>17h02</c:v>
                </c:pt>
                <c:pt idx="285">
                  <c:v>17h03</c:v>
                </c:pt>
                <c:pt idx="286">
                  <c:v>17h04</c:v>
                </c:pt>
                <c:pt idx="287">
                  <c:v>17h05</c:v>
                </c:pt>
                <c:pt idx="288">
                  <c:v>17h06</c:v>
                </c:pt>
              </c:strCache>
            </c:strRef>
          </c:cat>
          <c:val>
            <c:numRef>
              <c:f>HR!$E$5:$E$292</c:f>
              <c:numCache>
                <c:formatCode>General</c:formatCode>
                <c:ptCount val="288"/>
                <c:pt idx="0">
                  <c:v>56.5</c:v>
                </c:pt>
                <c:pt idx="1">
                  <c:v>57</c:v>
                </c:pt>
                <c:pt idx="2">
                  <c:v>63</c:v>
                </c:pt>
                <c:pt idx="3">
                  <c:v>65</c:v>
                </c:pt>
                <c:pt idx="4">
                  <c:v>66.5</c:v>
                </c:pt>
                <c:pt idx="5">
                  <c:v>67.5</c:v>
                </c:pt>
                <c:pt idx="6">
                  <c:v>68.5</c:v>
                </c:pt>
                <c:pt idx="7">
                  <c:v>69.5</c:v>
                </c:pt>
                <c:pt idx="8">
                  <c:v>70.5</c:v>
                </c:pt>
                <c:pt idx="9">
                  <c:v>71</c:v>
                </c:pt>
                <c:pt idx="10">
                  <c:v>71.5</c:v>
                </c:pt>
                <c:pt idx="11">
                  <c:v>72</c:v>
                </c:pt>
                <c:pt idx="12">
                  <c:v>72.5</c:v>
                </c:pt>
                <c:pt idx="13">
                  <c:v>73.5</c:v>
                </c:pt>
                <c:pt idx="14">
                  <c:v>74</c:v>
                </c:pt>
                <c:pt idx="15">
                  <c:v>74.5</c:v>
                </c:pt>
                <c:pt idx="16">
                  <c:v>74.5</c:v>
                </c:pt>
                <c:pt idx="17">
                  <c:v>75</c:v>
                </c:pt>
                <c:pt idx="18">
                  <c:v>75.5</c:v>
                </c:pt>
                <c:pt idx="19">
                  <c:v>75.5</c:v>
                </c:pt>
                <c:pt idx="20">
                  <c:v>75.5</c:v>
                </c:pt>
                <c:pt idx="21">
                  <c:v>76</c:v>
                </c:pt>
                <c:pt idx="22">
                  <c:v>76.5</c:v>
                </c:pt>
                <c:pt idx="23">
                  <c:v>77</c:v>
                </c:pt>
                <c:pt idx="24">
                  <c:v>77</c:v>
                </c:pt>
                <c:pt idx="25">
                  <c:v>77</c:v>
                </c:pt>
                <c:pt idx="26">
                  <c:v>77.5</c:v>
                </c:pt>
                <c:pt idx="27">
                  <c:v>78</c:v>
                </c:pt>
                <c:pt idx="28">
                  <c:v>78</c:v>
                </c:pt>
                <c:pt idx="29">
                  <c:v>78</c:v>
                </c:pt>
                <c:pt idx="30">
                  <c:v>78.5</c:v>
                </c:pt>
                <c:pt idx="31">
                  <c:v>78.5</c:v>
                </c:pt>
                <c:pt idx="32">
                  <c:v>78.5</c:v>
                </c:pt>
                <c:pt idx="33">
                  <c:v>78.5</c:v>
                </c:pt>
                <c:pt idx="34">
                  <c:v>78.5</c:v>
                </c:pt>
                <c:pt idx="35">
                  <c:v>78.5</c:v>
                </c:pt>
                <c:pt idx="36">
                  <c:v>79</c:v>
                </c:pt>
                <c:pt idx="37">
                  <c:v>79</c:v>
                </c:pt>
                <c:pt idx="38">
                  <c:v>79.5</c:v>
                </c:pt>
                <c:pt idx="39">
                  <c:v>79.5</c:v>
                </c:pt>
                <c:pt idx="40">
                  <c:v>79.5</c:v>
                </c:pt>
                <c:pt idx="41">
                  <c:v>79.5</c:v>
                </c:pt>
                <c:pt idx="42">
                  <c:v>79.5</c:v>
                </c:pt>
                <c:pt idx="43">
                  <c:v>79.5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80.5</c:v>
                </c:pt>
                <c:pt idx="48">
                  <c:v>80.5</c:v>
                </c:pt>
                <c:pt idx="49">
                  <c:v>80.5</c:v>
                </c:pt>
                <c:pt idx="50">
                  <c:v>80.5</c:v>
                </c:pt>
                <c:pt idx="51">
                  <c:v>81</c:v>
                </c:pt>
                <c:pt idx="52">
                  <c:v>81</c:v>
                </c:pt>
                <c:pt idx="53">
                  <c:v>81</c:v>
                </c:pt>
                <c:pt idx="54">
                  <c:v>81</c:v>
                </c:pt>
                <c:pt idx="55">
                  <c:v>81</c:v>
                </c:pt>
                <c:pt idx="56">
                  <c:v>81</c:v>
                </c:pt>
                <c:pt idx="57">
                  <c:v>81</c:v>
                </c:pt>
                <c:pt idx="58">
                  <c:v>81</c:v>
                </c:pt>
                <c:pt idx="59">
                  <c:v>81</c:v>
                </c:pt>
                <c:pt idx="60">
                  <c:v>81</c:v>
                </c:pt>
                <c:pt idx="61">
                  <c:v>81</c:v>
                </c:pt>
                <c:pt idx="62">
                  <c:v>81</c:v>
                </c:pt>
                <c:pt idx="63">
                  <c:v>81</c:v>
                </c:pt>
                <c:pt idx="64">
                  <c:v>81</c:v>
                </c:pt>
                <c:pt idx="65">
                  <c:v>81</c:v>
                </c:pt>
                <c:pt idx="66">
                  <c:v>81</c:v>
                </c:pt>
                <c:pt idx="67">
                  <c:v>81</c:v>
                </c:pt>
                <c:pt idx="68">
                  <c:v>81</c:v>
                </c:pt>
                <c:pt idx="69">
                  <c:v>81</c:v>
                </c:pt>
                <c:pt idx="70">
                  <c:v>81</c:v>
                </c:pt>
                <c:pt idx="71">
                  <c:v>81</c:v>
                </c:pt>
                <c:pt idx="72">
                  <c:v>81</c:v>
                </c:pt>
                <c:pt idx="73">
                  <c:v>81</c:v>
                </c:pt>
                <c:pt idx="74">
                  <c:v>81</c:v>
                </c:pt>
                <c:pt idx="75">
                  <c:v>81</c:v>
                </c:pt>
                <c:pt idx="76">
                  <c:v>81</c:v>
                </c:pt>
                <c:pt idx="77">
                  <c:v>81</c:v>
                </c:pt>
                <c:pt idx="78">
                  <c:v>81</c:v>
                </c:pt>
                <c:pt idx="79">
                  <c:v>81</c:v>
                </c:pt>
                <c:pt idx="80">
                  <c:v>81.5</c:v>
                </c:pt>
                <c:pt idx="81">
                  <c:v>81.5</c:v>
                </c:pt>
                <c:pt idx="82">
                  <c:v>81.5</c:v>
                </c:pt>
                <c:pt idx="83">
                  <c:v>81.5</c:v>
                </c:pt>
                <c:pt idx="84">
                  <c:v>81.5</c:v>
                </c:pt>
                <c:pt idx="85">
                  <c:v>81.5</c:v>
                </c:pt>
                <c:pt idx="86">
                  <c:v>81.5</c:v>
                </c:pt>
                <c:pt idx="87">
                  <c:v>82</c:v>
                </c:pt>
                <c:pt idx="88">
                  <c:v>82</c:v>
                </c:pt>
                <c:pt idx="89">
                  <c:v>82</c:v>
                </c:pt>
                <c:pt idx="90">
                  <c:v>82</c:v>
                </c:pt>
                <c:pt idx="91">
                  <c:v>82</c:v>
                </c:pt>
                <c:pt idx="92">
                  <c:v>82</c:v>
                </c:pt>
                <c:pt idx="93">
                  <c:v>82</c:v>
                </c:pt>
                <c:pt idx="94">
                  <c:v>82</c:v>
                </c:pt>
                <c:pt idx="95">
                  <c:v>82.5</c:v>
                </c:pt>
                <c:pt idx="96">
                  <c:v>82.5</c:v>
                </c:pt>
                <c:pt idx="97">
                  <c:v>83</c:v>
                </c:pt>
                <c:pt idx="98">
                  <c:v>83</c:v>
                </c:pt>
                <c:pt idx="99">
                  <c:v>83</c:v>
                </c:pt>
                <c:pt idx="100">
                  <c:v>83</c:v>
                </c:pt>
                <c:pt idx="101">
                  <c:v>83</c:v>
                </c:pt>
                <c:pt idx="102">
                  <c:v>83</c:v>
                </c:pt>
                <c:pt idx="103">
                  <c:v>83</c:v>
                </c:pt>
                <c:pt idx="104">
                  <c:v>83.5</c:v>
                </c:pt>
                <c:pt idx="105">
                  <c:v>83.5</c:v>
                </c:pt>
                <c:pt idx="106">
                  <c:v>83.5</c:v>
                </c:pt>
                <c:pt idx="107">
                  <c:v>83.5</c:v>
                </c:pt>
                <c:pt idx="108">
                  <c:v>83.5</c:v>
                </c:pt>
                <c:pt idx="109">
                  <c:v>84</c:v>
                </c:pt>
                <c:pt idx="110">
                  <c:v>84</c:v>
                </c:pt>
                <c:pt idx="111">
                  <c:v>84</c:v>
                </c:pt>
                <c:pt idx="112">
                  <c:v>84.5</c:v>
                </c:pt>
                <c:pt idx="113">
                  <c:v>84.5</c:v>
                </c:pt>
                <c:pt idx="114">
                  <c:v>84.5</c:v>
                </c:pt>
                <c:pt idx="115">
                  <c:v>84.5</c:v>
                </c:pt>
                <c:pt idx="116">
                  <c:v>84.5</c:v>
                </c:pt>
                <c:pt idx="117">
                  <c:v>84.5</c:v>
                </c:pt>
                <c:pt idx="118">
                  <c:v>84.5</c:v>
                </c:pt>
                <c:pt idx="119">
                  <c:v>84.5</c:v>
                </c:pt>
                <c:pt idx="120">
                  <c:v>84.5</c:v>
                </c:pt>
                <c:pt idx="121">
                  <c:v>84.5</c:v>
                </c:pt>
                <c:pt idx="122">
                  <c:v>84.5</c:v>
                </c:pt>
                <c:pt idx="123">
                  <c:v>85</c:v>
                </c:pt>
                <c:pt idx="124">
                  <c:v>85</c:v>
                </c:pt>
                <c:pt idx="125">
                  <c:v>85</c:v>
                </c:pt>
                <c:pt idx="126">
                  <c:v>85</c:v>
                </c:pt>
                <c:pt idx="127">
                  <c:v>85</c:v>
                </c:pt>
                <c:pt idx="128">
                  <c:v>85</c:v>
                </c:pt>
                <c:pt idx="129">
                  <c:v>85</c:v>
                </c:pt>
                <c:pt idx="130">
                  <c:v>85</c:v>
                </c:pt>
                <c:pt idx="131">
                  <c:v>85</c:v>
                </c:pt>
                <c:pt idx="132">
                  <c:v>85</c:v>
                </c:pt>
                <c:pt idx="133">
                  <c:v>85</c:v>
                </c:pt>
                <c:pt idx="134">
                  <c:v>85</c:v>
                </c:pt>
                <c:pt idx="135">
                  <c:v>85</c:v>
                </c:pt>
                <c:pt idx="136">
                  <c:v>85</c:v>
                </c:pt>
                <c:pt idx="137">
                  <c:v>85</c:v>
                </c:pt>
                <c:pt idx="138">
                  <c:v>85</c:v>
                </c:pt>
                <c:pt idx="139">
                  <c:v>85</c:v>
                </c:pt>
                <c:pt idx="140">
                  <c:v>85</c:v>
                </c:pt>
                <c:pt idx="141">
                  <c:v>85</c:v>
                </c:pt>
                <c:pt idx="142">
                  <c:v>85</c:v>
                </c:pt>
                <c:pt idx="143">
                  <c:v>85</c:v>
                </c:pt>
                <c:pt idx="144">
                  <c:v>85</c:v>
                </c:pt>
                <c:pt idx="145">
                  <c:v>85</c:v>
                </c:pt>
                <c:pt idx="146">
                  <c:v>85</c:v>
                </c:pt>
                <c:pt idx="147">
                  <c:v>85</c:v>
                </c:pt>
                <c:pt idx="148">
                  <c:v>85</c:v>
                </c:pt>
                <c:pt idx="149">
                  <c:v>85</c:v>
                </c:pt>
                <c:pt idx="150">
                  <c:v>85</c:v>
                </c:pt>
                <c:pt idx="151">
                  <c:v>85</c:v>
                </c:pt>
                <c:pt idx="152">
                  <c:v>85</c:v>
                </c:pt>
                <c:pt idx="153">
                  <c:v>85</c:v>
                </c:pt>
                <c:pt idx="154">
                  <c:v>85</c:v>
                </c:pt>
                <c:pt idx="155">
                  <c:v>85</c:v>
                </c:pt>
                <c:pt idx="156">
                  <c:v>85</c:v>
                </c:pt>
                <c:pt idx="157">
                  <c:v>85</c:v>
                </c:pt>
                <c:pt idx="158">
                  <c:v>85</c:v>
                </c:pt>
                <c:pt idx="159">
                  <c:v>85</c:v>
                </c:pt>
                <c:pt idx="160">
                  <c:v>85</c:v>
                </c:pt>
                <c:pt idx="161">
                  <c:v>85.5</c:v>
                </c:pt>
                <c:pt idx="162">
                  <c:v>85.5</c:v>
                </c:pt>
                <c:pt idx="163">
                  <c:v>85.5</c:v>
                </c:pt>
                <c:pt idx="164">
                  <c:v>85.5</c:v>
                </c:pt>
                <c:pt idx="165">
                  <c:v>85.5</c:v>
                </c:pt>
                <c:pt idx="166">
                  <c:v>85.5</c:v>
                </c:pt>
                <c:pt idx="167">
                  <c:v>85.5</c:v>
                </c:pt>
                <c:pt idx="168">
                  <c:v>85.5</c:v>
                </c:pt>
                <c:pt idx="169">
                  <c:v>85.5</c:v>
                </c:pt>
                <c:pt idx="170">
                  <c:v>85.5</c:v>
                </c:pt>
                <c:pt idx="171">
                  <c:v>85.5</c:v>
                </c:pt>
                <c:pt idx="172">
                  <c:v>85.5</c:v>
                </c:pt>
                <c:pt idx="173">
                  <c:v>85.5</c:v>
                </c:pt>
                <c:pt idx="174">
                  <c:v>85.5</c:v>
                </c:pt>
                <c:pt idx="175">
                  <c:v>86</c:v>
                </c:pt>
                <c:pt idx="176">
                  <c:v>85.5</c:v>
                </c:pt>
                <c:pt idx="177">
                  <c:v>86</c:v>
                </c:pt>
                <c:pt idx="178">
                  <c:v>86</c:v>
                </c:pt>
                <c:pt idx="179">
                  <c:v>86</c:v>
                </c:pt>
                <c:pt idx="180">
                  <c:v>86</c:v>
                </c:pt>
                <c:pt idx="181">
                  <c:v>86</c:v>
                </c:pt>
                <c:pt idx="182">
                  <c:v>85.5</c:v>
                </c:pt>
                <c:pt idx="183">
                  <c:v>86</c:v>
                </c:pt>
                <c:pt idx="184">
                  <c:v>86</c:v>
                </c:pt>
                <c:pt idx="185">
                  <c:v>86</c:v>
                </c:pt>
                <c:pt idx="186">
                  <c:v>86</c:v>
                </c:pt>
                <c:pt idx="187">
                  <c:v>86</c:v>
                </c:pt>
                <c:pt idx="188">
                  <c:v>86</c:v>
                </c:pt>
                <c:pt idx="189">
                  <c:v>86</c:v>
                </c:pt>
                <c:pt idx="190">
                  <c:v>86</c:v>
                </c:pt>
                <c:pt idx="191">
                  <c:v>86</c:v>
                </c:pt>
                <c:pt idx="192">
                  <c:v>86</c:v>
                </c:pt>
                <c:pt idx="193">
                  <c:v>86</c:v>
                </c:pt>
                <c:pt idx="194">
                  <c:v>86</c:v>
                </c:pt>
                <c:pt idx="195">
                  <c:v>86</c:v>
                </c:pt>
                <c:pt idx="196">
                  <c:v>86</c:v>
                </c:pt>
                <c:pt idx="197">
                  <c:v>86</c:v>
                </c:pt>
                <c:pt idx="198">
                  <c:v>86</c:v>
                </c:pt>
                <c:pt idx="199">
                  <c:v>86</c:v>
                </c:pt>
                <c:pt idx="200">
                  <c:v>86</c:v>
                </c:pt>
                <c:pt idx="201">
                  <c:v>86</c:v>
                </c:pt>
                <c:pt idx="202">
                  <c:v>86</c:v>
                </c:pt>
                <c:pt idx="203">
                  <c:v>86</c:v>
                </c:pt>
                <c:pt idx="204">
                  <c:v>86</c:v>
                </c:pt>
                <c:pt idx="205">
                  <c:v>86</c:v>
                </c:pt>
                <c:pt idx="206">
                  <c:v>85.5</c:v>
                </c:pt>
                <c:pt idx="207">
                  <c:v>85.5</c:v>
                </c:pt>
                <c:pt idx="208">
                  <c:v>85.5</c:v>
                </c:pt>
                <c:pt idx="209">
                  <c:v>85.5</c:v>
                </c:pt>
                <c:pt idx="210">
                  <c:v>85.5</c:v>
                </c:pt>
                <c:pt idx="211">
                  <c:v>85.5</c:v>
                </c:pt>
                <c:pt idx="212">
                  <c:v>85.5</c:v>
                </c:pt>
                <c:pt idx="213">
                  <c:v>85.5</c:v>
                </c:pt>
                <c:pt idx="214">
                  <c:v>85.5</c:v>
                </c:pt>
                <c:pt idx="215">
                  <c:v>85.5</c:v>
                </c:pt>
                <c:pt idx="216">
                  <c:v>85.5</c:v>
                </c:pt>
                <c:pt idx="217">
                  <c:v>85.5</c:v>
                </c:pt>
                <c:pt idx="218">
                  <c:v>85.5</c:v>
                </c:pt>
                <c:pt idx="219">
                  <c:v>85.5</c:v>
                </c:pt>
                <c:pt idx="220">
                  <c:v>85.5</c:v>
                </c:pt>
                <c:pt idx="221">
                  <c:v>85.5</c:v>
                </c:pt>
                <c:pt idx="222">
                  <c:v>85.5</c:v>
                </c:pt>
                <c:pt idx="223">
                  <c:v>85.5</c:v>
                </c:pt>
                <c:pt idx="224">
                  <c:v>85.5</c:v>
                </c:pt>
                <c:pt idx="225">
                  <c:v>85.5</c:v>
                </c:pt>
                <c:pt idx="226">
                  <c:v>86</c:v>
                </c:pt>
                <c:pt idx="227">
                  <c:v>86</c:v>
                </c:pt>
                <c:pt idx="228">
                  <c:v>86</c:v>
                </c:pt>
                <c:pt idx="229">
                  <c:v>86</c:v>
                </c:pt>
                <c:pt idx="230">
                  <c:v>86</c:v>
                </c:pt>
                <c:pt idx="231">
                  <c:v>86</c:v>
                </c:pt>
                <c:pt idx="232">
                  <c:v>85.5</c:v>
                </c:pt>
                <c:pt idx="233">
                  <c:v>86</c:v>
                </c:pt>
                <c:pt idx="234">
                  <c:v>86</c:v>
                </c:pt>
                <c:pt idx="235">
                  <c:v>86</c:v>
                </c:pt>
                <c:pt idx="236">
                  <c:v>86</c:v>
                </c:pt>
                <c:pt idx="237">
                  <c:v>86</c:v>
                </c:pt>
                <c:pt idx="238">
                  <c:v>86</c:v>
                </c:pt>
                <c:pt idx="239">
                  <c:v>86</c:v>
                </c:pt>
                <c:pt idx="240">
                  <c:v>86</c:v>
                </c:pt>
                <c:pt idx="241">
                  <c:v>86</c:v>
                </c:pt>
                <c:pt idx="242">
                  <c:v>86</c:v>
                </c:pt>
                <c:pt idx="243">
                  <c:v>86</c:v>
                </c:pt>
                <c:pt idx="244">
                  <c:v>86.5</c:v>
                </c:pt>
                <c:pt idx="245">
                  <c:v>86.5</c:v>
                </c:pt>
                <c:pt idx="246">
                  <c:v>86.5</c:v>
                </c:pt>
                <c:pt idx="247">
                  <c:v>86.5</c:v>
                </c:pt>
                <c:pt idx="248">
                  <c:v>87</c:v>
                </c:pt>
                <c:pt idx="249">
                  <c:v>86.5</c:v>
                </c:pt>
                <c:pt idx="250">
                  <c:v>86.5</c:v>
                </c:pt>
                <c:pt idx="251">
                  <c:v>86.5</c:v>
                </c:pt>
                <c:pt idx="252">
                  <c:v>87</c:v>
                </c:pt>
                <c:pt idx="253">
                  <c:v>87</c:v>
                </c:pt>
                <c:pt idx="254">
                  <c:v>87</c:v>
                </c:pt>
                <c:pt idx="255">
                  <c:v>87</c:v>
                </c:pt>
                <c:pt idx="256">
                  <c:v>87</c:v>
                </c:pt>
                <c:pt idx="257">
                  <c:v>87</c:v>
                </c:pt>
                <c:pt idx="258">
                  <c:v>87</c:v>
                </c:pt>
                <c:pt idx="259">
                  <c:v>87</c:v>
                </c:pt>
                <c:pt idx="260">
                  <c:v>87</c:v>
                </c:pt>
                <c:pt idx="261">
                  <c:v>87</c:v>
                </c:pt>
                <c:pt idx="262">
                  <c:v>87</c:v>
                </c:pt>
                <c:pt idx="263">
                  <c:v>87</c:v>
                </c:pt>
                <c:pt idx="264">
                  <c:v>87</c:v>
                </c:pt>
                <c:pt idx="265">
                  <c:v>87</c:v>
                </c:pt>
                <c:pt idx="266">
                  <c:v>87</c:v>
                </c:pt>
                <c:pt idx="267">
                  <c:v>87</c:v>
                </c:pt>
                <c:pt idx="268">
                  <c:v>87</c:v>
                </c:pt>
                <c:pt idx="269">
                  <c:v>87</c:v>
                </c:pt>
                <c:pt idx="270">
                  <c:v>87</c:v>
                </c:pt>
                <c:pt idx="271">
                  <c:v>87</c:v>
                </c:pt>
                <c:pt idx="272">
                  <c:v>87</c:v>
                </c:pt>
                <c:pt idx="273">
                  <c:v>87</c:v>
                </c:pt>
                <c:pt idx="274">
                  <c:v>87</c:v>
                </c:pt>
                <c:pt idx="275">
                  <c:v>87</c:v>
                </c:pt>
                <c:pt idx="276">
                  <c:v>87</c:v>
                </c:pt>
                <c:pt idx="277">
                  <c:v>87</c:v>
                </c:pt>
                <c:pt idx="278">
                  <c:v>87</c:v>
                </c:pt>
                <c:pt idx="279">
                  <c:v>87</c:v>
                </c:pt>
                <c:pt idx="280">
                  <c:v>87</c:v>
                </c:pt>
                <c:pt idx="281">
                  <c:v>87</c:v>
                </c:pt>
                <c:pt idx="282">
                  <c:v>87</c:v>
                </c:pt>
                <c:pt idx="283">
                  <c:v>87</c:v>
                </c:pt>
                <c:pt idx="284">
                  <c:v>87</c:v>
                </c:pt>
                <c:pt idx="285">
                  <c:v>87</c:v>
                </c:pt>
                <c:pt idx="286">
                  <c:v>87</c:v>
                </c:pt>
                <c:pt idx="287">
                  <c:v>87</c:v>
                </c:pt>
              </c:numCache>
            </c:numRef>
          </c:val>
          <c:smooth val="0"/>
        </c:ser>
        <c:ser>
          <c:idx val="2"/>
          <c:order val="2"/>
          <c:tx>
            <c:v>capteur B-2</c:v>
          </c:tx>
          <c:marker>
            <c:symbol val="none"/>
          </c:marker>
          <c:val>
            <c:numRef>
              <c:f>HR!$F$4:$F$292</c:f>
              <c:numCache>
                <c:formatCode>General</c:formatCode>
                <c:ptCount val="289"/>
                <c:pt idx="0">
                  <c:v>56</c:v>
                </c:pt>
                <c:pt idx="1">
                  <c:v>55.5</c:v>
                </c:pt>
                <c:pt idx="2">
                  <c:v>57</c:v>
                </c:pt>
                <c:pt idx="3">
                  <c:v>65</c:v>
                </c:pt>
                <c:pt idx="4">
                  <c:v>64</c:v>
                </c:pt>
                <c:pt idx="5">
                  <c:v>66</c:v>
                </c:pt>
                <c:pt idx="6">
                  <c:v>67.5</c:v>
                </c:pt>
                <c:pt idx="7">
                  <c:v>68.5</c:v>
                </c:pt>
                <c:pt idx="8">
                  <c:v>70</c:v>
                </c:pt>
                <c:pt idx="9">
                  <c:v>71</c:v>
                </c:pt>
                <c:pt idx="10">
                  <c:v>71.5</c:v>
                </c:pt>
                <c:pt idx="11">
                  <c:v>72</c:v>
                </c:pt>
                <c:pt idx="12">
                  <c:v>72</c:v>
                </c:pt>
                <c:pt idx="13">
                  <c:v>72.5</c:v>
                </c:pt>
                <c:pt idx="14">
                  <c:v>73</c:v>
                </c:pt>
                <c:pt idx="15">
                  <c:v>73.5</c:v>
                </c:pt>
                <c:pt idx="16">
                  <c:v>74</c:v>
                </c:pt>
                <c:pt idx="17">
                  <c:v>74.5</c:v>
                </c:pt>
                <c:pt idx="18">
                  <c:v>75</c:v>
                </c:pt>
                <c:pt idx="19">
                  <c:v>75.5</c:v>
                </c:pt>
                <c:pt idx="20">
                  <c:v>75.5</c:v>
                </c:pt>
                <c:pt idx="21">
                  <c:v>75.5</c:v>
                </c:pt>
                <c:pt idx="22">
                  <c:v>76</c:v>
                </c:pt>
                <c:pt idx="23">
                  <c:v>76</c:v>
                </c:pt>
                <c:pt idx="24">
                  <c:v>76</c:v>
                </c:pt>
                <c:pt idx="25">
                  <c:v>76.5</c:v>
                </c:pt>
                <c:pt idx="26">
                  <c:v>77</c:v>
                </c:pt>
                <c:pt idx="27">
                  <c:v>77</c:v>
                </c:pt>
                <c:pt idx="28">
                  <c:v>77</c:v>
                </c:pt>
                <c:pt idx="29">
                  <c:v>77.5</c:v>
                </c:pt>
                <c:pt idx="30">
                  <c:v>77.5</c:v>
                </c:pt>
                <c:pt idx="31">
                  <c:v>77.5</c:v>
                </c:pt>
                <c:pt idx="32">
                  <c:v>78</c:v>
                </c:pt>
                <c:pt idx="33">
                  <c:v>78</c:v>
                </c:pt>
                <c:pt idx="34">
                  <c:v>78</c:v>
                </c:pt>
                <c:pt idx="35">
                  <c:v>78</c:v>
                </c:pt>
                <c:pt idx="36">
                  <c:v>78.5</c:v>
                </c:pt>
                <c:pt idx="37">
                  <c:v>78.5</c:v>
                </c:pt>
                <c:pt idx="38">
                  <c:v>78.5</c:v>
                </c:pt>
                <c:pt idx="39">
                  <c:v>78.5</c:v>
                </c:pt>
                <c:pt idx="40">
                  <c:v>78.5</c:v>
                </c:pt>
                <c:pt idx="41">
                  <c:v>78.5</c:v>
                </c:pt>
                <c:pt idx="42">
                  <c:v>78.5</c:v>
                </c:pt>
                <c:pt idx="43">
                  <c:v>78.5</c:v>
                </c:pt>
                <c:pt idx="44">
                  <c:v>79</c:v>
                </c:pt>
                <c:pt idx="45">
                  <c:v>79</c:v>
                </c:pt>
                <c:pt idx="46">
                  <c:v>79</c:v>
                </c:pt>
                <c:pt idx="47">
                  <c:v>79</c:v>
                </c:pt>
                <c:pt idx="48">
                  <c:v>79.5</c:v>
                </c:pt>
                <c:pt idx="49">
                  <c:v>79.5</c:v>
                </c:pt>
                <c:pt idx="50">
                  <c:v>79.5</c:v>
                </c:pt>
                <c:pt idx="51">
                  <c:v>79.5</c:v>
                </c:pt>
                <c:pt idx="52">
                  <c:v>79.5</c:v>
                </c:pt>
                <c:pt idx="53">
                  <c:v>79.5</c:v>
                </c:pt>
                <c:pt idx="54">
                  <c:v>79.5</c:v>
                </c:pt>
                <c:pt idx="55">
                  <c:v>79.5</c:v>
                </c:pt>
                <c:pt idx="56">
                  <c:v>79.5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  <c:pt idx="63">
                  <c:v>80</c:v>
                </c:pt>
                <c:pt idx="64">
                  <c:v>80.5</c:v>
                </c:pt>
                <c:pt idx="65">
                  <c:v>80.5</c:v>
                </c:pt>
                <c:pt idx="66">
                  <c:v>80.5</c:v>
                </c:pt>
                <c:pt idx="67">
                  <c:v>80</c:v>
                </c:pt>
                <c:pt idx="68">
                  <c:v>80</c:v>
                </c:pt>
                <c:pt idx="69">
                  <c:v>80.5</c:v>
                </c:pt>
                <c:pt idx="70">
                  <c:v>80</c:v>
                </c:pt>
                <c:pt idx="71">
                  <c:v>80</c:v>
                </c:pt>
                <c:pt idx="72">
                  <c:v>80</c:v>
                </c:pt>
                <c:pt idx="73">
                  <c:v>80.5</c:v>
                </c:pt>
                <c:pt idx="74">
                  <c:v>80.5</c:v>
                </c:pt>
                <c:pt idx="75">
                  <c:v>80.5</c:v>
                </c:pt>
                <c:pt idx="76">
                  <c:v>80.5</c:v>
                </c:pt>
                <c:pt idx="77">
                  <c:v>80.5</c:v>
                </c:pt>
                <c:pt idx="78">
                  <c:v>80.5</c:v>
                </c:pt>
                <c:pt idx="79">
                  <c:v>80.5</c:v>
                </c:pt>
                <c:pt idx="80">
                  <c:v>81</c:v>
                </c:pt>
                <c:pt idx="81">
                  <c:v>81</c:v>
                </c:pt>
                <c:pt idx="82">
                  <c:v>81</c:v>
                </c:pt>
                <c:pt idx="83">
                  <c:v>81</c:v>
                </c:pt>
                <c:pt idx="84">
                  <c:v>81</c:v>
                </c:pt>
                <c:pt idx="85">
                  <c:v>81</c:v>
                </c:pt>
                <c:pt idx="86">
                  <c:v>81</c:v>
                </c:pt>
                <c:pt idx="87">
                  <c:v>81</c:v>
                </c:pt>
                <c:pt idx="88">
                  <c:v>81</c:v>
                </c:pt>
                <c:pt idx="89">
                  <c:v>81</c:v>
                </c:pt>
                <c:pt idx="90">
                  <c:v>81</c:v>
                </c:pt>
                <c:pt idx="91">
                  <c:v>81</c:v>
                </c:pt>
                <c:pt idx="92">
                  <c:v>81</c:v>
                </c:pt>
                <c:pt idx="93">
                  <c:v>81</c:v>
                </c:pt>
                <c:pt idx="94">
                  <c:v>81</c:v>
                </c:pt>
                <c:pt idx="95">
                  <c:v>81</c:v>
                </c:pt>
                <c:pt idx="96">
                  <c:v>81</c:v>
                </c:pt>
                <c:pt idx="97">
                  <c:v>81</c:v>
                </c:pt>
                <c:pt idx="98">
                  <c:v>81</c:v>
                </c:pt>
                <c:pt idx="99">
                  <c:v>81</c:v>
                </c:pt>
                <c:pt idx="100">
                  <c:v>81</c:v>
                </c:pt>
                <c:pt idx="101">
                  <c:v>81.5</c:v>
                </c:pt>
                <c:pt idx="102">
                  <c:v>81.5</c:v>
                </c:pt>
                <c:pt idx="103">
                  <c:v>81.5</c:v>
                </c:pt>
                <c:pt idx="104">
                  <c:v>82</c:v>
                </c:pt>
                <c:pt idx="105">
                  <c:v>82</c:v>
                </c:pt>
                <c:pt idx="106">
                  <c:v>82</c:v>
                </c:pt>
                <c:pt idx="107">
                  <c:v>82</c:v>
                </c:pt>
                <c:pt idx="108">
                  <c:v>82</c:v>
                </c:pt>
                <c:pt idx="109">
                  <c:v>82</c:v>
                </c:pt>
                <c:pt idx="110">
                  <c:v>82</c:v>
                </c:pt>
                <c:pt idx="111">
                  <c:v>82</c:v>
                </c:pt>
                <c:pt idx="112">
                  <c:v>82</c:v>
                </c:pt>
                <c:pt idx="113">
                  <c:v>82</c:v>
                </c:pt>
                <c:pt idx="114">
                  <c:v>82</c:v>
                </c:pt>
                <c:pt idx="115">
                  <c:v>82</c:v>
                </c:pt>
                <c:pt idx="116">
                  <c:v>82.5</c:v>
                </c:pt>
                <c:pt idx="117">
                  <c:v>82.5</c:v>
                </c:pt>
                <c:pt idx="118">
                  <c:v>82.5</c:v>
                </c:pt>
                <c:pt idx="119">
                  <c:v>82.5</c:v>
                </c:pt>
                <c:pt idx="120">
                  <c:v>82.5</c:v>
                </c:pt>
                <c:pt idx="121">
                  <c:v>82.5</c:v>
                </c:pt>
                <c:pt idx="122">
                  <c:v>82.5</c:v>
                </c:pt>
                <c:pt idx="123">
                  <c:v>83</c:v>
                </c:pt>
                <c:pt idx="124">
                  <c:v>83</c:v>
                </c:pt>
                <c:pt idx="125">
                  <c:v>83</c:v>
                </c:pt>
                <c:pt idx="126">
                  <c:v>83</c:v>
                </c:pt>
                <c:pt idx="127">
                  <c:v>83</c:v>
                </c:pt>
                <c:pt idx="128">
                  <c:v>83</c:v>
                </c:pt>
                <c:pt idx="129">
                  <c:v>83</c:v>
                </c:pt>
                <c:pt idx="130">
                  <c:v>83</c:v>
                </c:pt>
                <c:pt idx="131">
                  <c:v>83</c:v>
                </c:pt>
                <c:pt idx="132">
                  <c:v>83</c:v>
                </c:pt>
                <c:pt idx="133">
                  <c:v>83</c:v>
                </c:pt>
                <c:pt idx="134">
                  <c:v>83</c:v>
                </c:pt>
                <c:pt idx="135">
                  <c:v>83</c:v>
                </c:pt>
                <c:pt idx="136">
                  <c:v>83</c:v>
                </c:pt>
                <c:pt idx="137">
                  <c:v>83</c:v>
                </c:pt>
                <c:pt idx="138">
                  <c:v>83</c:v>
                </c:pt>
                <c:pt idx="139">
                  <c:v>83</c:v>
                </c:pt>
                <c:pt idx="140">
                  <c:v>83</c:v>
                </c:pt>
                <c:pt idx="141">
                  <c:v>83</c:v>
                </c:pt>
                <c:pt idx="142">
                  <c:v>83</c:v>
                </c:pt>
                <c:pt idx="143">
                  <c:v>83</c:v>
                </c:pt>
                <c:pt idx="144">
                  <c:v>83</c:v>
                </c:pt>
                <c:pt idx="145">
                  <c:v>83</c:v>
                </c:pt>
                <c:pt idx="146">
                  <c:v>83</c:v>
                </c:pt>
                <c:pt idx="147">
                  <c:v>83</c:v>
                </c:pt>
                <c:pt idx="148">
                  <c:v>83</c:v>
                </c:pt>
                <c:pt idx="149">
                  <c:v>83</c:v>
                </c:pt>
                <c:pt idx="150">
                  <c:v>83</c:v>
                </c:pt>
                <c:pt idx="151">
                  <c:v>83</c:v>
                </c:pt>
                <c:pt idx="152">
                  <c:v>83</c:v>
                </c:pt>
                <c:pt idx="153">
                  <c:v>83</c:v>
                </c:pt>
                <c:pt idx="154">
                  <c:v>83</c:v>
                </c:pt>
                <c:pt idx="155">
                  <c:v>83</c:v>
                </c:pt>
                <c:pt idx="156">
                  <c:v>83</c:v>
                </c:pt>
                <c:pt idx="157">
                  <c:v>83</c:v>
                </c:pt>
                <c:pt idx="158">
                  <c:v>83</c:v>
                </c:pt>
                <c:pt idx="159">
                  <c:v>83</c:v>
                </c:pt>
                <c:pt idx="160">
                  <c:v>83</c:v>
                </c:pt>
                <c:pt idx="161">
                  <c:v>83</c:v>
                </c:pt>
                <c:pt idx="162">
                  <c:v>83</c:v>
                </c:pt>
                <c:pt idx="163">
                  <c:v>83</c:v>
                </c:pt>
                <c:pt idx="164">
                  <c:v>83</c:v>
                </c:pt>
                <c:pt idx="165">
                  <c:v>83.5</c:v>
                </c:pt>
                <c:pt idx="166">
                  <c:v>83.5</c:v>
                </c:pt>
                <c:pt idx="167">
                  <c:v>83.5</c:v>
                </c:pt>
                <c:pt idx="168">
                  <c:v>83.5</c:v>
                </c:pt>
                <c:pt idx="169">
                  <c:v>83.5</c:v>
                </c:pt>
                <c:pt idx="170">
                  <c:v>83.5</c:v>
                </c:pt>
                <c:pt idx="171">
                  <c:v>83.5</c:v>
                </c:pt>
                <c:pt idx="172">
                  <c:v>83.5</c:v>
                </c:pt>
                <c:pt idx="173">
                  <c:v>83.5</c:v>
                </c:pt>
                <c:pt idx="174">
                  <c:v>83.5</c:v>
                </c:pt>
                <c:pt idx="175">
                  <c:v>83.5</c:v>
                </c:pt>
                <c:pt idx="176">
                  <c:v>83.5</c:v>
                </c:pt>
                <c:pt idx="177">
                  <c:v>83.5</c:v>
                </c:pt>
                <c:pt idx="178">
                  <c:v>83.5</c:v>
                </c:pt>
                <c:pt idx="179">
                  <c:v>83.5</c:v>
                </c:pt>
                <c:pt idx="180">
                  <c:v>83.5</c:v>
                </c:pt>
                <c:pt idx="181">
                  <c:v>83.5</c:v>
                </c:pt>
                <c:pt idx="182">
                  <c:v>83.5</c:v>
                </c:pt>
                <c:pt idx="183">
                  <c:v>83.5</c:v>
                </c:pt>
                <c:pt idx="184">
                  <c:v>83.5</c:v>
                </c:pt>
                <c:pt idx="185">
                  <c:v>83.5</c:v>
                </c:pt>
                <c:pt idx="186">
                  <c:v>83.5</c:v>
                </c:pt>
                <c:pt idx="187">
                  <c:v>83.5</c:v>
                </c:pt>
                <c:pt idx="188">
                  <c:v>83.5</c:v>
                </c:pt>
                <c:pt idx="189">
                  <c:v>83.5</c:v>
                </c:pt>
                <c:pt idx="190">
                  <c:v>83.5</c:v>
                </c:pt>
                <c:pt idx="191">
                  <c:v>83.5</c:v>
                </c:pt>
                <c:pt idx="192">
                  <c:v>83.5</c:v>
                </c:pt>
                <c:pt idx="193">
                  <c:v>83.5</c:v>
                </c:pt>
                <c:pt idx="194">
                  <c:v>83.5</c:v>
                </c:pt>
                <c:pt idx="195">
                  <c:v>83.5</c:v>
                </c:pt>
                <c:pt idx="196">
                  <c:v>83.5</c:v>
                </c:pt>
                <c:pt idx="197">
                  <c:v>84</c:v>
                </c:pt>
                <c:pt idx="198">
                  <c:v>83.5</c:v>
                </c:pt>
                <c:pt idx="199">
                  <c:v>84</c:v>
                </c:pt>
                <c:pt idx="200">
                  <c:v>84</c:v>
                </c:pt>
                <c:pt idx="201">
                  <c:v>84</c:v>
                </c:pt>
                <c:pt idx="202">
                  <c:v>84</c:v>
                </c:pt>
                <c:pt idx="203">
                  <c:v>84</c:v>
                </c:pt>
                <c:pt idx="204">
                  <c:v>84</c:v>
                </c:pt>
                <c:pt idx="205">
                  <c:v>84</c:v>
                </c:pt>
                <c:pt idx="206">
                  <c:v>84</c:v>
                </c:pt>
                <c:pt idx="207">
                  <c:v>84</c:v>
                </c:pt>
                <c:pt idx="208">
                  <c:v>84</c:v>
                </c:pt>
                <c:pt idx="209">
                  <c:v>84</c:v>
                </c:pt>
                <c:pt idx="210">
                  <c:v>84</c:v>
                </c:pt>
                <c:pt idx="211">
                  <c:v>84</c:v>
                </c:pt>
                <c:pt idx="212">
                  <c:v>84</c:v>
                </c:pt>
                <c:pt idx="213">
                  <c:v>84</c:v>
                </c:pt>
                <c:pt idx="214">
                  <c:v>84</c:v>
                </c:pt>
                <c:pt idx="215">
                  <c:v>84</c:v>
                </c:pt>
                <c:pt idx="216">
                  <c:v>84</c:v>
                </c:pt>
                <c:pt idx="217">
                  <c:v>84</c:v>
                </c:pt>
                <c:pt idx="218">
                  <c:v>84</c:v>
                </c:pt>
                <c:pt idx="219">
                  <c:v>84</c:v>
                </c:pt>
                <c:pt idx="220">
                  <c:v>84</c:v>
                </c:pt>
                <c:pt idx="221">
                  <c:v>84</c:v>
                </c:pt>
                <c:pt idx="222">
                  <c:v>84</c:v>
                </c:pt>
                <c:pt idx="223">
                  <c:v>84</c:v>
                </c:pt>
                <c:pt idx="224">
                  <c:v>84</c:v>
                </c:pt>
                <c:pt idx="225">
                  <c:v>84</c:v>
                </c:pt>
                <c:pt idx="226">
                  <c:v>84</c:v>
                </c:pt>
                <c:pt idx="227">
                  <c:v>84</c:v>
                </c:pt>
                <c:pt idx="228">
                  <c:v>84</c:v>
                </c:pt>
                <c:pt idx="229">
                  <c:v>84.5</c:v>
                </c:pt>
                <c:pt idx="230">
                  <c:v>84.5</c:v>
                </c:pt>
                <c:pt idx="231">
                  <c:v>84.5</c:v>
                </c:pt>
                <c:pt idx="232">
                  <c:v>84.5</c:v>
                </c:pt>
                <c:pt idx="233">
                  <c:v>84.5</c:v>
                </c:pt>
                <c:pt idx="234">
                  <c:v>84.5</c:v>
                </c:pt>
                <c:pt idx="235">
                  <c:v>84.5</c:v>
                </c:pt>
                <c:pt idx="236">
                  <c:v>84.5</c:v>
                </c:pt>
                <c:pt idx="237">
                  <c:v>84.5</c:v>
                </c:pt>
                <c:pt idx="238">
                  <c:v>84.5</c:v>
                </c:pt>
                <c:pt idx="239">
                  <c:v>84.5</c:v>
                </c:pt>
                <c:pt idx="240">
                  <c:v>84.5</c:v>
                </c:pt>
                <c:pt idx="241">
                  <c:v>84.5</c:v>
                </c:pt>
                <c:pt idx="242">
                  <c:v>84.5</c:v>
                </c:pt>
                <c:pt idx="243">
                  <c:v>84.5</c:v>
                </c:pt>
                <c:pt idx="244">
                  <c:v>84.5</c:v>
                </c:pt>
                <c:pt idx="245">
                  <c:v>84.5</c:v>
                </c:pt>
                <c:pt idx="246">
                  <c:v>84.5</c:v>
                </c:pt>
                <c:pt idx="247">
                  <c:v>84.5</c:v>
                </c:pt>
                <c:pt idx="248">
                  <c:v>84.5</c:v>
                </c:pt>
                <c:pt idx="249">
                  <c:v>84.5</c:v>
                </c:pt>
                <c:pt idx="250">
                  <c:v>84.5</c:v>
                </c:pt>
                <c:pt idx="251">
                  <c:v>84.5</c:v>
                </c:pt>
                <c:pt idx="252">
                  <c:v>84.5</c:v>
                </c:pt>
                <c:pt idx="253">
                  <c:v>84.5</c:v>
                </c:pt>
                <c:pt idx="254">
                  <c:v>85</c:v>
                </c:pt>
                <c:pt idx="255">
                  <c:v>84.5</c:v>
                </c:pt>
                <c:pt idx="256">
                  <c:v>85</c:v>
                </c:pt>
                <c:pt idx="257">
                  <c:v>85</c:v>
                </c:pt>
                <c:pt idx="258">
                  <c:v>85</c:v>
                </c:pt>
                <c:pt idx="259">
                  <c:v>85</c:v>
                </c:pt>
                <c:pt idx="260">
                  <c:v>85</c:v>
                </c:pt>
                <c:pt idx="261">
                  <c:v>85</c:v>
                </c:pt>
                <c:pt idx="262">
                  <c:v>85</c:v>
                </c:pt>
                <c:pt idx="263">
                  <c:v>85</c:v>
                </c:pt>
                <c:pt idx="264">
                  <c:v>85</c:v>
                </c:pt>
                <c:pt idx="265">
                  <c:v>85</c:v>
                </c:pt>
                <c:pt idx="266">
                  <c:v>85</c:v>
                </c:pt>
                <c:pt idx="267">
                  <c:v>85</c:v>
                </c:pt>
                <c:pt idx="268">
                  <c:v>85</c:v>
                </c:pt>
                <c:pt idx="269">
                  <c:v>85</c:v>
                </c:pt>
                <c:pt idx="270">
                  <c:v>85</c:v>
                </c:pt>
                <c:pt idx="271">
                  <c:v>85</c:v>
                </c:pt>
                <c:pt idx="272">
                  <c:v>85</c:v>
                </c:pt>
                <c:pt idx="273">
                  <c:v>85</c:v>
                </c:pt>
                <c:pt idx="274">
                  <c:v>85</c:v>
                </c:pt>
                <c:pt idx="275">
                  <c:v>85</c:v>
                </c:pt>
                <c:pt idx="276">
                  <c:v>85</c:v>
                </c:pt>
                <c:pt idx="277">
                  <c:v>85</c:v>
                </c:pt>
                <c:pt idx="278">
                  <c:v>85</c:v>
                </c:pt>
                <c:pt idx="279">
                  <c:v>85</c:v>
                </c:pt>
                <c:pt idx="280">
                  <c:v>85</c:v>
                </c:pt>
                <c:pt idx="281">
                  <c:v>85</c:v>
                </c:pt>
                <c:pt idx="282">
                  <c:v>85</c:v>
                </c:pt>
                <c:pt idx="283">
                  <c:v>85</c:v>
                </c:pt>
                <c:pt idx="284">
                  <c:v>85</c:v>
                </c:pt>
                <c:pt idx="285">
                  <c:v>85</c:v>
                </c:pt>
                <c:pt idx="286">
                  <c:v>85</c:v>
                </c:pt>
                <c:pt idx="287">
                  <c:v>85</c:v>
                </c:pt>
                <c:pt idx="288">
                  <c:v>85</c:v>
                </c:pt>
              </c:numCache>
            </c:numRef>
          </c:val>
          <c:smooth val="0"/>
        </c:ser>
        <c:ser>
          <c:idx val="3"/>
          <c:order val="3"/>
          <c:tx>
            <c:v>capteur C-3</c:v>
          </c:tx>
          <c:marker>
            <c:symbol val="none"/>
          </c:marker>
          <c:val>
            <c:numRef>
              <c:f>HR!$G$5:$G$292</c:f>
              <c:numCache>
                <c:formatCode>General</c:formatCode>
                <c:ptCount val="288"/>
                <c:pt idx="0">
                  <c:v>54.5</c:v>
                </c:pt>
                <c:pt idx="1">
                  <c:v>52</c:v>
                </c:pt>
                <c:pt idx="2">
                  <c:v>49.5</c:v>
                </c:pt>
                <c:pt idx="3">
                  <c:v>64.5</c:v>
                </c:pt>
                <c:pt idx="4">
                  <c:v>68.5</c:v>
                </c:pt>
                <c:pt idx="5">
                  <c:v>70</c:v>
                </c:pt>
                <c:pt idx="6">
                  <c:v>72</c:v>
                </c:pt>
                <c:pt idx="7">
                  <c:v>72.5</c:v>
                </c:pt>
                <c:pt idx="8">
                  <c:v>73</c:v>
                </c:pt>
                <c:pt idx="9">
                  <c:v>73.5</c:v>
                </c:pt>
                <c:pt idx="10">
                  <c:v>73</c:v>
                </c:pt>
                <c:pt idx="11">
                  <c:v>73.5</c:v>
                </c:pt>
                <c:pt idx="12">
                  <c:v>74</c:v>
                </c:pt>
                <c:pt idx="13">
                  <c:v>74.5</c:v>
                </c:pt>
                <c:pt idx="14">
                  <c:v>74.5</c:v>
                </c:pt>
                <c:pt idx="15">
                  <c:v>75</c:v>
                </c:pt>
                <c:pt idx="16">
                  <c:v>75.5</c:v>
                </c:pt>
                <c:pt idx="17">
                  <c:v>75.5</c:v>
                </c:pt>
                <c:pt idx="18">
                  <c:v>75.5</c:v>
                </c:pt>
                <c:pt idx="19">
                  <c:v>76</c:v>
                </c:pt>
                <c:pt idx="20">
                  <c:v>76</c:v>
                </c:pt>
                <c:pt idx="21">
                  <c:v>76.5</c:v>
                </c:pt>
                <c:pt idx="22">
                  <c:v>77</c:v>
                </c:pt>
                <c:pt idx="23">
                  <c:v>77</c:v>
                </c:pt>
                <c:pt idx="24">
                  <c:v>77.5</c:v>
                </c:pt>
                <c:pt idx="25">
                  <c:v>77.5</c:v>
                </c:pt>
                <c:pt idx="26">
                  <c:v>78</c:v>
                </c:pt>
                <c:pt idx="27">
                  <c:v>78</c:v>
                </c:pt>
                <c:pt idx="28">
                  <c:v>78</c:v>
                </c:pt>
                <c:pt idx="29">
                  <c:v>78</c:v>
                </c:pt>
                <c:pt idx="30">
                  <c:v>78.5</c:v>
                </c:pt>
                <c:pt idx="31">
                  <c:v>78.5</c:v>
                </c:pt>
                <c:pt idx="32">
                  <c:v>78.5</c:v>
                </c:pt>
                <c:pt idx="33">
                  <c:v>79</c:v>
                </c:pt>
                <c:pt idx="34">
                  <c:v>79</c:v>
                </c:pt>
                <c:pt idx="35">
                  <c:v>79.5</c:v>
                </c:pt>
                <c:pt idx="36">
                  <c:v>79.5</c:v>
                </c:pt>
                <c:pt idx="37">
                  <c:v>79.5</c:v>
                </c:pt>
                <c:pt idx="38">
                  <c:v>79.5</c:v>
                </c:pt>
                <c:pt idx="39">
                  <c:v>80</c:v>
                </c:pt>
                <c:pt idx="40">
                  <c:v>80</c:v>
                </c:pt>
                <c:pt idx="41">
                  <c:v>80.5</c:v>
                </c:pt>
                <c:pt idx="42">
                  <c:v>80.5</c:v>
                </c:pt>
                <c:pt idx="43">
                  <c:v>80.5</c:v>
                </c:pt>
                <c:pt idx="44">
                  <c:v>80.5</c:v>
                </c:pt>
                <c:pt idx="45">
                  <c:v>80.5</c:v>
                </c:pt>
                <c:pt idx="46">
                  <c:v>80.5</c:v>
                </c:pt>
                <c:pt idx="47">
                  <c:v>80.5</c:v>
                </c:pt>
                <c:pt idx="48">
                  <c:v>80.5</c:v>
                </c:pt>
                <c:pt idx="49">
                  <c:v>80.5</c:v>
                </c:pt>
                <c:pt idx="50">
                  <c:v>80.5</c:v>
                </c:pt>
                <c:pt idx="51">
                  <c:v>81</c:v>
                </c:pt>
                <c:pt idx="52">
                  <c:v>81</c:v>
                </c:pt>
                <c:pt idx="53">
                  <c:v>81</c:v>
                </c:pt>
                <c:pt idx="54">
                  <c:v>81</c:v>
                </c:pt>
                <c:pt idx="55">
                  <c:v>81</c:v>
                </c:pt>
                <c:pt idx="56">
                  <c:v>81</c:v>
                </c:pt>
                <c:pt idx="57">
                  <c:v>81</c:v>
                </c:pt>
                <c:pt idx="58">
                  <c:v>81</c:v>
                </c:pt>
                <c:pt idx="59">
                  <c:v>81</c:v>
                </c:pt>
                <c:pt idx="60">
                  <c:v>81</c:v>
                </c:pt>
                <c:pt idx="61">
                  <c:v>81.5</c:v>
                </c:pt>
                <c:pt idx="62">
                  <c:v>81.5</c:v>
                </c:pt>
                <c:pt idx="63">
                  <c:v>81.5</c:v>
                </c:pt>
                <c:pt idx="64">
                  <c:v>81.5</c:v>
                </c:pt>
                <c:pt idx="65">
                  <c:v>81.5</c:v>
                </c:pt>
                <c:pt idx="66">
                  <c:v>81.5</c:v>
                </c:pt>
                <c:pt idx="67">
                  <c:v>81.5</c:v>
                </c:pt>
                <c:pt idx="68">
                  <c:v>81.5</c:v>
                </c:pt>
                <c:pt idx="69">
                  <c:v>82</c:v>
                </c:pt>
                <c:pt idx="70">
                  <c:v>82</c:v>
                </c:pt>
                <c:pt idx="71">
                  <c:v>82</c:v>
                </c:pt>
                <c:pt idx="72">
                  <c:v>82</c:v>
                </c:pt>
                <c:pt idx="73">
                  <c:v>82</c:v>
                </c:pt>
                <c:pt idx="74">
                  <c:v>82</c:v>
                </c:pt>
                <c:pt idx="75">
                  <c:v>82</c:v>
                </c:pt>
                <c:pt idx="76">
                  <c:v>82.5</c:v>
                </c:pt>
                <c:pt idx="77">
                  <c:v>82.5</c:v>
                </c:pt>
                <c:pt idx="78">
                  <c:v>82.5</c:v>
                </c:pt>
                <c:pt idx="79">
                  <c:v>83</c:v>
                </c:pt>
                <c:pt idx="80">
                  <c:v>83</c:v>
                </c:pt>
                <c:pt idx="81">
                  <c:v>83</c:v>
                </c:pt>
                <c:pt idx="82">
                  <c:v>83</c:v>
                </c:pt>
                <c:pt idx="83">
                  <c:v>83</c:v>
                </c:pt>
                <c:pt idx="84">
                  <c:v>83</c:v>
                </c:pt>
                <c:pt idx="85">
                  <c:v>83</c:v>
                </c:pt>
                <c:pt idx="86">
                  <c:v>83</c:v>
                </c:pt>
                <c:pt idx="87">
                  <c:v>83</c:v>
                </c:pt>
                <c:pt idx="88">
                  <c:v>83</c:v>
                </c:pt>
                <c:pt idx="89">
                  <c:v>83</c:v>
                </c:pt>
                <c:pt idx="90">
                  <c:v>83</c:v>
                </c:pt>
                <c:pt idx="91">
                  <c:v>83</c:v>
                </c:pt>
                <c:pt idx="92">
                  <c:v>83</c:v>
                </c:pt>
                <c:pt idx="93">
                  <c:v>83</c:v>
                </c:pt>
                <c:pt idx="94">
                  <c:v>83</c:v>
                </c:pt>
                <c:pt idx="95">
                  <c:v>83</c:v>
                </c:pt>
                <c:pt idx="96">
                  <c:v>83</c:v>
                </c:pt>
                <c:pt idx="97">
                  <c:v>83</c:v>
                </c:pt>
                <c:pt idx="98">
                  <c:v>83</c:v>
                </c:pt>
                <c:pt idx="99">
                  <c:v>83</c:v>
                </c:pt>
                <c:pt idx="100">
                  <c:v>83</c:v>
                </c:pt>
                <c:pt idx="101">
                  <c:v>83</c:v>
                </c:pt>
                <c:pt idx="102">
                  <c:v>83</c:v>
                </c:pt>
                <c:pt idx="103">
                  <c:v>83</c:v>
                </c:pt>
                <c:pt idx="104">
                  <c:v>83</c:v>
                </c:pt>
                <c:pt idx="105">
                  <c:v>83</c:v>
                </c:pt>
                <c:pt idx="106">
                  <c:v>83</c:v>
                </c:pt>
                <c:pt idx="107">
                  <c:v>83</c:v>
                </c:pt>
                <c:pt idx="108">
                  <c:v>83</c:v>
                </c:pt>
                <c:pt idx="109">
                  <c:v>83</c:v>
                </c:pt>
                <c:pt idx="110">
                  <c:v>83</c:v>
                </c:pt>
                <c:pt idx="111">
                  <c:v>83</c:v>
                </c:pt>
                <c:pt idx="112">
                  <c:v>83</c:v>
                </c:pt>
                <c:pt idx="113">
                  <c:v>83</c:v>
                </c:pt>
                <c:pt idx="114">
                  <c:v>83</c:v>
                </c:pt>
                <c:pt idx="115">
                  <c:v>83</c:v>
                </c:pt>
                <c:pt idx="116">
                  <c:v>83</c:v>
                </c:pt>
                <c:pt idx="117">
                  <c:v>83.5</c:v>
                </c:pt>
                <c:pt idx="118">
                  <c:v>83.5</c:v>
                </c:pt>
                <c:pt idx="119">
                  <c:v>83.5</c:v>
                </c:pt>
                <c:pt idx="120">
                  <c:v>83.5</c:v>
                </c:pt>
                <c:pt idx="121">
                  <c:v>83.5</c:v>
                </c:pt>
                <c:pt idx="122">
                  <c:v>83.5</c:v>
                </c:pt>
                <c:pt idx="123">
                  <c:v>83.5</c:v>
                </c:pt>
                <c:pt idx="124">
                  <c:v>83.5</c:v>
                </c:pt>
                <c:pt idx="125">
                  <c:v>83.5</c:v>
                </c:pt>
                <c:pt idx="126">
                  <c:v>83.5</c:v>
                </c:pt>
                <c:pt idx="127">
                  <c:v>83.5</c:v>
                </c:pt>
                <c:pt idx="128">
                  <c:v>83.5</c:v>
                </c:pt>
                <c:pt idx="129">
                  <c:v>83.5</c:v>
                </c:pt>
                <c:pt idx="130">
                  <c:v>83.5</c:v>
                </c:pt>
                <c:pt idx="131">
                  <c:v>83.5</c:v>
                </c:pt>
                <c:pt idx="132">
                  <c:v>83.5</c:v>
                </c:pt>
                <c:pt idx="133">
                  <c:v>83.5</c:v>
                </c:pt>
                <c:pt idx="134">
                  <c:v>83.5</c:v>
                </c:pt>
                <c:pt idx="135">
                  <c:v>83.5</c:v>
                </c:pt>
                <c:pt idx="136">
                  <c:v>83.5</c:v>
                </c:pt>
                <c:pt idx="137">
                  <c:v>84</c:v>
                </c:pt>
                <c:pt idx="138">
                  <c:v>84</c:v>
                </c:pt>
                <c:pt idx="139">
                  <c:v>84</c:v>
                </c:pt>
                <c:pt idx="140">
                  <c:v>84</c:v>
                </c:pt>
                <c:pt idx="141">
                  <c:v>84</c:v>
                </c:pt>
                <c:pt idx="142">
                  <c:v>84</c:v>
                </c:pt>
                <c:pt idx="143">
                  <c:v>84</c:v>
                </c:pt>
                <c:pt idx="144">
                  <c:v>84</c:v>
                </c:pt>
                <c:pt idx="145">
                  <c:v>84</c:v>
                </c:pt>
                <c:pt idx="146">
                  <c:v>84</c:v>
                </c:pt>
                <c:pt idx="147">
                  <c:v>84</c:v>
                </c:pt>
                <c:pt idx="148">
                  <c:v>84</c:v>
                </c:pt>
                <c:pt idx="149">
                  <c:v>84</c:v>
                </c:pt>
                <c:pt idx="150">
                  <c:v>84</c:v>
                </c:pt>
                <c:pt idx="151">
                  <c:v>84.5</c:v>
                </c:pt>
                <c:pt idx="152">
                  <c:v>84</c:v>
                </c:pt>
                <c:pt idx="153">
                  <c:v>84</c:v>
                </c:pt>
                <c:pt idx="154">
                  <c:v>84</c:v>
                </c:pt>
                <c:pt idx="155">
                  <c:v>84.5</c:v>
                </c:pt>
                <c:pt idx="156">
                  <c:v>84.5</c:v>
                </c:pt>
                <c:pt idx="157">
                  <c:v>84.5</c:v>
                </c:pt>
                <c:pt idx="158">
                  <c:v>84.5</c:v>
                </c:pt>
                <c:pt idx="159">
                  <c:v>84.5</c:v>
                </c:pt>
                <c:pt idx="160">
                  <c:v>84.5</c:v>
                </c:pt>
                <c:pt idx="161">
                  <c:v>84.5</c:v>
                </c:pt>
                <c:pt idx="162">
                  <c:v>84.5</c:v>
                </c:pt>
                <c:pt idx="163">
                  <c:v>84.5</c:v>
                </c:pt>
                <c:pt idx="164">
                  <c:v>84.5</c:v>
                </c:pt>
                <c:pt idx="165">
                  <c:v>84.5</c:v>
                </c:pt>
                <c:pt idx="166">
                  <c:v>84.5</c:v>
                </c:pt>
                <c:pt idx="167">
                  <c:v>84.5</c:v>
                </c:pt>
                <c:pt idx="168">
                  <c:v>84.5</c:v>
                </c:pt>
                <c:pt idx="169">
                  <c:v>84.5</c:v>
                </c:pt>
                <c:pt idx="170">
                  <c:v>84.5</c:v>
                </c:pt>
                <c:pt idx="171">
                  <c:v>84.5</c:v>
                </c:pt>
                <c:pt idx="172">
                  <c:v>84.5</c:v>
                </c:pt>
                <c:pt idx="173">
                  <c:v>84.5</c:v>
                </c:pt>
                <c:pt idx="174">
                  <c:v>84.5</c:v>
                </c:pt>
                <c:pt idx="175">
                  <c:v>84.5</c:v>
                </c:pt>
                <c:pt idx="176">
                  <c:v>84.5</c:v>
                </c:pt>
                <c:pt idx="177">
                  <c:v>84.5</c:v>
                </c:pt>
                <c:pt idx="178">
                  <c:v>84.5</c:v>
                </c:pt>
                <c:pt idx="179">
                  <c:v>84.5</c:v>
                </c:pt>
                <c:pt idx="180">
                  <c:v>84.5</c:v>
                </c:pt>
                <c:pt idx="181">
                  <c:v>84.5</c:v>
                </c:pt>
                <c:pt idx="182">
                  <c:v>84.5</c:v>
                </c:pt>
                <c:pt idx="183">
                  <c:v>85</c:v>
                </c:pt>
                <c:pt idx="184">
                  <c:v>85</c:v>
                </c:pt>
                <c:pt idx="185">
                  <c:v>85</c:v>
                </c:pt>
                <c:pt idx="186">
                  <c:v>85</c:v>
                </c:pt>
                <c:pt idx="187">
                  <c:v>85</c:v>
                </c:pt>
                <c:pt idx="188">
                  <c:v>85</c:v>
                </c:pt>
                <c:pt idx="189">
                  <c:v>85</c:v>
                </c:pt>
                <c:pt idx="190">
                  <c:v>85</c:v>
                </c:pt>
                <c:pt idx="191">
                  <c:v>85</c:v>
                </c:pt>
                <c:pt idx="192">
                  <c:v>85</c:v>
                </c:pt>
                <c:pt idx="193">
                  <c:v>85</c:v>
                </c:pt>
                <c:pt idx="194">
                  <c:v>85</c:v>
                </c:pt>
                <c:pt idx="195">
                  <c:v>85</c:v>
                </c:pt>
                <c:pt idx="196">
                  <c:v>85</c:v>
                </c:pt>
                <c:pt idx="197">
                  <c:v>85</c:v>
                </c:pt>
                <c:pt idx="198">
                  <c:v>85</c:v>
                </c:pt>
                <c:pt idx="199">
                  <c:v>85</c:v>
                </c:pt>
                <c:pt idx="200">
                  <c:v>85</c:v>
                </c:pt>
                <c:pt idx="201">
                  <c:v>85</c:v>
                </c:pt>
                <c:pt idx="202">
                  <c:v>85</c:v>
                </c:pt>
                <c:pt idx="203">
                  <c:v>85</c:v>
                </c:pt>
                <c:pt idx="204">
                  <c:v>85</c:v>
                </c:pt>
                <c:pt idx="205">
                  <c:v>85</c:v>
                </c:pt>
                <c:pt idx="206">
                  <c:v>85</c:v>
                </c:pt>
                <c:pt idx="207">
                  <c:v>85</c:v>
                </c:pt>
                <c:pt idx="208">
                  <c:v>85</c:v>
                </c:pt>
                <c:pt idx="209">
                  <c:v>85</c:v>
                </c:pt>
                <c:pt idx="210">
                  <c:v>85</c:v>
                </c:pt>
                <c:pt idx="211">
                  <c:v>85</c:v>
                </c:pt>
                <c:pt idx="212">
                  <c:v>85</c:v>
                </c:pt>
                <c:pt idx="213">
                  <c:v>85</c:v>
                </c:pt>
                <c:pt idx="214">
                  <c:v>85</c:v>
                </c:pt>
                <c:pt idx="215">
                  <c:v>85</c:v>
                </c:pt>
                <c:pt idx="216">
                  <c:v>85</c:v>
                </c:pt>
                <c:pt idx="217">
                  <c:v>85</c:v>
                </c:pt>
                <c:pt idx="218">
                  <c:v>85</c:v>
                </c:pt>
                <c:pt idx="219">
                  <c:v>85</c:v>
                </c:pt>
                <c:pt idx="220">
                  <c:v>85</c:v>
                </c:pt>
                <c:pt idx="221">
                  <c:v>85</c:v>
                </c:pt>
                <c:pt idx="222">
                  <c:v>85</c:v>
                </c:pt>
                <c:pt idx="223">
                  <c:v>85</c:v>
                </c:pt>
                <c:pt idx="224">
                  <c:v>85</c:v>
                </c:pt>
                <c:pt idx="225">
                  <c:v>85</c:v>
                </c:pt>
                <c:pt idx="226">
                  <c:v>85</c:v>
                </c:pt>
                <c:pt idx="227">
                  <c:v>85</c:v>
                </c:pt>
                <c:pt idx="228">
                  <c:v>85</c:v>
                </c:pt>
                <c:pt idx="229">
                  <c:v>85</c:v>
                </c:pt>
                <c:pt idx="230">
                  <c:v>85</c:v>
                </c:pt>
                <c:pt idx="231">
                  <c:v>85</c:v>
                </c:pt>
                <c:pt idx="232">
                  <c:v>85.5</c:v>
                </c:pt>
                <c:pt idx="233">
                  <c:v>85</c:v>
                </c:pt>
                <c:pt idx="234">
                  <c:v>85.5</c:v>
                </c:pt>
                <c:pt idx="235">
                  <c:v>85</c:v>
                </c:pt>
                <c:pt idx="236">
                  <c:v>85</c:v>
                </c:pt>
                <c:pt idx="237">
                  <c:v>85</c:v>
                </c:pt>
                <c:pt idx="238">
                  <c:v>85</c:v>
                </c:pt>
                <c:pt idx="239">
                  <c:v>85</c:v>
                </c:pt>
                <c:pt idx="240">
                  <c:v>85</c:v>
                </c:pt>
                <c:pt idx="241">
                  <c:v>85</c:v>
                </c:pt>
                <c:pt idx="242">
                  <c:v>85</c:v>
                </c:pt>
                <c:pt idx="243">
                  <c:v>85</c:v>
                </c:pt>
                <c:pt idx="244">
                  <c:v>85</c:v>
                </c:pt>
                <c:pt idx="245">
                  <c:v>85</c:v>
                </c:pt>
                <c:pt idx="246">
                  <c:v>85</c:v>
                </c:pt>
                <c:pt idx="247">
                  <c:v>85</c:v>
                </c:pt>
                <c:pt idx="248">
                  <c:v>85</c:v>
                </c:pt>
                <c:pt idx="249">
                  <c:v>85</c:v>
                </c:pt>
                <c:pt idx="250">
                  <c:v>85</c:v>
                </c:pt>
                <c:pt idx="251">
                  <c:v>85</c:v>
                </c:pt>
                <c:pt idx="252">
                  <c:v>85</c:v>
                </c:pt>
                <c:pt idx="253">
                  <c:v>85.5</c:v>
                </c:pt>
                <c:pt idx="254">
                  <c:v>85.5</c:v>
                </c:pt>
                <c:pt idx="255">
                  <c:v>85.5</c:v>
                </c:pt>
                <c:pt idx="256">
                  <c:v>85.5</c:v>
                </c:pt>
                <c:pt idx="257">
                  <c:v>85.5</c:v>
                </c:pt>
                <c:pt idx="258">
                  <c:v>85.5</c:v>
                </c:pt>
                <c:pt idx="259">
                  <c:v>85.5</c:v>
                </c:pt>
                <c:pt idx="260">
                  <c:v>85.5</c:v>
                </c:pt>
                <c:pt idx="261">
                  <c:v>85.5</c:v>
                </c:pt>
                <c:pt idx="262">
                  <c:v>85.5</c:v>
                </c:pt>
                <c:pt idx="263">
                  <c:v>85.5</c:v>
                </c:pt>
                <c:pt idx="264">
                  <c:v>85.5</c:v>
                </c:pt>
                <c:pt idx="265">
                  <c:v>85.5</c:v>
                </c:pt>
                <c:pt idx="266">
                  <c:v>85.5</c:v>
                </c:pt>
                <c:pt idx="267">
                  <c:v>85.5</c:v>
                </c:pt>
                <c:pt idx="268">
                  <c:v>85.5</c:v>
                </c:pt>
                <c:pt idx="269">
                  <c:v>85.5</c:v>
                </c:pt>
                <c:pt idx="270">
                  <c:v>85.5</c:v>
                </c:pt>
                <c:pt idx="271">
                  <c:v>85.5</c:v>
                </c:pt>
                <c:pt idx="272">
                  <c:v>85.5</c:v>
                </c:pt>
                <c:pt idx="273">
                  <c:v>85.5</c:v>
                </c:pt>
                <c:pt idx="274">
                  <c:v>86</c:v>
                </c:pt>
                <c:pt idx="275">
                  <c:v>85.5</c:v>
                </c:pt>
                <c:pt idx="276">
                  <c:v>86</c:v>
                </c:pt>
                <c:pt idx="277">
                  <c:v>86</c:v>
                </c:pt>
                <c:pt idx="278">
                  <c:v>86</c:v>
                </c:pt>
                <c:pt idx="279">
                  <c:v>86</c:v>
                </c:pt>
                <c:pt idx="280">
                  <c:v>86</c:v>
                </c:pt>
                <c:pt idx="281">
                  <c:v>86</c:v>
                </c:pt>
                <c:pt idx="282">
                  <c:v>86</c:v>
                </c:pt>
                <c:pt idx="283">
                  <c:v>86</c:v>
                </c:pt>
                <c:pt idx="284">
                  <c:v>86</c:v>
                </c:pt>
                <c:pt idx="285">
                  <c:v>86</c:v>
                </c:pt>
                <c:pt idx="286">
                  <c:v>86</c:v>
                </c:pt>
                <c:pt idx="287">
                  <c:v>86</c:v>
                </c:pt>
              </c:numCache>
            </c:numRef>
          </c:val>
          <c:smooth val="0"/>
        </c:ser>
        <c:ser>
          <c:idx val="5"/>
          <c:order val="4"/>
          <c:tx>
            <c:v>capteur E-5</c:v>
          </c:tx>
          <c:marker>
            <c:symbol val="none"/>
          </c:marker>
          <c:val>
            <c:numRef>
              <c:f>HR!$I$5:$I$292</c:f>
              <c:numCache>
                <c:formatCode>General</c:formatCode>
                <c:ptCount val="288"/>
                <c:pt idx="0">
                  <c:v>58</c:v>
                </c:pt>
                <c:pt idx="1">
                  <c:v>66.5</c:v>
                </c:pt>
                <c:pt idx="2">
                  <c:v>66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71.5</c:v>
                </c:pt>
                <c:pt idx="8">
                  <c:v>71.5</c:v>
                </c:pt>
                <c:pt idx="9">
                  <c:v>72</c:v>
                </c:pt>
                <c:pt idx="10">
                  <c:v>72.5</c:v>
                </c:pt>
                <c:pt idx="11">
                  <c:v>73</c:v>
                </c:pt>
                <c:pt idx="12">
                  <c:v>74</c:v>
                </c:pt>
                <c:pt idx="13">
                  <c:v>74.5</c:v>
                </c:pt>
                <c:pt idx="14">
                  <c:v>74.5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75.5</c:v>
                </c:pt>
                <c:pt idx="19">
                  <c:v>76</c:v>
                </c:pt>
                <c:pt idx="20">
                  <c:v>76</c:v>
                </c:pt>
                <c:pt idx="21">
                  <c:v>76.5</c:v>
                </c:pt>
                <c:pt idx="22">
                  <c:v>77</c:v>
                </c:pt>
                <c:pt idx="23">
                  <c:v>77</c:v>
                </c:pt>
                <c:pt idx="24">
                  <c:v>77</c:v>
                </c:pt>
                <c:pt idx="25">
                  <c:v>77.5</c:v>
                </c:pt>
                <c:pt idx="26">
                  <c:v>78</c:v>
                </c:pt>
                <c:pt idx="27">
                  <c:v>78</c:v>
                </c:pt>
                <c:pt idx="28">
                  <c:v>78</c:v>
                </c:pt>
                <c:pt idx="29">
                  <c:v>78</c:v>
                </c:pt>
                <c:pt idx="30">
                  <c:v>78</c:v>
                </c:pt>
                <c:pt idx="31">
                  <c:v>78</c:v>
                </c:pt>
                <c:pt idx="32">
                  <c:v>78</c:v>
                </c:pt>
                <c:pt idx="33">
                  <c:v>78.5</c:v>
                </c:pt>
                <c:pt idx="34">
                  <c:v>78.5</c:v>
                </c:pt>
                <c:pt idx="35">
                  <c:v>78.5</c:v>
                </c:pt>
                <c:pt idx="36">
                  <c:v>78.5</c:v>
                </c:pt>
                <c:pt idx="37">
                  <c:v>78.5</c:v>
                </c:pt>
                <c:pt idx="38">
                  <c:v>79</c:v>
                </c:pt>
                <c:pt idx="39">
                  <c:v>79</c:v>
                </c:pt>
                <c:pt idx="40">
                  <c:v>79</c:v>
                </c:pt>
                <c:pt idx="41">
                  <c:v>79</c:v>
                </c:pt>
                <c:pt idx="42">
                  <c:v>79.5</c:v>
                </c:pt>
                <c:pt idx="43">
                  <c:v>79.5</c:v>
                </c:pt>
                <c:pt idx="44">
                  <c:v>79.5</c:v>
                </c:pt>
                <c:pt idx="45">
                  <c:v>79.5</c:v>
                </c:pt>
                <c:pt idx="46">
                  <c:v>79.5</c:v>
                </c:pt>
                <c:pt idx="47">
                  <c:v>79.5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80.5</c:v>
                </c:pt>
                <c:pt idx="55">
                  <c:v>80.5</c:v>
                </c:pt>
                <c:pt idx="56">
                  <c:v>80.5</c:v>
                </c:pt>
                <c:pt idx="57">
                  <c:v>80.5</c:v>
                </c:pt>
                <c:pt idx="58">
                  <c:v>80.5</c:v>
                </c:pt>
                <c:pt idx="59">
                  <c:v>80.5</c:v>
                </c:pt>
                <c:pt idx="60">
                  <c:v>80.5</c:v>
                </c:pt>
                <c:pt idx="61">
                  <c:v>80.5</c:v>
                </c:pt>
                <c:pt idx="62">
                  <c:v>80.5</c:v>
                </c:pt>
                <c:pt idx="63">
                  <c:v>80.5</c:v>
                </c:pt>
                <c:pt idx="64">
                  <c:v>80.5</c:v>
                </c:pt>
                <c:pt idx="65">
                  <c:v>80.5</c:v>
                </c:pt>
                <c:pt idx="66">
                  <c:v>80.5</c:v>
                </c:pt>
                <c:pt idx="67">
                  <c:v>80.5</c:v>
                </c:pt>
                <c:pt idx="68">
                  <c:v>80.5</c:v>
                </c:pt>
                <c:pt idx="69">
                  <c:v>80.5</c:v>
                </c:pt>
                <c:pt idx="70">
                  <c:v>80.5</c:v>
                </c:pt>
                <c:pt idx="71">
                  <c:v>80.5</c:v>
                </c:pt>
                <c:pt idx="72">
                  <c:v>80.5</c:v>
                </c:pt>
                <c:pt idx="73">
                  <c:v>80.5</c:v>
                </c:pt>
                <c:pt idx="74">
                  <c:v>80.5</c:v>
                </c:pt>
                <c:pt idx="75">
                  <c:v>80.5</c:v>
                </c:pt>
                <c:pt idx="76">
                  <c:v>80.5</c:v>
                </c:pt>
                <c:pt idx="77">
                  <c:v>80.5</c:v>
                </c:pt>
                <c:pt idx="78">
                  <c:v>80.5</c:v>
                </c:pt>
                <c:pt idx="79">
                  <c:v>80.5</c:v>
                </c:pt>
                <c:pt idx="80">
                  <c:v>80.5</c:v>
                </c:pt>
                <c:pt idx="81">
                  <c:v>80.5</c:v>
                </c:pt>
                <c:pt idx="82">
                  <c:v>80.5</c:v>
                </c:pt>
                <c:pt idx="83">
                  <c:v>80.5</c:v>
                </c:pt>
                <c:pt idx="84">
                  <c:v>80.5</c:v>
                </c:pt>
                <c:pt idx="85">
                  <c:v>80.5</c:v>
                </c:pt>
                <c:pt idx="86">
                  <c:v>80.5</c:v>
                </c:pt>
                <c:pt idx="87">
                  <c:v>80.5</c:v>
                </c:pt>
                <c:pt idx="88">
                  <c:v>80.5</c:v>
                </c:pt>
                <c:pt idx="89">
                  <c:v>80.5</c:v>
                </c:pt>
                <c:pt idx="90">
                  <c:v>80.5</c:v>
                </c:pt>
                <c:pt idx="91">
                  <c:v>80.5</c:v>
                </c:pt>
                <c:pt idx="92">
                  <c:v>81</c:v>
                </c:pt>
                <c:pt idx="93">
                  <c:v>81</c:v>
                </c:pt>
                <c:pt idx="94">
                  <c:v>81</c:v>
                </c:pt>
                <c:pt idx="95">
                  <c:v>81.5</c:v>
                </c:pt>
                <c:pt idx="96">
                  <c:v>81.5</c:v>
                </c:pt>
                <c:pt idx="97">
                  <c:v>81.5</c:v>
                </c:pt>
                <c:pt idx="98">
                  <c:v>82</c:v>
                </c:pt>
                <c:pt idx="99">
                  <c:v>82</c:v>
                </c:pt>
                <c:pt idx="100">
                  <c:v>82</c:v>
                </c:pt>
                <c:pt idx="101">
                  <c:v>82</c:v>
                </c:pt>
                <c:pt idx="102">
                  <c:v>82.5</c:v>
                </c:pt>
                <c:pt idx="103">
                  <c:v>82.5</c:v>
                </c:pt>
                <c:pt idx="104">
                  <c:v>82.5</c:v>
                </c:pt>
                <c:pt idx="105">
                  <c:v>83</c:v>
                </c:pt>
                <c:pt idx="106">
                  <c:v>83</c:v>
                </c:pt>
                <c:pt idx="107">
                  <c:v>83</c:v>
                </c:pt>
                <c:pt idx="108">
                  <c:v>83</c:v>
                </c:pt>
                <c:pt idx="109">
                  <c:v>83</c:v>
                </c:pt>
                <c:pt idx="110">
                  <c:v>83</c:v>
                </c:pt>
                <c:pt idx="111">
                  <c:v>83</c:v>
                </c:pt>
                <c:pt idx="112">
                  <c:v>83</c:v>
                </c:pt>
                <c:pt idx="113">
                  <c:v>83</c:v>
                </c:pt>
                <c:pt idx="114">
                  <c:v>83</c:v>
                </c:pt>
                <c:pt idx="115">
                  <c:v>83</c:v>
                </c:pt>
                <c:pt idx="116">
                  <c:v>83</c:v>
                </c:pt>
                <c:pt idx="117">
                  <c:v>83</c:v>
                </c:pt>
                <c:pt idx="118">
                  <c:v>83.5</c:v>
                </c:pt>
                <c:pt idx="119">
                  <c:v>83</c:v>
                </c:pt>
                <c:pt idx="120">
                  <c:v>83.5</c:v>
                </c:pt>
                <c:pt idx="121">
                  <c:v>83.5</c:v>
                </c:pt>
                <c:pt idx="122">
                  <c:v>83.5</c:v>
                </c:pt>
                <c:pt idx="123">
                  <c:v>83.5</c:v>
                </c:pt>
                <c:pt idx="124">
                  <c:v>83.5</c:v>
                </c:pt>
                <c:pt idx="125">
                  <c:v>83.5</c:v>
                </c:pt>
                <c:pt idx="126">
                  <c:v>83.5</c:v>
                </c:pt>
                <c:pt idx="127">
                  <c:v>83.5</c:v>
                </c:pt>
                <c:pt idx="128">
                  <c:v>83.5</c:v>
                </c:pt>
                <c:pt idx="129">
                  <c:v>83.5</c:v>
                </c:pt>
                <c:pt idx="130">
                  <c:v>83.5</c:v>
                </c:pt>
                <c:pt idx="131">
                  <c:v>83.5</c:v>
                </c:pt>
                <c:pt idx="132">
                  <c:v>83.5</c:v>
                </c:pt>
                <c:pt idx="133">
                  <c:v>83.5</c:v>
                </c:pt>
                <c:pt idx="134">
                  <c:v>83.5</c:v>
                </c:pt>
                <c:pt idx="135">
                  <c:v>83.5</c:v>
                </c:pt>
                <c:pt idx="136">
                  <c:v>83.5</c:v>
                </c:pt>
                <c:pt idx="137">
                  <c:v>83.5</c:v>
                </c:pt>
                <c:pt idx="138">
                  <c:v>83.5</c:v>
                </c:pt>
                <c:pt idx="139">
                  <c:v>83.5</c:v>
                </c:pt>
                <c:pt idx="140">
                  <c:v>83.5</c:v>
                </c:pt>
                <c:pt idx="141">
                  <c:v>84</c:v>
                </c:pt>
                <c:pt idx="142">
                  <c:v>83.5</c:v>
                </c:pt>
                <c:pt idx="143">
                  <c:v>83.5</c:v>
                </c:pt>
                <c:pt idx="144">
                  <c:v>84</c:v>
                </c:pt>
                <c:pt idx="145">
                  <c:v>84</c:v>
                </c:pt>
                <c:pt idx="146">
                  <c:v>84</c:v>
                </c:pt>
                <c:pt idx="147">
                  <c:v>84</c:v>
                </c:pt>
                <c:pt idx="148">
                  <c:v>84</c:v>
                </c:pt>
                <c:pt idx="149">
                  <c:v>84</c:v>
                </c:pt>
                <c:pt idx="150">
                  <c:v>84</c:v>
                </c:pt>
                <c:pt idx="151">
                  <c:v>84</c:v>
                </c:pt>
                <c:pt idx="152">
                  <c:v>84</c:v>
                </c:pt>
                <c:pt idx="153">
                  <c:v>84</c:v>
                </c:pt>
                <c:pt idx="154">
                  <c:v>84</c:v>
                </c:pt>
                <c:pt idx="155">
                  <c:v>84</c:v>
                </c:pt>
                <c:pt idx="156">
                  <c:v>84</c:v>
                </c:pt>
                <c:pt idx="157">
                  <c:v>84</c:v>
                </c:pt>
                <c:pt idx="158">
                  <c:v>84</c:v>
                </c:pt>
                <c:pt idx="159">
                  <c:v>84</c:v>
                </c:pt>
                <c:pt idx="160">
                  <c:v>84</c:v>
                </c:pt>
                <c:pt idx="161">
                  <c:v>84</c:v>
                </c:pt>
                <c:pt idx="162">
                  <c:v>84</c:v>
                </c:pt>
                <c:pt idx="163">
                  <c:v>84</c:v>
                </c:pt>
                <c:pt idx="164">
                  <c:v>84</c:v>
                </c:pt>
                <c:pt idx="165">
                  <c:v>84</c:v>
                </c:pt>
                <c:pt idx="166">
                  <c:v>84</c:v>
                </c:pt>
                <c:pt idx="167">
                  <c:v>84</c:v>
                </c:pt>
                <c:pt idx="168">
                  <c:v>84.5</c:v>
                </c:pt>
                <c:pt idx="169">
                  <c:v>84.5</c:v>
                </c:pt>
                <c:pt idx="170">
                  <c:v>84.5</c:v>
                </c:pt>
                <c:pt idx="171">
                  <c:v>84.5</c:v>
                </c:pt>
                <c:pt idx="172">
                  <c:v>84.5</c:v>
                </c:pt>
                <c:pt idx="173">
                  <c:v>84.5</c:v>
                </c:pt>
                <c:pt idx="174">
                  <c:v>84.5</c:v>
                </c:pt>
                <c:pt idx="175">
                  <c:v>84.5</c:v>
                </c:pt>
                <c:pt idx="176">
                  <c:v>84.5</c:v>
                </c:pt>
                <c:pt idx="177">
                  <c:v>84.5</c:v>
                </c:pt>
                <c:pt idx="178">
                  <c:v>84.5</c:v>
                </c:pt>
                <c:pt idx="179">
                  <c:v>84.5</c:v>
                </c:pt>
                <c:pt idx="180">
                  <c:v>84.5</c:v>
                </c:pt>
                <c:pt idx="181">
                  <c:v>84.5</c:v>
                </c:pt>
                <c:pt idx="182">
                  <c:v>84.5</c:v>
                </c:pt>
                <c:pt idx="183">
                  <c:v>84.5</c:v>
                </c:pt>
                <c:pt idx="184">
                  <c:v>84.5</c:v>
                </c:pt>
                <c:pt idx="185">
                  <c:v>84.5</c:v>
                </c:pt>
                <c:pt idx="186">
                  <c:v>84.5</c:v>
                </c:pt>
                <c:pt idx="187">
                  <c:v>84.5</c:v>
                </c:pt>
                <c:pt idx="188">
                  <c:v>84.5</c:v>
                </c:pt>
                <c:pt idx="189">
                  <c:v>84.5</c:v>
                </c:pt>
                <c:pt idx="190">
                  <c:v>84.5</c:v>
                </c:pt>
                <c:pt idx="191">
                  <c:v>84.5</c:v>
                </c:pt>
                <c:pt idx="192">
                  <c:v>84.5</c:v>
                </c:pt>
                <c:pt idx="193">
                  <c:v>84.5</c:v>
                </c:pt>
                <c:pt idx="194">
                  <c:v>84.5</c:v>
                </c:pt>
                <c:pt idx="195">
                  <c:v>84.5</c:v>
                </c:pt>
                <c:pt idx="196">
                  <c:v>84.5</c:v>
                </c:pt>
                <c:pt idx="197">
                  <c:v>84.5</c:v>
                </c:pt>
                <c:pt idx="198">
                  <c:v>84.5</c:v>
                </c:pt>
                <c:pt idx="199">
                  <c:v>84.5</c:v>
                </c:pt>
                <c:pt idx="200">
                  <c:v>84.5</c:v>
                </c:pt>
                <c:pt idx="201">
                  <c:v>84.5</c:v>
                </c:pt>
                <c:pt idx="202">
                  <c:v>84.5</c:v>
                </c:pt>
                <c:pt idx="203">
                  <c:v>84.5</c:v>
                </c:pt>
                <c:pt idx="204">
                  <c:v>84.5</c:v>
                </c:pt>
                <c:pt idx="205">
                  <c:v>84.5</c:v>
                </c:pt>
                <c:pt idx="206">
                  <c:v>84</c:v>
                </c:pt>
                <c:pt idx="207">
                  <c:v>84</c:v>
                </c:pt>
                <c:pt idx="208">
                  <c:v>84</c:v>
                </c:pt>
                <c:pt idx="209">
                  <c:v>84</c:v>
                </c:pt>
                <c:pt idx="210">
                  <c:v>84</c:v>
                </c:pt>
                <c:pt idx="211">
                  <c:v>84</c:v>
                </c:pt>
                <c:pt idx="212">
                  <c:v>84</c:v>
                </c:pt>
                <c:pt idx="213">
                  <c:v>84</c:v>
                </c:pt>
                <c:pt idx="214">
                  <c:v>84</c:v>
                </c:pt>
                <c:pt idx="215">
                  <c:v>84</c:v>
                </c:pt>
                <c:pt idx="216">
                  <c:v>84</c:v>
                </c:pt>
                <c:pt idx="217">
                  <c:v>84</c:v>
                </c:pt>
                <c:pt idx="218">
                  <c:v>84</c:v>
                </c:pt>
                <c:pt idx="219">
                  <c:v>84</c:v>
                </c:pt>
                <c:pt idx="220">
                  <c:v>84</c:v>
                </c:pt>
                <c:pt idx="221">
                  <c:v>84</c:v>
                </c:pt>
                <c:pt idx="222">
                  <c:v>84</c:v>
                </c:pt>
                <c:pt idx="223">
                  <c:v>84</c:v>
                </c:pt>
                <c:pt idx="224">
                  <c:v>84.5</c:v>
                </c:pt>
                <c:pt idx="225">
                  <c:v>84.5</c:v>
                </c:pt>
                <c:pt idx="226">
                  <c:v>84.5</c:v>
                </c:pt>
                <c:pt idx="227">
                  <c:v>84.5</c:v>
                </c:pt>
                <c:pt idx="228">
                  <c:v>84.5</c:v>
                </c:pt>
                <c:pt idx="229">
                  <c:v>84.5</c:v>
                </c:pt>
                <c:pt idx="230">
                  <c:v>84.5</c:v>
                </c:pt>
                <c:pt idx="231">
                  <c:v>84.5</c:v>
                </c:pt>
                <c:pt idx="232">
                  <c:v>84.5</c:v>
                </c:pt>
                <c:pt idx="233">
                  <c:v>84.5</c:v>
                </c:pt>
                <c:pt idx="234">
                  <c:v>84.5</c:v>
                </c:pt>
                <c:pt idx="235">
                  <c:v>84.5</c:v>
                </c:pt>
                <c:pt idx="236">
                  <c:v>84.5</c:v>
                </c:pt>
                <c:pt idx="237">
                  <c:v>84.5</c:v>
                </c:pt>
                <c:pt idx="238">
                  <c:v>84.5</c:v>
                </c:pt>
                <c:pt idx="239">
                  <c:v>84.5</c:v>
                </c:pt>
                <c:pt idx="240">
                  <c:v>84.5</c:v>
                </c:pt>
                <c:pt idx="241">
                  <c:v>84.5</c:v>
                </c:pt>
                <c:pt idx="242">
                  <c:v>84.5</c:v>
                </c:pt>
                <c:pt idx="243">
                  <c:v>85</c:v>
                </c:pt>
                <c:pt idx="244">
                  <c:v>85</c:v>
                </c:pt>
                <c:pt idx="245">
                  <c:v>85</c:v>
                </c:pt>
                <c:pt idx="246">
                  <c:v>85</c:v>
                </c:pt>
                <c:pt idx="247">
                  <c:v>85</c:v>
                </c:pt>
                <c:pt idx="248">
                  <c:v>85</c:v>
                </c:pt>
                <c:pt idx="249">
                  <c:v>85</c:v>
                </c:pt>
                <c:pt idx="250">
                  <c:v>85</c:v>
                </c:pt>
                <c:pt idx="251">
                  <c:v>85</c:v>
                </c:pt>
                <c:pt idx="252">
                  <c:v>85</c:v>
                </c:pt>
                <c:pt idx="253">
                  <c:v>85</c:v>
                </c:pt>
                <c:pt idx="254">
                  <c:v>85</c:v>
                </c:pt>
                <c:pt idx="255">
                  <c:v>85</c:v>
                </c:pt>
                <c:pt idx="256">
                  <c:v>85</c:v>
                </c:pt>
                <c:pt idx="257">
                  <c:v>85</c:v>
                </c:pt>
                <c:pt idx="258">
                  <c:v>85</c:v>
                </c:pt>
                <c:pt idx="259">
                  <c:v>85</c:v>
                </c:pt>
                <c:pt idx="260">
                  <c:v>85</c:v>
                </c:pt>
                <c:pt idx="261">
                  <c:v>85</c:v>
                </c:pt>
                <c:pt idx="262">
                  <c:v>85</c:v>
                </c:pt>
                <c:pt idx="263">
                  <c:v>85</c:v>
                </c:pt>
                <c:pt idx="264">
                  <c:v>85</c:v>
                </c:pt>
                <c:pt idx="265">
                  <c:v>85</c:v>
                </c:pt>
                <c:pt idx="266">
                  <c:v>85</c:v>
                </c:pt>
                <c:pt idx="267">
                  <c:v>85</c:v>
                </c:pt>
                <c:pt idx="268">
                  <c:v>85</c:v>
                </c:pt>
                <c:pt idx="269">
                  <c:v>85</c:v>
                </c:pt>
                <c:pt idx="270">
                  <c:v>85</c:v>
                </c:pt>
                <c:pt idx="271">
                  <c:v>85</c:v>
                </c:pt>
                <c:pt idx="272">
                  <c:v>85</c:v>
                </c:pt>
                <c:pt idx="273">
                  <c:v>85</c:v>
                </c:pt>
                <c:pt idx="274">
                  <c:v>85</c:v>
                </c:pt>
                <c:pt idx="275">
                  <c:v>85</c:v>
                </c:pt>
                <c:pt idx="276">
                  <c:v>85</c:v>
                </c:pt>
                <c:pt idx="277">
                  <c:v>85</c:v>
                </c:pt>
                <c:pt idx="278">
                  <c:v>85</c:v>
                </c:pt>
                <c:pt idx="279">
                  <c:v>85</c:v>
                </c:pt>
                <c:pt idx="280">
                  <c:v>85</c:v>
                </c:pt>
                <c:pt idx="281">
                  <c:v>85</c:v>
                </c:pt>
                <c:pt idx="282">
                  <c:v>85</c:v>
                </c:pt>
                <c:pt idx="283">
                  <c:v>85</c:v>
                </c:pt>
                <c:pt idx="284">
                  <c:v>85</c:v>
                </c:pt>
                <c:pt idx="285">
                  <c:v>85</c:v>
                </c:pt>
                <c:pt idx="286">
                  <c:v>85</c:v>
                </c:pt>
              </c:numCache>
            </c:numRef>
          </c:val>
          <c:smooth val="0"/>
        </c:ser>
        <c:ser>
          <c:idx val="6"/>
          <c:order val="5"/>
          <c:tx>
            <c:v>capteur F-6</c:v>
          </c:tx>
          <c:marker>
            <c:symbol val="none"/>
          </c:marker>
          <c:val>
            <c:numRef>
              <c:f>HR!$J$6:$J$292</c:f>
              <c:numCache>
                <c:formatCode>General</c:formatCode>
                <c:ptCount val="287"/>
                <c:pt idx="0">
                  <c:v>57</c:v>
                </c:pt>
                <c:pt idx="1">
                  <c:v>61.5</c:v>
                </c:pt>
                <c:pt idx="2">
                  <c:v>60</c:v>
                </c:pt>
                <c:pt idx="3">
                  <c:v>62</c:v>
                </c:pt>
                <c:pt idx="4">
                  <c:v>63</c:v>
                </c:pt>
                <c:pt idx="5">
                  <c:v>64</c:v>
                </c:pt>
                <c:pt idx="6">
                  <c:v>65.5</c:v>
                </c:pt>
                <c:pt idx="7">
                  <c:v>66.5</c:v>
                </c:pt>
                <c:pt idx="8">
                  <c:v>67.5</c:v>
                </c:pt>
                <c:pt idx="9">
                  <c:v>68.5</c:v>
                </c:pt>
                <c:pt idx="10">
                  <c:v>69</c:v>
                </c:pt>
                <c:pt idx="11">
                  <c:v>69</c:v>
                </c:pt>
                <c:pt idx="12">
                  <c:v>69.5</c:v>
                </c:pt>
                <c:pt idx="13">
                  <c:v>70</c:v>
                </c:pt>
                <c:pt idx="14">
                  <c:v>70.5</c:v>
                </c:pt>
                <c:pt idx="15">
                  <c:v>71</c:v>
                </c:pt>
                <c:pt idx="16">
                  <c:v>71.5</c:v>
                </c:pt>
                <c:pt idx="17">
                  <c:v>72</c:v>
                </c:pt>
                <c:pt idx="18">
                  <c:v>72.5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73</c:v>
                </c:pt>
                <c:pt idx="23">
                  <c:v>73.5</c:v>
                </c:pt>
                <c:pt idx="24">
                  <c:v>73.5</c:v>
                </c:pt>
                <c:pt idx="25">
                  <c:v>74</c:v>
                </c:pt>
                <c:pt idx="26">
                  <c:v>74.5</c:v>
                </c:pt>
                <c:pt idx="27">
                  <c:v>74.5</c:v>
                </c:pt>
                <c:pt idx="28">
                  <c:v>74.5</c:v>
                </c:pt>
                <c:pt idx="29">
                  <c:v>75</c:v>
                </c:pt>
                <c:pt idx="30">
                  <c:v>75</c:v>
                </c:pt>
                <c:pt idx="31">
                  <c:v>75.5</c:v>
                </c:pt>
                <c:pt idx="32">
                  <c:v>75.5</c:v>
                </c:pt>
                <c:pt idx="33">
                  <c:v>75.5</c:v>
                </c:pt>
                <c:pt idx="34">
                  <c:v>75.5</c:v>
                </c:pt>
                <c:pt idx="35">
                  <c:v>76</c:v>
                </c:pt>
                <c:pt idx="36">
                  <c:v>76</c:v>
                </c:pt>
                <c:pt idx="37">
                  <c:v>76</c:v>
                </c:pt>
                <c:pt idx="38">
                  <c:v>76</c:v>
                </c:pt>
                <c:pt idx="39">
                  <c:v>76</c:v>
                </c:pt>
                <c:pt idx="40">
                  <c:v>76</c:v>
                </c:pt>
                <c:pt idx="41">
                  <c:v>76</c:v>
                </c:pt>
                <c:pt idx="42">
                  <c:v>76.5</c:v>
                </c:pt>
                <c:pt idx="43">
                  <c:v>76.5</c:v>
                </c:pt>
                <c:pt idx="44">
                  <c:v>76.5</c:v>
                </c:pt>
                <c:pt idx="45">
                  <c:v>76.5</c:v>
                </c:pt>
                <c:pt idx="46">
                  <c:v>77</c:v>
                </c:pt>
                <c:pt idx="47">
                  <c:v>77</c:v>
                </c:pt>
                <c:pt idx="48">
                  <c:v>77</c:v>
                </c:pt>
                <c:pt idx="49">
                  <c:v>77</c:v>
                </c:pt>
                <c:pt idx="50">
                  <c:v>77</c:v>
                </c:pt>
                <c:pt idx="51">
                  <c:v>77.5</c:v>
                </c:pt>
                <c:pt idx="52">
                  <c:v>77.5</c:v>
                </c:pt>
                <c:pt idx="53">
                  <c:v>77.5</c:v>
                </c:pt>
                <c:pt idx="54">
                  <c:v>77.5</c:v>
                </c:pt>
                <c:pt idx="55">
                  <c:v>77.5</c:v>
                </c:pt>
                <c:pt idx="56">
                  <c:v>78</c:v>
                </c:pt>
                <c:pt idx="57">
                  <c:v>78</c:v>
                </c:pt>
                <c:pt idx="58">
                  <c:v>78</c:v>
                </c:pt>
                <c:pt idx="59">
                  <c:v>78</c:v>
                </c:pt>
                <c:pt idx="60">
                  <c:v>78</c:v>
                </c:pt>
                <c:pt idx="61">
                  <c:v>78</c:v>
                </c:pt>
                <c:pt idx="62">
                  <c:v>78</c:v>
                </c:pt>
                <c:pt idx="63">
                  <c:v>78</c:v>
                </c:pt>
                <c:pt idx="64">
                  <c:v>78.5</c:v>
                </c:pt>
                <c:pt idx="65">
                  <c:v>78.5</c:v>
                </c:pt>
                <c:pt idx="66">
                  <c:v>78.5</c:v>
                </c:pt>
                <c:pt idx="67">
                  <c:v>78.5</c:v>
                </c:pt>
                <c:pt idx="68">
                  <c:v>78.5</c:v>
                </c:pt>
                <c:pt idx="69">
                  <c:v>78.5</c:v>
                </c:pt>
                <c:pt idx="70">
                  <c:v>78.5</c:v>
                </c:pt>
                <c:pt idx="71">
                  <c:v>78.5</c:v>
                </c:pt>
                <c:pt idx="72">
                  <c:v>78.5</c:v>
                </c:pt>
                <c:pt idx="73">
                  <c:v>78.5</c:v>
                </c:pt>
                <c:pt idx="74">
                  <c:v>78.5</c:v>
                </c:pt>
                <c:pt idx="75">
                  <c:v>78.5</c:v>
                </c:pt>
                <c:pt idx="76">
                  <c:v>78.5</c:v>
                </c:pt>
                <c:pt idx="77">
                  <c:v>78.5</c:v>
                </c:pt>
                <c:pt idx="78">
                  <c:v>78.5</c:v>
                </c:pt>
                <c:pt idx="79">
                  <c:v>78.5</c:v>
                </c:pt>
                <c:pt idx="80">
                  <c:v>78.5</c:v>
                </c:pt>
                <c:pt idx="81">
                  <c:v>78.5</c:v>
                </c:pt>
                <c:pt idx="82">
                  <c:v>78.5</c:v>
                </c:pt>
                <c:pt idx="83">
                  <c:v>79</c:v>
                </c:pt>
                <c:pt idx="84">
                  <c:v>79</c:v>
                </c:pt>
                <c:pt idx="85">
                  <c:v>79</c:v>
                </c:pt>
                <c:pt idx="86">
                  <c:v>79</c:v>
                </c:pt>
                <c:pt idx="87">
                  <c:v>79</c:v>
                </c:pt>
                <c:pt idx="88">
                  <c:v>79</c:v>
                </c:pt>
                <c:pt idx="89">
                  <c:v>79</c:v>
                </c:pt>
                <c:pt idx="90">
                  <c:v>79</c:v>
                </c:pt>
                <c:pt idx="91">
                  <c:v>79</c:v>
                </c:pt>
                <c:pt idx="92">
                  <c:v>79</c:v>
                </c:pt>
                <c:pt idx="93">
                  <c:v>79</c:v>
                </c:pt>
                <c:pt idx="94">
                  <c:v>79.5</c:v>
                </c:pt>
                <c:pt idx="95">
                  <c:v>79.5</c:v>
                </c:pt>
                <c:pt idx="96">
                  <c:v>79.5</c:v>
                </c:pt>
                <c:pt idx="97">
                  <c:v>79.5</c:v>
                </c:pt>
                <c:pt idx="98">
                  <c:v>79.5</c:v>
                </c:pt>
                <c:pt idx="99">
                  <c:v>79.5</c:v>
                </c:pt>
                <c:pt idx="100">
                  <c:v>79.5</c:v>
                </c:pt>
                <c:pt idx="101">
                  <c:v>79.5</c:v>
                </c:pt>
                <c:pt idx="102">
                  <c:v>79.5</c:v>
                </c:pt>
                <c:pt idx="103">
                  <c:v>80</c:v>
                </c:pt>
                <c:pt idx="104">
                  <c:v>80</c:v>
                </c:pt>
                <c:pt idx="105">
                  <c:v>80</c:v>
                </c:pt>
                <c:pt idx="106">
                  <c:v>80</c:v>
                </c:pt>
                <c:pt idx="107">
                  <c:v>80</c:v>
                </c:pt>
                <c:pt idx="108">
                  <c:v>80.5</c:v>
                </c:pt>
                <c:pt idx="109">
                  <c:v>80.5</c:v>
                </c:pt>
                <c:pt idx="110">
                  <c:v>80.5</c:v>
                </c:pt>
                <c:pt idx="111">
                  <c:v>80.5</c:v>
                </c:pt>
                <c:pt idx="112">
                  <c:v>80.5</c:v>
                </c:pt>
                <c:pt idx="113">
                  <c:v>80.5</c:v>
                </c:pt>
                <c:pt idx="114">
                  <c:v>80.5</c:v>
                </c:pt>
                <c:pt idx="115">
                  <c:v>80.5</c:v>
                </c:pt>
                <c:pt idx="116">
                  <c:v>80.5</c:v>
                </c:pt>
                <c:pt idx="117">
                  <c:v>80.5</c:v>
                </c:pt>
                <c:pt idx="118">
                  <c:v>80.5</c:v>
                </c:pt>
                <c:pt idx="119">
                  <c:v>80.5</c:v>
                </c:pt>
                <c:pt idx="120">
                  <c:v>80.5</c:v>
                </c:pt>
                <c:pt idx="121">
                  <c:v>81</c:v>
                </c:pt>
                <c:pt idx="122">
                  <c:v>81</c:v>
                </c:pt>
                <c:pt idx="123">
                  <c:v>81</c:v>
                </c:pt>
                <c:pt idx="124">
                  <c:v>81</c:v>
                </c:pt>
                <c:pt idx="125">
                  <c:v>81</c:v>
                </c:pt>
                <c:pt idx="126">
                  <c:v>81</c:v>
                </c:pt>
                <c:pt idx="127">
                  <c:v>81</c:v>
                </c:pt>
                <c:pt idx="128">
                  <c:v>81</c:v>
                </c:pt>
                <c:pt idx="129">
                  <c:v>81</c:v>
                </c:pt>
                <c:pt idx="130">
                  <c:v>81</c:v>
                </c:pt>
                <c:pt idx="131">
                  <c:v>81</c:v>
                </c:pt>
                <c:pt idx="132">
                  <c:v>81</c:v>
                </c:pt>
                <c:pt idx="133">
                  <c:v>81</c:v>
                </c:pt>
                <c:pt idx="134">
                  <c:v>81</c:v>
                </c:pt>
                <c:pt idx="135">
                  <c:v>81</c:v>
                </c:pt>
                <c:pt idx="136">
                  <c:v>81</c:v>
                </c:pt>
                <c:pt idx="137">
                  <c:v>81</c:v>
                </c:pt>
                <c:pt idx="138">
                  <c:v>81</c:v>
                </c:pt>
                <c:pt idx="139">
                  <c:v>81</c:v>
                </c:pt>
                <c:pt idx="140">
                  <c:v>81</c:v>
                </c:pt>
                <c:pt idx="141">
                  <c:v>81</c:v>
                </c:pt>
                <c:pt idx="142">
                  <c:v>81</c:v>
                </c:pt>
                <c:pt idx="143">
                  <c:v>81</c:v>
                </c:pt>
                <c:pt idx="144">
                  <c:v>81</c:v>
                </c:pt>
                <c:pt idx="145">
                  <c:v>81.5</c:v>
                </c:pt>
                <c:pt idx="146">
                  <c:v>81.5</c:v>
                </c:pt>
                <c:pt idx="147">
                  <c:v>81.5</c:v>
                </c:pt>
                <c:pt idx="148">
                  <c:v>81.5</c:v>
                </c:pt>
                <c:pt idx="149">
                  <c:v>81.5</c:v>
                </c:pt>
                <c:pt idx="150">
                  <c:v>81.5</c:v>
                </c:pt>
                <c:pt idx="151">
                  <c:v>81.5</c:v>
                </c:pt>
                <c:pt idx="152">
                  <c:v>81.5</c:v>
                </c:pt>
                <c:pt idx="153">
                  <c:v>81.5</c:v>
                </c:pt>
                <c:pt idx="154">
                  <c:v>82</c:v>
                </c:pt>
                <c:pt idx="155">
                  <c:v>82</c:v>
                </c:pt>
                <c:pt idx="156">
                  <c:v>82</c:v>
                </c:pt>
                <c:pt idx="157">
                  <c:v>82</c:v>
                </c:pt>
                <c:pt idx="158">
                  <c:v>82</c:v>
                </c:pt>
                <c:pt idx="159">
                  <c:v>82</c:v>
                </c:pt>
                <c:pt idx="160">
                  <c:v>82</c:v>
                </c:pt>
                <c:pt idx="161">
                  <c:v>82</c:v>
                </c:pt>
                <c:pt idx="162">
                  <c:v>82</c:v>
                </c:pt>
                <c:pt idx="163">
                  <c:v>82</c:v>
                </c:pt>
                <c:pt idx="164">
                  <c:v>82</c:v>
                </c:pt>
                <c:pt idx="165">
                  <c:v>82</c:v>
                </c:pt>
                <c:pt idx="166">
                  <c:v>82</c:v>
                </c:pt>
                <c:pt idx="167">
                  <c:v>82</c:v>
                </c:pt>
                <c:pt idx="168">
                  <c:v>82</c:v>
                </c:pt>
                <c:pt idx="169">
                  <c:v>82</c:v>
                </c:pt>
                <c:pt idx="170">
                  <c:v>82</c:v>
                </c:pt>
                <c:pt idx="171">
                  <c:v>82</c:v>
                </c:pt>
                <c:pt idx="172">
                  <c:v>82</c:v>
                </c:pt>
                <c:pt idx="173">
                  <c:v>82</c:v>
                </c:pt>
                <c:pt idx="174">
                  <c:v>82</c:v>
                </c:pt>
                <c:pt idx="175">
                  <c:v>82</c:v>
                </c:pt>
                <c:pt idx="176">
                  <c:v>82.5</c:v>
                </c:pt>
                <c:pt idx="177">
                  <c:v>82</c:v>
                </c:pt>
                <c:pt idx="178">
                  <c:v>82.5</c:v>
                </c:pt>
                <c:pt idx="179">
                  <c:v>82.5</c:v>
                </c:pt>
                <c:pt idx="180">
                  <c:v>82.5</c:v>
                </c:pt>
                <c:pt idx="181">
                  <c:v>82.5</c:v>
                </c:pt>
                <c:pt idx="182">
                  <c:v>82.5</c:v>
                </c:pt>
                <c:pt idx="183">
                  <c:v>82.5</c:v>
                </c:pt>
                <c:pt idx="184">
                  <c:v>82.5</c:v>
                </c:pt>
                <c:pt idx="185">
                  <c:v>82.5</c:v>
                </c:pt>
                <c:pt idx="186">
                  <c:v>82.5</c:v>
                </c:pt>
                <c:pt idx="187">
                  <c:v>82.5</c:v>
                </c:pt>
                <c:pt idx="188">
                  <c:v>83</c:v>
                </c:pt>
                <c:pt idx="189">
                  <c:v>83</c:v>
                </c:pt>
                <c:pt idx="190">
                  <c:v>83</c:v>
                </c:pt>
                <c:pt idx="191">
                  <c:v>83</c:v>
                </c:pt>
                <c:pt idx="192">
                  <c:v>83</c:v>
                </c:pt>
                <c:pt idx="193">
                  <c:v>83</c:v>
                </c:pt>
                <c:pt idx="194">
                  <c:v>83</c:v>
                </c:pt>
                <c:pt idx="195">
                  <c:v>83</c:v>
                </c:pt>
                <c:pt idx="196">
                  <c:v>83</c:v>
                </c:pt>
                <c:pt idx="197">
                  <c:v>83</c:v>
                </c:pt>
                <c:pt idx="198">
                  <c:v>83</c:v>
                </c:pt>
                <c:pt idx="199">
                  <c:v>83</c:v>
                </c:pt>
                <c:pt idx="200">
                  <c:v>83</c:v>
                </c:pt>
                <c:pt idx="201">
                  <c:v>83</c:v>
                </c:pt>
                <c:pt idx="202">
                  <c:v>83</c:v>
                </c:pt>
                <c:pt idx="203">
                  <c:v>83</c:v>
                </c:pt>
                <c:pt idx="204">
                  <c:v>83</c:v>
                </c:pt>
                <c:pt idx="205">
                  <c:v>83</c:v>
                </c:pt>
                <c:pt idx="206">
                  <c:v>83</c:v>
                </c:pt>
                <c:pt idx="207">
                  <c:v>83</c:v>
                </c:pt>
                <c:pt idx="208">
                  <c:v>83</c:v>
                </c:pt>
                <c:pt idx="209">
                  <c:v>83</c:v>
                </c:pt>
                <c:pt idx="210">
                  <c:v>83</c:v>
                </c:pt>
                <c:pt idx="211">
                  <c:v>83</c:v>
                </c:pt>
                <c:pt idx="212">
                  <c:v>83</c:v>
                </c:pt>
                <c:pt idx="213">
                  <c:v>83</c:v>
                </c:pt>
                <c:pt idx="214">
                  <c:v>83</c:v>
                </c:pt>
                <c:pt idx="215">
                  <c:v>83</c:v>
                </c:pt>
                <c:pt idx="216">
                  <c:v>83</c:v>
                </c:pt>
                <c:pt idx="217">
                  <c:v>83</c:v>
                </c:pt>
                <c:pt idx="218">
                  <c:v>83</c:v>
                </c:pt>
                <c:pt idx="219">
                  <c:v>83</c:v>
                </c:pt>
                <c:pt idx="220">
                  <c:v>83</c:v>
                </c:pt>
                <c:pt idx="221">
                  <c:v>83</c:v>
                </c:pt>
                <c:pt idx="222">
                  <c:v>83</c:v>
                </c:pt>
                <c:pt idx="223">
                  <c:v>83</c:v>
                </c:pt>
                <c:pt idx="224">
                  <c:v>83</c:v>
                </c:pt>
                <c:pt idx="225">
                  <c:v>83</c:v>
                </c:pt>
                <c:pt idx="226">
                  <c:v>83</c:v>
                </c:pt>
                <c:pt idx="227">
                  <c:v>83</c:v>
                </c:pt>
                <c:pt idx="228">
                  <c:v>83</c:v>
                </c:pt>
                <c:pt idx="229">
                  <c:v>83</c:v>
                </c:pt>
                <c:pt idx="230">
                  <c:v>83</c:v>
                </c:pt>
                <c:pt idx="231">
                  <c:v>83</c:v>
                </c:pt>
                <c:pt idx="232">
                  <c:v>83</c:v>
                </c:pt>
                <c:pt idx="233">
                  <c:v>83</c:v>
                </c:pt>
                <c:pt idx="234">
                  <c:v>83</c:v>
                </c:pt>
                <c:pt idx="235">
                  <c:v>83</c:v>
                </c:pt>
                <c:pt idx="236">
                  <c:v>83</c:v>
                </c:pt>
                <c:pt idx="237">
                  <c:v>83</c:v>
                </c:pt>
                <c:pt idx="238">
                  <c:v>83</c:v>
                </c:pt>
                <c:pt idx="239">
                  <c:v>83.5</c:v>
                </c:pt>
                <c:pt idx="240">
                  <c:v>83.5</c:v>
                </c:pt>
                <c:pt idx="241">
                  <c:v>83</c:v>
                </c:pt>
                <c:pt idx="242">
                  <c:v>83.5</c:v>
                </c:pt>
                <c:pt idx="243">
                  <c:v>83</c:v>
                </c:pt>
                <c:pt idx="244">
                  <c:v>83.5</c:v>
                </c:pt>
                <c:pt idx="245">
                  <c:v>83.5</c:v>
                </c:pt>
                <c:pt idx="246">
                  <c:v>83.5</c:v>
                </c:pt>
                <c:pt idx="247">
                  <c:v>83.5</c:v>
                </c:pt>
                <c:pt idx="248">
                  <c:v>83.5</c:v>
                </c:pt>
                <c:pt idx="249">
                  <c:v>83.5</c:v>
                </c:pt>
                <c:pt idx="250">
                  <c:v>83.5</c:v>
                </c:pt>
                <c:pt idx="251">
                  <c:v>83.5</c:v>
                </c:pt>
                <c:pt idx="252">
                  <c:v>83.5</c:v>
                </c:pt>
                <c:pt idx="253">
                  <c:v>83.5</c:v>
                </c:pt>
                <c:pt idx="254">
                  <c:v>83.5</c:v>
                </c:pt>
                <c:pt idx="255">
                  <c:v>83.5</c:v>
                </c:pt>
                <c:pt idx="256">
                  <c:v>83.5</c:v>
                </c:pt>
                <c:pt idx="257">
                  <c:v>83.5</c:v>
                </c:pt>
                <c:pt idx="258">
                  <c:v>83.5</c:v>
                </c:pt>
                <c:pt idx="259">
                  <c:v>83.5</c:v>
                </c:pt>
                <c:pt idx="260">
                  <c:v>83.5</c:v>
                </c:pt>
                <c:pt idx="261">
                  <c:v>83.5</c:v>
                </c:pt>
                <c:pt idx="262">
                  <c:v>83.5</c:v>
                </c:pt>
                <c:pt idx="263">
                  <c:v>83.5</c:v>
                </c:pt>
                <c:pt idx="264">
                  <c:v>83.5</c:v>
                </c:pt>
                <c:pt idx="265">
                  <c:v>83.5</c:v>
                </c:pt>
                <c:pt idx="266">
                  <c:v>83.5</c:v>
                </c:pt>
                <c:pt idx="267">
                  <c:v>83.5</c:v>
                </c:pt>
                <c:pt idx="268">
                  <c:v>83.5</c:v>
                </c:pt>
                <c:pt idx="269">
                  <c:v>83.5</c:v>
                </c:pt>
                <c:pt idx="270">
                  <c:v>83.5</c:v>
                </c:pt>
                <c:pt idx="271">
                  <c:v>83.5</c:v>
                </c:pt>
                <c:pt idx="272">
                  <c:v>83.5</c:v>
                </c:pt>
                <c:pt idx="273">
                  <c:v>83.5</c:v>
                </c:pt>
                <c:pt idx="274">
                  <c:v>83.5</c:v>
                </c:pt>
                <c:pt idx="275">
                  <c:v>84</c:v>
                </c:pt>
                <c:pt idx="276">
                  <c:v>84</c:v>
                </c:pt>
                <c:pt idx="277">
                  <c:v>83.5</c:v>
                </c:pt>
                <c:pt idx="278">
                  <c:v>84</c:v>
                </c:pt>
                <c:pt idx="279">
                  <c:v>84</c:v>
                </c:pt>
                <c:pt idx="280">
                  <c:v>84</c:v>
                </c:pt>
                <c:pt idx="281">
                  <c:v>84</c:v>
                </c:pt>
                <c:pt idx="282">
                  <c:v>84</c:v>
                </c:pt>
                <c:pt idx="283">
                  <c:v>84</c:v>
                </c:pt>
                <c:pt idx="284">
                  <c:v>84</c:v>
                </c:pt>
                <c:pt idx="285">
                  <c:v>84</c:v>
                </c:pt>
                <c:pt idx="286">
                  <c:v>84</c:v>
                </c:pt>
              </c:numCache>
            </c:numRef>
          </c:val>
          <c:smooth val="0"/>
        </c:ser>
        <c:ser>
          <c:idx val="7"/>
          <c:order val="6"/>
          <c:tx>
            <c:v>capteur G-7</c:v>
          </c:tx>
          <c:marker>
            <c:symbol val="none"/>
          </c:marker>
          <c:val>
            <c:numRef>
              <c:f>HR!$K$6:$K$292</c:f>
              <c:numCache>
                <c:formatCode>General</c:formatCode>
                <c:ptCount val="287"/>
                <c:pt idx="0">
                  <c:v>57.5</c:v>
                </c:pt>
                <c:pt idx="1">
                  <c:v>64</c:v>
                </c:pt>
                <c:pt idx="2">
                  <c:v>63</c:v>
                </c:pt>
                <c:pt idx="3">
                  <c:v>64.5</c:v>
                </c:pt>
                <c:pt idx="4">
                  <c:v>66</c:v>
                </c:pt>
                <c:pt idx="5">
                  <c:v>67</c:v>
                </c:pt>
                <c:pt idx="6">
                  <c:v>67.5</c:v>
                </c:pt>
                <c:pt idx="7">
                  <c:v>68.5</c:v>
                </c:pt>
                <c:pt idx="8">
                  <c:v>69.5</c:v>
                </c:pt>
                <c:pt idx="9">
                  <c:v>70</c:v>
                </c:pt>
                <c:pt idx="10">
                  <c:v>70.5</c:v>
                </c:pt>
                <c:pt idx="11">
                  <c:v>71</c:v>
                </c:pt>
                <c:pt idx="12">
                  <c:v>71.5</c:v>
                </c:pt>
                <c:pt idx="13">
                  <c:v>72</c:v>
                </c:pt>
                <c:pt idx="14">
                  <c:v>72</c:v>
                </c:pt>
                <c:pt idx="15">
                  <c:v>72.5</c:v>
                </c:pt>
                <c:pt idx="16">
                  <c:v>73</c:v>
                </c:pt>
                <c:pt idx="17">
                  <c:v>73</c:v>
                </c:pt>
                <c:pt idx="18">
                  <c:v>73.5</c:v>
                </c:pt>
                <c:pt idx="19">
                  <c:v>74</c:v>
                </c:pt>
                <c:pt idx="20">
                  <c:v>74</c:v>
                </c:pt>
                <c:pt idx="21">
                  <c:v>74.5</c:v>
                </c:pt>
                <c:pt idx="22">
                  <c:v>74.5</c:v>
                </c:pt>
                <c:pt idx="23">
                  <c:v>75</c:v>
                </c:pt>
                <c:pt idx="24">
                  <c:v>75.5</c:v>
                </c:pt>
                <c:pt idx="25">
                  <c:v>75.5</c:v>
                </c:pt>
                <c:pt idx="26">
                  <c:v>75.5</c:v>
                </c:pt>
                <c:pt idx="27">
                  <c:v>75.5</c:v>
                </c:pt>
                <c:pt idx="28">
                  <c:v>75.5</c:v>
                </c:pt>
                <c:pt idx="29">
                  <c:v>76</c:v>
                </c:pt>
                <c:pt idx="30">
                  <c:v>76</c:v>
                </c:pt>
                <c:pt idx="31">
                  <c:v>76.5</c:v>
                </c:pt>
                <c:pt idx="32">
                  <c:v>76.5</c:v>
                </c:pt>
                <c:pt idx="33">
                  <c:v>76.5</c:v>
                </c:pt>
                <c:pt idx="34">
                  <c:v>77</c:v>
                </c:pt>
                <c:pt idx="35">
                  <c:v>77</c:v>
                </c:pt>
                <c:pt idx="36">
                  <c:v>77</c:v>
                </c:pt>
                <c:pt idx="37">
                  <c:v>77.5</c:v>
                </c:pt>
                <c:pt idx="38">
                  <c:v>77.5</c:v>
                </c:pt>
                <c:pt idx="39">
                  <c:v>77.5</c:v>
                </c:pt>
                <c:pt idx="40">
                  <c:v>78</c:v>
                </c:pt>
                <c:pt idx="41">
                  <c:v>78</c:v>
                </c:pt>
                <c:pt idx="42">
                  <c:v>78</c:v>
                </c:pt>
                <c:pt idx="43">
                  <c:v>78</c:v>
                </c:pt>
                <c:pt idx="44">
                  <c:v>78</c:v>
                </c:pt>
                <c:pt idx="45">
                  <c:v>78</c:v>
                </c:pt>
                <c:pt idx="46">
                  <c:v>78</c:v>
                </c:pt>
                <c:pt idx="47">
                  <c:v>78.5</c:v>
                </c:pt>
                <c:pt idx="48">
                  <c:v>78.5</c:v>
                </c:pt>
                <c:pt idx="49">
                  <c:v>78.5</c:v>
                </c:pt>
                <c:pt idx="50">
                  <c:v>78.5</c:v>
                </c:pt>
                <c:pt idx="51">
                  <c:v>78.5</c:v>
                </c:pt>
                <c:pt idx="52">
                  <c:v>78.5</c:v>
                </c:pt>
                <c:pt idx="53">
                  <c:v>78.5</c:v>
                </c:pt>
                <c:pt idx="54">
                  <c:v>79</c:v>
                </c:pt>
                <c:pt idx="55">
                  <c:v>79</c:v>
                </c:pt>
                <c:pt idx="56">
                  <c:v>79</c:v>
                </c:pt>
                <c:pt idx="57">
                  <c:v>79</c:v>
                </c:pt>
                <c:pt idx="58">
                  <c:v>79.5</c:v>
                </c:pt>
                <c:pt idx="59">
                  <c:v>79.5</c:v>
                </c:pt>
                <c:pt idx="60">
                  <c:v>79.5</c:v>
                </c:pt>
                <c:pt idx="61">
                  <c:v>79.5</c:v>
                </c:pt>
                <c:pt idx="62">
                  <c:v>79.5</c:v>
                </c:pt>
                <c:pt idx="63">
                  <c:v>79.5</c:v>
                </c:pt>
                <c:pt idx="64">
                  <c:v>79.5</c:v>
                </c:pt>
                <c:pt idx="65">
                  <c:v>79.5</c:v>
                </c:pt>
                <c:pt idx="66">
                  <c:v>79.5</c:v>
                </c:pt>
                <c:pt idx="67">
                  <c:v>79.5</c:v>
                </c:pt>
                <c:pt idx="68">
                  <c:v>79.5</c:v>
                </c:pt>
                <c:pt idx="69">
                  <c:v>79.5</c:v>
                </c:pt>
                <c:pt idx="70">
                  <c:v>79.5</c:v>
                </c:pt>
                <c:pt idx="71">
                  <c:v>79.5</c:v>
                </c:pt>
                <c:pt idx="72">
                  <c:v>80</c:v>
                </c:pt>
                <c:pt idx="73">
                  <c:v>80</c:v>
                </c:pt>
                <c:pt idx="74">
                  <c:v>80</c:v>
                </c:pt>
                <c:pt idx="75">
                  <c:v>80</c:v>
                </c:pt>
                <c:pt idx="76">
                  <c:v>80</c:v>
                </c:pt>
                <c:pt idx="77">
                  <c:v>80.5</c:v>
                </c:pt>
                <c:pt idx="78">
                  <c:v>80.5</c:v>
                </c:pt>
                <c:pt idx="79">
                  <c:v>80.5</c:v>
                </c:pt>
                <c:pt idx="80">
                  <c:v>80.5</c:v>
                </c:pt>
                <c:pt idx="81">
                  <c:v>80.5</c:v>
                </c:pt>
                <c:pt idx="82">
                  <c:v>80.5</c:v>
                </c:pt>
                <c:pt idx="83">
                  <c:v>80.5</c:v>
                </c:pt>
                <c:pt idx="84">
                  <c:v>81</c:v>
                </c:pt>
                <c:pt idx="85">
                  <c:v>81</c:v>
                </c:pt>
                <c:pt idx="86">
                  <c:v>81</c:v>
                </c:pt>
                <c:pt idx="87">
                  <c:v>81</c:v>
                </c:pt>
                <c:pt idx="88">
                  <c:v>81</c:v>
                </c:pt>
                <c:pt idx="89">
                  <c:v>81</c:v>
                </c:pt>
                <c:pt idx="90">
                  <c:v>81</c:v>
                </c:pt>
                <c:pt idx="91">
                  <c:v>81</c:v>
                </c:pt>
                <c:pt idx="92">
                  <c:v>81</c:v>
                </c:pt>
                <c:pt idx="93">
                  <c:v>81</c:v>
                </c:pt>
                <c:pt idx="94">
                  <c:v>81</c:v>
                </c:pt>
                <c:pt idx="95">
                  <c:v>81</c:v>
                </c:pt>
                <c:pt idx="96">
                  <c:v>81</c:v>
                </c:pt>
                <c:pt idx="97">
                  <c:v>81</c:v>
                </c:pt>
                <c:pt idx="98">
                  <c:v>81</c:v>
                </c:pt>
                <c:pt idx="99">
                  <c:v>81</c:v>
                </c:pt>
                <c:pt idx="100">
                  <c:v>81</c:v>
                </c:pt>
                <c:pt idx="101">
                  <c:v>81</c:v>
                </c:pt>
                <c:pt idx="102">
                  <c:v>81</c:v>
                </c:pt>
                <c:pt idx="103">
                  <c:v>81</c:v>
                </c:pt>
                <c:pt idx="104">
                  <c:v>81.5</c:v>
                </c:pt>
                <c:pt idx="105">
                  <c:v>81.5</c:v>
                </c:pt>
                <c:pt idx="106">
                  <c:v>81.5</c:v>
                </c:pt>
                <c:pt idx="107">
                  <c:v>81.5</c:v>
                </c:pt>
                <c:pt idx="108">
                  <c:v>81.5</c:v>
                </c:pt>
                <c:pt idx="109">
                  <c:v>82</c:v>
                </c:pt>
                <c:pt idx="110">
                  <c:v>82</c:v>
                </c:pt>
                <c:pt idx="111">
                  <c:v>82</c:v>
                </c:pt>
                <c:pt idx="112">
                  <c:v>82</c:v>
                </c:pt>
                <c:pt idx="113">
                  <c:v>82</c:v>
                </c:pt>
                <c:pt idx="114">
                  <c:v>82</c:v>
                </c:pt>
                <c:pt idx="115">
                  <c:v>82</c:v>
                </c:pt>
                <c:pt idx="116">
                  <c:v>82</c:v>
                </c:pt>
                <c:pt idx="117">
                  <c:v>82</c:v>
                </c:pt>
                <c:pt idx="118">
                  <c:v>82</c:v>
                </c:pt>
                <c:pt idx="119">
                  <c:v>82</c:v>
                </c:pt>
                <c:pt idx="120">
                  <c:v>82.5</c:v>
                </c:pt>
                <c:pt idx="121">
                  <c:v>82.5</c:v>
                </c:pt>
                <c:pt idx="122">
                  <c:v>82.5</c:v>
                </c:pt>
                <c:pt idx="123">
                  <c:v>82.5</c:v>
                </c:pt>
                <c:pt idx="124">
                  <c:v>82.5</c:v>
                </c:pt>
                <c:pt idx="125">
                  <c:v>83</c:v>
                </c:pt>
                <c:pt idx="126">
                  <c:v>83</c:v>
                </c:pt>
                <c:pt idx="127">
                  <c:v>83</c:v>
                </c:pt>
                <c:pt idx="128">
                  <c:v>83</c:v>
                </c:pt>
                <c:pt idx="129">
                  <c:v>83</c:v>
                </c:pt>
                <c:pt idx="130">
                  <c:v>83</c:v>
                </c:pt>
                <c:pt idx="131">
                  <c:v>83</c:v>
                </c:pt>
                <c:pt idx="132">
                  <c:v>83</c:v>
                </c:pt>
                <c:pt idx="133">
                  <c:v>83</c:v>
                </c:pt>
                <c:pt idx="134">
                  <c:v>83</c:v>
                </c:pt>
                <c:pt idx="135">
                  <c:v>83</c:v>
                </c:pt>
                <c:pt idx="136">
                  <c:v>83</c:v>
                </c:pt>
                <c:pt idx="137">
                  <c:v>83</c:v>
                </c:pt>
                <c:pt idx="138">
                  <c:v>83</c:v>
                </c:pt>
                <c:pt idx="139">
                  <c:v>83</c:v>
                </c:pt>
                <c:pt idx="140">
                  <c:v>83</c:v>
                </c:pt>
                <c:pt idx="141">
                  <c:v>83</c:v>
                </c:pt>
                <c:pt idx="142">
                  <c:v>83</c:v>
                </c:pt>
                <c:pt idx="143">
                  <c:v>83</c:v>
                </c:pt>
                <c:pt idx="144">
                  <c:v>83</c:v>
                </c:pt>
                <c:pt idx="145">
                  <c:v>83</c:v>
                </c:pt>
                <c:pt idx="146">
                  <c:v>83</c:v>
                </c:pt>
                <c:pt idx="147">
                  <c:v>83</c:v>
                </c:pt>
                <c:pt idx="148">
                  <c:v>83</c:v>
                </c:pt>
                <c:pt idx="149">
                  <c:v>83</c:v>
                </c:pt>
                <c:pt idx="150">
                  <c:v>83</c:v>
                </c:pt>
                <c:pt idx="151">
                  <c:v>83</c:v>
                </c:pt>
                <c:pt idx="152">
                  <c:v>83</c:v>
                </c:pt>
                <c:pt idx="153">
                  <c:v>83</c:v>
                </c:pt>
                <c:pt idx="154">
                  <c:v>83</c:v>
                </c:pt>
                <c:pt idx="155">
                  <c:v>83</c:v>
                </c:pt>
                <c:pt idx="156">
                  <c:v>83</c:v>
                </c:pt>
                <c:pt idx="157">
                  <c:v>83.5</c:v>
                </c:pt>
                <c:pt idx="158">
                  <c:v>83.5</c:v>
                </c:pt>
                <c:pt idx="159">
                  <c:v>83.5</c:v>
                </c:pt>
                <c:pt idx="160">
                  <c:v>83.5</c:v>
                </c:pt>
                <c:pt idx="161">
                  <c:v>83.5</c:v>
                </c:pt>
                <c:pt idx="162">
                  <c:v>83.5</c:v>
                </c:pt>
                <c:pt idx="163">
                  <c:v>83.5</c:v>
                </c:pt>
                <c:pt idx="164">
                  <c:v>83.5</c:v>
                </c:pt>
                <c:pt idx="165">
                  <c:v>83.5</c:v>
                </c:pt>
                <c:pt idx="166">
                  <c:v>83.5</c:v>
                </c:pt>
                <c:pt idx="167">
                  <c:v>83.5</c:v>
                </c:pt>
                <c:pt idx="168">
                  <c:v>83.5</c:v>
                </c:pt>
                <c:pt idx="169">
                  <c:v>83.5</c:v>
                </c:pt>
                <c:pt idx="170">
                  <c:v>83.5</c:v>
                </c:pt>
                <c:pt idx="171">
                  <c:v>83.5</c:v>
                </c:pt>
                <c:pt idx="172">
                  <c:v>83.5</c:v>
                </c:pt>
                <c:pt idx="173">
                  <c:v>83.5</c:v>
                </c:pt>
                <c:pt idx="174">
                  <c:v>83.5</c:v>
                </c:pt>
                <c:pt idx="175">
                  <c:v>83.5</c:v>
                </c:pt>
                <c:pt idx="176">
                  <c:v>83.5</c:v>
                </c:pt>
                <c:pt idx="177">
                  <c:v>83.5</c:v>
                </c:pt>
                <c:pt idx="178">
                  <c:v>84</c:v>
                </c:pt>
                <c:pt idx="179">
                  <c:v>83.5</c:v>
                </c:pt>
                <c:pt idx="180">
                  <c:v>83.5</c:v>
                </c:pt>
                <c:pt idx="181">
                  <c:v>84</c:v>
                </c:pt>
                <c:pt idx="182">
                  <c:v>84</c:v>
                </c:pt>
                <c:pt idx="183">
                  <c:v>84</c:v>
                </c:pt>
                <c:pt idx="184">
                  <c:v>84</c:v>
                </c:pt>
                <c:pt idx="185">
                  <c:v>84</c:v>
                </c:pt>
                <c:pt idx="186">
                  <c:v>84</c:v>
                </c:pt>
                <c:pt idx="187">
                  <c:v>84</c:v>
                </c:pt>
                <c:pt idx="188">
                  <c:v>84</c:v>
                </c:pt>
                <c:pt idx="189">
                  <c:v>84</c:v>
                </c:pt>
                <c:pt idx="190">
                  <c:v>84</c:v>
                </c:pt>
                <c:pt idx="191">
                  <c:v>84</c:v>
                </c:pt>
                <c:pt idx="192">
                  <c:v>84</c:v>
                </c:pt>
                <c:pt idx="193">
                  <c:v>84</c:v>
                </c:pt>
                <c:pt idx="194">
                  <c:v>84</c:v>
                </c:pt>
                <c:pt idx="195">
                  <c:v>84</c:v>
                </c:pt>
                <c:pt idx="196">
                  <c:v>84.5</c:v>
                </c:pt>
                <c:pt idx="197">
                  <c:v>84.5</c:v>
                </c:pt>
                <c:pt idx="198">
                  <c:v>84</c:v>
                </c:pt>
                <c:pt idx="199">
                  <c:v>84.5</c:v>
                </c:pt>
                <c:pt idx="200">
                  <c:v>84.5</c:v>
                </c:pt>
                <c:pt idx="201">
                  <c:v>84.5</c:v>
                </c:pt>
                <c:pt idx="202">
                  <c:v>84.5</c:v>
                </c:pt>
                <c:pt idx="203">
                  <c:v>84.5</c:v>
                </c:pt>
                <c:pt idx="204">
                  <c:v>84.5</c:v>
                </c:pt>
                <c:pt idx="205">
                  <c:v>84.5</c:v>
                </c:pt>
                <c:pt idx="206">
                  <c:v>84.5</c:v>
                </c:pt>
                <c:pt idx="207">
                  <c:v>84.5</c:v>
                </c:pt>
                <c:pt idx="208">
                  <c:v>84.5</c:v>
                </c:pt>
                <c:pt idx="209">
                  <c:v>84.5</c:v>
                </c:pt>
                <c:pt idx="210">
                  <c:v>84.5</c:v>
                </c:pt>
                <c:pt idx="211">
                  <c:v>84.5</c:v>
                </c:pt>
                <c:pt idx="212">
                  <c:v>84.5</c:v>
                </c:pt>
                <c:pt idx="213">
                  <c:v>84.5</c:v>
                </c:pt>
                <c:pt idx="214">
                  <c:v>84.5</c:v>
                </c:pt>
                <c:pt idx="215">
                  <c:v>84.5</c:v>
                </c:pt>
                <c:pt idx="216">
                  <c:v>84.5</c:v>
                </c:pt>
                <c:pt idx="217">
                  <c:v>84.5</c:v>
                </c:pt>
                <c:pt idx="218">
                  <c:v>84.5</c:v>
                </c:pt>
                <c:pt idx="219">
                  <c:v>84.5</c:v>
                </c:pt>
                <c:pt idx="220">
                  <c:v>84.5</c:v>
                </c:pt>
                <c:pt idx="221">
                  <c:v>84.5</c:v>
                </c:pt>
                <c:pt idx="222">
                  <c:v>84.5</c:v>
                </c:pt>
                <c:pt idx="223">
                  <c:v>84.5</c:v>
                </c:pt>
                <c:pt idx="224">
                  <c:v>84.5</c:v>
                </c:pt>
                <c:pt idx="225">
                  <c:v>84.5</c:v>
                </c:pt>
                <c:pt idx="226">
                  <c:v>84.5</c:v>
                </c:pt>
                <c:pt idx="227">
                  <c:v>84.5</c:v>
                </c:pt>
                <c:pt idx="228">
                  <c:v>84.5</c:v>
                </c:pt>
                <c:pt idx="229">
                  <c:v>84.5</c:v>
                </c:pt>
                <c:pt idx="230">
                  <c:v>84.5</c:v>
                </c:pt>
                <c:pt idx="231">
                  <c:v>84.5</c:v>
                </c:pt>
                <c:pt idx="232">
                  <c:v>84.5</c:v>
                </c:pt>
                <c:pt idx="233">
                  <c:v>84.5</c:v>
                </c:pt>
                <c:pt idx="234">
                  <c:v>84.5</c:v>
                </c:pt>
                <c:pt idx="235">
                  <c:v>84.5</c:v>
                </c:pt>
                <c:pt idx="236">
                  <c:v>84.5</c:v>
                </c:pt>
                <c:pt idx="237">
                  <c:v>84.5</c:v>
                </c:pt>
                <c:pt idx="238">
                  <c:v>84.5</c:v>
                </c:pt>
                <c:pt idx="239">
                  <c:v>84.5</c:v>
                </c:pt>
                <c:pt idx="240">
                  <c:v>84.5</c:v>
                </c:pt>
                <c:pt idx="241">
                  <c:v>84.5</c:v>
                </c:pt>
                <c:pt idx="242">
                  <c:v>84.5</c:v>
                </c:pt>
                <c:pt idx="243">
                  <c:v>84.5</c:v>
                </c:pt>
                <c:pt idx="244">
                  <c:v>84.5</c:v>
                </c:pt>
                <c:pt idx="245">
                  <c:v>85</c:v>
                </c:pt>
                <c:pt idx="246">
                  <c:v>85</c:v>
                </c:pt>
                <c:pt idx="247">
                  <c:v>85</c:v>
                </c:pt>
                <c:pt idx="248">
                  <c:v>85</c:v>
                </c:pt>
                <c:pt idx="249">
                  <c:v>85</c:v>
                </c:pt>
                <c:pt idx="250">
                  <c:v>85</c:v>
                </c:pt>
                <c:pt idx="251">
                  <c:v>85</c:v>
                </c:pt>
                <c:pt idx="252">
                  <c:v>85</c:v>
                </c:pt>
                <c:pt idx="253">
                  <c:v>85</c:v>
                </c:pt>
                <c:pt idx="254">
                  <c:v>85</c:v>
                </c:pt>
                <c:pt idx="255">
                  <c:v>85</c:v>
                </c:pt>
                <c:pt idx="256">
                  <c:v>85</c:v>
                </c:pt>
                <c:pt idx="257">
                  <c:v>85</c:v>
                </c:pt>
                <c:pt idx="258">
                  <c:v>85</c:v>
                </c:pt>
                <c:pt idx="259">
                  <c:v>85</c:v>
                </c:pt>
                <c:pt idx="260">
                  <c:v>85</c:v>
                </c:pt>
                <c:pt idx="261">
                  <c:v>85</c:v>
                </c:pt>
                <c:pt idx="262">
                  <c:v>85</c:v>
                </c:pt>
                <c:pt idx="263">
                  <c:v>85</c:v>
                </c:pt>
                <c:pt idx="264">
                  <c:v>85</c:v>
                </c:pt>
                <c:pt idx="265">
                  <c:v>85</c:v>
                </c:pt>
                <c:pt idx="266">
                  <c:v>85</c:v>
                </c:pt>
                <c:pt idx="267">
                  <c:v>85</c:v>
                </c:pt>
                <c:pt idx="268">
                  <c:v>85</c:v>
                </c:pt>
                <c:pt idx="269">
                  <c:v>85</c:v>
                </c:pt>
                <c:pt idx="270">
                  <c:v>85</c:v>
                </c:pt>
                <c:pt idx="271">
                  <c:v>85</c:v>
                </c:pt>
                <c:pt idx="272">
                  <c:v>85</c:v>
                </c:pt>
                <c:pt idx="273">
                  <c:v>85</c:v>
                </c:pt>
                <c:pt idx="274">
                  <c:v>85</c:v>
                </c:pt>
                <c:pt idx="275">
                  <c:v>85</c:v>
                </c:pt>
                <c:pt idx="276">
                  <c:v>85</c:v>
                </c:pt>
                <c:pt idx="277">
                  <c:v>85</c:v>
                </c:pt>
                <c:pt idx="278">
                  <c:v>85</c:v>
                </c:pt>
                <c:pt idx="279">
                  <c:v>85</c:v>
                </c:pt>
                <c:pt idx="280">
                  <c:v>85</c:v>
                </c:pt>
                <c:pt idx="281">
                  <c:v>85</c:v>
                </c:pt>
                <c:pt idx="282">
                  <c:v>85</c:v>
                </c:pt>
                <c:pt idx="283">
                  <c:v>85</c:v>
                </c:pt>
                <c:pt idx="284">
                  <c:v>85</c:v>
                </c:pt>
                <c:pt idx="285">
                  <c:v>85</c:v>
                </c:pt>
                <c:pt idx="286">
                  <c:v>85.5</c:v>
                </c:pt>
              </c:numCache>
            </c:numRef>
          </c:val>
          <c:smooth val="0"/>
        </c:ser>
        <c:ser>
          <c:idx val="8"/>
          <c:order val="7"/>
          <c:tx>
            <c:v>capteur H-8</c:v>
          </c:tx>
          <c:marker>
            <c:symbol val="none"/>
          </c:marker>
          <c:val>
            <c:numRef>
              <c:f>HR!$L$5:$L$292</c:f>
              <c:numCache>
                <c:formatCode>General</c:formatCode>
                <c:ptCount val="288"/>
                <c:pt idx="0">
                  <c:v>56.5</c:v>
                </c:pt>
                <c:pt idx="1">
                  <c:v>56</c:v>
                </c:pt>
                <c:pt idx="2">
                  <c:v>56.5</c:v>
                </c:pt>
                <c:pt idx="3">
                  <c:v>67.5</c:v>
                </c:pt>
                <c:pt idx="4">
                  <c:v>69.5</c:v>
                </c:pt>
                <c:pt idx="5">
                  <c:v>71.5</c:v>
                </c:pt>
                <c:pt idx="6">
                  <c:v>72.5</c:v>
                </c:pt>
                <c:pt idx="7">
                  <c:v>73.5</c:v>
                </c:pt>
                <c:pt idx="8">
                  <c:v>73.5</c:v>
                </c:pt>
                <c:pt idx="9">
                  <c:v>74</c:v>
                </c:pt>
                <c:pt idx="10">
                  <c:v>74</c:v>
                </c:pt>
                <c:pt idx="11">
                  <c:v>74.5</c:v>
                </c:pt>
                <c:pt idx="12">
                  <c:v>74.5</c:v>
                </c:pt>
                <c:pt idx="13">
                  <c:v>75</c:v>
                </c:pt>
                <c:pt idx="14">
                  <c:v>75.5</c:v>
                </c:pt>
                <c:pt idx="15">
                  <c:v>75.5</c:v>
                </c:pt>
                <c:pt idx="16">
                  <c:v>75.5</c:v>
                </c:pt>
                <c:pt idx="17">
                  <c:v>76</c:v>
                </c:pt>
                <c:pt idx="18">
                  <c:v>76</c:v>
                </c:pt>
                <c:pt idx="19">
                  <c:v>76.5</c:v>
                </c:pt>
                <c:pt idx="20">
                  <c:v>77</c:v>
                </c:pt>
                <c:pt idx="21">
                  <c:v>77</c:v>
                </c:pt>
                <c:pt idx="22">
                  <c:v>77.5</c:v>
                </c:pt>
                <c:pt idx="23">
                  <c:v>77.5</c:v>
                </c:pt>
                <c:pt idx="24">
                  <c:v>78</c:v>
                </c:pt>
                <c:pt idx="25">
                  <c:v>78</c:v>
                </c:pt>
                <c:pt idx="26">
                  <c:v>78</c:v>
                </c:pt>
                <c:pt idx="27">
                  <c:v>78</c:v>
                </c:pt>
                <c:pt idx="28">
                  <c:v>78.5</c:v>
                </c:pt>
                <c:pt idx="29">
                  <c:v>78.5</c:v>
                </c:pt>
                <c:pt idx="30">
                  <c:v>78.5</c:v>
                </c:pt>
                <c:pt idx="31">
                  <c:v>78.5</c:v>
                </c:pt>
                <c:pt idx="32">
                  <c:v>79</c:v>
                </c:pt>
                <c:pt idx="33">
                  <c:v>79</c:v>
                </c:pt>
                <c:pt idx="34">
                  <c:v>79.5</c:v>
                </c:pt>
                <c:pt idx="35">
                  <c:v>79.5</c:v>
                </c:pt>
                <c:pt idx="36">
                  <c:v>79.5</c:v>
                </c:pt>
                <c:pt idx="37">
                  <c:v>79.5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80.5</c:v>
                </c:pt>
                <c:pt idx="42">
                  <c:v>80.5</c:v>
                </c:pt>
                <c:pt idx="43">
                  <c:v>80.5</c:v>
                </c:pt>
                <c:pt idx="44">
                  <c:v>80.5</c:v>
                </c:pt>
                <c:pt idx="45">
                  <c:v>80.5</c:v>
                </c:pt>
                <c:pt idx="46">
                  <c:v>80.5</c:v>
                </c:pt>
                <c:pt idx="47">
                  <c:v>80.5</c:v>
                </c:pt>
                <c:pt idx="48">
                  <c:v>81</c:v>
                </c:pt>
                <c:pt idx="49">
                  <c:v>80.5</c:v>
                </c:pt>
                <c:pt idx="50">
                  <c:v>81</c:v>
                </c:pt>
                <c:pt idx="51">
                  <c:v>81</c:v>
                </c:pt>
                <c:pt idx="52">
                  <c:v>81</c:v>
                </c:pt>
                <c:pt idx="53">
                  <c:v>81</c:v>
                </c:pt>
                <c:pt idx="54">
                  <c:v>81</c:v>
                </c:pt>
                <c:pt idx="55">
                  <c:v>81</c:v>
                </c:pt>
                <c:pt idx="56">
                  <c:v>81</c:v>
                </c:pt>
                <c:pt idx="57">
                  <c:v>81</c:v>
                </c:pt>
                <c:pt idx="58">
                  <c:v>81</c:v>
                </c:pt>
                <c:pt idx="59">
                  <c:v>81</c:v>
                </c:pt>
                <c:pt idx="60">
                  <c:v>81</c:v>
                </c:pt>
                <c:pt idx="61">
                  <c:v>81</c:v>
                </c:pt>
                <c:pt idx="62">
                  <c:v>81</c:v>
                </c:pt>
                <c:pt idx="63">
                  <c:v>81.5</c:v>
                </c:pt>
                <c:pt idx="64">
                  <c:v>81.5</c:v>
                </c:pt>
                <c:pt idx="65">
                  <c:v>81.5</c:v>
                </c:pt>
                <c:pt idx="66">
                  <c:v>81.5</c:v>
                </c:pt>
                <c:pt idx="67">
                  <c:v>81.5</c:v>
                </c:pt>
                <c:pt idx="68">
                  <c:v>81.5</c:v>
                </c:pt>
                <c:pt idx="69">
                  <c:v>82</c:v>
                </c:pt>
                <c:pt idx="70">
                  <c:v>82</c:v>
                </c:pt>
                <c:pt idx="71">
                  <c:v>82</c:v>
                </c:pt>
                <c:pt idx="72">
                  <c:v>82</c:v>
                </c:pt>
                <c:pt idx="73">
                  <c:v>82</c:v>
                </c:pt>
                <c:pt idx="74">
                  <c:v>82</c:v>
                </c:pt>
                <c:pt idx="75">
                  <c:v>82.5</c:v>
                </c:pt>
                <c:pt idx="76">
                  <c:v>82.5</c:v>
                </c:pt>
                <c:pt idx="77">
                  <c:v>82.5</c:v>
                </c:pt>
                <c:pt idx="78">
                  <c:v>82.5</c:v>
                </c:pt>
                <c:pt idx="79">
                  <c:v>83</c:v>
                </c:pt>
                <c:pt idx="80">
                  <c:v>83</c:v>
                </c:pt>
                <c:pt idx="81">
                  <c:v>83</c:v>
                </c:pt>
                <c:pt idx="82">
                  <c:v>83</c:v>
                </c:pt>
                <c:pt idx="83">
                  <c:v>83</c:v>
                </c:pt>
                <c:pt idx="84">
                  <c:v>83</c:v>
                </c:pt>
                <c:pt idx="85">
                  <c:v>83</c:v>
                </c:pt>
                <c:pt idx="86">
                  <c:v>83</c:v>
                </c:pt>
                <c:pt idx="87">
                  <c:v>83</c:v>
                </c:pt>
                <c:pt idx="88">
                  <c:v>83</c:v>
                </c:pt>
                <c:pt idx="89">
                  <c:v>83</c:v>
                </c:pt>
                <c:pt idx="90">
                  <c:v>83</c:v>
                </c:pt>
                <c:pt idx="91">
                  <c:v>83</c:v>
                </c:pt>
                <c:pt idx="92">
                  <c:v>83</c:v>
                </c:pt>
                <c:pt idx="93">
                  <c:v>83</c:v>
                </c:pt>
                <c:pt idx="94">
                  <c:v>83</c:v>
                </c:pt>
                <c:pt idx="95">
                  <c:v>83</c:v>
                </c:pt>
                <c:pt idx="96">
                  <c:v>83</c:v>
                </c:pt>
                <c:pt idx="97">
                  <c:v>83</c:v>
                </c:pt>
                <c:pt idx="98">
                  <c:v>83</c:v>
                </c:pt>
                <c:pt idx="99">
                  <c:v>83</c:v>
                </c:pt>
                <c:pt idx="100">
                  <c:v>83</c:v>
                </c:pt>
                <c:pt idx="101">
                  <c:v>83</c:v>
                </c:pt>
                <c:pt idx="102">
                  <c:v>83</c:v>
                </c:pt>
                <c:pt idx="103">
                  <c:v>83</c:v>
                </c:pt>
                <c:pt idx="104">
                  <c:v>83</c:v>
                </c:pt>
                <c:pt idx="105">
                  <c:v>83</c:v>
                </c:pt>
                <c:pt idx="106">
                  <c:v>83</c:v>
                </c:pt>
                <c:pt idx="107">
                  <c:v>83</c:v>
                </c:pt>
                <c:pt idx="108">
                  <c:v>83</c:v>
                </c:pt>
                <c:pt idx="109">
                  <c:v>83</c:v>
                </c:pt>
                <c:pt idx="110">
                  <c:v>83</c:v>
                </c:pt>
                <c:pt idx="111">
                  <c:v>83</c:v>
                </c:pt>
                <c:pt idx="112">
                  <c:v>83</c:v>
                </c:pt>
                <c:pt idx="113">
                  <c:v>83</c:v>
                </c:pt>
                <c:pt idx="114">
                  <c:v>83</c:v>
                </c:pt>
                <c:pt idx="115">
                  <c:v>83</c:v>
                </c:pt>
                <c:pt idx="116">
                  <c:v>83.5</c:v>
                </c:pt>
                <c:pt idx="117">
                  <c:v>83.5</c:v>
                </c:pt>
                <c:pt idx="118">
                  <c:v>83.5</c:v>
                </c:pt>
                <c:pt idx="119">
                  <c:v>83.5</c:v>
                </c:pt>
                <c:pt idx="120">
                  <c:v>83.5</c:v>
                </c:pt>
                <c:pt idx="121">
                  <c:v>83.5</c:v>
                </c:pt>
                <c:pt idx="122">
                  <c:v>83.5</c:v>
                </c:pt>
                <c:pt idx="123">
                  <c:v>83.5</c:v>
                </c:pt>
                <c:pt idx="124">
                  <c:v>83.5</c:v>
                </c:pt>
                <c:pt idx="125">
                  <c:v>83.5</c:v>
                </c:pt>
                <c:pt idx="126">
                  <c:v>83.5</c:v>
                </c:pt>
                <c:pt idx="127">
                  <c:v>83.5</c:v>
                </c:pt>
                <c:pt idx="128">
                  <c:v>83.5</c:v>
                </c:pt>
                <c:pt idx="129">
                  <c:v>83.5</c:v>
                </c:pt>
                <c:pt idx="130">
                  <c:v>83.5</c:v>
                </c:pt>
                <c:pt idx="131">
                  <c:v>83.5</c:v>
                </c:pt>
                <c:pt idx="132">
                  <c:v>83.5</c:v>
                </c:pt>
                <c:pt idx="133">
                  <c:v>83.5</c:v>
                </c:pt>
                <c:pt idx="134">
                  <c:v>83.5</c:v>
                </c:pt>
                <c:pt idx="135">
                  <c:v>83.5</c:v>
                </c:pt>
                <c:pt idx="136">
                  <c:v>83.5</c:v>
                </c:pt>
                <c:pt idx="137">
                  <c:v>83.5</c:v>
                </c:pt>
                <c:pt idx="138">
                  <c:v>83.5</c:v>
                </c:pt>
                <c:pt idx="139">
                  <c:v>83.5</c:v>
                </c:pt>
                <c:pt idx="140">
                  <c:v>84</c:v>
                </c:pt>
                <c:pt idx="141">
                  <c:v>84</c:v>
                </c:pt>
                <c:pt idx="142">
                  <c:v>83.5</c:v>
                </c:pt>
                <c:pt idx="143">
                  <c:v>84</c:v>
                </c:pt>
                <c:pt idx="144">
                  <c:v>84</c:v>
                </c:pt>
                <c:pt idx="145">
                  <c:v>84</c:v>
                </c:pt>
                <c:pt idx="146">
                  <c:v>84</c:v>
                </c:pt>
                <c:pt idx="147">
                  <c:v>84</c:v>
                </c:pt>
                <c:pt idx="148">
                  <c:v>84</c:v>
                </c:pt>
                <c:pt idx="149">
                  <c:v>84</c:v>
                </c:pt>
                <c:pt idx="150">
                  <c:v>84</c:v>
                </c:pt>
                <c:pt idx="151">
                  <c:v>84</c:v>
                </c:pt>
                <c:pt idx="152">
                  <c:v>84</c:v>
                </c:pt>
                <c:pt idx="153">
                  <c:v>84</c:v>
                </c:pt>
                <c:pt idx="154">
                  <c:v>84</c:v>
                </c:pt>
                <c:pt idx="155">
                  <c:v>84</c:v>
                </c:pt>
                <c:pt idx="156">
                  <c:v>84</c:v>
                </c:pt>
                <c:pt idx="157">
                  <c:v>84</c:v>
                </c:pt>
                <c:pt idx="158">
                  <c:v>84</c:v>
                </c:pt>
                <c:pt idx="159">
                  <c:v>84</c:v>
                </c:pt>
                <c:pt idx="160">
                  <c:v>84</c:v>
                </c:pt>
                <c:pt idx="161">
                  <c:v>84.5</c:v>
                </c:pt>
                <c:pt idx="162">
                  <c:v>84.5</c:v>
                </c:pt>
                <c:pt idx="163">
                  <c:v>84.5</c:v>
                </c:pt>
                <c:pt idx="164">
                  <c:v>84.5</c:v>
                </c:pt>
                <c:pt idx="165">
                  <c:v>84.5</c:v>
                </c:pt>
                <c:pt idx="166">
                  <c:v>84.5</c:v>
                </c:pt>
                <c:pt idx="167">
                  <c:v>84.5</c:v>
                </c:pt>
                <c:pt idx="168">
                  <c:v>84.5</c:v>
                </c:pt>
                <c:pt idx="169">
                  <c:v>84.5</c:v>
                </c:pt>
                <c:pt idx="170">
                  <c:v>84.5</c:v>
                </c:pt>
                <c:pt idx="171">
                  <c:v>84.5</c:v>
                </c:pt>
                <c:pt idx="172">
                  <c:v>84.5</c:v>
                </c:pt>
                <c:pt idx="173">
                  <c:v>84.5</c:v>
                </c:pt>
                <c:pt idx="174">
                  <c:v>84.5</c:v>
                </c:pt>
                <c:pt idx="175">
                  <c:v>84.5</c:v>
                </c:pt>
                <c:pt idx="176">
                  <c:v>84.5</c:v>
                </c:pt>
                <c:pt idx="177">
                  <c:v>84.5</c:v>
                </c:pt>
                <c:pt idx="178">
                  <c:v>84.5</c:v>
                </c:pt>
                <c:pt idx="179">
                  <c:v>84.5</c:v>
                </c:pt>
                <c:pt idx="180">
                  <c:v>84.5</c:v>
                </c:pt>
                <c:pt idx="181">
                  <c:v>84.5</c:v>
                </c:pt>
                <c:pt idx="182">
                  <c:v>84.5</c:v>
                </c:pt>
                <c:pt idx="183">
                  <c:v>84.5</c:v>
                </c:pt>
                <c:pt idx="184">
                  <c:v>84.5</c:v>
                </c:pt>
                <c:pt idx="185">
                  <c:v>84.5</c:v>
                </c:pt>
                <c:pt idx="186">
                  <c:v>84.5</c:v>
                </c:pt>
                <c:pt idx="187">
                  <c:v>84.5</c:v>
                </c:pt>
                <c:pt idx="188">
                  <c:v>84.5</c:v>
                </c:pt>
                <c:pt idx="189">
                  <c:v>84.5</c:v>
                </c:pt>
                <c:pt idx="190">
                  <c:v>85</c:v>
                </c:pt>
                <c:pt idx="191">
                  <c:v>84.5</c:v>
                </c:pt>
                <c:pt idx="192">
                  <c:v>84.5</c:v>
                </c:pt>
                <c:pt idx="193">
                  <c:v>85</c:v>
                </c:pt>
                <c:pt idx="194">
                  <c:v>85</c:v>
                </c:pt>
                <c:pt idx="195">
                  <c:v>85</c:v>
                </c:pt>
                <c:pt idx="196">
                  <c:v>85</c:v>
                </c:pt>
                <c:pt idx="197">
                  <c:v>85</c:v>
                </c:pt>
                <c:pt idx="198">
                  <c:v>85</c:v>
                </c:pt>
                <c:pt idx="199">
                  <c:v>85</c:v>
                </c:pt>
                <c:pt idx="200">
                  <c:v>85</c:v>
                </c:pt>
                <c:pt idx="201">
                  <c:v>85</c:v>
                </c:pt>
                <c:pt idx="202">
                  <c:v>85</c:v>
                </c:pt>
                <c:pt idx="203">
                  <c:v>85</c:v>
                </c:pt>
                <c:pt idx="204">
                  <c:v>85</c:v>
                </c:pt>
                <c:pt idx="205">
                  <c:v>85</c:v>
                </c:pt>
                <c:pt idx="206">
                  <c:v>85</c:v>
                </c:pt>
                <c:pt idx="207">
                  <c:v>85</c:v>
                </c:pt>
                <c:pt idx="208">
                  <c:v>85</c:v>
                </c:pt>
                <c:pt idx="209">
                  <c:v>85</c:v>
                </c:pt>
                <c:pt idx="210">
                  <c:v>85</c:v>
                </c:pt>
                <c:pt idx="211">
                  <c:v>85</c:v>
                </c:pt>
                <c:pt idx="212">
                  <c:v>85</c:v>
                </c:pt>
                <c:pt idx="213">
                  <c:v>85</c:v>
                </c:pt>
                <c:pt idx="214">
                  <c:v>85</c:v>
                </c:pt>
                <c:pt idx="215">
                  <c:v>85</c:v>
                </c:pt>
                <c:pt idx="216">
                  <c:v>85</c:v>
                </c:pt>
                <c:pt idx="217">
                  <c:v>85</c:v>
                </c:pt>
                <c:pt idx="218">
                  <c:v>85</c:v>
                </c:pt>
                <c:pt idx="219">
                  <c:v>85</c:v>
                </c:pt>
                <c:pt idx="220">
                  <c:v>85</c:v>
                </c:pt>
                <c:pt idx="221">
                  <c:v>85</c:v>
                </c:pt>
                <c:pt idx="222">
                  <c:v>85</c:v>
                </c:pt>
                <c:pt idx="223">
                  <c:v>85</c:v>
                </c:pt>
                <c:pt idx="224">
                  <c:v>85</c:v>
                </c:pt>
                <c:pt idx="225">
                  <c:v>85</c:v>
                </c:pt>
                <c:pt idx="226">
                  <c:v>85</c:v>
                </c:pt>
                <c:pt idx="227">
                  <c:v>85</c:v>
                </c:pt>
                <c:pt idx="228">
                  <c:v>85</c:v>
                </c:pt>
                <c:pt idx="229">
                  <c:v>85</c:v>
                </c:pt>
                <c:pt idx="230">
                  <c:v>85</c:v>
                </c:pt>
                <c:pt idx="231">
                  <c:v>85</c:v>
                </c:pt>
                <c:pt idx="232">
                  <c:v>85</c:v>
                </c:pt>
                <c:pt idx="233">
                  <c:v>85</c:v>
                </c:pt>
                <c:pt idx="234">
                  <c:v>85</c:v>
                </c:pt>
                <c:pt idx="235">
                  <c:v>85</c:v>
                </c:pt>
                <c:pt idx="236">
                  <c:v>85</c:v>
                </c:pt>
                <c:pt idx="237">
                  <c:v>85</c:v>
                </c:pt>
                <c:pt idx="238">
                  <c:v>85</c:v>
                </c:pt>
                <c:pt idx="239">
                  <c:v>85</c:v>
                </c:pt>
                <c:pt idx="240">
                  <c:v>85</c:v>
                </c:pt>
                <c:pt idx="241">
                  <c:v>85</c:v>
                </c:pt>
                <c:pt idx="242">
                  <c:v>85</c:v>
                </c:pt>
                <c:pt idx="243">
                  <c:v>85</c:v>
                </c:pt>
                <c:pt idx="244">
                  <c:v>85</c:v>
                </c:pt>
                <c:pt idx="245">
                  <c:v>85</c:v>
                </c:pt>
                <c:pt idx="246">
                  <c:v>85</c:v>
                </c:pt>
                <c:pt idx="247">
                  <c:v>85</c:v>
                </c:pt>
                <c:pt idx="248">
                  <c:v>85</c:v>
                </c:pt>
                <c:pt idx="249">
                  <c:v>85</c:v>
                </c:pt>
                <c:pt idx="250">
                  <c:v>85</c:v>
                </c:pt>
                <c:pt idx="251">
                  <c:v>85</c:v>
                </c:pt>
                <c:pt idx="252">
                  <c:v>85</c:v>
                </c:pt>
                <c:pt idx="253">
                  <c:v>85</c:v>
                </c:pt>
                <c:pt idx="254">
                  <c:v>85</c:v>
                </c:pt>
                <c:pt idx="255">
                  <c:v>85</c:v>
                </c:pt>
                <c:pt idx="256">
                  <c:v>85</c:v>
                </c:pt>
                <c:pt idx="257">
                  <c:v>85</c:v>
                </c:pt>
                <c:pt idx="258">
                  <c:v>85</c:v>
                </c:pt>
                <c:pt idx="259">
                  <c:v>85</c:v>
                </c:pt>
                <c:pt idx="260">
                  <c:v>85</c:v>
                </c:pt>
                <c:pt idx="261">
                  <c:v>85</c:v>
                </c:pt>
                <c:pt idx="262">
                  <c:v>85</c:v>
                </c:pt>
                <c:pt idx="263">
                  <c:v>85</c:v>
                </c:pt>
                <c:pt idx="264">
                  <c:v>85</c:v>
                </c:pt>
                <c:pt idx="265">
                  <c:v>85</c:v>
                </c:pt>
                <c:pt idx="266">
                  <c:v>85</c:v>
                </c:pt>
                <c:pt idx="267">
                  <c:v>85.5</c:v>
                </c:pt>
                <c:pt idx="268">
                  <c:v>85.5</c:v>
                </c:pt>
                <c:pt idx="269">
                  <c:v>85.5</c:v>
                </c:pt>
                <c:pt idx="270">
                  <c:v>85</c:v>
                </c:pt>
                <c:pt idx="271">
                  <c:v>85.5</c:v>
                </c:pt>
                <c:pt idx="272">
                  <c:v>85.5</c:v>
                </c:pt>
                <c:pt idx="273">
                  <c:v>85.5</c:v>
                </c:pt>
                <c:pt idx="274">
                  <c:v>85.5</c:v>
                </c:pt>
                <c:pt idx="275">
                  <c:v>85.5</c:v>
                </c:pt>
                <c:pt idx="276">
                  <c:v>85.5</c:v>
                </c:pt>
                <c:pt idx="277">
                  <c:v>85.5</c:v>
                </c:pt>
                <c:pt idx="278">
                  <c:v>85.5</c:v>
                </c:pt>
                <c:pt idx="279">
                  <c:v>85.5</c:v>
                </c:pt>
                <c:pt idx="280">
                  <c:v>85.5</c:v>
                </c:pt>
                <c:pt idx="281">
                  <c:v>85.5</c:v>
                </c:pt>
                <c:pt idx="282">
                  <c:v>85.5</c:v>
                </c:pt>
                <c:pt idx="283">
                  <c:v>85.5</c:v>
                </c:pt>
                <c:pt idx="284">
                  <c:v>86</c:v>
                </c:pt>
                <c:pt idx="285">
                  <c:v>85.5</c:v>
                </c:pt>
                <c:pt idx="286">
                  <c:v>85.5</c:v>
                </c:pt>
                <c:pt idx="287">
                  <c:v>86</c:v>
                </c:pt>
              </c:numCache>
            </c:numRef>
          </c:val>
          <c:smooth val="0"/>
        </c:ser>
        <c:ser>
          <c:idx val="0"/>
          <c:order val="8"/>
          <c:tx>
            <c:v>capteur J-10</c:v>
          </c:tx>
          <c:marker>
            <c:symbol val="none"/>
          </c:marker>
          <c:val>
            <c:numRef>
              <c:f>HR!$N$5:$N$292</c:f>
              <c:numCache>
                <c:formatCode>General</c:formatCode>
                <c:ptCount val="288"/>
                <c:pt idx="0">
                  <c:v>58</c:v>
                </c:pt>
                <c:pt idx="1">
                  <c:v>59</c:v>
                </c:pt>
                <c:pt idx="2">
                  <c:v>62.5</c:v>
                </c:pt>
                <c:pt idx="3">
                  <c:v>65.5</c:v>
                </c:pt>
                <c:pt idx="4">
                  <c:v>68</c:v>
                </c:pt>
                <c:pt idx="5">
                  <c:v>69.5</c:v>
                </c:pt>
                <c:pt idx="6">
                  <c:v>70.5</c:v>
                </c:pt>
                <c:pt idx="7">
                  <c:v>71.5</c:v>
                </c:pt>
                <c:pt idx="8">
                  <c:v>72</c:v>
                </c:pt>
                <c:pt idx="9">
                  <c:v>72.5</c:v>
                </c:pt>
                <c:pt idx="10">
                  <c:v>73.5</c:v>
                </c:pt>
                <c:pt idx="11">
                  <c:v>74</c:v>
                </c:pt>
                <c:pt idx="12">
                  <c:v>75.5</c:v>
                </c:pt>
                <c:pt idx="13">
                  <c:v>75.5</c:v>
                </c:pt>
                <c:pt idx="14">
                  <c:v>76</c:v>
                </c:pt>
                <c:pt idx="15">
                  <c:v>76.5</c:v>
                </c:pt>
                <c:pt idx="16">
                  <c:v>77</c:v>
                </c:pt>
                <c:pt idx="17">
                  <c:v>77</c:v>
                </c:pt>
                <c:pt idx="18">
                  <c:v>77.5</c:v>
                </c:pt>
                <c:pt idx="19">
                  <c:v>78</c:v>
                </c:pt>
                <c:pt idx="20">
                  <c:v>78</c:v>
                </c:pt>
                <c:pt idx="21">
                  <c:v>78.5</c:v>
                </c:pt>
                <c:pt idx="22">
                  <c:v>78.5</c:v>
                </c:pt>
                <c:pt idx="23">
                  <c:v>78.5</c:v>
                </c:pt>
                <c:pt idx="24">
                  <c:v>79</c:v>
                </c:pt>
                <c:pt idx="25">
                  <c:v>79</c:v>
                </c:pt>
                <c:pt idx="26">
                  <c:v>79.5</c:v>
                </c:pt>
                <c:pt idx="27">
                  <c:v>79.5</c:v>
                </c:pt>
                <c:pt idx="28">
                  <c:v>79.5</c:v>
                </c:pt>
                <c:pt idx="29">
                  <c:v>79.5</c:v>
                </c:pt>
                <c:pt idx="30">
                  <c:v>80</c:v>
                </c:pt>
                <c:pt idx="31">
                  <c:v>80</c:v>
                </c:pt>
                <c:pt idx="32">
                  <c:v>80.5</c:v>
                </c:pt>
                <c:pt idx="33">
                  <c:v>80.5</c:v>
                </c:pt>
                <c:pt idx="34">
                  <c:v>80.5</c:v>
                </c:pt>
                <c:pt idx="35">
                  <c:v>80.5</c:v>
                </c:pt>
                <c:pt idx="36">
                  <c:v>81</c:v>
                </c:pt>
                <c:pt idx="37">
                  <c:v>81</c:v>
                </c:pt>
                <c:pt idx="38">
                  <c:v>81</c:v>
                </c:pt>
                <c:pt idx="39">
                  <c:v>81</c:v>
                </c:pt>
                <c:pt idx="40">
                  <c:v>81</c:v>
                </c:pt>
                <c:pt idx="41">
                  <c:v>81</c:v>
                </c:pt>
                <c:pt idx="42">
                  <c:v>81</c:v>
                </c:pt>
                <c:pt idx="43">
                  <c:v>81</c:v>
                </c:pt>
                <c:pt idx="44">
                  <c:v>81</c:v>
                </c:pt>
                <c:pt idx="45">
                  <c:v>81</c:v>
                </c:pt>
                <c:pt idx="46">
                  <c:v>81</c:v>
                </c:pt>
                <c:pt idx="47">
                  <c:v>81.5</c:v>
                </c:pt>
                <c:pt idx="48">
                  <c:v>81.5</c:v>
                </c:pt>
                <c:pt idx="49">
                  <c:v>81.5</c:v>
                </c:pt>
                <c:pt idx="50">
                  <c:v>81.5</c:v>
                </c:pt>
                <c:pt idx="51">
                  <c:v>81.5</c:v>
                </c:pt>
                <c:pt idx="52">
                  <c:v>82</c:v>
                </c:pt>
                <c:pt idx="53">
                  <c:v>82</c:v>
                </c:pt>
                <c:pt idx="54">
                  <c:v>82</c:v>
                </c:pt>
                <c:pt idx="55">
                  <c:v>82</c:v>
                </c:pt>
                <c:pt idx="56">
                  <c:v>82</c:v>
                </c:pt>
                <c:pt idx="57">
                  <c:v>82</c:v>
                </c:pt>
                <c:pt idx="58">
                  <c:v>82</c:v>
                </c:pt>
                <c:pt idx="59">
                  <c:v>82</c:v>
                </c:pt>
                <c:pt idx="60">
                  <c:v>82</c:v>
                </c:pt>
                <c:pt idx="61">
                  <c:v>82</c:v>
                </c:pt>
                <c:pt idx="62">
                  <c:v>82.5</c:v>
                </c:pt>
                <c:pt idx="63">
                  <c:v>82.5</c:v>
                </c:pt>
                <c:pt idx="64">
                  <c:v>82.5</c:v>
                </c:pt>
                <c:pt idx="65">
                  <c:v>82</c:v>
                </c:pt>
                <c:pt idx="66">
                  <c:v>82</c:v>
                </c:pt>
                <c:pt idx="67">
                  <c:v>82</c:v>
                </c:pt>
                <c:pt idx="68">
                  <c:v>82</c:v>
                </c:pt>
                <c:pt idx="69">
                  <c:v>82</c:v>
                </c:pt>
                <c:pt idx="70">
                  <c:v>82</c:v>
                </c:pt>
                <c:pt idx="71">
                  <c:v>82</c:v>
                </c:pt>
                <c:pt idx="72">
                  <c:v>82</c:v>
                </c:pt>
                <c:pt idx="73">
                  <c:v>81.5</c:v>
                </c:pt>
                <c:pt idx="74">
                  <c:v>81.5</c:v>
                </c:pt>
                <c:pt idx="75">
                  <c:v>81.5</c:v>
                </c:pt>
                <c:pt idx="76">
                  <c:v>81.5</c:v>
                </c:pt>
                <c:pt idx="77">
                  <c:v>81.5</c:v>
                </c:pt>
                <c:pt idx="78">
                  <c:v>81.5</c:v>
                </c:pt>
                <c:pt idx="79">
                  <c:v>82</c:v>
                </c:pt>
                <c:pt idx="80">
                  <c:v>82</c:v>
                </c:pt>
                <c:pt idx="81">
                  <c:v>82</c:v>
                </c:pt>
                <c:pt idx="82">
                  <c:v>82</c:v>
                </c:pt>
                <c:pt idx="83">
                  <c:v>82</c:v>
                </c:pt>
                <c:pt idx="84">
                  <c:v>82</c:v>
                </c:pt>
                <c:pt idx="85">
                  <c:v>82</c:v>
                </c:pt>
                <c:pt idx="86">
                  <c:v>82</c:v>
                </c:pt>
                <c:pt idx="87">
                  <c:v>82</c:v>
                </c:pt>
                <c:pt idx="88">
                  <c:v>82</c:v>
                </c:pt>
                <c:pt idx="89">
                  <c:v>82</c:v>
                </c:pt>
                <c:pt idx="90">
                  <c:v>82.5</c:v>
                </c:pt>
                <c:pt idx="91">
                  <c:v>82.5</c:v>
                </c:pt>
                <c:pt idx="92">
                  <c:v>82.5</c:v>
                </c:pt>
                <c:pt idx="93">
                  <c:v>82.5</c:v>
                </c:pt>
                <c:pt idx="94">
                  <c:v>83</c:v>
                </c:pt>
                <c:pt idx="95">
                  <c:v>83</c:v>
                </c:pt>
                <c:pt idx="96">
                  <c:v>83</c:v>
                </c:pt>
                <c:pt idx="97">
                  <c:v>83</c:v>
                </c:pt>
                <c:pt idx="98">
                  <c:v>83</c:v>
                </c:pt>
                <c:pt idx="99">
                  <c:v>83</c:v>
                </c:pt>
                <c:pt idx="100">
                  <c:v>83</c:v>
                </c:pt>
                <c:pt idx="101">
                  <c:v>83</c:v>
                </c:pt>
                <c:pt idx="102">
                  <c:v>83</c:v>
                </c:pt>
                <c:pt idx="103">
                  <c:v>83</c:v>
                </c:pt>
                <c:pt idx="104">
                  <c:v>83</c:v>
                </c:pt>
                <c:pt idx="105">
                  <c:v>83</c:v>
                </c:pt>
                <c:pt idx="106">
                  <c:v>83.5</c:v>
                </c:pt>
                <c:pt idx="107">
                  <c:v>83.5</c:v>
                </c:pt>
                <c:pt idx="108">
                  <c:v>83.5</c:v>
                </c:pt>
                <c:pt idx="109">
                  <c:v>83.5</c:v>
                </c:pt>
                <c:pt idx="110">
                  <c:v>83.5</c:v>
                </c:pt>
                <c:pt idx="111">
                  <c:v>83.5</c:v>
                </c:pt>
                <c:pt idx="112">
                  <c:v>83.5</c:v>
                </c:pt>
                <c:pt idx="113">
                  <c:v>83.5</c:v>
                </c:pt>
                <c:pt idx="114">
                  <c:v>83.5</c:v>
                </c:pt>
                <c:pt idx="115">
                  <c:v>83.5</c:v>
                </c:pt>
                <c:pt idx="116">
                  <c:v>83.5</c:v>
                </c:pt>
                <c:pt idx="117">
                  <c:v>83.5</c:v>
                </c:pt>
                <c:pt idx="118">
                  <c:v>83.5</c:v>
                </c:pt>
                <c:pt idx="119">
                  <c:v>83.5</c:v>
                </c:pt>
                <c:pt idx="120">
                  <c:v>83.5</c:v>
                </c:pt>
                <c:pt idx="121">
                  <c:v>84</c:v>
                </c:pt>
                <c:pt idx="122">
                  <c:v>84</c:v>
                </c:pt>
                <c:pt idx="123">
                  <c:v>84</c:v>
                </c:pt>
                <c:pt idx="124">
                  <c:v>84</c:v>
                </c:pt>
                <c:pt idx="125">
                  <c:v>84</c:v>
                </c:pt>
                <c:pt idx="126">
                  <c:v>84</c:v>
                </c:pt>
                <c:pt idx="127">
                  <c:v>84</c:v>
                </c:pt>
                <c:pt idx="128">
                  <c:v>84</c:v>
                </c:pt>
                <c:pt idx="129">
                  <c:v>84</c:v>
                </c:pt>
                <c:pt idx="130">
                  <c:v>84</c:v>
                </c:pt>
                <c:pt idx="131">
                  <c:v>84.5</c:v>
                </c:pt>
                <c:pt idx="132">
                  <c:v>84</c:v>
                </c:pt>
                <c:pt idx="133">
                  <c:v>84</c:v>
                </c:pt>
                <c:pt idx="134">
                  <c:v>84</c:v>
                </c:pt>
                <c:pt idx="135">
                  <c:v>84</c:v>
                </c:pt>
                <c:pt idx="136">
                  <c:v>84.5</c:v>
                </c:pt>
                <c:pt idx="137">
                  <c:v>84.5</c:v>
                </c:pt>
                <c:pt idx="138">
                  <c:v>84.5</c:v>
                </c:pt>
                <c:pt idx="139">
                  <c:v>84.5</c:v>
                </c:pt>
                <c:pt idx="140">
                  <c:v>84.5</c:v>
                </c:pt>
                <c:pt idx="141">
                  <c:v>84.5</c:v>
                </c:pt>
                <c:pt idx="142">
                  <c:v>84.5</c:v>
                </c:pt>
                <c:pt idx="143">
                  <c:v>84.5</c:v>
                </c:pt>
                <c:pt idx="144">
                  <c:v>84.5</c:v>
                </c:pt>
                <c:pt idx="145">
                  <c:v>84.5</c:v>
                </c:pt>
                <c:pt idx="146">
                  <c:v>84.5</c:v>
                </c:pt>
                <c:pt idx="147">
                  <c:v>84.5</c:v>
                </c:pt>
                <c:pt idx="148">
                  <c:v>84.5</c:v>
                </c:pt>
                <c:pt idx="149">
                  <c:v>84.5</c:v>
                </c:pt>
                <c:pt idx="150">
                  <c:v>84.5</c:v>
                </c:pt>
                <c:pt idx="151">
                  <c:v>84.5</c:v>
                </c:pt>
                <c:pt idx="152">
                  <c:v>84.5</c:v>
                </c:pt>
                <c:pt idx="153">
                  <c:v>84.5</c:v>
                </c:pt>
                <c:pt idx="154">
                  <c:v>84.5</c:v>
                </c:pt>
                <c:pt idx="155">
                  <c:v>84.5</c:v>
                </c:pt>
                <c:pt idx="156">
                  <c:v>84.5</c:v>
                </c:pt>
                <c:pt idx="157">
                  <c:v>84.5</c:v>
                </c:pt>
                <c:pt idx="158">
                  <c:v>84.5</c:v>
                </c:pt>
                <c:pt idx="159">
                  <c:v>84.5</c:v>
                </c:pt>
                <c:pt idx="160">
                  <c:v>84.5</c:v>
                </c:pt>
                <c:pt idx="161">
                  <c:v>84.5</c:v>
                </c:pt>
                <c:pt idx="162">
                  <c:v>84.5</c:v>
                </c:pt>
                <c:pt idx="163">
                  <c:v>84.5</c:v>
                </c:pt>
                <c:pt idx="164">
                  <c:v>84.5</c:v>
                </c:pt>
                <c:pt idx="165">
                  <c:v>84.5</c:v>
                </c:pt>
                <c:pt idx="166">
                  <c:v>84.5</c:v>
                </c:pt>
                <c:pt idx="167">
                  <c:v>85</c:v>
                </c:pt>
                <c:pt idx="168">
                  <c:v>85</c:v>
                </c:pt>
                <c:pt idx="169">
                  <c:v>85</c:v>
                </c:pt>
                <c:pt idx="170">
                  <c:v>85</c:v>
                </c:pt>
                <c:pt idx="171">
                  <c:v>85</c:v>
                </c:pt>
                <c:pt idx="172">
                  <c:v>85</c:v>
                </c:pt>
                <c:pt idx="173">
                  <c:v>85</c:v>
                </c:pt>
                <c:pt idx="174">
                  <c:v>85</c:v>
                </c:pt>
                <c:pt idx="175">
                  <c:v>85</c:v>
                </c:pt>
                <c:pt idx="176">
                  <c:v>85</c:v>
                </c:pt>
                <c:pt idx="177">
                  <c:v>85</c:v>
                </c:pt>
                <c:pt idx="178">
                  <c:v>85</c:v>
                </c:pt>
                <c:pt idx="179">
                  <c:v>85</c:v>
                </c:pt>
                <c:pt idx="180">
                  <c:v>85</c:v>
                </c:pt>
                <c:pt idx="181">
                  <c:v>85</c:v>
                </c:pt>
                <c:pt idx="182">
                  <c:v>85</c:v>
                </c:pt>
                <c:pt idx="183">
                  <c:v>85</c:v>
                </c:pt>
                <c:pt idx="184">
                  <c:v>85</c:v>
                </c:pt>
                <c:pt idx="185">
                  <c:v>85</c:v>
                </c:pt>
                <c:pt idx="186">
                  <c:v>85</c:v>
                </c:pt>
                <c:pt idx="187">
                  <c:v>85</c:v>
                </c:pt>
                <c:pt idx="188">
                  <c:v>85</c:v>
                </c:pt>
                <c:pt idx="189">
                  <c:v>85</c:v>
                </c:pt>
                <c:pt idx="190">
                  <c:v>85</c:v>
                </c:pt>
                <c:pt idx="191">
                  <c:v>85</c:v>
                </c:pt>
                <c:pt idx="192">
                  <c:v>85</c:v>
                </c:pt>
                <c:pt idx="193">
                  <c:v>85</c:v>
                </c:pt>
                <c:pt idx="194">
                  <c:v>85</c:v>
                </c:pt>
                <c:pt idx="195">
                  <c:v>85</c:v>
                </c:pt>
                <c:pt idx="196">
                  <c:v>85</c:v>
                </c:pt>
                <c:pt idx="197">
                  <c:v>85</c:v>
                </c:pt>
                <c:pt idx="198">
                  <c:v>85</c:v>
                </c:pt>
                <c:pt idx="199">
                  <c:v>85</c:v>
                </c:pt>
                <c:pt idx="200">
                  <c:v>85</c:v>
                </c:pt>
                <c:pt idx="201">
                  <c:v>85</c:v>
                </c:pt>
                <c:pt idx="202">
                  <c:v>85</c:v>
                </c:pt>
                <c:pt idx="203">
                  <c:v>85</c:v>
                </c:pt>
                <c:pt idx="204">
                  <c:v>85</c:v>
                </c:pt>
                <c:pt idx="205">
                  <c:v>85</c:v>
                </c:pt>
                <c:pt idx="206">
                  <c:v>85</c:v>
                </c:pt>
                <c:pt idx="207">
                  <c:v>85</c:v>
                </c:pt>
                <c:pt idx="208">
                  <c:v>85</c:v>
                </c:pt>
                <c:pt idx="209">
                  <c:v>85</c:v>
                </c:pt>
                <c:pt idx="210">
                  <c:v>85</c:v>
                </c:pt>
                <c:pt idx="211">
                  <c:v>85</c:v>
                </c:pt>
                <c:pt idx="212">
                  <c:v>85</c:v>
                </c:pt>
                <c:pt idx="213">
                  <c:v>85</c:v>
                </c:pt>
                <c:pt idx="214">
                  <c:v>85</c:v>
                </c:pt>
                <c:pt idx="215">
                  <c:v>85</c:v>
                </c:pt>
                <c:pt idx="216">
                  <c:v>85</c:v>
                </c:pt>
                <c:pt idx="217">
                  <c:v>85</c:v>
                </c:pt>
                <c:pt idx="218">
                  <c:v>85</c:v>
                </c:pt>
                <c:pt idx="219">
                  <c:v>85</c:v>
                </c:pt>
                <c:pt idx="220">
                  <c:v>85</c:v>
                </c:pt>
                <c:pt idx="221">
                  <c:v>85</c:v>
                </c:pt>
                <c:pt idx="222">
                  <c:v>85</c:v>
                </c:pt>
                <c:pt idx="223">
                  <c:v>85</c:v>
                </c:pt>
                <c:pt idx="224">
                  <c:v>85</c:v>
                </c:pt>
                <c:pt idx="225">
                  <c:v>85</c:v>
                </c:pt>
                <c:pt idx="226">
                  <c:v>85</c:v>
                </c:pt>
                <c:pt idx="227">
                  <c:v>85</c:v>
                </c:pt>
                <c:pt idx="228">
                  <c:v>85</c:v>
                </c:pt>
                <c:pt idx="229">
                  <c:v>85</c:v>
                </c:pt>
                <c:pt idx="230">
                  <c:v>85</c:v>
                </c:pt>
                <c:pt idx="231">
                  <c:v>85</c:v>
                </c:pt>
                <c:pt idx="232">
                  <c:v>85</c:v>
                </c:pt>
                <c:pt idx="233">
                  <c:v>85</c:v>
                </c:pt>
                <c:pt idx="234">
                  <c:v>85</c:v>
                </c:pt>
                <c:pt idx="235">
                  <c:v>85</c:v>
                </c:pt>
                <c:pt idx="236">
                  <c:v>85</c:v>
                </c:pt>
                <c:pt idx="237">
                  <c:v>85</c:v>
                </c:pt>
                <c:pt idx="238">
                  <c:v>85</c:v>
                </c:pt>
                <c:pt idx="239">
                  <c:v>85</c:v>
                </c:pt>
                <c:pt idx="240">
                  <c:v>85</c:v>
                </c:pt>
                <c:pt idx="241">
                  <c:v>85</c:v>
                </c:pt>
                <c:pt idx="242">
                  <c:v>85</c:v>
                </c:pt>
                <c:pt idx="243">
                  <c:v>85</c:v>
                </c:pt>
                <c:pt idx="244">
                  <c:v>85</c:v>
                </c:pt>
                <c:pt idx="245">
                  <c:v>85.5</c:v>
                </c:pt>
                <c:pt idx="246">
                  <c:v>85.5</c:v>
                </c:pt>
                <c:pt idx="247">
                  <c:v>85.5</c:v>
                </c:pt>
                <c:pt idx="248">
                  <c:v>85.5</c:v>
                </c:pt>
                <c:pt idx="249">
                  <c:v>85.5</c:v>
                </c:pt>
                <c:pt idx="250">
                  <c:v>85.5</c:v>
                </c:pt>
                <c:pt idx="251">
                  <c:v>85.5</c:v>
                </c:pt>
                <c:pt idx="252">
                  <c:v>85.5</c:v>
                </c:pt>
                <c:pt idx="253">
                  <c:v>85.5</c:v>
                </c:pt>
                <c:pt idx="254">
                  <c:v>85.5</c:v>
                </c:pt>
                <c:pt idx="255">
                  <c:v>86</c:v>
                </c:pt>
                <c:pt idx="256">
                  <c:v>85.5</c:v>
                </c:pt>
                <c:pt idx="257">
                  <c:v>86</c:v>
                </c:pt>
                <c:pt idx="258">
                  <c:v>86</c:v>
                </c:pt>
                <c:pt idx="259">
                  <c:v>86</c:v>
                </c:pt>
                <c:pt idx="260">
                  <c:v>86</c:v>
                </c:pt>
                <c:pt idx="261">
                  <c:v>86</c:v>
                </c:pt>
                <c:pt idx="262">
                  <c:v>86</c:v>
                </c:pt>
                <c:pt idx="263">
                  <c:v>86</c:v>
                </c:pt>
                <c:pt idx="264">
                  <c:v>86</c:v>
                </c:pt>
                <c:pt idx="265">
                  <c:v>86</c:v>
                </c:pt>
                <c:pt idx="266">
                  <c:v>86</c:v>
                </c:pt>
                <c:pt idx="267">
                  <c:v>86</c:v>
                </c:pt>
                <c:pt idx="268">
                  <c:v>86</c:v>
                </c:pt>
                <c:pt idx="269">
                  <c:v>86</c:v>
                </c:pt>
                <c:pt idx="270">
                  <c:v>86</c:v>
                </c:pt>
                <c:pt idx="271">
                  <c:v>86</c:v>
                </c:pt>
                <c:pt idx="272">
                  <c:v>86</c:v>
                </c:pt>
                <c:pt idx="273">
                  <c:v>86</c:v>
                </c:pt>
                <c:pt idx="274">
                  <c:v>86</c:v>
                </c:pt>
                <c:pt idx="275">
                  <c:v>86</c:v>
                </c:pt>
                <c:pt idx="276">
                  <c:v>86</c:v>
                </c:pt>
                <c:pt idx="277">
                  <c:v>86</c:v>
                </c:pt>
                <c:pt idx="278">
                  <c:v>86</c:v>
                </c:pt>
                <c:pt idx="279">
                  <c:v>86</c:v>
                </c:pt>
                <c:pt idx="280">
                  <c:v>86</c:v>
                </c:pt>
                <c:pt idx="281">
                  <c:v>86</c:v>
                </c:pt>
                <c:pt idx="282">
                  <c:v>86</c:v>
                </c:pt>
                <c:pt idx="283">
                  <c:v>86</c:v>
                </c:pt>
                <c:pt idx="284">
                  <c:v>86</c:v>
                </c:pt>
                <c:pt idx="285">
                  <c:v>86</c:v>
                </c:pt>
                <c:pt idx="286">
                  <c:v>86</c:v>
                </c:pt>
                <c:pt idx="287">
                  <c:v>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20704"/>
        <c:axId val="87722240"/>
      </c:lineChart>
      <c:catAx>
        <c:axId val="87720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87722240"/>
        <c:crosses val="autoZero"/>
        <c:auto val="1"/>
        <c:lblAlgn val="ctr"/>
        <c:lblOffset val="100"/>
        <c:tickLblSkip val="10"/>
        <c:noMultiLvlLbl val="0"/>
      </c:catAx>
      <c:valAx>
        <c:axId val="87722240"/>
        <c:scaling>
          <c:orientation val="minMax"/>
          <c:min val="4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>
                    <a:latin typeface="+mn-lt"/>
                  </a:rPr>
                  <a:t>humidité relative (%)</a:t>
                </a:r>
                <a:endParaRPr lang="fr-FR" sz="120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720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Evolution des humidités relatives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étalon</c:v>
          </c:tx>
          <c:marker>
            <c:symbol val="none"/>
          </c:marker>
          <c:cat>
            <c:strRef>
              <c:f>'étalonnage HR'!$C$25:$C$268</c:f>
              <c:strCache>
                <c:ptCount val="244"/>
                <c:pt idx="0">
                  <c:v>10h17</c:v>
                </c:pt>
                <c:pt idx="1">
                  <c:v>10h18</c:v>
                </c:pt>
                <c:pt idx="2">
                  <c:v>10h19</c:v>
                </c:pt>
                <c:pt idx="3">
                  <c:v>10h20</c:v>
                </c:pt>
                <c:pt idx="4">
                  <c:v>10h21</c:v>
                </c:pt>
                <c:pt idx="5">
                  <c:v>10h22</c:v>
                </c:pt>
                <c:pt idx="6">
                  <c:v>10h23</c:v>
                </c:pt>
                <c:pt idx="7">
                  <c:v>10h24</c:v>
                </c:pt>
                <c:pt idx="8">
                  <c:v>10h25</c:v>
                </c:pt>
                <c:pt idx="9">
                  <c:v>10h26</c:v>
                </c:pt>
                <c:pt idx="10">
                  <c:v>10h27</c:v>
                </c:pt>
                <c:pt idx="11">
                  <c:v>10h28</c:v>
                </c:pt>
                <c:pt idx="12">
                  <c:v>10h29</c:v>
                </c:pt>
                <c:pt idx="13">
                  <c:v>10h30</c:v>
                </c:pt>
                <c:pt idx="14">
                  <c:v>10h31</c:v>
                </c:pt>
                <c:pt idx="15">
                  <c:v>10h32</c:v>
                </c:pt>
                <c:pt idx="16">
                  <c:v>10h33</c:v>
                </c:pt>
                <c:pt idx="17">
                  <c:v>10h34</c:v>
                </c:pt>
                <c:pt idx="18">
                  <c:v>10h35</c:v>
                </c:pt>
                <c:pt idx="19">
                  <c:v>10h36</c:v>
                </c:pt>
                <c:pt idx="20">
                  <c:v>10h37</c:v>
                </c:pt>
                <c:pt idx="21">
                  <c:v>10h38</c:v>
                </c:pt>
                <c:pt idx="22">
                  <c:v>10h39</c:v>
                </c:pt>
                <c:pt idx="23">
                  <c:v>10h40</c:v>
                </c:pt>
                <c:pt idx="24">
                  <c:v>10h41</c:v>
                </c:pt>
                <c:pt idx="25">
                  <c:v>10h42</c:v>
                </c:pt>
                <c:pt idx="26">
                  <c:v>10h43</c:v>
                </c:pt>
                <c:pt idx="27">
                  <c:v>10h44</c:v>
                </c:pt>
                <c:pt idx="28">
                  <c:v>10h45</c:v>
                </c:pt>
                <c:pt idx="29">
                  <c:v>10h46</c:v>
                </c:pt>
                <c:pt idx="30">
                  <c:v>10h47</c:v>
                </c:pt>
                <c:pt idx="31">
                  <c:v>10h48</c:v>
                </c:pt>
                <c:pt idx="32">
                  <c:v>10h49</c:v>
                </c:pt>
                <c:pt idx="33">
                  <c:v>10h50</c:v>
                </c:pt>
                <c:pt idx="34">
                  <c:v>10h51</c:v>
                </c:pt>
                <c:pt idx="35">
                  <c:v>10h52</c:v>
                </c:pt>
                <c:pt idx="36">
                  <c:v>10h53</c:v>
                </c:pt>
                <c:pt idx="37">
                  <c:v>10h54</c:v>
                </c:pt>
                <c:pt idx="38">
                  <c:v>10h55</c:v>
                </c:pt>
                <c:pt idx="39">
                  <c:v>10h56</c:v>
                </c:pt>
                <c:pt idx="40">
                  <c:v>10h57</c:v>
                </c:pt>
                <c:pt idx="41">
                  <c:v>10h58</c:v>
                </c:pt>
                <c:pt idx="42">
                  <c:v>10h59</c:v>
                </c:pt>
                <c:pt idx="43">
                  <c:v>11h00</c:v>
                </c:pt>
                <c:pt idx="44">
                  <c:v>11h01</c:v>
                </c:pt>
                <c:pt idx="45">
                  <c:v>11h02</c:v>
                </c:pt>
                <c:pt idx="46">
                  <c:v>11h03</c:v>
                </c:pt>
                <c:pt idx="47">
                  <c:v>11h04</c:v>
                </c:pt>
                <c:pt idx="48">
                  <c:v>11h05</c:v>
                </c:pt>
                <c:pt idx="49">
                  <c:v>11h06</c:v>
                </c:pt>
                <c:pt idx="50">
                  <c:v>11h07</c:v>
                </c:pt>
                <c:pt idx="51">
                  <c:v>11h08</c:v>
                </c:pt>
                <c:pt idx="52">
                  <c:v>11h09</c:v>
                </c:pt>
                <c:pt idx="53">
                  <c:v>11h10</c:v>
                </c:pt>
                <c:pt idx="54">
                  <c:v>11h11</c:v>
                </c:pt>
                <c:pt idx="55">
                  <c:v>11h12</c:v>
                </c:pt>
                <c:pt idx="56">
                  <c:v>11h13</c:v>
                </c:pt>
                <c:pt idx="57">
                  <c:v>11h14</c:v>
                </c:pt>
                <c:pt idx="58">
                  <c:v>11h15</c:v>
                </c:pt>
                <c:pt idx="59">
                  <c:v>11h16</c:v>
                </c:pt>
                <c:pt idx="60">
                  <c:v>11h17</c:v>
                </c:pt>
                <c:pt idx="61">
                  <c:v>11h18</c:v>
                </c:pt>
                <c:pt idx="62">
                  <c:v>11h19</c:v>
                </c:pt>
                <c:pt idx="63">
                  <c:v>11h20</c:v>
                </c:pt>
                <c:pt idx="64">
                  <c:v>11h21</c:v>
                </c:pt>
                <c:pt idx="65">
                  <c:v>11h22</c:v>
                </c:pt>
                <c:pt idx="66">
                  <c:v>11h23</c:v>
                </c:pt>
                <c:pt idx="67">
                  <c:v>11h24</c:v>
                </c:pt>
                <c:pt idx="68">
                  <c:v>11h25</c:v>
                </c:pt>
                <c:pt idx="69">
                  <c:v>11h26</c:v>
                </c:pt>
                <c:pt idx="70">
                  <c:v>11h27</c:v>
                </c:pt>
                <c:pt idx="71">
                  <c:v>11h28</c:v>
                </c:pt>
                <c:pt idx="72">
                  <c:v>11h29</c:v>
                </c:pt>
                <c:pt idx="73">
                  <c:v>11h30</c:v>
                </c:pt>
                <c:pt idx="74">
                  <c:v>11h31</c:v>
                </c:pt>
                <c:pt idx="75">
                  <c:v>11h32</c:v>
                </c:pt>
                <c:pt idx="76">
                  <c:v>11h33</c:v>
                </c:pt>
                <c:pt idx="77">
                  <c:v>11h34</c:v>
                </c:pt>
                <c:pt idx="78">
                  <c:v>11h35</c:v>
                </c:pt>
                <c:pt idx="79">
                  <c:v>11h36</c:v>
                </c:pt>
                <c:pt idx="80">
                  <c:v>11h37</c:v>
                </c:pt>
                <c:pt idx="81">
                  <c:v>11h38</c:v>
                </c:pt>
                <c:pt idx="82">
                  <c:v>11h39</c:v>
                </c:pt>
                <c:pt idx="83">
                  <c:v>11h40</c:v>
                </c:pt>
                <c:pt idx="84">
                  <c:v>11h41</c:v>
                </c:pt>
                <c:pt idx="85">
                  <c:v>11h42</c:v>
                </c:pt>
                <c:pt idx="86">
                  <c:v>11h43</c:v>
                </c:pt>
                <c:pt idx="87">
                  <c:v>11h44</c:v>
                </c:pt>
                <c:pt idx="88">
                  <c:v>11h45</c:v>
                </c:pt>
                <c:pt idx="89">
                  <c:v>11h46</c:v>
                </c:pt>
                <c:pt idx="90">
                  <c:v>11h47</c:v>
                </c:pt>
                <c:pt idx="91">
                  <c:v>11h48</c:v>
                </c:pt>
                <c:pt idx="92">
                  <c:v>11h49</c:v>
                </c:pt>
                <c:pt idx="93">
                  <c:v>11h50</c:v>
                </c:pt>
                <c:pt idx="94">
                  <c:v>11h51</c:v>
                </c:pt>
                <c:pt idx="95">
                  <c:v>11h52</c:v>
                </c:pt>
                <c:pt idx="96">
                  <c:v>11h53</c:v>
                </c:pt>
                <c:pt idx="97">
                  <c:v>11h54</c:v>
                </c:pt>
                <c:pt idx="98">
                  <c:v>11h55</c:v>
                </c:pt>
                <c:pt idx="99">
                  <c:v>11h56</c:v>
                </c:pt>
                <c:pt idx="100">
                  <c:v>11h57</c:v>
                </c:pt>
                <c:pt idx="101">
                  <c:v>11h58</c:v>
                </c:pt>
                <c:pt idx="102">
                  <c:v>11h59</c:v>
                </c:pt>
                <c:pt idx="103">
                  <c:v>12h00</c:v>
                </c:pt>
                <c:pt idx="104">
                  <c:v>12h01</c:v>
                </c:pt>
                <c:pt idx="105">
                  <c:v>12h02</c:v>
                </c:pt>
                <c:pt idx="106">
                  <c:v>12h03</c:v>
                </c:pt>
                <c:pt idx="107">
                  <c:v>12h04</c:v>
                </c:pt>
                <c:pt idx="108">
                  <c:v>12h05</c:v>
                </c:pt>
                <c:pt idx="109">
                  <c:v>12h06</c:v>
                </c:pt>
                <c:pt idx="110">
                  <c:v>12h07</c:v>
                </c:pt>
                <c:pt idx="111">
                  <c:v>12h08</c:v>
                </c:pt>
                <c:pt idx="112">
                  <c:v>12h09</c:v>
                </c:pt>
                <c:pt idx="113">
                  <c:v>12h10</c:v>
                </c:pt>
                <c:pt idx="114">
                  <c:v>12h11</c:v>
                </c:pt>
                <c:pt idx="115">
                  <c:v>12h12</c:v>
                </c:pt>
                <c:pt idx="116">
                  <c:v>12h13</c:v>
                </c:pt>
                <c:pt idx="117">
                  <c:v>12h14</c:v>
                </c:pt>
                <c:pt idx="118">
                  <c:v>12h15</c:v>
                </c:pt>
                <c:pt idx="119">
                  <c:v>12h16</c:v>
                </c:pt>
                <c:pt idx="120">
                  <c:v>12h17</c:v>
                </c:pt>
                <c:pt idx="121">
                  <c:v>12h18</c:v>
                </c:pt>
                <c:pt idx="122">
                  <c:v>12h19</c:v>
                </c:pt>
                <c:pt idx="123">
                  <c:v>12h20</c:v>
                </c:pt>
                <c:pt idx="124">
                  <c:v>12h21</c:v>
                </c:pt>
                <c:pt idx="125">
                  <c:v>12h22</c:v>
                </c:pt>
                <c:pt idx="126">
                  <c:v>12h23</c:v>
                </c:pt>
                <c:pt idx="127">
                  <c:v>12h24</c:v>
                </c:pt>
                <c:pt idx="128">
                  <c:v>12h25</c:v>
                </c:pt>
                <c:pt idx="129">
                  <c:v>12h26</c:v>
                </c:pt>
                <c:pt idx="130">
                  <c:v>12h27</c:v>
                </c:pt>
                <c:pt idx="131">
                  <c:v>12h28</c:v>
                </c:pt>
                <c:pt idx="132">
                  <c:v>12h29</c:v>
                </c:pt>
                <c:pt idx="133">
                  <c:v>12h30</c:v>
                </c:pt>
                <c:pt idx="134">
                  <c:v>12h31</c:v>
                </c:pt>
                <c:pt idx="135">
                  <c:v>12h32</c:v>
                </c:pt>
                <c:pt idx="136">
                  <c:v>12h33</c:v>
                </c:pt>
                <c:pt idx="137">
                  <c:v>12h34</c:v>
                </c:pt>
                <c:pt idx="138">
                  <c:v>12h35</c:v>
                </c:pt>
                <c:pt idx="139">
                  <c:v>12h36</c:v>
                </c:pt>
                <c:pt idx="140">
                  <c:v>12h37</c:v>
                </c:pt>
                <c:pt idx="141">
                  <c:v>12h38</c:v>
                </c:pt>
                <c:pt idx="142">
                  <c:v>12h39</c:v>
                </c:pt>
                <c:pt idx="143">
                  <c:v>12h40</c:v>
                </c:pt>
                <c:pt idx="144">
                  <c:v>12h41</c:v>
                </c:pt>
                <c:pt idx="145">
                  <c:v>12h42</c:v>
                </c:pt>
                <c:pt idx="146">
                  <c:v>12h43</c:v>
                </c:pt>
                <c:pt idx="147">
                  <c:v>12h44</c:v>
                </c:pt>
                <c:pt idx="148">
                  <c:v>12h45</c:v>
                </c:pt>
                <c:pt idx="149">
                  <c:v>12h46</c:v>
                </c:pt>
                <c:pt idx="150">
                  <c:v>12h47</c:v>
                </c:pt>
                <c:pt idx="151">
                  <c:v>12h48</c:v>
                </c:pt>
                <c:pt idx="152">
                  <c:v>12h49</c:v>
                </c:pt>
                <c:pt idx="153">
                  <c:v>12h50</c:v>
                </c:pt>
                <c:pt idx="154">
                  <c:v>12h51</c:v>
                </c:pt>
                <c:pt idx="155">
                  <c:v>12h52</c:v>
                </c:pt>
                <c:pt idx="156">
                  <c:v>12h53</c:v>
                </c:pt>
                <c:pt idx="157">
                  <c:v>12h54</c:v>
                </c:pt>
                <c:pt idx="158">
                  <c:v>12h55</c:v>
                </c:pt>
                <c:pt idx="159">
                  <c:v>12h56</c:v>
                </c:pt>
                <c:pt idx="160">
                  <c:v>12h57</c:v>
                </c:pt>
                <c:pt idx="161">
                  <c:v>12h58</c:v>
                </c:pt>
                <c:pt idx="162">
                  <c:v>12h59</c:v>
                </c:pt>
                <c:pt idx="163">
                  <c:v>13h00</c:v>
                </c:pt>
                <c:pt idx="164">
                  <c:v>13h01</c:v>
                </c:pt>
                <c:pt idx="165">
                  <c:v>13h02</c:v>
                </c:pt>
                <c:pt idx="166">
                  <c:v>13h03</c:v>
                </c:pt>
                <c:pt idx="167">
                  <c:v>13h04</c:v>
                </c:pt>
                <c:pt idx="168">
                  <c:v>13h05</c:v>
                </c:pt>
                <c:pt idx="169">
                  <c:v>13h06</c:v>
                </c:pt>
                <c:pt idx="170">
                  <c:v>13h07</c:v>
                </c:pt>
                <c:pt idx="171">
                  <c:v>13h08</c:v>
                </c:pt>
                <c:pt idx="172">
                  <c:v>13h09</c:v>
                </c:pt>
                <c:pt idx="173">
                  <c:v>13h10</c:v>
                </c:pt>
                <c:pt idx="174">
                  <c:v>13h11</c:v>
                </c:pt>
                <c:pt idx="175">
                  <c:v>13h12</c:v>
                </c:pt>
                <c:pt idx="176">
                  <c:v>13h13</c:v>
                </c:pt>
                <c:pt idx="177">
                  <c:v>13h14</c:v>
                </c:pt>
                <c:pt idx="178">
                  <c:v>13h15</c:v>
                </c:pt>
                <c:pt idx="179">
                  <c:v>13h16</c:v>
                </c:pt>
                <c:pt idx="180">
                  <c:v>13h17</c:v>
                </c:pt>
                <c:pt idx="181">
                  <c:v>13h18</c:v>
                </c:pt>
                <c:pt idx="182">
                  <c:v>13h19</c:v>
                </c:pt>
                <c:pt idx="183">
                  <c:v>13h20</c:v>
                </c:pt>
                <c:pt idx="184">
                  <c:v>13h21</c:v>
                </c:pt>
                <c:pt idx="185">
                  <c:v>13h22</c:v>
                </c:pt>
                <c:pt idx="186">
                  <c:v>13h23</c:v>
                </c:pt>
                <c:pt idx="187">
                  <c:v>13h24</c:v>
                </c:pt>
                <c:pt idx="188">
                  <c:v>13h25</c:v>
                </c:pt>
                <c:pt idx="189">
                  <c:v>13h26</c:v>
                </c:pt>
                <c:pt idx="190">
                  <c:v>13h27</c:v>
                </c:pt>
                <c:pt idx="191">
                  <c:v>13h28</c:v>
                </c:pt>
                <c:pt idx="192">
                  <c:v>13h29</c:v>
                </c:pt>
                <c:pt idx="193">
                  <c:v>13h30</c:v>
                </c:pt>
                <c:pt idx="194">
                  <c:v>13h31</c:v>
                </c:pt>
                <c:pt idx="195">
                  <c:v>13h32</c:v>
                </c:pt>
                <c:pt idx="196">
                  <c:v>13h33</c:v>
                </c:pt>
                <c:pt idx="197">
                  <c:v>13h34</c:v>
                </c:pt>
                <c:pt idx="198">
                  <c:v>13h35</c:v>
                </c:pt>
                <c:pt idx="199">
                  <c:v>13h36</c:v>
                </c:pt>
                <c:pt idx="200">
                  <c:v>13h37</c:v>
                </c:pt>
                <c:pt idx="201">
                  <c:v>13h38</c:v>
                </c:pt>
                <c:pt idx="202">
                  <c:v>13h39</c:v>
                </c:pt>
                <c:pt idx="203">
                  <c:v>13h40</c:v>
                </c:pt>
                <c:pt idx="204">
                  <c:v>13h41</c:v>
                </c:pt>
                <c:pt idx="205">
                  <c:v>13h42</c:v>
                </c:pt>
                <c:pt idx="206">
                  <c:v>13h43</c:v>
                </c:pt>
                <c:pt idx="207">
                  <c:v>13h44</c:v>
                </c:pt>
                <c:pt idx="208">
                  <c:v>13h45</c:v>
                </c:pt>
                <c:pt idx="209">
                  <c:v>13h46</c:v>
                </c:pt>
                <c:pt idx="210">
                  <c:v>13h47</c:v>
                </c:pt>
                <c:pt idx="211">
                  <c:v>13h48</c:v>
                </c:pt>
                <c:pt idx="212">
                  <c:v>13h49</c:v>
                </c:pt>
                <c:pt idx="213">
                  <c:v>13h50</c:v>
                </c:pt>
                <c:pt idx="214">
                  <c:v>13h51</c:v>
                </c:pt>
                <c:pt idx="215">
                  <c:v>13h52</c:v>
                </c:pt>
                <c:pt idx="216">
                  <c:v>13h53</c:v>
                </c:pt>
                <c:pt idx="217">
                  <c:v>13h54</c:v>
                </c:pt>
                <c:pt idx="218">
                  <c:v>13h55</c:v>
                </c:pt>
                <c:pt idx="219">
                  <c:v>13h56</c:v>
                </c:pt>
                <c:pt idx="220">
                  <c:v>13h57</c:v>
                </c:pt>
                <c:pt idx="221">
                  <c:v>13h58</c:v>
                </c:pt>
                <c:pt idx="222">
                  <c:v>13h59</c:v>
                </c:pt>
                <c:pt idx="223">
                  <c:v>14h00</c:v>
                </c:pt>
                <c:pt idx="224">
                  <c:v>14h01</c:v>
                </c:pt>
                <c:pt idx="225">
                  <c:v>14h02</c:v>
                </c:pt>
                <c:pt idx="226">
                  <c:v>14h03</c:v>
                </c:pt>
                <c:pt idx="227">
                  <c:v>14h04</c:v>
                </c:pt>
                <c:pt idx="228">
                  <c:v>14h05</c:v>
                </c:pt>
                <c:pt idx="229">
                  <c:v>14h06</c:v>
                </c:pt>
                <c:pt idx="230">
                  <c:v>14h07</c:v>
                </c:pt>
                <c:pt idx="231">
                  <c:v>14h08</c:v>
                </c:pt>
                <c:pt idx="232">
                  <c:v>14h09</c:v>
                </c:pt>
                <c:pt idx="233">
                  <c:v>14h10</c:v>
                </c:pt>
                <c:pt idx="234">
                  <c:v>14h11</c:v>
                </c:pt>
                <c:pt idx="235">
                  <c:v>14h12</c:v>
                </c:pt>
                <c:pt idx="236">
                  <c:v>14h13</c:v>
                </c:pt>
                <c:pt idx="237">
                  <c:v>14h14</c:v>
                </c:pt>
                <c:pt idx="238">
                  <c:v>14h15</c:v>
                </c:pt>
                <c:pt idx="239">
                  <c:v>14h16</c:v>
                </c:pt>
                <c:pt idx="240">
                  <c:v>14h17</c:v>
                </c:pt>
                <c:pt idx="241">
                  <c:v>14h18</c:v>
                </c:pt>
                <c:pt idx="242">
                  <c:v>14h19</c:v>
                </c:pt>
                <c:pt idx="243">
                  <c:v>14h20</c:v>
                </c:pt>
              </c:strCache>
            </c:strRef>
          </c:cat>
          <c:val>
            <c:numRef>
              <c:f>'étalonnage HR'!$D$25:$D$268</c:f>
              <c:numCache>
                <c:formatCode>General</c:formatCode>
                <c:ptCount val="244"/>
                <c:pt idx="0">
                  <c:v>59.8</c:v>
                </c:pt>
                <c:pt idx="1">
                  <c:v>59.8</c:v>
                </c:pt>
                <c:pt idx="2">
                  <c:v>59.8</c:v>
                </c:pt>
                <c:pt idx="3">
                  <c:v>59.3</c:v>
                </c:pt>
                <c:pt idx="4">
                  <c:v>59.3</c:v>
                </c:pt>
                <c:pt idx="5">
                  <c:v>59.3</c:v>
                </c:pt>
                <c:pt idx="6">
                  <c:v>59.3</c:v>
                </c:pt>
                <c:pt idx="7">
                  <c:v>59.3</c:v>
                </c:pt>
                <c:pt idx="8">
                  <c:v>59.9</c:v>
                </c:pt>
                <c:pt idx="9">
                  <c:v>59.9</c:v>
                </c:pt>
                <c:pt idx="10">
                  <c:v>59.9</c:v>
                </c:pt>
                <c:pt idx="11">
                  <c:v>59.9</c:v>
                </c:pt>
                <c:pt idx="12">
                  <c:v>59.9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58.8</c:v>
                </c:pt>
                <c:pt idx="19">
                  <c:v>58.8</c:v>
                </c:pt>
                <c:pt idx="20">
                  <c:v>58.8</c:v>
                </c:pt>
                <c:pt idx="21">
                  <c:v>58.8</c:v>
                </c:pt>
                <c:pt idx="22">
                  <c:v>58.8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61.1</c:v>
                </c:pt>
                <c:pt idx="29">
                  <c:v>61.1</c:v>
                </c:pt>
                <c:pt idx="30">
                  <c:v>61.1</c:v>
                </c:pt>
                <c:pt idx="31">
                  <c:v>61.1</c:v>
                </c:pt>
                <c:pt idx="32">
                  <c:v>61.1</c:v>
                </c:pt>
                <c:pt idx="33">
                  <c:v>61</c:v>
                </c:pt>
                <c:pt idx="34">
                  <c:v>61</c:v>
                </c:pt>
                <c:pt idx="35">
                  <c:v>61</c:v>
                </c:pt>
                <c:pt idx="36">
                  <c:v>61</c:v>
                </c:pt>
                <c:pt idx="37">
                  <c:v>61</c:v>
                </c:pt>
                <c:pt idx="38">
                  <c:v>60.7</c:v>
                </c:pt>
                <c:pt idx="39">
                  <c:v>60.7</c:v>
                </c:pt>
                <c:pt idx="40">
                  <c:v>60.7</c:v>
                </c:pt>
                <c:pt idx="41">
                  <c:v>60.7</c:v>
                </c:pt>
                <c:pt idx="42">
                  <c:v>60.7</c:v>
                </c:pt>
                <c:pt idx="43">
                  <c:v>60.9</c:v>
                </c:pt>
                <c:pt idx="44">
                  <c:v>60.9</c:v>
                </c:pt>
                <c:pt idx="45">
                  <c:v>60.9</c:v>
                </c:pt>
                <c:pt idx="46">
                  <c:v>60.9</c:v>
                </c:pt>
                <c:pt idx="47">
                  <c:v>60.9</c:v>
                </c:pt>
                <c:pt idx="48">
                  <c:v>60.7</c:v>
                </c:pt>
                <c:pt idx="49">
                  <c:v>60.7</c:v>
                </c:pt>
                <c:pt idx="50">
                  <c:v>60.7</c:v>
                </c:pt>
                <c:pt idx="51">
                  <c:v>60.7</c:v>
                </c:pt>
                <c:pt idx="52">
                  <c:v>60.7</c:v>
                </c:pt>
                <c:pt idx="53">
                  <c:v>60.5</c:v>
                </c:pt>
                <c:pt idx="54">
                  <c:v>60.5</c:v>
                </c:pt>
                <c:pt idx="55">
                  <c:v>60.5</c:v>
                </c:pt>
                <c:pt idx="56">
                  <c:v>60.5</c:v>
                </c:pt>
                <c:pt idx="57">
                  <c:v>60.5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60</c:v>
                </c:pt>
                <c:pt idx="62">
                  <c:v>60</c:v>
                </c:pt>
                <c:pt idx="63">
                  <c:v>59.8</c:v>
                </c:pt>
                <c:pt idx="64">
                  <c:v>59.8</c:v>
                </c:pt>
                <c:pt idx="65">
                  <c:v>59.8</c:v>
                </c:pt>
                <c:pt idx="66">
                  <c:v>59.8</c:v>
                </c:pt>
                <c:pt idx="67">
                  <c:v>59.8</c:v>
                </c:pt>
                <c:pt idx="68">
                  <c:v>59.5</c:v>
                </c:pt>
                <c:pt idx="69">
                  <c:v>59.5</c:v>
                </c:pt>
                <c:pt idx="70">
                  <c:v>59.5</c:v>
                </c:pt>
                <c:pt idx="71">
                  <c:v>59.5</c:v>
                </c:pt>
                <c:pt idx="72">
                  <c:v>59.5</c:v>
                </c:pt>
                <c:pt idx="73">
                  <c:v>59.4</c:v>
                </c:pt>
                <c:pt idx="74">
                  <c:v>59.4</c:v>
                </c:pt>
                <c:pt idx="75">
                  <c:v>59.4</c:v>
                </c:pt>
                <c:pt idx="76">
                  <c:v>59.4</c:v>
                </c:pt>
                <c:pt idx="77">
                  <c:v>59.4</c:v>
                </c:pt>
                <c:pt idx="78">
                  <c:v>59.4</c:v>
                </c:pt>
                <c:pt idx="79">
                  <c:v>59.4</c:v>
                </c:pt>
                <c:pt idx="80">
                  <c:v>59.4</c:v>
                </c:pt>
                <c:pt idx="81">
                  <c:v>59.4</c:v>
                </c:pt>
                <c:pt idx="82">
                  <c:v>59.4</c:v>
                </c:pt>
                <c:pt idx="83">
                  <c:v>59.4</c:v>
                </c:pt>
                <c:pt idx="84">
                  <c:v>59.4</c:v>
                </c:pt>
                <c:pt idx="85">
                  <c:v>59.4</c:v>
                </c:pt>
                <c:pt idx="86">
                  <c:v>59.4</c:v>
                </c:pt>
                <c:pt idx="87">
                  <c:v>59.4</c:v>
                </c:pt>
                <c:pt idx="88">
                  <c:v>59.1</c:v>
                </c:pt>
                <c:pt idx="89">
                  <c:v>59.1</c:v>
                </c:pt>
                <c:pt idx="90">
                  <c:v>59.1</c:v>
                </c:pt>
                <c:pt idx="91">
                  <c:v>59.1</c:v>
                </c:pt>
                <c:pt idx="92">
                  <c:v>59.1</c:v>
                </c:pt>
                <c:pt idx="93">
                  <c:v>59.5</c:v>
                </c:pt>
                <c:pt idx="94">
                  <c:v>59.5</c:v>
                </c:pt>
                <c:pt idx="95">
                  <c:v>59.5</c:v>
                </c:pt>
                <c:pt idx="96">
                  <c:v>59.5</c:v>
                </c:pt>
                <c:pt idx="97">
                  <c:v>59.5</c:v>
                </c:pt>
                <c:pt idx="98">
                  <c:v>60.9</c:v>
                </c:pt>
                <c:pt idx="99">
                  <c:v>60.9</c:v>
                </c:pt>
                <c:pt idx="100">
                  <c:v>60.9</c:v>
                </c:pt>
                <c:pt idx="101">
                  <c:v>60.9</c:v>
                </c:pt>
                <c:pt idx="102">
                  <c:v>60.9</c:v>
                </c:pt>
                <c:pt idx="103">
                  <c:v>60.7</c:v>
                </c:pt>
                <c:pt idx="104">
                  <c:v>60.7</c:v>
                </c:pt>
                <c:pt idx="105">
                  <c:v>60.7</c:v>
                </c:pt>
                <c:pt idx="106">
                  <c:v>60.7</c:v>
                </c:pt>
                <c:pt idx="107">
                  <c:v>60.7</c:v>
                </c:pt>
                <c:pt idx="108">
                  <c:v>62</c:v>
                </c:pt>
                <c:pt idx="109">
                  <c:v>62</c:v>
                </c:pt>
                <c:pt idx="110">
                  <c:v>62</c:v>
                </c:pt>
                <c:pt idx="111">
                  <c:v>62</c:v>
                </c:pt>
                <c:pt idx="112">
                  <c:v>62</c:v>
                </c:pt>
                <c:pt idx="113">
                  <c:v>61.6</c:v>
                </c:pt>
                <c:pt idx="114">
                  <c:v>61.6</c:v>
                </c:pt>
                <c:pt idx="115">
                  <c:v>61.6</c:v>
                </c:pt>
                <c:pt idx="116">
                  <c:v>61.6</c:v>
                </c:pt>
                <c:pt idx="117">
                  <c:v>61.6</c:v>
                </c:pt>
                <c:pt idx="118">
                  <c:v>61.4</c:v>
                </c:pt>
                <c:pt idx="119">
                  <c:v>35.700000000000003</c:v>
                </c:pt>
                <c:pt idx="120">
                  <c:v>35.700000000000003</c:v>
                </c:pt>
                <c:pt idx="121">
                  <c:v>35.700000000000003</c:v>
                </c:pt>
                <c:pt idx="122">
                  <c:v>35.700000000000003</c:v>
                </c:pt>
                <c:pt idx="123">
                  <c:v>35</c:v>
                </c:pt>
                <c:pt idx="124">
                  <c:v>35</c:v>
                </c:pt>
                <c:pt idx="125">
                  <c:v>35</c:v>
                </c:pt>
                <c:pt idx="126">
                  <c:v>35</c:v>
                </c:pt>
                <c:pt idx="127">
                  <c:v>35</c:v>
                </c:pt>
                <c:pt idx="128">
                  <c:v>33.700000000000003</c:v>
                </c:pt>
                <c:pt idx="129">
                  <c:v>33.700000000000003</c:v>
                </c:pt>
                <c:pt idx="130">
                  <c:v>33.700000000000003</c:v>
                </c:pt>
                <c:pt idx="131">
                  <c:v>33.700000000000003</c:v>
                </c:pt>
                <c:pt idx="132">
                  <c:v>33.700000000000003</c:v>
                </c:pt>
                <c:pt idx="133">
                  <c:v>33.700000000000003</c:v>
                </c:pt>
                <c:pt idx="134">
                  <c:v>33.700000000000003</c:v>
                </c:pt>
                <c:pt idx="135">
                  <c:v>33.700000000000003</c:v>
                </c:pt>
                <c:pt idx="136">
                  <c:v>33.700000000000003</c:v>
                </c:pt>
                <c:pt idx="137">
                  <c:v>33.700000000000003</c:v>
                </c:pt>
                <c:pt idx="138">
                  <c:v>34.1</c:v>
                </c:pt>
                <c:pt idx="139">
                  <c:v>34.1</c:v>
                </c:pt>
                <c:pt idx="140">
                  <c:v>34.1</c:v>
                </c:pt>
                <c:pt idx="141">
                  <c:v>34.1</c:v>
                </c:pt>
                <c:pt idx="142">
                  <c:v>34.1</c:v>
                </c:pt>
                <c:pt idx="143">
                  <c:v>33.800000000000004</c:v>
                </c:pt>
                <c:pt idx="144">
                  <c:v>33.800000000000004</c:v>
                </c:pt>
                <c:pt idx="145">
                  <c:v>33.800000000000004</c:v>
                </c:pt>
                <c:pt idx="146">
                  <c:v>33.800000000000004</c:v>
                </c:pt>
                <c:pt idx="147">
                  <c:v>33.800000000000004</c:v>
                </c:pt>
                <c:pt idx="148">
                  <c:v>33.4</c:v>
                </c:pt>
                <c:pt idx="149">
                  <c:v>33.4</c:v>
                </c:pt>
                <c:pt idx="150">
                  <c:v>33.4</c:v>
                </c:pt>
                <c:pt idx="151">
                  <c:v>33.4</c:v>
                </c:pt>
                <c:pt idx="152">
                  <c:v>33.4</c:v>
                </c:pt>
                <c:pt idx="153">
                  <c:v>33.6</c:v>
                </c:pt>
                <c:pt idx="154">
                  <c:v>33.6</c:v>
                </c:pt>
                <c:pt idx="155">
                  <c:v>33.6</c:v>
                </c:pt>
                <c:pt idx="156">
                  <c:v>33.6</c:v>
                </c:pt>
                <c:pt idx="157">
                  <c:v>33.6</c:v>
                </c:pt>
                <c:pt idx="158">
                  <c:v>33.4</c:v>
                </c:pt>
                <c:pt idx="159">
                  <c:v>33.4</c:v>
                </c:pt>
                <c:pt idx="160">
                  <c:v>33.4</c:v>
                </c:pt>
                <c:pt idx="161">
                  <c:v>33.4</c:v>
                </c:pt>
                <c:pt idx="162">
                  <c:v>33.4</c:v>
                </c:pt>
                <c:pt idx="163">
                  <c:v>33.300000000000004</c:v>
                </c:pt>
                <c:pt idx="164">
                  <c:v>33.300000000000004</c:v>
                </c:pt>
                <c:pt idx="165">
                  <c:v>33.300000000000004</c:v>
                </c:pt>
                <c:pt idx="166">
                  <c:v>33.300000000000004</c:v>
                </c:pt>
                <c:pt idx="167">
                  <c:v>33.300000000000004</c:v>
                </c:pt>
                <c:pt idx="168">
                  <c:v>33.4</c:v>
                </c:pt>
                <c:pt idx="169">
                  <c:v>33.4</c:v>
                </c:pt>
                <c:pt idx="170">
                  <c:v>33.4</c:v>
                </c:pt>
                <c:pt idx="171">
                  <c:v>33.4</c:v>
                </c:pt>
                <c:pt idx="172">
                  <c:v>33.4</c:v>
                </c:pt>
                <c:pt idx="173">
                  <c:v>33.4</c:v>
                </c:pt>
                <c:pt idx="174">
                  <c:v>33.4</c:v>
                </c:pt>
                <c:pt idx="175">
                  <c:v>33.4</c:v>
                </c:pt>
                <c:pt idx="176">
                  <c:v>33.4</c:v>
                </c:pt>
                <c:pt idx="177">
                  <c:v>33.4</c:v>
                </c:pt>
                <c:pt idx="178">
                  <c:v>33.200000000000003</c:v>
                </c:pt>
                <c:pt idx="179">
                  <c:v>33.200000000000003</c:v>
                </c:pt>
                <c:pt idx="180">
                  <c:v>33.200000000000003</c:v>
                </c:pt>
                <c:pt idx="181">
                  <c:v>33.200000000000003</c:v>
                </c:pt>
                <c:pt idx="182">
                  <c:v>33.200000000000003</c:v>
                </c:pt>
                <c:pt idx="183">
                  <c:v>33.4</c:v>
                </c:pt>
                <c:pt idx="184">
                  <c:v>33.4</c:v>
                </c:pt>
                <c:pt idx="185">
                  <c:v>33.4</c:v>
                </c:pt>
                <c:pt idx="186">
                  <c:v>33.4</c:v>
                </c:pt>
                <c:pt idx="187">
                  <c:v>33.4</c:v>
                </c:pt>
                <c:pt idx="188">
                  <c:v>33.300000000000004</c:v>
                </c:pt>
                <c:pt idx="189">
                  <c:v>33.300000000000004</c:v>
                </c:pt>
                <c:pt idx="190">
                  <c:v>33.300000000000004</c:v>
                </c:pt>
                <c:pt idx="191">
                  <c:v>33.300000000000004</c:v>
                </c:pt>
                <c:pt idx="192">
                  <c:v>33.300000000000004</c:v>
                </c:pt>
                <c:pt idx="193">
                  <c:v>33.4</c:v>
                </c:pt>
                <c:pt idx="194">
                  <c:v>33.4</c:v>
                </c:pt>
                <c:pt idx="195">
                  <c:v>33.4</c:v>
                </c:pt>
                <c:pt idx="196">
                  <c:v>33.4</c:v>
                </c:pt>
                <c:pt idx="197">
                  <c:v>33.4</c:v>
                </c:pt>
                <c:pt idx="198">
                  <c:v>33.300000000000004</c:v>
                </c:pt>
                <c:pt idx="199">
                  <c:v>33.300000000000004</c:v>
                </c:pt>
                <c:pt idx="200">
                  <c:v>33.300000000000004</c:v>
                </c:pt>
                <c:pt idx="201">
                  <c:v>33.300000000000004</c:v>
                </c:pt>
                <c:pt idx="202">
                  <c:v>33.300000000000004</c:v>
                </c:pt>
                <c:pt idx="203">
                  <c:v>33.1</c:v>
                </c:pt>
                <c:pt idx="204">
                  <c:v>33.1</c:v>
                </c:pt>
                <c:pt idx="205">
                  <c:v>33.1</c:v>
                </c:pt>
                <c:pt idx="206">
                  <c:v>33.1</c:v>
                </c:pt>
                <c:pt idx="207">
                  <c:v>33.1</c:v>
                </c:pt>
                <c:pt idx="208">
                  <c:v>33.200000000000003</c:v>
                </c:pt>
                <c:pt idx="209">
                  <c:v>33.200000000000003</c:v>
                </c:pt>
                <c:pt idx="210">
                  <c:v>33.200000000000003</c:v>
                </c:pt>
                <c:pt idx="211">
                  <c:v>33.200000000000003</c:v>
                </c:pt>
                <c:pt idx="212">
                  <c:v>33.200000000000003</c:v>
                </c:pt>
                <c:pt idx="213">
                  <c:v>33.300000000000004</c:v>
                </c:pt>
                <c:pt idx="214">
                  <c:v>33.300000000000004</c:v>
                </c:pt>
                <c:pt idx="215">
                  <c:v>33.300000000000004</c:v>
                </c:pt>
                <c:pt idx="216">
                  <c:v>33.300000000000004</c:v>
                </c:pt>
                <c:pt idx="217">
                  <c:v>33.300000000000004</c:v>
                </c:pt>
                <c:pt idx="218">
                  <c:v>32.9</c:v>
                </c:pt>
                <c:pt idx="219">
                  <c:v>32.9</c:v>
                </c:pt>
                <c:pt idx="220">
                  <c:v>32.9</c:v>
                </c:pt>
                <c:pt idx="221">
                  <c:v>32.9</c:v>
                </c:pt>
                <c:pt idx="222">
                  <c:v>32.9</c:v>
                </c:pt>
                <c:pt idx="223">
                  <c:v>33.200000000000003</c:v>
                </c:pt>
                <c:pt idx="224">
                  <c:v>33.200000000000003</c:v>
                </c:pt>
                <c:pt idx="225">
                  <c:v>33.200000000000003</c:v>
                </c:pt>
                <c:pt idx="226">
                  <c:v>33.200000000000003</c:v>
                </c:pt>
                <c:pt idx="227">
                  <c:v>33.200000000000003</c:v>
                </c:pt>
                <c:pt idx="228">
                  <c:v>33.200000000000003</c:v>
                </c:pt>
                <c:pt idx="229">
                  <c:v>33.200000000000003</c:v>
                </c:pt>
                <c:pt idx="230">
                  <c:v>33.200000000000003</c:v>
                </c:pt>
                <c:pt idx="231">
                  <c:v>33.200000000000003</c:v>
                </c:pt>
                <c:pt idx="232">
                  <c:v>33.200000000000003</c:v>
                </c:pt>
                <c:pt idx="233">
                  <c:v>33.200000000000003</c:v>
                </c:pt>
                <c:pt idx="234">
                  <c:v>33.200000000000003</c:v>
                </c:pt>
                <c:pt idx="235">
                  <c:v>33.200000000000003</c:v>
                </c:pt>
                <c:pt idx="236">
                  <c:v>33.200000000000003</c:v>
                </c:pt>
                <c:pt idx="237">
                  <c:v>33.200000000000003</c:v>
                </c:pt>
                <c:pt idx="238">
                  <c:v>33.200000000000003</c:v>
                </c:pt>
                <c:pt idx="239">
                  <c:v>33.200000000000003</c:v>
                </c:pt>
                <c:pt idx="240">
                  <c:v>33.200000000000003</c:v>
                </c:pt>
                <c:pt idx="241">
                  <c:v>33.200000000000003</c:v>
                </c:pt>
                <c:pt idx="242">
                  <c:v>33.200000000000003</c:v>
                </c:pt>
                <c:pt idx="243">
                  <c:v>33.200000000000003</c:v>
                </c:pt>
              </c:numCache>
            </c:numRef>
          </c:val>
          <c:smooth val="0"/>
        </c:ser>
        <c:ser>
          <c:idx val="2"/>
          <c:order val="1"/>
          <c:tx>
            <c:v>capteur A-1</c:v>
          </c:tx>
          <c:marker>
            <c:symbol val="none"/>
          </c:marker>
          <c:val>
            <c:numRef>
              <c:f>'étalonnage HR'!$E$25:$E$268</c:f>
              <c:numCache>
                <c:formatCode>General</c:formatCode>
                <c:ptCount val="244"/>
                <c:pt idx="0">
                  <c:v>63.5</c:v>
                </c:pt>
                <c:pt idx="1">
                  <c:v>63.5</c:v>
                </c:pt>
                <c:pt idx="2">
                  <c:v>63.5</c:v>
                </c:pt>
                <c:pt idx="3">
                  <c:v>63.5</c:v>
                </c:pt>
                <c:pt idx="4">
                  <c:v>63.5</c:v>
                </c:pt>
                <c:pt idx="5">
                  <c:v>63.5</c:v>
                </c:pt>
                <c:pt idx="6">
                  <c:v>63.5</c:v>
                </c:pt>
                <c:pt idx="7">
                  <c:v>63.5</c:v>
                </c:pt>
                <c:pt idx="8">
                  <c:v>63.5</c:v>
                </c:pt>
                <c:pt idx="9">
                  <c:v>63.5</c:v>
                </c:pt>
                <c:pt idx="10">
                  <c:v>63.5</c:v>
                </c:pt>
                <c:pt idx="11">
                  <c:v>63</c:v>
                </c:pt>
                <c:pt idx="12">
                  <c:v>62.5</c:v>
                </c:pt>
                <c:pt idx="13">
                  <c:v>62.5</c:v>
                </c:pt>
                <c:pt idx="14">
                  <c:v>62.5</c:v>
                </c:pt>
                <c:pt idx="15">
                  <c:v>62.5</c:v>
                </c:pt>
                <c:pt idx="16">
                  <c:v>63</c:v>
                </c:pt>
                <c:pt idx="17">
                  <c:v>63</c:v>
                </c:pt>
                <c:pt idx="18">
                  <c:v>63</c:v>
                </c:pt>
                <c:pt idx="19">
                  <c:v>63</c:v>
                </c:pt>
                <c:pt idx="20">
                  <c:v>63.5</c:v>
                </c:pt>
                <c:pt idx="21">
                  <c:v>63</c:v>
                </c:pt>
                <c:pt idx="22">
                  <c:v>63.5</c:v>
                </c:pt>
                <c:pt idx="23">
                  <c:v>63.5</c:v>
                </c:pt>
                <c:pt idx="24">
                  <c:v>63.5</c:v>
                </c:pt>
                <c:pt idx="25">
                  <c:v>64</c:v>
                </c:pt>
                <c:pt idx="26">
                  <c:v>64.5</c:v>
                </c:pt>
                <c:pt idx="27">
                  <c:v>64</c:v>
                </c:pt>
                <c:pt idx="28">
                  <c:v>64.5</c:v>
                </c:pt>
                <c:pt idx="29">
                  <c:v>64.5</c:v>
                </c:pt>
                <c:pt idx="30">
                  <c:v>65</c:v>
                </c:pt>
                <c:pt idx="31">
                  <c:v>65</c:v>
                </c:pt>
                <c:pt idx="32">
                  <c:v>65</c:v>
                </c:pt>
                <c:pt idx="33">
                  <c:v>64.5</c:v>
                </c:pt>
                <c:pt idx="34">
                  <c:v>64.5</c:v>
                </c:pt>
                <c:pt idx="35">
                  <c:v>64.5</c:v>
                </c:pt>
                <c:pt idx="36">
                  <c:v>64.5</c:v>
                </c:pt>
                <c:pt idx="37">
                  <c:v>64.5</c:v>
                </c:pt>
                <c:pt idx="38">
                  <c:v>64.5</c:v>
                </c:pt>
                <c:pt idx="39">
                  <c:v>64.5</c:v>
                </c:pt>
                <c:pt idx="40">
                  <c:v>64.5</c:v>
                </c:pt>
                <c:pt idx="41">
                  <c:v>64.5</c:v>
                </c:pt>
                <c:pt idx="42">
                  <c:v>64.5</c:v>
                </c:pt>
                <c:pt idx="43">
                  <c:v>64.5</c:v>
                </c:pt>
                <c:pt idx="44">
                  <c:v>64.5</c:v>
                </c:pt>
                <c:pt idx="45">
                  <c:v>64.5</c:v>
                </c:pt>
                <c:pt idx="46">
                  <c:v>64.5</c:v>
                </c:pt>
                <c:pt idx="47">
                  <c:v>64.5</c:v>
                </c:pt>
                <c:pt idx="48">
                  <c:v>64.5</c:v>
                </c:pt>
                <c:pt idx="49">
                  <c:v>64</c:v>
                </c:pt>
                <c:pt idx="50">
                  <c:v>64.5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63.5</c:v>
                </c:pt>
                <c:pt idx="57">
                  <c:v>64</c:v>
                </c:pt>
                <c:pt idx="58">
                  <c:v>63.5</c:v>
                </c:pt>
                <c:pt idx="59">
                  <c:v>63.5</c:v>
                </c:pt>
                <c:pt idx="60">
                  <c:v>63.5</c:v>
                </c:pt>
                <c:pt idx="61">
                  <c:v>64</c:v>
                </c:pt>
                <c:pt idx="62">
                  <c:v>64</c:v>
                </c:pt>
                <c:pt idx="63">
                  <c:v>63.5</c:v>
                </c:pt>
                <c:pt idx="64">
                  <c:v>64</c:v>
                </c:pt>
                <c:pt idx="65">
                  <c:v>63.5</c:v>
                </c:pt>
                <c:pt idx="66">
                  <c:v>63.5</c:v>
                </c:pt>
                <c:pt idx="67">
                  <c:v>63.5</c:v>
                </c:pt>
                <c:pt idx="68">
                  <c:v>63.5</c:v>
                </c:pt>
                <c:pt idx="69">
                  <c:v>63.5</c:v>
                </c:pt>
                <c:pt idx="70">
                  <c:v>63.5</c:v>
                </c:pt>
                <c:pt idx="71">
                  <c:v>63.5</c:v>
                </c:pt>
                <c:pt idx="72">
                  <c:v>63.5</c:v>
                </c:pt>
                <c:pt idx="73">
                  <c:v>63.5</c:v>
                </c:pt>
                <c:pt idx="74">
                  <c:v>63.5</c:v>
                </c:pt>
                <c:pt idx="75">
                  <c:v>63.5</c:v>
                </c:pt>
                <c:pt idx="76">
                  <c:v>63</c:v>
                </c:pt>
                <c:pt idx="77">
                  <c:v>63</c:v>
                </c:pt>
                <c:pt idx="78">
                  <c:v>63.5</c:v>
                </c:pt>
                <c:pt idx="79">
                  <c:v>63.5</c:v>
                </c:pt>
                <c:pt idx="80">
                  <c:v>63.5</c:v>
                </c:pt>
                <c:pt idx="81">
                  <c:v>63.5</c:v>
                </c:pt>
                <c:pt idx="82">
                  <c:v>63.5</c:v>
                </c:pt>
                <c:pt idx="83">
                  <c:v>63.5</c:v>
                </c:pt>
                <c:pt idx="84">
                  <c:v>63</c:v>
                </c:pt>
                <c:pt idx="85">
                  <c:v>63</c:v>
                </c:pt>
                <c:pt idx="86">
                  <c:v>63</c:v>
                </c:pt>
                <c:pt idx="87">
                  <c:v>63</c:v>
                </c:pt>
                <c:pt idx="88">
                  <c:v>63</c:v>
                </c:pt>
                <c:pt idx="89">
                  <c:v>63</c:v>
                </c:pt>
                <c:pt idx="90">
                  <c:v>63</c:v>
                </c:pt>
                <c:pt idx="91">
                  <c:v>63</c:v>
                </c:pt>
                <c:pt idx="92">
                  <c:v>63.5</c:v>
                </c:pt>
                <c:pt idx="93">
                  <c:v>63.5</c:v>
                </c:pt>
                <c:pt idx="94">
                  <c:v>63.5</c:v>
                </c:pt>
                <c:pt idx="95">
                  <c:v>63.5</c:v>
                </c:pt>
                <c:pt idx="96">
                  <c:v>63.5</c:v>
                </c:pt>
                <c:pt idx="97">
                  <c:v>64</c:v>
                </c:pt>
                <c:pt idx="98">
                  <c:v>64</c:v>
                </c:pt>
                <c:pt idx="99">
                  <c:v>64</c:v>
                </c:pt>
                <c:pt idx="100">
                  <c:v>64</c:v>
                </c:pt>
                <c:pt idx="101">
                  <c:v>64.5</c:v>
                </c:pt>
                <c:pt idx="102">
                  <c:v>64.5</c:v>
                </c:pt>
                <c:pt idx="103">
                  <c:v>64.5</c:v>
                </c:pt>
                <c:pt idx="104">
                  <c:v>64.5</c:v>
                </c:pt>
                <c:pt idx="105">
                  <c:v>64.5</c:v>
                </c:pt>
                <c:pt idx="106">
                  <c:v>65</c:v>
                </c:pt>
                <c:pt idx="107">
                  <c:v>65</c:v>
                </c:pt>
                <c:pt idx="108">
                  <c:v>65.5</c:v>
                </c:pt>
                <c:pt idx="109">
                  <c:v>65.5</c:v>
                </c:pt>
                <c:pt idx="110">
                  <c:v>65</c:v>
                </c:pt>
                <c:pt idx="111">
                  <c:v>65.5</c:v>
                </c:pt>
                <c:pt idx="112">
                  <c:v>65</c:v>
                </c:pt>
                <c:pt idx="113">
                  <c:v>65</c:v>
                </c:pt>
                <c:pt idx="114">
                  <c:v>65</c:v>
                </c:pt>
                <c:pt idx="115">
                  <c:v>65</c:v>
                </c:pt>
                <c:pt idx="116">
                  <c:v>65</c:v>
                </c:pt>
                <c:pt idx="117">
                  <c:v>65</c:v>
                </c:pt>
                <c:pt idx="118">
                  <c:v>65</c:v>
                </c:pt>
                <c:pt idx="119">
                  <c:v>42.5</c:v>
                </c:pt>
                <c:pt idx="120">
                  <c:v>42.5</c:v>
                </c:pt>
                <c:pt idx="121">
                  <c:v>39.5</c:v>
                </c:pt>
                <c:pt idx="122">
                  <c:v>39.5</c:v>
                </c:pt>
                <c:pt idx="123">
                  <c:v>38.5</c:v>
                </c:pt>
                <c:pt idx="124">
                  <c:v>39</c:v>
                </c:pt>
                <c:pt idx="125">
                  <c:v>38.5</c:v>
                </c:pt>
                <c:pt idx="126">
                  <c:v>38</c:v>
                </c:pt>
                <c:pt idx="127">
                  <c:v>38</c:v>
                </c:pt>
                <c:pt idx="128">
                  <c:v>37.5</c:v>
                </c:pt>
                <c:pt idx="129">
                  <c:v>37.5</c:v>
                </c:pt>
                <c:pt idx="130">
                  <c:v>37.5</c:v>
                </c:pt>
                <c:pt idx="131">
                  <c:v>37.5</c:v>
                </c:pt>
                <c:pt idx="132">
                  <c:v>37.5</c:v>
                </c:pt>
                <c:pt idx="133">
                  <c:v>37.5</c:v>
                </c:pt>
                <c:pt idx="134">
                  <c:v>37.5</c:v>
                </c:pt>
                <c:pt idx="135">
                  <c:v>37.5</c:v>
                </c:pt>
                <c:pt idx="136">
                  <c:v>37.5</c:v>
                </c:pt>
                <c:pt idx="137">
                  <c:v>37.5</c:v>
                </c:pt>
                <c:pt idx="138">
                  <c:v>37.5</c:v>
                </c:pt>
                <c:pt idx="139">
                  <c:v>37.5</c:v>
                </c:pt>
                <c:pt idx="140">
                  <c:v>37.5</c:v>
                </c:pt>
                <c:pt idx="141">
                  <c:v>37.5</c:v>
                </c:pt>
                <c:pt idx="142">
                  <c:v>37.5</c:v>
                </c:pt>
                <c:pt idx="143">
                  <c:v>37.5</c:v>
                </c:pt>
                <c:pt idx="144">
                  <c:v>37.5</c:v>
                </c:pt>
                <c:pt idx="145">
                  <c:v>37.5</c:v>
                </c:pt>
                <c:pt idx="146">
                  <c:v>37.5</c:v>
                </c:pt>
                <c:pt idx="147">
                  <c:v>37.5</c:v>
                </c:pt>
                <c:pt idx="148">
                  <c:v>37.5</c:v>
                </c:pt>
                <c:pt idx="149">
                  <c:v>37</c:v>
                </c:pt>
                <c:pt idx="150">
                  <c:v>37.5</c:v>
                </c:pt>
                <c:pt idx="151">
                  <c:v>37.5</c:v>
                </c:pt>
                <c:pt idx="152">
                  <c:v>37.5</c:v>
                </c:pt>
                <c:pt idx="153">
                  <c:v>37</c:v>
                </c:pt>
                <c:pt idx="154">
                  <c:v>37.5</c:v>
                </c:pt>
                <c:pt idx="155">
                  <c:v>37.5</c:v>
                </c:pt>
                <c:pt idx="156">
                  <c:v>37</c:v>
                </c:pt>
                <c:pt idx="157">
                  <c:v>37.5</c:v>
                </c:pt>
                <c:pt idx="158">
                  <c:v>37</c:v>
                </c:pt>
                <c:pt idx="159">
                  <c:v>37.5</c:v>
                </c:pt>
                <c:pt idx="160">
                  <c:v>37</c:v>
                </c:pt>
                <c:pt idx="161">
                  <c:v>37</c:v>
                </c:pt>
                <c:pt idx="162">
                  <c:v>37</c:v>
                </c:pt>
                <c:pt idx="163">
                  <c:v>37</c:v>
                </c:pt>
                <c:pt idx="164">
                  <c:v>37</c:v>
                </c:pt>
                <c:pt idx="165">
                  <c:v>37</c:v>
                </c:pt>
                <c:pt idx="166">
                  <c:v>37</c:v>
                </c:pt>
                <c:pt idx="167">
                  <c:v>37</c:v>
                </c:pt>
                <c:pt idx="168">
                  <c:v>37</c:v>
                </c:pt>
                <c:pt idx="169">
                  <c:v>37</c:v>
                </c:pt>
                <c:pt idx="170">
                  <c:v>37</c:v>
                </c:pt>
                <c:pt idx="171">
                  <c:v>37</c:v>
                </c:pt>
                <c:pt idx="172">
                  <c:v>37</c:v>
                </c:pt>
                <c:pt idx="173">
                  <c:v>37</c:v>
                </c:pt>
                <c:pt idx="174">
                  <c:v>37.5</c:v>
                </c:pt>
                <c:pt idx="175">
                  <c:v>37</c:v>
                </c:pt>
                <c:pt idx="176">
                  <c:v>36.5</c:v>
                </c:pt>
                <c:pt idx="177">
                  <c:v>37</c:v>
                </c:pt>
                <c:pt idx="178">
                  <c:v>37</c:v>
                </c:pt>
                <c:pt idx="179">
                  <c:v>37</c:v>
                </c:pt>
                <c:pt idx="180">
                  <c:v>37</c:v>
                </c:pt>
                <c:pt idx="181">
                  <c:v>37</c:v>
                </c:pt>
                <c:pt idx="182">
                  <c:v>37</c:v>
                </c:pt>
                <c:pt idx="183">
                  <c:v>37</c:v>
                </c:pt>
                <c:pt idx="184">
                  <c:v>36.5</c:v>
                </c:pt>
                <c:pt idx="185">
                  <c:v>36.5</c:v>
                </c:pt>
                <c:pt idx="186">
                  <c:v>36.5</c:v>
                </c:pt>
                <c:pt idx="187">
                  <c:v>37</c:v>
                </c:pt>
                <c:pt idx="188">
                  <c:v>36.5</c:v>
                </c:pt>
                <c:pt idx="189">
                  <c:v>37</c:v>
                </c:pt>
                <c:pt idx="190">
                  <c:v>37</c:v>
                </c:pt>
                <c:pt idx="191">
                  <c:v>37</c:v>
                </c:pt>
                <c:pt idx="192">
                  <c:v>37</c:v>
                </c:pt>
                <c:pt idx="193">
                  <c:v>37</c:v>
                </c:pt>
                <c:pt idx="194">
                  <c:v>36.5</c:v>
                </c:pt>
                <c:pt idx="195">
                  <c:v>36.5</c:v>
                </c:pt>
                <c:pt idx="196">
                  <c:v>37</c:v>
                </c:pt>
                <c:pt idx="197">
                  <c:v>36.5</c:v>
                </c:pt>
                <c:pt idx="198">
                  <c:v>37</c:v>
                </c:pt>
                <c:pt idx="199">
                  <c:v>36.5</c:v>
                </c:pt>
                <c:pt idx="200">
                  <c:v>36.5</c:v>
                </c:pt>
                <c:pt idx="201">
                  <c:v>37</c:v>
                </c:pt>
                <c:pt idx="202">
                  <c:v>36.5</c:v>
                </c:pt>
                <c:pt idx="203">
                  <c:v>36.5</c:v>
                </c:pt>
                <c:pt idx="204">
                  <c:v>37</c:v>
                </c:pt>
                <c:pt idx="205">
                  <c:v>36.5</c:v>
                </c:pt>
                <c:pt idx="206">
                  <c:v>36.5</c:v>
                </c:pt>
                <c:pt idx="207">
                  <c:v>36.5</c:v>
                </c:pt>
                <c:pt idx="208">
                  <c:v>36.5</c:v>
                </c:pt>
                <c:pt idx="209">
                  <c:v>36.5</c:v>
                </c:pt>
                <c:pt idx="210">
                  <c:v>37</c:v>
                </c:pt>
                <c:pt idx="211">
                  <c:v>36.5</c:v>
                </c:pt>
                <c:pt idx="212">
                  <c:v>36.5</c:v>
                </c:pt>
                <c:pt idx="213">
                  <c:v>36.5</c:v>
                </c:pt>
                <c:pt idx="214">
                  <c:v>36.5</c:v>
                </c:pt>
                <c:pt idx="215">
                  <c:v>36.5</c:v>
                </c:pt>
                <c:pt idx="216">
                  <c:v>36.5</c:v>
                </c:pt>
                <c:pt idx="217">
                  <c:v>36.5</c:v>
                </c:pt>
                <c:pt idx="218">
                  <c:v>36.5</c:v>
                </c:pt>
                <c:pt idx="219">
                  <c:v>36.5</c:v>
                </c:pt>
                <c:pt idx="220">
                  <c:v>36.5</c:v>
                </c:pt>
                <c:pt idx="221">
                  <c:v>36.5</c:v>
                </c:pt>
                <c:pt idx="222">
                  <c:v>36.5</c:v>
                </c:pt>
                <c:pt idx="223">
                  <c:v>36.5</c:v>
                </c:pt>
                <c:pt idx="224">
                  <c:v>36.5</c:v>
                </c:pt>
                <c:pt idx="225">
                  <c:v>36.5</c:v>
                </c:pt>
                <c:pt idx="226">
                  <c:v>36.5</c:v>
                </c:pt>
                <c:pt idx="227">
                  <c:v>36.5</c:v>
                </c:pt>
                <c:pt idx="228">
                  <c:v>36.5</c:v>
                </c:pt>
                <c:pt idx="229">
                  <c:v>36.5</c:v>
                </c:pt>
                <c:pt idx="230">
                  <c:v>36.5</c:v>
                </c:pt>
                <c:pt idx="231">
                  <c:v>36.5</c:v>
                </c:pt>
                <c:pt idx="232">
                  <c:v>36.5</c:v>
                </c:pt>
                <c:pt idx="233">
                  <c:v>36.5</c:v>
                </c:pt>
                <c:pt idx="234">
                  <c:v>36.5</c:v>
                </c:pt>
                <c:pt idx="235">
                  <c:v>36.5</c:v>
                </c:pt>
                <c:pt idx="236">
                  <c:v>36.5</c:v>
                </c:pt>
                <c:pt idx="237">
                  <c:v>36.5</c:v>
                </c:pt>
                <c:pt idx="238">
                  <c:v>36.5</c:v>
                </c:pt>
                <c:pt idx="239">
                  <c:v>36.5</c:v>
                </c:pt>
                <c:pt idx="240">
                  <c:v>36.5</c:v>
                </c:pt>
                <c:pt idx="241">
                  <c:v>36.5</c:v>
                </c:pt>
                <c:pt idx="242">
                  <c:v>36.5</c:v>
                </c:pt>
                <c:pt idx="243">
                  <c:v>36.5</c:v>
                </c:pt>
              </c:numCache>
            </c:numRef>
          </c:val>
          <c:smooth val="0"/>
        </c:ser>
        <c:ser>
          <c:idx val="3"/>
          <c:order val="2"/>
          <c:tx>
            <c:v>capteur B-2</c:v>
          </c:tx>
          <c:marker>
            <c:symbol val="none"/>
          </c:marker>
          <c:val>
            <c:numRef>
              <c:f>'étalonnage HR'!$F$25:$F$268</c:f>
              <c:numCache>
                <c:formatCode>General</c:formatCode>
                <c:ptCount val="244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  <c:pt idx="4">
                  <c:v>63.5</c:v>
                </c:pt>
                <c:pt idx="5">
                  <c:v>63</c:v>
                </c:pt>
                <c:pt idx="6">
                  <c:v>63.5</c:v>
                </c:pt>
                <c:pt idx="7">
                  <c:v>63.5</c:v>
                </c:pt>
                <c:pt idx="8">
                  <c:v>63</c:v>
                </c:pt>
                <c:pt idx="9">
                  <c:v>63</c:v>
                </c:pt>
                <c:pt idx="10">
                  <c:v>62.5</c:v>
                </c:pt>
                <c:pt idx="11">
                  <c:v>62</c:v>
                </c:pt>
                <c:pt idx="12">
                  <c:v>61.5</c:v>
                </c:pt>
                <c:pt idx="13">
                  <c:v>61.5</c:v>
                </c:pt>
                <c:pt idx="14">
                  <c:v>62</c:v>
                </c:pt>
                <c:pt idx="15">
                  <c:v>62</c:v>
                </c:pt>
                <c:pt idx="16">
                  <c:v>62</c:v>
                </c:pt>
                <c:pt idx="17">
                  <c:v>62.5</c:v>
                </c:pt>
                <c:pt idx="18">
                  <c:v>62.5</c:v>
                </c:pt>
                <c:pt idx="19">
                  <c:v>62.5</c:v>
                </c:pt>
                <c:pt idx="20">
                  <c:v>62.5</c:v>
                </c:pt>
                <c:pt idx="21">
                  <c:v>62.5</c:v>
                </c:pt>
                <c:pt idx="22">
                  <c:v>63</c:v>
                </c:pt>
                <c:pt idx="23">
                  <c:v>63.5</c:v>
                </c:pt>
                <c:pt idx="24">
                  <c:v>63.5</c:v>
                </c:pt>
                <c:pt idx="25">
                  <c:v>64</c:v>
                </c:pt>
                <c:pt idx="26">
                  <c:v>64</c:v>
                </c:pt>
                <c:pt idx="27">
                  <c:v>64</c:v>
                </c:pt>
                <c:pt idx="28">
                  <c:v>64</c:v>
                </c:pt>
                <c:pt idx="29">
                  <c:v>64</c:v>
                </c:pt>
                <c:pt idx="30">
                  <c:v>64.5</c:v>
                </c:pt>
                <c:pt idx="31">
                  <c:v>64</c:v>
                </c:pt>
                <c:pt idx="32">
                  <c:v>64</c:v>
                </c:pt>
                <c:pt idx="33">
                  <c:v>64</c:v>
                </c:pt>
                <c:pt idx="34">
                  <c:v>64</c:v>
                </c:pt>
                <c:pt idx="35">
                  <c:v>64</c:v>
                </c:pt>
                <c:pt idx="36">
                  <c:v>64</c:v>
                </c:pt>
                <c:pt idx="37">
                  <c:v>64</c:v>
                </c:pt>
                <c:pt idx="38">
                  <c:v>64</c:v>
                </c:pt>
                <c:pt idx="39">
                  <c:v>64</c:v>
                </c:pt>
                <c:pt idx="40">
                  <c:v>64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64</c:v>
                </c:pt>
                <c:pt idx="47">
                  <c:v>64</c:v>
                </c:pt>
                <c:pt idx="48">
                  <c:v>64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63.5</c:v>
                </c:pt>
                <c:pt idx="54">
                  <c:v>63.5</c:v>
                </c:pt>
                <c:pt idx="55">
                  <c:v>63.5</c:v>
                </c:pt>
                <c:pt idx="56">
                  <c:v>63.5</c:v>
                </c:pt>
                <c:pt idx="57">
                  <c:v>63.5</c:v>
                </c:pt>
                <c:pt idx="58">
                  <c:v>63</c:v>
                </c:pt>
                <c:pt idx="59">
                  <c:v>63.5</c:v>
                </c:pt>
                <c:pt idx="60">
                  <c:v>63</c:v>
                </c:pt>
                <c:pt idx="61">
                  <c:v>63</c:v>
                </c:pt>
                <c:pt idx="62">
                  <c:v>63</c:v>
                </c:pt>
                <c:pt idx="63">
                  <c:v>63</c:v>
                </c:pt>
                <c:pt idx="64">
                  <c:v>63</c:v>
                </c:pt>
                <c:pt idx="65">
                  <c:v>63</c:v>
                </c:pt>
                <c:pt idx="66">
                  <c:v>63</c:v>
                </c:pt>
                <c:pt idx="67">
                  <c:v>63</c:v>
                </c:pt>
                <c:pt idx="68">
                  <c:v>63</c:v>
                </c:pt>
                <c:pt idx="69">
                  <c:v>63</c:v>
                </c:pt>
                <c:pt idx="70">
                  <c:v>63</c:v>
                </c:pt>
                <c:pt idx="71">
                  <c:v>63</c:v>
                </c:pt>
                <c:pt idx="72">
                  <c:v>63</c:v>
                </c:pt>
                <c:pt idx="73">
                  <c:v>63</c:v>
                </c:pt>
                <c:pt idx="74">
                  <c:v>63</c:v>
                </c:pt>
                <c:pt idx="75">
                  <c:v>62.5</c:v>
                </c:pt>
                <c:pt idx="76">
                  <c:v>63</c:v>
                </c:pt>
                <c:pt idx="77">
                  <c:v>63.5</c:v>
                </c:pt>
                <c:pt idx="78">
                  <c:v>63</c:v>
                </c:pt>
                <c:pt idx="79">
                  <c:v>63</c:v>
                </c:pt>
                <c:pt idx="80">
                  <c:v>63</c:v>
                </c:pt>
                <c:pt idx="81">
                  <c:v>63</c:v>
                </c:pt>
                <c:pt idx="82">
                  <c:v>63</c:v>
                </c:pt>
                <c:pt idx="83">
                  <c:v>63</c:v>
                </c:pt>
                <c:pt idx="84">
                  <c:v>63</c:v>
                </c:pt>
                <c:pt idx="85">
                  <c:v>62.5</c:v>
                </c:pt>
                <c:pt idx="86">
                  <c:v>62.5</c:v>
                </c:pt>
                <c:pt idx="87">
                  <c:v>62.5</c:v>
                </c:pt>
                <c:pt idx="88">
                  <c:v>62.5</c:v>
                </c:pt>
                <c:pt idx="89">
                  <c:v>62.5</c:v>
                </c:pt>
                <c:pt idx="90">
                  <c:v>62.5</c:v>
                </c:pt>
                <c:pt idx="91">
                  <c:v>62.5</c:v>
                </c:pt>
                <c:pt idx="92">
                  <c:v>62.5</c:v>
                </c:pt>
                <c:pt idx="93">
                  <c:v>62.5</c:v>
                </c:pt>
                <c:pt idx="94">
                  <c:v>62.5</c:v>
                </c:pt>
                <c:pt idx="95">
                  <c:v>63.5</c:v>
                </c:pt>
                <c:pt idx="96">
                  <c:v>63.5</c:v>
                </c:pt>
                <c:pt idx="97">
                  <c:v>63</c:v>
                </c:pt>
                <c:pt idx="98">
                  <c:v>64</c:v>
                </c:pt>
                <c:pt idx="99">
                  <c:v>63.5</c:v>
                </c:pt>
                <c:pt idx="100">
                  <c:v>64</c:v>
                </c:pt>
                <c:pt idx="101">
                  <c:v>64</c:v>
                </c:pt>
                <c:pt idx="102">
                  <c:v>64</c:v>
                </c:pt>
                <c:pt idx="103">
                  <c:v>64</c:v>
                </c:pt>
                <c:pt idx="104">
                  <c:v>64.5</c:v>
                </c:pt>
                <c:pt idx="105">
                  <c:v>64.5</c:v>
                </c:pt>
                <c:pt idx="106">
                  <c:v>64.5</c:v>
                </c:pt>
                <c:pt idx="107">
                  <c:v>64.5</c:v>
                </c:pt>
                <c:pt idx="108">
                  <c:v>64.5</c:v>
                </c:pt>
                <c:pt idx="109">
                  <c:v>64.5</c:v>
                </c:pt>
                <c:pt idx="110">
                  <c:v>64.5</c:v>
                </c:pt>
                <c:pt idx="111">
                  <c:v>64.5</c:v>
                </c:pt>
                <c:pt idx="112">
                  <c:v>64.5</c:v>
                </c:pt>
                <c:pt idx="113">
                  <c:v>64.5</c:v>
                </c:pt>
                <c:pt idx="114">
                  <c:v>64.5</c:v>
                </c:pt>
                <c:pt idx="115">
                  <c:v>64.5</c:v>
                </c:pt>
                <c:pt idx="116">
                  <c:v>64.5</c:v>
                </c:pt>
                <c:pt idx="117">
                  <c:v>64.5</c:v>
                </c:pt>
                <c:pt idx="118">
                  <c:v>64.5</c:v>
                </c:pt>
                <c:pt idx="119">
                  <c:v>42.5</c:v>
                </c:pt>
                <c:pt idx="120">
                  <c:v>39.5</c:v>
                </c:pt>
                <c:pt idx="121">
                  <c:v>39</c:v>
                </c:pt>
                <c:pt idx="122">
                  <c:v>38.5</c:v>
                </c:pt>
                <c:pt idx="123">
                  <c:v>39</c:v>
                </c:pt>
                <c:pt idx="124">
                  <c:v>38.5</c:v>
                </c:pt>
                <c:pt idx="125">
                  <c:v>38</c:v>
                </c:pt>
                <c:pt idx="126">
                  <c:v>37.5</c:v>
                </c:pt>
                <c:pt idx="127">
                  <c:v>37.5</c:v>
                </c:pt>
                <c:pt idx="128">
                  <c:v>37.5</c:v>
                </c:pt>
                <c:pt idx="129">
                  <c:v>37.5</c:v>
                </c:pt>
                <c:pt idx="130">
                  <c:v>37.5</c:v>
                </c:pt>
                <c:pt idx="131">
                  <c:v>37.5</c:v>
                </c:pt>
                <c:pt idx="132">
                  <c:v>37.5</c:v>
                </c:pt>
                <c:pt idx="133">
                  <c:v>37.5</c:v>
                </c:pt>
                <c:pt idx="134">
                  <c:v>37.5</c:v>
                </c:pt>
                <c:pt idx="135">
                  <c:v>37.5</c:v>
                </c:pt>
                <c:pt idx="136">
                  <c:v>37.5</c:v>
                </c:pt>
                <c:pt idx="137">
                  <c:v>37.5</c:v>
                </c:pt>
                <c:pt idx="138">
                  <c:v>37.5</c:v>
                </c:pt>
                <c:pt idx="139">
                  <c:v>37.5</c:v>
                </c:pt>
                <c:pt idx="140">
                  <c:v>37.5</c:v>
                </c:pt>
                <c:pt idx="141">
                  <c:v>37.5</c:v>
                </c:pt>
                <c:pt idx="142">
                  <c:v>37.5</c:v>
                </c:pt>
                <c:pt idx="143">
                  <c:v>37.5</c:v>
                </c:pt>
                <c:pt idx="144">
                  <c:v>37.5</c:v>
                </c:pt>
                <c:pt idx="145">
                  <c:v>37.5</c:v>
                </c:pt>
                <c:pt idx="146">
                  <c:v>37.5</c:v>
                </c:pt>
                <c:pt idx="147">
                  <c:v>37.5</c:v>
                </c:pt>
                <c:pt idx="148">
                  <c:v>37.5</c:v>
                </c:pt>
                <c:pt idx="149">
                  <c:v>37.5</c:v>
                </c:pt>
                <c:pt idx="150">
                  <c:v>37.5</c:v>
                </c:pt>
                <c:pt idx="151">
                  <c:v>37.5</c:v>
                </c:pt>
                <c:pt idx="152">
                  <c:v>37.5</c:v>
                </c:pt>
                <c:pt idx="153">
                  <c:v>37.5</c:v>
                </c:pt>
                <c:pt idx="154">
                  <c:v>37.5</c:v>
                </c:pt>
                <c:pt idx="155">
                  <c:v>37.5</c:v>
                </c:pt>
                <c:pt idx="156">
                  <c:v>37.5</c:v>
                </c:pt>
                <c:pt idx="157">
                  <c:v>37.5</c:v>
                </c:pt>
                <c:pt idx="158">
                  <c:v>37</c:v>
                </c:pt>
                <c:pt idx="159">
                  <c:v>37.5</c:v>
                </c:pt>
                <c:pt idx="160">
                  <c:v>37.5</c:v>
                </c:pt>
                <c:pt idx="161">
                  <c:v>37</c:v>
                </c:pt>
                <c:pt idx="162">
                  <c:v>37</c:v>
                </c:pt>
                <c:pt idx="163">
                  <c:v>37</c:v>
                </c:pt>
                <c:pt idx="164">
                  <c:v>37</c:v>
                </c:pt>
                <c:pt idx="165">
                  <c:v>37</c:v>
                </c:pt>
                <c:pt idx="166">
                  <c:v>37</c:v>
                </c:pt>
                <c:pt idx="167">
                  <c:v>37</c:v>
                </c:pt>
                <c:pt idx="168">
                  <c:v>37</c:v>
                </c:pt>
                <c:pt idx="169">
                  <c:v>37</c:v>
                </c:pt>
                <c:pt idx="170">
                  <c:v>37</c:v>
                </c:pt>
                <c:pt idx="171">
                  <c:v>37</c:v>
                </c:pt>
                <c:pt idx="172">
                  <c:v>37</c:v>
                </c:pt>
                <c:pt idx="173">
                  <c:v>37</c:v>
                </c:pt>
                <c:pt idx="174">
                  <c:v>37</c:v>
                </c:pt>
                <c:pt idx="175">
                  <c:v>37</c:v>
                </c:pt>
                <c:pt idx="176">
                  <c:v>37</c:v>
                </c:pt>
                <c:pt idx="177">
                  <c:v>37</c:v>
                </c:pt>
                <c:pt idx="178">
                  <c:v>37</c:v>
                </c:pt>
                <c:pt idx="179">
                  <c:v>37</c:v>
                </c:pt>
                <c:pt idx="180">
                  <c:v>37</c:v>
                </c:pt>
                <c:pt idx="181">
                  <c:v>37</c:v>
                </c:pt>
                <c:pt idx="182">
                  <c:v>37</c:v>
                </c:pt>
                <c:pt idx="183">
                  <c:v>37</c:v>
                </c:pt>
                <c:pt idx="184">
                  <c:v>37</c:v>
                </c:pt>
                <c:pt idx="185">
                  <c:v>37</c:v>
                </c:pt>
                <c:pt idx="186">
                  <c:v>37</c:v>
                </c:pt>
                <c:pt idx="187">
                  <c:v>37</c:v>
                </c:pt>
                <c:pt idx="188">
                  <c:v>36.5</c:v>
                </c:pt>
                <c:pt idx="189">
                  <c:v>37</c:v>
                </c:pt>
                <c:pt idx="190">
                  <c:v>37</c:v>
                </c:pt>
                <c:pt idx="191">
                  <c:v>37</c:v>
                </c:pt>
                <c:pt idx="192">
                  <c:v>37.5</c:v>
                </c:pt>
                <c:pt idx="193">
                  <c:v>37</c:v>
                </c:pt>
                <c:pt idx="194">
                  <c:v>37</c:v>
                </c:pt>
                <c:pt idx="195">
                  <c:v>36.5</c:v>
                </c:pt>
                <c:pt idx="196">
                  <c:v>37</c:v>
                </c:pt>
                <c:pt idx="197">
                  <c:v>37</c:v>
                </c:pt>
                <c:pt idx="198">
                  <c:v>37</c:v>
                </c:pt>
                <c:pt idx="199">
                  <c:v>37</c:v>
                </c:pt>
                <c:pt idx="200">
                  <c:v>36.5</c:v>
                </c:pt>
                <c:pt idx="201">
                  <c:v>36.5</c:v>
                </c:pt>
                <c:pt idx="202">
                  <c:v>36.5</c:v>
                </c:pt>
                <c:pt idx="203">
                  <c:v>37</c:v>
                </c:pt>
                <c:pt idx="204">
                  <c:v>36.5</c:v>
                </c:pt>
                <c:pt idx="205">
                  <c:v>36.5</c:v>
                </c:pt>
                <c:pt idx="206">
                  <c:v>36.5</c:v>
                </c:pt>
                <c:pt idx="207">
                  <c:v>36.5</c:v>
                </c:pt>
                <c:pt idx="208">
                  <c:v>36.5</c:v>
                </c:pt>
                <c:pt idx="209">
                  <c:v>36.5</c:v>
                </c:pt>
                <c:pt idx="210">
                  <c:v>36.5</c:v>
                </c:pt>
                <c:pt idx="211">
                  <c:v>36.5</c:v>
                </c:pt>
                <c:pt idx="212">
                  <c:v>36.5</c:v>
                </c:pt>
                <c:pt idx="213">
                  <c:v>36.5</c:v>
                </c:pt>
                <c:pt idx="214">
                  <c:v>36.5</c:v>
                </c:pt>
                <c:pt idx="215">
                  <c:v>36.5</c:v>
                </c:pt>
                <c:pt idx="216">
                  <c:v>36.5</c:v>
                </c:pt>
                <c:pt idx="217">
                  <c:v>36.5</c:v>
                </c:pt>
                <c:pt idx="218">
                  <c:v>36.5</c:v>
                </c:pt>
                <c:pt idx="219">
                  <c:v>36.5</c:v>
                </c:pt>
                <c:pt idx="220">
                  <c:v>36.5</c:v>
                </c:pt>
                <c:pt idx="221">
                  <c:v>36.5</c:v>
                </c:pt>
                <c:pt idx="222">
                  <c:v>36.5</c:v>
                </c:pt>
                <c:pt idx="223">
                  <c:v>36.5</c:v>
                </c:pt>
                <c:pt idx="224">
                  <c:v>36.5</c:v>
                </c:pt>
                <c:pt idx="225">
                  <c:v>36.5</c:v>
                </c:pt>
                <c:pt idx="226">
                  <c:v>37</c:v>
                </c:pt>
                <c:pt idx="227">
                  <c:v>36.5</c:v>
                </c:pt>
                <c:pt idx="228">
                  <c:v>36.5</c:v>
                </c:pt>
                <c:pt idx="229">
                  <c:v>36.5</c:v>
                </c:pt>
                <c:pt idx="230">
                  <c:v>36.5</c:v>
                </c:pt>
                <c:pt idx="231">
                  <c:v>36.5</c:v>
                </c:pt>
                <c:pt idx="232">
                  <c:v>36.5</c:v>
                </c:pt>
                <c:pt idx="233">
                  <c:v>36.5</c:v>
                </c:pt>
                <c:pt idx="234">
                  <c:v>36.5</c:v>
                </c:pt>
                <c:pt idx="235">
                  <c:v>36.5</c:v>
                </c:pt>
                <c:pt idx="236">
                  <c:v>36.5</c:v>
                </c:pt>
                <c:pt idx="237">
                  <c:v>36.5</c:v>
                </c:pt>
                <c:pt idx="238">
                  <c:v>36.5</c:v>
                </c:pt>
                <c:pt idx="239">
                  <c:v>36.5</c:v>
                </c:pt>
                <c:pt idx="240">
                  <c:v>36.5</c:v>
                </c:pt>
                <c:pt idx="241">
                  <c:v>36.5</c:v>
                </c:pt>
                <c:pt idx="242">
                  <c:v>36.5</c:v>
                </c:pt>
                <c:pt idx="243">
                  <c:v>36.5</c:v>
                </c:pt>
              </c:numCache>
            </c:numRef>
          </c:val>
          <c:smooth val="0"/>
        </c:ser>
        <c:ser>
          <c:idx val="4"/>
          <c:order val="3"/>
          <c:tx>
            <c:v>capteur C-3</c:v>
          </c:tx>
          <c:marker>
            <c:symbol val="none"/>
          </c:marker>
          <c:val>
            <c:numRef>
              <c:f>'étalonnage HR'!$G$25:$G$268</c:f>
              <c:numCache>
                <c:formatCode>General</c:formatCode>
                <c:ptCount val="244"/>
                <c:pt idx="0">
                  <c:v>63.5</c:v>
                </c:pt>
                <c:pt idx="1">
                  <c:v>63.5</c:v>
                </c:pt>
                <c:pt idx="2">
                  <c:v>63.5</c:v>
                </c:pt>
                <c:pt idx="3">
                  <c:v>63.5</c:v>
                </c:pt>
                <c:pt idx="4">
                  <c:v>63.5</c:v>
                </c:pt>
                <c:pt idx="5">
                  <c:v>63.5</c:v>
                </c:pt>
                <c:pt idx="6">
                  <c:v>63.5</c:v>
                </c:pt>
                <c:pt idx="7">
                  <c:v>63.5</c:v>
                </c:pt>
                <c:pt idx="8">
                  <c:v>63.5</c:v>
                </c:pt>
                <c:pt idx="9">
                  <c:v>63.5</c:v>
                </c:pt>
                <c:pt idx="10">
                  <c:v>62.5</c:v>
                </c:pt>
                <c:pt idx="11">
                  <c:v>62.5</c:v>
                </c:pt>
                <c:pt idx="12">
                  <c:v>62</c:v>
                </c:pt>
                <c:pt idx="13">
                  <c:v>62</c:v>
                </c:pt>
                <c:pt idx="14">
                  <c:v>62.5</c:v>
                </c:pt>
                <c:pt idx="15">
                  <c:v>62.5</c:v>
                </c:pt>
                <c:pt idx="16">
                  <c:v>62.5</c:v>
                </c:pt>
                <c:pt idx="17">
                  <c:v>63</c:v>
                </c:pt>
                <c:pt idx="18">
                  <c:v>63</c:v>
                </c:pt>
                <c:pt idx="19">
                  <c:v>62.5</c:v>
                </c:pt>
                <c:pt idx="20">
                  <c:v>63</c:v>
                </c:pt>
                <c:pt idx="21">
                  <c:v>63</c:v>
                </c:pt>
                <c:pt idx="22">
                  <c:v>63.5</c:v>
                </c:pt>
                <c:pt idx="23">
                  <c:v>63.5</c:v>
                </c:pt>
                <c:pt idx="24">
                  <c:v>64</c:v>
                </c:pt>
                <c:pt idx="25">
                  <c:v>64</c:v>
                </c:pt>
                <c:pt idx="26">
                  <c:v>64</c:v>
                </c:pt>
                <c:pt idx="27">
                  <c:v>64</c:v>
                </c:pt>
                <c:pt idx="28">
                  <c:v>64.5</c:v>
                </c:pt>
                <c:pt idx="29">
                  <c:v>64.5</c:v>
                </c:pt>
                <c:pt idx="30">
                  <c:v>65</c:v>
                </c:pt>
                <c:pt idx="31">
                  <c:v>64.5</c:v>
                </c:pt>
                <c:pt idx="32">
                  <c:v>64.5</c:v>
                </c:pt>
                <c:pt idx="33">
                  <c:v>64</c:v>
                </c:pt>
                <c:pt idx="34">
                  <c:v>64</c:v>
                </c:pt>
                <c:pt idx="35">
                  <c:v>64</c:v>
                </c:pt>
                <c:pt idx="36">
                  <c:v>64</c:v>
                </c:pt>
                <c:pt idx="37">
                  <c:v>64</c:v>
                </c:pt>
                <c:pt idx="38">
                  <c:v>64</c:v>
                </c:pt>
                <c:pt idx="39">
                  <c:v>64</c:v>
                </c:pt>
                <c:pt idx="40">
                  <c:v>64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64</c:v>
                </c:pt>
                <c:pt idx="47">
                  <c:v>64</c:v>
                </c:pt>
                <c:pt idx="48">
                  <c:v>63.5</c:v>
                </c:pt>
                <c:pt idx="49">
                  <c:v>63.5</c:v>
                </c:pt>
                <c:pt idx="50">
                  <c:v>63.5</c:v>
                </c:pt>
                <c:pt idx="51">
                  <c:v>63.5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64</c:v>
                </c:pt>
                <c:pt idx="58">
                  <c:v>64</c:v>
                </c:pt>
                <c:pt idx="59">
                  <c:v>64</c:v>
                </c:pt>
                <c:pt idx="60">
                  <c:v>63.5</c:v>
                </c:pt>
                <c:pt idx="61">
                  <c:v>63.5</c:v>
                </c:pt>
                <c:pt idx="62">
                  <c:v>63.5</c:v>
                </c:pt>
                <c:pt idx="63">
                  <c:v>63.5</c:v>
                </c:pt>
                <c:pt idx="64">
                  <c:v>63.5</c:v>
                </c:pt>
                <c:pt idx="65">
                  <c:v>63.5</c:v>
                </c:pt>
                <c:pt idx="66">
                  <c:v>63.5</c:v>
                </c:pt>
                <c:pt idx="67">
                  <c:v>63.5</c:v>
                </c:pt>
                <c:pt idx="68">
                  <c:v>63</c:v>
                </c:pt>
                <c:pt idx="69">
                  <c:v>63.5</c:v>
                </c:pt>
                <c:pt idx="70">
                  <c:v>63.5</c:v>
                </c:pt>
                <c:pt idx="71">
                  <c:v>63.5</c:v>
                </c:pt>
                <c:pt idx="72">
                  <c:v>63.5</c:v>
                </c:pt>
                <c:pt idx="73">
                  <c:v>63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63</c:v>
                </c:pt>
                <c:pt idx="78">
                  <c:v>63</c:v>
                </c:pt>
                <c:pt idx="79">
                  <c:v>63</c:v>
                </c:pt>
                <c:pt idx="80">
                  <c:v>63</c:v>
                </c:pt>
                <c:pt idx="81">
                  <c:v>63</c:v>
                </c:pt>
                <c:pt idx="82">
                  <c:v>63</c:v>
                </c:pt>
                <c:pt idx="83">
                  <c:v>63.5</c:v>
                </c:pt>
                <c:pt idx="84">
                  <c:v>63</c:v>
                </c:pt>
                <c:pt idx="85">
                  <c:v>63</c:v>
                </c:pt>
                <c:pt idx="86">
                  <c:v>63</c:v>
                </c:pt>
                <c:pt idx="87">
                  <c:v>63</c:v>
                </c:pt>
                <c:pt idx="88">
                  <c:v>63</c:v>
                </c:pt>
                <c:pt idx="89">
                  <c:v>63</c:v>
                </c:pt>
                <c:pt idx="90">
                  <c:v>63</c:v>
                </c:pt>
                <c:pt idx="91">
                  <c:v>63</c:v>
                </c:pt>
                <c:pt idx="92">
                  <c:v>63</c:v>
                </c:pt>
                <c:pt idx="93">
                  <c:v>63</c:v>
                </c:pt>
                <c:pt idx="94">
                  <c:v>63</c:v>
                </c:pt>
                <c:pt idx="95">
                  <c:v>64</c:v>
                </c:pt>
                <c:pt idx="96">
                  <c:v>64</c:v>
                </c:pt>
                <c:pt idx="97">
                  <c:v>64</c:v>
                </c:pt>
                <c:pt idx="98">
                  <c:v>64</c:v>
                </c:pt>
                <c:pt idx="99">
                  <c:v>64</c:v>
                </c:pt>
                <c:pt idx="100">
                  <c:v>64.5</c:v>
                </c:pt>
                <c:pt idx="101">
                  <c:v>64.5</c:v>
                </c:pt>
                <c:pt idx="102">
                  <c:v>64.5</c:v>
                </c:pt>
                <c:pt idx="103">
                  <c:v>64</c:v>
                </c:pt>
                <c:pt idx="104">
                  <c:v>64</c:v>
                </c:pt>
                <c:pt idx="105">
                  <c:v>64.5</c:v>
                </c:pt>
                <c:pt idx="106">
                  <c:v>64.5</c:v>
                </c:pt>
                <c:pt idx="107">
                  <c:v>65</c:v>
                </c:pt>
                <c:pt idx="108">
                  <c:v>65</c:v>
                </c:pt>
                <c:pt idx="109">
                  <c:v>64.5</c:v>
                </c:pt>
                <c:pt idx="110">
                  <c:v>65</c:v>
                </c:pt>
                <c:pt idx="111">
                  <c:v>64.5</c:v>
                </c:pt>
                <c:pt idx="112">
                  <c:v>64.5</c:v>
                </c:pt>
                <c:pt idx="113">
                  <c:v>64.5</c:v>
                </c:pt>
                <c:pt idx="114">
                  <c:v>64.5</c:v>
                </c:pt>
                <c:pt idx="115">
                  <c:v>64.5</c:v>
                </c:pt>
                <c:pt idx="116">
                  <c:v>64.5</c:v>
                </c:pt>
                <c:pt idx="117">
                  <c:v>64.5</c:v>
                </c:pt>
                <c:pt idx="118">
                  <c:v>64.5</c:v>
                </c:pt>
                <c:pt idx="119">
                  <c:v>42.5</c:v>
                </c:pt>
                <c:pt idx="120">
                  <c:v>40</c:v>
                </c:pt>
                <c:pt idx="121">
                  <c:v>39</c:v>
                </c:pt>
                <c:pt idx="122">
                  <c:v>38.5</c:v>
                </c:pt>
                <c:pt idx="123">
                  <c:v>39</c:v>
                </c:pt>
                <c:pt idx="124">
                  <c:v>38.5</c:v>
                </c:pt>
                <c:pt idx="125">
                  <c:v>38</c:v>
                </c:pt>
                <c:pt idx="126">
                  <c:v>38</c:v>
                </c:pt>
                <c:pt idx="127">
                  <c:v>37.5</c:v>
                </c:pt>
                <c:pt idx="128">
                  <c:v>37.5</c:v>
                </c:pt>
                <c:pt idx="129">
                  <c:v>37.5</c:v>
                </c:pt>
                <c:pt idx="130">
                  <c:v>37.5</c:v>
                </c:pt>
                <c:pt idx="131">
                  <c:v>37.5</c:v>
                </c:pt>
                <c:pt idx="132">
                  <c:v>37.5</c:v>
                </c:pt>
                <c:pt idx="133">
                  <c:v>37.5</c:v>
                </c:pt>
                <c:pt idx="134">
                  <c:v>37.5</c:v>
                </c:pt>
                <c:pt idx="135">
                  <c:v>37.5</c:v>
                </c:pt>
                <c:pt idx="136">
                  <c:v>37.5</c:v>
                </c:pt>
                <c:pt idx="137">
                  <c:v>37.5</c:v>
                </c:pt>
                <c:pt idx="138">
                  <c:v>37.5</c:v>
                </c:pt>
                <c:pt idx="139">
                  <c:v>37.5</c:v>
                </c:pt>
                <c:pt idx="140">
                  <c:v>37.5</c:v>
                </c:pt>
                <c:pt idx="141">
                  <c:v>37.5</c:v>
                </c:pt>
                <c:pt idx="142">
                  <c:v>37.5</c:v>
                </c:pt>
                <c:pt idx="143">
                  <c:v>37.5</c:v>
                </c:pt>
                <c:pt idx="144">
                  <c:v>37.5</c:v>
                </c:pt>
                <c:pt idx="145">
                  <c:v>37.5</c:v>
                </c:pt>
                <c:pt idx="146">
                  <c:v>37.5</c:v>
                </c:pt>
                <c:pt idx="147">
                  <c:v>37.5</c:v>
                </c:pt>
                <c:pt idx="148">
                  <c:v>37.5</c:v>
                </c:pt>
                <c:pt idx="149">
                  <c:v>37.5</c:v>
                </c:pt>
                <c:pt idx="150">
                  <c:v>37.5</c:v>
                </c:pt>
                <c:pt idx="151">
                  <c:v>37.5</c:v>
                </c:pt>
                <c:pt idx="152">
                  <c:v>37.5</c:v>
                </c:pt>
                <c:pt idx="153">
                  <c:v>37.5</c:v>
                </c:pt>
                <c:pt idx="154">
                  <c:v>37.5</c:v>
                </c:pt>
                <c:pt idx="155">
                  <c:v>37</c:v>
                </c:pt>
                <c:pt idx="156">
                  <c:v>37.5</c:v>
                </c:pt>
                <c:pt idx="157">
                  <c:v>37.5</c:v>
                </c:pt>
                <c:pt idx="158">
                  <c:v>37</c:v>
                </c:pt>
                <c:pt idx="159">
                  <c:v>37.5</c:v>
                </c:pt>
                <c:pt idx="160">
                  <c:v>37</c:v>
                </c:pt>
                <c:pt idx="161">
                  <c:v>37.5</c:v>
                </c:pt>
                <c:pt idx="162">
                  <c:v>37</c:v>
                </c:pt>
                <c:pt idx="163">
                  <c:v>37</c:v>
                </c:pt>
                <c:pt idx="164">
                  <c:v>37</c:v>
                </c:pt>
                <c:pt idx="165">
                  <c:v>37.5</c:v>
                </c:pt>
                <c:pt idx="166">
                  <c:v>37.5</c:v>
                </c:pt>
                <c:pt idx="167">
                  <c:v>37</c:v>
                </c:pt>
                <c:pt idx="168">
                  <c:v>37.5</c:v>
                </c:pt>
                <c:pt idx="169">
                  <c:v>37</c:v>
                </c:pt>
                <c:pt idx="170">
                  <c:v>37</c:v>
                </c:pt>
                <c:pt idx="171">
                  <c:v>37</c:v>
                </c:pt>
                <c:pt idx="172">
                  <c:v>37</c:v>
                </c:pt>
                <c:pt idx="173">
                  <c:v>37.5</c:v>
                </c:pt>
                <c:pt idx="174">
                  <c:v>37</c:v>
                </c:pt>
                <c:pt idx="175">
                  <c:v>37</c:v>
                </c:pt>
                <c:pt idx="176">
                  <c:v>37</c:v>
                </c:pt>
                <c:pt idx="177">
                  <c:v>37</c:v>
                </c:pt>
                <c:pt idx="178">
                  <c:v>37</c:v>
                </c:pt>
                <c:pt idx="179">
                  <c:v>37</c:v>
                </c:pt>
                <c:pt idx="180">
                  <c:v>37</c:v>
                </c:pt>
                <c:pt idx="181">
                  <c:v>37</c:v>
                </c:pt>
                <c:pt idx="182">
                  <c:v>37</c:v>
                </c:pt>
                <c:pt idx="183">
                  <c:v>37</c:v>
                </c:pt>
                <c:pt idx="184">
                  <c:v>36.5</c:v>
                </c:pt>
                <c:pt idx="185">
                  <c:v>36.5</c:v>
                </c:pt>
                <c:pt idx="186">
                  <c:v>37</c:v>
                </c:pt>
                <c:pt idx="187">
                  <c:v>37</c:v>
                </c:pt>
                <c:pt idx="188">
                  <c:v>37</c:v>
                </c:pt>
                <c:pt idx="189">
                  <c:v>37</c:v>
                </c:pt>
                <c:pt idx="190">
                  <c:v>37</c:v>
                </c:pt>
                <c:pt idx="191">
                  <c:v>37</c:v>
                </c:pt>
                <c:pt idx="192">
                  <c:v>37.5</c:v>
                </c:pt>
                <c:pt idx="193">
                  <c:v>37</c:v>
                </c:pt>
                <c:pt idx="194">
                  <c:v>37</c:v>
                </c:pt>
                <c:pt idx="195">
                  <c:v>37</c:v>
                </c:pt>
                <c:pt idx="196">
                  <c:v>37</c:v>
                </c:pt>
                <c:pt idx="197">
                  <c:v>37</c:v>
                </c:pt>
                <c:pt idx="198">
                  <c:v>36.5</c:v>
                </c:pt>
                <c:pt idx="199">
                  <c:v>37</c:v>
                </c:pt>
                <c:pt idx="200">
                  <c:v>37</c:v>
                </c:pt>
                <c:pt idx="201">
                  <c:v>37</c:v>
                </c:pt>
                <c:pt idx="202">
                  <c:v>37</c:v>
                </c:pt>
                <c:pt idx="203">
                  <c:v>37</c:v>
                </c:pt>
                <c:pt idx="204">
                  <c:v>36.5</c:v>
                </c:pt>
                <c:pt idx="205">
                  <c:v>36.5</c:v>
                </c:pt>
                <c:pt idx="206">
                  <c:v>36.5</c:v>
                </c:pt>
                <c:pt idx="207">
                  <c:v>36.5</c:v>
                </c:pt>
                <c:pt idx="208">
                  <c:v>36.5</c:v>
                </c:pt>
                <c:pt idx="209">
                  <c:v>37</c:v>
                </c:pt>
                <c:pt idx="210">
                  <c:v>36.5</c:v>
                </c:pt>
                <c:pt idx="211">
                  <c:v>36.5</c:v>
                </c:pt>
                <c:pt idx="212">
                  <c:v>37</c:v>
                </c:pt>
                <c:pt idx="213">
                  <c:v>36.5</c:v>
                </c:pt>
                <c:pt idx="214">
                  <c:v>36.5</c:v>
                </c:pt>
                <c:pt idx="215">
                  <c:v>36.5</c:v>
                </c:pt>
                <c:pt idx="216">
                  <c:v>36.5</c:v>
                </c:pt>
                <c:pt idx="217">
                  <c:v>36.5</c:v>
                </c:pt>
                <c:pt idx="218">
                  <c:v>36.5</c:v>
                </c:pt>
                <c:pt idx="219">
                  <c:v>36.5</c:v>
                </c:pt>
                <c:pt idx="220">
                  <c:v>36.5</c:v>
                </c:pt>
                <c:pt idx="221">
                  <c:v>36.5</c:v>
                </c:pt>
                <c:pt idx="222">
                  <c:v>36.5</c:v>
                </c:pt>
                <c:pt idx="223">
                  <c:v>36.5</c:v>
                </c:pt>
                <c:pt idx="224">
                  <c:v>36.5</c:v>
                </c:pt>
                <c:pt idx="225">
                  <c:v>36.5</c:v>
                </c:pt>
                <c:pt idx="226">
                  <c:v>36.5</c:v>
                </c:pt>
                <c:pt idx="227">
                  <c:v>36.5</c:v>
                </c:pt>
                <c:pt idx="228">
                  <c:v>36.5</c:v>
                </c:pt>
                <c:pt idx="229">
                  <c:v>36.5</c:v>
                </c:pt>
                <c:pt idx="230">
                  <c:v>36.5</c:v>
                </c:pt>
                <c:pt idx="231">
                  <c:v>36.5</c:v>
                </c:pt>
                <c:pt idx="232">
                  <c:v>36.5</c:v>
                </c:pt>
                <c:pt idx="233">
                  <c:v>36.5</c:v>
                </c:pt>
                <c:pt idx="234">
                  <c:v>36.5</c:v>
                </c:pt>
                <c:pt idx="235">
                  <c:v>36.5</c:v>
                </c:pt>
                <c:pt idx="236">
                  <c:v>36.5</c:v>
                </c:pt>
                <c:pt idx="237">
                  <c:v>36.5</c:v>
                </c:pt>
                <c:pt idx="238">
                  <c:v>36.5</c:v>
                </c:pt>
                <c:pt idx="239">
                  <c:v>36.5</c:v>
                </c:pt>
                <c:pt idx="240">
                  <c:v>36.5</c:v>
                </c:pt>
                <c:pt idx="241">
                  <c:v>36.5</c:v>
                </c:pt>
                <c:pt idx="242">
                  <c:v>36.5</c:v>
                </c:pt>
                <c:pt idx="243">
                  <c:v>36.5</c:v>
                </c:pt>
              </c:numCache>
            </c:numRef>
          </c:val>
          <c:smooth val="0"/>
        </c:ser>
        <c:ser>
          <c:idx val="5"/>
          <c:order val="4"/>
          <c:tx>
            <c:v>capteur D-4</c:v>
          </c:tx>
          <c:marker>
            <c:symbol val="none"/>
          </c:marker>
          <c:val>
            <c:numRef>
              <c:f>'étalonnage HR'!$H$25:$H$268</c:f>
              <c:numCache>
                <c:formatCode>General</c:formatCode>
                <c:ptCount val="244"/>
                <c:pt idx="0">
                  <c:v>63.5</c:v>
                </c:pt>
                <c:pt idx="1">
                  <c:v>63.5</c:v>
                </c:pt>
                <c:pt idx="2">
                  <c:v>63.5</c:v>
                </c:pt>
                <c:pt idx="3">
                  <c:v>63.5</c:v>
                </c:pt>
                <c:pt idx="4">
                  <c:v>64</c:v>
                </c:pt>
                <c:pt idx="5">
                  <c:v>64</c:v>
                </c:pt>
                <c:pt idx="6">
                  <c:v>64</c:v>
                </c:pt>
                <c:pt idx="7">
                  <c:v>64</c:v>
                </c:pt>
                <c:pt idx="8">
                  <c:v>63.5</c:v>
                </c:pt>
                <c:pt idx="9">
                  <c:v>64</c:v>
                </c:pt>
                <c:pt idx="10">
                  <c:v>63.5</c:v>
                </c:pt>
                <c:pt idx="11">
                  <c:v>63</c:v>
                </c:pt>
                <c:pt idx="12">
                  <c:v>63</c:v>
                </c:pt>
                <c:pt idx="13">
                  <c:v>62.5</c:v>
                </c:pt>
                <c:pt idx="14">
                  <c:v>63</c:v>
                </c:pt>
                <c:pt idx="15">
                  <c:v>63</c:v>
                </c:pt>
                <c:pt idx="16">
                  <c:v>63</c:v>
                </c:pt>
                <c:pt idx="17">
                  <c:v>63</c:v>
                </c:pt>
                <c:pt idx="18">
                  <c:v>63</c:v>
                </c:pt>
                <c:pt idx="19">
                  <c:v>63</c:v>
                </c:pt>
                <c:pt idx="20">
                  <c:v>63</c:v>
                </c:pt>
                <c:pt idx="21">
                  <c:v>63.5</c:v>
                </c:pt>
                <c:pt idx="22">
                  <c:v>63.5</c:v>
                </c:pt>
                <c:pt idx="23">
                  <c:v>64</c:v>
                </c:pt>
                <c:pt idx="24">
                  <c:v>64</c:v>
                </c:pt>
                <c:pt idx="25">
                  <c:v>64.5</c:v>
                </c:pt>
                <c:pt idx="26">
                  <c:v>64.5</c:v>
                </c:pt>
                <c:pt idx="27">
                  <c:v>64.5</c:v>
                </c:pt>
                <c:pt idx="28">
                  <c:v>65</c:v>
                </c:pt>
                <c:pt idx="29">
                  <c:v>65</c:v>
                </c:pt>
                <c:pt idx="30">
                  <c:v>65.5</c:v>
                </c:pt>
                <c:pt idx="31">
                  <c:v>65</c:v>
                </c:pt>
                <c:pt idx="32">
                  <c:v>65</c:v>
                </c:pt>
                <c:pt idx="33">
                  <c:v>65</c:v>
                </c:pt>
                <c:pt idx="34">
                  <c:v>65</c:v>
                </c:pt>
                <c:pt idx="35">
                  <c:v>65</c:v>
                </c:pt>
                <c:pt idx="36">
                  <c:v>64.5</c:v>
                </c:pt>
                <c:pt idx="37">
                  <c:v>65</c:v>
                </c:pt>
                <c:pt idx="38">
                  <c:v>65</c:v>
                </c:pt>
                <c:pt idx="39">
                  <c:v>65</c:v>
                </c:pt>
                <c:pt idx="40">
                  <c:v>65</c:v>
                </c:pt>
                <c:pt idx="41">
                  <c:v>64.5</c:v>
                </c:pt>
                <c:pt idx="42">
                  <c:v>64.5</c:v>
                </c:pt>
                <c:pt idx="43">
                  <c:v>64.5</c:v>
                </c:pt>
                <c:pt idx="44">
                  <c:v>65</c:v>
                </c:pt>
                <c:pt idx="45">
                  <c:v>64.5</c:v>
                </c:pt>
                <c:pt idx="46">
                  <c:v>64.5</c:v>
                </c:pt>
                <c:pt idx="47">
                  <c:v>64.5</c:v>
                </c:pt>
                <c:pt idx="48">
                  <c:v>64.5</c:v>
                </c:pt>
                <c:pt idx="49">
                  <c:v>64.5</c:v>
                </c:pt>
                <c:pt idx="50">
                  <c:v>64.5</c:v>
                </c:pt>
                <c:pt idx="51">
                  <c:v>64.5</c:v>
                </c:pt>
                <c:pt idx="52">
                  <c:v>64.5</c:v>
                </c:pt>
                <c:pt idx="53">
                  <c:v>64.5</c:v>
                </c:pt>
                <c:pt idx="54">
                  <c:v>64.5</c:v>
                </c:pt>
                <c:pt idx="55">
                  <c:v>64</c:v>
                </c:pt>
                <c:pt idx="56">
                  <c:v>64</c:v>
                </c:pt>
                <c:pt idx="57">
                  <c:v>64</c:v>
                </c:pt>
                <c:pt idx="58">
                  <c:v>64</c:v>
                </c:pt>
                <c:pt idx="59">
                  <c:v>64</c:v>
                </c:pt>
                <c:pt idx="60">
                  <c:v>64</c:v>
                </c:pt>
                <c:pt idx="61">
                  <c:v>63.5</c:v>
                </c:pt>
                <c:pt idx="62">
                  <c:v>64</c:v>
                </c:pt>
                <c:pt idx="63">
                  <c:v>63.5</c:v>
                </c:pt>
                <c:pt idx="64">
                  <c:v>64</c:v>
                </c:pt>
                <c:pt idx="65">
                  <c:v>63.5</c:v>
                </c:pt>
                <c:pt idx="66">
                  <c:v>63.5</c:v>
                </c:pt>
                <c:pt idx="67">
                  <c:v>63.5</c:v>
                </c:pt>
                <c:pt idx="68">
                  <c:v>63.5</c:v>
                </c:pt>
                <c:pt idx="69">
                  <c:v>63.5</c:v>
                </c:pt>
                <c:pt idx="70">
                  <c:v>63.5</c:v>
                </c:pt>
                <c:pt idx="71">
                  <c:v>63.5</c:v>
                </c:pt>
                <c:pt idx="72">
                  <c:v>63.5</c:v>
                </c:pt>
                <c:pt idx="73">
                  <c:v>63.5</c:v>
                </c:pt>
                <c:pt idx="74">
                  <c:v>63.5</c:v>
                </c:pt>
                <c:pt idx="75">
                  <c:v>63</c:v>
                </c:pt>
                <c:pt idx="76">
                  <c:v>63.5</c:v>
                </c:pt>
                <c:pt idx="77">
                  <c:v>64</c:v>
                </c:pt>
                <c:pt idx="78">
                  <c:v>64</c:v>
                </c:pt>
                <c:pt idx="79">
                  <c:v>63.5</c:v>
                </c:pt>
                <c:pt idx="80">
                  <c:v>64</c:v>
                </c:pt>
                <c:pt idx="81">
                  <c:v>63.5</c:v>
                </c:pt>
                <c:pt idx="82">
                  <c:v>64</c:v>
                </c:pt>
                <c:pt idx="83">
                  <c:v>63.5</c:v>
                </c:pt>
                <c:pt idx="84">
                  <c:v>63.5</c:v>
                </c:pt>
                <c:pt idx="85">
                  <c:v>63.5</c:v>
                </c:pt>
                <c:pt idx="86">
                  <c:v>63.5</c:v>
                </c:pt>
                <c:pt idx="87">
                  <c:v>63.5</c:v>
                </c:pt>
                <c:pt idx="88">
                  <c:v>63</c:v>
                </c:pt>
                <c:pt idx="89">
                  <c:v>63</c:v>
                </c:pt>
                <c:pt idx="90">
                  <c:v>63</c:v>
                </c:pt>
                <c:pt idx="91">
                  <c:v>63</c:v>
                </c:pt>
                <c:pt idx="92">
                  <c:v>63</c:v>
                </c:pt>
                <c:pt idx="93">
                  <c:v>63.5</c:v>
                </c:pt>
                <c:pt idx="94">
                  <c:v>63.5</c:v>
                </c:pt>
                <c:pt idx="95">
                  <c:v>64</c:v>
                </c:pt>
                <c:pt idx="96">
                  <c:v>64.5</c:v>
                </c:pt>
                <c:pt idx="97">
                  <c:v>64</c:v>
                </c:pt>
                <c:pt idx="98">
                  <c:v>64.5</c:v>
                </c:pt>
                <c:pt idx="99">
                  <c:v>64.5</c:v>
                </c:pt>
                <c:pt idx="100">
                  <c:v>64.5</c:v>
                </c:pt>
                <c:pt idx="101">
                  <c:v>65</c:v>
                </c:pt>
                <c:pt idx="102">
                  <c:v>65</c:v>
                </c:pt>
                <c:pt idx="103">
                  <c:v>64.5</c:v>
                </c:pt>
                <c:pt idx="104">
                  <c:v>65</c:v>
                </c:pt>
                <c:pt idx="105">
                  <c:v>65.5</c:v>
                </c:pt>
                <c:pt idx="106">
                  <c:v>65.5</c:v>
                </c:pt>
                <c:pt idx="107">
                  <c:v>65.5</c:v>
                </c:pt>
                <c:pt idx="108">
                  <c:v>66</c:v>
                </c:pt>
                <c:pt idx="109">
                  <c:v>65.5</c:v>
                </c:pt>
                <c:pt idx="110">
                  <c:v>65.5</c:v>
                </c:pt>
                <c:pt idx="111">
                  <c:v>65.5</c:v>
                </c:pt>
                <c:pt idx="112">
                  <c:v>65.5</c:v>
                </c:pt>
                <c:pt idx="113">
                  <c:v>65.5</c:v>
                </c:pt>
                <c:pt idx="114">
                  <c:v>65.5</c:v>
                </c:pt>
                <c:pt idx="115">
                  <c:v>65.5</c:v>
                </c:pt>
                <c:pt idx="116">
                  <c:v>65.5</c:v>
                </c:pt>
                <c:pt idx="117">
                  <c:v>65</c:v>
                </c:pt>
                <c:pt idx="118">
                  <c:v>65.5</c:v>
                </c:pt>
                <c:pt idx="119">
                  <c:v>46</c:v>
                </c:pt>
                <c:pt idx="120">
                  <c:v>41</c:v>
                </c:pt>
                <c:pt idx="121">
                  <c:v>39.5</c:v>
                </c:pt>
                <c:pt idx="122">
                  <c:v>39.5</c:v>
                </c:pt>
                <c:pt idx="123">
                  <c:v>41</c:v>
                </c:pt>
                <c:pt idx="124">
                  <c:v>39</c:v>
                </c:pt>
                <c:pt idx="125">
                  <c:v>38.5</c:v>
                </c:pt>
                <c:pt idx="126">
                  <c:v>38.5</c:v>
                </c:pt>
                <c:pt idx="127">
                  <c:v>38.5</c:v>
                </c:pt>
                <c:pt idx="128">
                  <c:v>38.5</c:v>
                </c:pt>
                <c:pt idx="129">
                  <c:v>38.5</c:v>
                </c:pt>
                <c:pt idx="130">
                  <c:v>38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38</c:v>
                </c:pt>
                <c:pt idx="136">
                  <c:v>38</c:v>
                </c:pt>
                <c:pt idx="137">
                  <c:v>38</c:v>
                </c:pt>
                <c:pt idx="138">
                  <c:v>38</c:v>
                </c:pt>
                <c:pt idx="139">
                  <c:v>38</c:v>
                </c:pt>
                <c:pt idx="140">
                  <c:v>37.5</c:v>
                </c:pt>
                <c:pt idx="141">
                  <c:v>38</c:v>
                </c:pt>
                <c:pt idx="142">
                  <c:v>38</c:v>
                </c:pt>
                <c:pt idx="143">
                  <c:v>38</c:v>
                </c:pt>
                <c:pt idx="144">
                  <c:v>37.5</c:v>
                </c:pt>
                <c:pt idx="145">
                  <c:v>37.5</c:v>
                </c:pt>
                <c:pt idx="146">
                  <c:v>37.5</c:v>
                </c:pt>
                <c:pt idx="147">
                  <c:v>37.5</c:v>
                </c:pt>
                <c:pt idx="148">
                  <c:v>37.5</c:v>
                </c:pt>
                <c:pt idx="149">
                  <c:v>37.5</c:v>
                </c:pt>
                <c:pt idx="150">
                  <c:v>37.5</c:v>
                </c:pt>
                <c:pt idx="151">
                  <c:v>38</c:v>
                </c:pt>
                <c:pt idx="152">
                  <c:v>37.5</c:v>
                </c:pt>
                <c:pt idx="153">
                  <c:v>37.5</c:v>
                </c:pt>
                <c:pt idx="154">
                  <c:v>37.5</c:v>
                </c:pt>
                <c:pt idx="155">
                  <c:v>37.5</c:v>
                </c:pt>
                <c:pt idx="156">
                  <c:v>37.5</c:v>
                </c:pt>
                <c:pt idx="157">
                  <c:v>37.5</c:v>
                </c:pt>
                <c:pt idx="158">
                  <c:v>37.5</c:v>
                </c:pt>
                <c:pt idx="159">
                  <c:v>37.5</c:v>
                </c:pt>
                <c:pt idx="160">
                  <c:v>37.5</c:v>
                </c:pt>
                <c:pt idx="161">
                  <c:v>37.5</c:v>
                </c:pt>
                <c:pt idx="162">
                  <c:v>37.5</c:v>
                </c:pt>
                <c:pt idx="163">
                  <c:v>37.5</c:v>
                </c:pt>
                <c:pt idx="164">
                  <c:v>37.5</c:v>
                </c:pt>
                <c:pt idx="165">
                  <c:v>37.5</c:v>
                </c:pt>
                <c:pt idx="166">
                  <c:v>37.5</c:v>
                </c:pt>
                <c:pt idx="167">
                  <c:v>37.5</c:v>
                </c:pt>
                <c:pt idx="168">
                  <c:v>37.5</c:v>
                </c:pt>
                <c:pt idx="169">
                  <c:v>37.5</c:v>
                </c:pt>
                <c:pt idx="170">
                  <c:v>37.5</c:v>
                </c:pt>
                <c:pt idx="171">
                  <c:v>37.5</c:v>
                </c:pt>
                <c:pt idx="172">
                  <c:v>37.5</c:v>
                </c:pt>
                <c:pt idx="173">
                  <c:v>37.5</c:v>
                </c:pt>
                <c:pt idx="174">
                  <c:v>37.5</c:v>
                </c:pt>
                <c:pt idx="175">
                  <c:v>37.5</c:v>
                </c:pt>
                <c:pt idx="176">
                  <c:v>37.5</c:v>
                </c:pt>
                <c:pt idx="177">
                  <c:v>37.5</c:v>
                </c:pt>
                <c:pt idx="178">
                  <c:v>37.5</c:v>
                </c:pt>
                <c:pt idx="179">
                  <c:v>37.5</c:v>
                </c:pt>
                <c:pt idx="180">
                  <c:v>37.5</c:v>
                </c:pt>
                <c:pt idx="181">
                  <c:v>37.5</c:v>
                </c:pt>
                <c:pt idx="182">
                  <c:v>37.5</c:v>
                </c:pt>
                <c:pt idx="183">
                  <c:v>37.5</c:v>
                </c:pt>
                <c:pt idx="184">
                  <c:v>37.5</c:v>
                </c:pt>
                <c:pt idx="185">
                  <c:v>37.5</c:v>
                </c:pt>
                <c:pt idx="186">
                  <c:v>37.5</c:v>
                </c:pt>
                <c:pt idx="187">
                  <c:v>37.5</c:v>
                </c:pt>
                <c:pt idx="188">
                  <c:v>37.5</c:v>
                </c:pt>
                <c:pt idx="189">
                  <c:v>37.5</c:v>
                </c:pt>
                <c:pt idx="190">
                  <c:v>37.5</c:v>
                </c:pt>
                <c:pt idx="191">
                  <c:v>37.5</c:v>
                </c:pt>
                <c:pt idx="192">
                  <c:v>37.5</c:v>
                </c:pt>
                <c:pt idx="193">
                  <c:v>37.5</c:v>
                </c:pt>
                <c:pt idx="194">
                  <c:v>37.5</c:v>
                </c:pt>
                <c:pt idx="195">
                  <c:v>37.5</c:v>
                </c:pt>
                <c:pt idx="196">
                  <c:v>37.5</c:v>
                </c:pt>
                <c:pt idx="197">
                  <c:v>37.5</c:v>
                </c:pt>
                <c:pt idx="198">
                  <c:v>37.5</c:v>
                </c:pt>
                <c:pt idx="199">
                  <c:v>37.5</c:v>
                </c:pt>
                <c:pt idx="200">
                  <c:v>37.5</c:v>
                </c:pt>
                <c:pt idx="201">
                  <c:v>37.5</c:v>
                </c:pt>
                <c:pt idx="202">
                  <c:v>37.5</c:v>
                </c:pt>
                <c:pt idx="203">
                  <c:v>37.5</c:v>
                </c:pt>
                <c:pt idx="204">
                  <c:v>37.5</c:v>
                </c:pt>
                <c:pt idx="205">
                  <c:v>37.5</c:v>
                </c:pt>
                <c:pt idx="206">
                  <c:v>37.5</c:v>
                </c:pt>
                <c:pt idx="207">
                  <c:v>37.5</c:v>
                </c:pt>
                <c:pt idx="208">
                  <c:v>37.5</c:v>
                </c:pt>
                <c:pt idx="209">
                  <c:v>37.5</c:v>
                </c:pt>
                <c:pt idx="210">
                  <c:v>37.5</c:v>
                </c:pt>
                <c:pt idx="211">
                  <c:v>37.5</c:v>
                </c:pt>
                <c:pt idx="212">
                  <c:v>37.5</c:v>
                </c:pt>
                <c:pt idx="213">
                  <c:v>37.5</c:v>
                </c:pt>
                <c:pt idx="214">
                  <c:v>37.5</c:v>
                </c:pt>
                <c:pt idx="215">
                  <c:v>37.5</c:v>
                </c:pt>
                <c:pt idx="216">
                  <c:v>37.5</c:v>
                </c:pt>
                <c:pt idx="217">
                  <c:v>37.5</c:v>
                </c:pt>
                <c:pt idx="218">
                  <c:v>37.5</c:v>
                </c:pt>
                <c:pt idx="219">
                  <c:v>37.5</c:v>
                </c:pt>
                <c:pt idx="220">
                  <c:v>37.5</c:v>
                </c:pt>
                <c:pt idx="221">
                  <c:v>37.5</c:v>
                </c:pt>
                <c:pt idx="222">
                  <c:v>37.5</c:v>
                </c:pt>
                <c:pt idx="223">
                  <c:v>37.5</c:v>
                </c:pt>
                <c:pt idx="224">
                  <c:v>37.5</c:v>
                </c:pt>
                <c:pt idx="225">
                  <c:v>37.5</c:v>
                </c:pt>
                <c:pt idx="226">
                  <c:v>37.5</c:v>
                </c:pt>
                <c:pt idx="227">
                  <c:v>37.5</c:v>
                </c:pt>
                <c:pt idx="228">
                  <c:v>37.5</c:v>
                </c:pt>
                <c:pt idx="229">
                  <c:v>37.5</c:v>
                </c:pt>
                <c:pt idx="230">
                  <c:v>37.5</c:v>
                </c:pt>
                <c:pt idx="231">
                  <c:v>37.5</c:v>
                </c:pt>
                <c:pt idx="232">
                  <c:v>37.5</c:v>
                </c:pt>
                <c:pt idx="233">
                  <c:v>37.5</c:v>
                </c:pt>
                <c:pt idx="234">
                  <c:v>37.5</c:v>
                </c:pt>
                <c:pt idx="235">
                  <c:v>37.5</c:v>
                </c:pt>
                <c:pt idx="236">
                  <c:v>37.5</c:v>
                </c:pt>
                <c:pt idx="237">
                  <c:v>37.5</c:v>
                </c:pt>
                <c:pt idx="238">
                  <c:v>37.5</c:v>
                </c:pt>
                <c:pt idx="239">
                  <c:v>37.5</c:v>
                </c:pt>
                <c:pt idx="240">
                  <c:v>37.5</c:v>
                </c:pt>
                <c:pt idx="241">
                  <c:v>37.5</c:v>
                </c:pt>
                <c:pt idx="242">
                  <c:v>37.5</c:v>
                </c:pt>
                <c:pt idx="243">
                  <c:v>37</c:v>
                </c:pt>
              </c:numCache>
            </c:numRef>
          </c:val>
          <c:smooth val="0"/>
        </c:ser>
        <c:ser>
          <c:idx val="6"/>
          <c:order val="5"/>
          <c:tx>
            <c:v>capteur E-5</c:v>
          </c:tx>
          <c:marker>
            <c:symbol val="none"/>
          </c:marker>
          <c:val>
            <c:numRef>
              <c:f>'étalonnage HR'!$I$25:$I$268</c:f>
              <c:numCache>
                <c:formatCode>General</c:formatCode>
                <c:ptCount val="244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  <c:pt idx="4">
                  <c:v>63.5</c:v>
                </c:pt>
                <c:pt idx="5">
                  <c:v>63.5</c:v>
                </c:pt>
                <c:pt idx="6">
                  <c:v>63.5</c:v>
                </c:pt>
                <c:pt idx="7">
                  <c:v>63.5</c:v>
                </c:pt>
                <c:pt idx="8">
                  <c:v>63.5</c:v>
                </c:pt>
                <c:pt idx="9">
                  <c:v>63.5</c:v>
                </c:pt>
                <c:pt idx="10">
                  <c:v>63</c:v>
                </c:pt>
                <c:pt idx="11">
                  <c:v>63</c:v>
                </c:pt>
                <c:pt idx="12">
                  <c:v>62</c:v>
                </c:pt>
                <c:pt idx="13">
                  <c:v>62</c:v>
                </c:pt>
                <c:pt idx="14">
                  <c:v>62.5</c:v>
                </c:pt>
                <c:pt idx="15">
                  <c:v>62.5</c:v>
                </c:pt>
                <c:pt idx="16">
                  <c:v>63</c:v>
                </c:pt>
                <c:pt idx="17">
                  <c:v>63</c:v>
                </c:pt>
                <c:pt idx="18">
                  <c:v>63</c:v>
                </c:pt>
                <c:pt idx="19">
                  <c:v>63</c:v>
                </c:pt>
                <c:pt idx="20">
                  <c:v>63</c:v>
                </c:pt>
                <c:pt idx="21">
                  <c:v>63</c:v>
                </c:pt>
                <c:pt idx="22">
                  <c:v>63</c:v>
                </c:pt>
                <c:pt idx="23">
                  <c:v>63.5</c:v>
                </c:pt>
                <c:pt idx="24">
                  <c:v>63.5</c:v>
                </c:pt>
                <c:pt idx="25">
                  <c:v>64</c:v>
                </c:pt>
                <c:pt idx="26">
                  <c:v>64</c:v>
                </c:pt>
                <c:pt idx="27">
                  <c:v>64</c:v>
                </c:pt>
                <c:pt idx="28">
                  <c:v>64.5</c:v>
                </c:pt>
                <c:pt idx="29">
                  <c:v>64</c:v>
                </c:pt>
                <c:pt idx="30">
                  <c:v>65</c:v>
                </c:pt>
                <c:pt idx="31">
                  <c:v>64.5</c:v>
                </c:pt>
                <c:pt idx="32">
                  <c:v>64.5</c:v>
                </c:pt>
                <c:pt idx="33">
                  <c:v>64</c:v>
                </c:pt>
                <c:pt idx="34">
                  <c:v>64.5</c:v>
                </c:pt>
                <c:pt idx="35">
                  <c:v>64</c:v>
                </c:pt>
                <c:pt idx="36">
                  <c:v>64</c:v>
                </c:pt>
                <c:pt idx="37">
                  <c:v>64.5</c:v>
                </c:pt>
                <c:pt idx="38">
                  <c:v>64</c:v>
                </c:pt>
                <c:pt idx="39">
                  <c:v>64</c:v>
                </c:pt>
                <c:pt idx="40">
                  <c:v>64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64</c:v>
                </c:pt>
                <c:pt idx="47">
                  <c:v>64</c:v>
                </c:pt>
                <c:pt idx="48">
                  <c:v>64</c:v>
                </c:pt>
                <c:pt idx="49">
                  <c:v>64</c:v>
                </c:pt>
                <c:pt idx="50">
                  <c:v>63.5</c:v>
                </c:pt>
                <c:pt idx="51">
                  <c:v>63.5</c:v>
                </c:pt>
                <c:pt idx="52">
                  <c:v>63.5</c:v>
                </c:pt>
                <c:pt idx="53">
                  <c:v>63.5</c:v>
                </c:pt>
                <c:pt idx="54">
                  <c:v>63.5</c:v>
                </c:pt>
                <c:pt idx="55">
                  <c:v>63.5</c:v>
                </c:pt>
                <c:pt idx="56">
                  <c:v>63.5</c:v>
                </c:pt>
                <c:pt idx="57">
                  <c:v>63.5</c:v>
                </c:pt>
                <c:pt idx="58">
                  <c:v>63.5</c:v>
                </c:pt>
                <c:pt idx="59">
                  <c:v>63.5</c:v>
                </c:pt>
                <c:pt idx="60">
                  <c:v>63.5</c:v>
                </c:pt>
                <c:pt idx="61">
                  <c:v>63.5</c:v>
                </c:pt>
                <c:pt idx="62">
                  <c:v>63.5</c:v>
                </c:pt>
                <c:pt idx="63">
                  <c:v>63.5</c:v>
                </c:pt>
                <c:pt idx="64">
                  <c:v>63.5</c:v>
                </c:pt>
                <c:pt idx="65">
                  <c:v>63.5</c:v>
                </c:pt>
                <c:pt idx="66">
                  <c:v>63.5</c:v>
                </c:pt>
                <c:pt idx="67">
                  <c:v>63.5</c:v>
                </c:pt>
                <c:pt idx="68">
                  <c:v>63.5</c:v>
                </c:pt>
                <c:pt idx="69">
                  <c:v>63.5</c:v>
                </c:pt>
                <c:pt idx="70">
                  <c:v>63.5</c:v>
                </c:pt>
                <c:pt idx="71">
                  <c:v>63</c:v>
                </c:pt>
                <c:pt idx="72">
                  <c:v>63.5</c:v>
                </c:pt>
                <c:pt idx="73">
                  <c:v>63.5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63.5</c:v>
                </c:pt>
                <c:pt idx="78">
                  <c:v>63.5</c:v>
                </c:pt>
                <c:pt idx="79">
                  <c:v>63</c:v>
                </c:pt>
                <c:pt idx="80">
                  <c:v>63.5</c:v>
                </c:pt>
                <c:pt idx="81">
                  <c:v>63</c:v>
                </c:pt>
                <c:pt idx="82">
                  <c:v>63.5</c:v>
                </c:pt>
                <c:pt idx="83">
                  <c:v>63.5</c:v>
                </c:pt>
                <c:pt idx="84">
                  <c:v>63</c:v>
                </c:pt>
                <c:pt idx="85">
                  <c:v>63</c:v>
                </c:pt>
                <c:pt idx="86">
                  <c:v>63</c:v>
                </c:pt>
                <c:pt idx="87">
                  <c:v>63</c:v>
                </c:pt>
                <c:pt idx="88">
                  <c:v>63</c:v>
                </c:pt>
                <c:pt idx="89">
                  <c:v>63</c:v>
                </c:pt>
                <c:pt idx="90">
                  <c:v>63</c:v>
                </c:pt>
                <c:pt idx="91">
                  <c:v>63</c:v>
                </c:pt>
                <c:pt idx="92">
                  <c:v>63</c:v>
                </c:pt>
                <c:pt idx="93">
                  <c:v>63</c:v>
                </c:pt>
                <c:pt idx="94">
                  <c:v>63</c:v>
                </c:pt>
                <c:pt idx="95">
                  <c:v>63.5</c:v>
                </c:pt>
                <c:pt idx="96">
                  <c:v>64</c:v>
                </c:pt>
                <c:pt idx="97">
                  <c:v>63.5</c:v>
                </c:pt>
                <c:pt idx="98">
                  <c:v>64</c:v>
                </c:pt>
                <c:pt idx="99">
                  <c:v>63.5</c:v>
                </c:pt>
                <c:pt idx="100">
                  <c:v>64.5</c:v>
                </c:pt>
                <c:pt idx="101">
                  <c:v>64</c:v>
                </c:pt>
                <c:pt idx="102">
                  <c:v>64.5</c:v>
                </c:pt>
                <c:pt idx="103">
                  <c:v>64</c:v>
                </c:pt>
                <c:pt idx="104">
                  <c:v>64.5</c:v>
                </c:pt>
                <c:pt idx="105">
                  <c:v>64.5</c:v>
                </c:pt>
                <c:pt idx="106">
                  <c:v>65</c:v>
                </c:pt>
                <c:pt idx="107">
                  <c:v>65</c:v>
                </c:pt>
                <c:pt idx="108">
                  <c:v>65.5</c:v>
                </c:pt>
                <c:pt idx="109">
                  <c:v>65</c:v>
                </c:pt>
                <c:pt idx="110">
                  <c:v>65</c:v>
                </c:pt>
                <c:pt idx="111">
                  <c:v>65</c:v>
                </c:pt>
                <c:pt idx="112">
                  <c:v>65</c:v>
                </c:pt>
                <c:pt idx="113">
                  <c:v>65</c:v>
                </c:pt>
                <c:pt idx="114">
                  <c:v>64.5</c:v>
                </c:pt>
                <c:pt idx="115">
                  <c:v>64.5</c:v>
                </c:pt>
                <c:pt idx="116">
                  <c:v>64.5</c:v>
                </c:pt>
                <c:pt idx="117">
                  <c:v>64.5</c:v>
                </c:pt>
                <c:pt idx="118">
                  <c:v>64.5</c:v>
                </c:pt>
                <c:pt idx="119">
                  <c:v>44</c:v>
                </c:pt>
                <c:pt idx="120">
                  <c:v>41</c:v>
                </c:pt>
                <c:pt idx="121">
                  <c:v>40</c:v>
                </c:pt>
                <c:pt idx="122">
                  <c:v>39.5</c:v>
                </c:pt>
                <c:pt idx="123">
                  <c:v>41.5</c:v>
                </c:pt>
                <c:pt idx="124">
                  <c:v>39.5</c:v>
                </c:pt>
                <c:pt idx="125">
                  <c:v>39.5</c:v>
                </c:pt>
                <c:pt idx="126">
                  <c:v>39.5</c:v>
                </c:pt>
                <c:pt idx="127">
                  <c:v>39.5</c:v>
                </c:pt>
                <c:pt idx="128">
                  <c:v>39</c:v>
                </c:pt>
                <c:pt idx="129">
                  <c:v>39</c:v>
                </c:pt>
                <c:pt idx="130">
                  <c:v>39</c:v>
                </c:pt>
                <c:pt idx="131">
                  <c:v>39</c:v>
                </c:pt>
                <c:pt idx="132">
                  <c:v>39</c:v>
                </c:pt>
                <c:pt idx="133">
                  <c:v>38.5</c:v>
                </c:pt>
                <c:pt idx="134">
                  <c:v>38.5</c:v>
                </c:pt>
                <c:pt idx="135">
                  <c:v>38.5</c:v>
                </c:pt>
                <c:pt idx="136">
                  <c:v>38.5</c:v>
                </c:pt>
                <c:pt idx="137">
                  <c:v>39</c:v>
                </c:pt>
                <c:pt idx="138">
                  <c:v>38.5</c:v>
                </c:pt>
                <c:pt idx="139">
                  <c:v>38.5</c:v>
                </c:pt>
                <c:pt idx="140">
                  <c:v>38.5</c:v>
                </c:pt>
                <c:pt idx="141">
                  <c:v>38.5</c:v>
                </c:pt>
                <c:pt idx="142">
                  <c:v>38.5</c:v>
                </c:pt>
                <c:pt idx="143">
                  <c:v>38.5</c:v>
                </c:pt>
                <c:pt idx="144">
                  <c:v>38.5</c:v>
                </c:pt>
                <c:pt idx="145">
                  <c:v>38.5</c:v>
                </c:pt>
                <c:pt idx="146">
                  <c:v>38.5</c:v>
                </c:pt>
                <c:pt idx="147">
                  <c:v>38.5</c:v>
                </c:pt>
                <c:pt idx="148">
                  <c:v>38.5</c:v>
                </c:pt>
                <c:pt idx="149">
                  <c:v>38.5</c:v>
                </c:pt>
                <c:pt idx="150">
                  <c:v>38.5</c:v>
                </c:pt>
                <c:pt idx="151">
                  <c:v>38.5</c:v>
                </c:pt>
                <c:pt idx="152">
                  <c:v>38.5</c:v>
                </c:pt>
                <c:pt idx="153">
                  <c:v>38.5</c:v>
                </c:pt>
                <c:pt idx="154">
                  <c:v>38.5</c:v>
                </c:pt>
                <c:pt idx="155">
                  <c:v>38.5</c:v>
                </c:pt>
                <c:pt idx="156">
                  <c:v>38.5</c:v>
                </c:pt>
                <c:pt idx="157">
                  <c:v>38.5</c:v>
                </c:pt>
                <c:pt idx="158">
                  <c:v>38.5</c:v>
                </c:pt>
                <c:pt idx="159">
                  <c:v>38.5</c:v>
                </c:pt>
                <c:pt idx="160">
                  <c:v>38.5</c:v>
                </c:pt>
                <c:pt idx="161">
                  <c:v>38.5</c:v>
                </c:pt>
                <c:pt idx="162">
                  <c:v>38.5</c:v>
                </c:pt>
                <c:pt idx="163">
                  <c:v>38.5</c:v>
                </c:pt>
                <c:pt idx="164">
                  <c:v>38.5</c:v>
                </c:pt>
                <c:pt idx="165">
                  <c:v>38.5</c:v>
                </c:pt>
                <c:pt idx="166">
                  <c:v>38.5</c:v>
                </c:pt>
                <c:pt idx="167">
                  <c:v>38.5</c:v>
                </c:pt>
                <c:pt idx="168">
                  <c:v>38.5</c:v>
                </c:pt>
                <c:pt idx="169">
                  <c:v>38.5</c:v>
                </c:pt>
                <c:pt idx="170">
                  <c:v>38.5</c:v>
                </c:pt>
                <c:pt idx="171">
                  <c:v>38.5</c:v>
                </c:pt>
                <c:pt idx="172">
                  <c:v>38.5</c:v>
                </c:pt>
                <c:pt idx="173">
                  <c:v>38.5</c:v>
                </c:pt>
                <c:pt idx="174">
                  <c:v>38.5</c:v>
                </c:pt>
                <c:pt idx="175">
                  <c:v>38.5</c:v>
                </c:pt>
                <c:pt idx="176">
                  <c:v>38.5</c:v>
                </c:pt>
                <c:pt idx="177">
                  <c:v>38.5</c:v>
                </c:pt>
                <c:pt idx="178">
                  <c:v>38.5</c:v>
                </c:pt>
                <c:pt idx="179">
                  <c:v>38.5</c:v>
                </c:pt>
                <c:pt idx="180">
                  <c:v>38.5</c:v>
                </c:pt>
                <c:pt idx="181">
                  <c:v>38.5</c:v>
                </c:pt>
                <c:pt idx="182">
                  <c:v>38.5</c:v>
                </c:pt>
                <c:pt idx="183">
                  <c:v>38.5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38.5</c:v>
                </c:pt>
                <c:pt idx="188">
                  <c:v>38.5</c:v>
                </c:pt>
                <c:pt idx="189">
                  <c:v>38.5</c:v>
                </c:pt>
                <c:pt idx="190">
                  <c:v>38.5</c:v>
                </c:pt>
                <c:pt idx="191">
                  <c:v>38.5</c:v>
                </c:pt>
                <c:pt idx="192">
                  <c:v>38.5</c:v>
                </c:pt>
                <c:pt idx="193">
                  <c:v>38.5</c:v>
                </c:pt>
                <c:pt idx="194">
                  <c:v>38</c:v>
                </c:pt>
                <c:pt idx="195">
                  <c:v>38</c:v>
                </c:pt>
                <c:pt idx="196">
                  <c:v>38.5</c:v>
                </c:pt>
                <c:pt idx="197">
                  <c:v>38.5</c:v>
                </c:pt>
                <c:pt idx="198">
                  <c:v>38</c:v>
                </c:pt>
                <c:pt idx="199">
                  <c:v>38.5</c:v>
                </c:pt>
                <c:pt idx="200">
                  <c:v>38</c:v>
                </c:pt>
                <c:pt idx="201">
                  <c:v>38.5</c:v>
                </c:pt>
                <c:pt idx="202">
                  <c:v>38.5</c:v>
                </c:pt>
                <c:pt idx="203">
                  <c:v>38</c:v>
                </c:pt>
                <c:pt idx="204">
                  <c:v>38</c:v>
                </c:pt>
                <c:pt idx="205">
                  <c:v>38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38</c:v>
                </c:pt>
                <c:pt idx="210">
                  <c:v>38</c:v>
                </c:pt>
                <c:pt idx="211">
                  <c:v>38</c:v>
                </c:pt>
                <c:pt idx="212">
                  <c:v>38</c:v>
                </c:pt>
                <c:pt idx="213">
                  <c:v>38</c:v>
                </c:pt>
                <c:pt idx="214">
                  <c:v>38</c:v>
                </c:pt>
                <c:pt idx="215">
                  <c:v>38</c:v>
                </c:pt>
                <c:pt idx="216">
                  <c:v>38</c:v>
                </c:pt>
                <c:pt idx="217">
                  <c:v>38</c:v>
                </c:pt>
                <c:pt idx="218">
                  <c:v>38</c:v>
                </c:pt>
                <c:pt idx="219">
                  <c:v>38</c:v>
                </c:pt>
                <c:pt idx="220">
                  <c:v>38</c:v>
                </c:pt>
                <c:pt idx="221">
                  <c:v>38</c:v>
                </c:pt>
                <c:pt idx="222">
                  <c:v>38</c:v>
                </c:pt>
                <c:pt idx="223">
                  <c:v>38</c:v>
                </c:pt>
                <c:pt idx="224">
                  <c:v>38</c:v>
                </c:pt>
                <c:pt idx="225">
                  <c:v>38</c:v>
                </c:pt>
                <c:pt idx="226">
                  <c:v>38</c:v>
                </c:pt>
                <c:pt idx="227">
                  <c:v>38</c:v>
                </c:pt>
                <c:pt idx="228">
                  <c:v>38</c:v>
                </c:pt>
                <c:pt idx="229">
                  <c:v>38</c:v>
                </c:pt>
                <c:pt idx="230">
                  <c:v>38</c:v>
                </c:pt>
                <c:pt idx="231">
                  <c:v>38</c:v>
                </c:pt>
                <c:pt idx="232">
                  <c:v>38</c:v>
                </c:pt>
                <c:pt idx="233">
                  <c:v>38</c:v>
                </c:pt>
                <c:pt idx="234">
                  <c:v>38</c:v>
                </c:pt>
                <c:pt idx="235">
                  <c:v>38</c:v>
                </c:pt>
                <c:pt idx="236">
                  <c:v>38</c:v>
                </c:pt>
                <c:pt idx="237">
                  <c:v>38</c:v>
                </c:pt>
                <c:pt idx="238">
                  <c:v>38</c:v>
                </c:pt>
                <c:pt idx="239">
                  <c:v>38</c:v>
                </c:pt>
                <c:pt idx="240">
                  <c:v>37.5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</c:numCache>
            </c:numRef>
          </c:val>
          <c:smooth val="0"/>
        </c:ser>
        <c:ser>
          <c:idx val="7"/>
          <c:order val="6"/>
          <c:tx>
            <c:v>capteur F-6</c:v>
          </c:tx>
          <c:marker>
            <c:symbol val="none"/>
          </c:marker>
          <c:val>
            <c:numRef>
              <c:f>'étalonnage HR'!$J$25:$J$268</c:f>
              <c:numCache>
                <c:formatCode>General</c:formatCode>
                <c:ptCount val="244"/>
                <c:pt idx="0">
                  <c:v>63.5</c:v>
                </c:pt>
                <c:pt idx="1">
                  <c:v>63.5</c:v>
                </c:pt>
                <c:pt idx="2">
                  <c:v>63.5</c:v>
                </c:pt>
                <c:pt idx="3">
                  <c:v>63.5</c:v>
                </c:pt>
                <c:pt idx="4">
                  <c:v>63</c:v>
                </c:pt>
                <c:pt idx="5">
                  <c:v>63.5</c:v>
                </c:pt>
                <c:pt idx="6">
                  <c:v>63.5</c:v>
                </c:pt>
                <c:pt idx="7">
                  <c:v>63.5</c:v>
                </c:pt>
                <c:pt idx="8">
                  <c:v>63.5</c:v>
                </c:pt>
                <c:pt idx="9">
                  <c:v>63.5</c:v>
                </c:pt>
                <c:pt idx="10">
                  <c:v>63</c:v>
                </c:pt>
                <c:pt idx="11">
                  <c:v>62.5</c:v>
                </c:pt>
                <c:pt idx="12">
                  <c:v>62</c:v>
                </c:pt>
                <c:pt idx="13">
                  <c:v>62</c:v>
                </c:pt>
                <c:pt idx="14">
                  <c:v>62</c:v>
                </c:pt>
                <c:pt idx="15">
                  <c:v>62.5</c:v>
                </c:pt>
                <c:pt idx="16">
                  <c:v>62.5</c:v>
                </c:pt>
                <c:pt idx="17">
                  <c:v>63</c:v>
                </c:pt>
                <c:pt idx="18">
                  <c:v>63</c:v>
                </c:pt>
                <c:pt idx="19">
                  <c:v>62.5</c:v>
                </c:pt>
                <c:pt idx="20">
                  <c:v>62.5</c:v>
                </c:pt>
                <c:pt idx="21">
                  <c:v>63</c:v>
                </c:pt>
                <c:pt idx="22">
                  <c:v>63</c:v>
                </c:pt>
                <c:pt idx="23">
                  <c:v>63.5</c:v>
                </c:pt>
                <c:pt idx="24">
                  <c:v>63.5</c:v>
                </c:pt>
                <c:pt idx="25">
                  <c:v>63.5</c:v>
                </c:pt>
                <c:pt idx="26">
                  <c:v>63.5</c:v>
                </c:pt>
                <c:pt idx="27">
                  <c:v>63.5</c:v>
                </c:pt>
                <c:pt idx="28">
                  <c:v>64</c:v>
                </c:pt>
                <c:pt idx="29">
                  <c:v>64.5</c:v>
                </c:pt>
                <c:pt idx="30">
                  <c:v>64.5</c:v>
                </c:pt>
                <c:pt idx="31">
                  <c:v>64.5</c:v>
                </c:pt>
                <c:pt idx="32">
                  <c:v>64.5</c:v>
                </c:pt>
                <c:pt idx="33">
                  <c:v>64</c:v>
                </c:pt>
                <c:pt idx="34">
                  <c:v>64</c:v>
                </c:pt>
                <c:pt idx="35">
                  <c:v>64</c:v>
                </c:pt>
                <c:pt idx="36">
                  <c:v>64</c:v>
                </c:pt>
                <c:pt idx="37">
                  <c:v>64</c:v>
                </c:pt>
                <c:pt idx="38">
                  <c:v>64</c:v>
                </c:pt>
                <c:pt idx="39">
                  <c:v>64</c:v>
                </c:pt>
                <c:pt idx="40">
                  <c:v>64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64</c:v>
                </c:pt>
                <c:pt idx="47">
                  <c:v>64</c:v>
                </c:pt>
                <c:pt idx="48">
                  <c:v>64</c:v>
                </c:pt>
                <c:pt idx="49">
                  <c:v>63.5</c:v>
                </c:pt>
                <c:pt idx="50">
                  <c:v>63.5</c:v>
                </c:pt>
                <c:pt idx="51">
                  <c:v>63.5</c:v>
                </c:pt>
                <c:pt idx="52">
                  <c:v>63.5</c:v>
                </c:pt>
                <c:pt idx="53">
                  <c:v>63.5</c:v>
                </c:pt>
                <c:pt idx="54">
                  <c:v>63.5</c:v>
                </c:pt>
                <c:pt idx="55">
                  <c:v>63.5</c:v>
                </c:pt>
                <c:pt idx="56">
                  <c:v>64</c:v>
                </c:pt>
                <c:pt idx="57">
                  <c:v>64</c:v>
                </c:pt>
                <c:pt idx="58">
                  <c:v>63.5</c:v>
                </c:pt>
                <c:pt idx="59">
                  <c:v>63.5</c:v>
                </c:pt>
                <c:pt idx="60">
                  <c:v>63.5</c:v>
                </c:pt>
                <c:pt idx="61">
                  <c:v>63.5</c:v>
                </c:pt>
                <c:pt idx="62">
                  <c:v>63.5</c:v>
                </c:pt>
                <c:pt idx="63">
                  <c:v>63.5</c:v>
                </c:pt>
                <c:pt idx="64">
                  <c:v>63</c:v>
                </c:pt>
                <c:pt idx="65">
                  <c:v>63.5</c:v>
                </c:pt>
                <c:pt idx="66">
                  <c:v>63.5</c:v>
                </c:pt>
                <c:pt idx="67">
                  <c:v>63.5</c:v>
                </c:pt>
                <c:pt idx="68">
                  <c:v>63.5</c:v>
                </c:pt>
                <c:pt idx="69">
                  <c:v>63</c:v>
                </c:pt>
                <c:pt idx="70">
                  <c:v>63.5</c:v>
                </c:pt>
                <c:pt idx="71">
                  <c:v>63.5</c:v>
                </c:pt>
                <c:pt idx="72">
                  <c:v>63.5</c:v>
                </c:pt>
                <c:pt idx="73">
                  <c:v>63.5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63</c:v>
                </c:pt>
                <c:pt idx="78">
                  <c:v>63</c:v>
                </c:pt>
                <c:pt idx="79">
                  <c:v>63</c:v>
                </c:pt>
                <c:pt idx="80">
                  <c:v>63</c:v>
                </c:pt>
                <c:pt idx="81">
                  <c:v>63</c:v>
                </c:pt>
                <c:pt idx="82">
                  <c:v>63</c:v>
                </c:pt>
                <c:pt idx="83">
                  <c:v>63</c:v>
                </c:pt>
                <c:pt idx="84">
                  <c:v>63</c:v>
                </c:pt>
                <c:pt idx="85">
                  <c:v>63</c:v>
                </c:pt>
                <c:pt idx="86">
                  <c:v>63</c:v>
                </c:pt>
                <c:pt idx="87">
                  <c:v>63</c:v>
                </c:pt>
                <c:pt idx="88">
                  <c:v>63</c:v>
                </c:pt>
                <c:pt idx="89">
                  <c:v>63</c:v>
                </c:pt>
                <c:pt idx="90">
                  <c:v>62.5</c:v>
                </c:pt>
                <c:pt idx="91">
                  <c:v>62.5</c:v>
                </c:pt>
                <c:pt idx="92">
                  <c:v>63</c:v>
                </c:pt>
                <c:pt idx="93">
                  <c:v>63</c:v>
                </c:pt>
                <c:pt idx="94">
                  <c:v>63</c:v>
                </c:pt>
                <c:pt idx="95">
                  <c:v>63</c:v>
                </c:pt>
                <c:pt idx="96">
                  <c:v>64</c:v>
                </c:pt>
                <c:pt idx="97">
                  <c:v>64</c:v>
                </c:pt>
                <c:pt idx="98">
                  <c:v>64</c:v>
                </c:pt>
                <c:pt idx="99">
                  <c:v>64</c:v>
                </c:pt>
                <c:pt idx="100">
                  <c:v>64</c:v>
                </c:pt>
                <c:pt idx="101">
                  <c:v>64</c:v>
                </c:pt>
                <c:pt idx="102">
                  <c:v>64</c:v>
                </c:pt>
                <c:pt idx="103">
                  <c:v>64</c:v>
                </c:pt>
                <c:pt idx="104">
                  <c:v>64</c:v>
                </c:pt>
                <c:pt idx="105">
                  <c:v>64.5</c:v>
                </c:pt>
                <c:pt idx="106">
                  <c:v>64.5</c:v>
                </c:pt>
                <c:pt idx="107">
                  <c:v>64.5</c:v>
                </c:pt>
                <c:pt idx="108">
                  <c:v>65</c:v>
                </c:pt>
                <c:pt idx="109">
                  <c:v>65</c:v>
                </c:pt>
                <c:pt idx="110">
                  <c:v>64.5</c:v>
                </c:pt>
                <c:pt idx="111">
                  <c:v>64.5</c:v>
                </c:pt>
                <c:pt idx="112">
                  <c:v>64.5</c:v>
                </c:pt>
                <c:pt idx="113">
                  <c:v>64.5</c:v>
                </c:pt>
                <c:pt idx="114">
                  <c:v>64.5</c:v>
                </c:pt>
                <c:pt idx="115">
                  <c:v>64.5</c:v>
                </c:pt>
                <c:pt idx="116">
                  <c:v>64.5</c:v>
                </c:pt>
                <c:pt idx="117">
                  <c:v>64.5</c:v>
                </c:pt>
                <c:pt idx="118">
                  <c:v>64.5</c:v>
                </c:pt>
                <c:pt idx="119">
                  <c:v>42.5</c:v>
                </c:pt>
                <c:pt idx="120">
                  <c:v>38.5</c:v>
                </c:pt>
                <c:pt idx="121">
                  <c:v>39</c:v>
                </c:pt>
                <c:pt idx="122">
                  <c:v>37.5</c:v>
                </c:pt>
                <c:pt idx="123">
                  <c:v>38.5</c:v>
                </c:pt>
                <c:pt idx="124">
                  <c:v>38.5</c:v>
                </c:pt>
                <c:pt idx="125">
                  <c:v>37.5</c:v>
                </c:pt>
                <c:pt idx="126">
                  <c:v>37.5</c:v>
                </c:pt>
                <c:pt idx="127">
                  <c:v>37.5</c:v>
                </c:pt>
                <c:pt idx="128">
                  <c:v>37.5</c:v>
                </c:pt>
                <c:pt idx="129">
                  <c:v>37.5</c:v>
                </c:pt>
                <c:pt idx="130">
                  <c:v>37</c:v>
                </c:pt>
                <c:pt idx="131">
                  <c:v>37</c:v>
                </c:pt>
                <c:pt idx="132">
                  <c:v>37.5</c:v>
                </c:pt>
                <c:pt idx="133">
                  <c:v>37</c:v>
                </c:pt>
                <c:pt idx="134">
                  <c:v>37</c:v>
                </c:pt>
                <c:pt idx="135">
                  <c:v>37</c:v>
                </c:pt>
                <c:pt idx="136">
                  <c:v>37</c:v>
                </c:pt>
                <c:pt idx="137">
                  <c:v>37</c:v>
                </c:pt>
                <c:pt idx="138">
                  <c:v>37</c:v>
                </c:pt>
                <c:pt idx="139">
                  <c:v>37</c:v>
                </c:pt>
                <c:pt idx="140">
                  <c:v>37</c:v>
                </c:pt>
                <c:pt idx="141">
                  <c:v>37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37</c:v>
                </c:pt>
                <c:pt idx="146">
                  <c:v>37</c:v>
                </c:pt>
                <c:pt idx="147">
                  <c:v>36.5</c:v>
                </c:pt>
                <c:pt idx="148">
                  <c:v>37</c:v>
                </c:pt>
                <c:pt idx="149">
                  <c:v>37</c:v>
                </c:pt>
                <c:pt idx="150">
                  <c:v>37</c:v>
                </c:pt>
                <c:pt idx="151">
                  <c:v>36.5</c:v>
                </c:pt>
                <c:pt idx="152">
                  <c:v>37</c:v>
                </c:pt>
                <c:pt idx="153">
                  <c:v>36.5</c:v>
                </c:pt>
                <c:pt idx="154">
                  <c:v>36.5</c:v>
                </c:pt>
                <c:pt idx="155">
                  <c:v>36.5</c:v>
                </c:pt>
                <c:pt idx="156">
                  <c:v>36.5</c:v>
                </c:pt>
                <c:pt idx="157">
                  <c:v>36.5</c:v>
                </c:pt>
                <c:pt idx="158">
                  <c:v>36.5</c:v>
                </c:pt>
                <c:pt idx="159">
                  <c:v>37</c:v>
                </c:pt>
                <c:pt idx="160">
                  <c:v>36.5</c:v>
                </c:pt>
                <c:pt idx="161">
                  <c:v>36.5</c:v>
                </c:pt>
                <c:pt idx="162">
                  <c:v>36.5</c:v>
                </c:pt>
                <c:pt idx="163">
                  <c:v>36.5</c:v>
                </c:pt>
                <c:pt idx="164">
                  <c:v>36.5</c:v>
                </c:pt>
                <c:pt idx="165">
                  <c:v>36.5</c:v>
                </c:pt>
                <c:pt idx="166">
                  <c:v>36.5</c:v>
                </c:pt>
                <c:pt idx="167">
                  <c:v>36.5</c:v>
                </c:pt>
                <c:pt idx="168">
                  <c:v>36.5</c:v>
                </c:pt>
                <c:pt idx="169">
                  <c:v>36.5</c:v>
                </c:pt>
                <c:pt idx="170">
                  <c:v>36.5</c:v>
                </c:pt>
                <c:pt idx="171">
                  <c:v>36.5</c:v>
                </c:pt>
                <c:pt idx="172">
                  <c:v>36.5</c:v>
                </c:pt>
                <c:pt idx="173">
                  <c:v>36.5</c:v>
                </c:pt>
                <c:pt idx="174">
                  <c:v>36.5</c:v>
                </c:pt>
                <c:pt idx="175">
                  <c:v>36.5</c:v>
                </c:pt>
                <c:pt idx="176">
                  <c:v>36.5</c:v>
                </c:pt>
                <c:pt idx="177">
                  <c:v>36.5</c:v>
                </c:pt>
                <c:pt idx="178">
                  <c:v>36.5</c:v>
                </c:pt>
                <c:pt idx="179">
                  <c:v>36.5</c:v>
                </c:pt>
                <c:pt idx="180">
                  <c:v>36.5</c:v>
                </c:pt>
                <c:pt idx="181">
                  <c:v>36.5</c:v>
                </c:pt>
                <c:pt idx="182">
                  <c:v>36.5</c:v>
                </c:pt>
                <c:pt idx="183">
                  <c:v>36.5</c:v>
                </c:pt>
                <c:pt idx="184">
                  <c:v>36.5</c:v>
                </c:pt>
                <c:pt idx="185">
                  <c:v>36.5</c:v>
                </c:pt>
                <c:pt idx="186">
                  <c:v>36.5</c:v>
                </c:pt>
                <c:pt idx="187">
                  <c:v>36.5</c:v>
                </c:pt>
                <c:pt idx="188">
                  <c:v>36.5</c:v>
                </c:pt>
                <c:pt idx="189">
                  <c:v>36.5</c:v>
                </c:pt>
                <c:pt idx="190">
                  <c:v>36.5</c:v>
                </c:pt>
                <c:pt idx="191">
                  <c:v>36.5</c:v>
                </c:pt>
                <c:pt idx="192">
                  <c:v>36.5</c:v>
                </c:pt>
                <c:pt idx="193">
                  <c:v>36.5</c:v>
                </c:pt>
                <c:pt idx="194">
                  <c:v>36.5</c:v>
                </c:pt>
                <c:pt idx="195">
                  <c:v>36.5</c:v>
                </c:pt>
                <c:pt idx="196">
                  <c:v>36.5</c:v>
                </c:pt>
                <c:pt idx="197">
                  <c:v>36.5</c:v>
                </c:pt>
                <c:pt idx="198">
                  <c:v>36.5</c:v>
                </c:pt>
                <c:pt idx="199">
                  <c:v>36.5</c:v>
                </c:pt>
                <c:pt idx="200">
                  <c:v>36.5</c:v>
                </c:pt>
                <c:pt idx="201">
                  <c:v>36.5</c:v>
                </c:pt>
                <c:pt idx="202">
                  <c:v>36.5</c:v>
                </c:pt>
                <c:pt idx="203">
                  <c:v>36.5</c:v>
                </c:pt>
                <c:pt idx="204">
                  <c:v>36.5</c:v>
                </c:pt>
                <c:pt idx="205">
                  <c:v>37</c:v>
                </c:pt>
                <c:pt idx="206">
                  <c:v>36.5</c:v>
                </c:pt>
                <c:pt idx="207">
                  <c:v>36.5</c:v>
                </c:pt>
                <c:pt idx="208">
                  <c:v>36.5</c:v>
                </c:pt>
                <c:pt idx="209">
                  <c:v>36.5</c:v>
                </c:pt>
                <c:pt idx="210">
                  <c:v>36.5</c:v>
                </c:pt>
                <c:pt idx="211">
                  <c:v>36.5</c:v>
                </c:pt>
                <c:pt idx="212">
                  <c:v>36.5</c:v>
                </c:pt>
                <c:pt idx="213">
                  <c:v>36.5</c:v>
                </c:pt>
                <c:pt idx="214">
                  <c:v>36.5</c:v>
                </c:pt>
                <c:pt idx="215">
                  <c:v>36.5</c:v>
                </c:pt>
                <c:pt idx="216">
                  <c:v>36.5</c:v>
                </c:pt>
                <c:pt idx="217">
                  <c:v>36.5</c:v>
                </c:pt>
                <c:pt idx="218">
                  <c:v>36.5</c:v>
                </c:pt>
                <c:pt idx="219">
                  <c:v>36.5</c:v>
                </c:pt>
                <c:pt idx="220">
                  <c:v>36.5</c:v>
                </c:pt>
                <c:pt idx="221">
                  <c:v>36.5</c:v>
                </c:pt>
                <c:pt idx="222">
                  <c:v>36.5</c:v>
                </c:pt>
                <c:pt idx="223">
                  <c:v>36.5</c:v>
                </c:pt>
                <c:pt idx="224">
                  <c:v>36.5</c:v>
                </c:pt>
                <c:pt idx="225">
                  <c:v>36.5</c:v>
                </c:pt>
                <c:pt idx="226">
                  <c:v>36.5</c:v>
                </c:pt>
                <c:pt idx="227">
                  <c:v>36.5</c:v>
                </c:pt>
                <c:pt idx="228">
                  <c:v>36.5</c:v>
                </c:pt>
                <c:pt idx="229">
                  <c:v>36.5</c:v>
                </c:pt>
                <c:pt idx="230">
                  <c:v>36.5</c:v>
                </c:pt>
                <c:pt idx="231">
                  <c:v>36.5</c:v>
                </c:pt>
                <c:pt idx="232">
                  <c:v>36.5</c:v>
                </c:pt>
                <c:pt idx="233">
                  <c:v>36.5</c:v>
                </c:pt>
                <c:pt idx="234">
                  <c:v>36.5</c:v>
                </c:pt>
                <c:pt idx="235">
                  <c:v>36.5</c:v>
                </c:pt>
                <c:pt idx="236">
                  <c:v>36.5</c:v>
                </c:pt>
                <c:pt idx="237">
                  <c:v>36.5</c:v>
                </c:pt>
                <c:pt idx="238">
                  <c:v>36.5</c:v>
                </c:pt>
                <c:pt idx="239">
                  <c:v>36.5</c:v>
                </c:pt>
                <c:pt idx="240">
                  <c:v>36.5</c:v>
                </c:pt>
                <c:pt idx="241">
                  <c:v>36.5</c:v>
                </c:pt>
                <c:pt idx="242">
                  <c:v>36.5</c:v>
                </c:pt>
                <c:pt idx="243">
                  <c:v>36.5</c:v>
                </c:pt>
              </c:numCache>
            </c:numRef>
          </c:val>
          <c:smooth val="0"/>
        </c:ser>
        <c:ser>
          <c:idx val="8"/>
          <c:order val="7"/>
          <c:tx>
            <c:v>capteur G-7</c:v>
          </c:tx>
          <c:marker>
            <c:symbol val="none"/>
          </c:marker>
          <c:val>
            <c:numRef>
              <c:f>'étalonnage HR'!$K$25:$K$268</c:f>
              <c:numCache>
                <c:formatCode>General</c:formatCode>
                <c:ptCount val="244"/>
                <c:pt idx="0">
                  <c:v>63.5</c:v>
                </c:pt>
                <c:pt idx="1">
                  <c:v>63.5</c:v>
                </c:pt>
                <c:pt idx="2">
                  <c:v>63.5</c:v>
                </c:pt>
                <c:pt idx="3">
                  <c:v>63.5</c:v>
                </c:pt>
                <c:pt idx="4">
                  <c:v>63.5</c:v>
                </c:pt>
                <c:pt idx="5">
                  <c:v>63.5</c:v>
                </c:pt>
                <c:pt idx="6">
                  <c:v>63.5</c:v>
                </c:pt>
                <c:pt idx="7">
                  <c:v>63.5</c:v>
                </c:pt>
                <c:pt idx="8">
                  <c:v>63.5</c:v>
                </c:pt>
                <c:pt idx="9">
                  <c:v>63.5</c:v>
                </c:pt>
                <c:pt idx="10">
                  <c:v>63.5</c:v>
                </c:pt>
                <c:pt idx="11">
                  <c:v>63</c:v>
                </c:pt>
                <c:pt idx="12">
                  <c:v>62.5</c:v>
                </c:pt>
                <c:pt idx="13">
                  <c:v>62</c:v>
                </c:pt>
                <c:pt idx="14">
                  <c:v>62</c:v>
                </c:pt>
                <c:pt idx="15">
                  <c:v>62.5</c:v>
                </c:pt>
                <c:pt idx="16">
                  <c:v>62.5</c:v>
                </c:pt>
                <c:pt idx="17">
                  <c:v>63</c:v>
                </c:pt>
                <c:pt idx="18">
                  <c:v>63</c:v>
                </c:pt>
                <c:pt idx="19">
                  <c:v>63</c:v>
                </c:pt>
                <c:pt idx="20">
                  <c:v>63</c:v>
                </c:pt>
                <c:pt idx="21">
                  <c:v>63</c:v>
                </c:pt>
                <c:pt idx="22">
                  <c:v>63.5</c:v>
                </c:pt>
                <c:pt idx="23">
                  <c:v>63.5</c:v>
                </c:pt>
                <c:pt idx="24">
                  <c:v>63.5</c:v>
                </c:pt>
                <c:pt idx="25">
                  <c:v>64</c:v>
                </c:pt>
                <c:pt idx="26">
                  <c:v>64</c:v>
                </c:pt>
                <c:pt idx="27">
                  <c:v>64</c:v>
                </c:pt>
                <c:pt idx="28">
                  <c:v>64.5</c:v>
                </c:pt>
                <c:pt idx="29">
                  <c:v>64.5</c:v>
                </c:pt>
                <c:pt idx="30">
                  <c:v>64.5</c:v>
                </c:pt>
                <c:pt idx="31">
                  <c:v>65</c:v>
                </c:pt>
                <c:pt idx="32">
                  <c:v>64.5</c:v>
                </c:pt>
                <c:pt idx="33">
                  <c:v>64.5</c:v>
                </c:pt>
                <c:pt idx="34">
                  <c:v>64.5</c:v>
                </c:pt>
                <c:pt idx="35">
                  <c:v>64.5</c:v>
                </c:pt>
                <c:pt idx="36">
                  <c:v>64.5</c:v>
                </c:pt>
                <c:pt idx="37">
                  <c:v>64.5</c:v>
                </c:pt>
                <c:pt idx="38">
                  <c:v>64.5</c:v>
                </c:pt>
                <c:pt idx="39">
                  <c:v>64.5</c:v>
                </c:pt>
                <c:pt idx="40">
                  <c:v>64.5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64.5</c:v>
                </c:pt>
                <c:pt idx="45">
                  <c:v>64.5</c:v>
                </c:pt>
                <c:pt idx="46">
                  <c:v>64</c:v>
                </c:pt>
                <c:pt idx="47">
                  <c:v>64</c:v>
                </c:pt>
                <c:pt idx="48">
                  <c:v>64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63.5</c:v>
                </c:pt>
                <c:pt idx="57">
                  <c:v>63.5</c:v>
                </c:pt>
                <c:pt idx="58">
                  <c:v>64</c:v>
                </c:pt>
                <c:pt idx="59">
                  <c:v>64</c:v>
                </c:pt>
                <c:pt idx="60">
                  <c:v>64</c:v>
                </c:pt>
                <c:pt idx="61">
                  <c:v>63.5</c:v>
                </c:pt>
                <c:pt idx="62">
                  <c:v>63.5</c:v>
                </c:pt>
                <c:pt idx="63">
                  <c:v>64</c:v>
                </c:pt>
                <c:pt idx="64">
                  <c:v>63.5</c:v>
                </c:pt>
                <c:pt idx="65">
                  <c:v>63.5</c:v>
                </c:pt>
                <c:pt idx="66">
                  <c:v>63.5</c:v>
                </c:pt>
                <c:pt idx="67">
                  <c:v>63.5</c:v>
                </c:pt>
                <c:pt idx="68">
                  <c:v>63.5</c:v>
                </c:pt>
                <c:pt idx="69">
                  <c:v>63.5</c:v>
                </c:pt>
                <c:pt idx="70">
                  <c:v>63.5</c:v>
                </c:pt>
                <c:pt idx="71">
                  <c:v>63.5</c:v>
                </c:pt>
                <c:pt idx="72">
                  <c:v>63.5</c:v>
                </c:pt>
                <c:pt idx="73">
                  <c:v>63.5</c:v>
                </c:pt>
                <c:pt idx="74">
                  <c:v>63.5</c:v>
                </c:pt>
                <c:pt idx="75">
                  <c:v>63.5</c:v>
                </c:pt>
                <c:pt idx="76">
                  <c:v>63</c:v>
                </c:pt>
                <c:pt idx="77">
                  <c:v>63</c:v>
                </c:pt>
                <c:pt idx="78">
                  <c:v>63.5</c:v>
                </c:pt>
                <c:pt idx="79">
                  <c:v>63</c:v>
                </c:pt>
                <c:pt idx="80">
                  <c:v>63.5</c:v>
                </c:pt>
                <c:pt idx="81">
                  <c:v>63.5</c:v>
                </c:pt>
                <c:pt idx="82">
                  <c:v>63</c:v>
                </c:pt>
                <c:pt idx="83">
                  <c:v>63</c:v>
                </c:pt>
                <c:pt idx="84">
                  <c:v>63</c:v>
                </c:pt>
                <c:pt idx="85">
                  <c:v>63</c:v>
                </c:pt>
                <c:pt idx="86">
                  <c:v>63</c:v>
                </c:pt>
                <c:pt idx="87">
                  <c:v>63</c:v>
                </c:pt>
                <c:pt idx="88">
                  <c:v>63</c:v>
                </c:pt>
                <c:pt idx="89">
                  <c:v>63</c:v>
                </c:pt>
                <c:pt idx="90">
                  <c:v>63</c:v>
                </c:pt>
                <c:pt idx="91">
                  <c:v>63</c:v>
                </c:pt>
                <c:pt idx="92">
                  <c:v>63.5</c:v>
                </c:pt>
                <c:pt idx="93">
                  <c:v>63.5</c:v>
                </c:pt>
                <c:pt idx="94">
                  <c:v>63.5</c:v>
                </c:pt>
                <c:pt idx="95">
                  <c:v>63.5</c:v>
                </c:pt>
                <c:pt idx="96">
                  <c:v>63.5</c:v>
                </c:pt>
                <c:pt idx="97">
                  <c:v>64</c:v>
                </c:pt>
                <c:pt idx="98">
                  <c:v>64</c:v>
                </c:pt>
                <c:pt idx="99">
                  <c:v>64</c:v>
                </c:pt>
                <c:pt idx="100">
                  <c:v>64.5</c:v>
                </c:pt>
                <c:pt idx="101">
                  <c:v>64</c:v>
                </c:pt>
                <c:pt idx="102">
                  <c:v>64.5</c:v>
                </c:pt>
                <c:pt idx="103">
                  <c:v>64</c:v>
                </c:pt>
                <c:pt idx="104">
                  <c:v>64.5</c:v>
                </c:pt>
                <c:pt idx="105">
                  <c:v>64.5</c:v>
                </c:pt>
                <c:pt idx="106">
                  <c:v>65</c:v>
                </c:pt>
                <c:pt idx="107">
                  <c:v>64.5</c:v>
                </c:pt>
                <c:pt idx="108">
                  <c:v>65</c:v>
                </c:pt>
                <c:pt idx="109">
                  <c:v>65</c:v>
                </c:pt>
                <c:pt idx="110">
                  <c:v>65</c:v>
                </c:pt>
                <c:pt idx="111">
                  <c:v>65</c:v>
                </c:pt>
                <c:pt idx="112">
                  <c:v>65</c:v>
                </c:pt>
                <c:pt idx="113">
                  <c:v>65</c:v>
                </c:pt>
                <c:pt idx="114">
                  <c:v>64.5</c:v>
                </c:pt>
                <c:pt idx="115">
                  <c:v>65</c:v>
                </c:pt>
                <c:pt idx="116">
                  <c:v>65</c:v>
                </c:pt>
                <c:pt idx="117">
                  <c:v>65</c:v>
                </c:pt>
                <c:pt idx="118">
                  <c:v>65</c:v>
                </c:pt>
                <c:pt idx="119">
                  <c:v>43.5</c:v>
                </c:pt>
                <c:pt idx="120">
                  <c:v>41</c:v>
                </c:pt>
                <c:pt idx="121">
                  <c:v>40</c:v>
                </c:pt>
                <c:pt idx="122">
                  <c:v>38.5</c:v>
                </c:pt>
                <c:pt idx="123">
                  <c:v>38.5</c:v>
                </c:pt>
                <c:pt idx="124">
                  <c:v>39.5</c:v>
                </c:pt>
                <c:pt idx="125">
                  <c:v>38.5</c:v>
                </c:pt>
                <c:pt idx="126">
                  <c:v>38.5</c:v>
                </c:pt>
                <c:pt idx="127">
                  <c:v>38.5</c:v>
                </c:pt>
                <c:pt idx="128">
                  <c:v>38</c:v>
                </c:pt>
                <c:pt idx="129">
                  <c:v>38</c:v>
                </c:pt>
                <c:pt idx="130">
                  <c:v>38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38</c:v>
                </c:pt>
                <c:pt idx="136">
                  <c:v>38</c:v>
                </c:pt>
                <c:pt idx="137">
                  <c:v>37.5</c:v>
                </c:pt>
                <c:pt idx="138">
                  <c:v>37.5</c:v>
                </c:pt>
                <c:pt idx="139">
                  <c:v>37.5</c:v>
                </c:pt>
                <c:pt idx="140">
                  <c:v>37.5</c:v>
                </c:pt>
                <c:pt idx="141">
                  <c:v>37.5</c:v>
                </c:pt>
                <c:pt idx="142">
                  <c:v>37.5</c:v>
                </c:pt>
                <c:pt idx="143">
                  <c:v>37.5</c:v>
                </c:pt>
                <c:pt idx="144">
                  <c:v>37.5</c:v>
                </c:pt>
                <c:pt idx="145">
                  <c:v>37.5</c:v>
                </c:pt>
                <c:pt idx="146">
                  <c:v>37.5</c:v>
                </c:pt>
                <c:pt idx="147">
                  <c:v>37.5</c:v>
                </c:pt>
                <c:pt idx="148">
                  <c:v>37.5</c:v>
                </c:pt>
                <c:pt idx="149">
                  <c:v>37.5</c:v>
                </c:pt>
                <c:pt idx="150">
                  <c:v>37.5</c:v>
                </c:pt>
                <c:pt idx="151">
                  <c:v>37.5</c:v>
                </c:pt>
                <c:pt idx="152">
                  <c:v>37.5</c:v>
                </c:pt>
                <c:pt idx="153">
                  <c:v>37.5</c:v>
                </c:pt>
                <c:pt idx="154">
                  <c:v>37.5</c:v>
                </c:pt>
                <c:pt idx="155">
                  <c:v>37.5</c:v>
                </c:pt>
                <c:pt idx="156">
                  <c:v>37.5</c:v>
                </c:pt>
                <c:pt idx="157">
                  <c:v>37.5</c:v>
                </c:pt>
                <c:pt idx="158">
                  <c:v>37.5</c:v>
                </c:pt>
                <c:pt idx="159">
                  <c:v>37.5</c:v>
                </c:pt>
                <c:pt idx="160">
                  <c:v>37.5</c:v>
                </c:pt>
                <c:pt idx="161">
                  <c:v>37.5</c:v>
                </c:pt>
                <c:pt idx="162">
                  <c:v>37.5</c:v>
                </c:pt>
                <c:pt idx="163">
                  <c:v>37.5</c:v>
                </c:pt>
                <c:pt idx="164">
                  <c:v>37.5</c:v>
                </c:pt>
                <c:pt idx="165">
                  <c:v>37.5</c:v>
                </c:pt>
                <c:pt idx="166">
                  <c:v>37.5</c:v>
                </c:pt>
                <c:pt idx="167">
                  <c:v>37.5</c:v>
                </c:pt>
                <c:pt idx="168">
                  <c:v>37.5</c:v>
                </c:pt>
                <c:pt idx="169">
                  <c:v>37.5</c:v>
                </c:pt>
                <c:pt idx="170">
                  <c:v>37.5</c:v>
                </c:pt>
                <c:pt idx="171">
                  <c:v>37.5</c:v>
                </c:pt>
                <c:pt idx="172">
                  <c:v>37.5</c:v>
                </c:pt>
                <c:pt idx="173">
                  <c:v>37.5</c:v>
                </c:pt>
                <c:pt idx="174">
                  <c:v>37.5</c:v>
                </c:pt>
                <c:pt idx="175">
                  <c:v>37.5</c:v>
                </c:pt>
                <c:pt idx="176">
                  <c:v>37.5</c:v>
                </c:pt>
                <c:pt idx="177">
                  <c:v>37.5</c:v>
                </c:pt>
                <c:pt idx="178">
                  <c:v>37.5</c:v>
                </c:pt>
                <c:pt idx="179">
                  <c:v>37.5</c:v>
                </c:pt>
                <c:pt idx="180">
                  <c:v>37.5</c:v>
                </c:pt>
                <c:pt idx="181">
                  <c:v>37.5</c:v>
                </c:pt>
                <c:pt idx="182">
                  <c:v>37.5</c:v>
                </c:pt>
                <c:pt idx="183">
                  <c:v>37.5</c:v>
                </c:pt>
                <c:pt idx="184">
                  <c:v>37.5</c:v>
                </c:pt>
                <c:pt idx="185">
                  <c:v>37.5</c:v>
                </c:pt>
                <c:pt idx="186">
                  <c:v>37</c:v>
                </c:pt>
                <c:pt idx="187">
                  <c:v>37.5</c:v>
                </c:pt>
                <c:pt idx="188">
                  <c:v>37.5</c:v>
                </c:pt>
                <c:pt idx="189">
                  <c:v>37.5</c:v>
                </c:pt>
                <c:pt idx="190">
                  <c:v>37.5</c:v>
                </c:pt>
                <c:pt idx="191">
                  <c:v>37.5</c:v>
                </c:pt>
                <c:pt idx="192">
                  <c:v>37.5</c:v>
                </c:pt>
                <c:pt idx="193">
                  <c:v>37.5</c:v>
                </c:pt>
                <c:pt idx="194">
                  <c:v>37.5</c:v>
                </c:pt>
                <c:pt idx="195">
                  <c:v>37.5</c:v>
                </c:pt>
                <c:pt idx="196">
                  <c:v>37.5</c:v>
                </c:pt>
                <c:pt idx="197">
                  <c:v>37.5</c:v>
                </c:pt>
                <c:pt idx="198">
                  <c:v>37.5</c:v>
                </c:pt>
                <c:pt idx="199">
                  <c:v>37.5</c:v>
                </c:pt>
                <c:pt idx="200">
                  <c:v>37.5</c:v>
                </c:pt>
                <c:pt idx="201">
                  <c:v>37.5</c:v>
                </c:pt>
                <c:pt idx="202">
                  <c:v>37.5</c:v>
                </c:pt>
                <c:pt idx="203">
                  <c:v>37.5</c:v>
                </c:pt>
                <c:pt idx="204">
                  <c:v>37.5</c:v>
                </c:pt>
                <c:pt idx="205">
                  <c:v>37.5</c:v>
                </c:pt>
                <c:pt idx="206">
                  <c:v>37</c:v>
                </c:pt>
                <c:pt idx="207">
                  <c:v>37.5</c:v>
                </c:pt>
                <c:pt idx="208">
                  <c:v>37.5</c:v>
                </c:pt>
                <c:pt idx="209">
                  <c:v>37.5</c:v>
                </c:pt>
                <c:pt idx="210">
                  <c:v>37.5</c:v>
                </c:pt>
                <c:pt idx="211">
                  <c:v>37.5</c:v>
                </c:pt>
                <c:pt idx="212">
                  <c:v>37.5</c:v>
                </c:pt>
                <c:pt idx="213">
                  <c:v>37.5</c:v>
                </c:pt>
                <c:pt idx="214">
                  <c:v>37.5</c:v>
                </c:pt>
                <c:pt idx="215">
                  <c:v>37.5</c:v>
                </c:pt>
                <c:pt idx="216">
                  <c:v>37</c:v>
                </c:pt>
                <c:pt idx="217">
                  <c:v>37.5</c:v>
                </c:pt>
                <c:pt idx="218">
                  <c:v>37.5</c:v>
                </c:pt>
                <c:pt idx="219">
                  <c:v>37</c:v>
                </c:pt>
                <c:pt idx="220">
                  <c:v>37</c:v>
                </c:pt>
                <c:pt idx="221">
                  <c:v>37</c:v>
                </c:pt>
                <c:pt idx="222">
                  <c:v>37.5</c:v>
                </c:pt>
                <c:pt idx="223">
                  <c:v>37.5</c:v>
                </c:pt>
                <c:pt idx="224">
                  <c:v>37.5</c:v>
                </c:pt>
                <c:pt idx="225">
                  <c:v>37.5</c:v>
                </c:pt>
                <c:pt idx="226">
                  <c:v>37.5</c:v>
                </c:pt>
                <c:pt idx="227">
                  <c:v>37.5</c:v>
                </c:pt>
                <c:pt idx="228">
                  <c:v>37.5</c:v>
                </c:pt>
                <c:pt idx="229">
                  <c:v>37</c:v>
                </c:pt>
                <c:pt idx="230">
                  <c:v>37.5</c:v>
                </c:pt>
                <c:pt idx="231">
                  <c:v>37.5</c:v>
                </c:pt>
                <c:pt idx="232">
                  <c:v>37.5</c:v>
                </c:pt>
                <c:pt idx="233">
                  <c:v>37.5</c:v>
                </c:pt>
                <c:pt idx="234">
                  <c:v>37.5</c:v>
                </c:pt>
                <c:pt idx="235">
                  <c:v>37</c:v>
                </c:pt>
                <c:pt idx="236">
                  <c:v>37.5</c:v>
                </c:pt>
                <c:pt idx="237">
                  <c:v>37.5</c:v>
                </c:pt>
                <c:pt idx="238">
                  <c:v>37</c:v>
                </c:pt>
                <c:pt idx="239">
                  <c:v>37</c:v>
                </c:pt>
                <c:pt idx="240">
                  <c:v>37</c:v>
                </c:pt>
                <c:pt idx="241">
                  <c:v>37</c:v>
                </c:pt>
                <c:pt idx="242">
                  <c:v>37</c:v>
                </c:pt>
                <c:pt idx="243">
                  <c:v>37</c:v>
                </c:pt>
              </c:numCache>
            </c:numRef>
          </c:val>
          <c:smooth val="0"/>
        </c:ser>
        <c:ser>
          <c:idx val="9"/>
          <c:order val="8"/>
          <c:tx>
            <c:v>capteur H-8</c:v>
          </c:tx>
          <c:marker>
            <c:symbol val="none"/>
          </c:marker>
          <c:val>
            <c:numRef>
              <c:f>'étalonnage HR'!$L$25:$L$268</c:f>
              <c:numCache>
                <c:formatCode>General</c:formatCode>
                <c:ptCount val="244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62.5</c:v>
                </c:pt>
                <c:pt idx="4">
                  <c:v>63</c:v>
                </c:pt>
                <c:pt idx="5">
                  <c:v>63</c:v>
                </c:pt>
                <c:pt idx="6">
                  <c:v>63</c:v>
                </c:pt>
                <c:pt idx="7">
                  <c:v>63.5</c:v>
                </c:pt>
                <c:pt idx="8">
                  <c:v>63</c:v>
                </c:pt>
                <c:pt idx="9">
                  <c:v>63</c:v>
                </c:pt>
                <c:pt idx="10">
                  <c:v>62.5</c:v>
                </c:pt>
                <c:pt idx="11">
                  <c:v>62</c:v>
                </c:pt>
                <c:pt idx="12">
                  <c:v>61.5</c:v>
                </c:pt>
                <c:pt idx="13">
                  <c:v>61.5</c:v>
                </c:pt>
                <c:pt idx="14">
                  <c:v>61.5</c:v>
                </c:pt>
                <c:pt idx="15">
                  <c:v>62</c:v>
                </c:pt>
                <c:pt idx="16">
                  <c:v>62</c:v>
                </c:pt>
                <c:pt idx="17">
                  <c:v>62</c:v>
                </c:pt>
                <c:pt idx="18">
                  <c:v>62.5</c:v>
                </c:pt>
                <c:pt idx="19">
                  <c:v>62</c:v>
                </c:pt>
                <c:pt idx="20">
                  <c:v>62</c:v>
                </c:pt>
                <c:pt idx="21">
                  <c:v>62</c:v>
                </c:pt>
                <c:pt idx="22">
                  <c:v>62.5</c:v>
                </c:pt>
                <c:pt idx="23">
                  <c:v>63</c:v>
                </c:pt>
                <c:pt idx="24">
                  <c:v>63</c:v>
                </c:pt>
                <c:pt idx="25">
                  <c:v>64</c:v>
                </c:pt>
                <c:pt idx="26">
                  <c:v>64</c:v>
                </c:pt>
                <c:pt idx="27">
                  <c:v>63.5</c:v>
                </c:pt>
                <c:pt idx="28">
                  <c:v>64</c:v>
                </c:pt>
                <c:pt idx="29">
                  <c:v>64</c:v>
                </c:pt>
                <c:pt idx="30">
                  <c:v>64</c:v>
                </c:pt>
                <c:pt idx="31">
                  <c:v>64</c:v>
                </c:pt>
                <c:pt idx="32">
                  <c:v>64</c:v>
                </c:pt>
                <c:pt idx="33">
                  <c:v>64</c:v>
                </c:pt>
                <c:pt idx="34">
                  <c:v>64</c:v>
                </c:pt>
                <c:pt idx="35">
                  <c:v>64</c:v>
                </c:pt>
                <c:pt idx="36">
                  <c:v>64</c:v>
                </c:pt>
                <c:pt idx="37">
                  <c:v>64</c:v>
                </c:pt>
                <c:pt idx="38">
                  <c:v>64</c:v>
                </c:pt>
                <c:pt idx="39">
                  <c:v>64</c:v>
                </c:pt>
                <c:pt idx="40">
                  <c:v>64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64</c:v>
                </c:pt>
                <c:pt idx="47">
                  <c:v>64</c:v>
                </c:pt>
                <c:pt idx="48">
                  <c:v>64</c:v>
                </c:pt>
                <c:pt idx="49">
                  <c:v>64</c:v>
                </c:pt>
                <c:pt idx="50">
                  <c:v>63.5</c:v>
                </c:pt>
                <c:pt idx="51">
                  <c:v>63.5</c:v>
                </c:pt>
                <c:pt idx="52">
                  <c:v>63.5</c:v>
                </c:pt>
                <c:pt idx="53">
                  <c:v>63.5</c:v>
                </c:pt>
                <c:pt idx="54">
                  <c:v>63.5</c:v>
                </c:pt>
                <c:pt idx="55">
                  <c:v>63.5</c:v>
                </c:pt>
                <c:pt idx="56">
                  <c:v>63</c:v>
                </c:pt>
                <c:pt idx="57">
                  <c:v>63.5</c:v>
                </c:pt>
                <c:pt idx="58">
                  <c:v>63</c:v>
                </c:pt>
                <c:pt idx="59">
                  <c:v>63</c:v>
                </c:pt>
                <c:pt idx="60">
                  <c:v>63</c:v>
                </c:pt>
                <c:pt idx="61">
                  <c:v>62.5</c:v>
                </c:pt>
                <c:pt idx="62">
                  <c:v>63</c:v>
                </c:pt>
                <c:pt idx="63">
                  <c:v>63</c:v>
                </c:pt>
                <c:pt idx="64">
                  <c:v>62.5</c:v>
                </c:pt>
                <c:pt idx="65">
                  <c:v>63</c:v>
                </c:pt>
                <c:pt idx="66">
                  <c:v>62.5</c:v>
                </c:pt>
                <c:pt idx="67">
                  <c:v>63</c:v>
                </c:pt>
                <c:pt idx="68">
                  <c:v>63</c:v>
                </c:pt>
                <c:pt idx="69">
                  <c:v>62.5</c:v>
                </c:pt>
                <c:pt idx="70">
                  <c:v>63</c:v>
                </c:pt>
                <c:pt idx="71">
                  <c:v>63</c:v>
                </c:pt>
                <c:pt idx="72">
                  <c:v>63</c:v>
                </c:pt>
                <c:pt idx="73">
                  <c:v>63</c:v>
                </c:pt>
                <c:pt idx="74">
                  <c:v>62.5</c:v>
                </c:pt>
                <c:pt idx="75">
                  <c:v>62.5</c:v>
                </c:pt>
                <c:pt idx="76">
                  <c:v>62.5</c:v>
                </c:pt>
                <c:pt idx="77">
                  <c:v>63</c:v>
                </c:pt>
                <c:pt idx="78">
                  <c:v>63</c:v>
                </c:pt>
                <c:pt idx="79">
                  <c:v>62.5</c:v>
                </c:pt>
                <c:pt idx="80">
                  <c:v>63</c:v>
                </c:pt>
                <c:pt idx="81">
                  <c:v>63</c:v>
                </c:pt>
                <c:pt idx="82">
                  <c:v>63</c:v>
                </c:pt>
                <c:pt idx="83">
                  <c:v>63</c:v>
                </c:pt>
                <c:pt idx="84">
                  <c:v>62.5</c:v>
                </c:pt>
                <c:pt idx="85">
                  <c:v>62.5</c:v>
                </c:pt>
                <c:pt idx="86">
                  <c:v>62.5</c:v>
                </c:pt>
                <c:pt idx="87">
                  <c:v>62.5</c:v>
                </c:pt>
                <c:pt idx="88">
                  <c:v>62.5</c:v>
                </c:pt>
                <c:pt idx="89">
                  <c:v>62</c:v>
                </c:pt>
                <c:pt idx="90">
                  <c:v>62</c:v>
                </c:pt>
                <c:pt idx="91">
                  <c:v>62</c:v>
                </c:pt>
                <c:pt idx="92">
                  <c:v>62.5</c:v>
                </c:pt>
                <c:pt idx="93">
                  <c:v>62.5</c:v>
                </c:pt>
                <c:pt idx="94">
                  <c:v>63</c:v>
                </c:pt>
                <c:pt idx="95">
                  <c:v>62.5</c:v>
                </c:pt>
                <c:pt idx="96">
                  <c:v>63.5</c:v>
                </c:pt>
                <c:pt idx="97">
                  <c:v>64</c:v>
                </c:pt>
                <c:pt idx="98">
                  <c:v>64</c:v>
                </c:pt>
                <c:pt idx="99">
                  <c:v>62.5</c:v>
                </c:pt>
                <c:pt idx="100">
                  <c:v>64</c:v>
                </c:pt>
                <c:pt idx="101">
                  <c:v>63.5</c:v>
                </c:pt>
                <c:pt idx="102">
                  <c:v>64</c:v>
                </c:pt>
                <c:pt idx="103">
                  <c:v>63.5</c:v>
                </c:pt>
                <c:pt idx="104">
                  <c:v>64</c:v>
                </c:pt>
                <c:pt idx="105">
                  <c:v>64.5</c:v>
                </c:pt>
                <c:pt idx="106">
                  <c:v>64.5</c:v>
                </c:pt>
                <c:pt idx="107">
                  <c:v>64.5</c:v>
                </c:pt>
                <c:pt idx="108">
                  <c:v>64.5</c:v>
                </c:pt>
                <c:pt idx="109">
                  <c:v>64.5</c:v>
                </c:pt>
                <c:pt idx="110">
                  <c:v>64.5</c:v>
                </c:pt>
                <c:pt idx="111">
                  <c:v>64.5</c:v>
                </c:pt>
                <c:pt idx="112">
                  <c:v>64.5</c:v>
                </c:pt>
                <c:pt idx="113">
                  <c:v>64.5</c:v>
                </c:pt>
                <c:pt idx="114">
                  <c:v>64.5</c:v>
                </c:pt>
                <c:pt idx="115">
                  <c:v>64.5</c:v>
                </c:pt>
                <c:pt idx="116">
                  <c:v>64.5</c:v>
                </c:pt>
                <c:pt idx="117">
                  <c:v>64.5</c:v>
                </c:pt>
                <c:pt idx="118">
                  <c:v>64.5</c:v>
                </c:pt>
                <c:pt idx="119">
                  <c:v>41.5</c:v>
                </c:pt>
                <c:pt idx="120">
                  <c:v>39</c:v>
                </c:pt>
                <c:pt idx="121">
                  <c:v>38.5</c:v>
                </c:pt>
                <c:pt idx="122">
                  <c:v>37.5</c:v>
                </c:pt>
                <c:pt idx="123">
                  <c:v>38.5</c:v>
                </c:pt>
                <c:pt idx="124">
                  <c:v>38</c:v>
                </c:pt>
                <c:pt idx="125">
                  <c:v>37.5</c:v>
                </c:pt>
                <c:pt idx="126">
                  <c:v>37.5</c:v>
                </c:pt>
                <c:pt idx="127">
                  <c:v>37.5</c:v>
                </c:pt>
                <c:pt idx="128">
                  <c:v>37.5</c:v>
                </c:pt>
                <c:pt idx="129">
                  <c:v>37</c:v>
                </c:pt>
                <c:pt idx="130">
                  <c:v>37</c:v>
                </c:pt>
                <c:pt idx="131">
                  <c:v>37</c:v>
                </c:pt>
                <c:pt idx="132">
                  <c:v>37</c:v>
                </c:pt>
                <c:pt idx="133">
                  <c:v>37</c:v>
                </c:pt>
                <c:pt idx="134">
                  <c:v>37</c:v>
                </c:pt>
                <c:pt idx="135">
                  <c:v>37</c:v>
                </c:pt>
                <c:pt idx="136">
                  <c:v>37</c:v>
                </c:pt>
                <c:pt idx="137">
                  <c:v>37</c:v>
                </c:pt>
                <c:pt idx="138">
                  <c:v>37</c:v>
                </c:pt>
                <c:pt idx="139">
                  <c:v>36.5</c:v>
                </c:pt>
                <c:pt idx="140">
                  <c:v>36.5</c:v>
                </c:pt>
                <c:pt idx="141">
                  <c:v>36.5</c:v>
                </c:pt>
                <c:pt idx="142">
                  <c:v>37</c:v>
                </c:pt>
                <c:pt idx="143">
                  <c:v>36.5</c:v>
                </c:pt>
                <c:pt idx="144">
                  <c:v>36.5</c:v>
                </c:pt>
                <c:pt idx="145">
                  <c:v>36.5</c:v>
                </c:pt>
                <c:pt idx="146">
                  <c:v>36.5</c:v>
                </c:pt>
                <c:pt idx="147">
                  <c:v>36.5</c:v>
                </c:pt>
                <c:pt idx="148">
                  <c:v>36.5</c:v>
                </c:pt>
                <c:pt idx="149">
                  <c:v>36.5</c:v>
                </c:pt>
                <c:pt idx="150">
                  <c:v>36.5</c:v>
                </c:pt>
                <c:pt idx="151">
                  <c:v>36.5</c:v>
                </c:pt>
                <c:pt idx="152">
                  <c:v>36.5</c:v>
                </c:pt>
                <c:pt idx="153">
                  <c:v>36.5</c:v>
                </c:pt>
                <c:pt idx="154">
                  <c:v>36.5</c:v>
                </c:pt>
                <c:pt idx="155">
                  <c:v>36.5</c:v>
                </c:pt>
                <c:pt idx="156">
                  <c:v>36.5</c:v>
                </c:pt>
                <c:pt idx="157">
                  <c:v>36.5</c:v>
                </c:pt>
                <c:pt idx="158">
                  <c:v>36.5</c:v>
                </c:pt>
                <c:pt idx="159">
                  <c:v>36.5</c:v>
                </c:pt>
                <c:pt idx="160">
                  <c:v>36.5</c:v>
                </c:pt>
                <c:pt idx="161">
                  <c:v>36.5</c:v>
                </c:pt>
                <c:pt idx="162">
                  <c:v>36.5</c:v>
                </c:pt>
                <c:pt idx="163">
                  <c:v>36.5</c:v>
                </c:pt>
                <c:pt idx="164">
                  <c:v>36.5</c:v>
                </c:pt>
                <c:pt idx="165">
                  <c:v>36.5</c:v>
                </c:pt>
                <c:pt idx="166">
                  <c:v>36.5</c:v>
                </c:pt>
                <c:pt idx="167">
                  <c:v>36.5</c:v>
                </c:pt>
                <c:pt idx="168">
                  <c:v>36.5</c:v>
                </c:pt>
                <c:pt idx="169">
                  <c:v>36.5</c:v>
                </c:pt>
                <c:pt idx="170">
                  <c:v>36.5</c:v>
                </c:pt>
                <c:pt idx="171">
                  <c:v>36.5</c:v>
                </c:pt>
                <c:pt idx="172">
                  <c:v>36.5</c:v>
                </c:pt>
                <c:pt idx="173">
                  <c:v>36.5</c:v>
                </c:pt>
                <c:pt idx="174">
                  <c:v>36.5</c:v>
                </c:pt>
                <c:pt idx="175">
                  <c:v>36.5</c:v>
                </c:pt>
                <c:pt idx="176">
                  <c:v>36.5</c:v>
                </c:pt>
                <c:pt idx="177">
                  <c:v>36.5</c:v>
                </c:pt>
                <c:pt idx="178">
                  <c:v>36.5</c:v>
                </c:pt>
                <c:pt idx="179">
                  <c:v>36.5</c:v>
                </c:pt>
                <c:pt idx="180">
                  <c:v>36.5</c:v>
                </c:pt>
                <c:pt idx="181">
                  <c:v>36.5</c:v>
                </c:pt>
                <c:pt idx="182">
                  <c:v>36.5</c:v>
                </c:pt>
                <c:pt idx="183">
                  <c:v>37</c:v>
                </c:pt>
                <c:pt idx="184">
                  <c:v>36.5</c:v>
                </c:pt>
                <c:pt idx="185">
                  <c:v>36.5</c:v>
                </c:pt>
                <c:pt idx="186">
                  <c:v>36.5</c:v>
                </c:pt>
                <c:pt idx="187">
                  <c:v>36.5</c:v>
                </c:pt>
                <c:pt idx="188">
                  <c:v>36.5</c:v>
                </c:pt>
                <c:pt idx="189">
                  <c:v>36.5</c:v>
                </c:pt>
                <c:pt idx="190">
                  <c:v>36.5</c:v>
                </c:pt>
                <c:pt idx="191">
                  <c:v>36.5</c:v>
                </c:pt>
                <c:pt idx="192">
                  <c:v>36.5</c:v>
                </c:pt>
                <c:pt idx="193">
                  <c:v>36.5</c:v>
                </c:pt>
                <c:pt idx="194">
                  <c:v>36.5</c:v>
                </c:pt>
                <c:pt idx="195">
                  <c:v>36.5</c:v>
                </c:pt>
                <c:pt idx="196">
                  <c:v>36.5</c:v>
                </c:pt>
                <c:pt idx="197">
                  <c:v>36.5</c:v>
                </c:pt>
                <c:pt idx="198">
                  <c:v>36.5</c:v>
                </c:pt>
                <c:pt idx="199">
                  <c:v>36.5</c:v>
                </c:pt>
                <c:pt idx="200">
                  <c:v>36.5</c:v>
                </c:pt>
                <c:pt idx="201">
                  <c:v>36.5</c:v>
                </c:pt>
                <c:pt idx="202">
                  <c:v>36.5</c:v>
                </c:pt>
                <c:pt idx="203">
                  <c:v>36.5</c:v>
                </c:pt>
                <c:pt idx="204">
                  <c:v>36.5</c:v>
                </c:pt>
                <c:pt idx="205">
                  <c:v>37</c:v>
                </c:pt>
                <c:pt idx="206">
                  <c:v>36.5</c:v>
                </c:pt>
                <c:pt idx="207">
                  <c:v>36.5</c:v>
                </c:pt>
                <c:pt idx="208">
                  <c:v>36.5</c:v>
                </c:pt>
                <c:pt idx="209">
                  <c:v>36.5</c:v>
                </c:pt>
                <c:pt idx="210">
                  <c:v>36.5</c:v>
                </c:pt>
                <c:pt idx="211">
                  <c:v>36.5</c:v>
                </c:pt>
                <c:pt idx="212">
                  <c:v>36.5</c:v>
                </c:pt>
                <c:pt idx="213">
                  <c:v>36.5</c:v>
                </c:pt>
                <c:pt idx="214">
                  <c:v>36.5</c:v>
                </c:pt>
                <c:pt idx="215">
                  <c:v>36.5</c:v>
                </c:pt>
                <c:pt idx="216">
                  <c:v>36.5</c:v>
                </c:pt>
                <c:pt idx="217">
                  <c:v>36.5</c:v>
                </c:pt>
                <c:pt idx="218">
                  <c:v>36.5</c:v>
                </c:pt>
                <c:pt idx="219">
                  <c:v>36.5</c:v>
                </c:pt>
                <c:pt idx="220">
                  <c:v>36.5</c:v>
                </c:pt>
                <c:pt idx="221">
                  <c:v>36.5</c:v>
                </c:pt>
                <c:pt idx="222">
                  <c:v>36.5</c:v>
                </c:pt>
                <c:pt idx="223">
                  <c:v>36.5</c:v>
                </c:pt>
                <c:pt idx="224">
                  <c:v>36.5</c:v>
                </c:pt>
                <c:pt idx="225">
                  <c:v>36.5</c:v>
                </c:pt>
                <c:pt idx="226">
                  <c:v>36.5</c:v>
                </c:pt>
                <c:pt idx="227">
                  <c:v>36.5</c:v>
                </c:pt>
                <c:pt idx="228">
                  <c:v>36.5</c:v>
                </c:pt>
                <c:pt idx="229">
                  <c:v>36.5</c:v>
                </c:pt>
                <c:pt idx="230">
                  <c:v>36.5</c:v>
                </c:pt>
                <c:pt idx="231">
                  <c:v>36.5</c:v>
                </c:pt>
                <c:pt idx="232">
                  <c:v>36.5</c:v>
                </c:pt>
                <c:pt idx="233">
                  <c:v>36.5</c:v>
                </c:pt>
                <c:pt idx="234">
                  <c:v>36.5</c:v>
                </c:pt>
                <c:pt idx="235">
                  <c:v>36.5</c:v>
                </c:pt>
                <c:pt idx="236">
                  <c:v>36.5</c:v>
                </c:pt>
                <c:pt idx="237">
                  <c:v>36.5</c:v>
                </c:pt>
                <c:pt idx="238">
                  <c:v>36.5</c:v>
                </c:pt>
                <c:pt idx="239">
                  <c:v>36.5</c:v>
                </c:pt>
                <c:pt idx="240">
                  <c:v>36.5</c:v>
                </c:pt>
                <c:pt idx="241">
                  <c:v>36.5</c:v>
                </c:pt>
                <c:pt idx="242">
                  <c:v>36.5</c:v>
                </c:pt>
                <c:pt idx="243">
                  <c:v>36.5</c:v>
                </c:pt>
              </c:numCache>
            </c:numRef>
          </c:val>
          <c:smooth val="0"/>
        </c:ser>
        <c:ser>
          <c:idx val="10"/>
          <c:order val="9"/>
          <c:tx>
            <c:v>capteur I-9</c:v>
          </c:tx>
          <c:marker>
            <c:symbol val="none"/>
          </c:marker>
          <c:val>
            <c:numRef>
              <c:f>'étalonnage HR'!$M$25:$M$268</c:f>
              <c:numCache>
                <c:formatCode>General</c:formatCode>
                <c:ptCount val="244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  <c:pt idx="4">
                  <c:v>63</c:v>
                </c:pt>
                <c:pt idx="5">
                  <c:v>63</c:v>
                </c:pt>
                <c:pt idx="6">
                  <c:v>63</c:v>
                </c:pt>
                <c:pt idx="7">
                  <c:v>63</c:v>
                </c:pt>
                <c:pt idx="8">
                  <c:v>63</c:v>
                </c:pt>
                <c:pt idx="9">
                  <c:v>63</c:v>
                </c:pt>
                <c:pt idx="10">
                  <c:v>62.5</c:v>
                </c:pt>
                <c:pt idx="11">
                  <c:v>62</c:v>
                </c:pt>
                <c:pt idx="12">
                  <c:v>61.5</c:v>
                </c:pt>
                <c:pt idx="13">
                  <c:v>61.5</c:v>
                </c:pt>
                <c:pt idx="14">
                  <c:v>62</c:v>
                </c:pt>
                <c:pt idx="15">
                  <c:v>62</c:v>
                </c:pt>
                <c:pt idx="16">
                  <c:v>62.5</c:v>
                </c:pt>
                <c:pt idx="17">
                  <c:v>62.5</c:v>
                </c:pt>
                <c:pt idx="18">
                  <c:v>62.5</c:v>
                </c:pt>
                <c:pt idx="19">
                  <c:v>62.5</c:v>
                </c:pt>
                <c:pt idx="20">
                  <c:v>62.5</c:v>
                </c:pt>
                <c:pt idx="21">
                  <c:v>62.5</c:v>
                </c:pt>
                <c:pt idx="22">
                  <c:v>63</c:v>
                </c:pt>
                <c:pt idx="23">
                  <c:v>63</c:v>
                </c:pt>
                <c:pt idx="24">
                  <c:v>63</c:v>
                </c:pt>
                <c:pt idx="25">
                  <c:v>63.5</c:v>
                </c:pt>
                <c:pt idx="26">
                  <c:v>63.5</c:v>
                </c:pt>
                <c:pt idx="27">
                  <c:v>64</c:v>
                </c:pt>
                <c:pt idx="28">
                  <c:v>64</c:v>
                </c:pt>
                <c:pt idx="29">
                  <c:v>64.5</c:v>
                </c:pt>
                <c:pt idx="30">
                  <c:v>64.5</c:v>
                </c:pt>
                <c:pt idx="31">
                  <c:v>64</c:v>
                </c:pt>
                <c:pt idx="32">
                  <c:v>64</c:v>
                </c:pt>
                <c:pt idx="33">
                  <c:v>64</c:v>
                </c:pt>
                <c:pt idx="34">
                  <c:v>64</c:v>
                </c:pt>
                <c:pt idx="35">
                  <c:v>63.5</c:v>
                </c:pt>
                <c:pt idx="36">
                  <c:v>63.5</c:v>
                </c:pt>
                <c:pt idx="37">
                  <c:v>64</c:v>
                </c:pt>
                <c:pt idx="38">
                  <c:v>63.5</c:v>
                </c:pt>
                <c:pt idx="39">
                  <c:v>64</c:v>
                </c:pt>
                <c:pt idx="40">
                  <c:v>63.5</c:v>
                </c:pt>
                <c:pt idx="41">
                  <c:v>63.5</c:v>
                </c:pt>
                <c:pt idx="42">
                  <c:v>64</c:v>
                </c:pt>
                <c:pt idx="43">
                  <c:v>63.5</c:v>
                </c:pt>
                <c:pt idx="44">
                  <c:v>63.5</c:v>
                </c:pt>
                <c:pt idx="45">
                  <c:v>63.5</c:v>
                </c:pt>
                <c:pt idx="46">
                  <c:v>63.5</c:v>
                </c:pt>
                <c:pt idx="47">
                  <c:v>63.5</c:v>
                </c:pt>
                <c:pt idx="48">
                  <c:v>63.5</c:v>
                </c:pt>
                <c:pt idx="49">
                  <c:v>63.5</c:v>
                </c:pt>
                <c:pt idx="50">
                  <c:v>63.5</c:v>
                </c:pt>
                <c:pt idx="51">
                  <c:v>63.5</c:v>
                </c:pt>
                <c:pt idx="52">
                  <c:v>63.5</c:v>
                </c:pt>
                <c:pt idx="53">
                  <c:v>63.5</c:v>
                </c:pt>
                <c:pt idx="54">
                  <c:v>63.5</c:v>
                </c:pt>
                <c:pt idx="55">
                  <c:v>63.5</c:v>
                </c:pt>
                <c:pt idx="56">
                  <c:v>63.5</c:v>
                </c:pt>
                <c:pt idx="57">
                  <c:v>63.5</c:v>
                </c:pt>
                <c:pt idx="58">
                  <c:v>63.5</c:v>
                </c:pt>
                <c:pt idx="59">
                  <c:v>63.5</c:v>
                </c:pt>
                <c:pt idx="60">
                  <c:v>63</c:v>
                </c:pt>
                <c:pt idx="61">
                  <c:v>63</c:v>
                </c:pt>
                <c:pt idx="62">
                  <c:v>63</c:v>
                </c:pt>
                <c:pt idx="63">
                  <c:v>63</c:v>
                </c:pt>
                <c:pt idx="64">
                  <c:v>63</c:v>
                </c:pt>
                <c:pt idx="65">
                  <c:v>63</c:v>
                </c:pt>
                <c:pt idx="66">
                  <c:v>63</c:v>
                </c:pt>
                <c:pt idx="67">
                  <c:v>63</c:v>
                </c:pt>
                <c:pt idx="68">
                  <c:v>63</c:v>
                </c:pt>
                <c:pt idx="69">
                  <c:v>63</c:v>
                </c:pt>
                <c:pt idx="70">
                  <c:v>63</c:v>
                </c:pt>
                <c:pt idx="71">
                  <c:v>63</c:v>
                </c:pt>
                <c:pt idx="72">
                  <c:v>63</c:v>
                </c:pt>
                <c:pt idx="73">
                  <c:v>63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63</c:v>
                </c:pt>
                <c:pt idx="78">
                  <c:v>63</c:v>
                </c:pt>
                <c:pt idx="79">
                  <c:v>62.5</c:v>
                </c:pt>
                <c:pt idx="80">
                  <c:v>62.5</c:v>
                </c:pt>
                <c:pt idx="81">
                  <c:v>62.5</c:v>
                </c:pt>
                <c:pt idx="82">
                  <c:v>62.5</c:v>
                </c:pt>
                <c:pt idx="83">
                  <c:v>63</c:v>
                </c:pt>
                <c:pt idx="84">
                  <c:v>63</c:v>
                </c:pt>
                <c:pt idx="85">
                  <c:v>63</c:v>
                </c:pt>
                <c:pt idx="86">
                  <c:v>62.5</c:v>
                </c:pt>
                <c:pt idx="87">
                  <c:v>62.5</c:v>
                </c:pt>
                <c:pt idx="88">
                  <c:v>62.5</c:v>
                </c:pt>
                <c:pt idx="89">
                  <c:v>62.5</c:v>
                </c:pt>
                <c:pt idx="90">
                  <c:v>62.5</c:v>
                </c:pt>
                <c:pt idx="91">
                  <c:v>62.5</c:v>
                </c:pt>
                <c:pt idx="92">
                  <c:v>63</c:v>
                </c:pt>
                <c:pt idx="93">
                  <c:v>63</c:v>
                </c:pt>
                <c:pt idx="94">
                  <c:v>62.5</c:v>
                </c:pt>
                <c:pt idx="95">
                  <c:v>63.5</c:v>
                </c:pt>
                <c:pt idx="96">
                  <c:v>63.5</c:v>
                </c:pt>
                <c:pt idx="97">
                  <c:v>63.5</c:v>
                </c:pt>
                <c:pt idx="98">
                  <c:v>63.5</c:v>
                </c:pt>
                <c:pt idx="99">
                  <c:v>63.5</c:v>
                </c:pt>
                <c:pt idx="100">
                  <c:v>64</c:v>
                </c:pt>
                <c:pt idx="101">
                  <c:v>63.5</c:v>
                </c:pt>
                <c:pt idx="102">
                  <c:v>63.5</c:v>
                </c:pt>
                <c:pt idx="103">
                  <c:v>63.5</c:v>
                </c:pt>
                <c:pt idx="104">
                  <c:v>64</c:v>
                </c:pt>
                <c:pt idx="105">
                  <c:v>64.5</c:v>
                </c:pt>
                <c:pt idx="106">
                  <c:v>64.5</c:v>
                </c:pt>
                <c:pt idx="107">
                  <c:v>64.5</c:v>
                </c:pt>
                <c:pt idx="108">
                  <c:v>64.5</c:v>
                </c:pt>
                <c:pt idx="109">
                  <c:v>64</c:v>
                </c:pt>
                <c:pt idx="110">
                  <c:v>64.5</c:v>
                </c:pt>
                <c:pt idx="111">
                  <c:v>64.5</c:v>
                </c:pt>
                <c:pt idx="112">
                  <c:v>64.5</c:v>
                </c:pt>
                <c:pt idx="113">
                  <c:v>64.5</c:v>
                </c:pt>
                <c:pt idx="114">
                  <c:v>64</c:v>
                </c:pt>
                <c:pt idx="115">
                  <c:v>64</c:v>
                </c:pt>
                <c:pt idx="116">
                  <c:v>64</c:v>
                </c:pt>
                <c:pt idx="117">
                  <c:v>64</c:v>
                </c:pt>
                <c:pt idx="118">
                  <c:v>64</c:v>
                </c:pt>
                <c:pt idx="119">
                  <c:v>41</c:v>
                </c:pt>
                <c:pt idx="120">
                  <c:v>39</c:v>
                </c:pt>
                <c:pt idx="121">
                  <c:v>38.5</c:v>
                </c:pt>
                <c:pt idx="122">
                  <c:v>39</c:v>
                </c:pt>
                <c:pt idx="123">
                  <c:v>39.5</c:v>
                </c:pt>
                <c:pt idx="124">
                  <c:v>38.5</c:v>
                </c:pt>
                <c:pt idx="125">
                  <c:v>38.5</c:v>
                </c:pt>
                <c:pt idx="126">
                  <c:v>38.5</c:v>
                </c:pt>
                <c:pt idx="127">
                  <c:v>38.5</c:v>
                </c:pt>
                <c:pt idx="128">
                  <c:v>38</c:v>
                </c:pt>
                <c:pt idx="129">
                  <c:v>38</c:v>
                </c:pt>
                <c:pt idx="130">
                  <c:v>38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38</c:v>
                </c:pt>
                <c:pt idx="136">
                  <c:v>37.5</c:v>
                </c:pt>
                <c:pt idx="137">
                  <c:v>38</c:v>
                </c:pt>
                <c:pt idx="138">
                  <c:v>37.5</c:v>
                </c:pt>
                <c:pt idx="139">
                  <c:v>37.5</c:v>
                </c:pt>
                <c:pt idx="140">
                  <c:v>37.5</c:v>
                </c:pt>
                <c:pt idx="141">
                  <c:v>37.5</c:v>
                </c:pt>
                <c:pt idx="142">
                  <c:v>37.5</c:v>
                </c:pt>
                <c:pt idx="143">
                  <c:v>38</c:v>
                </c:pt>
                <c:pt idx="144">
                  <c:v>37.5</c:v>
                </c:pt>
                <c:pt idx="145">
                  <c:v>37.5</c:v>
                </c:pt>
                <c:pt idx="146">
                  <c:v>37.5</c:v>
                </c:pt>
                <c:pt idx="147">
                  <c:v>37.5</c:v>
                </c:pt>
                <c:pt idx="148">
                  <c:v>37.5</c:v>
                </c:pt>
                <c:pt idx="149">
                  <c:v>37.5</c:v>
                </c:pt>
                <c:pt idx="150">
                  <c:v>37.5</c:v>
                </c:pt>
                <c:pt idx="151">
                  <c:v>37.5</c:v>
                </c:pt>
                <c:pt idx="152">
                  <c:v>37.5</c:v>
                </c:pt>
                <c:pt idx="153">
                  <c:v>37.5</c:v>
                </c:pt>
                <c:pt idx="154">
                  <c:v>37.5</c:v>
                </c:pt>
                <c:pt idx="155">
                  <c:v>37.5</c:v>
                </c:pt>
                <c:pt idx="156">
                  <c:v>37.5</c:v>
                </c:pt>
                <c:pt idx="157">
                  <c:v>37.5</c:v>
                </c:pt>
                <c:pt idx="158">
                  <c:v>37.5</c:v>
                </c:pt>
                <c:pt idx="159">
                  <c:v>37.5</c:v>
                </c:pt>
                <c:pt idx="160">
                  <c:v>37.5</c:v>
                </c:pt>
                <c:pt idx="161">
                  <c:v>37.5</c:v>
                </c:pt>
                <c:pt idx="162">
                  <c:v>37.5</c:v>
                </c:pt>
                <c:pt idx="163">
                  <c:v>37.5</c:v>
                </c:pt>
                <c:pt idx="164">
                  <c:v>37.5</c:v>
                </c:pt>
                <c:pt idx="165">
                  <c:v>37.5</c:v>
                </c:pt>
                <c:pt idx="166">
                  <c:v>37.5</c:v>
                </c:pt>
                <c:pt idx="167">
                  <c:v>37.5</c:v>
                </c:pt>
                <c:pt idx="168">
                  <c:v>37.5</c:v>
                </c:pt>
                <c:pt idx="169">
                  <c:v>37.5</c:v>
                </c:pt>
                <c:pt idx="170">
                  <c:v>37.5</c:v>
                </c:pt>
                <c:pt idx="171">
                  <c:v>37.5</c:v>
                </c:pt>
                <c:pt idx="172">
                  <c:v>37.5</c:v>
                </c:pt>
                <c:pt idx="173">
                  <c:v>37.5</c:v>
                </c:pt>
                <c:pt idx="174">
                  <c:v>37.5</c:v>
                </c:pt>
                <c:pt idx="175">
                  <c:v>37.5</c:v>
                </c:pt>
                <c:pt idx="176">
                  <c:v>37.5</c:v>
                </c:pt>
                <c:pt idx="177">
                  <c:v>37.5</c:v>
                </c:pt>
                <c:pt idx="178">
                  <c:v>37.5</c:v>
                </c:pt>
                <c:pt idx="179">
                  <c:v>37.5</c:v>
                </c:pt>
                <c:pt idx="180">
                  <c:v>37.5</c:v>
                </c:pt>
                <c:pt idx="181">
                  <c:v>37.5</c:v>
                </c:pt>
                <c:pt idx="182">
                  <c:v>37.5</c:v>
                </c:pt>
                <c:pt idx="183">
                  <c:v>37.5</c:v>
                </c:pt>
                <c:pt idx="184">
                  <c:v>37</c:v>
                </c:pt>
                <c:pt idx="185">
                  <c:v>37</c:v>
                </c:pt>
                <c:pt idx="186">
                  <c:v>37.5</c:v>
                </c:pt>
                <c:pt idx="187">
                  <c:v>37.5</c:v>
                </c:pt>
                <c:pt idx="188">
                  <c:v>37.5</c:v>
                </c:pt>
                <c:pt idx="189">
                  <c:v>37.5</c:v>
                </c:pt>
                <c:pt idx="190">
                  <c:v>37.5</c:v>
                </c:pt>
                <c:pt idx="191">
                  <c:v>37.5</c:v>
                </c:pt>
                <c:pt idx="192">
                  <c:v>37.5</c:v>
                </c:pt>
                <c:pt idx="193">
                  <c:v>37.5</c:v>
                </c:pt>
                <c:pt idx="194">
                  <c:v>37.5</c:v>
                </c:pt>
                <c:pt idx="195">
                  <c:v>37.5</c:v>
                </c:pt>
                <c:pt idx="196">
                  <c:v>37.5</c:v>
                </c:pt>
                <c:pt idx="197">
                  <c:v>37.5</c:v>
                </c:pt>
                <c:pt idx="198">
                  <c:v>37.5</c:v>
                </c:pt>
                <c:pt idx="199">
                  <c:v>37.5</c:v>
                </c:pt>
                <c:pt idx="200">
                  <c:v>37.5</c:v>
                </c:pt>
                <c:pt idx="201">
                  <c:v>37.5</c:v>
                </c:pt>
                <c:pt idx="202">
                  <c:v>37.5</c:v>
                </c:pt>
                <c:pt idx="203">
                  <c:v>37.5</c:v>
                </c:pt>
                <c:pt idx="204">
                  <c:v>37.5</c:v>
                </c:pt>
                <c:pt idx="205">
                  <c:v>37.5</c:v>
                </c:pt>
                <c:pt idx="206">
                  <c:v>37.5</c:v>
                </c:pt>
                <c:pt idx="207">
                  <c:v>37.5</c:v>
                </c:pt>
                <c:pt idx="208">
                  <c:v>37.5</c:v>
                </c:pt>
                <c:pt idx="209">
                  <c:v>37.5</c:v>
                </c:pt>
                <c:pt idx="210">
                  <c:v>37</c:v>
                </c:pt>
                <c:pt idx="211">
                  <c:v>37.5</c:v>
                </c:pt>
                <c:pt idx="212">
                  <c:v>37.5</c:v>
                </c:pt>
                <c:pt idx="213">
                  <c:v>37.5</c:v>
                </c:pt>
                <c:pt idx="214">
                  <c:v>37.5</c:v>
                </c:pt>
                <c:pt idx="215">
                  <c:v>37</c:v>
                </c:pt>
                <c:pt idx="216">
                  <c:v>37</c:v>
                </c:pt>
                <c:pt idx="217">
                  <c:v>37</c:v>
                </c:pt>
                <c:pt idx="218">
                  <c:v>37</c:v>
                </c:pt>
                <c:pt idx="219">
                  <c:v>37</c:v>
                </c:pt>
                <c:pt idx="220">
                  <c:v>37</c:v>
                </c:pt>
                <c:pt idx="221">
                  <c:v>37</c:v>
                </c:pt>
                <c:pt idx="222">
                  <c:v>37</c:v>
                </c:pt>
                <c:pt idx="223">
                  <c:v>37.5</c:v>
                </c:pt>
                <c:pt idx="224">
                  <c:v>37.5</c:v>
                </c:pt>
                <c:pt idx="225">
                  <c:v>37.5</c:v>
                </c:pt>
                <c:pt idx="226">
                  <c:v>37.5</c:v>
                </c:pt>
                <c:pt idx="227">
                  <c:v>37.5</c:v>
                </c:pt>
                <c:pt idx="228">
                  <c:v>37.5</c:v>
                </c:pt>
                <c:pt idx="229">
                  <c:v>37</c:v>
                </c:pt>
                <c:pt idx="230">
                  <c:v>37</c:v>
                </c:pt>
                <c:pt idx="231">
                  <c:v>37.5</c:v>
                </c:pt>
                <c:pt idx="232">
                  <c:v>37.5</c:v>
                </c:pt>
                <c:pt idx="233">
                  <c:v>37</c:v>
                </c:pt>
                <c:pt idx="234">
                  <c:v>37.5</c:v>
                </c:pt>
                <c:pt idx="235">
                  <c:v>37</c:v>
                </c:pt>
                <c:pt idx="236">
                  <c:v>37.5</c:v>
                </c:pt>
                <c:pt idx="237">
                  <c:v>37.5</c:v>
                </c:pt>
                <c:pt idx="238">
                  <c:v>37</c:v>
                </c:pt>
                <c:pt idx="239">
                  <c:v>37</c:v>
                </c:pt>
                <c:pt idx="240">
                  <c:v>37</c:v>
                </c:pt>
                <c:pt idx="241">
                  <c:v>37</c:v>
                </c:pt>
                <c:pt idx="242">
                  <c:v>37</c:v>
                </c:pt>
                <c:pt idx="243">
                  <c:v>37</c:v>
                </c:pt>
              </c:numCache>
            </c:numRef>
          </c:val>
          <c:smooth val="0"/>
        </c:ser>
        <c:ser>
          <c:idx val="0"/>
          <c:order val="10"/>
          <c:tx>
            <c:v>capteur J-10</c:v>
          </c:tx>
          <c:marker>
            <c:symbol val="none"/>
          </c:marker>
          <c:val>
            <c:numRef>
              <c:f>'étalonnage HR'!$N$25:$N$268</c:f>
              <c:numCache>
                <c:formatCode>General</c:formatCode>
                <c:ptCount val="244"/>
                <c:pt idx="0">
                  <c:v>62.5</c:v>
                </c:pt>
                <c:pt idx="1">
                  <c:v>63</c:v>
                </c:pt>
                <c:pt idx="2">
                  <c:v>62.5</c:v>
                </c:pt>
                <c:pt idx="3">
                  <c:v>63</c:v>
                </c:pt>
                <c:pt idx="4">
                  <c:v>63</c:v>
                </c:pt>
                <c:pt idx="5">
                  <c:v>63.5</c:v>
                </c:pt>
                <c:pt idx="6">
                  <c:v>63.5</c:v>
                </c:pt>
                <c:pt idx="7">
                  <c:v>63.5</c:v>
                </c:pt>
                <c:pt idx="8">
                  <c:v>63.5</c:v>
                </c:pt>
                <c:pt idx="9">
                  <c:v>63.5</c:v>
                </c:pt>
                <c:pt idx="10">
                  <c:v>63.5</c:v>
                </c:pt>
                <c:pt idx="11">
                  <c:v>63</c:v>
                </c:pt>
                <c:pt idx="12">
                  <c:v>62.5</c:v>
                </c:pt>
                <c:pt idx="13">
                  <c:v>62</c:v>
                </c:pt>
                <c:pt idx="14">
                  <c:v>62</c:v>
                </c:pt>
                <c:pt idx="15">
                  <c:v>62.5</c:v>
                </c:pt>
                <c:pt idx="16">
                  <c:v>62.5</c:v>
                </c:pt>
                <c:pt idx="17">
                  <c:v>63</c:v>
                </c:pt>
                <c:pt idx="18">
                  <c:v>63</c:v>
                </c:pt>
                <c:pt idx="19">
                  <c:v>63</c:v>
                </c:pt>
                <c:pt idx="20">
                  <c:v>63</c:v>
                </c:pt>
                <c:pt idx="21">
                  <c:v>63</c:v>
                </c:pt>
                <c:pt idx="22">
                  <c:v>63.5</c:v>
                </c:pt>
                <c:pt idx="23">
                  <c:v>63.5</c:v>
                </c:pt>
                <c:pt idx="24">
                  <c:v>63.5</c:v>
                </c:pt>
                <c:pt idx="25">
                  <c:v>64</c:v>
                </c:pt>
                <c:pt idx="26">
                  <c:v>64</c:v>
                </c:pt>
                <c:pt idx="27">
                  <c:v>64</c:v>
                </c:pt>
                <c:pt idx="28">
                  <c:v>64.5</c:v>
                </c:pt>
                <c:pt idx="29">
                  <c:v>64.5</c:v>
                </c:pt>
                <c:pt idx="30">
                  <c:v>64.5</c:v>
                </c:pt>
                <c:pt idx="31">
                  <c:v>65</c:v>
                </c:pt>
                <c:pt idx="32">
                  <c:v>64.5</c:v>
                </c:pt>
                <c:pt idx="33">
                  <c:v>64.5</c:v>
                </c:pt>
                <c:pt idx="34">
                  <c:v>64.5</c:v>
                </c:pt>
                <c:pt idx="35">
                  <c:v>64.5</c:v>
                </c:pt>
                <c:pt idx="36">
                  <c:v>64.5</c:v>
                </c:pt>
                <c:pt idx="37">
                  <c:v>64.5</c:v>
                </c:pt>
                <c:pt idx="38">
                  <c:v>64.5</c:v>
                </c:pt>
                <c:pt idx="39">
                  <c:v>64</c:v>
                </c:pt>
                <c:pt idx="40">
                  <c:v>64.5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64.5</c:v>
                </c:pt>
                <c:pt idx="45">
                  <c:v>64</c:v>
                </c:pt>
                <c:pt idx="46">
                  <c:v>64</c:v>
                </c:pt>
                <c:pt idx="47">
                  <c:v>64</c:v>
                </c:pt>
                <c:pt idx="48">
                  <c:v>64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63.5</c:v>
                </c:pt>
                <c:pt idx="55">
                  <c:v>63.5</c:v>
                </c:pt>
                <c:pt idx="56">
                  <c:v>63.5</c:v>
                </c:pt>
                <c:pt idx="57">
                  <c:v>63.5</c:v>
                </c:pt>
                <c:pt idx="58">
                  <c:v>63.5</c:v>
                </c:pt>
                <c:pt idx="59">
                  <c:v>63.5</c:v>
                </c:pt>
                <c:pt idx="60">
                  <c:v>63.5</c:v>
                </c:pt>
                <c:pt idx="61">
                  <c:v>63.5</c:v>
                </c:pt>
                <c:pt idx="62">
                  <c:v>63.5</c:v>
                </c:pt>
                <c:pt idx="63">
                  <c:v>63.5</c:v>
                </c:pt>
                <c:pt idx="64">
                  <c:v>63.5</c:v>
                </c:pt>
                <c:pt idx="65">
                  <c:v>63.5</c:v>
                </c:pt>
                <c:pt idx="66">
                  <c:v>63.5</c:v>
                </c:pt>
                <c:pt idx="67">
                  <c:v>63.5</c:v>
                </c:pt>
                <c:pt idx="68">
                  <c:v>63.5</c:v>
                </c:pt>
                <c:pt idx="69">
                  <c:v>63.5</c:v>
                </c:pt>
                <c:pt idx="70">
                  <c:v>63.5</c:v>
                </c:pt>
                <c:pt idx="71">
                  <c:v>63.5</c:v>
                </c:pt>
                <c:pt idx="72">
                  <c:v>63.5</c:v>
                </c:pt>
                <c:pt idx="73">
                  <c:v>63.5</c:v>
                </c:pt>
                <c:pt idx="74">
                  <c:v>63.5</c:v>
                </c:pt>
                <c:pt idx="75">
                  <c:v>63.5</c:v>
                </c:pt>
                <c:pt idx="76">
                  <c:v>63</c:v>
                </c:pt>
                <c:pt idx="77">
                  <c:v>63</c:v>
                </c:pt>
                <c:pt idx="78">
                  <c:v>63.5</c:v>
                </c:pt>
                <c:pt idx="79">
                  <c:v>63</c:v>
                </c:pt>
                <c:pt idx="80">
                  <c:v>63</c:v>
                </c:pt>
                <c:pt idx="81">
                  <c:v>63.5</c:v>
                </c:pt>
                <c:pt idx="82">
                  <c:v>63</c:v>
                </c:pt>
                <c:pt idx="83">
                  <c:v>63</c:v>
                </c:pt>
                <c:pt idx="84">
                  <c:v>63</c:v>
                </c:pt>
                <c:pt idx="85">
                  <c:v>63</c:v>
                </c:pt>
                <c:pt idx="86">
                  <c:v>63</c:v>
                </c:pt>
                <c:pt idx="87">
                  <c:v>63</c:v>
                </c:pt>
                <c:pt idx="88">
                  <c:v>63</c:v>
                </c:pt>
                <c:pt idx="89">
                  <c:v>63</c:v>
                </c:pt>
                <c:pt idx="90">
                  <c:v>63</c:v>
                </c:pt>
                <c:pt idx="91">
                  <c:v>63</c:v>
                </c:pt>
                <c:pt idx="92">
                  <c:v>63</c:v>
                </c:pt>
                <c:pt idx="93">
                  <c:v>63.5</c:v>
                </c:pt>
                <c:pt idx="94">
                  <c:v>63.5</c:v>
                </c:pt>
                <c:pt idx="95">
                  <c:v>63.5</c:v>
                </c:pt>
                <c:pt idx="96">
                  <c:v>63.5</c:v>
                </c:pt>
                <c:pt idx="97">
                  <c:v>64</c:v>
                </c:pt>
                <c:pt idx="98">
                  <c:v>64</c:v>
                </c:pt>
                <c:pt idx="99">
                  <c:v>64</c:v>
                </c:pt>
                <c:pt idx="100">
                  <c:v>64</c:v>
                </c:pt>
                <c:pt idx="101">
                  <c:v>64</c:v>
                </c:pt>
                <c:pt idx="102">
                  <c:v>64.5</c:v>
                </c:pt>
                <c:pt idx="103">
                  <c:v>64</c:v>
                </c:pt>
                <c:pt idx="104">
                  <c:v>64.5</c:v>
                </c:pt>
                <c:pt idx="105">
                  <c:v>64.5</c:v>
                </c:pt>
                <c:pt idx="106">
                  <c:v>65</c:v>
                </c:pt>
                <c:pt idx="107">
                  <c:v>64.5</c:v>
                </c:pt>
                <c:pt idx="108">
                  <c:v>65</c:v>
                </c:pt>
                <c:pt idx="109">
                  <c:v>65</c:v>
                </c:pt>
                <c:pt idx="110">
                  <c:v>65</c:v>
                </c:pt>
                <c:pt idx="111">
                  <c:v>65</c:v>
                </c:pt>
                <c:pt idx="112">
                  <c:v>65</c:v>
                </c:pt>
                <c:pt idx="113">
                  <c:v>65</c:v>
                </c:pt>
                <c:pt idx="114">
                  <c:v>64.5</c:v>
                </c:pt>
                <c:pt idx="115">
                  <c:v>64.5</c:v>
                </c:pt>
                <c:pt idx="116">
                  <c:v>64.5</c:v>
                </c:pt>
                <c:pt idx="117">
                  <c:v>64.5</c:v>
                </c:pt>
                <c:pt idx="118">
                  <c:v>64.5</c:v>
                </c:pt>
                <c:pt idx="119">
                  <c:v>43</c:v>
                </c:pt>
                <c:pt idx="120">
                  <c:v>39.5</c:v>
                </c:pt>
                <c:pt idx="121">
                  <c:v>39</c:v>
                </c:pt>
                <c:pt idx="122">
                  <c:v>38.5</c:v>
                </c:pt>
                <c:pt idx="123">
                  <c:v>38</c:v>
                </c:pt>
                <c:pt idx="124">
                  <c:v>38.5</c:v>
                </c:pt>
                <c:pt idx="125">
                  <c:v>38</c:v>
                </c:pt>
                <c:pt idx="126">
                  <c:v>37.5</c:v>
                </c:pt>
                <c:pt idx="127">
                  <c:v>37.5</c:v>
                </c:pt>
                <c:pt idx="128">
                  <c:v>37.5</c:v>
                </c:pt>
                <c:pt idx="129">
                  <c:v>37.5</c:v>
                </c:pt>
                <c:pt idx="130">
                  <c:v>37.5</c:v>
                </c:pt>
                <c:pt idx="131">
                  <c:v>37.5</c:v>
                </c:pt>
                <c:pt idx="132">
                  <c:v>37.5</c:v>
                </c:pt>
                <c:pt idx="133">
                  <c:v>37.5</c:v>
                </c:pt>
                <c:pt idx="134">
                  <c:v>37.5</c:v>
                </c:pt>
                <c:pt idx="135">
                  <c:v>37.5</c:v>
                </c:pt>
                <c:pt idx="136">
                  <c:v>37.5</c:v>
                </c:pt>
                <c:pt idx="137">
                  <c:v>37.5</c:v>
                </c:pt>
                <c:pt idx="138">
                  <c:v>37.5</c:v>
                </c:pt>
                <c:pt idx="139">
                  <c:v>37.5</c:v>
                </c:pt>
                <c:pt idx="140">
                  <c:v>37.5</c:v>
                </c:pt>
                <c:pt idx="141">
                  <c:v>37.5</c:v>
                </c:pt>
                <c:pt idx="142">
                  <c:v>37.5</c:v>
                </c:pt>
                <c:pt idx="143">
                  <c:v>37.5</c:v>
                </c:pt>
                <c:pt idx="144">
                  <c:v>37.5</c:v>
                </c:pt>
                <c:pt idx="145">
                  <c:v>37.5</c:v>
                </c:pt>
                <c:pt idx="146">
                  <c:v>37</c:v>
                </c:pt>
                <c:pt idx="147">
                  <c:v>37.5</c:v>
                </c:pt>
                <c:pt idx="148">
                  <c:v>37.5</c:v>
                </c:pt>
                <c:pt idx="149">
                  <c:v>37</c:v>
                </c:pt>
                <c:pt idx="150">
                  <c:v>37.5</c:v>
                </c:pt>
                <c:pt idx="151">
                  <c:v>37.5</c:v>
                </c:pt>
                <c:pt idx="152">
                  <c:v>37.5</c:v>
                </c:pt>
                <c:pt idx="153">
                  <c:v>37</c:v>
                </c:pt>
                <c:pt idx="154">
                  <c:v>37</c:v>
                </c:pt>
                <c:pt idx="155">
                  <c:v>37</c:v>
                </c:pt>
                <c:pt idx="156">
                  <c:v>37.5</c:v>
                </c:pt>
                <c:pt idx="157">
                  <c:v>37</c:v>
                </c:pt>
                <c:pt idx="158">
                  <c:v>37</c:v>
                </c:pt>
                <c:pt idx="159">
                  <c:v>37</c:v>
                </c:pt>
                <c:pt idx="160">
                  <c:v>37</c:v>
                </c:pt>
                <c:pt idx="161">
                  <c:v>37</c:v>
                </c:pt>
                <c:pt idx="162">
                  <c:v>37</c:v>
                </c:pt>
                <c:pt idx="163">
                  <c:v>37</c:v>
                </c:pt>
                <c:pt idx="164">
                  <c:v>37</c:v>
                </c:pt>
                <c:pt idx="165">
                  <c:v>37</c:v>
                </c:pt>
                <c:pt idx="166">
                  <c:v>37</c:v>
                </c:pt>
                <c:pt idx="167">
                  <c:v>37</c:v>
                </c:pt>
                <c:pt idx="168">
                  <c:v>37</c:v>
                </c:pt>
                <c:pt idx="169">
                  <c:v>37</c:v>
                </c:pt>
                <c:pt idx="170">
                  <c:v>37</c:v>
                </c:pt>
                <c:pt idx="171">
                  <c:v>37</c:v>
                </c:pt>
                <c:pt idx="172">
                  <c:v>37</c:v>
                </c:pt>
                <c:pt idx="173">
                  <c:v>37</c:v>
                </c:pt>
                <c:pt idx="174">
                  <c:v>37.5</c:v>
                </c:pt>
                <c:pt idx="175">
                  <c:v>37</c:v>
                </c:pt>
                <c:pt idx="176">
                  <c:v>37</c:v>
                </c:pt>
                <c:pt idx="177">
                  <c:v>37</c:v>
                </c:pt>
                <c:pt idx="178">
                  <c:v>37</c:v>
                </c:pt>
                <c:pt idx="179">
                  <c:v>37</c:v>
                </c:pt>
                <c:pt idx="180">
                  <c:v>37</c:v>
                </c:pt>
                <c:pt idx="181">
                  <c:v>37</c:v>
                </c:pt>
                <c:pt idx="182">
                  <c:v>37</c:v>
                </c:pt>
                <c:pt idx="183">
                  <c:v>37</c:v>
                </c:pt>
                <c:pt idx="184">
                  <c:v>37.5</c:v>
                </c:pt>
                <c:pt idx="185">
                  <c:v>36.5</c:v>
                </c:pt>
                <c:pt idx="186">
                  <c:v>36.5</c:v>
                </c:pt>
                <c:pt idx="187">
                  <c:v>36.5</c:v>
                </c:pt>
                <c:pt idx="188">
                  <c:v>37</c:v>
                </c:pt>
                <c:pt idx="189">
                  <c:v>37</c:v>
                </c:pt>
                <c:pt idx="190">
                  <c:v>37</c:v>
                </c:pt>
                <c:pt idx="191">
                  <c:v>37</c:v>
                </c:pt>
                <c:pt idx="192">
                  <c:v>37</c:v>
                </c:pt>
                <c:pt idx="193">
                  <c:v>37</c:v>
                </c:pt>
                <c:pt idx="194">
                  <c:v>36.5</c:v>
                </c:pt>
                <c:pt idx="195">
                  <c:v>36.5</c:v>
                </c:pt>
                <c:pt idx="196">
                  <c:v>37</c:v>
                </c:pt>
                <c:pt idx="197">
                  <c:v>37</c:v>
                </c:pt>
                <c:pt idx="198">
                  <c:v>37</c:v>
                </c:pt>
                <c:pt idx="199">
                  <c:v>37</c:v>
                </c:pt>
                <c:pt idx="200">
                  <c:v>37</c:v>
                </c:pt>
                <c:pt idx="201">
                  <c:v>36.5</c:v>
                </c:pt>
                <c:pt idx="202">
                  <c:v>37</c:v>
                </c:pt>
                <c:pt idx="203">
                  <c:v>36.5</c:v>
                </c:pt>
                <c:pt idx="204">
                  <c:v>37</c:v>
                </c:pt>
                <c:pt idx="205">
                  <c:v>36.5</c:v>
                </c:pt>
                <c:pt idx="206">
                  <c:v>36.5</c:v>
                </c:pt>
                <c:pt idx="207">
                  <c:v>36.5</c:v>
                </c:pt>
                <c:pt idx="208">
                  <c:v>36.5</c:v>
                </c:pt>
                <c:pt idx="209">
                  <c:v>36.5</c:v>
                </c:pt>
                <c:pt idx="210">
                  <c:v>36.5</c:v>
                </c:pt>
                <c:pt idx="211">
                  <c:v>36.5</c:v>
                </c:pt>
                <c:pt idx="212">
                  <c:v>36.5</c:v>
                </c:pt>
                <c:pt idx="213">
                  <c:v>36.5</c:v>
                </c:pt>
                <c:pt idx="214">
                  <c:v>36.5</c:v>
                </c:pt>
                <c:pt idx="215">
                  <c:v>36.5</c:v>
                </c:pt>
                <c:pt idx="216">
                  <c:v>36.5</c:v>
                </c:pt>
                <c:pt idx="217">
                  <c:v>36.5</c:v>
                </c:pt>
                <c:pt idx="218">
                  <c:v>36.5</c:v>
                </c:pt>
                <c:pt idx="219">
                  <c:v>36.5</c:v>
                </c:pt>
                <c:pt idx="220">
                  <c:v>36.5</c:v>
                </c:pt>
                <c:pt idx="221">
                  <c:v>36.5</c:v>
                </c:pt>
                <c:pt idx="222">
                  <c:v>36.5</c:v>
                </c:pt>
                <c:pt idx="223">
                  <c:v>36.5</c:v>
                </c:pt>
                <c:pt idx="224">
                  <c:v>36.5</c:v>
                </c:pt>
                <c:pt idx="225">
                  <c:v>36.5</c:v>
                </c:pt>
                <c:pt idx="226">
                  <c:v>36.5</c:v>
                </c:pt>
                <c:pt idx="227">
                  <c:v>36.5</c:v>
                </c:pt>
                <c:pt idx="228">
                  <c:v>36.5</c:v>
                </c:pt>
                <c:pt idx="229">
                  <c:v>36.5</c:v>
                </c:pt>
                <c:pt idx="230">
                  <c:v>36.5</c:v>
                </c:pt>
                <c:pt idx="231">
                  <c:v>36.5</c:v>
                </c:pt>
                <c:pt idx="232">
                  <c:v>36.5</c:v>
                </c:pt>
                <c:pt idx="233">
                  <c:v>37</c:v>
                </c:pt>
                <c:pt idx="234">
                  <c:v>36.5</c:v>
                </c:pt>
                <c:pt idx="235">
                  <c:v>36.5</c:v>
                </c:pt>
                <c:pt idx="236">
                  <c:v>36.5</c:v>
                </c:pt>
                <c:pt idx="237">
                  <c:v>36.5</c:v>
                </c:pt>
                <c:pt idx="238">
                  <c:v>36.5</c:v>
                </c:pt>
                <c:pt idx="239">
                  <c:v>36.5</c:v>
                </c:pt>
                <c:pt idx="240">
                  <c:v>36.5</c:v>
                </c:pt>
                <c:pt idx="241">
                  <c:v>36.5</c:v>
                </c:pt>
                <c:pt idx="242">
                  <c:v>36.5</c:v>
                </c:pt>
                <c:pt idx="243">
                  <c:v>36.5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2432"/>
        <c:axId val="178883968"/>
      </c:lineChart>
      <c:catAx>
        <c:axId val="178882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8883968"/>
        <c:crosses val="autoZero"/>
        <c:auto val="1"/>
        <c:lblAlgn val="ctr"/>
        <c:lblOffset val="100"/>
        <c:noMultiLvlLbl val="0"/>
      </c:catAx>
      <c:valAx>
        <c:axId val="178883968"/>
        <c:scaling>
          <c:orientation val="minMax"/>
          <c:min val="3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humidité relative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8882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3EB5E-9C98-457D-9721-4B4C5D8074F6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0106B-AE99-4518-BBA0-65D0818F81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262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BE" i="1">
                                  <a:latin typeface="Cambria Math"/>
                                </a:rPr>
                                <m:t>𝑖𝑛𝑡𝑒𝑟𝑓𝑎𝑐𝑒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𝑛𝑒𝑡𝑡𝑒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latin typeface="Cambria Math"/>
                        </a:rPr>
                        <m:t>=0,1809</m:t>
                      </m:r>
                    </m:oMath>
                  </m:oMathPara>
                </a14:m>
                <a:endParaRPr lang="fr-BE" b="0" dirty="0" smtClean="0"/>
              </a:p>
              <a:p>
                <a:endParaRPr lang="fr-BE" dirty="0"/>
              </a:p>
            </p:txBody>
          </p:sp>
        </mc:Choice>
        <mc:Fallback xmlns="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b="0" i="0" smtClean="0">
                    <a:latin typeface="Cambria Math"/>
                  </a:rPr>
                  <a:t>|</a:t>
                </a:r>
                <a:r>
                  <a:rPr lang="fr-BE" i="0">
                    <a:latin typeface="Cambria Math"/>
                  </a:rPr>
                  <a:t>𝑅_(𝑖𝑛𝑡𝑒𝑟𝑓𝑎𝑐𝑒 𝑛𝑒𝑡𝑡𝑒) |</a:t>
                </a:r>
                <a:r>
                  <a:rPr lang="fr-BE" b="0" i="0" smtClean="0">
                    <a:latin typeface="Cambria Math"/>
                  </a:rPr>
                  <a:t>=0,1809</a:t>
                </a:r>
                <a:endParaRPr lang="fr-BE" b="0" dirty="0" smtClean="0"/>
              </a:p>
              <a:p>
                <a:endParaRPr lang="fr-BE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0106B-AE99-4518-BBA0-65D0818F818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147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0106B-AE99-4518-BBA0-65D0818F818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876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BE" i="1">
                                  <a:latin typeface="Cambria Math"/>
                                </a:rPr>
                                <m:t>𝑖𝑛𝑡𝑒𝑟𝑓𝑎𝑐𝑒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𝑛𝑒𝑡𝑡𝑒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latin typeface="Cambria Math"/>
                        </a:rPr>
                        <m:t>=0,1809</m:t>
                      </m:r>
                    </m:oMath>
                  </m:oMathPara>
                </a14:m>
                <a:endParaRPr lang="fr-BE" b="0" dirty="0" smtClean="0"/>
              </a:p>
              <a:p>
                <a:endParaRPr lang="fr-BE" dirty="0"/>
              </a:p>
            </p:txBody>
          </p:sp>
        </mc:Choice>
        <mc:Fallback xmlns="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b="0" i="0" smtClean="0">
                    <a:latin typeface="Cambria Math"/>
                  </a:rPr>
                  <a:t>|</a:t>
                </a:r>
                <a:r>
                  <a:rPr lang="fr-BE" i="0">
                    <a:latin typeface="Cambria Math"/>
                  </a:rPr>
                  <a:t>𝑅_(𝑖𝑛𝑡𝑒𝑟𝑓𝑎𝑐𝑒 𝑛𝑒𝑡𝑡𝑒) |</a:t>
                </a:r>
                <a:r>
                  <a:rPr lang="fr-BE" b="0" i="0" smtClean="0">
                    <a:latin typeface="Cambria Math"/>
                  </a:rPr>
                  <a:t>=0,1809</a:t>
                </a:r>
                <a:endParaRPr lang="fr-BE" b="0" dirty="0" smtClean="0"/>
              </a:p>
              <a:p>
                <a:endParaRPr lang="fr-BE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0106B-AE99-4518-BBA0-65D0818F8182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147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099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777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428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091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266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581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23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05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263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691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491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BD18-E446-4946-AFF5-4D3BD887F975}" type="datetimeFigureOut">
              <a:rPr lang="fr-BE" smtClean="0"/>
              <a:t>27/06/2011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0C11-C3FE-4537-89BF-A167B1D3FF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500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1785" y="3421626"/>
            <a:ext cx="7362215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Détection de zones humides dans le béton par </a:t>
            </a:r>
            <a:r>
              <a:rPr lang="fr-FR" dirty="0" err="1"/>
              <a:t>Ground</a:t>
            </a:r>
            <a:r>
              <a:rPr lang="fr-FR" dirty="0"/>
              <a:t> </a:t>
            </a:r>
            <a:r>
              <a:rPr lang="fr-FR" dirty="0" err="1"/>
              <a:t>Penetrating</a:t>
            </a:r>
            <a:r>
              <a:rPr lang="fr-FR" dirty="0"/>
              <a:t> </a:t>
            </a:r>
            <a:r>
              <a:rPr lang="fr-FR" dirty="0" smtClean="0"/>
              <a:t>Radar en </a:t>
            </a:r>
            <a:r>
              <a:rPr lang="fr-FR" dirty="0"/>
              <a:t>présence d’un gradient d’humidité.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1786" y="5589240"/>
            <a:ext cx="7362214" cy="1080120"/>
          </a:xfrm>
        </p:spPr>
        <p:txBody>
          <a:bodyPr>
            <a:normAutofit/>
          </a:bodyPr>
          <a:lstStyle/>
          <a:p>
            <a:pPr algn="r"/>
            <a:r>
              <a:rPr lang="fr-FR" sz="2000" dirty="0" smtClean="0">
                <a:solidFill>
                  <a:schemeClr val="tx1"/>
                </a:solidFill>
                <a:latin typeface="+mj-lt"/>
              </a:rPr>
              <a:t>Travail de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fin d’études </a:t>
            </a:r>
            <a:r>
              <a:rPr lang="fr-FR" sz="2000" b="1" dirty="0" smtClean="0">
                <a:solidFill>
                  <a:schemeClr val="tx1"/>
                </a:solidFill>
                <a:latin typeface="+mj-lt"/>
              </a:rPr>
              <a:t>: Arnaud </a:t>
            </a:r>
            <a:r>
              <a:rPr lang="fr-FR" sz="2000" b="1" dirty="0">
                <a:solidFill>
                  <a:schemeClr val="tx1"/>
                </a:solidFill>
                <a:latin typeface="+mj-lt"/>
              </a:rPr>
              <a:t>LOUIS</a:t>
            </a:r>
          </a:p>
          <a:p>
            <a:pPr algn="r"/>
            <a:r>
              <a:rPr lang="fr-FR" sz="2000" dirty="0">
                <a:solidFill>
                  <a:schemeClr val="tx1"/>
                </a:solidFill>
                <a:latin typeface="+mj-lt"/>
              </a:rPr>
              <a:t>Année Académique 2010 – 2011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985" y="238385"/>
            <a:ext cx="1869119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 descr="data:image/jpg;base64,/9j/4AAQSkZJRgABAQAAAQABAAD/2wBDAAkGBwgHBgkIBwgKCgkLDRYPDQwMDRsUFRAWIB0iIiAdHx8kKDQsJCYxJx8fLT0tMTU3Ojo6Iys/RD84QzQ5Ojf/2wBDAQoKCg0MDRoPDxo3JR8lNzc3Nzc3Nzc3Nzc3Nzc3Nzc3Nzc3Nzc3Nzc3Nzc3Nzc3Nzc3Nzc3Nzc3Nzc3Nzc3Nzf/wAARCACKAL0DASIAAhEBAxEB/8QAHAABAAMAAwEBAAAAAAAAAAAAAAUGBwEDBAgC/8QARxAAAQMDAgIECQgJAwMFAAAAAQIDBAAFEQYhEjEHE0FRFCIyYXGBkaGzFTZUcnSSsdEWIzQ1QlJzssI3lPAkweFDU2OC8f/EABkBAQADAQEAAAAAAAAAAAAAAAABAgMEBf/EACERAAICAgICAwEAAAAAAAAAAAABAhESIQMxBEETIjIz/9oADAMBAAIRAxEAPwDcaUpQClKUApSlAKUpQClKUApSlAKUpQEPf2G5Mm1MvJ42lylcSMkBWGXSM+se6uz5AtX0RP3lfnS7fvCz/a1/AdqUoRRF/o/avoifvK/OnyBavoifvK/OpPFVzUt6NskIQ48qOzgHiQjiUs9wzt3d3bRukSo26SPcqx2gEAxUAnllat/fXRDttjmNF1iM2pPGpOUuEgkHHYaoU289ajrZSJMjrU+KVPcIycYBGDvsD6hXDdxjxJS2hGdLiyOBTTwTjlxE+KeRyfP7Ky+ZG68WVXRo/wAg2r6In7yvzp8gWr6In7yvzqn2rVbjbioypa1uhzCGloBCk7HAI3GPPzGwPbWgNKK20qIwSASK0jJPoylxuPaI/wDR+1fQ0/eV+dUzX0du1vwxA4o4cSor6tahxYIx2+etGrPulH9ot/1F/iKsuzKaVGhUpSoLilKUApSlAKUpQClKUApSlAKUpQEXdv3hZ/ta/gO1KVF3b94Wf7Wv4DtSlCBUFqu1oududQSkOpTlHEdj5iO386naovSgMx4GVAALc3zjfhyB7RVOR1FmvDFymkioOuW6O6UOSXVjgI4QkghRGMbbYAOMec153ZERUdRTId6/OwCDw4wQNiNzufWc15+EYAU95IxlKtleMamogksQ48nrwI6WCC0NypRJGd9ufurh0j1HBLZM6Is8WY94a6/1vVpTgeSVHfn2kZ8/Md21aImsxthkSZsGSHglkLSl1sjdSuIb7bc608c66vHdxPO8hNS2zms96Uf2i3/UX+IrQqz3pR/aLf8AUX+IroXZyz6NCpSlQXFKUoBSlKAUpSgFKUoBSlKAUpSgIu7fvCz/AGtfwHalKi7t+8LP9rX8B2pShAql9JLKnWIKggLQ2talZcCANgBufOas13YkSYhaiOraWVbqQrhOO4Hs7Kq9/HhrSot2SkttujhUHMbHhwlR5E7j/nPPm/DNuB1yJlOlQHy01xRWUJZSUry+NifX6965S+G0tw5Mnq222+BxtLZJ4+LIweR7q9bDaZTj7EzhLHMg+LuMAb8+VRc1I8OeaDZK+vPDw+4Z99cJ6sdumSdsltJvNvjxpKiyHkpUhTe6lFfu/wDFa2KxqzMl2/R220FtTLoWtW2wQoqzv37CtMssWch9cuc84OsSP1KnisDIHZyHI8q6vH1FnD5lZKiarPelH9ot/wBRf4itBHKs+6Uf2i3/AFF/iK6V2cE+jQqUpUFxSlKAUpSgFKUoBSlKAUpSgFKUoCLu37ws/wBrX8B2pM8qjLt+8LP9rX8B2pPI76EFTn3e7OtS8Rm46WVEJCXCVKweR2GOzl6O2oCNOeddccucZ6THlAtLwFDiVlIyD/MCBjl6sVozsZh05dZbWeWVJBr9rZaW0WlNpLZGOEjbFCTPZtsgTGChh9AQ4RkpIQ4fMc8/+9RZstwXcHVKfREaLilhbqxlWNs4G59eBvV8k6Xtz6lKSHmuIEEIXkYwB2g42AwBX5b0vCS2hCnH1pSsrAKhz9nKsfgjdnRHyZxVFPdkRoURUW1JfeeWsqekZwpeNiAByTvyHdz2zUpYbhenWnZAknAwEtPoCkbYGQQQf/NW+DbokFBTFYQ3nmRzPrru6hhB6wNNg8+IJA99apVpGEpNu2fmA66/CZdfa6p1aAVIz5Jqi9KP7Rb/AKi/xFT121zpq05TLvEbrB/6bJ61WfQnNZ3qXWtu1VKb+TmJIRFSQVupCeLiPYAT/L21ZLZlOSqjaKUpUGgpSlAKUpQClKUApSlAKUpQClKUBm/TqtbWlYbjS1IWmegpUhRBB6tzkRVT6ItU32XquPbZlzkSIa2nCW3lBeClORgnce2rX08/NGL9vR8Nys86Gfn9E/oPf2mrpaOabfyo+jKrU7Xenrden7RcZvgspnh4i6ghB4khQwrlyPbirJ2V83dL/wDqDdPqs/CRVUrZryzcFaPouJLjzWEPw3232V+S40sKSfQRVQ110iQ9IzUQXIMiVKcZDqeFSUowSRudznburjoc+YEA/wDyPfEVWddPPzvi+aAj+9dSluiJzahkj8Xbph1DLym3tRYCDyKUdYsetW3uqmXTUF4u5Pync5ckHmhx08H3eXuqMqQtNlud5eU1aYEiWtPldUjIT6TyHrq9JHI5zl7PBVg0n5cv0N/5VLzej5+0aNlXq+yBBmh1KY8RZBKxnBBxnxjzGOQTvz2iNJ+XL9Df+VLGLi9m49Fd7uOoNMGZdXw+/wCEuN8YQlPijGBgADtNcOXy4p6U27IHwLeq29eWuBPl8St84z2DbNRvQe4kaRfj8Q65ma4HEdqchPMe32GueIP9NyiyQsMWjhdI/gOTsfvJ9tU9nWn9UW6TqWxxGnnJN2hNpYdLLvE8kFDg/hI58Xm50k3Bi56dlS7PdY6ErYc6qalQWhpQB8Y/VPMHuqhaGsVqu2rdXyblBYluMXJaGuvRxhIUpWcA7Z89efRzSIun+kCGyOGPHkSUtNjkkcCht6gPZUUFNl30zcmYdgtTd3v8OdJlEoalB0Ykq4jgIP8AERkDvNTc24Q7ehtc6UzHS44G0F1YTxLPJIzzPmrL49ncu3Qrb1xc+GwkKlxlDmFocWT7Rn3V6otzRr7Vtg6reDbIibhJA5derZKD5wR+NKJzovV11JZLO82zdLpEiuubpQ66Ekjvx3eevVJucCJC8OkzY7UQhJD63QEHPLxuW+ayCwM3e6X3VLrVjtV0fVOW0+bg8UqbQCUpSkYOE4HPzeau292a72HoeuFvvHAFtzEKYCHOMJbK0HGcfzcVKIzfdGqM360yJ0iEzcYrkmMgrebS6CW0jmT3YyM92a6LdqqwXOYYdvvEKRJ3w028CTjnjv8AVUKvRlte0Y/brRGjwH5sJLan0N+Mo4CvGVzUM5znPM1AaTl/Id6tentSadhxp/AUwbjGSkhwhJB3xkEjOTnmdwM0os5NUWWzSnol41FIumpYcqEy4lSWONKfAU77L/l228+M159JdIFvvkmaxKfhRHETPB4jRkAqkJ2wocs5PLAqM0MwzK1nrtiQ0h1lclpK23EhSVDLmxBrp6JbdBccv76occvR7s4llwtJKmhgbJONuZ5VNFVJ6J/pDvht9rESDeoFtuMhaAhyS+lBbRnxlAEHPIjl2mrHawkQI4RLVMHVp/6hSgou7eVkbb+basiszd3uWqdVutWS13R/wxTLvh75SppsEhKUjB2wOfmFXnoyst2sFidt94S2jhkLXHQ27xhDagDjP1uKoZMZWyF6efmhF+3o+G5We9DPz+if0Hv7TWhdPPzRifb0fDcrPehn5+xP6D39pqy/JjP+qPovsr5u6X/9Qbp9Vn4SK+keyvm7pf8A9Qbp9Vn4SKiHZfyPya30N/MC3/1HviKrOunj53xvsCP711ovQ38wLf8A1HviKrOunn53xvsCP711K/RHJ/JFN0pY3tR3+Ja2VFPXK/WLx5CBuo+z34rV9Ta5g6Cca07py2NOKjJSXS4ohKSRnG26lEHJPnHPsrfQP1X6VzOPHWeBKDf305/7V2av6PNR3XXE9cSJxxZb3WplLcAQlJA57527gM0feykE1C49lx12/F1P0UKvCmOrV1LcpoK3La+IAgH1kecGsh0n5cv0N/5VoPSpc4mn9JQNGwHesdDbfXd6W07gnuKlDOO4HvrPtJ+XL9Df+VTHocruRuFz6ObVKub9xgzblapMgkvGBI6sOE8yRg8+dSml9JWrTSHjAQ65IkEF6S+vjccx3mrBSs7OrFXZC2PTsSyzbpLireU5cn+ve6xQICt/JAGw3NeaBpKBBj3php2SU3hxxcgqUCUlYIPDttzPPNWOobVl7Rp2wS7stgvpjhKi2FcJVlQTz9dCGkjvsFmjWKzRrXELi2I6SlJdIKiCSd/bXh0tpS26XRMRbEuYlPdYsuEEjuSMAeKMnHpqVtksTrdFl8BR4Qyh3hJzjiAOPfXqzUk0ipXrQVtuV2XdY0u4Wuc4MPPW9/qy7t27Hzemu6Voy3ytLL087ImrircDq3VvFbqlcXETxKB7asFwltW+DImP8XVR2lOr4Rk4SMnArosl2jXu1R7lC4/B5CeJHWJ4VYyRuPVQjFWdN1szFzs3yW69JZawgBbDpQ4OHBByPQKh7ToaDAu7N1l3G53SZHSUsLnyOs6rIIOBgb7n2174upYkrVUzTyGZIkxWA8pxSP1ZB4dgf/sPTv3V+n9SRY+pmLBJYkNvyWi5HeUB1bmBkgHOcjHLH4ig09nNn05DtF0utyjOPqfubiXHgtQKUkZxw7bDxj31ExtAQIl7ducS4XRgOyfCVxGpPCytzOd043Gc7E1cOyuMgVBOKKpe9B266XY3ZiXPtk9Qw4/Af6sudm+x35VNWCzsWO3phRnpLyeJS1OSXi4tSjzJJqRyK5BzypYSV2UTpjtztz0u2wwCpxt8vJSOauBlxRHsBrFtCXxrTuqIVzkAmOglDvCMngUkgkd+M59VfSN3GbhZ/tS/gO1nOseiBMyW7N05Iajlw8S4j2Q3k8+FQzj0YqyeqMeSDbyRpMO9W2bDEuJcIrrBTxcaHU4A8++3rr5w6R7pGvGtLlMgudZHUtLaHByXwoSkkebINS8fol1W7I6p2PFZbJwXVSUlPsGSfZUXr/TKdK3ZqE31zjYjNqVIWkhLjh4uLHYOzbJNTGkynI5yjtGzdDfzAt/9R74iqz3pyZdka0iNR21uuGAjCEJKifHX2DetB6Hjw9H8DO2HHs+b9YqpK7a10vZ1qVLusXrsY4Wf1rnownJ9tR0zRpSgk2Y/ojRWsmrvDuEKK5bQhfjPycJwk7K8Q7q2ztjFXzXGpNZsXh606Zsrq2whGJqY6lkkjJwT4gxnG+eVSWnukFjU12VDstvfMZlPWSJklQQltHmAySSeWcdp7Kqt66ai3Ieas9qbcbSspbfkOnCwOR4QBz9NNtlVjGOmVGb0da1fD06Zb3HnlZW4VSELdUe044jk+vP4VF6TBDkwEYIDeR3eVW3dHGr5mprPMuF2jMRUR3eEOt8QQoBOVeUTy7d6xq0yW5d3vEpvxW33y4geZS1kfjVkzOUYqmvZ9N0pSszsIrU96a0/YZt0fRxpjt8QQDjiUdkjzZJG9Zhq5nV0/QUu83m7x2YrzTbhtjUYYCFLTwgrO+dwe3urStYWP9ItOTrV1gbVIR4iyMhKgQQT5sgVn13VrObpF3S0zS7rkgtoZTOZkILakpUkhRHfhPf7OVWRlOyQvmqJNos2l7RbpkaFJnxG1OTZWCiO2lAyrB2JPIZ7vPXZpHVcsau/R6deYd7YkMF2NNjpSlSVDJKFBO3IH3d+351RpK5OQdOXKBBjzJ9pjpafgv8ACpDyOAAp32JBBx6cjcCpXSXXyLmlx3Q0aytNtkiSrqus4zthISkHBBOTTRCvInNX/NS8fYXv7DUX0WfMCy/0D/cqpnU0d6Vp25xozZcediOoQgfxKKCAKoelLlq+w2KBaf0MeeTGRwdaZaE53Jzj11Hou3Uibt18nu9Jl2szryTAjQUOtt9WkEKPV5PFjJ8o+2qY9qybqEy7wxqGz2wQnV/J8GSy2txwAeUVK3TxctquFts09rpRvF1dirEB+Ahpt8kYUodXkAZz2H2VWbdYLlpKTLt69HR7/BW8XIspCW+NKTjxVcQJ2Hvz31JR2Slx6QJrugrVdbe0yzcLlITEyvdtlzKgpW/Z4u2e/fOK8d0Vqi1aosNouup3pEW4un9ZFZQ06FJxlJ2OUEkerPdXo18F/oDEtxs8OJcpz6Et21jhUQriyrq+EY4gMZPIZNRmnpmmrDeo0m+QdRxJ5HVR5F6y421tjCVDYbHnjYE8t6B3ez23PVs666iukOHqSBYIluc6lBfQhS5LoJBzxckggjb39lm6NtTvansbj0zqvDIryo76mfIWRghQ8xB9xqsTNPz9Paouc5jTMfUNsubnXJBDZcjrJJI8YHYkn3d2940i26m2qcfsUeyuOOE+DMlBynbClFIAzjs81QyY5Xs9F2/eFn+1r+A7UnUVfCtt+2yEsvOoZkqUvqWysgFpxOcDfmoV+vlpr6Fcf9k5+VQaEniut5hp9pTT7aHG1DCkLSFA+o14Pltr6Fcv9k5+VPlpr6Hcf9k5+VBZgnSq65D1XNtURxbFuaDZbiNKKWkFSApRCBtuSTyqlVbuld4SNdT3UocQFJa8V1soUP1aeYNVCtV0cHI/szZOghcF613i3uFPhLrgK0ZwpbRRw7eYEq9GfPXcrom05Z3FTL1e3hAQSQh0pZ27ivmfVg1jDTrjLiXGVrbcT5K0KKSPQRX7kSZEtfWS33X1j+J5ZWR6zUOLLrkjik0aHrnX0N+1/o3pJgRrSkcDjqU8HWJ/lSOYSe0nc+3NX0l5cv0N/wCVV8//AJVx0ZYbw+3JeatcxTSwjhX1KgFeVyJG/qqeiuTkz6TpSlZHeKYpSgFMUpQClKUApSlAVvVulvl9UGVGnuwLjAcUuNJbSFcPFjIKTzBwP+E1DydD3e9uRm9VajE6FHcDojR4aWA4ofzEE/8ACeVXoUHOllcE9nISAAByFc0pQscYpiuaUBximK5pQHzd0wfP+457Es/DTVctdjut3Vi126VK87TRKR6Vch6zW8RbZb5vSHd3JsGLIWjquFTzKVkfqhyJFXdKUoRwISEpTsABgCr5Ucq4s5N2YFaOiDUk0pVOVFgNn/3F9Yv7qdvaRV0tHQzZY5Sq6TJU1Y5pQepR7vG99aYedBVcmax4oL0Q9p0pYbPg220xGFjk4GwV/eOT76mMeuua5qDS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19" name="Groupe 18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9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301" y="13179"/>
            <a:ext cx="7362214" cy="1143000"/>
          </a:xfrm>
        </p:spPr>
        <p:txBody>
          <a:bodyPr/>
          <a:lstStyle/>
          <a:p>
            <a:r>
              <a:rPr lang="fr-BE" dirty="0" smtClean="0"/>
              <a:t>Expérience: protocole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5454" y="1600200"/>
            <a:ext cx="6601346" cy="4525963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Cube 3"/>
          <p:cNvSpPr/>
          <p:nvPr/>
        </p:nvSpPr>
        <p:spPr>
          <a:xfrm>
            <a:off x="2317166" y="2168860"/>
            <a:ext cx="6345705" cy="3141731"/>
          </a:xfrm>
          <a:prstGeom prst="cube">
            <a:avLst>
              <a:gd name="adj" fmla="val 7641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5" name="Groupe 24"/>
          <p:cNvGrpSpPr/>
          <p:nvPr/>
        </p:nvGrpSpPr>
        <p:grpSpPr>
          <a:xfrm>
            <a:off x="2231740" y="3158970"/>
            <a:ext cx="6705745" cy="3051427"/>
            <a:chOff x="2231740" y="3158970"/>
            <a:chExt cx="6705745" cy="3051427"/>
          </a:xfrm>
        </p:grpSpPr>
        <p:cxnSp>
          <p:nvCxnSpPr>
            <p:cNvPr id="12" name="Connecteur droit avec flèche 11"/>
            <p:cNvCxnSpPr/>
            <p:nvPr/>
          </p:nvCxnSpPr>
          <p:spPr>
            <a:xfrm flipV="1">
              <a:off x="2317166" y="5679250"/>
              <a:ext cx="392001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6507215" y="3158970"/>
              <a:ext cx="2430270" cy="23852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2231740" y="4599129"/>
              <a:ext cx="0" cy="7114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905882" y="5841065"/>
              <a:ext cx="742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60cm</a:t>
              </a:r>
              <a:endParaRPr lang="fr-BE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42330" y="4599129"/>
              <a:ext cx="742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8</a:t>
              </a:r>
              <a:r>
                <a:rPr lang="fr-BE" dirty="0" smtClean="0"/>
                <a:t>0cm</a:t>
              </a:r>
              <a:endParaRPr lang="fr-BE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317166" y="4783795"/>
              <a:ext cx="742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1</a:t>
              </a:r>
              <a:r>
                <a:rPr lang="fr-BE" dirty="0" smtClean="0"/>
                <a:t>0cm</a:t>
              </a:r>
              <a:endParaRPr lang="fr-BE" dirty="0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3365081" y="2787512"/>
            <a:ext cx="3041467" cy="1177384"/>
            <a:chOff x="3365081" y="2787512"/>
            <a:chExt cx="3041467" cy="1177384"/>
          </a:xfrm>
        </p:grpSpPr>
        <p:grpSp>
          <p:nvGrpSpPr>
            <p:cNvPr id="38" name="Groupe 37"/>
            <p:cNvGrpSpPr/>
            <p:nvPr/>
          </p:nvGrpSpPr>
          <p:grpSpPr>
            <a:xfrm>
              <a:off x="3365081" y="2789638"/>
              <a:ext cx="646500" cy="1175258"/>
              <a:chOff x="3365081" y="2789638"/>
              <a:chExt cx="646500" cy="1175258"/>
            </a:xfrm>
          </p:grpSpPr>
          <p:cxnSp>
            <p:nvCxnSpPr>
              <p:cNvPr id="35" name="Connecteur droit avec flèche 34"/>
              <p:cNvCxnSpPr/>
              <p:nvPr/>
            </p:nvCxnSpPr>
            <p:spPr>
              <a:xfrm>
                <a:off x="3688330" y="3158970"/>
                <a:ext cx="0" cy="80592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ZoneTexte 35"/>
              <p:cNvSpPr txBox="1"/>
              <p:nvPr/>
            </p:nvSpPr>
            <p:spPr>
              <a:xfrm>
                <a:off x="3365081" y="2789638"/>
                <a:ext cx="646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rgbClr val="002060"/>
                    </a:solidFill>
                  </a:rPr>
                  <a:t>4cm</a:t>
                </a:r>
                <a:endParaRPr lang="fr-BE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9" name="Groupe 38"/>
            <p:cNvGrpSpPr/>
            <p:nvPr/>
          </p:nvGrpSpPr>
          <p:grpSpPr>
            <a:xfrm>
              <a:off x="3906578" y="2789638"/>
              <a:ext cx="646500" cy="1175258"/>
              <a:chOff x="3365081" y="2789638"/>
              <a:chExt cx="646500" cy="1175258"/>
            </a:xfrm>
          </p:grpSpPr>
          <p:cxnSp>
            <p:nvCxnSpPr>
              <p:cNvPr id="40" name="Connecteur droit avec flèche 39"/>
              <p:cNvCxnSpPr/>
              <p:nvPr/>
            </p:nvCxnSpPr>
            <p:spPr>
              <a:xfrm>
                <a:off x="3688330" y="3158970"/>
                <a:ext cx="0" cy="80592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ZoneTexte 40"/>
              <p:cNvSpPr txBox="1"/>
              <p:nvPr/>
            </p:nvSpPr>
            <p:spPr>
              <a:xfrm>
                <a:off x="3365081" y="2789638"/>
                <a:ext cx="646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rgbClr val="002060"/>
                    </a:solidFill>
                  </a:rPr>
                  <a:t>3</a:t>
                </a:r>
                <a:r>
                  <a:rPr lang="fr-BE" dirty="0" smtClean="0">
                    <a:solidFill>
                      <a:srgbClr val="002060"/>
                    </a:solidFill>
                  </a:rPr>
                  <a:t>cm</a:t>
                </a:r>
                <a:endParaRPr lang="fr-BE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4425583" y="2789638"/>
              <a:ext cx="646500" cy="1175258"/>
              <a:chOff x="3365081" y="2789638"/>
              <a:chExt cx="646500" cy="1175258"/>
            </a:xfrm>
          </p:grpSpPr>
          <p:cxnSp>
            <p:nvCxnSpPr>
              <p:cNvPr id="43" name="Connecteur droit avec flèche 42"/>
              <p:cNvCxnSpPr/>
              <p:nvPr/>
            </p:nvCxnSpPr>
            <p:spPr>
              <a:xfrm>
                <a:off x="3688330" y="3158970"/>
                <a:ext cx="0" cy="80592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ZoneTexte 43"/>
              <p:cNvSpPr txBox="1"/>
              <p:nvPr/>
            </p:nvSpPr>
            <p:spPr>
              <a:xfrm>
                <a:off x="3365081" y="2789638"/>
                <a:ext cx="646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rgbClr val="002060"/>
                    </a:solidFill>
                  </a:rPr>
                  <a:t>2cm</a:t>
                </a:r>
                <a:endParaRPr lang="fr-BE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5" name="Groupe 44"/>
            <p:cNvGrpSpPr/>
            <p:nvPr/>
          </p:nvGrpSpPr>
          <p:grpSpPr>
            <a:xfrm>
              <a:off x="5001785" y="2789638"/>
              <a:ext cx="646500" cy="1175258"/>
              <a:chOff x="3365081" y="2789638"/>
              <a:chExt cx="646500" cy="1175258"/>
            </a:xfrm>
          </p:grpSpPr>
          <p:cxnSp>
            <p:nvCxnSpPr>
              <p:cNvPr id="46" name="Connecteur droit avec flèche 45"/>
              <p:cNvCxnSpPr/>
              <p:nvPr/>
            </p:nvCxnSpPr>
            <p:spPr>
              <a:xfrm>
                <a:off x="3688330" y="3158970"/>
                <a:ext cx="0" cy="80592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ZoneTexte 46"/>
              <p:cNvSpPr txBox="1"/>
              <p:nvPr/>
            </p:nvSpPr>
            <p:spPr>
              <a:xfrm>
                <a:off x="3365081" y="2789638"/>
                <a:ext cx="646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rgbClr val="002060"/>
                    </a:solidFill>
                  </a:rPr>
                  <a:t>1</a:t>
                </a:r>
                <a:r>
                  <a:rPr lang="fr-BE" dirty="0" smtClean="0">
                    <a:solidFill>
                      <a:srgbClr val="002060"/>
                    </a:solidFill>
                  </a:rPr>
                  <a:t>cm</a:t>
                </a:r>
                <a:endParaRPr lang="fr-BE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5490018" y="2787512"/>
              <a:ext cx="916530" cy="1177384"/>
              <a:chOff x="3264414" y="2787512"/>
              <a:chExt cx="916530" cy="1177384"/>
            </a:xfrm>
          </p:grpSpPr>
          <p:cxnSp>
            <p:nvCxnSpPr>
              <p:cNvPr id="49" name="Connecteur droit avec flèche 48"/>
              <p:cNvCxnSpPr/>
              <p:nvPr/>
            </p:nvCxnSpPr>
            <p:spPr>
              <a:xfrm>
                <a:off x="3688330" y="3158970"/>
                <a:ext cx="0" cy="80592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ZoneTexte 49"/>
              <p:cNvSpPr txBox="1"/>
              <p:nvPr/>
            </p:nvSpPr>
            <p:spPr>
              <a:xfrm>
                <a:off x="3264414" y="2787512"/>
                <a:ext cx="916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rgbClr val="002060"/>
                    </a:solidFill>
                  </a:rPr>
                  <a:t>surface</a:t>
                </a:r>
                <a:endParaRPr lang="fr-BE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62" name="ZoneTexte 61"/>
          <p:cNvSpPr txBox="1"/>
          <p:nvPr/>
        </p:nvSpPr>
        <p:spPr>
          <a:xfrm>
            <a:off x="-19612" y="2254610"/>
            <a:ext cx="19167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Expérience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Protocole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/>
              <a:t>Résultats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317166" y="1779189"/>
            <a:ext cx="6359757" cy="4412399"/>
            <a:chOff x="2317166" y="1779189"/>
            <a:chExt cx="6359757" cy="4412399"/>
          </a:xfrm>
        </p:grpSpPr>
        <p:grpSp>
          <p:nvGrpSpPr>
            <p:cNvPr id="61" name="Groupe 60"/>
            <p:cNvGrpSpPr/>
            <p:nvPr/>
          </p:nvGrpSpPr>
          <p:grpSpPr>
            <a:xfrm>
              <a:off x="4277173" y="3561933"/>
              <a:ext cx="4399750" cy="2629655"/>
              <a:chOff x="4277173" y="3561933"/>
              <a:chExt cx="4399750" cy="2629655"/>
            </a:xfrm>
          </p:grpSpPr>
          <p:cxnSp>
            <p:nvCxnSpPr>
              <p:cNvPr id="53" name="Connecteur droit avec flèche 52"/>
              <p:cNvCxnSpPr/>
              <p:nvPr/>
            </p:nvCxnSpPr>
            <p:spPr>
              <a:xfrm flipH="1" flipV="1">
                <a:off x="4277173" y="4954859"/>
                <a:ext cx="3085138" cy="886206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avec flèche 56"/>
              <p:cNvCxnSpPr/>
              <p:nvPr/>
            </p:nvCxnSpPr>
            <p:spPr>
              <a:xfrm flipV="1">
                <a:off x="7362311" y="3561933"/>
                <a:ext cx="360039" cy="2279132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ZoneTexte 59"/>
              <p:cNvSpPr txBox="1"/>
              <p:nvPr/>
            </p:nvSpPr>
            <p:spPr>
              <a:xfrm>
                <a:off x="6791297" y="5822256"/>
                <a:ext cx="1885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2"/>
                    </a:solidFill>
                  </a:rPr>
                  <a:t>Résine époxy</a:t>
                </a:r>
                <a:endParaRPr lang="fr-BE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317166" y="4554125"/>
              <a:ext cx="3965024" cy="7564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Parallélogramme 12"/>
            <p:cNvSpPr/>
            <p:nvPr/>
          </p:nvSpPr>
          <p:spPr>
            <a:xfrm rot="8086134">
              <a:off x="5513509" y="3465368"/>
              <a:ext cx="3909275" cy="536918"/>
            </a:xfrm>
            <a:prstGeom prst="parallelogram">
              <a:avLst>
                <a:gd name="adj" fmla="val 9866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638130" y="3988444"/>
            <a:ext cx="1777233" cy="181034"/>
            <a:chOff x="3020179" y="4224718"/>
            <a:chExt cx="2359821" cy="181034"/>
          </a:xfrm>
        </p:grpSpPr>
        <p:sp>
          <p:nvSpPr>
            <p:cNvPr id="28" name="Ellipse 27"/>
            <p:cNvSpPr/>
            <p:nvPr/>
          </p:nvSpPr>
          <p:spPr>
            <a:xfrm rot="18840625">
              <a:off x="3023467" y="4221430"/>
              <a:ext cx="180020" cy="186595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9" name="Ellipse 28"/>
            <p:cNvSpPr/>
            <p:nvPr/>
          </p:nvSpPr>
          <p:spPr>
            <a:xfrm rot="18840625">
              <a:off x="3740907" y="4220504"/>
              <a:ext cx="180020" cy="190475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 rot="18840625">
              <a:off x="4432528" y="4220818"/>
              <a:ext cx="180020" cy="189158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 rot="18840625">
              <a:off x="5196693" y="4221430"/>
              <a:ext cx="180020" cy="186595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026" name="Picture 2" descr="C:\Users\Arnaud\Documents\2ème master\TFE\photo\capteur\P4040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3" y="1113199"/>
            <a:ext cx="6337383" cy="47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naud\Documents\2ème master\TFE\photo\capteur\P21700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24886" r="7987" b="34039"/>
          <a:stretch/>
        </p:blipFill>
        <p:spPr bwMode="auto">
          <a:xfrm>
            <a:off x="3325923" y="2374757"/>
            <a:ext cx="4328189" cy="21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301" y="13179"/>
            <a:ext cx="7362214" cy="1143000"/>
          </a:xfrm>
        </p:spPr>
        <p:txBody>
          <a:bodyPr/>
          <a:lstStyle/>
          <a:p>
            <a:r>
              <a:rPr lang="fr-BE" dirty="0" smtClean="0"/>
              <a:t>Expérience: protocole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6" name="Cube 5"/>
          <p:cNvSpPr/>
          <p:nvPr/>
        </p:nvSpPr>
        <p:spPr>
          <a:xfrm>
            <a:off x="1781787" y="2537519"/>
            <a:ext cx="7362213" cy="3215632"/>
          </a:xfrm>
          <a:prstGeom prst="cube">
            <a:avLst>
              <a:gd name="adj" fmla="val 75018"/>
            </a:avLst>
          </a:prstGeom>
          <a:solidFill>
            <a:srgbClr val="00B0F0">
              <a:alpha val="89000"/>
            </a:srgbClr>
          </a:solidFill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Cube 51"/>
          <p:cNvSpPr/>
          <p:nvPr/>
        </p:nvSpPr>
        <p:spPr>
          <a:xfrm>
            <a:off x="2290040" y="2585297"/>
            <a:ext cx="6345705" cy="3141731"/>
          </a:xfrm>
          <a:prstGeom prst="cube">
            <a:avLst>
              <a:gd name="adj" fmla="val 76416"/>
            </a:avLst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1" name="ZoneTexte 70"/>
          <p:cNvSpPr txBox="1"/>
          <p:nvPr/>
        </p:nvSpPr>
        <p:spPr>
          <a:xfrm>
            <a:off x="-19612" y="2254610"/>
            <a:ext cx="19167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Expérience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Protocole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/>
              <a:t>Résultats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grpSp>
        <p:nvGrpSpPr>
          <p:cNvPr id="3" name="Groupe 2"/>
          <p:cNvGrpSpPr/>
          <p:nvPr/>
        </p:nvGrpSpPr>
        <p:grpSpPr>
          <a:xfrm>
            <a:off x="2290039" y="1474362"/>
            <a:ext cx="6345705" cy="3909275"/>
            <a:chOff x="2867747" y="2898564"/>
            <a:chExt cx="6345705" cy="3909275"/>
          </a:xfrm>
        </p:grpSpPr>
        <p:sp>
          <p:nvSpPr>
            <p:cNvPr id="38" name="Cube 37"/>
            <p:cNvSpPr/>
            <p:nvPr/>
          </p:nvSpPr>
          <p:spPr>
            <a:xfrm>
              <a:off x="2867747" y="3288235"/>
              <a:ext cx="6345705" cy="3141731"/>
            </a:xfrm>
            <a:prstGeom prst="cube">
              <a:avLst>
                <a:gd name="adj" fmla="val 7641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2867747" y="2898564"/>
              <a:ext cx="5419440" cy="3909275"/>
              <a:chOff x="2317166" y="1779189"/>
              <a:chExt cx="5419440" cy="390927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317166" y="4554125"/>
                <a:ext cx="3965024" cy="7564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3" name="Parallélogramme 42"/>
              <p:cNvSpPr/>
              <p:nvPr/>
            </p:nvSpPr>
            <p:spPr>
              <a:xfrm rot="8086134">
                <a:off x="5513509" y="3465368"/>
                <a:ext cx="3909275" cy="536918"/>
              </a:xfrm>
              <a:prstGeom prst="parallelogram">
                <a:avLst>
                  <a:gd name="adj" fmla="val 9866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47" name="Groupe 46"/>
          <p:cNvGrpSpPr/>
          <p:nvPr/>
        </p:nvGrpSpPr>
        <p:grpSpPr>
          <a:xfrm rot="11133399">
            <a:off x="3381488" y="2572900"/>
            <a:ext cx="2430269" cy="1445845"/>
            <a:chOff x="3131841" y="4779151"/>
            <a:chExt cx="2880319" cy="1445845"/>
          </a:xfrm>
        </p:grpSpPr>
        <p:cxnSp>
          <p:nvCxnSpPr>
            <p:cNvPr id="48" name="Connecteur droit avec flèche 47"/>
            <p:cNvCxnSpPr/>
            <p:nvPr/>
          </p:nvCxnSpPr>
          <p:spPr>
            <a:xfrm flipH="1" flipV="1">
              <a:off x="3131841" y="4999865"/>
              <a:ext cx="2613623" cy="1225131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H="1" flipV="1">
              <a:off x="3851922" y="4934513"/>
              <a:ext cx="1893542" cy="129048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H="1" flipV="1">
              <a:off x="4572000" y="4869161"/>
              <a:ext cx="1173464" cy="135583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H="1" flipV="1">
              <a:off x="5314583" y="4829842"/>
              <a:ext cx="430881" cy="139515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 flipV="1">
              <a:off x="5745464" y="4779151"/>
              <a:ext cx="266696" cy="144584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ZoneTexte 56"/>
          <p:cNvSpPr txBox="1"/>
          <p:nvPr/>
        </p:nvSpPr>
        <p:spPr>
          <a:xfrm>
            <a:off x="2057214" y="2101629"/>
            <a:ext cx="2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2060"/>
                </a:solidFill>
              </a:rPr>
              <a:t>Capteurs hygrométriques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60" name="Cube 59"/>
          <p:cNvSpPr/>
          <p:nvPr/>
        </p:nvSpPr>
        <p:spPr>
          <a:xfrm>
            <a:off x="5533906" y="2259648"/>
            <a:ext cx="838294" cy="422625"/>
          </a:xfrm>
          <a:prstGeom prst="cube">
            <a:avLst>
              <a:gd name="adj" fmla="val 3992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0" name="Picture 2" descr="H:\photo\101MSDCF\DSC041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8668" r="2570"/>
          <a:stretch/>
        </p:blipFill>
        <p:spPr bwMode="auto">
          <a:xfrm>
            <a:off x="1800979" y="1210313"/>
            <a:ext cx="7343021" cy="52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301" y="13179"/>
            <a:ext cx="7362214" cy="1143000"/>
          </a:xfrm>
        </p:spPr>
        <p:txBody>
          <a:bodyPr/>
          <a:lstStyle/>
          <a:p>
            <a:r>
              <a:rPr lang="fr-BE" dirty="0"/>
              <a:t>Expérience: résultats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786" y="1600200"/>
            <a:ext cx="6905014" cy="4525963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-19612" y="2254610"/>
            <a:ext cx="19167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Expérience</a:t>
            </a:r>
            <a:endParaRPr lang="fr-BE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/>
              <a:t>Protocole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Résultats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961471" y="1040920"/>
            <a:ext cx="6905014" cy="95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dirty="0" smtClean="0"/>
              <a:t>Diminution du coefficient de réflexion en fonction de la taille de la zone de transition: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867048"/>
              </p:ext>
            </p:extLst>
          </p:nvPr>
        </p:nvGraphicFramePr>
        <p:xfrm>
          <a:off x="1897093" y="1808820"/>
          <a:ext cx="7085397" cy="490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14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1786" y="0"/>
            <a:ext cx="7362214" cy="1143000"/>
          </a:xfrm>
        </p:spPr>
        <p:txBody>
          <a:bodyPr/>
          <a:lstStyle/>
          <a:p>
            <a:r>
              <a:rPr lang="fr-BE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786" y="5544235"/>
            <a:ext cx="7362214" cy="1206326"/>
          </a:xfrm>
        </p:spPr>
        <p:txBody>
          <a:bodyPr anchor="ctr">
            <a:normAutofit/>
          </a:bodyPr>
          <a:lstStyle/>
          <a:p>
            <a:r>
              <a:rPr lang="fr-BE" sz="2400" dirty="0" smtClean="0"/>
              <a:t>Si l’épaisseur de la zone de transition ↗, la visibilité de la zone humide ↘</a:t>
            </a:r>
            <a:endParaRPr lang="fr-FR" sz="2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890644"/>
              </p:ext>
            </p:extLst>
          </p:nvPr>
        </p:nvGraphicFramePr>
        <p:xfrm>
          <a:off x="1897093" y="1111242"/>
          <a:ext cx="7238616" cy="463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47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1786" y="0"/>
            <a:ext cx="7362214" cy="1143000"/>
          </a:xfrm>
        </p:spPr>
        <p:txBody>
          <a:bodyPr/>
          <a:lstStyle/>
          <a:p>
            <a:r>
              <a:rPr lang="fr-BE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786" y="2537518"/>
            <a:ext cx="7362214" cy="4213043"/>
          </a:xfrm>
        </p:spPr>
        <p:txBody>
          <a:bodyPr anchor="ctr">
            <a:normAutofit/>
          </a:bodyPr>
          <a:lstStyle/>
          <a:p>
            <a:r>
              <a:rPr lang="fr-BE" dirty="0" smtClean="0"/>
              <a:t>Dans ce travail: Problème à géométrie connue</a:t>
            </a:r>
          </a:p>
          <a:p>
            <a:endParaRPr lang="fr-BE" dirty="0" smtClean="0"/>
          </a:p>
          <a:p>
            <a:r>
              <a:rPr lang="fr-BE" dirty="0" smtClean="0"/>
              <a:t>Dans la pratique: problème plus complexe (ferraillage, géométrie mal connue,…)</a:t>
            </a:r>
          </a:p>
          <a:p>
            <a:pPr marL="457200" lvl="1" indent="0">
              <a:buNone/>
            </a:pPr>
            <a:r>
              <a:rPr lang="fr-BE" dirty="0" smtClean="0">
                <a:sym typeface="Wingdings" pitchFamily="2" charset="2"/>
              </a:rPr>
              <a:t> Études supplémentaires nécessaires (CMP,…)</a:t>
            </a:r>
            <a:endParaRPr lang="fr-BE" dirty="0" smtClean="0"/>
          </a:p>
          <a:p>
            <a:pPr lvl="1">
              <a:buFont typeface="Wingdings" pitchFamily="2" charset="2"/>
              <a:buChar char="Ø"/>
            </a:pPr>
            <a:endParaRPr lang="fr-BE" dirty="0" smtClean="0"/>
          </a:p>
          <a:p>
            <a:pPr lvl="1">
              <a:buFont typeface="Wingdings" pitchFamily="2" charset="2"/>
              <a:buChar char="Ø"/>
            </a:pPr>
            <a:endParaRPr lang="fr-BE" dirty="0" smtClean="0"/>
          </a:p>
          <a:p>
            <a:pPr lvl="1"/>
            <a:endParaRPr lang="fr-BE" dirty="0" smtClean="0"/>
          </a:p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081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3"/>
          <p:cNvPicPr>
            <a:picLocks/>
          </p:cNvPicPr>
          <p:nvPr/>
        </p:nvPicPr>
        <p:blipFill rotWithShape="1">
          <a:blip r:embed="rId2" cstate="print"/>
          <a:srcRect l="48017" r="3967" b="9709"/>
          <a:stretch/>
        </p:blipFill>
        <p:spPr bwMode="auto">
          <a:xfrm>
            <a:off x="2186735" y="1223755"/>
            <a:ext cx="6255694" cy="441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092" y="274638"/>
            <a:ext cx="6789707" cy="1143000"/>
          </a:xfrm>
        </p:spPr>
        <p:txBody>
          <a:bodyPr/>
          <a:lstStyle/>
          <a:p>
            <a:r>
              <a:rPr lang="fr-BE" dirty="0" smtClean="0"/>
              <a:t>CMP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52659" b="9709"/>
          <a:stretch/>
        </p:blipFill>
        <p:spPr bwMode="auto">
          <a:xfrm>
            <a:off x="2231740" y="1223755"/>
            <a:ext cx="6120680" cy="43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795" y="503675"/>
            <a:ext cx="5130570" cy="59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49902" y="6304674"/>
            <a:ext cx="2088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</a:t>
            </a:r>
            <a:r>
              <a:rPr lang="fr-BE" dirty="0"/>
              <a:t>Harrison P. J., 2006)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286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graphicFrame>
        <p:nvGraphicFramePr>
          <p:cNvPr id="9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52288"/>
              </p:ext>
            </p:extLst>
          </p:nvPr>
        </p:nvGraphicFramePr>
        <p:xfrm>
          <a:off x="1880678" y="521722"/>
          <a:ext cx="7357510" cy="581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00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graphicFrame>
        <p:nvGraphicFramePr>
          <p:cNvPr id="9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32839"/>
              </p:ext>
            </p:extLst>
          </p:nvPr>
        </p:nvGraphicFramePr>
        <p:xfrm>
          <a:off x="1686457" y="503675"/>
          <a:ext cx="7457543" cy="611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00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3875" y="1313765"/>
            <a:ext cx="7362214" cy="481553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BE" sz="4400" dirty="0"/>
              <a:t>Merci pour votre attention…</a:t>
            </a:r>
            <a:endParaRPr lang="fr-FR" sz="4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6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94" y="53624"/>
            <a:ext cx="7317305" cy="1089375"/>
          </a:xfrm>
        </p:spPr>
        <p:txBody>
          <a:bodyPr/>
          <a:lstStyle/>
          <a:p>
            <a:r>
              <a:rPr lang="fr-BE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786" y="1718810"/>
            <a:ext cx="6905014" cy="4500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BE" dirty="0" smtClean="0"/>
              <a:t>Pourquoi la détection de zones humides?</a:t>
            </a:r>
          </a:p>
          <a:p>
            <a:endParaRPr lang="fr-BE" dirty="0" smtClean="0"/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Le béton n’est pas invulnérable.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Acteur principal: l’eau.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>
                <a:sym typeface="Wingdings" pitchFamily="2" charset="2"/>
              </a:rPr>
              <a:t>Détection de zones humides=solution préventive.</a:t>
            </a:r>
          </a:p>
          <a:p>
            <a:pPr marL="82296" indent="0">
              <a:buNone/>
            </a:pPr>
            <a:endParaRPr lang="fr-BE" dirty="0" smtClean="0"/>
          </a:p>
          <a:p>
            <a:pPr lvl="1">
              <a:buFont typeface="Wingdings" pitchFamily="2" charset="2"/>
              <a:buChar char="Ø"/>
            </a:pP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-19612" y="2254610"/>
            <a:ext cx="1916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Perspectives</a:t>
            </a:r>
          </a:p>
          <a:p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17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0374" y="1135047"/>
            <a:ext cx="7362214" cy="2773905"/>
          </a:xfrm>
        </p:spPr>
        <p:txBody>
          <a:bodyPr anchor="ctr"/>
          <a:lstStyle/>
          <a:p>
            <a:pPr marL="0" indent="0">
              <a:buNone/>
            </a:pPr>
            <a:r>
              <a:rPr lang="fr-BE" dirty="0" smtClean="0"/>
              <a:t>Pourquoi le radar?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>
                <a:sym typeface="Wingdings" pitchFamily="2" charset="2"/>
              </a:rPr>
              <a:t>Radar = solution non destructive.</a:t>
            </a:r>
          </a:p>
          <a:p>
            <a:pPr lvl="1">
              <a:buFont typeface="Wingdings" pitchFamily="2" charset="2"/>
              <a:buChar char="Ø"/>
            </a:pPr>
            <a:endParaRPr lang="fr-BE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fr-BE" dirty="0" smtClean="0"/>
              <a:t>Fonctionnement?</a:t>
            </a:r>
          </a:p>
          <a:p>
            <a:pPr marL="0" indent="0">
              <a:buNone/>
            </a:pPr>
            <a:endParaRPr lang="fr-BE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6694" y="53624"/>
            <a:ext cx="7317305" cy="108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Introduction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3" idx="2"/>
          </p:cNvCxnSpPr>
          <p:nvPr/>
        </p:nvCxnSpPr>
        <p:spPr>
          <a:xfrm>
            <a:off x="4738660" y="3979816"/>
            <a:ext cx="491811" cy="1317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2888769" y="3722206"/>
            <a:ext cx="4793477" cy="2800480"/>
            <a:chOff x="2377536" y="4138910"/>
            <a:chExt cx="4669739" cy="2935495"/>
          </a:xfrm>
        </p:grpSpPr>
        <p:grpSp>
          <p:nvGrpSpPr>
            <p:cNvPr id="18" name="Groupe 17"/>
            <p:cNvGrpSpPr/>
            <p:nvPr/>
          </p:nvGrpSpPr>
          <p:grpSpPr>
            <a:xfrm>
              <a:off x="3819634" y="4138910"/>
              <a:ext cx="1708252" cy="270030"/>
              <a:chOff x="3853858" y="3879050"/>
              <a:chExt cx="1708252" cy="27003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853858" y="3879050"/>
                <a:ext cx="720080" cy="2700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E</a:t>
                </a:r>
                <a:endParaRPr lang="fr-BE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42030" y="3879050"/>
                <a:ext cx="720080" cy="2700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R</a:t>
                </a:r>
                <a:endParaRPr lang="fr-BE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377536" y="4408940"/>
              <a:ext cx="4669739" cy="144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77536" y="5849100"/>
              <a:ext cx="4669739" cy="122530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cxnSp>
        <p:nvCxnSpPr>
          <p:cNvPr id="27" name="Connecteur droit avec flèche 26"/>
          <p:cNvCxnSpPr>
            <a:endCxn id="23" idx="0"/>
          </p:cNvCxnSpPr>
          <p:nvPr/>
        </p:nvCxnSpPr>
        <p:spPr>
          <a:xfrm>
            <a:off x="4738659" y="3979816"/>
            <a:ext cx="546849" cy="1373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3" idx="0"/>
          </p:cNvCxnSpPr>
          <p:nvPr/>
        </p:nvCxnSpPr>
        <p:spPr>
          <a:xfrm flipV="1">
            <a:off x="5285508" y="3979816"/>
            <a:ext cx="467507" cy="1373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041830" y="46891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Milieu 1</a:t>
            </a:r>
            <a:endParaRPr lang="fr-BE" dirty="0"/>
          </a:p>
        </p:txBody>
      </p:sp>
      <p:sp>
        <p:nvSpPr>
          <p:cNvPr id="31" name="ZoneTexte 30"/>
          <p:cNvSpPr txBox="1"/>
          <p:nvPr/>
        </p:nvSpPr>
        <p:spPr>
          <a:xfrm>
            <a:off x="3041830" y="58142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Milieu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4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786" y="1196752"/>
            <a:ext cx="7119942" cy="4800600"/>
          </a:xfrm>
        </p:spPr>
        <p:txBody>
          <a:bodyPr/>
          <a:lstStyle/>
          <a:p>
            <a:r>
              <a:rPr lang="fr-BE" dirty="0" smtClean="0"/>
              <a:t>Lien?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Les propriétés électromagnétiques du béton sont influencées par la teneur en eau de celui-ci.</a:t>
            </a:r>
          </a:p>
          <a:p>
            <a:pPr lvl="1">
              <a:buFont typeface="Wingdings" pitchFamily="2" charset="2"/>
              <a:buChar char="Ø"/>
            </a:pPr>
            <a:endParaRPr lang="fr-BE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3046622"/>
            <a:ext cx="5850650" cy="365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17004" y="6534345"/>
            <a:ext cx="31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</a:t>
            </a:r>
            <a:r>
              <a:rPr lang="fr-BE" dirty="0" err="1" smtClean="0"/>
              <a:t>Soustos</a:t>
            </a:r>
            <a:r>
              <a:rPr lang="fr-BE" dirty="0" smtClean="0"/>
              <a:t> M.N., 2001)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26694" y="53624"/>
            <a:ext cx="7317305" cy="108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11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1419978"/>
            <a:ext cx="58578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301" y="13179"/>
            <a:ext cx="7362214" cy="1143000"/>
          </a:xfrm>
        </p:spPr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12" name="ZoneTexte 11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3806915" y="5515728"/>
            <a:ext cx="391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(modifié d’après Giroux B., 2005)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906815" y="3293985"/>
            <a:ext cx="4995555" cy="27003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462210" y="1898830"/>
            <a:ext cx="990110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447819" y="2157245"/>
            <a:ext cx="54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fr-BE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7185" y="1520597"/>
            <a:ext cx="225025" cy="37823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6" name="Connecteur droit 25"/>
          <p:cNvCxnSpPr/>
          <p:nvPr/>
        </p:nvCxnSpPr>
        <p:spPr>
          <a:xfrm>
            <a:off x="5363816" y="3429000"/>
            <a:ext cx="153289" cy="182256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5270458" y="3253811"/>
            <a:ext cx="210385" cy="360040"/>
            <a:chOff x="5270458" y="3253811"/>
            <a:chExt cx="210385" cy="360040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5371828" y="3253811"/>
              <a:ext cx="0" cy="36004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270458" y="3271833"/>
              <a:ext cx="118084" cy="199641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5380571" y="3271833"/>
              <a:ext cx="100272" cy="18002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61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301" y="13179"/>
            <a:ext cx="7362214" cy="1143000"/>
          </a:xfrm>
        </p:spPr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81786" y="1600200"/>
                <a:ext cx="6905014" cy="47541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dirty="0"/>
                  <a:t>Interface </a:t>
                </a:r>
                <a:r>
                  <a:rPr lang="fr-FR" dirty="0" smtClean="0"/>
                  <a:t>nette (Van der </a:t>
                </a:r>
                <a:r>
                  <a:rPr lang="fr-FR" dirty="0" err="1" smtClean="0"/>
                  <a:t>Wielen</a:t>
                </a:r>
                <a:r>
                  <a:rPr lang="fr-FR" dirty="0" smtClean="0"/>
                  <a:t> A., 2011):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𝑅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B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B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𝑟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B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𝑟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fr-BE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fr-BE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rad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B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B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𝑟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B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𝑟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fr-BE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fr-BE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fr-BE" dirty="0" smtClean="0"/>
              </a:p>
              <a:p>
                <a:pPr marL="0" indent="0">
                  <a:buNone/>
                </a:pPr>
                <a:r>
                  <a:rPr lang="fr-BE" dirty="0" smtClean="0"/>
                  <a:t>Où: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BE" dirty="0" smtClean="0"/>
                  <a:t>= permittivité du milieu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BE" dirty="0"/>
                  <a:t>= permittivité du milieu </a:t>
                </a:r>
                <a:r>
                  <a:rPr lang="fr-BE" dirty="0" smtClean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r>
                          <a:rPr lang="fr-FR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BE" dirty="0" smtClean="0"/>
                  <a:t>= angle incident</a:t>
                </a:r>
                <a:endParaRPr lang="fr-BE" dirty="0"/>
              </a:p>
              <a:p>
                <a:endParaRPr lang="fr-BE" dirty="0" smtClean="0"/>
              </a:p>
              <a:p>
                <a:pPr marL="0" indent="0">
                  <a:buNone/>
                </a:pPr>
                <a:endParaRPr lang="fr-BE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786" y="1600200"/>
                <a:ext cx="6905014" cy="4754125"/>
              </a:xfrm>
              <a:blipFill rotWithShape="1">
                <a:blip r:embed="rId3"/>
                <a:stretch>
                  <a:fillRect l="-2030" t="-3338" b="-243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-19612" y="2254610"/>
            <a:ext cx="191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Modélisations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62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301" y="13179"/>
            <a:ext cx="7362214" cy="1143000"/>
          </a:xfrm>
        </p:spPr>
        <p:txBody>
          <a:bodyPr/>
          <a:lstStyle/>
          <a:p>
            <a:r>
              <a:rPr lang="fr-BE" dirty="0" smtClean="0"/>
              <a:t>Modélisations: principe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8689957" y="5291507"/>
                <a:ext cx="292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957" y="5291507"/>
                <a:ext cx="292533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041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2" name="Groupe 2051"/>
          <p:cNvGrpSpPr/>
          <p:nvPr/>
        </p:nvGrpSpPr>
        <p:grpSpPr>
          <a:xfrm>
            <a:off x="2336050" y="1766880"/>
            <a:ext cx="6646440" cy="4333313"/>
            <a:chOff x="2336050" y="1763815"/>
            <a:chExt cx="6646440" cy="4333313"/>
          </a:xfrm>
        </p:grpSpPr>
        <p:sp>
          <p:nvSpPr>
            <p:cNvPr id="26" name="ZoneTexte 25"/>
            <p:cNvSpPr txBox="1"/>
            <p:nvPr/>
          </p:nvSpPr>
          <p:spPr>
            <a:xfrm>
              <a:off x="2634051" y="5720294"/>
              <a:ext cx="315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1</a:t>
              </a:r>
              <a:endParaRPr lang="fr-BE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327352" y="5725834"/>
              <a:ext cx="29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2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008642" y="5725834"/>
              <a:ext cx="29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3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687358" y="5702013"/>
              <a:ext cx="29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4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325080" y="5725834"/>
              <a:ext cx="29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5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008759" y="5726815"/>
              <a:ext cx="29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6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85140" y="5726815"/>
              <a:ext cx="29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7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314725" y="5727796"/>
              <a:ext cx="29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8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996776" y="5720294"/>
              <a:ext cx="29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9</a:t>
              </a:r>
            </a:p>
          </p:txBody>
        </p:sp>
        <p:grpSp>
          <p:nvGrpSpPr>
            <p:cNvPr id="2051" name="Groupe 2050"/>
            <p:cNvGrpSpPr/>
            <p:nvPr/>
          </p:nvGrpSpPr>
          <p:grpSpPr>
            <a:xfrm>
              <a:off x="2336050" y="1763815"/>
              <a:ext cx="6646440" cy="3962019"/>
              <a:chOff x="2336050" y="2843935"/>
              <a:chExt cx="5701335" cy="2881899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2336050" y="2843935"/>
                <a:ext cx="5701335" cy="2881899"/>
                <a:chOff x="2336050" y="2843935"/>
                <a:chExt cx="5701335" cy="2881899"/>
              </a:xfrm>
            </p:grpSpPr>
            <p:cxnSp>
              <p:nvCxnSpPr>
                <p:cNvPr id="11" name="Connecteur droit avec flèche 10"/>
                <p:cNvCxnSpPr/>
                <p:nvPr/>
              </p:nvCxnSpPr>
              <p:spPr>
                <a:xfrm flipV="1">
                  <a:off x="2336050" y="2843935"/>
                  <a:ext cx="0" cy="2880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avec flèche 13"/>
                <p:cNvCxnSpPr/>
                <p:nvPr/>
              </p:nvCxnSpPr>
              <p:spPr>
                <a:xfrm>
                  <a:off x="2336050" y="5724255"/>
                  <a:ext cx="5701335" cy="1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>
                  <a:off x="2726795" y="5544235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>
                  <a:off x="3311860" y="5545814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/>
                <p:cNvCxnSpPr/>
                <p:nvPr/>
              </p:nvCxnSpPr>
              <p:spPr>
                <a:xfrm>
                  <a:off x="3896272" y="5544235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4478477" y="5545011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5022050" y="5544235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>
                  <a:off x="5611978" y="5544235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/>
                <p:cNvCxnSpPr/>
                <p:nvPr/>
              </p:nvCxnSpPr>
              <p:spPr>
                <a:xfrm>
                  <a:off x="6192180" y="5544235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/>
                <p:cNvCxnSpPr/>
                <p:nvPr/>
              </p:nvCxnSpPr>
              <p:spPr>
                <a:xfrm>
                  <a:off x="7317305" y="5545814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>
                  <a:off x="6732240" y="5545011"/>
                  <a:ext cx="0" cy="1800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tangle 26"/>
              <p:cNvSpPr/>
              <p:nvPr/>
            </p:nvSpPr>
            <p:spPr>
              <a:xfrm>
                <a:off x="2726795" y="3103593"/>
                <a:ext cx="5185122" cy="10904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726795" y="4194085"/>
                <a:ext cx="5185122" cy="10700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2057" name="Groupe 2056"/>
          <p:cNvGrpSpPr/>
          <p:nvPr/>
        </p:nvGrpSpPr>
        <p:grpSpPr>
          <a:xfrm>
            <a:off x="4979891" y="2123856"/>
            <a:ext cx="3163887" cy="2970329"/>
            <a:chOff x="4979891" y="2123856"/>
            <a:chExt cx="3163887" cy="2970329"/>
          </a:xfrm>
        </p:grpSpPr>
        <p:cxnSp>
          <p:nvCxnSpPr>
            <p:cNvPr id="2054" name="Connecteur droit 2053"/>
            <p:cNvCxnSpPr/>
            <p:nvPr/>
          </p:nvCxnSpPr>
          <p:spPr>
            <a:xfrm>
              <a:off x="4979891" y="2123856"/>
              <a:ext cx="0" cy="149613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>
              <a:off x="4979891" y="3619994"/>
              <a:ext cx="31631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8143043" y="3619993"/>
              <a:ext cx="735" cy="147419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9" name="Groupe 2068"/>
          <p:cNvGrpSpPr/>
          <p:nvPr/>
        </p:nvGrpSpPr>
        <p:grpSpPr>
          <a:xfrm>
            <a:off x="4979891" y="2123856"/>
            <a:ext cx="3163152" cy="2970329"/>
            <a:chOff x="4979891" y="2123856"/>
            <a:chExt cx="3163152" cy="2970329"/>
          </a:xfrm>
        </p:grpSpPr>
        <p:cxnSp>
          <p:nvCxnSpPr>
            <p:cNvPr id="2063" name="Connecteur droit 2062"/>
            <p:cNvCxnSpPr/>
            <p:nvPr/>
          </p:nvCxnSpPr>
          <p:spPr>
            <a:xfrm>
              <a:off x="4979891" y="3564015"/>
              <a:ext cx="3163152" cy="11195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4979892" y="2123856"/>
              <a:ext cx="0" cy="14401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8143042" y="3675973"/>
              <a:ext cx="1" cy="1418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4979891" y="2123856"/>
            <a:ext cx="3163887" cy="2970329"/>
            <a:chOff x="4979891" y="2123856"/>
            <a:chExt cx="3163887" cy="2970329"/>
          </a:xfrm>
        </p:grpSpPr>
        <p:cxnSp>
          <p:nvCxnSpPr>
            <p:cNvPr id="2075" name="Connecteur droit 2074"/>
            <p:cNvCxnSpPr/>
            <p:nvPr/>
          </p:nvCxnSpPr>
          <p:spPr>
            <a:xfrm>
              <a:off x="4979891" y="3474005"/>
              <a:ext cx="3163152" cy="26973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4979892" y="2123856"/>
              <a:ext cx="0" cy="135014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8143777" y="3762299"/>
              <a:ext cx="1" cy="133188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/>
          <p:cNvGrpSpPr/>
          <p:nvPr/>
        </p:nvGrpSpPr>
        <p:grpSpPr>
          <a:xfrm>
            <a:off x="4979891" y="2123855"/>
            <a:ext cx="3163886" cy="2970330"/>
            <a:chOff x="4979891" y="2123855"/>
            <a:chExt cx="3163886" cy="2970330"/>
          </a:xfrm>
        </p:grpSpPr>
        <p:cxnSp>
          <p:nvCxnSpPr>
            <p:cNvPr id="51" name="Connecteur droit 50"/>
            <p:cNvCxnSpPr/>
            <p:nvPr/>
          </p:nvCxnSpPr>
          <p:spPr>
            <a:xfrm>
              <a:off x="4979892" y="3383995"/>
              <a:ext cx="3163885" cy="45005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H="1">
              <a:off x="4979891" y="2123855"/>
              <a:ext cx="1" cy="126014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>
              <a:off x="8143042" y="3834045"/>
              <a:ext cx="735" cy="126014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/>
          <p:nvPr/>
        </p:nvGrpSpPr>
        <p:grpSpPr>
          <a:xfrm>
            <a:off x="4979891" y="2123856"/>
            <a:ext cx="3163887" cy="2970329"/>
            <a:chOff x="4979891" y="2123856"/>
            <a:chExt cx="3163887" cy="2970329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979891" y="3293985"/>
              <a:ext cx="3163151" cy="63007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4979891" y="2123856"/>
              <a:ext cx="1" cy="117012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8143042" y="3924055"/>
              <a:ext cx="736" cy="117013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4979892" y="2123856"/>
            <a:ext cx="3163886" cy="2970329"/>
            <a:chOff x="4979892" y="2123856"/>
            <a:chExt cx="3163886" cy="2970329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4979892" y="3203975"/>
              <a:ext cx="3163885" cy="81009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4979892" y="2123856"/>
              <a:ext cx="0" cy="1080119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8143042" y="4014065"/>
              <a:ext cx="736" cy="108012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ZoneTexte 123"/>
          <p:cNvSpPr txBox="1"/>
          <p:nvPr/>
        </p:nvSpPr>
        <p:spPr>
          <a:xfrm>
            <a:off x="-19612" y="2254610"/>
            <a:ext cx="19167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Modélisations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Principe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/>
              <a:t>Résultats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/>
              <a:t>Analyse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81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301" y="13179"/>
            <a:ext cx="7362214" cy="1143000"/>
          </a:xfrm>
        </p:spPr>
        <p:txBody>
          <a:bodyPr/>
          <a:lstStyle/>
          <a:p>
            <a:r>
              <a:rPr lang="fr-BE" dirty="0" smtClean="0"/>
              <a:t>Modélisations: résultats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786" y="1600200"/>
            <a:ext cx="6905014" cy="4525963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-19612" y="2254610"/>
            <a:ext cx="19167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Modélisations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/>
              <a:t>Principe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Résultats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/>
              <a:t>Analyse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781175" y="1223963"/>
            <a:ext cx="7362825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30500" y="1641475"/>
            <a:ext cx="5719763" cy="45974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730500" y="1641475"/>
            <a:ext cx="57197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730500" y="6238875"/>
            <a:ext cx="57197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8450263" y="1641475"/>
            <a:ext cx="0" cy="4597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730500" y="1641475"/>
            <a:ext cx="0" cy="4597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730500" y="6238875"/>
            <a:ext cx="57197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2730500" y="1641475"/>
            <a:ext cx="0" cy="4597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3192463" y="6178550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3192463" y="1641475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082925" y="6273800"/>
            <a:ext cx="3159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1.4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4105275" y="6178550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4105275" y="1641475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995738" y="6273800"/>
            <a:ext cx="3159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1.6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5018088" y="6178550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5018088" y="1641475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908550" y="6273800"/>
            <a:ext cx="3159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1.8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V="1">
            <a:off x="5930900" y="6178550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5930900" y="1641475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894388" y="6273800"/>
            <a:ext cx="1698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V="1">
            <a:off x="6843713" y="6178550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6843713" y="1641475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6734175" y="6273800"/>
            <a:ext cx="3159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2.2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7756525" y="6178550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7756525" y="1641475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7646988" y="6273800"/>
            <a:ext cx="3159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2.4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2730500" y="5881688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H="1">
            <a:off x="8389938" y="5881688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2389188" y="5786438"/>
            <a:ext cx="4143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-400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2730500" y="5310188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flipH="1">
            <a:off x="8389938" y="5310188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2389188" y="5214938"/>
            <a:ext cx="4143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-300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2730500" y="47371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 flipH="1">
            <a:off x="8389938" y="47371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2389188" y="4641850"/>
            <a:ext cx="4143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-200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2730500" y="41656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 flipH="1">
            <a:off x="8389938" y="41656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2389188" y="4070350"/>
            <a:ext cx="4143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-100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2730500" y="36068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H="1">
            <a:off x="8389938" y="36068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2608263" y="3511550"/>
            <a:ext cx="1698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Line 48"/>
          <p:cNvSpPr>
            <a:spLocks noChangeShapeType="1"/>
          </p:cNvSpPr>
          <p:nvPr/>
        </p:nvSpPr>
        <p:spPr bwMode="auto">
          <a:xfrm>
            <a:off x="2730500" y="30337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5" name="Line 49"/>
          <p:cNvSpPr>
            <a:spLocks noChangeShapeType="1"/>
          </p:cNvSpPr>
          <p:nvPr/>
        </p:nvSpPr>
        <p:spPr bwMode="auto">
          <a:xfrm flipH="1">
            <a:off x="8389938" y="30337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2438400" y="2938463"/>
            <a:ext cx="3524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2730500" y="24622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8" name="Line 52"/>
          <p:cNvSpPr>
            <a:spLocks noChangeShapeType="1"/>
          </p:cNvSpPr>
          <p:nvPr/>
        </p:nvSpPr>
        <p:spPr bwMode="auto">
          <a:xfrm flipH="1">
            <a:off x="8389938" y="24622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9" name="Rectangle 53"/>
          <p:cNvSpPr>
            <a:spLocks noChangeArrowheads="1"/>
          </p:cNvSpPr>
          <p:nvPr/>
        </p:nvSpPr>
        <p:spPr bwMode="auto">
          <a:xfrm>
            <a:off x="2438400" y="2366963"/>
            <a:ext cx="3524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2730500" y="18907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 flipH="1">
            <a:off x="8389938" y="18907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2" name="Rectangle 56"/>
          <p:cNvSpPr>
            <a:spLocks noChangeArrowheads="1"/>
          </p:cNvSpPr>
          <p:nvPr/>
        </p:nvSpPr>
        <p:spPr bwMode="auto">
          <a:xfrm>
            <a:off x="2438400" y="1795463"/>
            <a:ext cx="3524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2730500" y="1641475"/>
            <a:ext cx="57197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>
            <a:off x="2730500" y="6238875"/>
            <a:ext cx="57197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 flipV="1">
            <a:off x="2730500" y="1611312"/>
            <a:ext cx="0" cy="4597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 flipV="1">
            <a:off x="2730500" y="1641475"/>
            <a:ext cx="0" cy="4597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1" name="Rectangle 65"/>
          <p:cNvSpPr>
            <a:spLocks noChangeArrowheads="1"/>
          </p:cNvSpPr>
          <p:nvPr/>
        </p:nvSpPr>
        <p:spPr bwMode="auto">
          <a:xfrm>
            <a:off x="5187950" y="6488113"/>
            <a:ext cx="18194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temps (nanosecondes)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6"/>
          <p:cNvSpPr>
            <a:spLocks noChangeArrowheads="1"/>
          </p:cNvSpPr>
          <p:nvPr/>
        </p:nvSpPr>
        <p:spPr bwMode="auto">
          <a:xfrm rot="16200000">
            <a:off x="1449388" y="3705225"/>
            <a:ext cx="15573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champ électrique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2706688" y="6154738"/>
            <a:ext cx="1222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8437563" y="1546225"/>
            <a:ext cx="1222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0"/>
          <p:cNvSpPr>
            <a:spLocks noChangeArrowheads="1"/>
          </p:cNvSpPr>
          <p:nvPr/>
        </p:nvSpPr>
        <p:spPr bwMode="auto">
          <a:xfrm>
            <a:off x="6551613" y="1736725"/>
            <a:ext cx="1838325" cy="1381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7" name="Rectangle 91"/>
          <p:cNvSpPr>
            <a:spLocks noChangeArrowheads="1"/>
          </p:cNvSpPr>
          <p:nvPr/>
        </p:nvSpPr>
        <p:spPr bwMode="auto">
          <a:xfrm>
            <a:off x="6551613" y="1736725"/>
            <a:ext cx="1838325" cy="138112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8" name="Line 92"/>
          <p:cNvSpPr>
            <a:spLocks noChangeShapeType="1"/>
          </p:cNvSpPr>
          <p:nvPr/>
        </p:nvSpPr>
        <p:spPr bwMode="auto">
          <a:xfrm>
            <a:off x="6551613" y="1890713"/>
            <a:ext cx="1838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9" name="Line 93"/>
          <p:cNvSpPr>
            <a:spLocks noChangeShapeType="1"/>
          </p:cNvSpPr>
          <p:nvPr/>
        </p:nvSpPr>
        <p:spPr bwMode="auto">
          <a:xfrm>
            <a:off x="6551613" y="3117850"/>
            <a:ext cx="1838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2" name="Line 96"/>
          <p:cNvSpPr>
            <a:spLocks noChangeShapeType="1"/>
          </p:cNvSpPr>
          <p:nvPr/>
        </p:nvSpPr>
        <p:spPr bwMode="auto">
          <a:xfrm>
            <a:off x="6551613" y="3117850"/>
            <a:ext cx="1838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3" name="Line 97"/>
          <p:cNvSpPr>
            <a:spLocks noChangeShapeType="1"/>
          </p:cNvSpPr>
          <p:nvPr/>
        </p:nvSpPr>
        <p:spPr bwMode="auto">
          <a:xfrm flipV="1">
            <a:off x="6551613" y="1890712"/>
            <a:ext cx="0" cy="122713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5" name="Line 99"/>
          <p:cNvSpPr>
            <a:spLocks noChangeShapeType="1"/>
          </p:cNvSpPr>
          <p:nvPr/>
        </p:nvSpPr>
        <p:spPr bwMode="auto">
          <a:xfrm>
            <a:off x="6551613" y="3117850"/>
            <a:ext cx="1838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6" name="Line 100"/>
          <p:cNvSpPr>
            <a:spLocks noChangeShapeType="1"/>
          </p:cNvSpPr>
          <p:nvPr/>
        </p:nvSpPr>
        <p:spPr bwMode="auto">
          <a:xfrm flipV="1">
            <a:off x="8389938" y="1890712"/>
            <a:ext cx="0" cy="122713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7" name="Line 101"/>
          <p:cNvSpPr>
            <a:spLocks noChangeShapeType="1"/>
          </p:cNvSpPr>
          <p:nvPr/>
        </p:nvSpPr>
        <p:spPr bwMode="auto">
          <a:xfrm flipV="1">
            <a:off x="6551613" y="1890712"/>
            <a:ext cx="0" cy="122713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130" name="Groupe 129"/>
          <p:cNvGrpSpPr/>
          <p:nvPr/>
        </p:nvGrpSpPr>
        <p:grpSpPr>
          <a:xfrm>
            <a:off x="2823398" y="2108995"/>
            <a:ext cx="5605074" cy="2532855"/>
            <a:chOff x="2730500" y="2108995"/>
            <a:chExt cx="5732463" cy="2532855"/>
          </a:xfrm>
        </p:grpSpPr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2730500" y="3440113"/>
              <a:ext cx="1703388" cy="249237"/>
            </a:xfrm>
            <a:custGeom>
              <a:avLst/>
              <a:gdLst>
                <a:gd name="T0" fmla="*/ 15 w 1073"/>
                <a:gd name="T1" fmla="*/ 157 h 157"/>
                <a:gd name="T2" fmla="*/ 46 w 1073"/>
                <a:gd name="T3" fmla="*/ 157 h 157"/>
                <a:gd name="T4" fmla="*/ 69 w 1073"/>
                <a:gd name="T5" fmla="*/ 157 h 157"/>
                <a:gd name="T6" fmla="*/ 92 w 1073"/>
                <a:gd name="T7" fmla="*/ 150 h 157"/>
                <a:gd name="T8" fmla="*/ 115 w 1073"/>
                <a:gd name="T9" fmla="*/ 150 h 157"/>
                <a:gd name="T10" fmla="*/ 146 w 1073"/>
                <a:gd name="T11" fmla="*/ 150 h 157"/>
                <a:gd name="T12" fmla="*/ 169 w 1073"/>
                <a:gd name="T13" fmla="*/ 150 h 157"/>
                <a:gd name="T14" fmla="*/ 192 w 1073"/>
                <a:gd name="T15" fmla="*/ 142 h 157"/>
                <a:gd name="T16" fmla="*/ 222 w 1073"/>
                <a:gd name="T17" fmla="*/ 142 h 157"/>
                <a:gd name="T18" fmla="*/ 245 w 1073"/>
                <a:gd name="T19" fmla="*/ 142 h 157"/>
                <a:gd name="T20" fmla="*/ 268 w 1073"/>
                <a:gd name="T21" fmla="*/ 142 h 157"/>
                <a:gd name="T22" fmla="*/ 299 w 1073"/>
                <a:gd name="T23" fmla="*/ 142 h 157"/>
                <a:gd name="T24" fmla="*/ 322 w 1073"/>
                <a:gd name="T25" fmla="*/ 142 h 157"/>
                <a:gd name="T26" fmla="*/ 345 w 1073"/>
                <a:gd name="T27" fmla="*/ 135 h 157"/>
                <a:gd name="T28" fmla="*/ 376 w 1073"/>
                <a:gd name="T29" fmla="*/ 135 h 157"/>
                <a:gd name="T30" fmla="*/ 399 w 1073"/>
                <a:gd name="T31" fmla="*/ 135 h 157"/>
                <a:gd name="T32" fmla="*/ 422 w 1073"/>
                <a:gd name="T33" fmla="*/ 135 h 157"/>
                <a:gd name="T34" fmla="*/ 445 w 1073"/>
                <a:gd name="T35" fmla="*/ 135 h 157"/>
                <a:gd name="T36" fmla="*/ 475 w 1073"/>
                <a:gd name="T37" fmla="*/ 135 h 157"/>
                <a:gd name="T38" fmla="*/ 498 w 1073"/>
                <a:gd name="T39" fmla="*/ 135 h 157"/>
                <a:gd name="T40" fmla="*/ 521 w 1073"/>
                <a:gd name="T41" fmla="*/ 135 h 157"/>
                <a:gd name="T42" fmla="*/ 552 w 1073"/>
                <a:gd name="T43" fmla="*/ 127 h 157"/>
                <a:gd name="T44" fmla="*/ 575 w 1073"/>
                <a:gd name="T45" fmla="*/ 127 h 157"/>
                <a:gd name="T46" fmla="*/ 598 w 1073"/>
                <a:gd name="T47" fmla="*/ 127 h 157"/>
                <a:gd name="T48" fmla="*/ 629 w 1073"/>
                <a:gd name="T49" fmla="*/ 127 h 157"/>
                <a:gd name="T50" fmla="*/ 652 w 1073"/>
                <a:gd name="T51" fmla="*/ 127 h 157"/>
                <a:gd name="T52" fmla="*/ 675 w 1073"/>
                <a:gd name="T53" fmla="*/ 127 h 157"/>
                <a:gd name="T54" fmla="*/ 705 w 1073"/>
                <a:gd name="T55" fmla="*/ 127 h 157"/>
                <a:gd name="T56" fmla="*/ 728 w 1073"/>
                <a:gd name="T57" fmla="*/ 127 h 157"/>
                <a:gd name="T58" fmla="*/ 751 w 1073"/>
                <a:gd name="T59" fmla="*/ 120 h 157"/>
                <a:gd name="T60" fmla="*/ 782 w 1073"/>
                <a:gd name="T61" fmla="*/ 120 h 157"/>
                <a:gd name="T62" fmla="*/ 805 w 1073"/>
                <a:gd name="T63" fmla="*/ 120 h 157"/>
                <a:gd name="T64" fmla="*/ 828 w 1073"/>
                <a:gd name="T65" fmla="*/ 120 h 157"/>
                <a:gd name="T66" fmla="*/ 851 w 1073"/>
                <a:gd name="T67" fmla="*/ 112 h 157"/>
                <a:gd name="T68" fmla="*/ 881 w 1073"/>
                <a:gd name="T69" fmla="*/ 112 h 157"/>
                <a:gd name="T70" fmla="*/ 904 w 1073"/>
                <a:gd name="T71" fmla="*/ 105 h 157"/>
                <a:gd name="T72" fmla="*/ 927 w 1073"/>
                <a:gd name="T73" fmla="*/ 97 h 157"/>
                <a:gd name="T74" fmla="*/ 958 w 1073"/>
                <a:gd name="T75" fmla="*/ 90 h 157"/>
                <a:gd name="T76" fmla="*/ 981 w 1073"/>
                <a:gd name="T77" fmla="*/ 75 h 157"/>
                <a:gd name="T78" fmla="*/ 1004 w 1073"/>
                <a:gd name="T79" fmla="*/ 60 h 157"/>
                <a:gd name="T80" fmla="*/ 1035 w 1073"/>
                <a:gd name="T81" fmla="*/ 45 h 157"/>
                <a:gd name="T82" fmla="*/ 1058 w 1073"/>
                <a:gd name="T83" fmla="*/ 2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3" h="157">
                  <a:moveTo>
                    <a:pt x="0" y="157"/>
                  </a:moveTo>
                  <a:lnTo>
                    <a:pt x="8" y="157"/>
                  </a:lnTo>
                  <a:lnTo>
                    <a:pt x="15" y="157"/>
                  </a:lnTo>
                  <a:lnTo>
                    <a:pt x="23" y="157"/>
                  </a:lnTo>
                  <a:lnTo>
                    <a:pt x="31" y="157"/>
                  </a:lnTo>
                  <a:lnTo>
                    <a:pt x="46" y="157"/>
                  </a:lnTo>
                  <a:lnTo>
                    <a:pt x="54" y="157"/>
                  </a:lnTo>
                  <a:lnTo>
                    <a:pt x="61" y="157"/>
                  </a:lnTo>
                  <a:lnTo>
                    <a:pt x="69" y="157"/>
                  </a:lnTo>
                  <a:lnTo>
                    <a:pt x="77" y="157"/>
                  </a:lnTo>
                  <a:lnTo>
                    <a:pt x="84" y="150"/>
                  </a:lnTo>
                  <a:lnTo>
                    <a:pt x="92" y="150"/>
                  </a:lnTo>
                  <a:lnTo>
                    <a:pt x="100" y="150"/>
                  </a:lnTo>
                  <a:lnTo>
                    <a:pt x="107" y="150"/>
                  </a:lnTo>
                  <a:lnTo>
                    <a:pt x="115" y="150"/>
                  </a:lnTo>
                  <a:lnTo>
                    <a:pt x="130" y="150"/>
                  </a:lnTo>
                  <a:lnTo>
                    <a:pt x="138" y="150"/>
                  </a:lnTo>
                  <a:lnTo>
                    <a:pt x="146" y="150"/>
                  </a:lnTo>
                  <a:lnTo>
                    <a:pt x="153" y="150"/>
                  </a:lnTo>
                  <a:lnTo>
                    <a:pt x="161" y="150"/>
                  </a:lnTo>
                  <a:lnTo>
                    <a:pt x="169" y="150"/>
                  </a:lnTo>
                  <a:lnTo>
                    <a:pt x="176" y="150"/>
                  </a:lnTo>
                  <a:lnTo>
                    <a:pt x="184" y="150"/>
                  </a:lnTo>
                  <a:lnTo>
                    <a:pt x="192" y="142"/>
                  </a:lnTo>
                  <a:lnTo>
                    <a:pt x="207" y="142"/>
                  </a:lnTo>
                  <a:lnTo>
                    <a:pt x="215" y="142"/>
                  </a:lnTo>
                  <a:lnTo>
                    <a:pt x="222" y="142"/>
                  </a:lnTo>
                  <a:lnTo>
                    <a:pt x="230" y="142"/>
                  </a:lnTo>
                  <a:lnTo>
                    <a:pt x="238" y="142"/>
                  </a:lnTo>
                  <a:lnTo>
                    <a:pt x="245" y="142"/>
                  </a:lnTo>
                  <a:lnTo>
                    <a:pt x="253" y="142"/>
                  </a:lnTo>
                  <a:lnTo>
                    <a:pt x="261" y="142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291" y="142"/>
                  </a:lnTo>
                  <a:lnTo>
                    <a:pt x="299" y="142"/>
                  </a:lnTo>
                  <a:lnTo>
                    <a:pt x="307" y="142"/>
                  </a:lnTo>
                  <a:lnTo>
                    <a:pt x="314" y="142"/>
                  </a:lnTo>
                  <a:lnTo>
                    <a:pt x="322" y="142"/>
                  </a:lnTo>
                  <a:lnTo>
                    <a:pt x="330" y="142"/>
                  </a:lnTo>
                  <a:lnTo>
                    <a:pt x="337" y="142"/>
                  </a:lnTo>
                  <a:lnTo>
                    <a:pt x="345" y="135"/>
                  </a:lnTo>
                  <a:lnTo>
                    <a:pt x="353" y="135"/>
                  </a:lnTo>
                  <a:lnTo>
                    <a:pt x="360" y="135"/>
                  </a:lnTo>
                  <a:lnTo>
                    <a:pt x="376" y="135"/>
                  </a:lnTo>
                  <a:lnTo>
                    <a:pt x="383" y="135"/>
                  </a:lnTo>
                  <a:lnTo>
                    <a:pt x="391" y="135"/>
                  </a:lnTo>
                  <a:lnTo>
                    <a:pt x="399" y="135"/>
                  </a:lnTo>
                  <a:lnTo>
                    <a:pt x="406" y="135"/>
                  </a:lnTo>
                  <a:lnTo>
                    <a:pt x="414" y="135"/>
                  </a:lnTo>
                  <a:lnTo>
                    <a:pt x="422" y="135"/>
                  </a:lnTo>
                  <a:lnTo>
                    <a:pt x="429" y="135"/>
                  </a:lnTo>
                  <a:lnTo>
                    <a:pt x="437" y="135"/>
                  </a:lnTo>
                  <a:lnTo>
                    <a:pt x="445" y="135"/>
                  </a:lnTo>
                  <a:lnTo>
                    <a:pt x="460" y="135"/>
                  </a:lnTo>
                  <a:lnTo>
                    <a:pt x="468" y="135"/>
                  </a:lnTo>
                  <a:lnTo>
                    <a:pt x="475" y="135"/>
                  </a:lnTo>
                  <a:lnTo>
                    <a:pt x="483" y="135"/>
                  </a:lnTo>
                  <a:lnTo>
                    <a:pt x="491" y="135"/>
                  </a:lnTo>
                  <a:lnTo>
                    <a:pt x="498" y="135"/>
                  </a:lnTo>
                  <a:lnTo>
                    <a:pt x="506" y="135"/>
                  </a:lnTo>
                  <a:lnTo>
                    <a:pt x="514" y="135"/>
                  </a:lnTo>
                  <a:lnTo>
                    <a:pt x="521" y="135"/>
                  </a:lnTo>
                  <a:lnTo>
                    <a:pt x="537" y="135"/>
                  </a:lnTo>
                  <a:lnTo>
                    <a:pt x="544" y="127"/>
                  </a:lnTo>
                  <a:lnTo>
                    <a:pt x="552" y="127"/>
                  </a:lnTo>
                  <a:lnTo>
                    <a:pt x="560" y="127"/>
                  </a:lnTo>
                  <a:lnTo>
                    <a:pt x="567" y="127"/>
                  </a:lnTo>
                  <a:lnTo>
                    <a:pt x="575" y="127"/>
                  </a:lnTo>
                  <a:lnTo>
                    <a:pt x="583" y="127"/>
                  </a:lnTo>
                  <a:lnTo>
                    <a:pt x="590" y="127"/>
                  </a:lnTo>
                  <a:lnTo>
                    <a:pt x="598" y="127"/>
                  </a:lnTo>
                  <a:lnTo>
                    <a:pt x="606" y="127"/>
                  </a:lnTo>
                  <a:lnTo>
                    <a:pt x="621" y="127"/>
                  </a:lnTo>
                  <a:lnTo>
                    <a:pt x="629" y="127"/>
                  </a:lnTo>
                  <a:lnTo>
                    <a:pt x="636" y="127"/>
                  </a:lnTo>
                  <a:lnTo>
                    <a:pt x="644" y="127"/>
                  </a:lnTo>
                  <a:lnTo>
                    <a:pt x="652" y="127"/>
                  </a:lnTo>
                  <a:lnTo>
                    <a:pt x="659" y="127"/>
                  </a:lnTo>
                  <a:lnTo>
                    <a:pt x="667" y="127"/>
                  </a:lnTo>
                  <a:lnTo>
                    <a:pt x="675" y="127"/>
                  </a:lnTo>
                  <a:lnTo>
                    <a:pt x="682" y="127"/>
                  </a:lnTo>
                  <a:lnTo>
                    <a:pt x="690" y="127"/>
                  </a:lnTo>
                  <a:lnTo>
                    <a:pt x="705" y="127"/>
                  </a:lnTo>
                  <a:lnTo>
                    <a:pt x="713" y="127"/>
                  </a:lnTo>
                  <a:lnTo>
                    <a:pt x="721" y="127"/>
                  </a:lnTo>
                  <a:lnTo>
                    <a:pt x="728" y="127"/>
                  </a:lnTo>
                  <a:lnTo>
                    <a:pt x="736" y="127"/>
                  </a:lnTo>
                  <a:lnTo>
                    <a:pt x="744" y="127"/>
                  </a:lnTo>
                  <a:lnTo>
                    <a:pt x="751" y="120"/>
                  </a:lnTo>
                  <a:lnTo>
                    <a:pt x="759" y="120"/>
                  </a:lnTo>
                  <a:lnTo>
                    <a:pt x="767" y="120"/>
                  </a:lnTo>
                  <a:lnTo>
                    <a:pt x="782" y="120"/>
                  </a:lnTo>
                  <a:lnTo>
                    <a:pt x="790" y="120"/>
                  </a:lnTo>
                  <a:lnTo>
                    <a:pt x="797" y="120"/>
                  </a:lnTo>
                  <a:lnTo>
                    <a:pt x="805" y="120"/>
                  </a:lnTo>
                  <a:lnTo>
                    <a:pt x="813" y="120"/>
                  </a:lnTo>
                  <a:lnTo>
                    <a:pt x="820" y="120"/>
                  </a:lnTo>
                  <a:lnTo>
                    <a:pt x="828" y="120"/>
                  </a:lnTo>
                  <a:lnTo>
                    <a:pt x="836" y="120"/>
                  </a:lnTo>
                  <a:lnTo>
                    <a:pt x="843" y="112"/>
                  </a:lnTo>
                  <a:lnTo>
                    <a:pt x="851" y="112"/>
                  </a:lnTo>
                  <a:lnTo>
                    <a:pt x="866" y="112"/>
                  </a:lnTo>
                  <a:lnTo>
                    <a:pt x="874" y="112"/>
                  </a:lnTo>
                  <a:lnTo>
                    <a:pt x="881" y="112"/>
                  </a:lnTo>
                  <a:lnTo>
                    <a:pt x="889" y="105"/>
                  </a:lnTo>
                  <a:lnTo>
                    <a:pt x="897" y="105"/>
                  </a:lnTo>
                  <a:lnTo>
                    <a:pt x="904" y="105"/>
                  </a:lnTo>
                  <a:lnTo>
                    <a:pt x="912" y="105"/>
                  </a:lnTo>
                  <a:lnTo>
                    <a:pt x="920" y="97"/>
                  </a:lnTo>
                  <a:lnTo>
                    <a:pt x="927" y="97"/>
                  </a:lnTo>
                  <a:lnTo>
                    <a:pt x="935" y="97"/>
                  </a:lnTo>
                  <a:lnTo>
                    <a:pt x="950" y="90"/>
                  </a:lnTo>
                  <a:lnTo>
                    <a:pt x="958" y="90"/>
                  </a:lnTo>
                  <a:lnTo>
                    <a:pt x="966" y="82"/>
                  </a:lnTo>
                  <a:lnTo>
                    <a:pt x="973" y="82"/>
                  </a:lnTo>
                  <a:lnTo>
                    <a:pt x="981" y="75"/>
                  </a:lnTo>
                  <a:lnTo>
                    <a:pt x="989" y="75"/>
                  </a:lnTo>
                  <a:lnTo>
                    <a:pt x="996" y="67"/>
                  </a:lnTo>
                  <a:lnTo>
                    <a:pt x="1004" y="60"/>
                  </a:lnTo>
                  <a:lnTo>
                    <a:pt x="1012" y="52"/>
                  </a:lnTo>
                  <a:lnTo>
                    <a:pt x="1019" y="52"/>
                  </a:lnTo>
                  <a:lnTo>
                    <a:pt x="1035" y="45"/>
                  </a:lnTo>
                  <a:lnTo>
                    <a:pt x="1042" y="37"/>
                  </a:lnTo>
                  <a:lnTo>
                    <a:pt x="1050" y="30"/>
                  </a:lnTo>
                  <a:lnTo>
                    <a:pt x="1058" y="22"/>
                  </a:lnTo>
                  <a:lnTo>
                    <a:pt x="1065" y="15"/>
                  </a:lnTo>
                  <a:lnTo>
                    <a:pt x="1073" y="0"/>
                  </a:lnTo>
                </a:path>
              </a:pathLst>
            </a:custGeom>
            <a:noFill/>
            <a:ln w="15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4433888" y="2879725"/>
              <a:ext cx="1703388" cy="1762125"/>
            </a:xfrm>
            <a:custGeom>
              <a:avLst/>
              <a:gdLst>
                <a:gd name="T0" fmla="*/ 15 w 1073"/>
                <a:gd name="T1" fmla="*/ 338 h 1110"/>
                <a:gd name="T2" fmla="*/ 46 w 1073"/>
                <a:gd name="T3" fmla="*/ 308 h 1110"/>
                <a:gd name="T4" fmla="*/ 69 w 1073"/>
                <a:gd name="T5" fmla="*/ 270 h 1110"/>
                <a:gd name="T6" fmla="*/ 92 w 1073"/>
                <a:gd name="T7" fmla="*/ 233 h 1110"/>
                <a:gd name="T8" fmla="*/ 123 w 1073"/>
                <a:gd name="T9" fmla="*/ 187 h 1110"/>
                <a:gd name="T10" fmla="*/ 146 w 1073"/>
                <a:gd name="T11" fmla="*/ 150 h 1110"/>
                <a:gd name="T12" fmla="*/ 169 w 1073"/>
                <a:gd name="T13" fmla="*/ 105 h 1110"/>
                <a:gd name="T14" fmla="*/ 192 w 1073"/>
                <a:gd name="T15" fmla="*/ 67 h 1110"/>
                <a:gd name="T16" fmla="*/ 222 w 1073"/>
                <a:gd name="T17" fmla="*/ 37 h 1110"/>
                <a:gd name="T18" fmla="*/ 245 w 1073"/>
                <a:gd name="T19" fmla="*/ 15 h 1110"/>
                <a:gd name="T20" fmla="*/ 268 w 1073"/>
                <a:gd name="T21" fmla="*/ 0 h 1110"/>
                <a:gd name="T22" fmla="*/ 299 w 1073"/>
                <a:gd name="T23" fmla="*/ 7 h 1110"/>
                <a:gd name="T24" fmla="*/ 322 w 1073"/>
                <a:gd name="T25" fmla="*/ 22 h 1110"/>
                <a:gd name="T26" fmla="*/ 345 w 1073"/>
                <a:gd name="T27" fmla="*/ 52 h 1110"/>
                <a:gd name="T28" fmla="*/ 376 w 1073"/>
                <a:gd name="T29" fmla="*/ 105 h 1110"/>
                <a:gd name="T30" fmla="*/ 399 w 1073"/>
                <a:gd name="T31" fmla="*/ 172 h 1110"/>
                <a:gd name="T32" fmla="*/ 422 w 1073"/>
                <a:gd name="T33" fmla="*/ 255 h 1110"/>
                <a:gd name="T34" fmla="*/ 452 w 1073"/>
                <a:gd name="T35" fmla="*/ 345 h 1110"/>
                <a:gd name="T36" fmla="*/ 475 w 1073"/>
                <a:gd name="T37" fmla="*/ 450 h 1110"/>
                <a:gd name="T38" fmla="*/ 498 w 1073"/>
                <a:gd name="T39" fmla="*/ 555 h 1110"/>
                <a:gd name="T40" fmla="*/ 521 w 1073"/>
                <a:gd name="T41" fmla="*/ 660 h 1110"/>
                <a:gd name="T42" fmla="*/ 552 w 1073"/>
                <a:gd name="T43" fmla="*/ 758 h 1110"/>
                <a:gd name="T44" fmla="*/ 575 w 1073"/>
                <a:gd name="T45" fmla="*/ 848 h 1110"/>
                <a:gd name="T46" fmla="*/ 598 w 1073"/>
                <a:gd name="T47" fmla="*/ 930 h 1110"/>
                <a:gd name="T48" fmla="*/ 629 w 1073"/>
                <a:gd name="T49" fmla="*/ 998 h 1110"/>
                <a:gd name="T50" fmla="*/ 652 w 1073"/>
                <a:gd name="T51" fmla="*/ 1050 h 1110"/>
                <a:gd name="T52" fmla="*/ 675 w 1073"/>
                <a:gd name="T53" fmla="*/ 1088 h 1110"/>
                <a:gd name="T54" fmla="*/ 705 w 1073"/>
                <a:gd name="T55" fmla="*/ 1103 h 1110"/>
                <a:gd name="T56" fmla="*/ 728 w 1073"/>
                <a:gd name="T57" fmla="*/ 1110 h 1110"/>
                <a:gd name="T58" fmla="*/ 751 w 1073"/>
                <a:gd name="T59" fmla="*/ 1095 h 1110"/>
                <a:gd name="T60" fmla="*/ 782 w 1073"/>
                <a:gd name="T61" fmla="*/ 1073 h 1110"/>
                <a:gd name="T62" fmla="*/ 805 w 1073"/>
                <a:gd name="T63" fmla="*/ 1035 h 1110"/>
                <a:gd name="T64" fmla="*/ 828 w 1073"/>
                <a:gd name="T65" fmla="*/ 990 h 1110"/>
                <a:gd name="T66" fmla="*/ 851 w 1073"/>
                <a:gd name="T67" fmla="*/ 938 h 1110"/>
                <a:gd name="T68" fmla="*/ 882 w 1073"/>
                <a:gd name="T69" fmla="*/ 878 h 1110"/>
                <a:gd name="T70" fmla="*/ 905 w 1073"/>
                <a:gd name="T71" fmla="*/ 818 h 1110"/>
                <a:gd name="T72" fmla="*/ 928 w 1073"/>
                <a:gd name="T73" fmla="*/ 758 h 1110"/>
                <a:gd name="T74" fmla="*/ 958 w 1073"/>
                <a:gd name="T75" fmla="*/ 690 h 1110"/>
                <a:gd name="T76" fmla="*/ 981 w 1073"/>
                <a:gd name="T77" fmla="*/ 630 h 1110"/>
                <a:gd name="T78" fmla="*/ 1004 w 1073"/>
                <a:gd name="T79" fmla="*/ 570 h 1110"/>
                <a:gd name="T80" fmla="*/ 1035 w 1073"/>
                <a:gd name="T81" fmla="*/ 518 h 1110"/>
                <a:gd name="T82" fmla="*/ 1058 w 1073"/>
                <a:gd name="T83" fmla="*/ 473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3" h="1110">
                  <a:moveTo>
                    <a:pt x="0" y="353"/>
                  </a:moveTo>
                  <a:lnTo>
                    <a:pt x="8" y="345"/>
                  </a:lnTo>
                  <a:lnTo>
                    <a:pt x="15" y="338"/>
                  </a:lnTo>
                  <a:lnTo>
                    <a:pt x="23" y="330"/>
                  </a:lnTo>
                  <a:lnTo>
                    <a:pt x="38" y="315"/>
                  </a:lnTo>
                  <a:lnTo>
                    <a:pt x="46" y="308"/>
                  </a:lnTo>
                  <a:lnTo>
                    <a:pt x="54" y="293"/>
                  </a:lnTo>
                  <a:lnTo>
                    <a:pt x="61" y="278"/>
                  </a:lnTo>
                  <a:lnTo>
                    <a:pt x="69" y="270"/>
                  </a:lnTo>
                  <a:lnTo>
                    <a:pt x="77" y="255"/>
                  </a:lnTo>
                  <a:lnTo>
                    <a:pt x="84" y="240"/>
                  </a:lnTo>
                  <a:lnTo>
                    <a:pt x="92" y="233"/>
                  </a:lnTo>
                  <a:lnTo>
                    <a:pt x="100" y="218"/>
                  </a:lnTo>
                  <a:lnTo>
                    <a:pt x="107" y="203"/>
                  </a:lnTo>
                  <a:lnTo>
                    <a:pt x="123" y="187"/>
                  </a:lnTo>
                  <a:lnTo>
                    <a:pt x="130" y="172"/>
                  </a:lnTo>
                  <a:lnTo>
                    <a:pt x="138" y="157"/>
                  </a:lnTo>
                  <a:lnTo>
                    <a:pt x="146" y="150"/>
                  </a:lnTo>
                  <a:lnTo>
                    <a:pt x="153" y="135"/>
                  </a:lnTo>
                  <a:lnTo>
                    <a:pt x="161" y="120"/>
                  </a:lnTo>
                  <a:lnTo>
                    <a:pt x="169" y="105"/>
                  </a:lnTo>
                  <a:lnTo>
                    <a:pt x="176" y="90"/>
                  </a:lnTo>
                  <a:lnTo>
                    <a:pt x="184" y="82"/>
                  </a:lnTo>
                  <a:lnTo>
                    <a:pt x="192" y="67"/>
                  </a:lnTo>
                  <a:lnTo>
                    <a:pt x="207" y="60"/>
                  </a:lnTo>
                  <a:lnTo>
                    <a:pt x="215" y="45"/>
                  </a:lnTo>
                  <a:lnTo>
                    <a:pt x="222" y="37"/>
                  </a:lnTo>
                  <a:lnTo>
                    <a:pt x="230" y="30"/>
                  </a:lnTo>
                  <a:lnTo>
                    <a:pt x="238" y="22"/>
                  </a:lnTo>
                  <a:lnTo>
                    <a:pt x="245" y="15"/>
                  </a:lnTo>
                  <a:lnTo>
                    <a:pt x="253" y="7"/>
                  </a:lnTo>
                  <a:lnTo>
                    <a:pt x="261" y="7"/>
                  </a:lnTo>
                  <a:lnTo>
                    <a:pt x="268" y="0"/>
                  </a:lnTo>
                  <a:lnTo>
                    <a:pt x="276" y="0"/>
                  </a:lnTo>
                  <a:lnTo>
                    <a:pt x="291" y="0"/>
                  </a:lnTo>
                  <a:lnTo>
                    <a:pt x="299" y="7"/>
                  </a:lnTo>
                  <a:lnTo>
                    <a:pt x="307" y="7"/>
                  </a:lnTo>
                  <a:lnTo>
                    <a:pt x="314" y="15"/>
                  </a:lnTo>
                  <a:lnTo>
                    <a:pt x="322" y="22"/>
                  </a:lnTo>
                  <a:lnTo>
                    <a:pt x="330" y="30"/>
                  </a:lnTo>
                  <a:lnTo>
                    <a:pt x="337" y="45"/>
                  </a:lnTo>
                  <a:lnTo>
                    <a:pt x="345" y="52"/>
                  </a:lnTo>
                  <a:lnTo>
                    <a:pt x="353" y="67"/>
                  </a:lnTo>
                  <a:lnTo>
                    <a:pt x="368" y="90"/>
                  </a:lnTo>
                  <a:lnTo>
                    <a:pt x="376" y="105"/>
                  </a:lnTo>
                  <a:lnTo>
                    <a:pt x="383" y="127"/>
                  </a:lnTo>
                  <a:lnTo>
                    <a:pt x="391" y="150"/>
                  </a:lnTo>
                  <a:lnTo>
                    <a:pt x="399" y="172"/>
                  </a:lnTo>
                  <a:lnTo>
                    <a:pt x="406" y="203"/>
                  </a:lnTo>
                  <a:lnTo>
                    <a:pt x="414" y="225"/>
                  </a:lnTo>
                  <a:lnTo>
                    <a:pt x="422" y="255"/>
                  </a:lnTo>
                  <a:lnTo>
                    <a:pt x="429" y="285"/>
                  </a:lnTo>
                  <a:lnTo>
                    <a:pt x="437" y="315"/>
                  </a:lnTo>
                  <a:lnTo>
                    <a:pt x="452" y="345"/>
                  </a:lnTo>
                  <a:lnTo>
                    <a:pt x="460" y="383"/>
                  </a:lnTo>
                  <a:lnTo>
                    <a:pt x="468" y="413"/>
                  </a:lnTo>
                  <a:lnTo>
                    <a:pt x="475" y="450"/>
                  </a:lnTo>
                  <a:lnTo>
                    <a:pt x="483" y="480"/>
                  </a:lnTo>
                  <a:lnTo>
                    <a:pt x="491" y="518"/>
                  </a:lnTo>
                  <a:lnTo>
                    <a:pt x="498" y="555"/>
                  </a:lnTo>
                  <a:lnTo>
                    <a:pt x="506" y="585"/>
                  </a:lnTo>
                  <a:lnTo>
                    <a:pt x="514" y="623"/>
                  </a:lnTo>
                  <a:lnTo>
                    <a:pt x="521" y="660"/>
                  </a:lnTo>
                  <a:lnTo>
                    <a:pt x="537" y="690"/>
                  </a:lnTo>
                  <a:lnTo>
                    <a:pt x="544" y="728"/>
                  </a:lnTo>
                  <a:lnTo>
                    <a:pt x="552" y="758"/>
                  </a:lnTo>
                  <a:lnTo>
                    <a:pt x="560" y="788"/>
                  </a:lnTo>
                  <a:lnTo>
                    <a:pt x="567" y="818"/>
                  </a:lnTo>
                  <a:lnTo>
                    <a:pt x="575" y="848"/>
                  </a:lnTo>
                  <a:lnTo>
                    <a:pt x="583" y="878"/>
                  </a:lnTo>
                  <a:lnTo>
                    <a:pt x="590" y="908"/>
                  </a:lnTo>
                  <a:lnTo>
                    <a:pt x="598" y="930"/>
                  </a:lnTo>
                  <a:lnTo>
                    <a:pt x="613" y="953"/>
                  </a:lnTo>
                  <a:lnTo>
                    <a:pt x="621" y="975"/>
                  </a:lnTo>
                  <a:lnTo>
                    <a:pt x="629" y="998"/>
                  </a:lnTo>
                  <a:lnTo>
                    <a:pt x="636" y="1020"/>
                  </a:lnTo>
                  <a:lnTo>
                    <a:pt x="644" y="1035"/>
                  </a:lnTo>
                  <a:lnTo>
                    <a:pt x="652" y="1050"/>
                  </a:lnTo>
                  <a:lnTo>
                    <a:pt x="659" y="1065"/>
                  </a:lnTo>
                  <a:lnTo>
                    <a:pt x="667" y="1073"/>
                  </a:lnTo>
                  <a:lnTo>
                    <a:pt x="675" y="1088"/>
                  </a:lnTo>
                  <a:lnTo>
                    <a:pt x="682" y="1095"/>
                  </a:lnTo>
                  <a:lnTo>
                    <a:pt x="698" y="1103"/>
                  </a:lnTo>
                  <a:lnTo>
                    <a:pt x="705" y="1103"/>
                  </a:lnTo>
                  <a:lnTo>
                    <a:pt x="713" y="1103"/>
                  </a:lnTo>
                  <a:lnTo>
                    <a:pt x="721" y="1110"/>
                  </a:lnTo>
                  <a:lnTo>
                    <a:pt x="728" y="1110"/>
                  </a:lnTo>
                  <a:lnTo>
                    <a:pt x="736" y="1103"/>
                  </a:lnTo>
                  <a:lnTo>
                    <a:pt x="744" y="1103"/>
                  </a:lnTo>
                  <a:lnTo>
                    <a:pt x="751" y="1095"/>
                  </a:lnTo>
                  <a:lnTo>
                    <a:pt x="759" y="1088"/>
                  </a:lnTo>
                  <a:lnTo>
                    <a:pt x="767" y="1080"/>
                  </a:lnTo>
                  <a:lnTo>
                    <a:pt x="782" y="1073"/>
                  </a:lnTo>
                  <a:lnTo>
                    <a:pt x="790" y="1058"/>
                  </a:lnTo>
                  <a:lnTo>
                    <a:pt x="797" y="1050"/>
                  </a:lnTo>
                  <a:lnTo>
                    <a:pt x="805" y="1035"/>
                  </a:lnTo>
                  <a:lnTo>
                    <a:pt x="813" y="1020"/>
                  </a:lnTo>
                  <a:lnTo>
                    <a:pt x="820" y="1005"/>
                  </a:lnTo>
                  <a:lnTo>
                    <a:pt x="828" y="990"/>
                  </a:lnTo>
                  <a:lnTo>
                    <a:pt x="836" y="975"/>
                  </a:lnTo>
                  <a:lnTo>
                    <a:pt x="843" y="953"/>
                  </a:lnTo>
                  <a:lnTo>
                    <a:pt x="851" y="938"/>
                  </a:lnTo>
                  <a:lnTo>
                    <a:pt x="866" y="915"/>
                  </a:lnTo>
                  <a:lnTo>
                    <a:pt x="874" y="900"/>
                  </a:lnTo>
                  <a:lnTo>
                    <a:pt x="882" y="878"/>
                  </a:lnTo>
                  <a:lnTo>
                    <a:pt x="889" y="863"/>
                  </a:lnTo>
                  <a:lnTo>
                    <a:pt x="897" y="840"/>
                  </a:lnTo>
                  <a:lnTo>
                    <a:pt x="905" y="818"/>
                  </a:lnTo>
                  <a:lnTo>
                    <a:pt x="912" y="795"/>
                  </a:lnTo>
                  <a:lnTo>
                    <a:pt x="920" y="780"/>
                  </a:lnTo>
                  <a:lnTo>
                    <a:pt x="928" y="758"/>
                  </a:lnTo>
                  <a:lnTo>
                    <a:pt x="943" y="735"/>
                  </a:lnTo>
                  <a:lnTo>
                    <a:pt x="951" y="713"/>
                  </a:lnTo>
                  <a:lnTo>
                    <a:pt x="958" y="690"/>
                  </a:lnTo>
                  <a:lnTo>
                    <a:pt x="966" y="675"/>
                  </a:lnTo>
                  <a:lnTo>
                    <a:pt x="974" y="653"/>
                  </a:lnTo>
                  <a:lnTo>
                    <a:pt x="981" y="630"/>
                  </a:lnTo>
                  <a:lnTo>
                    <a:pt x="989" y="615"/>
                  </a:lnTo>
                  <a:lnTo>
                    <a:pt x="997" y="593"/>
                  </a:lnTo>
                  <a:lnTo>
                    <a:pt x="1004" y="570"/>
                  </a:lnTo>
                  <a:lnTo>
                    <a:pt x="1012" y="555"/>
                  </a:lnTo>
                  <a:lnTo>
                    <a:pt x="1027" y="533"/>
                  </a:lnTo>
                  <a:lnTo>
                    <a:pt x="1035" y="518"/>
                  </a:lnTo>
                  <a:lnTo>
                    <a:pt x="1043" y="503"/>
                  </a:lnTo>
                  <a:lnTo>
                    <a:pt x="1050" y="488"/>
                  </a:lnTo>
                  <a:lnTo>
                    <a:pt x="1058" y="473"/>
                  </a:lnTo>
                  <a:lnTo>
                    <a:pt x="1066" y="458"/>
                  </a:lnTo>
                  <a:lnTo>
                    <a:pt x="1073" y="443"/>
                  </a:lnTo>
                </a:path>
              </a:pathLst>
            </a:custGeom>
            <a:noFill/>
            <a:ln w="15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6137275" y="3379788"/>
              <a:ext cx="1704975" cy="214312"/>
            </a:xfrm>
            <a:custGeom>
              <a:avLst/>
              <a:gdLst>
                <a:gd name="T0" fmla="*/ 16 w 1074"/>
                <a:gd name="T1" fmla="*/ 98 h 135"/>
                <a:gd name="T2" fmla="*/ 46 w 1074"/>
                <a:gd name="T3" fmla="*/ 68 h 135"/>
                <a:gd name="T4" fmla="*/ 69 w 1074"/>
                <a:gd name="T5" fmla="*/ 38 h 135"/>
                <a:gd name="T6" fmla="*/ 92 w 1074"/>
                <a:gd name="T7" fmla="*/ 23 h 135"/>
                <a:gd name="T8" fmla="*/ 123 w 1074"/>
                <a:gd name="T9" fmla="*/ 8 h 135"/>
                <a:gd name="T10" fmla="*/ 146 w 1074"/>
                <a:gd name="T11" fmla="*/ 0 h 135"/>
                <a:gd name="T12" fmla="*/ 169 w 1074"/>
                <a:gd name="T13" fmla="*/ 0 h 135"/>
                <a:gd name="T14" fmla="*/ 200 w 1074"/>
                <a:gd name="T15" fmla="*/ 0 h 135"/>
                <a:gd name="T16" fmla="*/ 223 w 1074"/>
                <a:gd name="T17" fmla="*/ 8 h 135"/>
                <a:gd name="T18" fmla="*/ 246 w 1074"/>
                <a:gd name="T19" fmla="*/ 15 h 135"/>
                <a:gd name="T20" fmla="*/ 269 w 1074"/>
                <a:gd name="T21" fmla="*/ 23 h 135"/>
                <a:gd name="T22" fmla="*/ 299 w 1074"/>
                <a:gd name="T23" fmla="*/ 38 h 135"/>
                <a:gd name="T24" fmla="*/ 322 w 1074"/>
                <a:gd name="T25" fmla="*/ 45 h 135"/>
                <a:gd name="T26" fmla="*/ 345 w 1074"/>
                <a:gd name="T27" fmla="*/ 60 h 135"/>
                <a:gd name="T28" fmla="*/ 376 w 1074"/>
                <a:gd name="T29" fmla="*/ 68 h 135"/>
                <a:gd name="T30" fmla="*/ 399 w 1074"/>
                <a:gd name="T31" fmla="*/ 75 h 135"/>
                <a:gd name="T32" fmla="*/ 422 w 1074"/>
                <a:gd name="T33" fmla="*/ 83 h 135"/>
                <a:gd name="T34" fmla="*/ 453 w 1074"/>
                <a:gd name="T35" fmla="*/ 90 h 135"/>
                <a:gd name="T36" fmla="*/ 476 w 1074"/>
                <a:gd name="T37" fmla="*/ 98 h 135"/>
                <a:gd name="T38" fmla="*/ 499 w 1074"/>
                <a:gd name="T39" fmla="*/ 105 h 135"/>
                <a:gd name="T40" fmla="*/ 529 w 1074"/>
                <a:gd name="T41" fmla="*/ 105 h 135"/>
                <a:gd name="T42" fmla="*/ 552 w 1074"/>
                <a:gd name="T43" fmla="*/ 113 h 135"/>
                <a:gd name="T44" fmla="*/ 575 w 1074"/>
                <a:gd name="T45" fmla="*/ 113 h 135"/>
                <a:gd name="T46" fmla="*/ 598 w 1074"/>
                <a:gd name="T47" fmla="*/ 120 h 135"/>
                <a:gd name="T48" fmla="*/ 629 w 1074"/>
                <a:gd name="T49" fmla="*/ 120 h 135"/>
                <a:gd name="T50" fmla="*/ 652 w 1074"/>
                <a:gd name="T51" fmla="*/ 120 h 135"/>
                <a:gd name="T52" fmla="*/ 675 w 1074"/>
                <a:gd name="T53" fmla="*/ 120 h 135"/>
                <a:gd name="T54" fmla="*/ 706 w 1074"/>
                <a:gd name="T55" fmla="*/ 128 h 135"/>
                <a:gd name="T56" fmla="*/ 729 w 1074"/>
                <a:gd name="T57" fmla="*/ 128 h 135"/>
                <a:gd name="T58" fmla="*/ 752 w 1074"/>
                <a:gd name="T59" fmla="*/ 128 h 135"/>
                <a:gd name="T60" fmla="*/ 782 w 1074"/>
                <a:gd name="T61" fmla="*/ 128 h 135"/>
                <a:gd name="T62" fmla="*/ 805 w 1074"/>
                <a:gd name="T63" fmla="*/ 128 h 135"/>
                <a:gd name="T64" fmla="*/ 828 w 1074"/>
                <a:gd name="T65" fmla="*/ 128 h 135"/>
                <a:gd name="T66" fmla="*/ 859 w 1074"/>
                <a:gd name="T67" fmla="*/ 128 h 135"/>
                <a:gd name="T68" fmla="*/ 882 w 1074"/>
                <a:gd name="T69" fmla="*/ 135 h 135"/>
                <a:gd name="T70" fmla="*/ 905 w 1074"/>
                <a:gd name="T71" fmla="*/ 135 h 135"/>
                <a:gd name="T72" fmla="*/ 928 w 1074"/>
                <a:gd name="T73" fmla="*/ 135 h 135"/>
                <a:gd name="T74" fmla="*/ 959 w 1074"/>
                <a:gd name="T75" fmla="*/ 135 h 135"/>
                <a:gd name="T76" fmla="*/ 982 w 1074"/>
                <a:gd name="T77" fmla="*/ 135 h 135"/>
                <a:gd name="T78" fmla="*/ 1005 w 1074"/>
                <a:gd name="T79" fmla="*/ 135 h 135"/>
                <a:gd name="T80" fmla="*/ 1035 w 1074"/>
                <a:gd name="T81" fmla="*/ 135 h 135"/>
                <a:gd name="T82" fmla="*/ 1058 w 1074"/>
                <a:gd name="T8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4" h="135">
                  <a:moveTo>
                    <a:pt x="0" y="128"/>
                  </a:moveTo>
                  <a:lnTo>
                    <a:pt x="8" y="113"/>
                  </a:lnTo>
                  <a:lnTo>
                    <a:pt x="16" y="98"/>
                  </a:lnTo>
                  <a:lnTo>
                    <a:pt x="23" y="90"/>
                  </a:lnTo>
                  <a:lnTo>
                    <a:pt x="39" y="75"/>
                  </a:lnTo>
                  <a:lnTo>
                    <a:pt x="46" y="68"/>
                  </a:lnTo>
                  <a:lnTo>
                    <a:pt x="54" y="53"/>
                  </a:lnTo>
                  <a:lnTo>
                    <a:pt x="62" y="45"/>
                  </a:lnTo>
                  <a:lnTo>
                    <a:pt x="69" y="38"/>
                  </a:lnTo>
                  <a:lnTo>
                    <a:pt x="77" y="30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100" y="15"/>
                  </a:lnTo>
                  <a:lnTo>
                    <a:pt x="115" y="8"/>
                  </a:lnTo>
                  <a:lnTo>
                    <a:pt x="123" y="8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207" y="0"/>
                  </a:lnTo>
                  <a:lnTo>
                    <a:pt x="215" y="8"/>
                  </a:lnTo>
                  <a:lnTo>
                    <a:pt x="223" y="8"/>
                  </a:lnTo>
                  <a:lnTo>
                    <a:pt x="230" y="8"/>
                  </a:lnTo>
                  <a:lnTo>
                    <a:pt x="238" y="15"/>
                  </a:lnTo>
                  <a:lnTo>
                    <a:pt x="246" y="15"/>
                  </a:lnTo>
                  <a:lnTo>
                    <a:pt x="253" y="23"/>
                  </a:lnTo>
                  <a:lnTo>
                    <a:pt x="261" y="23"/>
                  </a:lnTo>
                  <a:lnTo>
                    <a:pt x="269" y="23"/>
                  </a:lnTo>
                  <a:lnTo>
                    <a:pt x="284" y="30"/>
                  </a:lnTo>
                  <a:lnTo>
                    <a:pt x="292" y="30"/>
                  </a:lnTo>
                  <a:lnTo>
                    <a:pt x="299" y="38"/>
                  </a:lnTo>
                  <a:lnTo>
                    <a:pt x="307" y="38"/>
                  </a:lnTo>
                  <a:lnTo>
                    <a:pt x="315" y="45"/>
                  </a:lnTo>
                  <a:lnTo>
                    <a:pt x="322" y="45"/>
                  </a:lnTo>
                  <a:lnTo>
                    <a:pt x="330" y="53"/>
                  </a:lnTo>
                  <a:lnTo>
                    <a:pt x="338" y="53"/>
                  </a:lnTo>
                  <a:lnTo>
                    <a:pt x="345" y="60"/>
                  </a:lnTo>
                  <a:lnTo>
                    <a:pt x="353" y="60"/>
                  </a:lnTo>
                  <a:lnTo>
                    <a:pt x="368" y="68"/>
                  </a:lnTo>
                  <a:lnTo>
                    <a:pt x="376" y="68"/>
                  </a:lnTo>
                  <a:lnTo>
                    <a:pt x="384" y="68"/>
                  </a:lnTo>
                  <a:lnTo>
                    <a:pt x="391" y="75"/>
                  </a:lnTo>
                  <a:lnTo>
                    <a:pt x="399" y="75"/>
                  </a:lnTo>
                  <a:lnTo>
                    <a:pt x="407" y="83"/>
                  </a:lnTo>
                  <a:lnTo>
                    <a:pt x="414" y="83"/>
                  </a:lnTo>
                  <a:lnTo>
                    <a:pt x="422" y="83"/>
                  </a:lnTo>
                  <a:lnTo>
                    <a:pt x="430" y="90"/>
                  </a:lnTo>
                  <a:lnTo>
                    <a:pt x="445" y="90"/>
                  </a:lnTo>
                  <a:lnTo>
                    <a:pt x="453" y="90"/>
                  </a:lnTo>
                  <a:lnTo>
                    <a:pt x="460" y="90"/>
                  </a:lnTo>
                  <a:lnTo>
                    <a:pt x="468" y="98"/>
                  </a:lnTo>
                  <a:lnTo>
                    <a:pt x="476" y="98"/>
                  </a:lnTo>
                  <a:lnTo>
                    <a:pt x="483" y="98"/>
                  </a:lnTo>
                  <a:lnTo>
                    <a:pt x="491" y="98"/>
                  </a:lnTo>
                  <a:lnTo>
                    <a:pt x="499" y="105"/>
                  </a:lnTo>
                  <a:lnTo>
                    <a:pt x="506" y="105"/>
                  </a:lnTo>
                  <a:lnTo>
                    <a:pt x="514" y="105"/>
                  </a:lnTo>
                  <a:lnTo>
                    <a:pt x="529" y="105"/>
                  </a:lnTo>
                  <a:lnTo>
                    <a:pt x="537" y="105"/>
                  </a:lnTo>
                  <a:lnTo>
                    <a:pt x="545" y="113"/>
                  </a:lnTo>
                  <a:lnTo>
                    <a:pt x="552" y="113"/>
                  </a:lnTo>
                  <a:lnTo>
                    <a:pt x="560" y="113"/>
                  </a:lnTo>
                  <a:lnTo>
                    <a:pt x="568" y="113"/>
                  </a:lnTo>
                  <a:lnTo>
                    <a:pt x="575" y="113"/>
                  </a:lnTo>
                  <a:lnTo>
                    <a:pt x="583" y="113"/>
                  </a:lnTo>
                  <a:lnTo>
                    <a:pt x="591" y="113"/>
                  </a:lnTo>
                  <a:lnTo>
                    <a:pt x="598" y="120"/>
                  </a:lnTo>
                  <a:lnTo>
                    <a:pt x="614" y="120"/>
                  </a:lnTo>
                  <a:lnTo>
                    <a:pt x="621" y="120"/>
                  </a:lnTo>
                  <a:lnTo>
                    <a:pt x="629" y="120"/>
                  </a:lnTo>
                  <a:lnTo>
                    <a:pt x="637" y="120"/>
                  </a:lnTo>
                  <a:lnTo>
                    <a:pt x="644" y="120"/>
                  </a:lnTo>
                  <a:lnTo>
                    <a:pt x="652" y="120"/>
                  </a:lnTo>
                  <a:lnTo>
                    <a:pt x="660" y="120"/>
                  </a:lnTo>
                  <a:lnTo>
                    <a:pt x="667" y="120"/>
                  </a:lnTo>
                  <a:lnTo>
                    <a:pt x="675" y="120"/>
                  </a:lnTo>
                  <a:lnTo>
                    <a:pt x="690" y="120"/>
                  </a:lnTo>
                  <a:lnTo>
                    <a:pt x="698" y="128"/>
                  </a:lnTo>
                  <a:lnTo>
                    <a:pt x="706" y="128"/>
                  </a:lnTo>
                  <a:lnTo>
                    <a:pt x="713" y="128"/>
                  </a:lnTo>
                  <a:lnTo>
                    <a:pt x="721" y="128"/>
                  </a:lnTo>
                  <a:lnTo>
                    <a:pt x="729" y="128"/>
                  </a:lnTo>
                  <a:lnTo>
                    <a:pt x="736" y="128"/>
                  </a:lnTo>
                  <a:lnTo>
                    <a:pt x="744" y="128"/>
                  </a:lnTo>
                  <a:lnTo>
                    <a:pt x="752" y="128"/>
                  </a:lnTo>
                  <a:lnTo>
                    <a:pt x="759" y="128"/>
                  </a:lnTo>
                  <a:lnTo>
                    <a:pt x="775" y="128"/>
                  </a:lnTo>
                  <a:lnTo>
                    <a:pt x="782" y="128"/>
                  </a:lnTo>
                  <a:lnTo>
                    <a:pt x="790" y="128"/>
                  </a:lnTo>
                  <a:lnTo>
                    <a:pt x="798" y="128"/>
                  </a:lnTo>
                  <a:lnTo>
                    <a:pt x="805" y="128"/>
                  </a:lnTo>
                  <a:lnTo>
                    <a:pt x="813" y="128"/>
                  </a:lnTo>
                  <a:lnTo>
                    <a:pt x="821" y="128"/>
                  </a:lnTo>
                  <a:lnTo>
                    <a:pt x="828" y="128"/>
                  </a:lnTo>
                  <a:lnTo>
                    <a:pt x="836" y="128"/>
                  </a:lnTo>
                  <a:lnTo>
                    <a:pt x="844" y="128"/>
                  </a:lnTo>
                  <a:lnTo>
                    <a:pt x="859" y="128"/>
                  </a:lnTo>
                  <a:lnTo>
                    <a:pt x="867" y="135"/>
                  </a:lnTo>
                  <a:lnTo>
                    <a:pt x="874" y="135"/>
                  </a:lnTo>
                  <a:lnTo>
                    <a:pt x="882" y="135"/>
                  </a:lnTo>
                  <a:lnTo>
                    <a:pt x="890" y="135"/>
                  </a:lnTo>
                  <a:lnTo>
                    <a:pt x="897" y="135"/>
                  </a:lnTo>
                  <a:lnTo>
                    <a:pt x="905" y="135"/>
                  </a:lnTo>
                  <a:lnTo>
                    <a:pt x="913" y="135"/>
                  </a:lnTo>
                  <a:lnTo>
                    <a:pt x="920" y="135"/>
                  </a:lnTo>
                  <a:lnTo>
                    <a:pt x="928" y="135"/>
                  </a:lnTo>
                  <a:lnTo>
                    <a:pt x="943" y="135"/>
                  </a:lnTo>
                  <a:lnTo>
                    <a:pt x="951" y="135"/>
                  </a:lnTo>
                  <a:lnTo>
                    <a:pt x="959" y="135"/>
                  </a:lnTo>
                  <a:lnTo>
                    <a:pt x="966" y="135"/>
                  </a:lnTo>
                  <a:lnTo>
                    <a:pt x="974" y="135"/>
                  </a:lnTo>
                  <a:lnTo>
                    <a:pt x="982" y="135"/>
                  </a:lnTo>
                  <a:lnTo>
                    <a:pt x="989" y="135"/>
                  </a:lnTo>
                  <a:lnTo>
                    <a:pt x="997" y="135"/>
                  </a:lnTo>
                  <a:lnTo>
                    <a:pt x="1005" y="135"/>
                  </a:lnTo>
                  <a:lnTo>
                    <a:pt x="1020" y="135"/>
                  </a:lnTo>
                  <a:lnTo>
                    <a:pt x="1028" y="135"/>
                  </a:lnTo>
                  <a:lnTo>
                    <a:pt x="1035" y="135"/>
                  </a:lnTo>
                  <a:lnTo>
                    <a:pt x="1043" y="135"/>
                  </a:lnTo>
                  <a:lnTo>
                    <a:pt x="1051" y="135"/>
                  </a:lnTo>
                  <a:lnTo>
                    <a:pt x="1058" y="135"/>
                  </a:lnTo>
                  <a:lnTo>
                    <a:pt x="1066" y="135"/>
                  </a:lnTo>
                  <a:lnTo>
                    <a:pt x="1074" y="135"/>
                  </a:lnTo>
                </a:path>
              </a:pathLst>
            </a:custGeom>
            <a:noFill/>
            <a:ln w="15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7842250" y="3594100"/>
              <a:ext cx="620713" cy="12700"/>
            </a:xfrm>
            <a:custGeom>
              <a:avLst/>
              <a:gdLst>
                <a:gd name="T0" fmla="*/ 0 w 391"/>
                <a:gd name="T1" fmla="*/ 0 h 8"/>
                <a:gd name="T2" fmla="*/ 7 w 391"/>
                <a:gd name="T3" fmla="*/ 0 h 8"/>
                <a:gd name="T4" fmla="*/ 15 w 391"/>
                <a:gd name="T5" fmla="*/ 0 h 8"/>
                <a:gd name="T6" fmla="*/ 30 w 391"/>
                <a:gd name="T7" fmla="*/ 0 h 8"/>
                <a:gd name="T8" fmla="*/ 38 w 391"/>
                <a:gd name="T9" fmla="*/ 0 h 8"/>
                <a:gd name="T10" fmla="*/ 46 w 391"/>
                <a:gd name="T11" fmla="*/ 0 h 8"/>
                <a:gd name="T12" fmla="*/ 53 w 391"/>
                <a:gd name="T13" fmla="*/ 0 h 8"/>
                <a:gd name="T14" fmla="*/ 61 w 391"/>
                <a:gd name="T15" fmla="*/ 0 h 8"/>
                <a:gd name="T16" fmla="*/ 69 w 391"/>
                <a:gd name="T17" fmla="*/ 0 h 8"/>
                <a:gd name="T18" fmla="*/ 76 w 391"/>
                <a:gd name="T19" fmla="*/ 0 h 8"/>
                <a:gd name="T20" fmla="*/ 84 w 391"/>
                <a:gd name="T21" fmla="*/ 0 h 8"/>
                <a:gd name="T22" fmla="*/ 92 w 391"/>
                <a:gd name="T23" fmla="*/ 0 h 8"/>
                <a:gd name="T24" fmla="*/ 99 w 391"/>
                <a:gd name="T25" fmla="*/ 0 h 8"/>
                <a:gd name="T26" fmla="*/ 115 w 391"/>
                <a:gd name="T27" fmla="*/ 0 h 8"/>
                <a:gd name="T28" fmla="*/ 122 w 391"/>
                <a:gd name="T29" fmla="*/ 0 h 8"/>
                <a:gd name="T30" fmla="*/ 130 w 391"/>
                <a:gd name="T31" fmla="*/ 0 h 8"/>
                <a:gd name="T32" fmla="*/ 138 w 391"/>
                <a:gd name="T33" fmla="*/ 0 h 8"/>
                <a:gd name="T34" fmla="*/ 145 w 391"/>
                <a:gd name="T35" fmla="*/ 0 h 8"/>
                <a:gd name="T36" fmla="*/ 153 w 391"/>
                <a:gd name="T37" fmla="*/ 0 h 8"/>
                <a:gd name="T38" fmla="*/ 161 w 391"/>
                <a:gd name="T39" fmla="*/ 0 h 8"/>
                <a:gd name="T40" fmla="*/ 168 w 391"/>
                <a:gd name="T41" fmla="*/ 0 h 8"/>
                <a:gd name="T42" fmla="*/ 176 w 391"/>
                <a:gd name="T43" fmla="*/ 0 h 8"/>
                <a:gd name="T44" fmla="*/ 191 w 391"/>
                <a:gd name="T45" fmla="*/ 0 h 8"/>
                <a:gd name="T46" fmla="*/ 199 w 391"/>
                <a:gd name="T47" fmla="*/ 0 h 8"/>
                <a:gd name="T48" fmla="*/ 207 w 391"/>
                <a:gd name="T49" fmla="*/ 0 h 8"/>
                <a:gd name="T50" fmla="*/ 214 w 391"/>
                <a:gd name="T51" fmla="*/ 0 h 8"/>
                <a:gd name="T52" fmla="*/ 222 w 391"/>
                <a:gd name="T53" fmla="*/ 0 h 8"/>
                <a:gd name="T54" fmla="*/ 230 w 391"/>
                <a:gd name="T55" fmla="*/ 0 h 8"/>
                <a:gd name="T56" fmla="*/ 237 w 391"/>
                <a:gd name="T57" fmla="*/ 0 h 8"/>
                <a:gd name="T58" fmla="*/ 245 w 391"/>
                <a:gd name="T59" fmla="*/ 0 h 8"/>
                <a:gd name="T60" fmla="*/ 253 w 391"/>
                <a:gd name="T61" fmla="*/ 0 h 8"/>
                <a:gd name="T62" fmla="*/ 260 w 391"/>
                <a:gd name="T63" fmla="*/ 0 h 8"/>
                <a:gd name="T64" fmla="*/ 276 w 391"/>
                <a:gd name="T65" fmla="*/ 0 h 8"/>
                <a:gd name="T66" fmla="*/ 283 w 391"/>
                <a:gd name="T67" fmla="*/ 0 h 8"/>
                <a:gd name="T68" fmla="*/ 291 w 391"/>
                <a:gd name="T69" fmla="*/ 0 h 8"/>
                <a:gd name="T70" fmla="*/ 299 w 391"/>
                <a:gd name="T71" fmla="*/ 0 h 8"/>
                <a:gd name="T72" fmla="*/ 306 w 391"/>
                <a:gd name="T73" fmla="*/ 8 h 8"/>
                <a:gd name="T74" fmla="*/ 314 w 391"/>
                <a:gd name="T75" fmla="*/ 8 h 8"/>
                <a:gd name="T76" fmla="*/ 322 w 391"/>
                <a:gd name="T77" fmla="*/ 8 h 8"/>
                <a:gd name="T78" fmla="*/ 329 w 391"/>
                <a:gd name="T79" fmla="*/ 8 h 8"/>
                <a:gd name="T80" fmla="*/ 337 w 391"/>
                <a:gd name="T81" fmla="*/ 8 h 8"/>
                <a:gd name="T82" fmla="*/ 345 w 391"/>
                <a:gd name="T83" fmla="*/ 8 h 8"/>
                <a:gd name="T84" fmla="*/ 360 w 391"/>
                <a:gd name="T85" fmla="*/ 8 h 8"/>
                <a:gd name="T86" fmla="*/ 368 w 391"/>
                <a:gd name="T87" fmla="*/ 8 h 8"/>
                <a:gd name="T88" fmla="*/ 375 w 391"/>
                <a:gd name="T89" fmla="*/ 8 h 8"/>
                <a:gd name="T90" fmla="*/ 383 w 391"/>
                <a:gd name="T91" fmla="*/ 8 h 8"/>
                <a:gd name="T92" fmla="*/ 391 w 391"/>
                <a:gd name="T9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8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2" y="0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5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06" y="8"/>
                  </a:lnTo>
                  <a:lnTo>
                    <a:pt x="314" y="8"/>
                  </a:lnTo>
                  <a:lnTo>
                    <a:pt x="322" y="8"/>
                  </a:lnTo>
                  <a:lnTo>
                    <a:pt x="329" y="8"/>
                  </a:lnTo>
                  <a:lnTo>
                    <a:pt x="337" y="8"/>
                  </a:lnTo>
                  <a:lnTo>
                    <a:pt x="345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75" y="8"/>
                  </a:lnTo>
                  <a:lnTo>
                    <a:pt x="383" y="8"/>
                  </a:lnTo>
                  <a:lnTo>
                    <a:pt x="391" y="8"/>
                  </a:lnTo>
                </a:path>
              </a:pathLst>
            </a:custGeom>
            <a:noFill/>
            <a:ln w="15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8" name="Rectangle 102"/>
            <p:cNvSpPr>
              <a:spLocks noChangeArrowheads="1"/>
            </p:cNvSpPr>
            <p:nvPr/>
          </p:nvSpPr>
          <p:spPr bwMode="auto">
            <a:xfrm>
              <a:off x="7196488" y="2108995"/>
              <a:ext cx="123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é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paisseur de 1cm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Line 103"/>
            <p:cNvSpPr>
              <a:spLocks noChangeShapeType="1"/>
            </p:cNvSpPr>
            <p:nvPr/>
          </p:nvSpPr>
          <p:spPr bwMode="auto">
            <a:xfrm>
              <a:off x="6659913" y="2191545"/>
              <a:ext cx="487363" cy="0"/>
            </a:xfrm>
            <a:prstGeom prst="line">
              <a:avLst/>
            </a:prstGeom>
            <a:noFill/>
            <a:ln w="15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2730500" y="2316857"/>
            <a:ext cx="5732463" cy="1729680"/>
            <a:chOff x="2730500" y="2316857"/>
            <a:chExt cx="5732463" cy="1729680"/>
          </a:xfrm>
        </p:grpSpPr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2730500" y="3236913"/>
              <a:ext cx="1703388" cy="452437"/>
            </a:xfrm>
            <a:custGeom>
              <a:avLst/>
              <a:gdLst>
                <a:gd name="T0" fmla="*/ 15 w 1073"/>
                <a:gd name="T1" fmla="*/ 285 h 285"/>
                <a:gd name="T2" fmla="*/ 46 w 1073"/>
                <a:gd name="T3" fmla="*/ 285 h 285"/>
                <a:gd name="T4" fmla="*/ 69 w 1073"/>
                <a:gd name="T5" fmla="*/ 285 h 285"/>
                <a:gd name="T6" fmla="*/ 92 w 1073"/>
                <a:gd name="T7" fmla="*/ 278 h 285"/>
                <a:gd name="T8" fmla="*/ 115 w 1073"/>
                <a:gd name="T9" fmla="*/ 278 h 285"/>
                <a:gd name="T10" fmla="*/ 146 w 1073"/>
                <a:gd name="T11" fmla="*/ 278 h 285"/>
                <a:gd name="T12" fmla="*/ 169 w 1073"/>
                <a:gd name="T13" fmla="*/ 278 h 285"/>
                <a:gd name="T14" fmla="*/ 192 w 1073"/>
                <a:gd name="T15" fmla="*/ 270 h 285"/>
                <a:gd name="T16" fmla="*/ 222 w 1073"/>
                <a:gd name="T17" fmla="*/ 270 h 285"/>
                <a:gd name="T18" fmla="*/ 245 w 1073"/>
                <a:gd name="T19" fmla="*/ 270 h 285"/>
                <a:gd name="T20" fmla="*/ 268 w 1073"/>
                <a:gd name="T21" fmla="*/ 270 h 285"/>
                <a:gd name="T22" fmla="*/ 299 w 1073"/>
                <a:gd name="T23" fmla="*/ 270 h 285"/>
                <a:gd name="T24" fmla="*/ 322 w 1073"/>
                <a:gd name="T25" fmla="*/ 270 h 285"/>
                <a:gd name="T26" fmla="*/ 345 w 1073"/>
                <a:gd name="T27" fmla="*/ 263 h 285"/>
                <a:gd name="T28" fmla="*/ 376 w 1073"/>
                <a:gd name="T29" fmla="*/ 263 h 285"/>
                <a:gd name="T30" fmla="*/ 399 w 1073"/>
                <a:gd name="T31" fmla="*/ 263 h 285"/>
                <a:gd name="T32" fmla="*/ 422 w 1073"/>
                <a:gd name="T33" fmla="*/ 263 h 285"/>
                <a:gd name="T34" fmla="*/ 445 w 1073"/>
                <a:gd name="T35" fmla="*/ 263 h 285"/>
                <a:gd name="T36" fmla="*/ 475 w 1073"/>
                <a:gd name="T37" fmla="*/ 263 h 285"/>
                <a:gd name="T38" fmla="*/ 498 w 1073"/>
                <a:gd name="T39" fmla="*/ 263 h 285"/>
                <a:gd name="T40" fmla="*/ 521 w 1073"/>
                <a:gd name="T41" fmla="*/ 255 h 285"/>
                <a:gd name="T42" fmla="*/ 552 w 1073"/>
                <a:gd name="T43" fmla="*/ 255 h 285"/>
                <a:gd name="T44" fmla="*/ 575 w 1073"/>
                <a:gd name="T45" fmla="*/ 255 h 285"/>
                <a:gd name="T46" fmla="*/ 598 w 1073"/>
                <a:gd name="T47" fmla="*/ 255 h 285"/>
                <a:gd name="T48" fmla="*/ 629 w 1073"/>
                <a:gd name="T49" fmla="*/ 255 h 285"/>
                <a:gd name="T50" fmla="*/ 652 w 1073"/>
                <a:gd name="T51" fmla="*/ 248 h 285"/>
                <a:gd name="T52" fmla="*/ 675 w 1073"/>
                <a:gd name="T53" fmla="*/ 248 h 285"/>
                <a:gd name="T54" fmla="*/ 705 w 1073"/>
                <a:gd name="T55" fmla="*/ 248 h 285"/>
                <a:gd name="T56" fmla="*/ 728 w 1073"/>
                <a:gd name="T57" fmla="*/ 240 h 285"/>
                <a:gd name="T58" fmla="*/ 751 w 1073"/>
                <a:gd name="T59" fmla="*/ 233 h 285"/>
                <a:gd name="T60" fmla="*/ 782 w 1073"/>
                <a:gd name="T61" fmla="*/ 225 h 285"/>
                <a:gd name="T62" fmla="*/ 805 w 1073"/>
                <a:gd name="T63" fmla="*/ 218 h 285"/>
                <a:gd name="T64" fmla="*/ 828 w 1073"/>
                <a:gd name="T65" fmla="*/ 210 h 285"/>
                <a:gd name="T66" fmla="*/ 851 w 1073"/>
                <a:gd name="T67" fmla="*/ 195 h 285"/>
                <a:gd name="T68" fmla="*/ 881 w 1073"/>
                <a:gd name="T69" fmla="*/ 180 h 285"/>
                <a:gd name="T70" fmla="*/ 904 w 1073"/>
                <a:gd name="T71" fmla="*/ 165 h 285"/>
                <a:gd name="T72" fmla="*/ 927 w 1073"/>
                <a:gd name="T73" fmla="*/ 143 h 285"/>
                <a:gd name="T74" fmla="*/ 958 w 1073"/>
                <a:gd name="T75" fmla="*/ 120 h 285"/>
                <a:gd name="T76" fmla="*/ 981 w 1073"/>
                <a:gd name="T77" fmla="*/ 90 h 285"/>
                <a:gd name="T78" fmla="*/ 1004 w 1073"/>
                <a:gd name="T79" fmla="*/ 68 h 285"/>
                <a:gd name="T80" fmla="*/ 1035 w 1073"/>
                <a:gd name="T81" fmla="*/ 38 h 285"/>
                <a:gd name="T82" fmla="*/ 1058 w 1073"/>
                <a:gd name="T83" fmla="*/ 1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3" h="285">
                  <a:moveTo>
                    <a:pt x="0" y="285"/>
                  </a:moveTo>
                  <a:lnTo>
                    <a:pt x="8" y="285"/>
                  </a:lnTo>
                  <a:lnTo>
                    <a:pt x="15" y="285"/>
                  </a:lnTo>
                  <a:lnTo>
                    <a:pt x="23" y="285"/>
                  </a:lnTo>
                  <a:lnTo>
                    <a:pt x="31" y="285"/>
                  </a:lnTo>
                  <a:lnTo>
                    <a:pt x="46" y="285"/>
                  </a:lnTo>
                  <a:lnTo>
                    <a:pt x="54" y="285"/>
                  </a:lnTo>
                  <a:lnTo>
                    <a:pt x="61" y="285"/>
                  </a:lnTo>
                  <a:lnTo>
                    <a:pt x="69" y="285"/>
                  </a:lnTo>
                  <a:lnTo>
                    <a:pt x="77" y="285"/>
                  </a:lnTo>
                  <a:lnTo>
                    <a:pt x="84" y="278"/>
                  </a:lnTo>
                  <a:lnTo>
                    <a:pt x="92" y="278"/>
                  </a:lnTo>
                  <a:lnTo>
                    <a:pt x="100" y="278"/>
                  </a:lnTo>
                  <a:lnTo>
                    <a:pt x="107" y="278"/>
                  </a:lnTo>
                  <a:lnTo>
                    <a:pt x="115" y="278"/>
                  </a:lnTo>
                  <a:lnTo>
                    <a:pt x="130" y="278"/>
                  </a:lnTo>
                  <a:lnTo>
                    <a:pt x="138" y="278"/>
                  </a:lnTo>
                  <a:lnTo>
                    <a:pt x="146" y="278"/>
                  </a:lnTo>
                  <a:lnTo>
                    <a:pt x="153" y="278"/>
                  </a:lnTo>
                  <a:lnTo>
                    <a:pt x="161" y="278"/>
                  </a:lnTo>
                  <a:lnTo>
                    <a:pt x="169" y="278"/>
                  </a:lnTo>
                  <a:lnTo>
                    <a:pt x="176" y="278"/>
                  </a:lnTo>
                  <a:lnTo>
                    <a:pt x="184" y="278"/>
                  </a:lnTo>
                  <a:lnTo>
                    <a:pt x="192" y="270"/>
                  </a:lnTo>
                  <a:lnTo>
                    <a:pt x="207" y="270"/>
                  </a:lnTo>
                  <a:lnTo>
                    <a:pt x="215" y="270"/>
                  </a:lnTo>
                  <a:lnTo>
                    <a:pt x="222" y="270"/>
                  </a:lnTo>
                  <a:lnTo>
                    <a:pt x="230" y="270"/>
                  </a:lnTo>
                  <a:lnTo>
                    <a:pt x="238" y="270"/>
                  </a:lnTo>
                  <a:lnTo>
                    <a:pt x="245" y="270"/>
                  </a:lnTo>
                  <a:lnTo>
                    <a:pt x="253" y="270"/>
                  </a:lnTo>
                  <a:lnTo>
                    <a:pt x="261" y="270"/>
                  </a:lnTo>
                  <a:lnTo>
                    <a:pt x="268" y="270"/>
                  </a:lnTo>
                  <a:lnTo>
                    <a:pt x="276" y="270"/>
                  </a:lnTo>
                  <a:lnTo>
                    <a:pt x="291" y="270"/>
                  </a:lnTo>
                  <a:lnTo>
                    <a:pt x="299" y="270"/>
                  </a:lnTo>
                  <a:lnTo>
                    <a:pt x="307" y="270"/>
                  </a:lnTo>
                  <a:lnTo>
                    <a:pt x="314" y="270"/>
                  </a:lnTo>
                  <a:lnTo>
                    <a:pt x="322" y="270"/>
                  </a:lnTo>
                  <a:lnTo>
                    <a:pt x="330" y="270"/>
                  </a:lnTo>
                  <a:lnTo>
                    <a:pt x="337" y="270"/>
                  </a:lnTo>
                  <a:lnTo>
                    <a:pt x="345" y="263"/>
                  </a:lnTo>
                  <a:lnTo>
                    <a:pt x="353" y="263"/>
                  </a:lnTo>
                  <a:lnTo>
                    <a:pt x="360" y="263"/>
                  </a:lnTo>
                  <a:lnTo>
                    <a:pt x="376" y="263"/>
                  </a:lnTo>
                  <a:lnTo>
                    <a:pt x="383" y="263"/>
                  </a:lnTo>
                  <a:lnTo>
                    <a:pt x="391" y="263"/>
                  </a:lnTo>
                  <a:lnTo>
                    <a:pt x="399" y="263"/>
                  </a:lnTo>
                  <a:lnTo>
                    <a:pt x="406" y="263"/>
                  </a:lnTo>
                  <a:lnTo>
                    <a:pt x="414" y="263"/>
                  </a:lnTo>
                  <a:lnTo>
                    <a:pt x="422" y="263"/>
                  </a:lnTo>
                  <a:lnTo>
                    <a:pt x="429" y="263"/>
                  </a:lnTo>
                  <a:lnTo>
                    <a:pt x="437" y="263"/>
                  </a:lnTo>
                  <a:lnTo>
                    <a:pt x="445" y="263"/>
                  </a:lnTo>
                  <a:lnTo>
                    <a:pt x="460" y="263"/>
                  </a:lnTo>
                  <a:lnTo>
                    <a:pt x="468" y="263"/>
                  </a:lnTo>
                  <a:lnTo>
                    <a:pt x="475" y="263"/>
                  </a:lnTo>
                  <a:lnTo>
                    <a:pt x="483" y="263"/>
                  </a:lnTo>
                  <a:lnTo>
                    <a:pt x="491" y="263"/>
                  </a:lnTo>
                  <a:lnTo>
                    <a:pt x="498" y="263"/>
                  </a:lnTo>
                  <a:lnTo>
                    <a:pt x="506" y="263"/>
                  </a:lnTo>
                  <a:lnTo>
                    <a:pt x="514" y="263"/>
                  </a:lnTo>
                  <a:lnTo>
                    <a:pt x="521" y="255"/>
                  </a:lnTo>
                  <a:lnTo>
                    <a:pt x="537" y="255"/>
                  </a:lnTo>
                  <a:lnTo>
                    <a:pt x="544" y="255"/>
                  </a:lnTo>
                  <a:lnTo>
                    <a:pt x="552" y="255"/>
                  </a:lnTo>
                  <a:lnTo>
                    <a:pt x="560" y="255"/>
                  </a:lnTo>
                  <a:lnTo>
                    <a:pt x="567" y="255"/>
                  </a:lnTo>
                  <a:lnTo>
                    <a:pt x="575" y="255"/>
                  </a:lnTo>
                  <a:lnTo>
                    <a:pt x="583" y="255"/>
                  </a:lnTo>
                  <a:lnTo>
                    <a:pt x="590" y="255"/>
                  </a:lnTo>
                  <a:lnTo>
                    <a:pt x="598" y="255"/>
                  </a:lnTo>
                  <a:lnTo>
                    <a:pt x="606" y="255"/>
                  </a:lnTo>
                  <a:lnTo>
                    <a:pt x="621" y="255"/>
                  </a:lnTo>
                  <a:lnTo>
                    <a:pt x="629" y="255"/>
                  </a:lnTo>
                  <a:lnTo>
                    <a:pt x="636" y="255"/>
                  </a:lnTo>
                  <a:lnTo>
                    <a:pt x="644" y="255"/>
                  </a:lnTo>
                  <a:lnTo>
                    <a:pt x="652" y="248"/>
                  </a:lnTo>
                  <a:lnTo>
                    <a:pt x="659" y="248"/>
                  </a:lnTo>
                  <a:lnTo>
                    <a:pt x="667" y="248"/>
                  </a:lnTo>
                  <a:lnTo>
                    <a:pt x="675" y="248"/>
                  </a:lnTo>
                  <a:lnTo>
                    <a:pt x="682" y="248"/>
                  </a:lnTo>
                  <a:lnTo>
                    <a:pt x="690" y="248"/>
                  </a:lnTo>
                  <a:lnTo>
                    <a:pt x="705" y="248"/>
                  </a:lnTo>
                  <a:lnTo>
                    <a:pt x="713" y="240"/>
                  </a:lnTo>
                  <a:lnTo>
                    <a:pt x="721" y="240"/>
                  </a:lnTo>
                  <a:lnTo>
                    <a:pt x="728" y="240"/>
                  </a:lnTo>
                  <a:lnTo>
                    <a:pt x="736" y="240"/>
                  </a:lnTo>
                  <a:lnTo>
                    <a:pt x="744" y="240"/>
                  </a:lnTo>
                  <a:lnTo>
                    <a:pt x="751" y="233"/>
                  </a:lnTo>
                  <a:lnTo>
                    <a:pt x="759" y="233"/>
                  </a:lnTo>
                  <a:lnTo>
                    <a:pt x="767" y="233"/>
                  </a:lnTo>
                  <a:lnTo>
                    <a:pt x="782" y="225"/>
                  </a:lnTo>
                  <a:lnTo>
                    <a:pt x="790" y="225"/>
                  </a:lnTo>
                  <a:lnTo>
                    <a:pt x="797" y="225"/>
                  </a:lnTo>
                  <a:lnTo>
                    <a:pt x="805" y="218"/>
                  </a:lnTo>
                  <a:lnTo>
                    <a:pt x="813" y="218"/>
                  </a:lnTo>
                  <a:lnTo>
                    <a:pt x="820" y="210"/>
                  </a:lnTo>
                  <a:lnTo>
                    <a:pt x="828" y="210"/>
                  </a:lnTo>
                  <a:lnTo>
                    <a:pt x="836" y="203"/>
                  </a:lnTo>
                  <a:lnTo>
                    <a:pt x="843" y="203"/>
                  </a:lnTo>
                  <a:lnTo>
                    <a:pt x="851" y="195"/>
                  </a:lnTo>
                  <a:lnTo>
                    <a:pt x="866" y="188"/>
                  </a:lnTo>
                  <a:lnTo>
                    <a:pt x="874" y="188"/>
                  </a:lnTo>
                  <a:lnTo>
                    <a:pt x="881" y="180"/>
                  </a:lnTo>
                  <a:lnTo>
                    <a:pt x="889" y="173"/>
                  </a:lnTo>
                  <a:lnTo>
                    <a:pt x="897" y="165"/>
                  </a:lnTo>
                  <a:lnTo>
                    <a:pt x="904" y="165"/>
                  </a:lnTo>
                  <a:lnTo>
                    <a:pt x="912" y="158"/>
                  </a:lnTo>
                  <a:lnTo>
                    <a:pt x="920" y="150"/>
                  </a:lnTo>
                  <a:lnTo>
                    <a:pt x="927" y="143"/>
                  </a:lnTo>
                  <a:lnTo>
                    <a:pt x="935" y="135"/>
                  </a:lnTo>
                  <a:lnTo>
                    <a:pt x="950" y="128"/>
                  </a:lnTo>
                  <a:lnTo>
                    <a:pt x="958" y="120"/>
                  </a:lnTo>
                  <a:lnTo>
                    <a:pt x="966" y="113"/>
                  </a:lnTo>
                  <a:lnTo>
                    <a:pt x="973" y="105"/>
                  </a:lnTo>
                  <a:lnTo>
                    <a:pt x="981" y="90"/>
                  </a:lnTo>
                  <a:lnTo>
                    <a:pt x="989" y="83"/>
                  </a:lnTo>
                  <a:lnTo>
                    <a:pt x="996" y="75"/>
                  </a:lnTo>
                  <a:lnTo>
                    <a:pt x="1004" y="68"/>
                  </a:lnTo>
                  <a:lnTo>
                    <a:pt x="1012" y="60"/>
                  </a:lnTo>
                  <a:lnTo>
                    <a:pt x="1019" y="53"/>
                  </a:lnTo>
                  <a:lnTo>
                    <a:pt x="1035" y="38"/>
                  </a:lnTo>
                  <a:lnTo>
                    <a:pt x="1042" y="30"/>
                  </a:lnTo>
                  <a:lnTo>
                    <a:pt x="1050" y="23"/>
                  </a:lnTo>
                  <a:lnTo>
                    <a:pt x="1058" y="15"/>
                  </a:lnTo>
                  <a:lnTo>
                    <a:pt x="1065" y="8"/>
                  </a:lnTo>
                  <a:lnTo>
                    <a:pt x="1073" y="0"/>
                  </a:lnTo>
                </a:path>
              </a:pathLst>
            </a:custGeom>
            <a:noFill/>
            <a:ln w="15" cap="flat">
              <a:solidFill>
                <a:srgbClr val="DE7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4433888" y="3152775"/>
              <a:ext cx="1703388" cy="893762"/>
            </a:xfrm>
            <a:custGeom>
              <a:avLst/>
              <a:gdLst>
                <a:gd name="T0" fmla="*/ 15 w 1073"/>
                <a:gd name="T1" fmla="*/ 38 h 563"/>
                <a:gd name="T2" fmla="*/ 46 w 1073"/>
                <a:gd name="T3" fmla="*/ 23 h 563"/>
                <a:gd name="T4" fmla="*/ 69 w 1073"/>
                <a:gd name="T5" fmla="*/ 8 h 563"/>
                <a:gd name="T6" fmla="*/ 92 w 1073"/>
                <a:gd name="T7" fmla="*/ 0 h 563"/>
                <a:gd name="T8" fmla="*/ 123 w 1073"/>
                <a:gd name="T9" fmla="*/ 0 h 563"/>
                <a:gd name="T10" fmla="*/ 146 w 1073"/>
                <a:gd name="T11" fmla="*/ 15 h 563"/>
                <a:gd name="T12" fmla="*/ 169 w 1073"/>
                <a:gd name="T13" fmla="*/ 38 h 563"/>
                <a:gd name="T14" fmla="*/ 192 w 1073"/>
                <a:gd name="T15" fmla="*/ 68 h 563"/>
                <a:gd name="T16" fmla="*/ 222 w 1073"/>
                <a:gd name="T17" fmla="*/ 106 h 563"/>
                <a:gd name="T18" fmla="*/ 245 w 1073"/>
                <a:gd name="T19" fmla="*/ 151 h 563"/>
                <a:gd name="T20" fmla="*/ 268 w 1073"/>
                <a:gd name="T21" fmla="*/ 203 h 563"/>
                <a:gd name="T22" fmla="*/ 299 w 1073"/>
                <a:gd name="T23" fmla="*/ 256 h 563"/>
                <a:gd name="T24" fmla="*/ 322 w 1073"/>
                <a:gd name="T25" fmla="*/ 316 h 563"/>
                <a:gd name="T26" fmla="*/ 345 w 1073"/>
                <a:gd name="T27" fmla="*/ 368 h 563"/>
                <a:gd name="T28" fmla="*/ 376 w 1073"/>
                <a:gd name="T29" fmla="*/ 421 h 563"/>
                <a:gd name="T30" fmla="*/ 399 w 1073"/>
                <a:gd name="T31" fmla="*/ 458 h 563"/>
                <a:gd name="T32" fmla="*/ 422 w 1073"/>
                <a:gd name="T33" fmla="*/ 496 h 563"/>
                <a:gd name="T34" fmla="*/ 452 w 1073"/>
                <a:gd name="T35" fmla="*/ 526 h 563"/>
                <a:gd name="T36" fmla="*/ 475 w 1073"/>
                <a:gd name="T37" fmla="*/ 548 h 563"/>
                <a:gd name="T38" fmla="*/ 498 w 1073"/>
                <a:gd name="T39" fmla="*/ 556 h 563"/>
                <a:gd name="T40" fmla="*/ 521 w 1073"/>
                <a:gd name="T41" fmla="*/ 563 h 563"/>
                <a:gd name="T42" fmla="*/ 552 w 1073"/>
                <a:gd name="T43" fmla="*/ 556 h 563"/>
                <a:gd name="T44" fmla="*/ 575 w 1073"/>
                <a:gd name="T45" fmla="*/ 548 h 563"/>
                <a:gd name="T46" fmla="*/ 598 w 1073"/>
                <a:gd name="T47" fmla="*/ 533 h 563"/>
                <a:gd name="T48" fmla="*/ 629 w 1073"/>
                <a:gd name="T49" fmla="*/ 518 h 563"/>
                <a:gd name="T50" fmla="*/ 652 w 1073"/>
                <a:gd name="T51" fmla="*/ 496 h 563"/>
                <a:gd name="T52" fmla="*/ 675 w 1073"/>
                <a:gd name="T53" fmla="*/ 481 h 563"/>
                <a:gd name="T54" fmla="*/ 705 w 1073"/>
                <a:gd name="T55" fmla="*/ 466 h 563"/>
                <a:gd name="T56" fmla="*/ 728 w 1073"/>
                <a:gd name="T57" fmla="*/ 443 h 563"/>
                <a:gd name="T58" fmla="*/ 751 w 1073"/>
                <a:gd name="T59" fmla="*/ 436 h 563"/>
                <a:gd name="T60" fmla="*/ 782 w 1073"/>
                <a:gd name="T61" fmla="*/ 421 h 563"/>
                <a:gd name="T62" fmla="*/ 805 w 1073"/>
                <a:gd name="T63" fmla="*/ 413 h 563"/>
                <a:gd name="T64" fmla="*/ 828 w 1073"/>
                <a:gd name="T65" fmla="*/ 406 h 563"/>
                <a:gd name="T66" fmla="*/ 851 w 1073"/>
                <a:gd name="T67" fmla="*/ 398 h 563"/>
                <a:gd name="T68" fmla="*/ 882 w 1073"/>
                <a:gd name="T69" fmla="*/ 398 h 563"/>
                <a:gd name="T70" fmla="*/ 905 w 1073"/>
                <a:gd name="T71" fmla="*/ 398 h 563"/>
                <a:gd name="T72" fmla="*/ 928 w 1073"/>
                <a:gd name="T73" fmla="*/ 398 h 563"/>
                <a:gd name="T74" fmla="*/ 958 w 1073"/>
                <a:gd name="T75" fmla="*/ 398 h 563"/>
                <a:gd name="T76" fmla="*/ 981 w 1073"/>
                <a:gd name="T77" fmla="*/ 406 h 563"/>
                <a:gd name="T78" fmla="*/ 1004 w 1073"/>
                <a:gd name="T79" fmla="*/ 406 h 563"/>
                <a:gd name="T80" fmla="*/ 1035 w 1073"/>
                <a:gd name="T81" fmla="*/ 406 h 563"/>
                <a:gd name="T82" fmla="*/ 1058 w 1073"/>
                <a:gd name="T83" fmla="*/ 41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3" h="563">
                  <a:moveTo>
                    <a:pt x="0" y="53"/>
                  </a:moveTo>
                  <a:lnTo>
                    <a:pt x="8" y="46"/>
                  </a:lnTo>
                  <a:lnTo>
                    <a:pt x="15" y="38"/>
                  </a:lnTo>
                  <a:lnTo>
                    <a:pt x="23" y="31"/>
                  </a:lnTo>
                  <a:lnTo>
                    <a:pt x="38" y="23"/>
                  </a:lnTo>
                  <a:lnTo>
                    <a:pt x="46" y="23"/>
                  </a:lnTo>
                  <a:lnTo>
                    <a:pt x="54" y="15"/>
                  </a:lnTo>
                  <a:lnTo>
                    <a:pt x="61" y="8"/>
                  </a:lnTo>
                  <a:lnTo>
                    <a:pt x="69" y="8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23" y="0"/>
                  </a:lnTo>
                  <a:lnTo>
                    <a:pt x="130" y="8"/>
                  </a:lnTo>
                  <a:lnTo>
                    <a:pt x="138" y="8"/>
                  </a:lnTo>
                  <a:lnTo>
                    <a:pt x="146" y="15"/>
                  </a:lnTo>
                  <a:lnTo>
                    <a:pt x="153" y="23"/>
                  </a:lnTo>
                  <a:lnTo>
                    <a:pt x="161" y="31"/>
                  </a:lnTo>
                  <a:lnTo>
                    <a:pt x="169" y="38"/>
                  </a:lnTo>
                  <a:lnTo>
                    <a:pt x="176" y="46"/>
                  </a:lnTo>
                  <a:lnTo>
                    <a:pt x="184" y="53"/>
                  </a:lnTo>
                  <a:lnTo>
                    <a:pt x="192" y="68"/>
                  </a:lnTo>
                  <a:lnTo>
                    <a:pt x="207" y="83"/>
                  </a:lnTo>
                  <a:lnTo>
                    <a:pt x="215" y="91"/>
                  </a:lnTo>
                  <a:lnTo>
                    <a:pt x="222" y="106"/>
                  </a:lnTo>
                  <a:lnTo>
                    <a:pt x="230" y="121"/>
                  </a:lnTo>
                  <a:lnTo>
                    <a:pt x="238" y="136"/>
                  </a:lnTo>
                  <a:lnTo>
                    <a:pt x="245" y="151"/>
                  </a:lnTo>
                  <a:lnTo>
                    <a:pt x="253" y="166"/>
                  </a:lnTo>
                  <a:lnTo>
                    <a:pt x="261" y="188"/>
                  </a:lnTo>
                  <a:lnTo>
                    <a:pt x="268" y="203"/>
                  </a:lnTo>
                  <a:lnTo>
                    <a:pt x="276" y="226"/>
                  </a:lnTo>
                  <a:lnTo>
                    <a:pt x="291" y="241"/>
                  </a:lnTo>
                  <a:lnTo>
                    <a:pt x="299" y="256"/>
                  </a:lnTo>
                  <a:lnTo>
                    <a:pt x="307" y="278"/>
                  </a:lnTo>
                  <a:lnTo>
                    <a:pt x="314" y="293"/>
                  </a:lnTo>
                  <a:lnTo>
                    <a:pt x="322" y="316"/>
                  </a:lnTo>
                  <a:lnTo>
                    <a:pt x="330" y="331"/>
                  </a:lnTo>
                  <a:lnTo>
                    <a:pt x="337" y="353"/>
                  </a:lnTo>
                  <a:lnTo>
                    <a:pt x="345" y="368"/>
                  </a:lnTo>
                  <a:lnTo>
                    <a:pt x="353" y="383"/>
                  </a:lnTo>
                  <a:lnTo>
                    <a:pt x="368" y="398"/>
                  </a:lnTo>
                  <a:lnTo>
                    <a:pt x="376" y="421"/>
                  </a:lnTo>
                  <a:lnTo>
                    <a:pt x="383" y="436"/>
                  </a:lnTo>
                  <a:lnTo>
                    <a:pt x="391" y="451"/>
                  </a:lnTo>
                  <a:lnTo>
                    <a:pt x="399" y="458"/>
                  </a:lnTo>
                  <a:lnTo>
                    <a:pt x="406" y="473"/>
                  </a:lnTo>
                  <a:lnTo>
                    <a:pt x="414" y="488"/>
                  </a:lnTo>
                  <a:lnTo>
                    <a:pt x="422" y="496"/>
                  </a:lnTo>
                  <a:lnTo>
                    <a:pt x="429" y="511"/>
                  </a:lnTo>
                  <a:lnTo>
                    <a:pt x="437" y="518"/>
                  </a:lnTo>
                  <a:lnTo>
                    <a:pt x="452" y="526"/>
                  </a:lnTo>
                  <a:lnTo>
                    <a:pt x="460" y="533"/>
                  </a:lnTo>
                  <a:lnTo>
                    <a:pt x="468" y="541"/>
                  </a:lnTo>
                  <a:lnTo>
                    <a:pt x="475" y="548"/>
                  </a:lnTo>
                  <a:lnTo>
                    <a:pt x="483" y="548"/>
                  </a:lnTo>
                  <a:lnTo>
                    <a:pt x="491" y="556"/>
                  </a:lnTo>
                  <a:lnTo>
                    <a:pt x="498" y="556"/>
                  </a:lnTo>
                  <a:lnTo>
                    <a:pt x="506" y="556"/>
                  </a:lnTo>
                  <a:lnTo>
                    <a:pt x="514" y="563"/>
                  </a:lnTo>
                  <a:lnTo>
                    <a:pt x="521" y="563"/>
                  </a:lnTo>
                  <a:lnTo>
                    <a:pt x="537" y="556"/>
                  </a:lnTo>
                  <a:lnTo>
                    <a:pt x="544" y="556"/>
                  </a:lnTo>
                  <a:lnTo>
                    <a:pt x="552" y="556"/>
                  </a:lnTo>
                  <a:lnTo>
                    <a:pt x="560" y="556"/>
                  </a:lnTo>
                  <a:lnTo>
                    <a:pt x="567" y="548"/>
                  </a:lnTo>
                  <a:lnTo>
                    <a:pt x="575" y="548"/>
                  </a:lnTo>
                  <a:lnTo>
                    <a:pt x="583" y="541"/>
                  </a:lnTo>
                  <a:lnTo>
                    <a:pt x="590" y="541"/>
                  </a:lnTo>
                  <a:lnTo>
                    <a:pt x="598" y="533"/>
                  </a:lnTo>
                  <a:lnTo>
                    <a:pt x="613" y="526"/>
                  </a:lnTo>
                  <a:lnTo>
                    <a:pt x="621" y="526"/>
                  </a:lnTo>
                  <a:lnTo>
                    <a:pt x="629" y="518"/>
                  </a:lnTo>
                  <a:lnTo>
                    <a:pt x="636" y="511"/>
                  </a:lnTo>
                  <a:lnTo>
                    <a:pt x="644" y="503"/>
                  </a:lnTo>
                  <a:lnTo>
                    <a:pt x="652" y="496"/>
                  </a:lnTo>
                  <a:lnTo>
                    <a:pt x="659" y="496"/>
                  </a:lnTo>
                  <a:lnTo>
                    <a:pt x="667" y="488"/>
                  </a:lnTo>
                  <a:lnTo>
                    <a:pt x="675" y="481"/>
                  </a:lnTo>
                  <a:lnTo>
                    <a:pt x="682" y="473"/>
                  </a:lnTo>
                  <a:lnTo>
                    <a:pt x="698" y="466"/>
                  </a:lnTo>
                  <a:lnTo>
                    <a:pt x="705" y="466"/>
                  </a:lnTo>
                  <a:lnTo>
                    <a:pt x="713" y="458"/>
                  </a:lnTo>
                  <a:lnTo>
                    <a:pt x="721" y="451"/>
                  </a:lnTo>
                  <a:lnTo>
                    <a:pt x="728" y="443"/>
                  </a:lnTo>
                  <a:lnTo>
                    <a:pt x="736" y="443"/>
                  </a:lnTo>
                  <a:lnTo>
                    <a:pt x="744" y="436"/>
                  </a:lnTo>
                  <a:lnTo>
                    <a:pt x="751" y="436"/>
                  </a:lnTo>
                  <a:lnTo>
                    <a:pt x="759" y="428"/>
                  </a:lnTo>
                  <a:lnTo>
                    <a:pt x="767" y="421"/>
                  </a:lnTo>
                  <a:lnTo>
                    <a:pt x="782" y="421"/>
                  </a:lnTo>
                  <a:lnTo>
                    <a:pt x="790" y="421"/>
                  </a:lnTo>
                  <a:lnTo>
                    <a:pt x="797" y="413"/>
                  </a:lnTo>
                  <a:lnTo>
                    <a:pt x="805" y="413"/>
                  </a:lnTo>
                  <a:lnTo>
                    <a:pt x="813" y="406"/>
                  </a:lnTo>
                  <a:lnTo>
                    <a:pt x="820" y="406"/>
                  </a:lnTo>
                  <a:lnTo>
                    <a:pt x="828" y="406"/>
                  </a:lnTo>
                  <a:lnTo>
                    <a:pt x="836" y="406"/>
                  </a:lnTo>
                  <a:lnTo>
                    <a:pt x="843" y="398"/>
                  </a:lnTo>
                  <a:lnTo>
                    <a:pt x="851" y="398"/>
                  </a:lnTo>
                  <a:lnTo>
                    <a:pt x="866" y="398"/>
                  </a:lnTo>
                  <a:lnTo>
                    <a:pt x="874" y="398"/>
                  </a:lnTo>
                  <a:lnTo>
                    <a:pt x="882" y="398"/>
                  </a:lnTo>
                  <a:lnTo>
                    <a:pt x="889" y="398"/>
                  </a:lnTo>
                  <a:lnTo>
                    <a:pt x="897" y="398"/>
                  </a:lnTo>
                  <a:lnTo>
                    <a:pt x="905" y="398"/>
                  </a:lnTo>
                  <a:lnTo>
                    <a:pt x="912" y="398"/>
                  </a:lnTo>
                  <a:lnTo>
                    <a:pt x="920" y="398"/>
                  </a:lnTo>
                  <a:lnTo>
                    <a:pt x="928" y="398"/>
                  </a:lnTo>
                  <a:lnTo>
                    <a:pt x="943" y="398"/>
                  </a:lnTo>
                  <a:lnTo>
                    <a:pt x="951" y="398"/>
                  </a:lnTo>
                  <a:lnTo>
                    <a:pt x="958" y="398"/>
                  </a:lnTo>
                  <a:lnTo>
                    <a:pt x="966" y="406"/>
                  </a:lnTo>
                  <a:lnTo>
                    <a:pt x="974" y="406"/>
                  </a:lnTo>
                  <a:lnTo>
                    <a:pt x="981" y="406"/>
                  </a:lnTo>
                  <a:lnTo>
                    <a:pt x="989" y="406"/>
                  </a:lnTo>
                  <a:lnTo>
                    <a:pt x="997" y="406"/>
                  </a:lnTo>
                  <a:lnTo>
                    <a:pt x="1004" y="406"/>
                  </a:lnTo>
                  <a:lnTo>
                    <a:pt x="1012" y="406"/>
                  </a:lnTo>
                  <a:lnTo>
                    <a:pt x="1027" y="406"/>
                  </a:lnTo>
                  <a:lnTo>
                    <a:pt x="1035" y="406"/>
                  </a:lnTo>
                  <a:lnTo>
                    <a:pt x="1043" y="413"/>
                  </a:lnTo>
                  <a:lnTo>
                    <a:pt x="1050" y="413"/>
                  </a:lnTo>
                  <a:lnTo>
                    <a:pt x="1058" y="413"/>
                  </a:lnTo>
                  <a:lnTo>
                    <a:pt x="1066" y="413"/>
                  </a:lnTo>
                  <a:lnTo>
                    <a:pt x="1073" y="413"/>
                  </a:lnTo>
                </a:path>
              </a:pathLst>
            </a:custGeom>
            <a:noFill/>
            <a:ln w="15" cap="flat">
              <a:solidFill>
                <a:srgbClr val="DE7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6137275" y="3498850"/>
              <a:ext cx="1704975" cy="309562"/>
            </a:xfrm>
            <a:custGeom>
              <a:avLst/>
              <a:gdLst>
                <a:gd name="T0" fmla="*/ 16 w 1074"/>
                <a:gd name="T1" fmla="*/ 188 h 195"/>
                <a:gd name="T2" fmla="*/ 46 w 1074"/>
                <a:gd name="T3" fmla="*/ 188 h 195"/>
                <a:gd name="T4" fmla="*/ 69 w 1074"/>
                <a:gd name="T5" fmla="*/ 180 h 195"/>
                <a:gd name="T6" fmla="*/ 92 w 1074"/>
                <a:gd name="T7" fmla="*/ 173 h 195"/>
                <a:gd name="T8" fmla="*/ 123 w 1074"/>
                <a:gd name="T9" fmla="*/ 158 h 195"/>
                <a:gd name="T10" fmla="*/ 146 w 1074"/>
                <a:gd name="T11" fmla="*/ 150 h 195"/>
                <a:gd name="T12" fmla="*/ 169 w 1074"/>
                <a:gd name="T13" fmla="*/ 128 h 195"/>
                <a:gd name="T14" fmla="*/ 200 w 1074"/>
                <a:gd name="T15" fmla="*/ 113 h 195"/>
                <a:gd name="T16" fmla="*/ 223 w 1074"/>
                <a:gd name="T17" fmla="*/ 98 h 195"/>
                <a:gd name="T18" fmla="*/ 246 w 1074"/>
                <a:gd name="T19" fmla="*/ 75 h 195"/>
                <a:gd name="T20" fmla="*/ 269 w 1074"/>
                <a:gd name="T21" fmla="*/ 60 h 195"/>
                <a:gd name="T22" fmla="*/ 299 w 1074"/>
                <a:gd name="T23" fmla="*/ 45 h 195"/>
                <a:gd name="T24" fmla="*/ 322 w 1074"/>
                <a:gd name="T25" fmla="*/ 30 h 195"/>
                <a:gd name="T26" fmla="*/ 345 w 1074"/>
                <a:gd name="T27" fmla="*/ 23 h 195"/>
                <a:gd name="T28" fmla="*/ 376 w 1074"/>
                <a:gd name="T29" fmla="*/ 15 h 195"/>
                <a:gd name="T30" fmla="*/ 399 w 1074"/>
                <a:gd name="T31" fmla="*/ 8 h 195"/>
                <a:gd name="T32" fmla="*/ 422 w 1074"/>
                <a:gd name="T33" fmla="*/ 0 h 195"/>
                <a:gd name="T34" fmla="*/ 453 w 1074"/>
                <a:gd name="T35" fmla="*/ 0 h 195"/>
                <a:gd name="T36" fmla="*/ 476 w 1074"/>
                <a:gd name="T37" fmla="*/ 0 h 195"/>
                <a:gd name="T38" fmla="*/ 499 w 1074"/>
                <a:gd name="T39" fmla="*/ 0 h 195"/>
                <a:gd name="T40" fmla="*/ 529 w 1074"/>
                <a:gd name="T41" fmla="*/ 8 h 195"/>
                <a:gd name="T42" fmla="*/ 552 w 1074"/>
                <a:gd name="T43" fmla="*/ 8 h 195"/>
                <a:gd name="T44" fmla="*/ 575 w 1074"/>
                <a:gd name="T45" fmla="*/ 15 h 195"/>
                <a:gd name="T46" fmla="*/ 598 w 1074"/>
                <a:gd name="T47" fmla="*/ 15 h 195"/>
                <a:gd name="T48" fmla="*/ 629 w 1074"/>
                <a:gd name="T49" fmla="*/ 23 h 195"/>
                <a:gd name="T50" fmla="*/ 652 w 1074"/>
                <a:gd name="T51" fmla="*/ 30 h 195"/>
                <a:gd name="T52" fmla="*/ 675 w 1074"/>
                <a:gd name="T53" fmla="*/ 30 h 195"/>
                <a:gd name="T54" fmla="*/ 706 w 1074"/>
                <a:gd name="T55" fmla="*/ 38 h 195"/>
                <a:gd name="T56" fmla="*/ 729 w 1074"/>
                <a:gd name="T57" fmla="*/ 38 h 195"/>
                <a:gd name="T58" fmla="*/ 752 w 1074"/>
                <a:gd name="T59" fmla="*/ 45 h 195"/>
                <a:gd name="T60" fmla="*/ 782 w 1074"/>
                <a:gd name="T61" fmla="*/ 45 h 195"/>
                <a:gd name="T62" fmla="*/ 805 w 1074"/>
                <a:gd name="T63" fmla="*/ 45 h 195"/>
                <a:gd name="T64" fmla="*/ 828 w 1074"/>
                <a:gd name="T65" fmla="*/ 53 h 195"/>
                <a:gd name="T66" fmla="*/ 859 w 1074"/>
                <a:gd name="T67" fmla="*/ 53 h 195"/>
                <a:gd name="T68" fmla="*/ 882 w 1074"/>
                <a:gd name="T69" fmla="*/ 53 h 195"/>
                <a:gd name="T70" fmla="*/ 905 w 1074"/>
                <a:gd name="T71" fmla="*/ 53 h 195"/>
                <a:gd name="T72" fmla="*/ 928 w 1074"/>
                <a:gd name="T73" fmla="*/ 53 h 195"/>
                <a:gd name="T74" fmla="*/ 959 w 1074"/>
                <a:gd name="T75" fmla="*/ 53 h 195"/>
                <a:gd name="T76" fmla="*/ 982 w 1074"/>
                <a:gd name="T77" fmla="*/ 60 h 195"/>
                <a:gd name="T78" fmla="*/ 1005 w 1074"/>
                <a:gd name="T79" fmla="*/ 60 h 195"/>
                <a:gd name="T80" fmla="*/ 1035 w 1074"/>
                <a:gd name="T81" fmla="*/ 60 h 195"/>
                <a:gd name="T82" fmla="*/ 1058 w 1074"/>
                <a:gd name="T83" fmla="*/ 6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4" h="195">
                  <a:moveTo>
                    <a:pt x="0" y="195"/>
                  </a:moveTo>
                  <a:lnTo>
                    <a:pt x="8" y="188"/>
                  </a:lnTo>
                  <a:lnTo>
                    <a:pt x="16" y="188"/>
                  </a:lnTo>
                  <a:lnTo>
                    <a:pt x="23" y="188"/>
                  </a:lnTo>
                  <a:lnTo>
                    <a:pt x="39" y="188"/>
                  </a:lnTo>
                  <a:lnTo>
                    <a:pt x="46" y="188"/>
                  </a:lnTo>
                  <a:lnTo>
                    <a:pt x="54" y="188"/>
                  </a:lnTo>
                  <a:lnTo>
                    <a:pt x="62" y="180"/>
                  </a:lnTo>
                  <a:lnTo>
                    <a:pt x="69" y="180"/>
                  </a:lnTo>
                  <a:lnTo>
                    <a:pt x="77" y="180"/>
                  </a:lnTo>
                  <a:lnTo>
                    <a:pt x="85" y="173"/>
                  </a:lnTo>
                  <a:lnTo>
                    <a:pt x="92" y="173"/>
                  </a:lnTo>
                  <a:lnTo>
                    <a:pt x="100" y="165"/>
                  </a:lnTo>
                  <a:lnTo>
                    <a:pt x="115" y="165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8" y="150"/>
                  </a:lnTo>
                  <a:lnTo>
                    <a:pt x="146" y="150"/>
                  </a:lnTo>
                  <a:lnTo>
                    <a:pt x="154" y="143"/>
                  </a:lnTo>
                  <a:lnTo>
                    <a:pt x="161" y="135"/>
                  </a:lnTo>
                  <a:lnTo>
                    <a:pt x="169" y="128"/>
                  </a:lnTo>
                  <a:lnTo>
                    <a:pt x="177" y="128"/>
                  </a:lnTo>
                  <a:lnTo>
                    <a:pt x="184" y="120"/>
                  </a:lnTo>
                  <a:lnTo>
                    <a:pt x="200" y="113"/>
                  </a:lnTo>
                  <a:lnTo>
                    <a:pt x="207" y="105"/>
                  </a:lnTo>
                  <a:lnTo>
                    <a:pt x="215" y="105"/>
                  </a:lnTo>
                  <a:lnTo>
                    <a:pt x="223" y="98"/>
                  </a:lnTo>
                  <a:lnTo>
                    <a:pt x="230" y="90"/>
                  </a:lnTo>
                  <a:lnTo>
                    <a:pt x="238" y="83"/>
                  </a:lnTo>
                  <a:lnTo>
                    <a:pt x="246" y="75"/>
                  </a:lnTo>
                  <a:lnTo>
                    <a:pt x="253" y="75"/>
                  </a:lnTo>
                  <a:lnTo>
                    <a:pt x="261" y="68"/>
                  </a:lnTo>
                  <a:lnTo>
                    <a:pt x="269" y="60"/>
                  </a:lnTo>
                  <a:lnTo>
                    <a:pt x="284" y="53"/>
                  </a:lnTo>
                  <a:lnTo>
                    <a:pt x="292" y="53"/>
                  </a:lnTo>
                  <a:lnTo>
                    <a:pt x="299" y="45"/>
                  </a:lnTo>
                  <a:lnTo>
                    <a:pt x="307" y="38"/>
                  </a:lnTo>
                  <a:lnTo>
                    <a:pt x="315" y="38"/>
                  </a:lnTo>
                  <a:lnTo>
                    <a:pt x="322" y="30"/>
                  </a:lnTo>
                  <a:lnTo>
                    <a:pt x="330" y="30"/>
                  </a:lnTo>
                  <a:lnTo>
                    <a:pt x="338" y="23"/>
                  </a:lnTo>
                  <a:lnTo>
                    <a:pt x="345" y="23"/>
                  </a:lnTo>
                  <a:lnTo>
                    <a:pt x="353" y="15"/>
                  </a:lnTo>
                  <a:lnTo>
                    <a:pt x="368" y="15"/>
                  </a:lnTo>
                  <a:lnTo>
                    <a:pt x="376" y="15"/>
                  </a:lnTo>
                  <a:lnTo>
                    <a:pt x="384" y="8"/>
                  </a:lnTo>
                  <a:lnTo>
                    <a:pt x="391" y="8"/>
                  </a:lnTo>
                  <a:lnTo>
                    <a:pt x="399" y="8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2" y="0"/>
                  </a:lnTo>
                  <a:lnTo>
                    <a:pt x="430" y="0"/>
                  </a:lnTo>
                  <a:lnTo>
                    <a:pt x="445" y="0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8" y="0"/>
                  </a:lnTo>
                  <a:lnTo>
                    <a:pt x="476" y="0"/>
                  </a:lnTo>
                  <a:lnTo>
                    <a:pt x="483" y="0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0"/>
                  </a:lnTo>
                  <a:lnTo>
                    <a:pt x="514" y="8"/>
                  </a:lnTo>
                  <a:lnTo>
                    <a:pt x="529" y="8"/>
                  </a:lnTo>
                  <a:lnTo>
                    <a:pt x="537" y="8"/>
                  </a:lnTo>
                  <a:lnTo>
                    <a:pt x="545" y="8"/>
                  </a:lnTo>
                  <a:lnTo>
                    <a:pt x="552" y="8"/>
                  </a:lnTo>
                  <a:lnTo>
                    <a:pt x="560" y="8"/>
                  </a:lnTo>
                  <a:lnTo>
                    <a:pt x="568" y="15"/>
                  </a:lnTo>
                  <a:lnTo>
                    <a:pt x="575" y="15"/>
                  </a:lnTo>
                  <a:lnTo>
                    <a:pt x="583" y="15"/>
                  </a:lnTo>
                  <a:lnTo>
                    <a:pt x="591" y="15"/>
                  </a:lnTo>
                  <a:lnTo>
                    <a:pt x="598" y="15"/>
                  </a:lnTo>
                  <a:lnTo>
                    <a:pt x="614" y="23"/>
                  </a:lnTo>
                  <a:lnTo>
                    <a:pt x="621" y="23"/>
                  </a:lnTo>
                  <a:lnTo>
                    <a:pt x="629" y="23"/>
                  </a:lnTo>
                  <a:lnTo>
                    <a:pt x="637" y="23"/>
                  </a:lnTo>
                  <a:lnTo>
                    <a:pt x="644" y="30"/>
                  </a:lnTo>
                  <a:lnTo>
                    <a:pt x="652" y="30"/>
                  </a:lnTo>
                  <a:lnTo>
                    <a:pt x="660" y="30"/>
                  </a:lnTo>
                  <a:lnTo>
                    <a:pt x="667" y="30"/>
                  </a:lnTo>
                  <a:lnTo>
                    <a:pt x="675" y="30"/>
                  </a:lnTo>
                  <a:lnTo>
                    <a:pt x="690" y="30"/>
                  </a:lnTo>
                  <a:lnTo>
                    <a:pt x="698" y="38"/>
                  </a:lnTo>
                  <a:lnTo>
                    <a:pt x="706" y="38"/>
                  </a:lnTo>
                  <a:lnTo>
                    <a:pt x="713" y="38"/>
                  </a:lnTo>
                  <a:lnTo>
                    <a:pt x="721" y="38"/>
                  </a:lnTo>
                  <a:lnTo>
                    <a:pt x="729" y="38"/>
                  </a:lnTo>
                  <a:lnTo>
                    <a:pt x="736" y="38"/>
                  </a:lnTo>
                  <a:lnTo>
                    <a:pt x="744" y="45"/>
                  </a:lnTo>
                  <a:lnTo>
                    <a:pt x="752" y="45"/>
                  </a:lnTo>
                  <a:lnTo>
                    <a:pt x="759" y="45"/>
                  </a:lnTo>
                  <a:lnTo>
                    <a:pt x="775" y="45"/>
                  </a:lnTo>
                  <a:lnTo>
                    <a:pt x="782" y="45"/>
                  </a:lnTo>
                  <a:lnTo>
                    <a:pt x="790" y="45"/>
                  </a:lnTo>
                  <a:lnTo>
                    <a:pt x="798" y="45"/>
                  </a:lnTo>
                  <a:lnTo>
                    <a:pt x="805" y="45"/>
                  </a:lnTo>
                  <a:lnTo>
                    <a:pt x="813" y="45"/>
                  </a:lnTo>
                  <a:lnTo>
                    <a:pt x="821" y="53"/>
                  </a:lnTo>
                  <a:lnTo>
                    <a:pt x="828" y="53"/>
                  </a:lnTo>
                  <a:lnTo>
                    <a:pt x="836" y="53"/>
                  </a:lnTo>
                  <a:lnTo>
                    <a:pt x="844" y="53"/>
                  </a:lnTo>
                  <a:lnTo>
                    <a:pt x="859" y="53"/>
                  </a:lnTo>
                  <a:lnTo>
                    <a:pt x="867" y="53"/>
                  </a:lnTo>
                  <a:lnTo>
                    <a:pt x="874" y="53"/>
                  </a:lnTo>
                  <a:lnTo>
                    <a:pt x="882" y="53"/>
                  </a:lnTo>
                  <a:lnTo>
                    <a:pt x="890" y="53"/>
                  </a:lnTo>
                  <a:lnTo>
                    <a:pt x="897" y="53"/>
                  </a:lnTo>
                  <a:lnTo>
                    <a:pt x="905" y="53"/>
                  </a:lnTo>
                  <a:lnTo>
                    <a:pt x="913" y="53"/>
                  </a:lnTo>
                  <a:lnTo>
                    <a:pt x="920" y="53"/>
                  </a:lnTo>
                  <a:lnTo>
                    <a:pt x="928" y="53"/>
                  </a:lnTo>
                  <a:lnTo>
                    <a:pt x="943" y="53"/>
                  </a:lnTo>
                  <a:lnTo>
                    <a:pt x="951" y="53"/>
                  </a:lnTo>
                  <a:lnTo>
                    <a:pt x="959" y="53"/>
                  </a:lnTo>
                  <a:lnTo>
                    <a:pt x="966" y="60"/>
                  </a:lnTo>
                  <a:lnTo>
                    <a:pt x="974" y="60"/>
                  </a:lnTo>
                  <a:lnTo>
                    <a:pt x="982" y="60"/>
                  </a:lnTo>
                  <a:lnTo>
                    <a:pt x="989" y="60"/>
                  </a:lnTo>
                  <a:lnTo>
                    <a:pt x="997" y="60"/>
                  </a:lnTo>
                  <a:lnTo>
                    <a:pt x="1005" y="60"/>
                  </a:lnTo>
                  <a:lnTo>
                    <a:pt x="1020" y="60"/>
                  </a:lnTo>
                  <a:lnTo>
                    <a:pt x="1028" y="60"/>
                  </a:lnTo>
                  <a:lnTo>
                    <a:pt x="1035" y="60"/>
                  </a:lnTo>
                  <a:lnTo>
                    <a:pt x="1043" y="60"/>
                  </a:lnTo>
                  <a:lnTo>
                    <a:pt x="1051" y="60"/>
                  </a:lnTo>
                  <a:lnTo>
                    <a:pt x="1058" y="60"/>
                  </a:lnTo>
                  <a:lnTo>
                    <a:pt x="1066" y="60"/>
                  </a:lnTo>
                  <a:lnTo>
                    <a:pt x="1074" y="60"/>
                  </a:lnTo>
                </a:path>
              </a:pathLst>
            </a:custGeom>
            <a:noFill/>
            <a:ln w="15" cap="flat">
              <a:solidFill>
                <a:srgbClr val="DE7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7842250" y="3594100"/>
              <a:ext cx="620713" cy="12700"/>
            </a:xfrm>
            <a:custGeom>
              <a:avLst/>
              <a:gdLst>
                <a:gd name="T0" fmla="*/ 0 w 391"/>
                <a:gd name="T1" fmla="*/ 0 h 8"/>
                <a:gd name="T2" fmla="*/ 7 w 391"/>
                <a:gd name="T3" fmla="*/ 0 h 8"/>
                <a:gd name="T4" fmla="*/ 15 w 391"/>
                <a:gd name="T5" fmla="*/ 0 h 8"/>
                <a:gd name="T6" fmla="*/ 30 w 391"/>
                <a:gd name="T7" fmla="*/ 0 h 8"/>
                <a:gd name="T8" fmla="*/ 38 w 391"/>
                <a:gd name="T9" fmla="*/ 0 h 8"/>
                <a:gd name="T10" fmla="*/ 46 w 391"/>
                <a:gd name="T11" fmla="*/ 0 h 8"/>
                <a:gd name="T12" fmla="*/ 53 w 391"/>
                <a:gd name="T13" fmla="*/ 0 h 8"/>
                <a:gd name="T14" fmla="*/ 61 w 391"/>
                <a:gd name="T15" fmla="*/ 0 h 8"/>
                <a:gd name="T16" fmla="*/ 69 w 391"/>
                <a:gd name="T17" fmla="*/ 0 h 8"/>
                <a:gd name="T18" fmla="*/ 76 w 391"/>
                <a:gd name="T19" fmla="*/ 0 h 8"/>
                <a:gd name="T20" fmla="*/ 84 w 391"/>
                <a:gd name="T21" fmla="*/ 0 h 8"/>
                <a:gd name="T22" fmla="*/ 92 w 391"/>
                <a:gd name="T23" fmla="*/ 0 h 8"/>
                <a:gd name="T24" fmla="*/ 99 w 391"/>
                <a:gd name="T25" fmla="*/ 0 h 8"/>
                <a:gd name="T26" fmla="*/ 115 w 391"/>
                <a:gd name="T27" fmla="*/ 0 h 8"/>
                <a:gd name="T28" fmla="*/ 122 w 391"/>
                <a:gd name="T29" fmla="*/ 0 h 8"/>
                <a:gd name="T30" fmla="*/ 130 w 391"/>
                <a:gd name="T31" fmla="*/ 0 h 8"/>
                <a:gd name="T32" fmla="*/ 138 w 391"/>
                <a:gd name="T33" fmla="*/ 0 h 8"/>
                <a:gd name="T34" fmla="*/ 145 w 391"/>
                <a:gd name="T35" fmla="*/ 0 h 8"/>
                <a:gd name="T36" fmla="*/ 153 w 391"/>
                <a:gd name="T37" fmla="*/ 0 h 8"/>
                <a:gd name="T38" fmla="*/ 161 w 391"/>
                <a:gd name="T39" fmla="*/ 0 h 8"/>
                <a:gd name="T40" fmla="*/ 168 w 391"/>
                <a:gd name="T41" fmla="*/ 0 h 8"/>
                <a:gd name="T42" fmla="*/ 176 w 391"/>
                <a:gd name="T43" fmla="*/ 0 h 8"/>
                <a:gd name="T44" fmla="*/ 191 w 391"/>
                <a:gd name="T45" fmla="*/ 0 h 8"/>
                <a:gd name="T46" fmla="*/ 199 w 391"/>
                <a:gd name="T47" fmla="*/ 0 h 8"/>
                <a:gd name="T48" fmla="*/ 207 w 391"/>
                <a:gd name="T49" fmla="*/ 0 h 8"/>
                <a:gd name="T50" fmla="*/ 214 w 391"/>
                <a:gd name="T51" fmla="*/ 0 h 8"/>
                <a:gd name="T52" fmla="*/ 222 w 391"/>
                <a:gd name="T53" fmla="*/ 0 h 8"/>
                <a:gd name="T54" fmla="*/ 230 w 391"/>
                <a:gd name="T55" fmla="*/ 0 h 8"/>
                <a:gd name="T56" fmla="*/ 237 w 391"/>
                <a:gd name="T57" fmla="*/ 0 h 8"/>
                <a:gd name="T58" fmla="*/ 245 w 391"/>
                <a:gd name="T59" fmla="*/ 0 h 8"/>
                <a:gd name="T60" fmla="*/ 253 w 391"/>
                <a:gd name="T61" fmla="*/ 0 h 8"/>
                <a:gd name="T62" fmla="*/ 260 w 391"/>
                <a:gd name="T63" fmla="*/ 0 h 8"/>
                <a:gd name="T64" fmla="*/ 276 w 391"/>
                <a:gd name="T65" fmla="*/ 0 h 8"/>
                <a:gd name="T66" fmla="*/ 283 w 391"/>
                <a:gd name="T67" fmla="*/ 0 h 8"/>
                <a:gd name="T68" fmla="*/ 291 w 391"/>
                <a:gd name="T69" fmla="*/ 0 h 8"/>
                <a:gd name="T70" fmla="*/ 299 w 391"/>
                <a:gd name="T71" fmla="*/ 0 h 8"/>
                <a:gd name="T72" fmla="*/ 306 w 391"/>
                <a:gd name="T73" fmla="*/ 0 h 8"/>
                <a:gd name="T74" fmla="*/ 314 w 391"/>
                <a:gd name="T75" fmla="*/ 0 h 8"/>
                <a:gd name="T76" fmla="*/ 322 w 391"/>
                <a:gd name="T77" fmla="*/ 0 h 8"/>
                <a:gd name="T78" fmla="*/ 329 w 391"/>
                <a:gd name="T79" fmla="*/ 0 h 8"/>
                <a:gd name="T80" fmla="*/ 337 w 391"/>
                <a:gd name="T81" fmla="*/ 0 h 8"/>
                <a:gd name="T82" fmla="*/ 345 w 391"/>
                <a:gd name="T83" fmla="*/ 0 h 8"/>
                <a:gd name="T84" fmla="*/ 360 w 391"/>
                <a:gd name="T85" fmla="*/ 0 h 8"/>
                <a:gd name="T86" fmla="*/ 368 w 391"/>
                <a:gd name="T87" fmla="*/ 0 h 8"/>
                <a:gd name="T88" fmla="*/ 375 w 391"/>
                <a:gd name="T89" fmla="*/ 0 h 8"/>
                <a:gd name="T90" fmla="*/ 383 w 391"/>
                <a:gd name="T91" fmla="*/ 8 h 8"/>
                <a:gd name="T92" fmla="*/ 391 w 391"/>
                <a:gd name="T9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8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2" y="0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5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4" y="0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7" y="0"/>
                  </a:lnTo>
                  <a:lnTo>
                    <a:pt x="345" y="0"/>
                  </a:lnTo>
                  <a:lnTo>
                    <a:pt x="360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3" y="8"/>
                  </a:lnTo>
                  <a:lnTo>
                    <a:pt x="391" y="8"/>
                  </a:lnTo>
                </a:path>
              </a:pathLst>
            </a:custGeom>
            <a:noFill/>
            <a:ln w="15" cap="flat">
              <a:solidFill>
                <a:srgbClr val="DE7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10" name="Rectangle 104"/>
            <p:cNvSpPr>
              <a:spLocks noChangeArrowheads="1"/>
            </p:cNvSpPr>
            <p:nvPr/>
          </p:nvSpPr>
          <p:spPr bwMode="auto">
            <a:xfrm>
              <a:off x="7185025" y="2316857"/>
              <a:ext cx="1210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épaisseur 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de 2cm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Line 105"/>
            <p:cNvSpPr>
              <a:spLocks noChangeShapeType="1"/>
            </p:cNvSpPr>
            <p:nvPr/>
          </p:nvSpPr>
          <p:spPr bwMode="auto">
            <a:xfrm>
              <a:off x="6648450" y="2412107"/>
              <a:ext cx="487363" cy="0"/>
            </a:xfrm>
            <a:prstGeom prst="line">
              <a:avLst/>
            </a:prstGeom>
            <a:noFill/>
            <a:ln w="15" cap="flat">
              <a:solidFill>
                <a:srgbClr val="DE7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grpSp>
        <p:nvGrpSpPr>
          <p:cNvPr id="128" name="Groupe 127"/>
          <p:cNvGrpSpPr/>
          <p:nvPr/>
        </p:nvGrpSpPr>
        <p:grpSpPr>
          <a:xfrm>
            <a:off x="2730500" y="2517775"/>
            <a:ext cx="5732463" cy="1398588"/>
            <a:chOff x="2730500" y="2517775"/>
            <a:chExt cx="5732463" cy="1398588"/>
          </a:xfrm>
        </p:grpSpPr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2730500" y="3273425"/>
              <a:ext cx="1703388" cy="415925"/>
            </a:xfrm>
            <a:custGeom>
              <a:avLst/>
              <a:gdLst>
                <a:gd name="T0" fmla="*/ 15 w 1073"/>
                <a:gd name="T1" fmla="*/ 262 h 262"/>
                <a:gd name="T2" fmla="*/ 46 w 1073"/>
                <a:gd name="T3" fmla="*/ 262 h 262"/>
                <a:gd name="T4" fmla="*/ 69 w 1073"/>
                <a:gd name="T5" fmla="*/ 262 h 262"/>
                <a:gd name="T6" fmla="*/ 92 w 1073"/>
                <a:gd name="T7" fmla="*/ 255 h 262"/>
                <a:gd name="T8" fmla="*/ 115 w 1073"/>
                <a:gd name="T9" fmla="*/ 255 h 262"/>
                <a:gd name="T10" fmla="*/ 146 w 1073"/>
                <a:gd name="T11" fmla="*/ 255 h 262"/>
                <a:gd name="T12" fmla="*/ 169 w 1073"/>
                <a:gd name="T13" fmla="*/ 255 h 262"/>
                <a:gd name="T14" fmla="*/ 192 w 1073"/>
                <a:gd name="T15" fmla="*/ 247 h 262"/>
                <a:gd name="T16" fmla="*/ 222 w 1073"/>
                <a:gd name="T17" fmla="*/ 247 h 262"/>
                <a:gd name="T18" fmla="*/ 245 w 1073"/>
                <a:gd name="T19" fmla="*/ 247 h 262"/>
                <a:gd name="T20" fmla="*/ 268 w 1073"/>
                <a:gd name="T21" fmla="*/ 247 h 262"/>
                <a:gd name="T22" fmla="*/ 299 w 1073"/>
                <a:gd name="T23" fmla="*/ 247 h 262"/>
                <a:gd name="T24" fmla="*/ 322 w 1073"/>
                <a:gd name="T25" fmla="*/ 247 h 262"/>
                <a:gd name="T26" fmla="*/ 345 w 1073"/>
                <a:gd name="T27" fmla="*/ 240 h 262"/>
                <a:gd name="T28" fmla="*/ 376 w 1073"/>
                <a:gd name="T29" fmla="*/ 240 h 262"/>
                <a:gd name="T30" fmla="*/ 399 w 1073"/>
                <a:gd name="T31" fmla="*/ 240 h 262"/>
                <a:gd name="T32" fmla="*/ 422 w 1073"/>
                <a:gd name="T33" fmla="*/ 240 h 262"/>
                <a:gd name="T34" fmla="*/ 445 w 1073"/>
                <a:gd name="T35" fmla="*/ 240 h 262"/>
                <a:gd name="T36" fmla="*/ 475 w 1073"/>
                <a:gd name="T37" fmla="*/ 232 h 262"/>
                <a:gd name="T38" fmla="*/ 498 w 1073"/>
                <a:gd name="T39" fmla="*/ 232 h 262"/>
                <a:gd name="T40" fmla="*/ 521 w 1073"/>
                <a:gd name="T41" fmla="*/ 225 h 262"/>
                <a:gd name="T42" fmla="*/ 552 w 1073"/>
                <a:gd name="T43" fmla="*/ 225 h 262"/>
                <a:gd name="T44" fmla="*/ 575 w 1073"/>
                <a:gd name="T45" fmla="*/ 217 h 262"/>
                <a:gd name="T46" fmla="*/ 598 w 1073"/>
                <a:gd name="T47" fmla="*/ 210 h 262"/>
                <a:gd name="T48" fmla="*/ 629 w 1073"/>
                <a:gd name="T49" fmla="*/ 202 h 262"/>
                <a:gd name="T50" fmla="*/ 652 w 1073"/>
                <a:gd name="T51" fmla="*/ 195 h 262"/>
                <a:gd name="T52" fmla="*/ 675 w 1073"/>
                <a:gd name="T53" fmla="*/ 187 h 262"/>
                <a:gd name="T54" fmla="*/ 705 w 1073"/>
                <a:gd name="T55" fmla="*/ 172 h 262"/>
                <a:gd name="T56" fmla="*/ 728 w 1073"/>
                <a:gd name="T57" fmla="*/ 157 h 262"/>
                <a:gd name="T58" fmla="*/ 751 w 1073"/>
                <a:gd name="T59" fmla="*/ 142 h 262"/>
                <a:gd name="T60" fmla="*/ 782 w 1073"/>
                <a:gd name="T61" fmla="*/ 120 h 262"/>
                <a:gd name="T62" fmla="*/ 805 w 1073"/>
                <a:gd name="T63" fmla="*/ 97 h 262"/>
                <a:gd name="T64" fmla="*/ 828 w 1073"/>
                <a:gd name="T65" fmla="*/ 82 h 262"/>
                <a:gd name="T66" fmla="*/ 851 w 1073"/>
                <a:gd name="T67" fmla="*/ 60 h 262"/>
                <a:gd name="T68" fmla="*/ 881 w 1073"/>
                <a:gd name="T69" fmla="*/ 45 h 262"/>
                <a:gd name="T70" fmla="*/ 904 w 1073"/>
                <a:gd name="T71" fmla="*/ 30 h 262"/>
                <a:gd name="T72" fmla="*/ 927 w 1073"/>
                <a:gd name="T73" fmla="*/ 15 h 262"/>
                <a:gd name="T74" fmla="*/ 958 w 1073"/>
                <a:gd name="T75" fmla="*/ 7 h 262"/>
                <a:gd name="T76" fmla="*/ 981 w 1073"/>
                <a:gd name="T77" fmla="*/ 0 h 262"/>
                <a:gd name="T78" fmla="*/ 1004 w 1073"/>
                <a:gd name="T79" fmla="*/ 7 h 262"/>
                <a:gd name="T80" fmla="*/ 1035 w 1073"/>
                <a:gd name="T81" fmla="*/ 15 h 262"/>
                <a:gd name="T82" fmla="*/ 1058 w 1073"/>
                <a:gd name="T83" fmla="*/ 3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3" h="262">
                  <a:moveTo>
                    <a:pt x="0" y="262"/>
                  </a:moveTo>
                  <a:lnTo>
                    <a:pt x="8" y="262"/>
                  </a:lnTo>
                  <a:lnTo>
                    <a:pt x="15" y="262"/>
                  </a:lnTo>
                  <a:lnTo>
                    <a:pt x="23" y="262"/>
                  </a:lnTo>
                  <a:lnTo>
                    <a:pt x="31" y="262"/>
                  </a:lnTo>
                  <a:lnTo>
                    <a:pt x="46" y="262"/>
                  </a:lnTo>
                  <a:lnTo>
                    <a:pt x="54" y="262"/>
                  </a:lnTo>
                  <a:lnTo>
                    <a:pt x="61" y="262"/>
                  </a:lnTo>
                  <a:lnTo>
                    <a:pt x="69" y="262"/>
                  </a:lnTo>
                  <a:lnTo>
                    <a:pt x="77" y="262"/>
                  </a:lnTo>
                  <a:lnTo>
                    <a:pt x="84" y="255"/>
                  </a:lnTo>
                  <a:lnTo>
                    <a:pt x="92" y="255"/>
                  </a:lnTo>
                  <a:lnTo>
                    <a:pt x="100" y="255"/>
                  </a:lnTo>
                  <a:lnTo>
                    <a:pt x="107" y="255"/>
                  </a:lnTo>
                  <a:lnTo>
                    <a:pt x="115" y="255"/>
                  </a:lnTo>
                  <a:lnTo>
                    <a:pt x="130" y="255"/>
                  </a:lnTo>
                  <a:lnTo>
                    <a:pt x="138" y="255"/>
                  </a:lnTo>
                  <a:lnTo>
                    <a:pt x="146" y="255"/>
                  </a:lnTo>
                  <a:lnTo>
                    <a:pt x="153" y="255"/>
                  </a:lnTo>
                  <a:lnTo>
                    <a:pt x="161" y="255"/>
                  </a:lnTo>
                  <a:lnTo>
                    <a:pt x="169" y="255"/>
                  </a:lnTo>
                  <a:lnTo>
                    <a:pt x="176" y="255"/>
                  </a:lnTo>
                  <a:lnTo>
                    <a:pt x="184" y="255"/>
                  </a:lnTo>
                  <a:lnTo>
                    <a:pt x="192" y="247"/>
                  </a:lnTo>
                  <a:lnTo>
                    <a:pt x="207" y="247"/>
                  </a:lnTo>
                  <a:lnTo>
                    <a:pt x="215" y="247"/>
                  </a:lnTo>
                  <a:lnTo>
                    <a:pt x="222" y="247"/>
                  </a:lnTo>
                  <a:lnTo>
                    <a:pt x="230" y="247"/>
                  </a:lnTo>
                  <a:lnTo>
                    <a:pt x="238" y="247"/>
                  </a:lnTo>
                  <a:lnTo>
                    <a:pt x="245" y="247"/>
                  </a:lnTo>
                  <a:lnTo>
                    <a:pt x="253" y="247"/>
                  </a:lnTo>
                  <a:lnTo>
                    <a:pt x="261" y="247"/>
                  </a:lnTo>
                  <a:lnTo>
                    <a:pt x="268" y="247"/>
                  </a:lnTo>
                  <a:lnTo>
                    <a:pt x="276" y="247"/>
                  </a:lnTo>
                  <a:lnTo>
                    <a:pt x="291" y="247"/>
                  </a:lnTo>
                  <a:lnTo>
                    <a:pt x="299" y="247"/>
                  </a:lnTo>
                  <a:lnTo>
                    <a:pt x="307" y="247"/>
                  </a:lnTo>
                  <a:lnTo>
                    <a:pt x="314" y="247"/>
                  </a:lnTo>
                  <a:lnTo>
                    <a:pt x="322" y="247"/>
                  </a:lnTo>
                  <a:lnTo>
                    <a:pt x="330" y="247"/>
                  </a:lnTo>
                  <a:lnTo>
                    <a:pt x="337" y="240"/>
                  </a:lnTo>
                  <a:lnTo>
                    <a:pt x="345" y="240"/>
                  </a:lnTo>
                  <a:lnTo>
                    <a:pt x="353" y="240"/>
                  </a:lnTo>
                  <a:lnTo>
                    <a:pt x="360" y="240"/>
                  </a:lnTo>
                  <a:lnTo>
                    <a:pt x="376" y="240"/>
                  </a:lnTo>
                  <a:lnTo>
                    <a:pt x="383" y="240"/>
                  </a:lnTo>
                  <a:lnTo>
                    <a:pt x="391" y="240"/>
                  </a:lnTo>
                  <a:lnTo>
                    <a:pt x="399" y="240"/>
                  </a:lnTo>
                  <a:lnTo>
                    <a:pt x="406" y="240"/>
                  </a:lnTo>
                  <a:lnTo>
                    <a:pt x="414" y="240"/>
                  </a:lnTo>
                  <a:lnTo>
                    <a:pt x="422" y="240"/>
                  </a:lnTo>
                  <a:lnTo>
                    <a:pt x="429" y="240"/>
                  </a:lnTo>
                  <a:lnTo>
                    <a:pt x="437" y="240"/>
                  </a:lnTo>
                  <a:lnTo>
                    <a:pt x="445" y="240"/>
                  </a:lnTo>
                  <a:lnTo>
                    <a:pt x="460" y="232"/>
                  </a:lnTo>
                  <a:lnTo>
                    <a:pt x="468" y="232"/>
                  </a:lnTo>
                  <a:lnTo>
                    <a:pt x="475" y="232"/>
                  </a:lnTo>
                  <a:lnTo>
                    <a:pt x="483" y="232"/>
                  </a:lnTo>
                  <a:lnTo>
                    <a:pt x="491" y="232"/>
                  </a:lnTo>
                  <a:lnTo>
                    <a:pt x="498" y="232"/>
                  </a:lnTo>
                  <a:lnTo>
                    <a:pt x="506" y="232"/>
                  </a:lnTo>
                  <a:lnTo>
                    <a:pt x="514" y="232"/>
                  </a:lnTo>
                  <a:lnTo>
                    <a:pt x="521" y="225"/>
                  </a:lnTo>
                  <a:lnTo>
                    <a:pt x="537" y="225"/>
                  </a:lnTo>
                  <a:lnTo>
                    <a:pt x="544" y="225"/>
                  </a:lnTo>
                  <a:lnTo>
                    <a:pt x="552" y="225"/>
                  </a:lnTo>
                  <a:lnTo>
                    <a:pt x="560" y="225"/>
                  </a:lnTo>
                  <a:lnTo>
                    <a:pt x="567" y="217"/>
                  </a:lnTo>
                  <a:lnTo>
                    <a:pt x="575" y="217"/>
                  </a:lnTo>
                  <a:lnTo>
                    <a:pt x="583" y="217"/>
                  </a:lnTo>
                  <a:lnTo>
                    <a:pt x="590" y="217"/>
                  </a:lnTo>
                  <a:lnTo>
                    <a:pt x="598" y="210"/>
                  </a:lnTo>
                  <a:lnTo>
                    <a:pt x="606" y="210"/>
                  </a:lnTo>
                  <a:lnTo>
                    <a:pt x="621" y="210"/>
                  </a:lnTo>
                  <a:lnTo>
                    <a:pt x="629" y="202"/>
                  </a:lnTo>
                  <a:lnTo>
                    <a:pt x="636" y="202"/>
                  </a:lnTo>
                  <a:lnTo>
                    <a:pt x="644" y="195"/>
                  </a:lnTo>
                  <a:lnTo>
                    <a:pt x="652" y="195"/>
                  </a:lnTo>
                  <a:lnTo>
                    <a:pt x="659" y="195"/>
                  </a:lnTo>
                  <a:lnTo>
                    <a:pt x="667" y="187"/>
                  </a:lnTo>
                  <a:lnTo>
                    <a:pt x="675" y="187"/>
                  </a:lnTo>
                  <a:lnTo>
                    <a:pt x="682" y="180"/>
                  </a:lnTo>
                  <a:lnTo>
                    <a:pt x="690" y="172"/>
                  </a:lnTo>
                  <a:lnTo>
                    <a:pt x="705" y="172"/>
                  </a:lnTo>
                  <a:lnTo>
                    <a:pt x="713" y="165"/>
                  </a:lnTo>
                  <a:lnTo>
                    <a:pt x="721" y="157"/>
                  </a:lnTo>
                  <a:lnTo>
                    <a:pt x="728" y="157"/>
                  </a:lnTo>
                  <a:lnTo>
                    <a:pt x="736" y="150"/>
                  </a:lnTo>
                  <a:lnTo>
                    <a:pt x="744" y="142"/>
                  </a:lnTo>
                  <a:lnTo>
                    <a:pt x="751" y="142"/>
                  </a:lnTo>
                  <a:lnTo>
                    <a:pt x="759" y="135"/>
                  </a:lnTo>
                  <a:lnTo>
                    <a:pt x="767" y="127"/>
                  </a:lnTo>
                  <a:lnTo>
                    <a:pt x="782" y="120"/>
                  </a:lnTo>
                  <a:lnTo>
                    <a:pt x="790" y="112"/>
                  </a:lnTo>
                  <a:lnTo>
                    <a:pt x="797" y="105"/>
                  </a:lnTo>
                  <a:lnTo>
                    <a:pt x="805" y="97"/>
                  </a:lnTo>
                  <a:lnTo>
                    <a:pt x="813" y="97"/>
                  </a:lnTo>
                  <a:lnTo>
                    <a:pt x="820" y="90"/>
                  </a:lnTo>
                  <a:lnTo>
                    <a:pt x="828" y="82"/>
                  </a:lnTo>
                  <a:lnTo>
                    <a:pt x="836" y="75"/>
                  </a:lnTo>
                  <a:lnTo>
                    <a:pt x="843" y="67"/>
                  </a:lnTo>
                  <a:lnTo>
                    <a:pt x="851" y="60"/>
                  </a:lnTo>
                  <a:lnTo>
                    <a:pt x="866" y="52"/>
                  </a:lnTo>
                  <a:lnTo>
                    <a:pt x="874" y="45"/>
                  </a:lnTo>
                  <a:lnTo>
                    <a:pt x="881" y="45"/>
                  </a:lnTo>
                  <a:lnTo>
                    <a:pt x="889" y="37"/>
                  </a:lnTo>
                  <a:lnTo>
                    <a:pt x="897" y="30"/>
                  </a:lnTo>
                  <a:lnTo>
                    <a:pt x="904" y="30"/>
                  </a:lnTo>
                  <a:lnTo>
                    <a:pt x="912" y="22"/>
                  </a:lnTo>
                  <a:lnTo>
                    <a:pt x="920" y="15"/>
                  </a:lnTo>
                  <a:lnTo>
                    <a:pt x="927" y="15"/>
                  </a:lnTo>
                  <a:lnTo>
                    <a:pt x="935" y="7"/>
                  </a:lnTo>
                  <a:lnTo>
                    <a:pt x="950" y="7"/>
                  </a:lnTo>
                  <a:lnTo>
                    <a:pt x="958" y="7"/>
                  </a:lnTo>
                  <a:lnTo>
                    <a:pt x="966" y="0"/>
                  </a:lnTo>
                  <a:lnTo>
                    <a:pt x="973" y="0"/>
                  </a:lnTo>
                  <a:lnTo>
                    <a:pt x="981" y="0"/>
                  </a:lnTo>
                  <a:lnTo>
                    <a:pt x="989" y="0"/>
                  </a:lnTo>
                  <a:lnTo>
                    <a:pt x="996" y="7"/>
                  </a:lnTo>
                  <a:lnTo>
                    <a:pt x="1004" y="7"/>
                  </a:lnTo>
                  <a:lnTo>
                    <a:pt x="1012" y="7"/>
                  </a:lnTo>
                  <a:lnTo>
                    <a:pt x="1019" y="15"/>
                  </a:lnTo>
                  <a:lnTo>
                    <a:pt x="1035" y="15"/>
                  </a:lnTo>
                  <a:lnTo>
                    <a:pt x="1042" y="22"/>
                  </a:lnTo>
                  <a:lnTo>
                    <a:pt x="1050" y="30"/>
                  </a:lnTo>
                  <a:lnTo>
                    <a:pt x="1058" y="30"/>
                  </a:lnTo>
                  <a:lnTo>
                    <a:pt x="1065" y="37"/>
                  </a:lnTo>
                  <a:lnTo>
                    <a:pt x="1073" y="45"/>
                  </a:lnTo>
                </a:path>
              </a:pathLst>
            </a:custGeom>
            <a:noFill/>
            <a:ln w="1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433888" y="3344863"/>
              <a:ext cx="1703388" cy="571500"/>
            </a:xfrm>
            <a:custGeom>
              <a:avLst/>
              <a:gdLst>
                <a:gd name="T0" fmla="*/ 15 w 1073"/>
                <a:gd name="T1" fmla="*/ 22 h 360"/>
                <a:gd name="T2" fmla="*/ 46 w 1073"/>
                <a:gd name="T3" fmla="*/ 52 h 360"/>
                <a:gd name="T4" fmla="*/ 69 w 1073"/>
                <a:gd name="T5" fmla="*/ 90 h 360"/>
                <a:gd name="T6" fmla="*/ 92 w 1073"/>
                <a:gd name="T7" fmla="*/ 127 h 360"/>
                <a:gd name="T8" fmla="*/ 123 w 1073"/>
                <a:gd name="T9" fmla="*/ 165 h 360"/>
                <a:gd name="T10" fmla="*/ 146 w 1073"/>
                <a:gd name="T11" fmla="*/ 202 h 360"/>
                <a:gd name="T12" fmla="*/ 169 w 1073"/>
                <a:gd name="T13" fmla="*/ 240 h 360"/>
                <a:gd name="T14" fmla="*/ 192 w 1073"/>
                <a:gd name="T15" fmla="*/ 270 h 360"/>
                <a:gd name="T16" fmla="*/ 222 w 1073"/>
                <a:gd name="T17" fmla="*/ 300 h 360"/>
                <a:gd name="T18" fmla="*/ 245 w 1073"/>
                <a:gd name="T19" fmla="*/ 322 h 360"/>
                <a:gd name="T20" fmla="*/ 268 w 1073"/>
                <a:gd name="T21" fmla="*/ 345 h 360"/>
                <a:gd name="T22" fmla="*/ 299 w 1073"/>
                <a:gd name="T23" fmla="*/ 352 h 360"/>
                <a:gd name="T24" fmla="*/ 322 w 1073"/>
                <a:gd name="T25" fmla="*/ 360 h 360"/>
                <a:gd name="T26" fmla="*/ 345 w 1073"/>
                <a:gd name="T27" fmla="*/ 360 h 360"/>
                <a:gd name="T28" fmla="*/ 376 w 1073"/>
                <a:gd name="T29" fmla="*/ 352 h 360"/>
                <a:gd name="T30" fmla="*/ 399 w 1073"/>
                <a:gd name="T31" fmla="*/ 345 h 360"/>
                <a:gd name="T32" fmla="*/ 422 w 1073"/>
                <a:gd name="T33" fmla="*/ 337 h 360"/>
                <a:gd name="T34" fmla="*/ 452 w 1073"/>
                <a:gd name="T35" fmla="*/ 322 h 360"/>
                <a:gd name="T36" fmla="*/ 475 w 1073"/>
                <a:gd name="T37" fmla="*/ 307 h 360"/>
                <a:gd name="T38" fmla="*/ 498 w 1073"/>
                <a:gd name="T39" fmla="*/ 292 h 360"/>
                <a:gd name="T40" fmla="*/ 521 w 1073"/>
                <a:gd name="T41" fmla="*/ 285 h 360"/>
                <a:gd name="T42" fmla="*/ 552 w 1073"/>
                <a:gd name="T43" fmla="*/ 270 h 360"/>
                <a:gd name="T44" fmla="*/ 575 w 1073"/>
                <a:gd name="T45" fmla="*/ 262 h 360"/>
                <a:gd name="T46" fmla="*/ 598 w 1073"/>
                <a:gd name="T47" fmla="*/ 247 h 360"/>
                <a:gd name="T48" fmla="*/ 629 w 1073"/>
                <a:gd name="T49" fmla="*/ 240 h 360"/>
                <a:gd name="T50" fmla="*/ 652 w 1073"/>
                <a:gd name="T51" fmla="*/ 232 h 360"/>
                <a:gd name="T52" fmla="*/ 675 w 1073"/>
                <a:gd name="T53" fmla="*/ 225 h 360"/>
                <a:gd name="T54" fmla="*/ 705 w 1073"/>
                <a:gd name="T55" fmla="*/ 217 h 360"/>
                <a:gd name="T56" fmla="*/ 728 w 1073"/>
                <a:gd name="T57" fmla="*/ 210 h 360"/>
                <a:gd name="T58" fmla="*/ 751 w 1073"/>
                <a:gd name="T59" fmla="*/ 210 h 360"/>
                <a:gd name="T60" fmla="*/ 782 w 1073"/>
                <a:gd name="T61" fmla="*/ 202 h 360"/>
                <a:gd name="T62" fmla="*/ 805 w 1073"/>
                <a:gd name="T63" fmla="*/ 202 h 360"/>
                <a:gd name="T64" fmla="*/ 828 w 1073"/>
                <a:gd name="T65" fmla="*/ 202 h 360"/>
                <a:gd name="T66" fmla="*/ 851 w 1073"/>
                <a:gd name="T67" fmla="*/ 195 h 360"/>
                <a:gd name="T68" fmla="*/ 882 w 1073"/>
                <a:gd name="T69" fmla="*/ 195 h 360"/>
                <a:gd name="T70" fmla="*/ 905 w 1073"/>
                <a:gd name="T71" fmla="*/ 195 h 360"/>
                <a:gd name="T72" fmla="*/ 928 w 1073"/>
                <a:gd name="T73" fmla="*/ 195 h 360"/>
                <a:gd name="T74" fmla="*/ 958 w 1073"/>
                <a:gd name="T75" fmla="*/ 195 h 360"/>
                <a:gd name="T76" fmla="*/ 981 w 1073"/>
                <a:gd name="T77" fmla="*/ 195 h 360"/>
                <a:gd name="T78" fmla="*/ 1004 w 1073"/>
                <a:gd name="T79" fmla="*/ 195 h 360"/>
                <a:gd name="T80" fmla="*/ 1035 w 1073"/>
                <a:gd name="T81" fmla="*/ 195 h 360"/>
                <a:gd name="T82" fmla="*/ 1058 w 1073"/>
                <a:gd name="T83" fmla="*/ 19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3" h="360">
                  <a:moveTo>
                    <a:pt x="0" y="0"/>
                  </a:moveTo>
                  <a:lnTo>
                    <a:pt x="8" y="7"/>
                  </a:lnTo>
                  <a:lnTo>
                    <a:pt x="15" y="22"/>
                  </a:lnTo>
                  <a:lnTo>
                    <a:pt x="23" y="30"/>
                  </a:lnTo>
                  <a:lnTo>
                    <a:pt x="38" y="37"/>
                  </a:lnTo>
                  <a:lnTo>
                    <a:pt x="46" y="52"/>
                  </a:lnTo>
                  <a:lnTo>
                    <a:pt x="54" y="60"/>
                  </a:lnTo>
                  <a:lnTo>
                    <a:pt x="61" y="75"/>
                  </a:lnTo>
                  <a:lnTo>
                    <a:pt x="69" y="90"/>
                  </a:lnTo>
                  <a:lnTo>
                    <a:pt x="77" y="97"/>
                  </a:lnTo>
                  <a:lnTo>
                    <a:pt x="84" y="112"/>
                  </a:lnTo>
                  <a:lnTo>
                    <a:pt x="92" y="127"/>
                  </a:lnTo>
                  <a:lnTo>
                    <a:pt x="100" y="135"/>
                  </a:lnTo>
                  <a:lnTo>
                    <a:pt x="107" y="150"/>
                  </a:lnTo>
                  <a:lnTo>
                    <a:pt x="123" y="165"/>
                  </a:lnTo>
                  <a:lnTo>
                    <a:pt x="130" y="180"/>
                  </a:lnTo>
                  <a:lnTo>
                    <a:pt x="138" y="187"/>
                  </a:lnTo>
                  <a:lnTo>
                    <a:pt x="146" y="202"/>
                  </a:lnTo>
                  <a:lnTo>
                    <a:pt x="153" y="217"/>
                  </a:lnTo>
                  <a:lnTo>
                    <a:pt x="161" y="225"/>
                  </a:lnTo>
                  <a:lnTo>
                    <a:pt x="169" y="240"/>
                  </a:lnTo>
                  <a:lnTo>
                    <a:pt x="176" y="255"/>
                  </a:lnTo>
                  <a:lnTo>
                    <a:pt x="184" y="262"/>
                  </a:lnTo>
                  <a:lnTo>
                    <a:pt x="192" y="270"/>
                  </a:lnTo>
                  <a:lnTo>
                    <a:pt x="207" y="285"/>
                  </a:lnTo>
                  <a:lnTo>
                    <a:pt x="215" y="292"/>
                  </a:lnTo>
                  <a:lnTo>
                    <a:pt x="222" y="300"/>
                  </a:lnTo>
                  <a:lnTo>
                    <a:pt x="230" y="307"/>
                  </a:lnTo>
                  <a:lnTo>
                    <a:pt x="238" y="315"/>
                  </a:lnTo>
                  <a:lnTo>
                    <a:pt x="245" y="322"/>
                  </a:lnTo>
                  <a:lnTo>
                    <a:pt x="253" y="330"/>
                  </a:lnTo>
                  <a:lnTo>
                    <a:pt x="261" y="337"/>
                  </a:lnTo>
                  <a:lnTo>
                    <a:pt x="268" y="345"/>
                  </a:lnTo>
                  <a:lnTo>
                    <a:pt x="276" y="345"/>
                  </a:lnTo>
                  <a:lnTo>
                    <a:pt x="291" y="352"/>
                  </a:lnTo>
                  <a:lnTo>
                    <a:pt x="299" y="352"/>
                  </a:lnTo>
                  <a:lnTo>
                    <a:pt x="307" y="352"/>
                  </a:lnTo>
                  <a:lnTo>
                    <a:pt x="314" y="360"/>
                  </a:lnTo>
                  <a:lnTo>
                    <a:pt x="322" y="360"/>
                  </a:lnTo>
                  <a:lnTo>
                    <a:pt x="330" y="360"/>
                  </a:lnTo>
                  <a:lnTo>
                    <a:pt x="337" y="360"/>
                  </a:lnTo>
                  <a:lnTo>
                    <a:pt x="345" y="360"/>
                  </a:lnTo>
                  <a:lnTo>
                    <a:pt x="353" y="360"/>
                  </a:lnTo>
                  <a:lnTo>
                    <a:pt x="368" y="352"/>
                  </a:lnTo>
                  <a:lnTo>
                    <a:pt x="376" y="352"/>
                  </a:lnTo>
                  <a:lnTo>
                    <a:pt x="383" y="352"/>
                  </a:lnTo>
                  <a:lnTo>
                    <a:pt x="391" y="345"/>
                  </a:lnTo>
                  <a:lnTo>
                    <a:pt x="399" y="345"/>
                  </a:lnTo>
                  <a:lnTo>
                    <a:pt x="406" y="345"/>
                  </a:lnTo>
                  <a:lnTo>
                    <a:pt x="414" y="337"/>
                  </a:lnTo>
                  <a:lnTo>
                    <a:pt x="422" y="337"/>
                  </a:lnTo>
                  <a:lnTo>
                    <a:pt x="429" y="330"/>
                  </a:lnTo>
                  <a:lnTo>
                    <a:pt x="437" y="330"/>
                  </a:lnTo>
                  <a:lnTo>
                    <a:pt x="452" y="322"/>
                  </a:lnTo>
                  <a:lnTo>
                    <a:pt x="460" y="315"/>
                  </a:lnTo>
                  <a:lnTo>
                    <a:pt x="468" y="315"/>
                  </a:lnTo>
                  <a:lnTo>
                    <a:pt x="475" y="307"/>
                  </a:lnTo>
                  <a:lnTo>
                    <a:pt x="483" y="307"/>
                  </a:lnTo>
                  <a:lnTo>
                    <a:pt x="491" y="300"/>
                  </a:lnTo>
                  <a:lnTo>
                    <a:pt x="498" y="292"/>
                  </a:lnTo>
                  <a:lnTo>
                    <a:pt x="506" y="292"/>
                  </a:lnTo>
                  <a:lnTo>
                    <a:pt x="514" y="285"/>
                  </a:lnTo>
                  <a:lnTo>
                    <a:pt x="521" y="285"/>
                  </a:lnTo>
                  <a:lnTo>
                    <a:pt x="537" y="277"/>
                  </a:lnTo>
                  <a:lnTo>
                    <a:pt x="544" y="277"/>
                  </a:lnTo>
                  <a:lnTo>
                    <a:pt x="552" y="270"/>
                  </a:lnTo>
                  <a:lnTo>
                    <a:pt x="560" y="270"/>
                  </a:lnTo>
                  <a:lnTo>
                    <a:pt x="567" y="262"/>
                  </a:lnTo>
                  <a:lnTo>
                    <a:pt x="575" y="262"/>
                  </a:lnTo>
                  <a:lnTo>
                    <a:pt x="583" y="255"/>
                  </a:lnTo>
                  <a:lnTo>
                    <a:pt x="590" y="255"/>
                  </a:lnTo>
                  <a:lnTo>
                    <a:pt x="598" y="247"/>
                  </a:lnTo>
                  <a:lnTo>
                    <a:pt x="613" y="247"/>
                  </a:lnTo>
                  <a:lnTo>
                    <a:pt x="621" y="240"/>
                  </a:lnTo>
                  <a:lnTo>
                    <a:pt x="629" y="240"/>
                  </a:lnTo>
                  <a:lnTo>
                    <a:pt x="636" y="240"/>
                  </a:lnTo>
                  <a:lnTo>
                    <a:pt x="644" y="232"/>
                  </a:lnTo>
                  <a:lnTo>
                    <a:pt x="652" y="232"/>
                  </a:lnTo>
                  <a:lnTo>
                    <a:pt x="659" y="232"/>
                  </a:lnTo>
                  <a:lnTo>
                    <a:pt x="667" y="225"/>
                  </a:lnTo>
                  <a:lnTo>
                    <a:pt x="675" y="225"/>
                  </a:lnTo>
                  <a:lnTo>
                    <a:pt x="682" y="225"/>
                  </a:lnTo>
                  <a:lnTo>
                    <a:pt x="698" y="217"/>
                  </a:lnTo>
                  <a:lnTo>
                    <a:pt x="705" y="217"/>
                  </a:lnTo>
                  <a:lnTo>
                    <a:pt x="713" y="217"/>
                  </a:lnTo>
                  <a:lnTo>
                    <a:pt x="721" y="217"/>
                  </a:lnTo>
                  <a:lnTo>
                    <a:pt x="728" y="210"/>
                  </a:lnTo>
                  <a:lnTo>
                    <a:pt x="736" y="210"/>
                  </a:lnTo>
                  <a:lnTo>
                    <a:pt x="744" y="210"/>
                  </a:lnTo>
                  <a:lnTo>
                    <a:pt x="751" y="210"/>
                  </a:lnTo>
                  <a:lnTo>
                    <a:pt x="759" y="210"/>
                  </a:lnTo>
                  <a:lnTo>
                    <a:pt x="767" y="210"/>
                  </a:lnTo>
                  <a:lnTo>
                    <a:pt x="782" y="202"/>
                  </a:lnTo>
                  <a:lnTo>
                    <a:pt x="790" y="202"/>
                  </a:lnTo>
                  <a:lnTo>
                    <a:pt x="797" y="202"/>
                  </a:lnTo>
                  <a:lnTo>
                    <a:pt x="805" y="202"/>
                  </a:lnTo>
                  <a:lnTo>
                    <a:pt x="813" y="202"/>
                  </a:lnTo>
                  <a:lnTo>
                    <a:pt x="820" y="202"/>
                  </a:lnTo>
                  <a:lnTo>
                    <a:pt x="828" y="202"/>
                  </a:lnTo>
                  <a:lnTo>
                    <a:pt x="836" y="202"/>
                  </a:lnTo>
                  <a:lnTo>
                    <a:pt x="843" y="195"/>
                  </a:lnTo>
                  <a:lnTo>
                    <a:pt x="851" y="195"/>
                  </a:lnTo>
                  <a:lnTo>
                    <a:pt x="866" y="195"/>
                  </a:lnTo>
                  <a:lnTo>
                    <a:pt x="874" y="195"/>
                  </a:lnTo>
                  <a:lnTo>
                    <a:pt x="882" y="195"/>
                  </a:lnTo>
                  <a:lnTo>
                    <a:pt x="889" y="195"/>
                  </a:lnTo>
                  <a:lnTo>
                    <a:pt x="897" y="195"/>
                  </a:lnTo>
                  <a:lnTo>
                    <a:pt x="905" y="195"/>
                  </a:lnTo>
                  <a:lnTo>
                    <a:pt x="912" y="195"/>
                  </a:lnTo>
                  <a:lnTo>
                    <a:pt x="920" y="195"/>
                  </a:lnTo>
                  <a:lnTo>
                    <a:pt x="928" y="195"/>
                  </a:lnTo>
                  <a:lnTo>
                    <a:pt x="943" y="195"/>
                  </a:lnTo>
                  <a:lnTo>
                    <a:pt x="951" y="195"/>
                  </a:lnTo>
                  <a:lnTo>
                    <a:pt x="958" y="195"/>
                  </a:lnTo>
                  <a:lnTo>
                    <a:pt x="966" y="195"/>
                  </a:lnTo>
                  <a:lnTo>
                    <a:pt x="974" y="195"/>
                  </a:lnTo>
                  <a:lnTo>
                    <a:pt x="981" y="195"/>
                  </a:lnTo>
                  <a:lnTo>
                    <a:pt x="989" y="195"/>
                  </a:lnTo>
                  <a:lnTo>
                    <a:pt x="997" y="195"/>
                  </a:lnTo>
                  <a:lnTo>
                    <a:pt x="1004" y="195"/>
                  </a:lnTo>
                  <a:lnTo>
                    <a:pt x="1012" y="195"/>
                  </a:lnTo>
                  <a:lnTo>
                    <a:pt x="1027" y="195"/>
                  </a:lnTo>
                  <a:lnTo>
                    <a:pt x="1035" y="195"/>
                  </a:lnTo>
                  <a:lnTo>
                    <a:pt x="1043" y="195"/>
                  </a:lnTo>
                  <a:lnTo>
                    <a:pt x="1050" y="195"/>
                  </a:lnTo>
                  <a:lnTo>
                    <a:pt x="1058" y="195"/>
                  </a:lnTo>
                  <a:lnTo>
                    <a:pt x="1066" y="195"/>
                  </a:lnTo>
                  <a:lnTo>
                    <a:pt x="1073" y="195"/>
                  </a:lnTo>
                </a:path>
              </a:pathLst>
            </a:custGeom>
            <a:noFill/>
            <a:ln w="1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6137275" y="3546475"/>
              <a:ext cx="1704975" cy="179387"/>
            </a:xfrm>
            <a:custGeom>
              <a:avLst/>
              <a:gdLst>
                <a:gd name="T0" fmla="*/ 16 w 1074"/>
                <a:gd name="T1" fmla="*/ 68 h 113"/>
                <a:gd name="T2" fmla="*/ 46 w 1074"/>
                <a:gd name="T3" fmla="*/ 75 h 113"/>
                <a:gd name="T4" fmla="*/ 69 w 1074"/>
                <a:gd name="T5" fmla="*/ 75 h 113"/>
                <a:gd name="T6" fmla="*/ 92 w 1074"/>
                <a:gd name="T7" fmla="*/ 83 h 113"/>
                <a:gd name="T8" fmla="*/ 123 w 1074"/>
                <a:gd name="T9" fmla="*/ 83 h 113"/>
                <a:gd name="T10" fmla="*/ 146 w 1074"/>
                <a:gd name="T11" fmla="*/ 90 h 113"/>
                <a:gd name="T12" fmla="*/ 169 w 1074"/>
                <a:gd name="T13" fmla="*/ 90 h 113"/>
                <a:gd name="T14" fmla="*/ 200 w 1074"/>
                <a:gd name="T15" fmla="*/ 98 h 113"/>
                <a:gd name="T16" fmla="*/ 223 w 1074"/>
                <a:gd name="T17" fmla="*/ 105 h 113"/>
                <a:gd name="T18" fmla="*/ 246 w 1074"/>
                <a:gd name="T19" fmla="*/ 105 h 113"/>
                <a:gd name="T20" fmla="*/ 269 w 1074"/>
                <a:gd name="T21" fmla="*/ 105 h 113"/>
                <a:gd name="T22" fmla="*/ 299 w 1074"/>
                <a:gd name="T23" fmla="*/ 113 h 113"/>
                <a:gd name="T24" fmla="*/ 322 w 1074"/>
                <a:gd name="T25" fmla="*/ 113 h 113"/>
                <a:gd name="T26" fmla="*/ 345 w 1074"/>
                <a:gd name="T27" fmla="*/ 105 h 113"/>
                <a:gd name="T28" fmla="*/ 376 w 1074"/>
                <a:gd name="T29" fmla="*/ 105 h 113"/>
                <a:gd name="T30" fmla="*/ 399 w 1074"/>
                <a:gd name="T31" fmla="*/ 98 h 113"/>
                <a:gd name="T32" fmla="*/ 422 w 1074"/>
                <a:gd name="T33" fmla="*/ 90 h 113"/>
                <a:gd name="T34" fmla="*/ 453 w 1074"/>
                <a:gd name="T35" fmla="*/ 83 h 113"/>
                <a:gd name="T36" fmla="*/ 476 w 1074"/>
                <a:gd name="T37" fmla="*/ 75 h 113"/>
                <a:gd name="T38" fmla="*/ 499 w 1074"/>
                <a:gd name="T39" fmla="*/ 60 h 113"/>
                <a:gd name="T40" fmla="*/ 529 w 1074"/>
                <a:gd name="T41" fmla="*/ 53 h 113"/>
                <a:gd name="T42" fmla="*/ 552 w 1074"/>
                <a:gd name="T43" fmla="*/ 38 h 113"/>
                <a:gd name="T44" fmla="*/ 575 w 1074"/>
                <a:gd name="T45" fmla="*/ 30 h 113"/>
                <a:gd name="T46" fmla="*/ 598 w 1074"/>
                <a:gd name="T47" fmla="*/ 23 h 113"/>
                <a:gd name="T48" fmla="*/ 629 w 1074"/>
                <a:gd name="T49" fmla="*/ 15 h 113"/>
                <a:gd name="T50" fmla="*/ 652 w 1074"/>
                <a:gd name="T51" fmla="*/ 8 h 113"/>
                <a:gd name="T52" fmla="*/ 675 w 1074"/>
                <a:gd name="T53" fmla="*/ 0 h 113"/>
                <a:gd name="T54" fmla="*/ 706 w 1074"/>
                <a:gd name="T55" fmla="*/ 0 h 113"/>
                <a:gd name="T56" fmla="*/ 729 w 1074"/>
                <a:gd name="T57" fmla="*/ 0 h 113"/>
                <a:gd name="T58" fmla="*/ 752 w 1074"/>
                <a:gd name="T59" fmla="*/ 0 h 113"/>
                <a:gd name="T60" fmla="*/ 782 w 1074"/>
                <a:gd name="T61" fmla="*/ 0 h 113"/>
                <a:gd name="T62" fmla="*/ 805 w 1074"/>
                <a:gd name="T63" fmla="*/ 0 h 113"/>
                <a:gd name="T64" fmla="*/ 828 w 1074"/>
                <a:gd name="T65" fmla="*/ 0 h 113"/>
                <a:gd name="T66" fmla="*/ 859 w 1074"/>
                <a:gd name="T67" fmla="*/ 0 h 113"/>
                <a:gd name="T68" fmla="*/ 882 w 1074"/>
                <a:gd name="T69" fmla="*/ 8 h 113"/>
                <a:gd name="T70" fmla="*/ 905 w 1074"/>
                <a:gd name="T71" fmla="*/ 8 h 113"/>
                <a:gd name="T72" fmla="*/ 928 w 1074"/>
                <a:gd name="T73" fmla="*/ 15 h 113"/>
                <a:gd name="T74" fmla="*/ 959 w 1074"/>
                <a:gd name="T75" fmla="*/ 15 h 113"/>
                <a:gd name="T76" fmla="*/ 982 w 1074"/>
                <a:gd name="T77" fmla="*/ 15 h 113"/>
                <a:gd name="T78" fmla="*/ 1005 w 1074"/>
                <a:gd name="T79" fmla="*/ 23 h 113"/>
                <a:gd name="T80" fmla="*/ 1035 w 1074"/>
                <a:gd name="T81" fmla="*/ 23 h 113"/>
                <a:gd name="T82" fmla="*/ 1058 w 1074"/>
                <a:gd name="T83" fmla="*/ 2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4" h="113">
                  <a:moveTo>
                    <a:pt x="0" y="68"/>
                  </a:moveTo>
                  <a:lnTo>
                    <a:pt x="8" y="68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9" y="75"/>
                  </a:lnTo>
                  <a:lnTo>
                    <a:pt x="46" y="75"/>
                  </a:lnTo>
                  <a:lnTo>
                    <a:pt x="54" y="75"/>
                  </a:lnTo>
                  <a:lnTo>
                    <a:pt x="62" y="75"/>
                  </a:lnTo>
                  <a:lnTo>
                    <a:pt x="69" y="75"/>
                  </a:lnTo>
                  <a:lnTo>
                    <a:pt x="77" y="75"/>
                  </a:lnTo>
                  <a:lnTo>
                    <a:pt x="85" y="75"/>
                  </a:lnTo>
                  <a:lnTo>
                    <a:pt x="92" y="83"/>
                  </a:lnTo>
                  <a:lnTo>
                    <a:pt x="100" y="83"/>
                  </a:lnTo>
                  <a:lnTo>
                    <a:pt x="115" y="83"/>
                  </a:lnTo>
                  <a:lnTo>
                    <a:pt x="123" y="83"/>
                  </a:lnTo>
                  <a:lnTo>
                    <a:pt x="131" y="83"/>
                  </a:lnTo>
                  <a:lnTo>
                    <a:pt x="138" y="90"/>
                  </a:lnTo>
                  <a:lnTo>
                    <a:pt x="146" y="90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69" y="90"/>
                  </a:lnTo>
                  <a:lnTo>
                    <a:pt x="177" y="98"/>
                  </a:lnTo>
                  <a:lnTo>
                    <a:pt x="184" y="98"/>
                  </a:lnTo>
                  <a:lnTo>
                    <a:pt x="200" y="98"/>
                  </a:lnTo>
                  <a:lnTo>
                    <a:pt x="207" y="98"/>
                  </a:lnTo>
                  <a:lnTo>
                    <a:pt x="215" y="98"/>
                  </a:lnTo>
                  <a:lnTo>
                    <a:pt x="223" y="105"/>
                  </a:lnTo>
                  <a:lnTo>
                    <a:pt x="230" y="105"/>
                  </a:lnTo>
                  <a:lnTo>
                    <a:pt x="238" y="105"/>
                  </a:lnTo>
                  <a:lnTo>
                    <a:pt x="246" y="105"/>
                  </a:lnTo>
                  <a:lnTo>
                    <a:pt x="253" y="105"/>
                  </a:lnTo>
                  <a:lnTo>
                    <a:pt x="261" y="105"/>
                  </a:lnTo>
                  <a:lnTo>
                    <a:pt x="269" y="105"/>
                  </a:lnTo>
                  <a:lnTo>
                    <a:pt x="284" y="105"/>
                  </a:lnTo>
                  <a:lnTo>
                    <a:pt x="292" y="113"/>
                  </a:lnTo>
                  <a:lnTo>
                    <a:pt x="299" y="113"/>
                  </a:lnTo>
                  <a:lnTo>
                    <a:pt x="307" y="113"/>
                  </a:lnTo>
                  <a:lnTo>
                    <a:pt x="315" y="113"/>
                  </a:lnTo>
                  <a:lnTo>
                    <a:pt x="322" y="113"/>
                  </a:lnTo>
                  <a:lnTo>
                    <a:pt x="330" y="105"/>
                  </a:lnTo>
                  <a:lnTo>
                    <a:pt x="338" y="105"/>
                  </a:lnTo>
                  <a:lnTo>
                    <a:pt x="345" y="105"/>
                  </a:lnTo>
                  <a:lnTo>
                    <a:pt x="353" y="105"/>
                  </a:lnTo>
                  <a:lnTo>
                    <a:pt x="368" y="105"/>
                  </a:lnTo>
                  <a:lnTo>
                    <a:pt x="376" y="105"/>
                  </a:lnTo>
                  <a:lnTo>
                    <a:pt x="384" y="105"/>
                  </a:lnTo>
                  <a:lnTo>
                    <a:pt x="391" y="98"/>
                  </a:lnTo>
                  <a:lnTo>
                    <a:pt x="399" y="98"/>
                  </a:lnTo>
                  <a:lnTo>
                    <a:pt x="407" y="98"/>
                  </a:lnTo>
                  <a:lnTo>
                    <a:pt x="414" y="90"/>
                  </a:lnTo>
                  <a:lnTo>
                    <a:pt x="422" y="90"/>
                  </a:lnTo>
                  <a:lnTo>
                    <a:pt x="430" y="90"/>
                  </a:lnTo>
                  <a:lnTo>
                    <a:pt x="445" y="83"/>
                  </a:lnTo>
                  <a:lnTo>
                    <a:pt x="453" y="83"/>
                  </a:lnTo>
                  <a:lnTo>
                    <a:pt x="460" y="83"/>
                  </a:lnTo>
                  <a:lnTo>
                    <a:pt x="468" y="75"/>
                  </a:lnTo>
                  <a:lnTo>
                    <a:pt x="476" y="75"/>
                  </a:lnTo>
                  <a:lnTo>
                    <a:pt x="483" y="68"/>
                  </a:lnTo>
                  <a:lnTo>
                    <a:pt x="491" y="68"/>
                  </a:lnTo>
                  <a:lnTo>
                    <a:pt x="499" y="60"/>
                  </a:lnTo>
                  <a:lnTo>
                    <a:pt x="506" y="60"/>
                  </a:lnTo>
                  <a:lnTo>
                    <a:pt x="514" y="53"/>
                  </a:lnTo>
                  <a:lnTo>
                    <a:pt x="529" y="53"/>
                  </a:lnTo>
                  <a:lnTo>
                    <a:pt x="537" y="45"/>
                  </a:lnTo>
                  <a:lnTo>
                    <a:pt x="545" y="45"/>
                  </a:lnTo>
                  <a:lnTo>
                    <a:pt x="552" y="38"/>
                  </a:lnTo>
                  <a:lnTo>
                    <a:pt x="560" y="38"/>
                  </a:lnTo>
                  <a:lnTo>
                    <a:pt x="568" y="38"/>
                  </a:lnTo>
                  <a:lnTo>
                    <a:pt x="575" y="30"/>
                  </a:lnTo>
                  <a:lnTo>
                    <a:pt x="583" y="30"/>
                  </a:lnTo>
                  <a:lnTo>
                    <a:pt x="591" y="23"/>
                  </a:lnTo>
                  <a:lnTo>
                    <a:pt x="598" y="23"/>
                  </a:lnTo>
                  <a:lnTo>
                    <a:pt x="614" y="23"/>
                  </a:lnTo>
                  <a:lnTo>
                    <a:pt x="621" y="15"/>
                  </a:lnTo>
                  <a:lnTo>
                    <a:pt x="629" y="15"/>
                  </a:lnTo>
                  <a:lnTo>
                    <a:pt x="637" y="15"/>
                  </a:lnTo>
                  <a:lnTo>
                    <a:pt x="644" y="8"/>
                  </a:lnTo>
                  <a:lnTo>
                    <a:pt x="652" y="8"/>
                  </a:lnTo>
                  <a:lnTo>
                    <a:pt x="660" y="8"/>
                  </a:lnTo>
                  <a:lnTo>
                    <a:pt x="667" y="0"/>
                  </a:lnTo>
                  <a:lnTo>
                    <a:pt x="675" y="0"/>
                  </a:lnTo>
                  <a:lnTo>
                    <a:pt x="690" y="0"/>
                  </a:lnTo>
                  <a:lnTo>
                    <a:pt x="698" y="0"/>
                  </a:lnTo>
                  <a:lnTo>
                    <a:pt x="706" y="0"/>
                  </a:lnTo>
                  <a:lnTo>
                    <a:pt x="713" y="0"/>
                  </a:lnTo>
                  <a:lnTo>
                    <a:pt x="721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4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75" y="0"/>
                  </a:lnTo>
                  <a:lnTo>
                    <a:pt x="782" y="0"/>
                  </a:lnTo>
                  <a:lnTo>
                    <a:pt x="790" y="0"/>
                  </a:lnTo>
                  <a:lnTo>
                    <a:pt x="798" y="0"/>
                  </a:lnTo>
                  <a:lnTo>
                    <a:pt x="805" y="0"/>
                  </a:lnTo>
                  <a:lnTo>
                    <a:pt x="813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6" y="0"/>
                  </a:lnTo>
                  <a:lnTo>
                    <a:pt x="844" y="0"/>
                  </a:lnTo>
                  <a:lnTo>
                    <a:pt x="859" y="0"/>
                  </a:lnTo>
                  <a:lnTo>
                    <a:pt x="867" y="8"/>
                  </a:lnTo>
                  <a:lnTo>
                    <a:pt x="874" y="8"/>
                  </a:lnTo>
                  <a:lnTo>
                    <a:pt x="882" y="8"/>
                  </a:lnTo>
                  <a:lnTo>
                    <a:pt x="890" y="8"/>
                  </a:lnTo>
                  <a:lnTo>
                    <a:pt x="897" y="8"/>
                  </a:lnTo>
                  <a:lnTo>
                    <a:pt x="905" y="8"/>
                  </a:lnTo>
                  <a:lnTo>
                    <a:pt x="913" y="8"/>
                  </a:lnTo>
                  <a:lnTo>
                    <a:pt x="920" y="8"/>
                  </a:lnTo>
                  <a:lnTo>
                    <a:pt x="928" y="15"/>
                  </a:lnTo>
                  <a:lnTo>
                    <a:pt x="943" y="15"/>
                  </a:lnTo>
                  <a:lnTo>
                    <a:pt x="951" y="15"/>
                  </a:lnTo>
                  <a:lnTo>
                    <a:pt x="959" y="15"/>
                  </a:lnTo>
                  <a:lnTo>
                    <a:pt x="966" y="15"/>
                  </a:lnTo>
                  <a:lnTo>
                    <a:pt x="974" y="15"/>
                  </a:lnTo>
                  <a:lnTo>
                    <a:pt x="982" y="15"/>
                  </a:lnTo>
                  <a:lnTo>
                    <a:pt x="989" y="15"/>
                  </a:lnTo>
                  <a:lnTo>
                    <a:pt x="997" y="15"/>
                  </a:lnTo>
                  <a:lnTo>
                    <a:pt x="1005" y="23"/>
                  </a:lnTo>
                  <a:lnTo>
                    <a:pt x="1020" y="23"/>
                  </a:lnTo>
                  <a:lnTo>
                    <a:pt x="1028" y="23"/>
                  </a:lnTo>
                  <a:lnTo>
                    <a:pt x="1035" y="23"/>
                  </a:lnTo>
                  <a:lnTo>
                    <a:pt x="1043" y="23"/>
                  </a:lnTo>
                  <a:lnTo>
                    <a:pt x="1051" y="23"/>
                  </a:lnTo>
                  <a:lnTo>
                    <a:pt x="1058" y="23"/>
                  </a:lnTo>
                  <a:lnTo>
                    <a:pt x="1066" y="23"/>
                  </a:lnTo>
                  <a:lnTo>
                    <a:pt x="1074" y="23"/>
                  </a:lnTo>
                </a:path>
              </a:pathLst>
            </a:custGeom>
            <a:noFill/>
            <a:ln w="1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7842250" y="3582988"/>
              <a:ext cx="620713" cy="11112"/>
            </a:xfrm>
            <a:custGeom>
              <a:avLst/>
              <a:gdLst>
                <a:gd name="T0" fmla="*/ 0 w 391"/>
                <a:gd name="T1" fmla="*/ 0 h 7"/>
                <a:gd name="T2" fmla="*/ 7 w 391"/>
                <a:gd name="T3" fmla="*/ 0 h 7"/>
                <a:gd name="T4" fmla="*/ 15 w 391"/>
                <a:gd name="T5" fmla="*/ 0 h 7"/>
                <a:gd name="T6" fmla="*/ 30 w 391"/>
                <a:gd name="T7" fmla="*/ 0 h 7"/>
                <a:gd name="T8" fmla="*/ 38 w 391"/>
                <a:gd name="T9" fmla="*/ 0 h 7"/>
                <a:gd name="T10" fmla="*/ 46 w 391"/>
                <a:gd name="T11" fmla="*/ 0 h 7"/>
                <a:gd name="T12" fmla="*/ 53 w 391"/>
                <a:gd name="T13" fmla="*/ 0 h 7"/>
                <a:gd name="T14" fmla="*/ 61 w 391"/>
                <a:gd name="T15" fmla="*/ 7 h 7"/>
                <a:gd name="T16" fmla="*/ 69 w 391"/>
                <a:gd name="T17" fmla="*/ 7 h 7"/>
                <a:gd name="T18" fmla="*/ 76 w 391"/>
                <a:gd name="T19" fmla="*/ 7 h 7"/>
                <a:gd name="T20" fmla="*/ 84 w 391"/>
                <a:gd name="T21" fmla="*/ 7 h 7"/>
                <a:gd name="T22" fmla="*/ 92 w 391"/>
                <a:gd name="T23" fmla="*/ 7 h 7"/>
                <a:gd name="T24" fmla="*/ 99 w 391"/>
                <a:gd name="T25" fmla="*/ 7 h 7"/>
                <a:gd name="T26" fmla="*/ 115 w 391"/>
                <a:gd name="T27" fmla="*/ 7 h 7"/>
                <a:gd name="T28" fmla="*/ 122 w 391"/>
                <a:gd name="T29" fmla="*/ 7 h 7"/>
                <a:gd name="T30" fmla="*/ 130 w 391"/>
                <a:gd name="T31" fmla="*/ 7 h 7"/>
                <a:gd name="T32" fmla="*/ 138 w 391"/>
                <a:gd name="T33" fmla="*/ 7 h 7"/>
                <a:gd name="T34" fmla="*/ 145 w 391"/>
                <a:gd name="T35" fmla="*/ 7 h 7"/>
                <a:gd name="T36" fmla="*/ 153 w 391"/>
                <a:gd name="T37" fmla="*/ 7 h 7"/>
                <a:gd name="T38" fmla="*/ 161 w 391"/>
                <a:gd name="T39" fmla="*/ 7 h 7"/>
                <a:gd name="T40" fmla="*/ 168 w 391"/>
                <a:gd name="T41" fmla="*/ 7 h 7"/>
                <a:gd name="T42" fmla="*/ 176 w 391"/>
                <a:gd name="T43" fmla="*/ 7 h 7"/>
                <a:gd name="T44" fmla="*/ 191 w 391"/>
                <a:gd name="T45" fmla="*/ 7 h 7"/>
                <a:gd name="T46" fmla="*/ 199 w 391"/>
                <a:gd name="T47" fmla="*/ 7 h 7"/>
                <a:gd name="T48" fmla="*/ 207 w 391"/>
                <a:gd name="T49" fmla="*/ 7 h 7"/>
                <a:gd name="T50" fmla="*/ 214 w 391"/>
                <a:gd name="T51" fmla="*/ 7 h 7"/>
                <a:gd name="T52" fmla="*/ 222 w 391"/>
                <a:gd name="T53" fmla="*/ 7 h 7"/>
                <a:gd name="T54" fmla="*/ 230 w 391"/>
                <a:gd name="T55" fmla="*/ 7 h 7"/>
                <a:gd name="T56" fmla="*/ 237 w 391"/>
                <a:gd name="T57" fmla="*/ 7 h 7"/>
                <a:gd name="T58" fmla="*/ 245 w 391"/>
                <a:gd name="T59" fmla="*/ 7 h 7"/>
                <a:gd name="T60" fmla="*/ 253 w 391"/>
                <a:gd name="T61" fmla="*/ 7 h 7"/>
                <a:gd name="T62" fmla="*/ 260 w 391"/>
                <a:gd name="T63" fmla="*/ 7 h 7"/>
                <a:gd name="T64" fmla="*/ 276 w 391"/>
                <a:gd name="T65" fmla="*/ 7 h 7"/>
                <a:gd name="T66" fmla="*/ 283 w 391"/>
                <a:gd name="T67" fmla="*/ 7 h 7"/>
                <a:gd name="T68" fmla="*/ 291 w 391"/>
                <a:gd name="T69" fmla="*/ 7 h 7"/>
                <a:gd name="T70" fmla="*/ 299 w 391"/>
                <a:gd name="T71" fmla="*/ 7 h 7"/>
                <a:gd name="T72" fmla="*/ 306 w 391"/>
                <a:gd name="T73" fmla="*/ 7 h 7"/>
                <a:gd name="T74" fmla="*/ 314 w 391"/>
                <a:gd name="T75" fmla="*/ 7 h 7"/>
                <a:gd name="T76" fmla="*/ 322 w 391"/>
                <a:gd name="T77" fmla="*/ 7 h 7"/>
                <a:gd name="T78" fmla="*/ 329 w 391"/>
                <a:gd name="T79" fmla="*/ 7 h 7"/>
                <a:gd name="T80" fmla="*/ 337 w 391"/>
                <a:gd name="T81" fmla="*/ 7 h 7"/>
                <a:gd name="T82" fmla="*/ 345 w 391"/>
                <a:gd name="T83" fmla="*/ 7 h 7"/>
                <a:gd name="T84" fmla="*/ 360 w 391"/>
                <a:gd name="T85" fmla="*/ 7 h 7"/>
                <a:gd name="T86" fmla="*/ 368 w 391"/>
                <a:gd name="T87" fmla="*/ 7 h 7"/>
                <a:gd name="T88" fmla="*/ 375 w 391"/>
                <a:gd name="T89" fmla="*/ 7 h 7"/>
                <a:gd name="T90" fmla="*/ 383 w 391"/>
                <a:gd name="T91" fmla="*/ 7 h 7"/>
                <a:gd name="T92" fmla="*/ 391 w 391"/>
                <a:gd name="T9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7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115" y="7"/>
                  </a:lnTo>
                  <a:lnTo>
                    <a:pt x="122" y="7"/>
                  </a:lnTo>
                  <a:lnTo>
                    <a:pt x="130" y="7"/>
                  </a:lnTo>
                  <a:lnTo>
                    <a:pt x="138" y="7"/>
                  </a:lnTo>
                  <a:lnTo>
                    <a:pt x="145" y="7"/>
                  </a:lnTo>
                  <a:lnTo>
                    <a:pt x="153" y="7"/>
                  </a:lnTo>
                  <a:lnTo>
                    <a:pt x="161" y="7"/>
                  </a:lnTo>
                  <a:lnTo>
                    <a:pt x="168" y="7"/>
                  </a:lnTo>
                  <a:lnTo>
                    <a:pt x="176" y="7"/>
                  </a:lnTo>
                  <a:lnTo>
                    <a:pt x="191" y="7"/>
                  </a:lnTo>
                  <a:lnTo>
                    <a:pt x="199" y="7"/>
                  </a:lnTo>
                  <a:lnTo>
                    <a:pt x="207" y="7"/>
                  </a:lnTo>
                  <a:lnTo>
                    <a:pt x="214" y="7"/>
                  </a:lnTo>
                  <a:lnTo>
                    <a:pt x="222" y="7"/>
                  </a:lnTo>
                  <a:lnTo>
                    <a:pt x="230" y="7"/>
                  </a:lnTo>
                  <a:lnTo>
                    <a:pt x="237" y="7"/>
                  </a:lnTo>
                  <a:lnTo>
                    <a:pt x="245" y="7"/>
                  </a:lnTo>
                  <a:lnTo>
                    <a:pt x="253" y="7"/>
                  </a:lnTo>
                  <a:lnTo>
                    <a:pt x="260" y="7"/>
                  </a:lnTo>
                  <a:lnTo>
                    <a:pt x="276" y="7"/>
                  </a:lnTo>
                  <a:lnTo>
                    <a:pt x="283" y="7"/>
                  </a:lnTo>
                  <a:lnTo>
                    <a:pt x="291" y="7"/>
                  </a:lnTo>
                  <a:lnTo>
                    <a:pt x="299" y="7"/>
                  </a:lnTo>
                  <a:lnTo>
                    <a:pt x="306" y="7"/>
                  </a:lnTo>
                  <a:lnTo>
                    <a:pt x="314" y="7"/>
                  </a:lnTo>
                  <a:lnTo>
                    <a:pt x="322" y="7"/>
                  </a:lnTo>
                  <a:lnTo>
                    <a:pt x="329" y="7"/>
                  </a:lnTo>
                  <a:lnTo>
                    <a:pt x="337" y="7"/>
                  </a:lnTo>
                  <a:lnTo>
                    <a:pt x="345" y="7"/>
                  </a:lnTo>
                  <a:lnTo>
                    <a:pt x="360" y="7"/>
                  </a:lnTo>
                  <a:lnTo>
                    <a:pt x="368" y="7"/>
                  </a:lnTo>
                  <a:lnTo>
                    <a:pt x="375" y="7"/>
                  </a:lnTo>
                  <a:lnTo>
                    <a:pt x="383" y="7"/>
                  </a:lnTo>
                  <a:lnTo>
                    <a:pt x="391" y="7"/>
                  </a:lnTo>
                </a:path>
              </a:pathLst>
            </a:custGeom>
            <a:noFill/>
            <a:ln w="1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12" name="Rectangle 106"/>
            <p:cNvSpPr>
              <a:spLocks noChangeArrowheads="1"/>
            </p:cNvSpPr>
            <p:nvPr/>
          </p:nvSpPr>
          <p:spPr bwMode="auto">
            <a:xfrm>
              <a:off x="7180264" y="2517775"/>
              <a:ext cx="1210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épaisseur 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de 3cm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Line 107"/>
            <p:cNvSpPr>
              <a:spLocks noChangeShapeType="1"/>
            </p:cNvSpPr>
            <p:nvPr/>
          </p:nvSpPr>
          <p:spPr bwMode="auto">
            <a:xfrm>
              <a:off x="6643689" y="2601912"/>
              <a:ext cx="487363" cy="0"/>
            </a:xfrm>
            <a:prstGeom prst="line">
              <a:avLst/>
            </a:prstGeom>
            <a:noFill/>
            <a:ln w="1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grpSp>
        <p:nvGrpSpPr>
          <p:cNvPr id="125" name="Groupe 124"/>
          <p:cNvGrpSpPr/>
          <p:nvPr/>
        </p:nvGrpSpPr>
        <p:grpSpPr>
          <a:xfrm>
            <a:off x="2730500" y="2711451"/>
            <a:ext cx="5732463" cy="1133474"/>
            <a:chOff x="2730500" y="2711451"/>
            <a:chExt cx="5732463" cy="1133474"/>
          </a:xfrm>
        </p:grpSpPr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2730500" y="3344863"/>
              <a:ext cx="1703388" cy="404812"/>
            </a:xfrm>
            <a:custGeom>
              <a:avLst/>
              <a:gdLst>
                <a:gd name="T0" fmla="*/ 15 w 1073"/>
                <a:gd name="T1" fmla="*/ 217 h 255"/>
                <a:gd name="T2" fmla="*/ 46 w 1073"/>
                <a:gd name="T3" fmla="*/ 217 h 255"/>
                <a:gd name="T4" fmla="*/ 69 w 1073"/>
                <a:gd name="T5" fmla="*/ 217 h 255"/>
                <a:gd name="T6" fmla="*/ 92 w 1073"/>
                <a:gd name="T7" fmla="*/ 210 h 255"/>
                <a:gd name="T8" fmla="*/ 115 w 1073"/>
                <a:gd name="T9" fmla="*/ 210 h 255"/>
                <a:gd name="T10" fmla="*/ 146 w 1073"/>
                <a:gd name="T11" fmla="*/ 210 h 255"/>
                <a:gd name="T12" fmla="*/ 169 w 1073"/>
                <a:gd name="T13" fmla="*/ 210 h 255"/>
                <a:gd name="T14" fmla="*/ 192 w 1073"/>
                <a:gd name="T15" fmla="*/ 202 h 255"/>
                <a:gd name="T16" fmla="*/ 222 w 1073"/>
                <a:gd name="T17" fmla="*/ 202 h 255"/>
                <a:gd name="T18" fmla="*/ 245 w 1073"/>
                <a:gd name="T19" fmla="*/ 202 h 255"/>
                <a:gd name="T20" fmla="*/ 268 w 1073"/>
                <a:gd name="T21" fmla="*/ 202 h 255"/>
                <a:gd name="T22" fmla="*/ 299 w 1073"/>
                <a:gd name="T23" fmla="*/ 195 h 255"/>
                <a:gd name="T24" fmla="*/ 322 w 1073"/>
                <a:gd name="T25" fmla="*/ 195 h 255"/>
                <a:gd name="T26" fmla="*/ 345 w 1073"/>
                <a:gd name="T27" fmla="*/ 187 h 255"/>
                <a:gd name="T28" fmla="*/ 376 w 1073"/>
                <a:gd name="T29" fmla="*/ 187 h 255"/>
                <a:gd name="T30" fmla="*/ 399 w 1073"/>
                <a:gd name="T31" fmla="*/ 180 h 255"/>
                <a:gd name="T32" fmla="*/ 422 w 1073"/>
                <a:gd name="T33" fmla="*/ 172 h 255"/>
                <a:gd name="T34" fmla="*/ 445 w 1073"/>
                <a:gd name="T35" fmla="*/ 165 h 255"/>
                <a:gd name="T36" fmla="*/ 475 w 1073"/>
                <a:gd name="T37" fmla="*/ 157 h 255"/>
                <a:gd name="T38" fmla="*/ 498 w 1073"/>
                <a:gd name="T39" fmla="*/ 142 h 255"/>
                <a:gd name="T40" fmla="*/ 521 w 1073"/>
                <a:gd name="T41" fmla="*/ 135 h 255"/>
                <a:gd name="T42" fmla="*/ 552 w 1073"/>
                <a:gd name="T43" fmla="*/ 120 h 255"/>
                <a:gd name="T44" fmla="*/ 575 w 1073"/>
                <a:gd name="T45" fmla="*/ 105 h 255"/>
                <a:gd name="T46" fmla="*/ 598 w 1073"/>
                <a:gd name="T47" fmla="*/ 90 h 255"/>
                <a:gd name="T48" fmla="*/ 629 w 1073"/>
                <a:gd name="T49" fmla="*/ 75 h 255"/>
                <a:gd name="T50" fmla="*/ 652 w 1073"/>
                <a:gd name="T51" fmla="*/ 60 h 255"/>
                <a:gd name="T52" fmla="*/ 675 w 1073"/>
                <a:gd name="T53" fmla="*/ 37 h 255"/>
                <a:gd name="T54" fmla="*/ 705 w 1073"/>
                <a:gd name="T55" fmla="*/ 30 h 255"/>
                <a:gd name="T56" fmla="*/ 728 w 1073"/>
                <a:gd name="T57" fmla="*/ 15 h 255"/>
                <a:gd name="T58" fmla="*/ 751 w 1073"/>
                <a:gd name="T59" fmla="*/ 7 h 255"/>
                <a:gd name="T60" fmla="*/ 782 w 1073"/>
                <a:gd name="T61" fmla="*/ 0 h 255"/>
                <a:gd name="T62" fmla="*/ 805 w 1073"/>
                <a:gd name="T63" fmla="*/ 0 h 255"/>
                <a:gd name="T64" fmla="*/ 828 w 1073"/>
                <a:gd name="T65" fmla="*/ 7 h 255"/>
                <a:gd name="T66" fmla="*/ 851 w 1073"/>
                <a:gd name="T67" fmla="*/ 22 h 255"/>
                <a:gd name="T68" fmla="*/ 881 w 1073"/>
                <a:gd name="T69" fmla="*/ 37 h 255"/>
                <a:gd name="T70" fmla="*/ 904 w 1073"/>
                <a:gd name="T71" fmla="*/ 60 h 255"/>
                <a:gd name="T72" fmla="*/ 927 w 1073"/>
                <a:gd name="T73" fmla="*/ 82 h 255"/>
                <a:gd name="T74" fmla="*/ 958 w 1073"/>
                <a:gd name="T75" fmla="*/ 112 h 255"/>
                <a:gd name="T76" fmla="*/ 981 w 1073"/>
                <a:gd name="T77" fmla="*/ 142 h 255"/>
                <a:gd name="T78" fmla="*/ 1004 w 1073"/>
                <a:gd name="T79" fmla="*/ 180 h 255"/>
                <a:gd name="T80" fmla="*/ 1035 w 1073"/>
                <a:gd name="T81" fmla="*/ 210 h 255"/>
                <a:gd name="T82" fmla="*/ 1058 w 1073"/>
                <a:gd name="T83" fmla="*/ 23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3" h="255">
                  <a:moveTo>
                    <a:pt x="0" y="217"/>
                  </a:moveTo>
                  <a:lnTo>
                    <a:pt x="8" y="217"/>
                  </a:lnTo>
                  <a:lnTo>
                    <a:pt x="15" y="217"/>
                  </a:lnTo>
                  <a:lnTo>
                    <a:pt x="23" y="217"/>
                  </a:lnTo>
                  <a:lnTo>
                    <a:pt x="31" y="217"/>
                  </a:lnTo>
                  <a:lnTo>
                    <a:pt x="46" y="217"/>
                  </a:lnTo>
                  <a:lnTo>
                    <a:pt x="54" y="217"/>
                  </a:lnTo>
                  <a:lnTo>
                    <a:pt x="61" y="217"/>
                  </a:lnTo>
                  <a:lnTo>
                    <a:pt x="69" y="217"/>
                  </a:lnTo>
                  <a:lnTo>
                    <a:pt x="77" y="210"/>
                  </a:lnTo>
                  <a:lnTo>
                    <a:pt x="84" y="210"/>
                  </a:lnTo>
                  <a:lnTo>
                    <a:pt x="92" y="210"/>
                  </a:lnTo>
                  <a:lnTo>
                    <a:pt x="100" y="210"/>
                  </a:lnTo>
                  <a:lnTo>
                    <a:pt x="107" y="210"/>
                  </a:lnTo>
                  <a:lnTo>
                    <a:pt x="115" y="210"/>
                  </a:lnTo>
                  <a:lnTo>
                    <a:pt x="130" y="210"/>
                  </a:lnTo>
                  <a:lnTo>
                    <a:pt x="138" y="210"/>
                  </a:lnTo>
                  <a:lnTo>
                    <a:pt x="146" y="210"/>
                  </a:lnTo>
                  <a:lnTo>
                    <a:pt x="153" y="210"/>
                  </a:lnTo>
                  <a:lnTo>
                    <a:pt x="161" y="210"/>
                  </a:lnTo>
                  <a:lnTo>
                    <a:pt x="169" y="210"/>
                  </a:lnTo>
                  <a:lnTo>
                    <a:pt x="176" y="210"/>
                  </a:lnTo>
                  <a:lnTo>
                    <a:pt x="184" y="202"/>
                  </a:lnTo>
                  <a:lnTo>
                    <a:pt x="192" y="202"/>
                  </a:lnTo>
                  <a:lnTo>
                    <a:pt x="207" y="202"/>
                  </a:lnTo>
                  <a:lnTo>
                    <a:pt x="215" y="202"/>
                  </a:lnTo>
                  <a:lnTo>
                    <a:pt x="222" y="202"/>
                  </a:lnTo>
                  <a:lnTo>
                    <a:pt x="230" y="202"/>
                  </a:lnTo>
                  <a:lnTo>
                    <a:pt x="238" y="202"/>
                  </a:lnTo>
                  <a:lnTo>
                    <a:pt x="245" y="202"/>
                  </a:lnTo>
                  <a:lnTo>
                    <a:pt x="253" y="202"/>
                  </a:lnTo>
                  <a:lnTo>
                    <a:pt x="261" y="202"/>
                  </a:lnTo>
                  <a:lnTo>
                    <a:pt x="268" y="202"/>
                  </a:lnTo>
                  <a:lnTo>
                    <a:pt x="276" y="195"/>
                  </a:lnTo>
                  <a:lnTo>
                    <a:pt x="291" y="195"/>
                  </a:lnTo>
                  <a:lnTo>
                    <a:pt x="299" y="195"/>
                  </a:lnTo>
                  <a:lnTo>
                    <a:pt x="307" y="195"/>
                  </a:lnTo>
                  <a:lnTo>
                    <a:pt x="314" y="195"/>
                  </a:lnTo>
                  <a:lnTo>
                    <a:pt x="322" y="195"/>
                  </a:lnTo>
                  <a:lnTo>
                    <a:pt x="330" y="195"/>
                  </a:lnTo>
                  <a:lnTo>
                    <a:pt x="337" y="187"/>
                  </a:lnTo>
                  <a:lnTo>
                    <a:pt x="345" y="187"/>
                  </a:lnTo>
                  <a:lnTo>
                    <a:pt x="353" y="187"/>
                  </a:lnTo>
                  <a:lnTo>
                    <a:pt x="360" y="187"/>
                  </a:lnTo>
                  <a:lnTo>
                    <a:pt x="376" y="187"/>
                  </a:lnTo>
                  <a:lnTo>
                    <a:pt x="383" y="180"/>
                  </a:lnTo>
                  <a:lnTo>
                    <a:pt x="391" y="180"/>
                  </a:lnTo>
                  <a:lnTo>
                    <a:pt x="399" y="180"/>
                  </a:lnTo>
                  <a:lnTo>
                    <a:pt x="406" y="180"/>
                  </a:lnTo>
                  <a:lnTo>
                    <a:pt x="414" y="172"/>
                  </a:lnTo>
                  <a:lnTo>
                    <a:pt x="422" y="172"/>
                  </a:lnTo>
                  <a:lnTo>
                    <a:pt x="429" y="172"/>
                  </a:lnTo>
                  <a:lnTo>
                    <a:pt x="437" y="165"/>
                  </a:lnTo>
                  <a:lnTo>
                    <a:pt x="445" y="165"/>
                  </a:lnTo>
                  <a:lnTo>
                    <a:pt x="460" y="165"/>
                  </a:lnTo>
                  <a:lnTo>
                    <a:pt x="468" y="157"/>
                  </a:lnTo>
                  <a:lnTo>
                    <a:pt x="475" y="157"/>
                  </a:lnTo>
                  <a:lnTo>
                    <a:pt x="483" y="150"/>
                  </a:lnTo>
                  <a:lnTo>
                    <a:pt x="491" y="150"/>
                  </a:lnTo>
                  <a:lnTo>
                    <a:pt x="498" y="142"/>
                  </a:lnTo>
                  <a:lnTo>
                    <a:pt x="506" y="142"/>
                  </a:lnTo>
                  <a:lnTo>
                    <a:pt x="514" y="135"/>
                  </a:lnTo>
                  <a:lnTo>
                    <a:pt x="521" y="135"/>
                  </a:lnTo>
                  <a:lnTo>
                    <a:pt x="537" y="127"/>
                  </a:lnTo>
                  <a:lnTo>
                    <a:pt x="544" y="127"/>
                  </a:lnTo>
                  <a:lnTo>
                    <a:pt x="552" y="120"/>
                  </a:lnTo>
                  <a:lnTo>
                    <a:pt x="560" y="112"/>
                  </a:lnTo>
                  <a:lnTo>
                    <a:pt x="567" y="112"/>
                  </a:lnTo>
                  <a:lnTo>
                    <a:pt x="575" y="105"/>
                  </a:lnTo>
                  <a:lnTo>
                    <a:pt x="583" y="97"/>
                  </a:lnTo>
                  <a:lnTo>
                    <a:pt x="590" y="97"/>
                  </a:lnTo>
                  <a:lnTo>
                    <a:pt x="598" y="90"/>
                  </a:lnTo>
                  <a:lnTo>
                    <a:pt x="606" y="82"/>
                  </a:lnTo>
                  <a:lnTo>
                    <a:pt x="621" y="75"/>
                  </a:lnTo>
                  <a:lnTo>
                    <a:pt x="629" y="75"/>
                  </a:lnTo>
                  <a:lnTo>
                    <a:pt x="636" y="67"/>
                  </a:lnTo>
                  <a:lnTo>
                    <a:pt x="644" y="60"/>
                  </a:lnTo>
                  <a:lnTo>
                    <a:pt x="652" y="60"/>
                  </a:lnTo>
                  <a:lnTo>
                    <a:pt x="659" y="52"/>
                  </a:lnTo>
                  <a:lnTo>
                    <a:pt x="667" y="45"/>
                  </a:lnTo>
                  <a:lnTo>
                    <a:pt x="675" y="37"/>
                  </a:lnTo>
                  <a:lnTo>
                    <a:pt x="682" y="37"/>
                  </a:lnTo>
                  <a:lnTo>
                    <a:pt x="690" y="30"/>
                  </a:lnTo>
                  <a:lnTo>
                    <a:pt x="705" y="30"/>
                  </a:lnTo>
                  <a:lnTo>
                    <a:pt x="713" y="22"/>
                  </a:lnTo>
                  <a:lnTo>
                    <a:pt x="721" y="15"/>
                  </a:lnTo>
                  <a:lnTo>
                    <a:pt x="728" y="15"/>
                  </a:lnTo>
                  <a:lnTo>
                    <a:pt x="736" y="15"/>
                  </a:lnTo>
                  <a:lnTo>
                    <a:pt x="744" y="7"/>
                  </a:lnTo>
                  <a:lnTo>
                    <a:pt x="751" y="7"/>
                  </a:lnTo>
                  <a:lnTo>
                    <a:pt x="759" y="7"/>
                  </a:lnTo>
                  <a:lnTo>
                    <a:pt x="767" y="0"/>
                  </a:lnTo>
                  <a:lnTo>
                    <a:pt x="782" y="0"/>
                  </a:lnTo>
                  <a:lnTo>
                    <a:pt x="790" y="0"/>
                  </a:lnTo>
                  <a:lnTo>
                    <a:pt x="797" y="0"/>
                  </a:lnTo>
                  <a:lnTo>
                    <a:pt x="805" y="0"/>
                  </a:lnTo>
                  <a:lnTo>
                    <a:pt x="813" y="7"/>
                  </a:lnTo>
                  <a:lnTo>
                    <a:pt x="820" y="7"/>
                  </a:lnTo>
                  <a:lnTo>
                    <a:pt x="828" y="7"/>
                  </a:lnTo>
                  <a:lnTo>
                    <a:pt x="836" y="15"/>
                  </a:lnTo>
                  <a:lnTo>
                    <a:pt x="843" y="15"/>
                  </a:lnTo>
                  <a:lnTo>
                    <a:pt x="851" y="22"/>
                  </a:lnTo>
                  <a:lnTo>
                    <a:pt x="866" y="22"/>
                  </a:lnTo>
                  <a:lnTo>
                    <a:pt x="874" y="30"/>
                  </a:lnTo>
                  <a:lnTo>
                    <a:pt x="881" y="37"/>
                  </a:lnTo>
                  <a:lnTo>
                    <a:pt x="889" y="45"/>
                  </a:lnTo>
                  <a:lnTo>
                    <a:pt x="897" y="52"/>
                  </a:lnTo>
                  <a:lnTo>
                    <a:pt x="904" y="60"/>
                  </a:lnTo>
                  <a:lnTo>
                    <a:pt x="912" y="67"/>
                  </a:lnTo>
                  <a:lnTo>
                    <a:pt x="920" y="75"/>
                  </a:lnTo>
                  <a:lnTo>
                    <a:pt x="927" y="82"/>
                  </a:lnTo>
                  <a:lnTo>
                    <a:pt x="935" y="97"/>
                  </a:lnTo>
                  <a:lnTo>
                    <a:pt x="950" y="105"/>
                  </a:lnTo>
                  <a:lnTo>
                    <a:pt x="958" y="112"/>
                  </a:lnTo>
                  <a:lnTo>
                    <a:pt x="966" y="127"/>
                  </a:lnTo>
                  <a:lnTo>
                    <a:pt x="973" y="135"/>
                  </a:lnTo>
                  <a:lnTo>
                    <a:pt x="981" y="142"/>
                  </a:lnTo>
                  <a:lnTo>
                    <a:pt x="989" y="157"/>
                  </a:lnTo>
                  <a:lnTo>
                    <a:pt x="996" y="165"/>
                  </a:lnTo>
                  <a:lnTo>
                    <a:pt x="1004" y="180"/>
                  </a:lnTo>
                  <a:lnTo>
                    <a:pt x="1012" y="187"/>
                  </a:lnTo>
                  <a:lnTo>
                    <a:pt x="1019" y="195"/>
                  </a:lnTo>
                  <a:lnTo>
                    <a:pt x="1035" y="210"/>
                  </a:lnTo>
                  <a:lnTo>
                    <a:pt x="1042" y="217"/>
                  </a:lnTo>
                  <a:lnTo>
                    <a:pt x="1050" y="225"/>
                  </a:lnTo>
                  <a:lnTo>
                    <a:pt x="1058" y="232"/>
                  </a:lnTo>
                  <a:lnTo>
                    <a:pt x="1065" y="240"/>
                  </a:lnTo>
                  <a:lnTo>
                    <a:pt x="1073" y="255"/>
                  </a:lnTo>
                </a:path>
              </a:pathLst>
            </a:custGeom>
            <a:noFill/>
            <a:ln w="15" cap="flat">
              <a:solidFill>
                <a:srgbClr val="BF00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433888" y="3630613"/>
              <a:ext cx="1703388" cy="214312"/>
            </a:xfrm>
            <a:custGeom>
              <a:avLst/>
              <a:gdLst>
                <a:gd name="T0" fmla="*/ 15 w 1073"/>
                <a:gd name="T1" fmla="*/ 90 h 135"/>
                <a:gd name="T2" fmla="*/ 46 w 1073"/>
                <a:gd name="T3" fmla="*/ 105 h 135"/>
                <a:gd name="T4" fmla="*/ 69 w 1073"/>
                <a:gd name="T5" fmla="*/ 120 h 135"/>
                <a:gd name="T6" fmla="*/ 92 w 1073"/>
                <a:gd name="T7" fmla="*/ 135 h 135"/>
                <a:gd name="T8" fmla="*/ 123 w 1073"/>
                <a:gd name="T9" fmla="*/ 135 h 135"/>
                <a:gd name="T10" fmla="*/ 146 w 1073"/>
                <a:gd name="T11" fmla="*/ 135 h 135"/>
                <a:gd name="T12" fmla="*/ 169 w 1073"/>
                <a:gd name="T13" fmla="*/ 135 h 135"/>
                <a:gd name="T14" fmla="*/ 192 w 1073"/>
                <a:gd name="T15" fmla="*/ 127 h 135"/>
                <a:gd name="T16" fmla="*/ 222 w 1073"/>
                <a:gd name="T17" fmla="*/ 120 h 135"/>
                <a:gd name="T18" fmla="*/ 245 w 1073"/>
                <a:gd name="T19" fmla="*/ 112 h 135"/>
                <a:gd name="T20" fmla="*/ 268 w 1073"/>
                <a:gd name="T21" fmla="*/ 105 h 135"/>
                <a:gd name="T22" fmla="*/ 299 w 1073"/>
                <a:gd name="T23" fmla="*/ 97 h 135"/>
                <a:gd name="T24" fmla="*/ 322 w 1073"/>
                <a:gd name="T25" fmla="*/ 82 h 135"/>
                <a:gd name="T26" fmla="*/ 345 w 1073"/>
                <a:gd name="T27" fmla="*/ 75 h 135"/>
                <a:gd name="T28" fmla="*/ 376 w 1073"/>
                <a:gd name="T29" fmla="*/ 67 h 135"/>
                <a:gd name="T30" fmla="*/ 399 w 1073"/>
                <a:gd name="T31" fmla="*/ 60 h 135"/>
                <a:gd name="T32" fmla="*/ 422 w 1073"/>
                <a:gd name="T33" fmla="*/ 52 h 135"/>
                <a:gd name="T34" fmla="*/ 452 w 1073"/>
                <a:gd name="T35" fmla="*/ 45 h 135"/>
                <a:gd name="T36" fmla="*/ 475 w 1073"/>
                <a:gd name="T37" fmla="*/ 37 h 135"/>
                <a:gd name="T38" fmla="*/ 498 w 1073"/>
                <a:gd name="T39" fmla="*/ 37 h 135"/>
                <a:gd name="T40" fmla="*/ 521 w 1073"/>
                <a:gd name="T41" fmla="*/ 30 h 135"/>
                <a:gd name="T42" fmla="*/ 552 w 1073"/>
                <a:gd name="T43" fmla="*/ 22 h 135"/>
                <a:gd name="T44" fmla="*/ 575 w 1073"/>
                <a:gd name="T45" fmla="*/ 22 h 135"/>
                <a:gd name="T46" fmla="*/ 598 w 1073"/>
                <a:gd name="T47" fmla="*/ 22 h 135"/>
                <a:gd name="T48" fmla="*/ 629 w 1073"/>
                <a:gd name="T49" fmla="*/ 15 h 135"/>
                <a:gd name="T50" fmla="*/ 652 w 1073"/>
                <a:gd name="T51" fmla="*/ 15 h 135"/>
                <a:gd name="T52" fmla="*/ 675 w 1073"/>
                <a:gd name="T53" fmla="*/ 15 h 135"/>
                <a:gd name="T54" fmla="*/ 705 w 1073"/>
                <a:gd name="T55" fmla="*/ 15 h 135"/>
                <a:gd name="T56" fmla="*/ 728 w 1073"/>
                <a:gd name="T57" fmla="*/ 7 h 135"/>
                <a:gd name="T58" fmla="*/ 751 w 1073"/>
                <a:gd name="T59" fmla="*/ 7 h 135"/>
                <a:gd name="T60" fmla="*/ 782 w 1073"/>
                <a:gd name="T61" fmla="*/ 7 h 135"/>
                <a:gd name="T62" fmla="*/ 805 w 1073"/>
                <a:gd name="T63" fmla="*/ 7 h 135"/>
                <a:gd name="T64" fmla="*/ 828 w 1073"/>
                <a:gd name="T65" fmla="*/ 7 h 135"/>
                <a:gd name="T66" fmla="*/ 851 w 1073"/>
                <a:gd name="T67" fmla="*/ 7 h 135"/>
                <a:gd name="T68" fmla="*/ 882 w 1073"/>
                <a:gd name="T69" fmla="*/ 0 h 135"/>
                <a:gd name="T70" fmla="*/ 905 w 1073"/>
                <a:gd name="T71" fmla="*/ 0 h 135"/>
                <a:gd name="T72" fmla="*/ 928 w 1073"/>
                <a:gd name="T73" fmla="*/ 0 h 135"/>
                <a:gd name="T74" fmla="*/ 958 w 1073"/>
                <a:gd name="T75" fmla="*/ 0 h 135"/>
                <a:gd name="T76" fmla="*/ 981 w 1073"/>
                <a:gd name="T77" fmla="*/ 0 h 135"/>
                <a:gd name="T78" fmla="*/ 1004 w 1073"/>
                <a:gd name="T79" fmla="*/ 0 h 135"/>
                <a:gd name="T80" fmla="*/ 1035 w 1073"/>
                <a:gd name="T81" fmla="*/ 0 h 135"/>
                <a:gd name="T82" fmla="*/ 1058 w 1073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3" h="135">
                  <a:moveTo>
                    <a:pt x="0" y="75"/>
                  </a:moveTo>
                  <a:lnTo>
                    <a:pt x="8" y="82"/>
                  </a:lnTo>
                  <a:lnTo>
                    <a:pt x="15" y="90"/>
                  </a:lnTo>
                  <a:lnTo>
                    <a:pt x="23" y="97"/>
                  </a:lnTo>
                  <a:lnTo>
                    <a:pt x="38" y="97"/>
                  </a:lnTo>
                  <a:lnTo>
                    <a:pt x="46" y="105"/>
                  </a:lnTo>
                  <a:lnTo>
                    <a:pt x="54" y="112"/>
                  </a:lnTo>
                  <a:lnTo>
                    <a:pt x="61" y="120"/>
                  </a:lnTo>
                  <a:lnTo>
                    <a:pt x="69" y="120"/>
                  </a:lnTo>
                  <a:lnTo>
                    <a:pt x="77" y="127"/>
                  </a:lnTo>
                  <a:lnTo>
                    <a:pt x="84" y="127"/>
                  </a:lnTo>
                  <a:lnTo>
                    <a:pt x="92" y="135"/>
                  </a:lnTo>
                  <a:lnTo>
                    <a:pt x="100" y="135"/>
                  </a:lnTo>
                  <a:lnTo>
                    <a:pt x="107" y="135"/>
                  </a:lnTo>
                  <a:lnTo>
                    <a:pt x="123" y="135"/>
                  </a:lnTo>
                  <a:lnTo>
                    <a:pt x="130" y="135"/>
                  </a:lnTo>
                  <a:lnTo>
                    <a:pt x="138" y="135"/>
                  </a:lnTo>
                  <a:lnTo>
                    <a:pt x="146" y="135"/>
                  </a:lnTo>
                  <a:lnTo>
                    <a:pt x="153" y="135"/>
                  </a:lnTo>
                  <a:lnTo>
                    <a:pt x="161" y="135"/>
                  </a:lnTo>
                  <a:lnTo>
                    <a:pt x="169" y="135"/>
                  </a:lnTo>
                  <a:lnTo>
                    <a:pt x="176" y="135"/>
                  </a:lnTo>
                  <a:lnTo>
                    <a:pt x="184" y="135"/>
                  </a:lnTo>
                  <a:lnTo>
                    <a:pt x="192" y="127"/>
                  </a:lnTo>
                  <a:lnTo>
                    <a:pt x="207" y="127"/>
                  </a:lnTo>
                  <a:lnTo>
                    <a:pt x="215" y="127"/>
                  </a:lnTo>
                  <a:lnTo>
                    <a:pt x="222" y="120"/>
                  </a:lnTo>
                  <a:lnTo>
                    <a:pt x="230" y="120"/>
                  </a:lnTo>
                  <a:lnTo>
                    <a:pt x="238" y="120"/>
                  </a:lnTo>
                  <a:lnTo>
                    <a:pt x="245" y="112"/>
                  </a:lnTo>
                  <a:lnTo>
                    <a:pt x="253" y="112"/>
                  </a:lnTo>
                  <a:lnTo>
                    <a:pt x="261" y="105"/>
                  </a:lnTo>
                  <a:lnTo>
                    <a:pt x="268" y="105"/>
                  </a:lnTo>
                  <a:lnTo>
                    <a:pt x="276" y="105"/>
                  </a:lnTo>
                  <a:lnTo>
                    <a:pt x="291" y="97"/>
                  </a:lnTo>
                  <a:lnTo>
                    <a:pt x="299" y="97"/>
                  </a:lnTo>
                  <a:lnTo>
                    <a:pt x="307" y="90"/>
                  </a:lnTo>
                  <a:lnTo>
                    <a:pt x="314" y="90"/>
                  </a:lnTo>
                  <a:lnTo>
                    <a:pt x="322" y="82"/>
                  </a:lnTo>
                  <a:lnTo>
                    <a:pt x="330" y="82"/>
                  </a:lnTo>
                  <a:lnTo>
                    <a:pt x="337" y="75"/>
                  </a:lnTo>
                  <a:lnTo>
                    <a:pt x="345" y="75"/>
                  </a:lnTo>
                  <a:lnTo>
                    <a:pt x="353" y="75"/>
                  </a:lnTo>
                  <a:lnTo>
                    <a:pt x="368" y="67"/>
                  </a:lnTo>
                  <a:lnTo>
                    <a:pt x="376" y="67"/>
                  </a:lnTo>
                  <a:lnTo>
                    <a:pt x="383" y="60"/>
                  </a:lnTo>
                  <a:lnTo>
                    <a:pt x="391" y="60"/>
                  </a:lnTo>
                  <a:lnTo>
                    <a:pt x="399" y="60"/>
                  </a:lnTo>
                  <a:lnTo>
                    <a:pt x="406" y="52"/>
                  </a:lnTo>
                  <a:lnTo>
                    <a:pt x="414" y="52"/>
                  </a:lnTo>
                  <a:lnTo>
                    <a:pt x="422" y="52"/>
                  </a:lnTo>
                  <a:lnTo>
                    <a:pt x="429" y="45"/>
                  </a:lnTo>
                  <a:lnTo>
                    <a:pt x="437" y="45"/>
                  </a:lnTo>
                  <a:lnTo>
                    <a:pt x="452" y="45"/>
                  </a:lnTo>
                  <a:lnTo>
                    <a:pt x="460" y="45"/>
                  </a:lnTo>
                  <a:lnTo>
                    <a:pt x="468" y="37"/>
                  </a:lnTo>
                  <a:lnTo>
                    <a:pt x="475" y="37"/>
                  </a:lnTo>
                  <a:lnTo>
                    <a:pt x="483" y="37"/>
                  </a:lnTo>
                  <a:lnTo>
                    <a:pt x="491" y="37"/>
                  </a:lnTo>
                  <a:lnTo>
                    <a:pt x="498" y="37"/>
                  </a:lnTo>
                  <a:lnTo>
                    <a:pt x="506" y="30"/>
                  </a:lnTo>
                  <a:lnTo>
                    <a:pt x="514" y="30"/>
                  </a:lnTo>
                  <a:lnTo>
                    <a:pt x="521" y="30"/>
                  </a:lnTo>
                  <a:lnTo>
                    <a:pt x="537" y="30"/>
                  </a:lnTo>
                  <a:lnTo>
                    <a:pt x="544" y="30"/>
                  </a:lnTo>
                  <a:lnTo>
                    <a:pt x="552" y="22"/>
                  </a:lnTo>
                  <a:lnTo>
                    <a:pt x="560" y="22"/>
                  </a:lnTo>
                  <a:lnTo>
                    <a:pt x="567" y="22"/>
                  </a:lnTo>
                  <a:lnTo>
                    <a:pt x="575" y="22"/>
                  </a:lnTo>
                  <a:lnTo>
                    <a:pt x="583" y="22"/>
                  </a:lnTo>
                  <a:lnTo>
                    <a:pt x="590" y="22"/>
                  </a:lnTo>
                  <a:lnTo>
                    <a:pt x="598" y="22"/>
                  </a:lnTo>
                  <a:lnTo>
                    <a:pt x="613" y="22"/>
                  </a:lnTo>
                  <a:lnTo>
                    <a:pt x="621" y="15"/>
                  </a:lnTo>
                  <a:lnTo>
                    <a:pt x="629" y="15"/>
                  </a:lnTo>
                  <a:lnTo>
                    <a:pt x="636" y="15"/>
                  </a:lnTo>
                  <a:lnTo>
                    <a:pt x="644" y="15"/>
                  </a:lnTo>
                  <a:lnTo>
                    <a:pt x="652" y="15"/>
                  </a:lnTo>
                  <a:lnTo>
                    <a:pt x="659" y="15"/>
                  </a:lnTo>
                  <a:lnTo>
                    <a:pt x="667" y="15"/>
                  </a:lnTo>
                  <a:lnTo>
                    <a:pt x="675" y="15"/>
                  </a:lnTo>
                  <a:lnTo>
                    <a:pt x="682" y="15"/>
                  </a:lnTo>
                  <a:lnTo>
                    <a:pt x="698" y="15"/>
                  </a:lnTo>
                  <a:lnTo>
                    <a:pt x="705" y="15"/>
                  </a:lnTo>
                  <a:lnTo>
                    <a:pt x="713" y="7"/>
                  </a:lnTo>
                  <a:lnTo>
                    <a:pt x="721" y="7"/>
                  </a:lnTo>
                  <a:lnTo>
                    <a:pt x="728" y="7"/>
                  </a:lnTo>
                  <a:lnTo>
                    <a:pt x="736" y="7"/>
                  </a:lnTo>
                  <a:lnTo>
                    <a:pt x="744" y="7"/>
                  </a:lnTo>
                  <a:lnTo>
                    <a:pt x="751" y="7"/>
                  </a:lnTo>
                  <a:lnTo>
                    <a:pt x="759" y="7"/>
                  </a:lnTo>
                  <a:lnTo>
                    <a:pt x="767" y="7"/>
                  </a:lnTo>
                  <a:lnTo>
                    <a:pt x="782" y="7"/>
                  </a:lnTo>
                  <a:lnTo>
                    <a:pt x="790" y="7"/>
                  </a:lnTo>
                  <a:lnTo>
                    <a:pt x="797" y="7"/>
                  </a:lnTo>
                  <a:lnTo>
                    <a:pt x="805" y="7"/>
                  </a:lnTo>
                  <a:lnTo>
                    <a:pt x="813" y="7"/>
                  </a:lnTo>
                  <a:lnTo>
                    <a:pt x="820" y="7"/>
                  </a:lnTo>
                  <a:lnTo>
                    <a:pt x="828" y="7"/>
                  </a:lnTo>
                  <a:lnTo>
                    <a:pt x="836" y="7"/>
                  </a:lnTo>
                  <a:lnTo>
                    <a:pt x="843" y="7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74" y="0"/>
                  </a:lnTo>
                  <a:lnTo>
                    <a:pt x="882" y="0"/>
                  </a:lnTo>
                  <a:lnTo>
                    <a:pt x="889" y="0"/>
                  </a:lnTo>
                  <a:lnTo>
                    <a:pt x="897" y="0"/>
                  </a:lnTo>
                  <a:lnTo>
                    <a:pt x="905" y="0"/>
                  </a:lnTo>
                  <a:lnTo>
                    <a:pt x="912" y="0"/>
                  </a:lnTo>
                  <a:lnTo>
                    <a:pt x="920" y="0"/>
                  </a:lnTo>
                  <a:lnTo>
                    <a:pt x="928" y="0"/>
                  </a:lnTo>
                  <a:lnTo>
                    <a:pt x="943" y="0"/>
                  </a:lnTo>
                  <a:lnTo>
                    <a:pt x="951" y="0"/>
                  </a:lnTo>
                  <a:lnTo>
                    <a:pt x="958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1" y="0"/>
                  </a:lnTo>
                  <a:lnTo>
                    <a:pt x="989" y="0"/>
                  </a:lnTo>
                  <a:lnTo>
                    <a:pt x="997" y="0"/>
                  </a:lnTo>
                  <a:lnTo>
                    <a:pt x="1004" y="0"/>
                  </a:lnTo>
                  <a:lnTo>
                    <a:pt x="1012" y="0"/>
                  </a:lnTo>
                  <a:lnTo>
                    <a:pt x="1027" y="0"/>
                  </a:lnTo>
                  <a:lnTo>
                    <a:pt x="1035" y="0"/>
                  </a:lnTo>
                  <a:lnTo>
                    <a:pt x="1043" y="0"/>
                  </a:lnTo>
                  <a:lnTo>
                    <a:pt x="1050" y="0"/>
                  </a:lnTo>
                  <a:lnTo>
                    <a:pt x="1058" y="0"/>
                  </a:lnTo>
                  <a:lnTo>
                    <a:pt x="1066" y="0"/>
                  </a:lnTo>
                  <a:lnTo>
                    <a:pt x="1073" y="0"/>
                  </a:lnTo>
                </a:path>
              </a:pathLst>
            </a:custGeom>
            <a:noFill/>
            <a:ln w="15" cap="flat">
              <a:solidFill>
                <a:srgbClr val="BF00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6137275" y="3559175"/>
              <a:ext cx="1704975" cy="130175"/>
            </a:xfrm>
            <a:custGeom>
              <a:avLst/>
              <a:gdLst>
                <a:gd name="T0" fmla="*/ 16 w 1074"/>
                <a:gd name="T1" fmla="*/ 45 h 82"/>
                <a:gd name="T2" fmla="*/ 46 w 1074"/>
                <a:gd name="T3" fmla="*/ 45 h 82"/>
                <a:gd name="T4" fmla="*/ 69 w 1074"/>
                <a:gd name="T5" fmla="*/ 45 h 82"/>
                <a:gd name="T6" fmla="*/ 92 w 1074"/>
                <a:gd name="T7" fmla="*/ 45 h 82"/>
                <a:gd name="T8" fmla="*/ 123 w 1074"/>
                <a:gd name="T9" fmla="*/ 45 h 82"/>
                <a:gd name="T10" fmla="*/ 146 w 1074"/>
                <a:gd name="T11" fmla="*/ 45 h 82"/>
                <a:gd name="T12" fmla="*/ 169 w 1074"/>
                <a:gd name="T13" fmla="*/ 45 h 82"/>
                <a:gd name="T14" fmla="*/ 200 w 1074"/>
                <a:gd name="T15" fmla="*/ 45 h 82"/>
                <a:gd name="T16" fmla="*/ 223 w 1074"/>
                <a:gd name="T17" fmla="*/ 45 h 82"/>
                <a:gd name="T18" fmla="*/ 246 w 1074"/>
                <a:gd name="T19" fmla="*/ 45 h 82"/>
                <a:gd name="T20" fmla="*/ 269 w 1074"/>
                <a:gd name="T21" fmla="*/ 45 h 82"/>
                <a:gd name="T22" fmla="*/ 299 w 1074"/>
                <a:gd name="T23" fmla="*/ 45 h 82"/>
                <a:gd name="T24" fmla="*/ 322 w 1074"/>
                <a:gd name="T25" fmla="*/ 52 h 82"/>
                <a:gd name="T26" fmla="*/ 345 w 1074"/>
                <a:gd name="T27" fmla="*/ 52 h 82"/>
                <a:gd name="T28" fmla="*/ 376 w 1074"/>
                <a:gd name="T29" fmla="*/ 52 h 82"/>
                <a:gd name="T30" fmla="*/ 399 w 1074"/>
                <a:gd name="T31" fmla="*/ 60 h 82"/>
                <a:gd name="T32" fmla="*/ 422 w 1074"/>
                <a:gd name="T33" fmla="*/ 60 h 82"/>
                <a:gd name="T34" fmla="*/ 453 w 1074"/>
                <a:gd name="T35" fmla="*/ 67 h 82"/>
                <a:gd name="T36" fmla="*/ 476 w 1074"/>
                <a:gd name="T37" fmla="*/ 67 h 82"/>
                <a:gd name="T38" fmla="*/ 499 w 1074"/>
                <a:gd name="T39" fmla="*/ 75 h 82"/>
                <a:gd name="T40" fmla="*/ 529 w 1074"/>
                <a:gd name="T41" fmla="*/ 75 h 82"/>
                <a:gd name="T42" fmla="*/ 552 w 1074"/>
                <a:gd name="T43" fmla="*/ 75 h 82"/>
                <a:gd name="T44" fmla="*/ 575 w 1074"/>
                <a:gd name="T45" fmla="*/ 82 h 82"/>
                <a:gd name="T46" fmla="*/ 598 w 1074"/>
                <a:gd name="T47" fmla="*/ 82 h 82"/>
                <a:gd name="T48" fmla="*/ 629 w 1074"/>
                <a:gd name="T49" fmla="*/ 82 h 82"/>
                <a:gd name="T50" fmla="*/ 652 w 1074"/>
                <a:gd name="T51" fmla="*/ 75 h 82"/>
                <a:gd name="T52" fmla="*/ 675 w 1074"/>
                <a:gd name="T53" fmla="*/ 75 h 82"/>
                <a:gd name="T54" fmla="*/ 706 w 1074"/>
                <a:gd name="T55" fmla="*/ 67 h 82"/>
                <a:gd name="T56" fmla="*/ 729 w 1074"/>
                <a:gd name="T57" fmla="*/ 67 h 82"/>
                <a:gd name="T58" fmla="*/ 752 w 1074"/>
                <a:gd name="T59" fmla="*/ 60 h 82"/>
                <a:gd name="T60" fmla="*/ 782 w 1074"/>
                <a:gd name="T61" fmla="*/ 52 h 82"/>
                <a:gd name="T62" fmla="*/ 805 w 1074"/>
                <a:gd name="T63" fmla="*/ 45 h 82"/>
                <a:gd name="T64" fmla="*/ 828 w 1074"/>
                <a:gd name="T65" fmla="*/ 37 h 82"/>
                <a:gd name="T66" fmla="*/ 859 w 1074"/>
                <a:gd name="T67" fmla="*/ 30 h 82"/>
                <a:gd name="T68" fmla="*/ 882 w 1074"/>
                <a:gd name="T69" fmla="*/ 22 h 82"/>
                <a:gd name="T70" fmla="*/ 905 w 1074"/>
                <a:gd name="T71" fmla="*/ 15 h 82"/>
                <a:gd name="T72" fmla="*/ 928 w 1074"/>
                <a:gd name="T73" fmla="*/ 15 h 82"/>
                <a:gd name="T74" fmla="*/ 959 w 1074"/>
                <a:gd name="T75" fmla="*/ 7 h 82"/>
                <a:gd name="T76" fmla="*/ 982 w 1074"/>
                <a:gd name="T77" fmla="*/ 7 h 82"/>
                <a:gd name="T78" fmla="*/ 1005 w 1074"/>
                <a:gd name="T79" fmla="*/ 0 h 82"/>
                <a:gd name="T80" fmla="*/ 1035 w 1074"/>
                <a:gd name="T81" fmla="*/ 0 h 82"/>
                <a:gd name="T82" fmla="*/ 1058 w 1074"/>
                <a:gd name="T8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4" h="82">
                  <a:moveTo>
                    <a:pt x="0" y="45"/>
                  </a:moveTo>
                  <a:lnTo>
                    <a:pt x="8" y="45"/>
                  </a:lnTo>
                  <a:lnTo>
                    <a:pt x="16" y="45"/>
                  </a:lnTo>
                  <a:lnTo>
                    <a:pt x="23" y="45"/>
                  </a:lnTo>
                  <a:lnTo>
                    <a:pt x="39" y="45"/>
                  </a:lnTo>
                  <a:lnTo>
                    <a:pt x="46" y="45"/>
                  </a:lnTo>
                  <a:lnTo>
                    <a:pt x="54" y="45"/>
                  </a:lnTo>
                  <a:lnTo>
                    <a:pt x="62" y="45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85" y="45"/>
                  </a:lnTo>
                  <a:lnTo>
                    <a:pt x="92" y="45"/>
                  </a:lnTo>
                  <a:lnTo>
                    <a:pt x="100" y="45"/>
                  </a:lnTo>
                  <a:lnTo>
                    <a:pt x="115" y="45"/>
                  </a:lnTo>
                  <a:lnTo>
                    <a:pt x="123" y="45"/>
                  </a:lnTo>
                  <a:lnTo>
                    <a:pt x="131" y="45"/>
                  </a:lnTo>
                  <a:lnTo>
                    <a:pt x="138" y="45"/>
                  </a:lnTo>
                  <a:lnTo>
                    <a:pt x="146" y="45"/>
                  </a:lnTo>
                  <a:lnTo>
                    <a:pt x="154" y="45"/>
                  </a:lnTo>
                  <a:lnTo>
                    <a:pt x="161" y="45"/>
                  </a:lnTo>
                  <a:lnTo>
                    <a:pt x="169" y="45"/>
                  </a:lnTo>
                  <a:lnTo>
                    <a:pt x="177" y="45"/>
                  </a:lnTo>
                  <a:lnTo>
                    <a:pt x="184" y="45"/>
                  </a:lnTo>
                  <a:lnTo>
                    <a:pt x="200" y="45"/>
                  </a:lnTo>
                  <a:lnTo>
                    <a:pt x="207" y="45"/>
                  </a:lnTo>
                  <a:lnTo>
                    <a:pt x="215" y="45"/>
                  </a:lnTo>
                  <a:lnTo>
                    <a:pt x="223" y="45"/>
                  </a:lnTo>
                  <a:lnTo>
                    <a:pt x="230" y="45"/>
                  </a:lnTo>
                  <a:lnTo>
                    <a:pt x="238" y="45"/>
                  </a:lnTo>
                  <a:lnTo>
                    <a:pt x="246" y="45"/>
                  </a:lnTo>
                  <a:lnTo>
                    <a:pt x="253" y="45"/>
                  </a:lnTo>
                  <a:lnTo>
                    <a:pt x="261" y="45"/>
                  </a:lnTo>
                  <a:lnTo>
                    <a:pt x="269" y="45"/>
                  </a:lnTo>
                  <a:lnTo>
                    <a:pt x="284" y="45"/>
                  </a:lnTo>
                  <a:lnTo>
                    <a:pt x="292" y="45"/>
                  </a:lnTo>
                  <a:lnTo>
                    <a:pt x="299" y="45"/>
                  </a:lnTo>
                  <a:lnTo>
                    <a:pt x="307" y="52"/>
                  </a:lnTo>
                  <a:lnTo>
                    <a:pt x="315" y="52"/>
                  </a:lnTo>
                  <a:lnTo>
                    <a:pt x="322" y="52"/>
                  </a:lnTo>
                  <a:lnTo>
                    <a:pt x="330" y="52"/>
                  </a:lnTo>
                  <a:lnTo>
                    <a:pt x="338" y="52"/>
                  </a:lnTo>
                  <a:lnTo>
                    <a:pt x="345" y="52"/>
                  </a:lnTo>
                  <a:lnTo>
                    <a:pt x="353" y="52"/>
                  </a:lnTo>
                  <a:lnTo>
                    <a:pt x="368" y="52"/>
                  </a:lnTo>
                  <a:lnTo>
                    <a:pt x="376" y="52"/>
                  </a:lnTo>
                  <a:lnTo>
                    <a:pt x="384" y="60"/>
                  </a:lnTo>
                  <a:lnTo>
                    <a:pt x="391" y="60"/>
                  </a:lnTo>
                  <a:lnTo>
                    <a:pt x="399" y="60"/>
                  </a:lnTo>
                  <a:lnTo>
                    <a:pt x="407" y="60"/>
                  </a:lnTo>
                  <a:lnTo>
                    <a:pt x="414" y="60"/>
                  </a:lnTo>
                  <a:lnTo>
                    <a:pt x="422" y="60"/>
                  </a:lnTo>
                  <a:lnTo>
                    <a:pt x="430" y="60"/>
                  </a:lnTo>
                  <a:lnTo>
                    <a:pt x="445" y="67"/>
                  </a:lnTo>
                  <a:lnTo>
                    <a:pt x="453" y="67"/>
                  </a:lnTo>
                  <a:lnTo>
                    <a:pt x="460" y="67"/>
                  </a:lnTo>
                  <a:lnTo>
                    <a:pt x="468" y="67"/>
                  </a:lnTo>
                  <a:lnTo>
                    <a:pt x="476" y="67"/>
                  </a:lnTo>
                  <a:lnTo>
                    <a:pt x="483" y="67"/>
                  </a:lnTo>
                  <a:lnTo>
                    <a:pt x="491" y="75"/>
                  </a:lnTo>
                  <a:lnTo>
                    <a:pt x="499" y="75"/>
                  </a:lnTo>
                  <a:lnTo>
                    <a:pt x="506" y="75"/>
                  </a:lnTo>
                  <a:lnTo>
                    <a:pt x="514" y="75"/>
                  </a:lnTo>
                  <a:lnTo>
                    <a:pt x="529" y="75"/>
                  </a:lnTo>
                  <a:lnTo>
                    <a:pt x="537" y="75"/>
                  </a:lnTo>
                  <a:lnTo>
                    <a:pt x="545" y="75"/>
                  </a:lnTo>
                  <a:lnTo>
                    <a:pt x="552" y="75"/>
                  </a:lnTo>
                  <a:lnTo>
                    <a:pt x="560" y="75"/>
                  </a:lnTo>
                  <a:lnTo>
                    <a:pt x="568" y="82"/>
                  </a:lnTo>
                  <a:lnTo>
                    <a:pt x="575" y="82"/>
                  </a:lnTo>
                  <a:lnTo>
                    <a:pt x="583" y="82"/>
                  </a:lnTo>
                  <a:lnTo>
                    <a:pt x="591" y="82"/>
                  </a:lnTo>
                  <a:lnTo>
                    <a:pt x="598" y="82"/>
                  </a:lnTo>
                  <a:lnTo>
                    <a:pt x="614" y="82"/>
                  </a:lnTo>
                  <a:lnTo>
                    <a:pt x="621" y="82"/>
                  </a:lnTo>
                  <a:lnTo>
                    <a:pt x="629" y="82"/>
                  </a:lnTo>
                  <a:lnTo>
                    <a:pt x="637" y="82"/>
                  </a:lnTo>
                  <a:lnTo>
                    <a:pt x="644" y="75"/>
                  </a:lnTo>
                  <a:lnTo>
                    <a:pt x="652" y="75"/>
                  </a:lnTo>
                  <a:lnTo>
                    <a:pt x="660" y="75"/>
                  </a:lnTo>
                  <a:lnTo>
                    <a:pt x="667" y="75"/>
                  </a:lnTo>
                  <a:lnTo>
                    <a:pt x="675" y="75"/>
                  </a:lnTo>
                  <a:lnTo>
                    <a:pt x="690" y="75"/>
                  </a:lnTo>
                  <a:lnTo>
                    <a:pt x="698" y="75"/>
                  </a:lnTo>
                  <a:lnTo>
                    <a:pt x="706" y="67"/>
                  </a:lnTo>
                  <a:lnTo>
                    <a:pt x="713" y="67"/>
                  </a:lnTo>
                  <a:lnTo>
                    <a:pt x="721" y="67"/>
                  </a:lnTo>
                  <a:lnTo>
                    <a:pt x="729" y="67"/>
                  </a:lnTo>
                  <a:lnTo>
                    <a:pt x="736" y="60"/>
                  </a:lnTo>
                  <a:lnTo>
                    <a:pt x="744" y="60"/>
                  </a:lnTo>
                  <a:lnTo>
                    <a:pt x="752" y="60"/>
                  </a:lnTo>
                  <a:lnTo>
                    <a:pt x="759" y="60"/>
                  </a:lnTo>
                  <a:lnTo>
                    <a:pt x="775" y="52"/>
                  </a:lnTo>
                  <a:lnTo>
                    <a:pt x="782" y="52"/>
                  </a:lnTo>
                  <a:lnTo>
                    <a:pt x="790" y="52"/>
                  </a:lnTo>
                  <a:lnTo>
                    <a:pt x="798" y="45"/>
                  </a:lnTo>
                  <a:lnTo>
                    <a:pt x="805" y="45"/>
                  </a:lnTo>
                  <a:lnTo>
                    <a:pt x="813" y="45"/>
                  </a:lnTo>
                  <a:lnTo>
                    <a:pt x="821" y="37"/>
                  </a:lnTo>
                  <a:lnTo>
                    <a:pt x="828" y="37"/>
                  </a:lnTo>
                  <a:lnTo>
                    <a:pt x="836" y="37"/>
                  </a:lnTo>
                  <a:lnTo>
                    <a:pt x="844" y="30"/>
                  </a:lnTo>
                  <a:lnTo>
                    <a:pt x="859" y="30"/>
                  </a:lnTo>
                  <a:lnTo>
                    <a:pt x="867" y="30"/>
                  </a:lnTo>
                  <a:lnTo>
                    <a:pt x="874" y="22"/>
                  </a:lnTo>
                  <a:lnTo>
                    <a:pt x="882" y="22"/>
                  </a:lnTo>
                  <a:lnTo>
                    <a:pt x="890" y="22"/>
                  </a:lnTo>
                  <a:lnTo>
                    <a:pt x="897" y="15"/>
                  </a:lnTo>
                  <a:lnTo>
                    <a:pt x="905" y="15"/>
                  </a:lnTo>
                  <a:lnTo>
                    <a:pt x="913" y="15"/>
                  </a:lnTo>
                  <a:lnTo>
                    <a:pt x="920" y="15"/>
                  </a:lnTo>
                  <a:lnTo>
                    <a:pt x="928" y="15"/>
                  </a:lnTo>
                  <a:lnTo>
                    <a:pt x="943" y="7"/>
                  </a:lnTo>
                  <a:lnTo>
                    <a:pt x="951" y="7"/>
                  </a:lnTo>
                  <a:lnTo>
                    <a:pt x="959" y="7"/>
                  </a:lnTo>
                  <a:lnTo>
                    <a:pt x="966" y="7"/>
                  </a:lnTo>
                  <a:lnTo>
                    <a:pt x="974" y="7"/>
                  </a:lnTo>
                  <a:lnTo>
                    <a:pt x="982" y="7"/>
                  </a:lnTo>
                  <a:lnTo>
                    <a:pt x="989" y="7"/>
                  </a:lnTo>
                  <a:lnTo>
                    <a:pt x="997" y="0"/>
                  </a:lnTo>
                  <a:lnTo>
                    <a:pt x="1005" y="0"/>
                  </a:lnTo>
                  <a:lnTo>
                    <a:pt x="1020" y="0"/>
                  </a:lnTo>
                  <a:lnTo>
                    <a:pt x="1028" y="0"/>
                  </a:lnTo>
                  <a:lnTo>
                    <a:pt x="1035" y="0"/>
                  </a:lnTo>
                  <a:lnTo>
                    <a:pt x="1043" y="0"/>
                  </a:lnTo>
                  <a:lnTo>
                    <a:pt x="1051" y="0"/>
                  </a:lnTo>
                  <a:lnTo>
                    <a:pt x="1058" y="0"/>
                  </a:lnTo>
                  <a:lnTo>
                    <a:pt x="1066" y="0"/>
                  </a:lnTo>
                  <a:lnTo>
                    <a:pt x="1074" y="0"/>
                  </a:lnTo>
                </a:path>
              </a:pathLst>
            </a:custGeom>
            <a:noFill/>
            <a:ln w="15" cap="flat">
              <a:solidFill>
                <a:srgbClr val="BF00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7842250" y="3559175"/>
              <a:ext cx="620713" cy="34925"/>
            </a:xfrm>
            <a:custGeom>
              <a:avLst/>
              <a:gdLst>
                <a:gd name="T0" fmla="*/ 0 w 391"/>
                <a:gd name="T1" fmla="*/ 0 h 22"/>
                <a:gd name="T2" fmla="*/ 7 w 391"/>
                <a:gd name="T3" fmla="*/ 0 h 22"/>
                <a:gd name="T4" fmla="*/ 15 w 391"/>
                <a:gd name="T5" fmla="*/ 0 h 22"/>
                <a:gd name="T6" fmla="*/ 30 w 391"/>
                <a:gd name="T7" fmla="*/ 0 h 22"/>
                <a:gd name="T8" fmla="*/ 38 w 391"/>
                <a:gd name="T9" fmla="*/ 0 h 22"/>
                <a:gd name="T10" fmla="*/ 46 w 391"/>
                <a:gd name="T11" fmla="*/ 7 h 22"/>
                <a:gd name="T12" fmla="*/ 53 w 391"/>
                <a:gd name="T13" fmla="*/ 7 h 22"/>
                <a:gd name="T14" fmla="*/ 61 w 391"/>
                <a:gd name="T15" fmla="*/ 7 h 22"/>
                <a:gd name="T16" fmla="*/ 69 w 391"/>
                <a:gd name="T17" fmla="*/ 7 h 22"/>
                <a:gd name="T18" fmla="*/ 76 w 391"/>
                <a:gd name="T19" fmla="*/ 7 h 22"/>
                <a:gd name="T20" fmla="*/ 84 w 391"/>
                <a:gd name="T21" fmla="*/ 7 h 22"/>
                <a:gd name="T22" fmla="*/ 92 w 391"/>
                <a:gd name="T23" fmla="*/ 7 h 22"/>
                <a:gd name="T24" fmla="*/ 99 w 391"/>
                <a:gd name="T25" fmla="*/ 7 h 22"/>
                <a:gd name="T26" fmla="*/ 115 w 391"/>
                <a:gd name="T27" fmla="*/ 7 h 22"/>
                <a:gd name="T28" fmla="*/ 122 w 391"/>
                <a:gd name="T29" fmla="*/ 7 h 22"/>
                <a:gd name="T30" fmla="*/ 130 w 391"/>
                <a:gd name="T31" fmla="*/ 7 h 22"/>
                <a:gd name="T32" fmla="*/ 138 w 391"/>
                <a:gd name="T33" fmla="*/ 7 h 22"/>
                <a:gd name="T34" fmla="*/ 145 w 391"/>
                <a:gd name="T35" fmla="*/ 15 h 22"/>
                <a:gd name="T36" fmla="*/ 153 w 391"/>
                <a:gd name="T37" fmla="*/ 15 h 22"/>
                <a:gd name="T38" fmla="*/ 161 w 391"/>
                <a:gd name="T39" fmla="*/ 15 h 22"/>
                <a:gd name="T40" fmla="*/ 168 w 391"/>
                <a:gd name="T41" fmla="*/ 15 h 22"/>
                <a:gd name="T42" fmla="*/ 176 w 391"/>
                <a:gd name="T43" fmla="*/ 15 h 22"/>
                <a:gd name="T44" fmla="*/ 191 w 391"/>
                <a:gd name="T45" fmla="*/ 15 h 22"/>
                <a:gd name="T46" fmla="*/ 199 w 391"/>
                <a:gd name="T47" fmla="*/ 15 h 22"/>
                <a:gd name="T48" fmla="*/ 207 w 391"/>
                <a:gd name="T49" fmla="*/ 15 h 22"/>
                <a:gd name="T50" fmla="*/ 214 w 391"/>
                <a:gd name="T51" fmla="*/ 15 h 22"/>
                <a:gd name="T52" fmla="*/ 222 w 391"/>
                <a:gd name="T53" fmla="*/ 15 h 22"/>
                <a:gd name="T54" fmla="*/ 230 w 391"/>
                <a:gd name="T55" fmla="*/ 15 h 22"/>
                <a:gd name="T56" fmla="*/ 237 w 391"/>
                <a:gd name="T57" fmla="*/ 15 h 22"/>
                <a:gd name="T58" fmla="*/ 245 w 391"/>
                <a:gd name="T59" fmla="*/ 15 h 22"/>
                <a:gd name="T60" fmla="*/ 253 w 391"/>
                <a:gd name="T61" fmla="*/ 15 h 22"/>
                <a:gd name="T62" fmla="*/ 260 w 391"/>
                <a:gd name="T63" fmla="*/ 15 h 22"/>
                <a:gd name="T64" fmla="*/ 276 w 391"/>
                <a:gd name="T65" fmla="*/ 22 h 22"/>
                <a:gd name="T66" fmla="*/ 283 w 391"/>
                <a:gd name="T67" fmla="*/ 22 h 22"/>
                <a:gd name="T68" fmla="*/ 291 w 391"/>
                <a:gd name="T69" fmla="*/ 22 h 22"/>
                <a:gd name="T70" fmla="*/ 299 w 391"/>
                <a:gd name="T71" fmla="*/ 22 h 22"/>
                <a:gd name="T72" fmla="*/ 306 w 391"/>
                <a:gd name="T73" fmla="*/ 22 h 22"/>
                <a:gd name="T74" fmla="*/ 314 w 391"/>
                <a:gd name="T75" fmla="*/ 22 h 22"/>
                <a:gd name="T76" fmla="*/ 322 w 391"/>
                <a:gd name="T77" fmla="*/ 22 h 22"/>
                <a:gd name="T78" fmla="*/ 329 w 391"/>
                <a:gd name="T79" fmla="*/ 22 h 22"/>
                <a:gd name="T80" fmla="*/ 337 w 391"/>
                <a:gd name="T81" fmla="*/ 22 h 22"/>
                <a:gd name="T82" fmla="*/ 345 w 391"/>
                <a:gd name="T83" fmla="*/ 22 h 22"/>
                <a:gd name="T84" fmla="*/ 360 w 391"/>
                <a:gd name="T85" fmla="*/ 22 h 22"/>
                <a:gd name="T86" fmla="*/ 368 w 391"/>
                <a:gd name="T87" fmla="*/ 22 h 22"/>
                <a:gd name="T88" fmla="*/ 375 w 391"/>
                <a:gd name="T89" fmla="*/ 22 h 22"/>
                <a:gd name="T90" fmla="*/ 383 w 391"/>
                <a:gd name="T91" fmla="*/ 22 h 22"/>
                <a:gd name="T92" fmla="*/ 391 w 391"/>
                <a:gd name="T9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22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7"/>
                  </a:lnTo>
                  <a:lnTo>
                    <a:pt x="53" y="7"/>
                  </a:lnTo>
                  <a:lnTo>
                    <a:pt x="61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115" y="7"/>
                  </a:lnTo>
                  <a:lnTo>
                    <a:pt x="122" y="7"/>
                  </a:lnTo>
                  <a:lnTo>
                    <a:pt x="130" y="7"/>
                  </a:lnTo>
                  <a:lnTo>
                    <a:pt x="138" y="7"/>
                  </a:lnTo>
                  <a:lnTo>
                    <a:pt x="145" y="15"/>
                  </a:lnTo>
                  <a:lnTo>
                    <a:pt x="153" y="15"/>
                  </a:lnTo>
                  <a:lnTo>
                    <a:pt x="161" y="15"/>
                  </a:lnTo>
                  <a:lnTo>
                    <a:pt x="168" y="15"/>
                  </a:lnTo>
                  <a:lnTo>
                    <a:pt x="176" y="15"/>
                  </a:lnTo>
                  <a:lnTo>
                    <a:pt x="191" y="15"/>
                  </a:lnTo>
                  <a:lnTo>
                    <a:pt x="199" y="15"/>
                  </a:lnTo>
                  <a:lnTo>
                    <a:pt x="207" y="15"/>
                  </a:lnTo>
                  <a:lnTo>
                    <a:pt x="214" y="15"/>
                  </a:lnTo>
                  <a:lnTo>
                    <a:pt x="222" y="15"/>
                  </a:lnTo>
                  <a:lnTo>
                    <a:pt x="230" y="15"/>
                  </a:lnTo>
                  <a:lnTo>
                    <a:pt x="237" y="15"/>
                  </a:lnTo>
                  <a:lnTo>
                    <a:pt x="245" y="15"/>
                  </a:lnTo>
                  <a:lnTo>
                    <a:pt x="253" y="15"/>
                  </a:lnTo>
                  <a:lnTo>
                    <a:pt x="260" y="15"/>
                  </a:lnTo>
                  <a:lnTo>
                    <a:pt x="276" y="22"/>
                  </a:lnTo>
                  <a:lnTo>
                    <a:pt x="283" y="22"/>
                  </a:lnTo>
                  <a:lnTo>
                    <a:pt x="291" y="22"/>
                  </a:lnTo>
                  <a:lnTo>
                    <a:pt x="299" y="22"/>
                  </a:lnTo>
                  <a:lnTo>
                    <a:pt x="306" y="22"/>
                  </a:lnTo>
                  <a:lnTo>
                    <a:pt x="314" y="22"/>
                  </a:lnTo>
                  <a:lnTo>
                    <a:pt x="322" y="22"/>
                  </a:lnTo>
                  <a:lnTo>
                    <a:pt x="329" y="22"/>
                  </a:lnTo>
                  <a:lnTo>
                    <a:pt x="337" y="22"/>
                  </a:lnTo>
                  <a:lnTo>
                    <a:pt x="345" y="22"/>
                  </a:lnTo>
                  <a:lnTo>
                    <a:pt x="360" y="22"/>
                  </a:lnTo>
                  <a:lnTo>
                    <a:pt x="368" y="22"/>
                  </a:lnTo>
                  <a:lnTo>
                    <a:pt x="375" y="22"/>
                  </a:lnTo>
                  <a:lnTo>
                    <a:pt x="383" y="22"/>
                  </a:lnTo>
                  <a:lnTo>
                    <a:pt x="391" y="22"/>
                  </a:lnTo>
                </a:path>
              </a:pathLst>
            </a:custGeom>
            <a:noFill/>
            <a:ln w="15" cap="flat">
              <a:solidFill>
                <a:srgbClr val="BF00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14" name="Rectangle 108"/>
            <p:cNvSpPr>
              <a:spLocks noChangeArrowheads="1"/>
            </p:cNvSpPr>
            <p:nvPr/>
          </p:nvSpPr>
          <p:spPr bwMode="auto">
            <a:xfrm>
              <a:off x="7180264" y="2711451"/>
              <a:ext cx="1210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épaisseur 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de 4cm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Line 109"/>
            <p:cNvSpPr>
              <a:spLocks noChangeShapeType="1"/>
            </p:cNvSpPr>
            <p:nvPr/>
          </p:nvSpPr>
          <p:spPr bwMode="auto">
            <a:xfrm>
              <a:off x="6643689" y="2794001"/>
              <a:ext cx="487363" cy="0"/>
            </a:xfrm>
            <a:prstGeom prst="line">
              <a:avLst/>
            </a:prstGeom>
            <a:noFill/>
            <a:ln w="15" cap="flat">
              <a:solidFill>
                <a:srgbClr val="BF00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2730500" y="2898775"/>
            <a:ext cx="5732463" cy="922338"/>
            <a:chOff x="2730500" y="2898775"/>
            <a:chExt cx="5732463" cy="922338"/>
          </a:xfrm>
        </p:grpSpPr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7842250" y="3570288"/>
              <a:ext cx="620713" cy="36512"/>
            </a:xfrm>
            <a:custGeom>
              <a:avLst/>
              <a:gdLst>
                <a:gd name="T0" fmla="*/ 0 w 391"/>
                <a:gd name="T1" fmla="*/ 23 h 23"/>
                <a:gd name="T2" fmla="*/ 7 w 391"/>
                <a:gd name="T3" fmla="*/ 15 h 23"/>
                <a:gd name="T4" fmla="*/ 15 w 391"/>
                <a:gd name="T5" fmla="*/ 15 h 23"/>
                <a:gd name="T6" fmla="*/ 30 w 391"/>
                <a:gd name="T7" fmla="*/ 15 h 23"/>
                <a:gd name="T8" fmla="*/ 38 w 391"/>
                <a:gd name="T9" fmla="*/ 15 h 23"/>
                <a:gd name="T10" fmla="*/ 46 w 391"/>
                <a:gd name="T11" fmla="*/ 8 h 23"/>
                <a:gd name="T12" fmla="*/ 53 w 391"/>
                <a:gd name="T13" fmla="*/ 8 h 23"/>
                <a:gd name="T14" fmla="*/ 61 w 391"/>
                <a:gd name="T15" fmla="*/ 8 h 23"/>
                <a:gd name="T16" fmla="*/ 69 w 391"/>
                <a:gd name="T17" fmla="*/ 8 h 23"/>
                <a:gd name="T18" fmla="*/ 76 w 391"/>
                <a:gd name="T19" fmla="*/ 8 h 23"/>
                <a:gd name="T20" fmla="*/ 84 w 391"/>
                <a:gd name="T21" fmla="*/ 8 h 23"/>
                <a:gd name="T22" fmla="*/ 92 w 391"/>
                <a:gd name="T23" fmla="*/ 0 h 23"/>
                <a:gd name="T24" fmla="*/ 99 w 391"/>
                <a:gd name="T25" fmla="*/ 0 h 23"/>
                <a:gd name="T26" fmla="*/ 115 w 391"/>
                <a:gd name="T27" fmla="*/ 0 h 23"/>
                <a:gd name="T28" fmla="*/ 122 w 391"/>
                <a:gd name="T29" fmla="*/ 0 h 23"/>
                <a:gd name="T30" fmla="*/ 130 w 391"/>
                <a:gd name="T31" fmla="*/ 0 h 23"/>
                <a:gd name="T32" fmla="*/ 138 w 391"/>
                <a:gd name="T33" fmla="*/ 0 h 23"/>
                <a:gd name="T34" fmla="*/ 145 w 391"/>
                <a:gd name="T35" fmla="*/ 0 h 23"/>
                <a:gd name="T36" fmla="*/ 153 w 391"/>
                <a:gd name="T37" fmla="*/ 0 h 23"/>
                <a:gd name="T38" fmla="*/ 161 w 391"/>
                <a:gd name="T39" fmla="*/ 0 h 23"/>
                <a:gd name="T40" fmla="*/ 168 w 391"/>
                <a:gd name="T41" fmla="*/ 0 h 23"/>
                <a:gd name="T42" fmla="*/ 176 w 391"/>
                <a:gd name="T43" fmla="*/ 0 h 23"/>
                <a:gd name="T44" fmla="*/ 191 w 391"/>
                <a:gd name="T45" fmla="*/ 0 h 23"/>
                <a:gd name="T46" fmla="*/ 199 w 391"/>
                <a:gd name="T47" fmla="*/ 0 h 23"/>
                <a:gd name="T48" fmla="*/ 207 w 391"/>
                <a:gd name="T49" fmla="*/ 0 h 23"/>
                <a:gd name="T50" fmla="*/ 214 w 391"/>
                <a:gd name="T51" fmla="*/ 0 h 23"/>
                <a:gd name="T52" fmla="*/ 222 w 391"/>
                <a:gd name="T53" fmla="*/ 0 h 23"/>
                <a:gd name="T54" fmla="*/ 230 w 391"/>
                <a:gd name="T55" fmla="*/ 0 h 23"/>
                <a:gd name="T56" fmla="*/ 237 w 391"/>
                <a:gd name="T57" fmla="*/ 0 h 23"/>
                <a:gd name="T58" fmla="*/ 245 w 391"/>
                <a:gd name="T59" fmla="*/ 0 h 23"/>
                <a:gd name="T60" fmla="*/ 253 w 391"/>
                <a:gd name="T61" fmla="*/ 0 h 23"/>
                <a:gd name="T62" fmla="*/ 260 w 391"/>
                <a:gd name="T63" fmla="*/ 0 h 23"/>
                <a:gd name="T64" fmla="*/ 276 w 391"/>
                <a:gd name="T65" fmla="*/ 0 h 23"/>
                <a:gd name="T66" fmla="*/ 283 w 391"/>
                <a:gd name="T67" fmla="*/ 0 h 23"/>
                <a:gd name="T68" fmla="*/ 291 w 391"/>
                <a:gd name="T69" fmla="*/ 0 h 23"/>
                <a:gd name="T70" fmla="*/ 299 w 391"/>
                <a:gd name="T71" fmla="*/ 8 h 23"/>
                <a:gd name="T72" fmla="*/ 306 w 391"/>
                <a:gd name="T73" fmla="*/ 8 h 23"/>
                <a:gd name="T74" fmla="*/ 314 w 391"/>
                <a:gd name="T75" fmla="*/ 8 h 23"/>
                <a:gd name="T76" fmla="*/ 322 w 391"/>
                <a:gd name="T77" fmla="*/ 8 h 23"/>
                <a:gd name="T78" fmla="*/ 329 w 391"/>
                <a:gd name="T79" fmla="*/ 8 h 23"/>
                <a:gd name="T80" fmla="*/ 337 w 391"/>
                <a:gd name="T81" fmla="*/ 8 h 23"/>
                <a:gd name="T82" fmla="*/ 345 w 391"/>
                <a:gd name="T83" fmla="*/ 8 h 23"/>
                <a:gd name="T84" fmla="*/ 360 w 391"/>
                <a:gd name="T85" fmla="*/ 8 h 23"/>
                <a:gd name="T86" fmla="*/ 368 w 391"/>
                <a:gd name="T87" fmla="*/ 8 h 23"/>
                <a:gd name="T88" fmla="*/ 375 w 391"/>
                <a:gd name="T89" fmla="*/ 8 h 23"/>
                <a:gd name="T90" fmla="*/ 383 w 391"/>
                <a:gd name="T91" fmla="*/ 8 h 23"/>
                <a:gd name="T92" fmla="*/ 391 w 391"/>
                <a:gd name="T9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23">
                  <a:moveTo>
                    <a:pt x="0" y="23"/>
                  </a:moveTo>
                  <a:lnTo>
                    <a:pt x="7" y="15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38" y="15"/>
                  </a:lnTo>
                  <a:lnTo>
                    <a:pt x="46" y="8"/>
                  </a:lnTo>
                  <a:lnTo>
                    <a:pt x="53" y="8"/>
                  </a:lnTo>
                  <a:lnTo>
                    <a:pt x="61" y="8"/>
                  </a:lnTo>
                  <a:lnTo>
                    <a:pt x="69" y="8"/>
                  </a:lnTo>
                  <a:lnTo>
                    <a:pt x="76" y="8"/>
                  </a:lnTo>
                  <a:lnTo>
                    <a:pt x="84" y="8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2" y="0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5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1" y="0"/>
                  </a:lnTo>
                  <a:lnTo>
                    <a:pt x="299" y="8"/>
                  </a:lnTo>
                  <a:lnTo>
                    <a:pt x="306" y="8"/>
                  </a:lnTo>
                  <a:lnTo>
                    <a:pt x="314" y="8"/>
                  </a:lnTo>
                  <a:lnTo>
                    <a:pt x="322" y="8"/>
                  </a:lnTo>
                  <a:lnTo>
                    <a:pt x="329" y="8"/>
                  </a:lnTo>
                  <a:lnTo>
                    <a:pt x="337" y="8"/>
                  </a:lnTo>
                  <a:lnTo>
                    <a:pt x="345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75" y="8"/>
                  </a:lnTo>
                  <a:lnTo>
                    <a:pt x="383" y="8"/>
                  </a:lnTo>
                  <a:lnTo>
                    <a:pt x="391" y="8"/>
                  </a:lnTo>
                </a:path>
              </a:pathLst>
            </a:custGeom>
            <a:noFill/>
            <a:ln w="15" cap="flat">
              <a:solidFill>
                <a:srgbClr val="33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121" name="Groupe 120"/>
            <p:cNvGrpSpPr/>
            <p:nvPr/>
          </p:nvGrpSpPr>
          <p:grpSpPr>
            <a:xfrm>
              <a:off x="2730500" y="2898775"/>
              <a:ext cx="5664793" cy="922338"/>
              <a:chOff x="2730500" y="2898775"/>
              <a:chExt cx="5664793" cy="922338"/>
            </a:xfrm>
          </p:grpSpPr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2730500" y="3379788"/>
                <a:ext cx="1703388" cy="441325"/>
              </a:xfrm>
              <a:custGeom>
                <a:avLst/>
                <a:gdLst>
                  <a:gd name="T0" fmla="*/ 15 w 1073"/>
                  <a:gd name="T1" fmla="*/ 195 h 278"/>
                  <a:gd name="T2" fmla="*/ 46 w 1073"/>
                  <a:gd name="T3" fmla="*/ 195 h 278"/>
                  <a:gd name="T4" fmla="*/ 69 w 1073"/>
                  <a:gd name="T5" fmla="*/ 195 h 278"/>
                  <a:gd name="T6" fmla="*/ 92 w 1073"/>
                  <a:gd name="T7" fmla="*/ 188 h 278"/>
                  <a:gd name="T8" fmla="*/ 115 w 1073"/>
                  <a:gd name="T9" fmla="*/ 188 h 278"/>
                  <a:gd name="T10" fmla="*/ 146 w 1073"/>
                  <a:gd name="T11" fmla="*/ 188 h 278"/>
                  <a:gd name="T12" fmla="*/ 169 w 1073"/>
                  <a:gd name="T13" fmla="*/ 180 h 278"/>
                  <a:gd name="T14" fmla="*/ 192 w 1073"/>
                  <a:gd name="T15" fmla="*/ 180 h 278"/>
                  <a:gd name="T16" fmla="*/ 222 w 1073"/>
                  <a:gd name="T17" fmla="*/ 180 h 278"/>
                  <a:gd name="T18" fmla="*/ 245 w 1073"/>
                  <a:gd name="T19" fmla="*/ 173 h 278"/>
                  <a:gd name="T20" fmla="*/ 268 w 1073"/>
                  <a:gd name="T21" fmla="*/ 173 h 278"/>
                  <a:gd name="T22" fmla="*/ 299 w 1073"/>
                  <a:gd name="T23" fmla="*/ 165 h 278"/>
                  <a:gd name="T24" fmla="*/ 322 w 1073"/>
                  <a:gd name="T25" fmla="*/ 158 h 278"/>
                  <a:gd name="T26" fmla="*/ 345 w 1073"/>
                  <a:gd name="T27" fmla="*/ 150 h 278"/>
                  <a:gd name="T28" fmla="*/ 376 w 1073"/>
                  <a:gd name="T29" fmla="*/ 143 h 278"/>
                  <a:gd name="T30" fmla="*/ 399 w 1073"/>
                  <a:gd name="T31" fmla="*/ 135 h 278"/>
                  <a:gd name="T32" fmla="*/ 422 w 1073"/>
                  <a:gd name="T33" fmla="*/ 120 h 278"/>
                  <a:gd name="T34" fmla="*/ 445 w 1073"/>
                  <a:gd name="T35" fmla="*/ 113 h 278"/>
                  <a:gd name="T36" fmla="*/ 475 w 1073"/>
                  <a:gd name="T37" fmla="*/ 98 h 278"/>
                  <a:gd name="T38" fmla="*/ 498 w 1073"/>
                  <a:gd name="T39" fmla="*/ 83 h 278"/>
                  <a:gd name="T40" fmla="*/ 521 w 1073"/>
                  <a:gd name="T41" fmla="*/ 68 h 278"/>
                  <a:gd name="T42" fmla="*/ 552 w 1073"/>
                  <a:gd name="T43" fmla="*/ 53 h 278"/>
                  <a:gd name="T44" fmla="*/ 575 w 1073"/>
                  <a:gd name="T45" fmla="*/ 38 h 278"/>
                  <a:gd name="T46" fmla="*/ 598 w 1073"/>
                  <a:gd name="T47" fmla="*/ 23 h 278"/>
                  <a:gd name="T48" fmla="*/ 629 w 1073"/>
                  <a:gd name="T49" fmla="*/ 15 h 278"/>
                  <a:gd name="T50" fmla="*/ 652 w 1073"/>
                  <a:gd name="T51" fmla="*/ 8 h 278"/>
                  <a:gd name="T52" fmla="*/ 675 w 1073"/>
                  <a:gd name="T53" fmla="*/ 0 h 278"/>
                  <a:gd name="T54" fmla="*/ 705 w 1073"/>
                  <a:gd name="T55" fmla="*/ 0 h 278"/>
                  <a:gd name="T56" fmla="*/ 728 w 1073"/>
                  <a:gd name="T57" fmla="*/ 8 h 278"/>
                  <a:gd name="T58" fmla="*/ 751 w 1073"/>
                  <a:gd name="T59" fmla="*/ 15 h 278"/>
                  <a:gd name="T60" fmla="*/ 782 w 1073"/>
                  <a:gd name="T61" fmla="*/ 30 h 278"/>
                  <a:gd name="T62" fmla="*/ 805 w 1073"/>
                  <a:gd name="T63" fmla="*/ 45 h 278"/>
                  <a:gd name="T64" fmla="*/ 828 w 1073"/>
                  <a:gd name="T65" fmla="*/ 68 h 278"/>
                  <a:gd name="T66" fmla="*/ 851 w 1073"/>
                  <a:gd name="T67" fmla="*/ 98 h 278"/>
                  <a:gd name="T68" fmla="*/ 881 w 1073"/>
                  <a:gd name="T69" fmla="*/ 120 h 278"/>
                  <a:gd name="T70" fmla="*/ 904 w 1073"/>
                  <a:gd name="T71" fmla="*/ 150 h 278"/>
                  <a:gd name="T72" fmla="*/ 927 w 1073"/>
                  <a:gd name="T73" fmla="*/ 180 h 278"/>
                  <a:gd name="T74" fmla="*/ 958 w 1073"/>
                  <a:gd name="T75" fmla="*/ 203 h 278"/>
                  <a:gd name="T76" fmla="*/ 981 w 1073"/>
                  <a:gd name="T77" fmla="*/ 225 h 278"/>
                  <a:gd name="T78" fmla="*/ 1004 w 1073"/>
                  <a:gd name="T79" fmla="*/ 248 h 278"/>
                  <a:gd name="T80" fmla="*/ 1035 w 1073"/>
                  <a:gd name="T81" fmla="*/ 263 h 278"/>
                  <a:gd name="T82" fmla="*/ 1058 w 1073"/>
                  <a:gd name="T83" fmla="*/ 27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3" h="278">
                    <a:moveTo>
                      <a:pt x="0" y="195"/>
                    </a:moveTo>
                    <a:lnTo>
                      <a:pt x="8" y="195"/>
                    </a:lnTo>
                    <a:lnTo>
                      <a:pt x="15" y="195"/>
                    </a:lnTo>
                    <a:lnTo>
                      <a:pt x="23" y="195"/>
                    </a:lnTo>
                    <a:lnTo>
                      <a:pt x="31" y="195"/>
                    </a:lnTo>
                    <a:lnTo>
                      <a:pt x="46" y="195"/>
                    </a:lnTo>
                    <a:lnTo>
                      <a:pt x="54" y="195"/>
                    </a:lnTo>
                    <a:lnTo>
                      <a:pt x="61" y="195"/>
                    </a:lnTo>
                    <a:lnTo>
                      <a:pt x="69" y="195"/>
                    </a:lnTo>
                    <a:lnTo>
                      <a:pt x="77" y="188"/>
                    </a:lnTo>
                    <a:lnTo>
                      <a:pt x="84" y="188"/>
                    </a:lnTo>
                    <a:lnTo>
                      <a:pt x="92" y="188"/>
                    </a:lnTo>
                    <a:lnTo>
                      <a:pt x="100" y="188"/>
                    </a:lnTo>
                    <a:lnTo>
                      <a:pt x="107" y="188"/>
                    </a:lnTo>
                    <a:lnTo>
                      <a:pt x="115" y="188"/>
                    </a:lnTo>
                    <a:lnTo>
                      <a:pt x="130" y="188"/>
                    </a:lnTo>
                    <a:lnTo>
                      <a:pt x="138" y="188"/>
                    </a:lnTo>
                    <a:lnTo>
                      <a:pt x="146" y="188"/>
                    </a:lnTo>
                    <a:lnTo>
                      <a:pt x="153" y="188"/>
                    </a:lnTo>
                    <a:lnTo>
                      <a:pt x="161" y="180"/>
                    </a:lnTo>
                    <a:lnTo>
                      <a:pt x="169" y="180"/>
                    </a:lnTo>
                    <a:lnTo>
                      <a:pt x="176" y="180"/>
                    </a:lnTo>
                    <a:lnTo>
                      <a:pt x="184" y="180"/>
                    </a:lnTo>
                    <a:lnTo>
                      <a:pt x="192" y="180"/>
                    </a:lnTo>
                    <a:lnTo>
                      <a:pt x="207" y="180"/>
                    </a:lnTo>
                    <a:lnTo>
                      <a:pt x="215" y="180"/>
                    </a:lnTo>
                    <a:lnTo>
                      <a:pt x="222" y="180"/>
                    </a:lnTo>
                    <a:lnTo>
                      <a:pt x="230" y="173"/>
                    </a:lnTo>
                    <a:lnTo>
                      <a:pt x="238" y="173"/>
                    </a:lnTo>
                    <a:lnTo>
                      <a:pt x="245" y="173"/>
                    </a:lnTo>
                    <a:lnTo>
                      <a:pt x="253" y="173"/>
                    </a:lnTo>
                    <a:lnTo>
                      <a:pt x="261" y="173"/>
                    </a:lnTo>
                    <a:lnTo>
                      <a:pt x="268" y="173"/>
                    </a:lnTo>
                    <a:lnTo>
                      <a:pt x="276" y="165"/>
                    </a:lnTo>
                    <a:lnTo>
                      <a:pt x="291" y="165"/>
                    </a:lnTo>
                    <a:lnTo>
                      <a:pt x="299" y="165"/>
                    </a:lnTo>
                    <a:lnTo>
                      <a:pt x="307" y="165"/>
                    </a:lnTo>
                    <a:lnTo>
                      <a:pt x="314" y="158"/>
                    </a:lnTo>
                    <a:lnTo>
                      <a:pt x="322" y="158"/>
                    </a:lnTo>
                    <a:lnTo>
                      <a:pt x="330" y="158"/>
                    </a:lnTo>
                    <a:lnTo>
                      <a:pt x="337" y="150"/>
                    </a:lnTo>
                    <a:lnTo>
                      <a:pt x="345" y="150"/>
                    </a:lnTo>
                    <a:lnTo>
                      <a:pt x="353" y="150"/>
                    </a:lnTo>
                    <a:lnTo>
                      <a:pt x="360" y="143"/>
                    </a:lnTo>
                    <a:lnTo>
                      <a:pt x="376" y="143"/>
                    </a:lnTo>
                    <a:lnTo>
                      <a:pt x="383" y="143"/>
                    </a:lnTo>
                    <a:lnTo>
                      <a:pt x="391" y="135"/>
                    </a:lnTo>
                    <a:lnTo>
                      <a:pt x="399" y="135"/>
                    </a:lnTo>
                    <a:lnTo>
                      <a:pt x="406" y="128"/>
                    </a:lnTo>
                    <a:lnTo>
                      <a:pt x="414" y="128"/>
                    </a:lnTo>
                    <a:lnTo>
                      <a:pt x="422" y="120"/>
                    </a:lnTo>
                    <a:lnTo>
                      <a:pt x="429" y="120"/>
                    </a:lnTo>
                    <a:lnTo>
                      <a:pt x="437" y="113"/>
                    </a:lnTo>
                    <a:lnTo>
                      <a:pt x="445" y="113"/>
                    </a:lnTo>
                    <a:lnTo>
                      <a:pt x="460" y="105"/>
                    </a:lnTo>
                    <a:lnTo>
                      <a:pt x="468" y="105"/>
                    </a:lnTo>
                    <a:lnTo>
                      <a:pt x="475" y="98"/>
                    </a:lnTo>
                    <a:lnTo>
                      <a:pt x="483" y="90"/>
                    </a:lnTo>
                    <a:lnTo>
                      <a:pt x="491" y="90"/>
                    </a:lnTo>
                    <a:lnTo>
                      <a:pt x="498" y="83"/>
                    </a:lnTo>
                    <a:lnTo>
                      <a:pt x="506" y="75"/>
                    </a:lnTo>
                    <a:lnTo>
                      <a:pt x="514" y="75"/>
                    </a:lnTo>
                    <a:lnTo>
                      <a:pt x="521" y="68"/>
                    </a:lnTo>
                    <a:lnTo>
                      <a:pt x="537" y="60"/>
                    </a:lnTo>
                    <a:lnTo>
                      <a:pt x="544" y="60"/>
                    </a:lnTo>
                    <a:lnTo>
                      <a:pt x="552" y="53"/>
                    </a:lnTo>
                    <a:lnTo>
                      <a:pt x="560" y="45"/>
                    </a:lnTo>
                    <a:lnTo>
                      <a:pt x="567" y="45"/>
                    </a:lnTo>
                    <a:lnTo>
                      <a:pt x="575" y="38"/>
                    </a:lnTo>
                    <a:lnTo>
                      <a:pt x="583" y="30"/>
                    </a:lnTo>
                    <a:lnTo>
                      <a:pt x="590" y="30"/>
                    </a:lnTo>
                    <a:lnTo>
                      <a:pt x="598" y="23"/>
                    </a:lnTo>
                    <a:lnTo>
                      <a:pt x="606" y="23"/>
                    </a:lnTo>
                    <a:lnTo>
                      <a:pt x="621" y="15"/>
                    </a:lnTo>
                    <a:lnTo>
                      <a:pt x="629" y="15"/>
                    </a:lnTo>
                    <a:lnTo>
                      <a:pt x="636" y="8"/>
                    </a:lnTo>
                    <a:lnTo>
                      <a:pt x="644" y="8"/>
                    </a:lnTo>
                    <a:lnTo>
                      <a:pt x="652" y="8"/>
                    </a:lnTo>
                    <a:lnTo>
                      <a:pt x="659" y="0"/>
                    </a:lnTo>
                    <a:lnTo>
                      <a:pt x="667" y="0"/>
                    </a:lnTo>
                    <a:lnTo>
                      <a:pt x="675" y="0"/>
                    </a:lnTo>
                    <a:lnTo>
                      <a:pt x="682" y="0"/>
                    </a:lnTo>
                    <a:lnTo>
                      <a:pt x="690" y="0"/>
                    </a:lnTo>
                    <a:lnTo>
                      <a:pt x="705" y="0"/>
                    </a:lnTo>
                    <a:lnTo>
                      <a:pt x="713" y="0"/>
                    </a:lnTo>
                    <a:lnTo>
                      <a:pt x="721" y="0"/>
                    </a:lnTo>
                    <a:lnTo>
                      <a:pt x="728" y="8"/>
                    </a:lnTo>
                    <a:lnTo>
                      <a:pt x="736" y="8"/>
                    </a:lnTo>
                    <a:lnTo>
                      <a:pt x="744" y="15"/>
                    </a:lnTo>
                    <a:lnTo>
                      <a:pt x="751" y="15"/>
                    </a:lnTo>
                    <a:lnTo>
                      <a:pt x="759" y="23"/>
                    </a:lnTo>
                    <a:lnTo>
                      <a:pt x="767" y="23"/>
                    </a:lnTo>
                    <a:lnTo>
                      <a:pt x="782" y="30"/>
                    </a:lnTo>
                    <a:lnTo>
                      <a:pt x="790" y="38"/>
                    </a:lnTo>
                    <a:lnTo>
                      <a:pt x="797" y="38"/>
                    </a:lnTo>
                    <a:lnTo>
                      <a:pt x="805" y="45"/>
                    </a:lnTo>
                    <a:lnTo>
                      <a:pt x="813" y="53"/>
                    </a:lnTo>
                    <a:lnTo>
                      <a:pt x="820" y="60"/>
                    </a:lnTo>
                    <a:lnTo>
                      <a:pt x="828" y="68"/>
                    </a:lnTo>
                    <a:lnTo>
                      <a:pt x="836" y="75"/>
                    </a:lnTo>
                    <a:lnTo>
                      <a:pt x="843" y="90"/>
                    </a:lnTo>
                    <a:lnTo>
                      <a:pt x="851" y="98"/>
                    </a:lnTo>
                    <a:lnTo>
                      <a:pt x="866" y="105"/>
                    </a:lnTo>
                    <a:lnTo>
                      <a:pt x="874" y="113"/>
                    </a:lnTo>
                    <a:lnTo>
                      <a:pt x="881" y="120"/>
                    </a:lnTo>
                    <a:lnTo>
                      <a:pt x="889" y="135"/>
                    </a:lnTo>
                    <a:lnTo>
                      <a:pt x="897" y="143"/>
                    </a:lnTo>
                    <a:lnTo>
                      <a:pt x="904" y="150"/>
                    </a:lnTo>
                    <a:lnTo>
                      <a:pt x="912" y="158"/>
                    </a:lnTo>
                    <a:lnTo>
                      <a:pt x="920" y="165"/>
                    </a:lnTo>
                    <a:lnTo>
                      <a:pt x="927" y="180"/>
                    </a:lnTo>
                    <a:lnTo>
                      <a:pt x="935" y="188"/>
                    </a:lnTo>
                    <a:lnTo>
                      <a:pt x="950" y="195"/>
                    </a:lnTo>
                    <a:lnTo>
                      <a:pt x="958" y="203"/>
                    </a:lnTo>
                    <a:lnTo>
                      <a:pt x="966" y="210"/>
                    </a:lnTo>
                    <a:lnTo>
                      <a:pt x="973" y="218"/>
                    </a:lnTo>
                    <a:lnTo>
                      <a:pt x="981" y="225"/>
                    </a:lnTo>
                    <a:lnTo>
                      <a:pt x="989" y="233"/>
                    </a:lnTo>
                    <a:lnTo>
                      <a:pt x="996" y="240"/>
                    </a:lnTo>
                    <a:lnTo>
                      <a:pt x="1004" y="248"/>
                    </a:lnTo>
                    <a:lnTo>
                      <a:pt x="1012" y="248"/>
                    </a:lnTo>
                    <a:lnTo>
                      <a:pt x="1019" y="255"/>
                    </a:lnTo>
                    <a:lnTo>
                      <a:pt x="1035" y="263"/>
                    </a:lnTo>
                    <a:lnTo>
                      <a:pt x="1042" y="263"/>
                    </a:lnTo>
                    <a:lnTo>
                      <a:pt x="1050" y="270"/>
                    </a:lnTo>
                    <a:lnTo>
                      <a:pt x="1058" y="270"/>
                    </a:lnTo>
                    <a:lnTo>
                      <a:pt x="1065" y="270"/>
                    </a:lnTo>
                    <a:lnTo>
                      <a:pt x="1073" y="278"/>
                    </a:lnTo>
                  </a:path>
                </a:pathLst>
              </a:custGeom>
              <a:noFill/>
              <a:ln w="15" cap="flat">
                <a:solidFill>
                  <a:srgbClr val="33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4433888" y="3630613"/>
                <a:ext cx="1703388" cy="190500"/>
              </a:xfrm>
              <a:custGeom>
                <a:avLst/>
                <a:gdLst>
                  <a:gd name="T0" fmla="*/ 15 w 1073"/>
                  <a:gd name="T1" fmla="*/ 120 h 120"/>
                  <a:gd name="T2" fmla="*/ 46 w 1073"/>
                  <a:gd name="T3" fmla="*/ 120 h 120"/>
                  <a:gd name="T4" fmla="*/ 69 w 1073"/>
                  <a:gd name="T5" fmla="*/ 120 h 120"/>
                  <a:gd name="T6" fmla="*/ 92 w 1073"/>
                  <a:gd name="T7" fmla="*/ 120 h 120"/>
                  <a:gd name="T8" fmla="*/ 123 w 1073"/>
                  <a:gd name="T9" fmla="*/ 112 h 120"/>
                  <a:gd name="T10" fmla="*/ 146 w 1073"/>
                  <a:gd name="T11" fmla="*/ 105 h 120"/>
                  <a:gd name="T12" fmla="*/ 169 w 1073"/>
                  <a:gd name="T13" fmla="*/ 97 h 120"/>
                  <a:gd name="T14" fmla="*/ 192 w 1073"/>
                  <a:gd name="T15" fmla="*/ 82 h 120"/>
                  <a:gd name="T16" fmla="*/ 222 w 1073"/>
                  <a:gd name="T17" fmla="*/ 75 h 120"/>
                  <a:gd name="T18" fmla="*/ 245 w 1073"/>
                  <a:gd name="T19" fmla="*/ 67 h 120"/>
                  <a:gd name="T20" fmla="*/ 268 w 1073"/>
                  <a:gd name="T21" fmla="*/ 60 h 120"/>
                  <a:gd name="T22" fmla="*/ 299 w 1073"/>
                  <a:gd name="T23" fmla="*/ 52 h 120"/>
                  <a:gd name="T24" fmla="*/ 322 w 1073"/>
                  <a:gd name="T25" fmla="*/ 45 h 120"/>
                  <a:gd name="T26" fmla="*/ 345 w 1073"/>
                  <a:gd name="T27" fmla="*/ 37 h 120"/>
                  <a:gd name="T28" fmla="*/ 376 w 1073"/>
                  <a:gd name="T29" fmla="*/ 37 h 120"/>
                  <a:gd name="T30" fmla="*/ 399 w 1073"/>
                  <a:gd name="T31" fmla="*/ 30 h 120"/>
                  <a:gd name="T32" fmla="*/ 422 w 1073"/>
                  <a:gd name="T33" fmla="*/ 30 h 120"/>
                  <a:gd name="T34" fmla="*/ 452 w 1073"/>
                  <a:gd name="T35" fmla="*/ 22 h 120"/>
                  <a:gd name="T36" fmla="*/ 475 w 1073"/>
                  <a:gd name="T37" fmla="*/ 22 h 120"/>
                  <a:gd name="T38" fmla="*/ 498 w 1073"/>
                  <a:gd name="T39" fmla="*/ 15 h 120"/>
                  <a:gd name="T40" fmla="*/ 521 w 1073"/>
                  <a:gd name="T41" fmla="*/ 15 h 120"/>
                  <a:gd name="T42" fmla="*/ 552 w 1073"/>
                  <a:gd name="T43" fmla="*/ 15 h 120"/>
                  <a:gd name="T44" fmla="*/ 575 w 1073"/>
                  <a:gd name="T45" fmla="*/ 15 h 120"/>
                  <a:gd name="T46" fmla="*/ 598 w 1073"/>
                  <a:gd name="T47" fmla="*/ 7 h 120"/>
                  <a:gd name="T48" fmla="*/ 629 w 1073"/>
                  <a:gd name="T49" fmla="*/ 7 h 120"/>
                  <a:gd name="T50" fmla="*/ 652 w 1073"/>
                  <a:gd name="T51" fmla="*/ 7 h 120"/>
                  <a:gd name="T52" fmla="*/ 675 w 1073"/>
                  <a:gd name="T53" fmla="*/ 7 h 120"/>
                  <a:gd name="T54" fmla="*/ 705 w 1073"/>
                  <a:gd name="T55" fmla="*/ 7 h 120"/>
                  <a:gd name="T56" fmla="*/ 728 w 1073"/>
                  <a:gd name="T57" fmla="*/ 7 h 120"/>
                  <a:gd name="T58" fmla="*/ 751 w 1073"/>
                  <a:gd name="T59" fmla="*/ 7 h 120"/>
                  <a:gd name="T60" fmla="*/ 782 w 1073"/>
                  <a:gd name="T61" fmla="*/ 0 h 120"/>
                  <a:gd name="T62" fmla="*/ 805 w 1073"/>
                  <a:gd name="T63" fmla="*/ 0 h 120"/>
                  <a:gd name="T64" fmla="*/ 828 w 1073"/>
                  <a:gd name="T65" fmla="*/ 0 h 120"/>
                  <a:gd name="T66" fmla="*/ 851 w 1073"/>
                  <a:gd name="T67" fmla="*/ 0 h 120"/>
                  <a:gd name="T68" fmla="*/ 882 w 1073"/>
                  <a:gd name="T69" fmla="*/ 0 h 120"/>
                  <a:gd name="T70" fmla="*/ 905 w 1073"/>
                  <a:gd name="T71" fmla="*/ 0 h 120"/>
                  <a:gd name="T72" fmla="*/ 928 w 1073"/>
                  <a:gd name="T73" fmla="*/ 0 h 120"/>
                  <a:gd name="T74" fmla="*/ 958 w 1073"/>
                  <a:gd name="T75" fmla="*/ 0 h 120"/>
                  <a:gd name="T76" fmla="*/ 981 w 1073"/>
                  <a:gd name="T77" fmla="*/ 0 h 120"/>
                  <a:gd name="T78" fmla="*/ 1004 w 1073"/>
                  <a:gd name="T79" fmla="*/ 0 h 120"/>
                  <a:gd name="T80" fmla="*/ 1035 w 1073"/>
                  <a:gd name="T81" fmla="*/ 0 h 120"/>
                  <a:gd name="T82" fmla="*/ 1058 w 1073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3" h="120">
                    <a:moveTo>
                      <a:pt x="0" y="120"/>
                    </a:moveTo>
                    <a:lnTo>
                      <a:pt x="8" y="120"/>
                    </a:lnTo>
                    <a:lnTo>
                      <a:pt x="15" y="120"/>
                    </a:lnTo>
                    <a:lnTo>
                      <a:pt x="23" y="120"/>
                    </a:lnTo>
                    <a:lnTo>
                      <a:pt x="38" y="120"/>
                    </a:lnTo>
                    <a:lnTo>
                      <a:pt x="46" y="120"/>
                    </a:lnTo>
                    <a:lnTo>
                      <a:pt x="54" y="120"/>
                    </a:lnTo>
                    <a:lnTo>
                      <a:pt x="61" y="120"/>
                    </a:lnTo>
                    <a:lnTo>
                      <a:pt x="69" y="120"/>
                    </a:lnTo>
                    <a:lnTo>
                      <a:pt x="77" y="120"/>
                    </a:lnTo>
                    <a:lnTo>
                      <a:pt x="84" y="120"/>
                    </a:lnTo>
                    <a:lnTo>
                      <a:pt x="92" y="120"/>
                    </a:lnTo>
                    <a:lnTo>
                      <a:pt x="100" y="112"/>
                    </a:lnTo>
                    <a:lnTo>
                      <a:pt x="107" y="112"/>
                    </a:lnTo>
                    <a:lnTo>
                      <a:pt x="123" y="112"/>
                    </a:lnTo>
                    <a:lnTo>
                      <a:pt x="130" y="105"/>
                    </a:lnTo>
                    <a:lnTo>
                      <a:pt x="138" y="105"/>
                    </a:lnTo>
                    <a:lnTo>
                      <a:pt x="146" y="105"/>
                    </a:lnTo>
                    <a:lnTo>
                      <a:pt x="153" y="97"/>
                    </a:lnTo>
                    <a:lnTo>
                      <a:pt x="161" y="97"/>
                    </a:lnTo>
                    <a:lnTo>
                      <a:pt x="169" y="97"/>
                    </a:lnTo>
                    <a:lnTo>
                      <a:pt x="176" y="90"/>
                    </a:lnTo>
                    <a:lnTo>
                      <a:pt x="184" y="90"/>
                    </a:lnTo>
                    <a:lnTo>
                      <a:pt x="192" y="82"/>
                    </a:lnTo>
                    <a:lnTo>
                      <a:pt x="207" y="82"/>
                    </a:lnTo>
                    <a:lnTo>
                      <a:pt x="215" y="82"/>
                    </a:lnTo>
                    <a:lnTo>
                      <a:pt x="222" y="75"/>
                    </a:lnTo>
                    <a:lnTo>
                      <a:pt x="230" y="75"/>
                    </a:lnTo>
                    <a:lnTo>
                      <a:pt x="238" y="67"/>
                    </a:lnTo>
                    <a:lnTo>
                      <a:pt x="245" y="67"/>
                    </a:lnTo>
                    <a:lnTo>
                      <a:pt x="253" y="67"/>
                    </a:lnTo>
                    <a:lnTo>
                      <a:pt x="261" y="60"/>
                    </a:lnTo>
                    <a:lnTo>
                      <a:pt x="268" y="60"/>
                    </a:lnTo>
                    <a:lnTo>
                      <a:pt x="276" y="60"/>
                    </a:lnTo>
                    <a:lnTo>
                      <a:pt x="291" y="52"/>
                    </a:lnTo>
                    <a:lnTo>
                      <a:pt x="299" y="52"/>
                    </a:lnTo>
                    <a:lnTo>
                      <a:pt x="307" y="52"/>
                    </a:lnTo>
                    <a:lnTo>
                      <a:pt x="314" y="45"/>
                    </a:lnTo>
                    <a:lnTo>
                      <a:pt x="322" y="45"/>
                    </a:lnTo>
                    <a:lnTo>
                      <a:pt x="330" y="45"/>
                    </a:lnTo>
                    <a:lnTo>
                      <a:pt x="337" y="45"/>
                    </a:lnTo>
                    <a:lnTo>
                      <a:pt x="345" y="37"/>
                    </a:lnTo>
                    <a:lnTo>
                      <a:pt x="353" y="37"/>
                    </a:lnTo>
                    <a:lnTo>
                      <a:pt x="368" y="37"/>
                    </a:lnTo>
                    <a:lnTo>
                      <a:pt x="376" y="37"/>
                    </a:lnTo>
                    <a:lnTo>
                      <a:pt x="383" y="37"/>
                    </a:lnTo>
                    <a:lnTo>
                      <a:pt x="391" y="30"/>
                    </a:lnTo>
                    <a:lnTo>
                      <a:pt x="399" y="30"/>
                    </a:lnTo>
                    <a:lnTo>
                      <a:pt x="406" y="30"/>
                    </a:lnTo>
                    <a:lnTo>
                      <a:pt x="414" y="30"/>
                    </a:lnTo>
                    <a:lnTo>
                      <a:pt x="422" y="30"/>
                    </a:lnTo>
                    <a:lnTo>
                      <a:pt x="429" y="22"/>
                    </a:lnTo>
                    <a:lnTo>
                      <a:pt x="437" y="22"/>
                    </a:lnTo>
                    <a:lnTo>
                      <a:pt x="452" y="22"/>
                    </a:lnTo>
                    <a:lnTo>
                      <a:pt x="460" y="22"/>
                    </a:lnTo>
                    <a:lnTo>
                      <a:pt x="468" y="22"/>
                    </a:lnTo>
                    <a:lnTo>
                      <a:pt x="475" y="22"/>
                    </a:lnTo>
                    <a:lnTo>
                      <a:pt x="483" y="22"/>
                    </a:lnTo>
                    <a:lnTo>
                      <a:pt x="491" y="22"/>
                    </a:lnTo>
                    <a:lnTo>
                      <a:pt x="498" y="15"/>
                    </a:lnTo>
                    <a:lnTo>
                      <a:pt x="506" y="15"/>
                    </a:lnTo>
                    <a:lnTo>
                      <a:pt x="514" y="15"/>
                    </a:lnTo>
                    <a:lnTo>
                      <a:pt x="521" y="15"/>
                    </a:lnTo>
                    <a:lnTo>
                      <a:pt x="537" y="15"/>
                    </a:lnTo>
                    <a:lnTo>
                      <a:pt x="544" y="15"/>
                    </a:lnTo>
                    <a:lnTo>
                      <a:pt x="552" y="15"/>
                    </a:lnTo>
                    <a:lnTo>
                      <a:pt x="560" y="15"/>
                    </a:lnTo>
                    <a:lnTo>
                      <a:pt x="567" y="15"/>
                    </a:lnTo>
                    <a:lnTo>
                      <a:pt x="575" y="15"/>
                    </a:lnTo>
                    <a:lnTo>
                      <a:pt x="583" y="15"/>
                    </a:lnTo>
                    <a:lnTo>
                      <a:pt x="590" y="15"/>
                    </a:lnTo>
                    <a:lnTo>
                      <a:pt x="598" y="7"/>
                    </a:lnTo>
                    <a:lnTo>
                      <a:pt x="613" y="7"/>
                    </a:lnTo>
                    <a:lnTo>
                      <a:pt x="621" y="7"/>
                    </a:lnTo>
                    <a:lnTo>
                      <a:pt x="629" y="7"/>
                    </a:lnTo>
                    <a:lnTo>
                      <a:pt x="636" y="7"/>
                    </a:lnTo>
                    <a:lnTo>
                      <a:pt x="644" y="7"/>
                    </a:lnTo>
                    <a:lnTo>
                      <a:pt x="652" y="7"/>
                    </a:lnTo>
                    <a:lnTo>
                      <a:pt x="659" y="7"/>
                    </a:lnTo>
                    <a:lnTo>
                      <a:pt x="667" y="7"/>
                    </a:lnTo>
                    <a:lnTo>
                      <a:pt x="675" y="7"/>
                    </a:lnTo>
                    <a:lnTo>
                      <a:pt x="682" y="7"/>
                    </a:lnTo>
                    <a:lnTo>
                      <a:pt x="698" y="7"/>
                    </a:lnTo>
                    <a:lnTo>
                      <a:pt x="705" y="7"/>
                    </a:lnTo>
                    <a:lnTo>
                      <a:pt x="713" y="7"/>
                    </a:lnTo>
                    <a:lnTo>
                      <a:pt x="721" y="7"/>
                    </a:lnTo>
                    <a:lnTo>
                      <a:pt x="728" y="7"/>
                    </a:lnTo>
                    <a:lnTo>
                      <a:pt x="736" y="7"/>
                    </a:lnTo>
                    <a:lnTo>
                      <a:pt x="744" y="7"/>
                    </a:lnTo>
                    <a:lnTo>
                      <a:pt x="751" y="7"/>
                    </a:lnTo>
                    <a:lnTo>
                      <a:pt x="759" y="0"/>
                    </a:lnTo>
                    <a:lnTo>
                      <a:pt x="767" y="0"/>
                    </a:lnTo>
                    <a:lnTo>
                      <a:pt x="782" y="0"/>
                    </a:lnTo>
                    <a:lnTo>
                      <a:pt x="790" y="0"/>
                    </a:lnTo>
                    <a:lnTo>
                      <a:pt x="797" y="0"/>
                    </a:lnTo>
                    <a:lnTo>
                      <a:pt x="805" y="0"/>
                    </a:lnTo>
                    <a:lnTo>
                      <a:pt x="813" y="0"/>
                    </a:lnTo>
                    <a:lnTo>
                      <a:pt x="820" y="0"/>
                    </a:lnTo>
                    <a:lnTo>
                      <a:pt x="828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1" y="0"/>
                    </a:lnTo>
                    <a:lnTo>
                      <a:pt x="866" y="0"/>
                    </a:lnTo>
                    <a:lnTo>
                      <a:pt x="874" y="0"/>
                    </a:lnTo>
                    <a:lnTo>
                      <a:pt x="882" y="0"/>
                    </a:lnTo>
                    <a:lnTo>
                      <a:pt x="889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0" y="0"/>
                    </a:lnTo>
                    <a:lnTo>
                      <a:pt x="928" y="0"/>
                    </a:lnTo>
                    <a:lnTo>
                      <a:pt x="943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6" y="0"/>
                    </a:lnTo>
                    <a:lnTo>
                      <a:pt x="974" y="0"/>
                    </a:lnTo>
                    <a:lnTo>
                      <a:pt x="981" y="0"/>
                    </a:lnTo>
                    <a:lnTo>
                      <a:pt x="989" y="0"/>
                    </a:lnTo>
                    <a:lnTo>
                      <a:pt x="997" y="0"/>
                    </a:lnTo>
                    <a:lnTo>
                      <a:pt x="1004" y="0"/>
                    </a:lnTo>
                    <a:lnTo>
                      <a:pt x="1012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3" y="0"/>
                    </a:lnTo>
                    <a:lnTo>
                      <a:pt x="1050" y="0"/>
                    </a:lnTo>
                    <a:lnTo>
                      <a:pt x="1058" y="0"/>
                    </a:lnTo>
                    <a:lnTo>
                      <a:pt x="1066" y="0"/>
                    </a:lnTo>
                    <a:lnTo>
                      <a:pt x="1073" y="0"/>
                    </a:lnTo>
                  </a:path>
                </a:pathLst>
              </a:custGeom>
              <a:noFill/>
              <a:ln w="15" cap="flat">
                <a:solidFill>
                  <a:srgbClr val="33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88" name="Freeform 82"/>
              <p:cNvSpPr>
                <a:spLocks/>
              </p:cNvSpPr>
              <p:nvPr/>
            </p:nvSpPr>
            <p:spPr bwMode="auto">
              <a:xfrm>
                <a:off x="6137275" y="3606800"/>
                <a:ext cx="1704975" cy="58737"/>
              </a:xfrm>
              <a:custGeom>
                <a:avLst/>
                <a:gdLst>
                  <a:gd name="T0" fmla="*/ 16 w 1074"/>
                  <a:gd name="T1" fmla="*/ 7 h 37"/>
                  <a:gd name="T2" fmla="*/ 46 w 1074"/>
                  <a:gd name="T3" fmla="*/ 7 h 37"/>
                  <a:gd name="T4" fmla="*/ 69 w 1074"/>
                  <a:gd name="T5" fmla="*/ 7 h 37"/>
                  <a:gd name="T6" fmla="*/ 92 w 1074"/>
                  <a:gd name="T7" fmla="*/ 7 h 37"/>
                  <a:gd name="T8" fmla="*/ 123 w 1074"/>
                  <a:gd name="T9" fmla="*/ 7 h 37"/>
                  <a:gd name="T10" fmla="*/ 146 w 1074"/>
                  <a:gd name="T11" fmla="*/ 7 h 37"/>
                  <a:gd name="T12" fmla="*/ 169 w 1074"/>
                  <a:gd name="T13" fmla="*/ 7 h 37"/>
                  <a:gd name="T14" fmla="*/ 200 w 1074"/>
                  <a:gd name="T15" fmla="*/ 7 h 37"/>
                  <a:gd name="T16" fmla="*/ 223 w 1074"/>
                  <a:gd name="T17" fmla="*/ 7 h 37"/>
                  <a:gd name="T18" fmla="*/ 246 w 1074"/>
                  <a:gd name="T19" fmla="*/ 7 h 37"/>
                  <a:gd name="T20" fmla="*/ 269 w 1074"/>
                  <a:gd name="T21" fmla="*/ 7 h 37"/>
                  <a:gd name="T22" fmla="*/ 299 w 1074"/>
                  <a:gd name="T23" fmla="*/ 7 h 37"/>
                  <a:gd name="T24" fmla="*/ 322 w 1074"/>
                  <a:gd name="T25" fmla="*/ 7 h 37"/>
                  <a:gd name="T26" fmla="*/ 345 w 1074"/>
                  <a:gd name="T27" fmla="*/ 7 h 37"/>
                  <a:gd name="T28" fmla="*/ 376 w 1074"/>
                  <a:gd name="T29" fmla="*/ 7 h 37"/>
                  <a:gd name="T30" fmla="*/ 399 w 1074"/>
                  <a:gd name="T31" fmla="*/ 7 h 37"/>
                  <a:gd name="T32" fmla="*/ 422 w 1074"/>
                  <a:gd name="T33" fmla="*/ 7 h 37"/>
                  <a:gd name="T34" fmla="*/ 453 w 1074"/>
                  <a:gd name="T35" fmla="*/ 15 h 37"/>
                  <a:gd name="T36" fmla="*/ 476 w 1074"/>
                  <a:gd name="T37" fmla="*/ 15 h 37"/>
                  <a:gd name="T38" fmla="*/ 499 w 1074"/>
                  <a:gd name="T39" fmla="*/ 15 h 37"/>
                  <a:gd name="T40" fmla="*/ 529 w 1074"/>
                  <a:gd name="T41" fmla="*/ 15 h 37"/>
                  <a:gd name="T42" fmla="*/ 552 w 1074"/>
                  <a:gd name="T43" fmla="*/ 15 h 37"/>
                  <a:gd name="T44" fmla="*/ 575 w 1074"/>
                  <a:gd name="T45" fmla="*/ 22 h 37"/>
                  <a:gd name="T46" fmla="*/ 598 w 1074"/>
                  <a:gd name="T47" fmla="*/ 22 h 37"/>
                  <a:gd name="T48" fmla="*/ 629 w 1074"/>
                  <a:gd name="T49" fmla="*/ 22 h 37"/>
                  <a:gd name="T50" fmla="*/ 652 w 1074"/>
                  <a:gd name="T51" fmla="*/ 30 h 37"/>
                  <a:gd name="T52" fmla="*/ 675 w 1074"/>
                  <a:gd name="T53" fmla="*/ 30 h 37"/>
                  <a:gd name="T54" fmla="*/ 706 w 1074"/>
                  <a:gd name="T55" fmla="*/ 37 h 37"/>
                  <a:gd name="T56" fmla="*/ 729 w 1074"/>
                  <a:gd name="T57" fmla="*/ 37 h 37"/>
                  <a:gd name="T58" fmla="*/ 752 w 1074"/>
                  <a:gd name="T59" fmla="*/ 37 h 37"/>
                  <a:gd name="T60" fmla="*/ 782 w 1074"/>
                  <a:gd name="T61" fmla="*/ 37 h 37"/>
                  <a:gd name="T62" fmla="*/ 805 w 1074"/>
                  <a:gd name="T63" fmla="*/ 37 h 37"/>
                  <a:gd name="T64" fmla="*/ 828 w 1074"/>
                  <a:gd name="T65" fmla="*/ 37 h 37"/>
                  <a:gd name="T66" fmla="*/ 859 w 1074"/>
                  <a:gd name="T67" fmla="*/ 37 h 37"/>
                  <a:gd name="T68" fmla="*/ 882 w 1074"/>
                  <a:gd name="T69" fmla="*/ 37 h 37"/>
                  <a:gd name="T70" fmla="*/ 905 w 1074"/>
                  <a:gd name="T71" fmla="*/ 37 h 37"/>
                  <a:gd name="T72" fmla="*/ 928 w 1074"/>
                  <a:gd name="T73" fmla="*/ 30 h 37"/>
                  <a:gd name="T74" fmla="*/ 959 w 1074"/>
                  <a:gd name="T75" fmla="*/ 22 h 37"/>
                  <a:gd name="T76" fmla="*/ 982 w 1074"/>
                  <a:gd name="T77" fmla="*/ 22 h 37"/>
                  <a:gd name="T78" fmla="*/ 1005 w 1074"/>
                  <a:gd name="T79" fmla="*/ 15 h 37"/>
                  <a:gd name="T80" fmla="*/ 1035 w 1074"/>
                  <a:gd name="T81" fmla="*/ 7 h 37"/>
                  <a:gd name="T82" fmla="*/ 1058 w 1074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4" h="37">
                    <a:moveTo>
                      <a:pt x="0" y="15"/>
                    </a:moveTo>
                    <a:lnTo>
                      <a:pt x="8" y="15"/>
                    </a:lnTo>
                    <a:lnTo>
                      <a:pt x="16" y="7"/>
                    </a:lnTo>
                    <a:lnTo>
                      <a:pt x="23" y="7"/>
                    </a:lnTo>
                    <a:lnTo>
                      <a:pt x="39" y="7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62" y="7"/>
                    </a:lnTo>
                    <a:lnTo>
                      <a:pt x="69" y="7"/>
                    </a:lnTo>
                    <a:lnTo>
                      <a:pt x="77" y="7"/>
                    </a:lnTo>
                    <a:lnTo>
                      <a:pt x="85" y="7"/>
                    </a:lnTo>
                    <a:lnTo>
                      <a:pt x="92" y="7"/>
                    </a:lnTo>
                    <a:lnTo>
                      <a:pt x="100" y="7"/>
                    </a:lnTo>
                    <a:lnTo>
                      <a:pt x="115" y="7"/>
                    </a:lnTo>
                    <a:lnTo>
                      <a:pt x="123" y="7"/>
                    </a:lnTo>
                    <a:lnTo>
                      <a:pt x="131" y="7"/>
                    </a:lnTo>
                    <a:lnTo>
                      <a:pt x="138" y="7"/>
                    </a:lnTo>
                    <a:lnTo>
                      <a:pt x="146" y="7"/>
                    </a:lnTo>
                    <a:lnTo>
                      <a:pt x="154" y="7"/>
                    </a:lnTo>
                    <a:lnTo>
                      <a:pt x="161" y="7"/>
                    </a:lnTo>
                    <a:lnTo>
                      <a:pt x="169" y="7"/>
                    </a:lnTo>
                    <a:lnTo>
                      <a:pt x="177" y="7"/>
                    </a:lnTo>
                    <a:lnTo>
                      <a:pt x="184" y="7"/>
                    </a:lnTo>
                    <a:lnTo>
                      <a:pt x="200" y="7"/>
                    </a:lnTo>
                    <a:lnTo>
                      <a:pt x="207" y="7"/>
                    </a:lnTo>
                    <a:lnTo>
                      <a:pt x="215" y="7"/>
                    </a:lnTo>
                    <a:lnTo>
                      <a:pt x="223" y="7"/>
                    </a:lnTo>
                    <a:lnTo>
                      <a:pt x="230" y="7"/>
                    </a:lnTo>
                    <a:lnTo>
                      <a:pt x="238" y="7"/>
                    </a:lnTo>
                    <a:lnTo>
                      <a:pt x="246" y="7"/>
                    </a:lnTo>
                    <a:lnTo>
                      <a:pt x="253" y="7"/>
                    </a:lnTo>
                    <a:lnTo>
                      <a:pt x="261" y="7"/>
                    </a:lnTo>
                    <a:lnTo>
                      <a:pt x="269" y="7"/>
                    </a:lnTo>
                    <a:lnTo>
                      <a:pt x="284" y="7"/>
                    </a:lnTo>
                    <a:lnTo>
                      <a:pt x="292" y="7"/>
                    </a:lnTo>
                    <a:lnTo>
                      <a:pt x="299" y="7"/>
                    </a:lnTo>
                    <a:lnTo>
                      <a:pt x="307" y="7"/>
                    </a:lnTo>
                    <a:lnTo>
                      <a:pt x="315" y="7"/>
                    </a:lnTo>
                    <a:lnTo>
                      <a:pt x="322" y="7"/>
                    </a:lnTo>
                    <a:lnTo>
                      <a:pt x="330" y="7"/>
                    </a:lnTo>
                    <a:lnTo>
                      <a:pt x="338" y="7"/>
                    </a:lnTo>
                    <a:lnTo>
                      <a:pt x="345" y="7"/>
                    </a:lnTo>
                    <a:lnTo>
                      <a:pt x="353" y="7"/>
                    </a:lnTo>
                    <a:lnTo>
                      <a:pt x="368" y="7"/>
                    </a:lnTo>
                    <a:lnTo>
                      <a:pt x="376" y="7"/>
                    </a:lnTo>
                    <a:lnTo>
                      <a:pt x="384" y="7"/>
                    </a:lnTo>
                    <a:lnTo>
                      <a:pt x="391" y="7"/>
                    </a:lnTo>
                    <a:lnTo>
                      <a:pt x="399" y="7"/>
                    </a:lnTo>
                    <a:lnTo>
                      <a:pt x="407" y="7"/>
                    </a:lnTo>
                    <a:lnTo>
                      <a:pt x="414" y="7"/>
                    </a:lnTo>
                    <a:lnTo>
                      <a:pt x="422" y="7"/>
                    </a:lnTo>
                    <a:lnTo>
                      <a:pt x="430" y="7"/>
                    </a:lnTo>
                    <a:lnTo>
                      <a:pt x="445" y="7"/>
                    </a:lnTo>
                    <a:lnTo>
                      <a:pt x="453" y="15"/>
                    </a:lnTo>
                    <a:lnTo>
                      <a:pt x="460" y="15"/>
                    </a:lnTo>
                    <a:lnTo>
                      <a:pt x="468" y="15"/>
                    </a:lnTo>
                    <a:lnTo>
                      <a:pt x="476" y="15"/>
                    </a:lnTo>
                    <a:lnTo>
                      <a:pt x="483" y="15"/>
                    </a:lnTo>
                    <a:lnTo>
                      <a:pt x="491" y="15"/>
                    </a:lnTo>
                    <a:lnTo>
                      <a:pt x="499" y="15"/>
                    </a:lnTo>
                    <a:lnTo>
                      <a:pt x="506" y="15"/>
                    </a:lnTo>
                    <a:lnTo>
                      <a:pt x="514" y="15"/>
                    </a:lnTo>
                    <a:lnTo>
                      <a:pt x="529" y="15"/>
                    </a:lnTo>
                    <a:lnTo>
                      <a:pt x="537" y="15"/>
                    </a:lnTo>
                    <a:lnTo>
                      <a:pt x="545" y="15"/>
                    </a:lnTo>
                    <a:lnTo>
                      <a:pt x="552" y="15"/>
                    </a:lnTo>
                    <a:lnTo>
                      <a:pt x="560" y="22"/>
                    </a:lnTo>
                    <a:lnTo>
                      <a:pt x="568" y="22"/>
                    </a:lnTo>
                    <a:lnTo>
                      <a:pt x="575" y="22"/>
                    </a:lnTo>
                    <a:lnTo>
                      <a:pt x="583" y="22"/>
                    </a:lnTo>
                    <a:lnTo>
                      <a:pt x="591" y="22"/>
                    </a:lnTo>
                    <a:lnTo>
                      <a:pt x="598" y="22"/>
                    </a:lnTo>
                    <a:lnTo>
                      <a:pt x="614" y="22"/>
                    </a:lnTo>
                    <a:lnTo>
                      <a:pt x="621" y="22"/>
                    </a:lnTo>
                    <a:lnTo>
                      <a:pt x="629" y="22"/>
                    </a:lnTo>
                    <a:lnTo>
                      <a:pt x="637" y="30"/>
                    </a:lnTo>
                    <a:lnTo>
                      <a:pt x="644" y="30"/>
                    </a:lnTo>
                    <a:lnTo>
                      <a:pt x="652" y="30"/>
                    </a:lnTo>
                    <a:lnTo>
                      <a:pt x="660" y="30"/>
                    </a:lnTo>
                    <a:lnTo>
                      <a:pt x="667" y="30"/>
                    </a:lnTo>
                    <a:lnTo>
                      <a:pt x="675" y="30"/>
                    </a:lnTo>
                    <a:lnTo>
                      <a:pt x="690" y="30"/>
                    </a:lnTo>
                    <a:lnTo>
                      <a:pt x="698" y="30"/>
                    </a:lnTo>
                    <a:lnTo>
                      <a:pt x="706" y="37"/>
                    </a:lnTo>
                    <a:lnTo>
                      <a:pt x="713" y="37"/>
                    </a:lnTo>
                    <a:lnTo>
                      <a:pt x="721" y="37"/>
                    </a:lnTo>
                    <a:lnTo>
                      <a:pt x="729" y="37"/>
                    </a:lnTo>
                    <a:lnTo>
                      <a:pt x="736" y="37"/>
                    </a:lnTo>
                    <a:lnTo>
                      <a:pt x="744" y="37"/>
                    </a:lnTo>
                    <a:lnTo>
                      <a:pt x="752" y="37"/>
                    </a:lnTo>
                    <a:lnTo>
                      <a:pt x="759" y="37"/>
                    </a:lnTo>
                    <a:lnTo>
                      <a:pt x="775" y="37"/>
                    </a:lnTo>
                    <a:lnTo>
                      <a:pt x="782" y="37"/>
                    </a:lnTo>
                    <a:lnTo>
                      <a:pt x="790" y="37"/>
                    </a:lnTo>
                    <a:lnTo>
                      <a:pt x="798" y="37"/>
                    </a:lnTo>
                    <a:lnTo>
                      <a:pt x="805" y="37"/>
                    </a:lnTo>
                    <a:lnTo>
                      <a:pt x="813" y="37"/>
                    </a:lnTo>
                    <a:lnTo>
                      <a:pt x="821" y="37"/>
                    </a:lnTo>
                    <a:lnTo>
                      <a:pt x="828" y="37"/>
                    </a:lnTo>
                    <a:lnTo>
                      <a:pt x="836" y="37"/>
                    </a:lnTo>
                    <a:lnTo>
                      <a:pt x="844" y="37"/>
                    </a:lnTo>
                    <a:lnTo>
                      <a:pt x="859" y="37"/>
                    </a:lnTo>
                    <a:lnTo>
                      <a:pt x="867" y="37"/>
                    </a:lnTo>
                    <a:lnTo>
                      <a:pt x="874" y="37"/>
                    </a:lnTo>
                    <a:lnTo>
                      <a:pt x="882" y="37"/>
                    </a:lnTo>
                    <a:lnTo>
                      <a:pt x="890" y="37"/>
                    </a:lnTo>
                    <a:lnTo>
                      <a:pt x="897" y="37"/>
                    </a:lnTo>
                    <a:lnTo>
                      <a:pt x="905" y="37"/>
                    </a:lnTo>
                    <a:lnTo>
                      <a:pt x="913" y="30"/>
                    </a:lnTo>
                    <a:lnTo>
                      <a:pt x="920" y="30"/>
                    </a:lnTo>
                    <a:lnTo>
                      <a:pt x="928" y="30"/>
                    </a:lnTo>
                    <a:lnTo>
                      <a:pt x="943" y="30"/>
                    </a:lnTo>
                    <a:lnTo>
                      <a:pt x="951" y="30"/>
                    </a:lnTo>
                    <a:lnTo>
                      <a:pt x="959" y="22"/>
                    </a:lnTo>
                    <a:lnTo>
                      <a:pt x="966" y="22"/>
                    </a:lnTo>
                    <a:lnTo>
                      <a:pt x="974" y="22"/>
                    </a:lnTo>
                    <a:lnTo>
                      <a:pt x="982" y="22"/>
                    </a:lnTo>
                    <a:lnTo>
                      <a:pt x="989" y="15"/>
                    </a:lnTo>
                    <a:lnTo>
                      <a:pt x="997" y="15"/>
                    </a:lnTo>
                    <a:lnTo>
                      <a:pt x="1005" y="15"/>
                    </a:lnTo>
                    <a:lnTo>
                      <a:pt x="1020" y="7"/>
                    </a:lnTo>
                    <a:lnTo>
                      <a:pt x="1028" y="7"/>
                    </a:lnTo>
                    <a:lnTo>
                      <a:pt x="1035" y="7"/>
                    </a:lnTo>
                    <a:lnTo>
                      <a:pt x="1043" y="7"/>
                    </a:lnTo>
                    <a:lnTo>
                      <a:pt x="1051" y="0"/>
                    </a:lnTo>
                    <a:lnTo>
                      <a:pt x="1058" y="0"/>
                    </a:lnTo>
                    <a:lnTo>
                      <a:pt x="1066" y="0"/>
                    </a:lnTo>
                    <a:lnTo>
                      <a:pt x="1074" y="0"/>
                    </a:lnTo>
                  </a:path>
                </a:pathLst>
              </a:custGeom>
              <a:noFill/>
              <a:ln w="15" cap="flat">
                <a:solidFill>
                  <a:srgbClr val="33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6" name="Rectangle 110"/>
              <p:cNvSpPr>
                <a:spLocks noChangeArrowheads="1"/>
              </p:cNvSpPr>
              <p:nvPr/>
            </p:nvSpPr>
            <p:spPr bwMode="auto">
              <a:xfrm>
                <a:off x="7185025" y="2898775"/>
                <a:ext cx="121026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dirty="0">
                    <a:solidFill>
                      <a:srgbClr val="000000"/>
                    </a:solidFill>
                    <a:latin typeface="Helvetica" charset="0"/>
                    <a:cs typeface="Arial" pitchFamily="34" charset="0"/>
                  </a:rPr>
                  <a:t>épaisseur </a:t>
                </a: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de 5cm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Line 111"/>
              <p:cNvSpPr>
                <a:spLocks noChangeShapeType="1"/>
              </p:cNvSpPr>
              <p:nvPr/>
            </p:nvSpPr>
            <p:spPr bwMode="auto">
              <a:xfrm>
                <a:off x="6648450" y="2970213"/>
                <a:ext cx="487363" cy="0"/>
              </a:xfrm>
              <a:prstGeom prst="line">
                <a:avLst/>
              </a:prstGeom>
              <a:noFill/>
              <a:ln w="15" cap="flat">
                <a:solidFill>
                  <a:srgbClr val="33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</p:grpSp>
      <p:grpSp>
        <p:nvGrpSpPr>
          <p:cNvPr id="122" name="Groupe 121"/>
          <p:cNvGrpSpPr/>
          <p:nvPr/>
        </p:nvGrpSpPr>
        <p:grpSpPr>
          <a:xfrm>
            <a:off x="2730500" y="1895474"/>
            <a:ext cx="5732463" cy="3592514"/>
            <a:chOff x="2730500" y="1895474"/>
            <a:chExt cx="5732463" cy="3592514"/>
          </a:xfrm>
        </p:grpSpPr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842250" y="3594100"/>
              <a:ext cx="620713" cy="12700"/>
            </a:xfrm>
            <a:custGeom>
              <a:avLst/>
              <a:gdLst>
                <a:gd name="T0" fmla="*/ 0 w 391"/>
                <a:gd name="T1" fmla="*/ 0 h 8"/>
                <a:gd name="T2" fmla="*/ 7 w 391"/>
                <a:gd name="T3" fmla="*/ 0 h 8"/>
                <a:gd name="T4" fmla="*/ 15 w 391"/>
                <a:gd name="T5" fmla="*/ 0 h 8"/>
                <a:gd name="T6" fmla="*/ 30 w 391"/>
                <a:gd name="T7" fmla="*/ 0 h 8"/>
                <a:gd name="T8" fmla="*/ 38 w 391"/>
                <a:gd name="T9" fmla="*/ 0 h 8"/>
                <a:gd name="T10" fmla="*/ 46 w 391"/>
                <a:gd name="T11" fmla="*/ 0 h 8"/>
                <a:gd name="T12" fmla="*/ 53 w 391"/>
                <a:gd name="T13" fmla="*/ 0 h 8"/>
                <a:gd name="T14" fmla="*/ 61 w 391"/>
                <a:gd name="T15" fmla="*/ 0 h 8"/>
                <a:gd name="T16" fmla="*/ 69 w 391"/>
                <a:gd name="T17" fmla="*/ 0 h 8"/>
                <a:gd name="T18" fmla="*/ 76 w 391"/>
                <a:gd name="T19" fmla="*/ 0 h 8"/>
                <a:gd name="T20" fmla="*/ 84 w 391"/>
                <a:gd name="T21" fmla="*/ 0 h 8"/>
                <a:gd name="T22" fmla="*/ 92 w 391"/>
                <a:gd name="T23" fmla="*/ 0 h 8"/>
                <a:gd name="T24" fmla="*/ 99 w 391"/>
                <a:gd name="T25" fmla="*/ 0 h 8"/>
                <a:gd name="T26" fmla="*/ 115 w 391"/>
                <a:gd name="T27" fmla="*/ 0 h 8"/>
                <a:gd name="T28" fmla="*/ 122 w 391"/>
                <a:gd name="T29" fmla="*/ 0 h 8"/>
                <a:gd name="T30" fmla="*/ 130 w 391"/>
                <a:gd name="T31" fmla="*/ 0 h 8"/>
                <a:gd name="T32" fmla="*/ 138 w 391"/>
                <a:gd name="T33" fmla="*/ 0 h 8"/>
                <a:gd name="T34" fmla="*/ 145 w 391"/>
                <a:gd name="T35" fmla="*/ 0 h 8"/>
                <a:gd name="T36" fmla="*/ 153 w 391"/>
                <a:gd name="T37" fmla="*/ 0 h 8"/>
                <a:gd name="T38" fmla="*/ 161 w 391"/>
                <a:gd name="T39" fmla="*/ 0 h 8"/>
                <a:gd name="T40" fmla="*/ 168 w 391"/>
                <a:gd name="T41" fmla="*/ 0 h 8"/>
                <a:gd name="T42" fmla="*/ 176 w 391"/>
                <a:gd name="T43" fmla="*/ 0 h 8"/>
                <a:gd name="T44" fmla="*/ 191 w 391"/>
                <a:gd name="T45" fmla="*/ 0 h 8"/>
                <a:gd name="T46" fmla="*/ 199 w 391"/>
                <a:gd name="T47" fmla="*/ 0 h 8"/>
                <a:gd name="T48" fmla="*/ 207 w 391"/>
                <a:gd name="T49" fmla="*/ 0 h 8"/>
                <a:gd name="T50" fmla="*/ 214 w 391"/>
                <a:gd name="T51" fmla="*/ 0 h 8"/>
                <a:gd name="T52" fmla="*/ 222 w 391"/>
                <a:gd name="T53" fmla="*/ 0 h 8"/>
                <a:gd name="T54" fmla="*/ 230 w 391"/>
                <a:gd name="T55" fmla="*/ 0 h 8"/>
                <a:gd name="T56" fmla="*/ 237 w 391"/>
                <a:gd name="T57" fmla="*/ 0 h 8"/>
                <a:gd name="T58" fmla="*/ 245 w 391"/>
                <a:gd name="T59" fmla="*/ 0 h 8"/>
                <a:gd name="T60" fmla="*/ 253 w 391"/>
                <a:gd name="T61" fmla="*/ 8 h 8"/>
                <a:gd name="T62" fmla="*/ 260 w 391"/>
                <a:gd name="T63" fmla="*/ 8 h 8"/>
                <a:gd name="T64" fmla="*/ 276 w 391"/>
                <a:gd name="T65" fmla="*/ 8 h 8"/>
                <a:gd name="T66" fmla="*/ 283 w 391"/>
                <a:gd name="T67" fmla="*/ 8 h 8"/>
                <a:gd name="T68" fmla="*/ 291 w 391"/>
                <a:gd name="T69" fmla="*/ 8 h 8"/>
                <a:gd name="T70" fmla="*/ 299 w 391"/>
                <a:gd name="T71" fmla="*/ 8 h 8"/>
                <a:gd name="T72" fmla="*/ 306 w 391"/>
                <a:gd name="T73" fmla="*/ 8 h 8"/>
                <a:gd name="T74" fmla="*/ 314 w 391"/>
                <a:gd name="T75" fmla="*/ 8 h 8"/>
                <a:gd name="T76" fmla="*/ 322 w 391"/>
                <a:gd name="T77" fmla="*/ 8 h 8"/>
                <a:gd name="T78" fmla="*/ 329 w 391"/>
                <a:gd name="T79" fmla="*/ 8 h 8"/>
                <a:gd name="T80" fmla="*/ 337 w 391"/>
                <a:gd name="T81" fmla="*/ 8 h 8"/>
                <a:gd name="T82" fmla="*/ 345 w 391"/>
                <a:gd name="T83" fmla="*/ 8 h 8"/>
                <a:gd name="T84" fmla="*/ 360 w 391"/>
                <a:gd name="T85" fmla="*/ 8 h 8"/>
                <a:gd name="T86" fmla="*/ 368 w 391"/>
                <a:gd name="T87" fmla="*/ 8 h 8"/>
                <a:gd name="T88" fmla="*/ 375 w 391"/>
                <a:gd name="T89" fmla="*/ 8 h 8"/>
                <a:gd name="T90" fmla="*/ 383 w 391"/>
                <a:gd name="T91" fmla="*/ 8 h 8"/>
                <a:gd name="T92" fmla="*/ 391 w 391"/>
                <a:gd name="T9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8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2" y="0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5" y="0"/>
                  </a:lnTo>
                  <a:lnTo>
                    <a:pt x="253" y="8"/>
                  </a:lnTo>
                  <a:lnTo>
                    <a:pt x="260" y="8"/>
                  </a:lnTo>
                  <a:lnTo>
                    <a:pt x="276" y="8"/>
                  </a:lnTo>
                  <a:lnTo>
                    <a:pt x="283" y="8"/>
                  </a:lnTo>
                  <a:lnTo>
                    <a:pt x="291" y="8"/>
                  </a:lnTo>
                  <a:lnTo>
                    <a:pt x="299" y="8"/>
                  </a:lnTo>
                  <a:lnTo>
                    <a:pt x="306" y="8"/>
                  </a:lnTo>
                  <a:lnTo>
                    <a:pt x="314" y="8"/>
                  </a:lnTo>
                  <a:lnTo>
                    <a:pt x="322" y="8"/>
                  </a:lnTo>
                  <a:lnTo>
                    <a:pt x="329" y="8"/>
                  </a:lnTo>
                  <a:lnTo>
                    <a:pt x="337" y="8"/>
                  </a:lnTo>
                  <a:lnTo>
                    <a:pt x="345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75" y="8"/>
                  </a:lnTo>
                  <a:lnTo>
                    <a:pt x="383" y="8"/>
                  </a:lnTo>
                  <a:lnTo>
                    <a:pt x="391" y="8"/>
                  </a:lnTo>
                </a:path>
              </a:pathLst>
            </a:custGeom>
            <a:noFill/>
            <a:ln w="1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120" name="Groupe 119"/>
            <p:cNvGrpSpPr/>
            <p:nvPr/>
          </p:nvGrpSpPr>
          <p:grpSpPr>
            <a:xfrm>
              <a:off x="2730500" y="1895474"/>
              <a:ext cx="5615341" cy="3592514"/>
              <a:chOff x="2730500" y="1895474"/>
              <a:chExt cx="5615341" cy="3592514"/>
            </a:xfrm>
          </p:grpSpPr>
          <p:sp>
            <p:nvSpPr>
              <p:cNvPr id="92" name="Freeform 86"/>
              <p:cNvSpPr>
                <a:spLocks/>
              </p:cNvSpPr>
              <p:nvPr/>
            </p:nvSpPr>
            <p:spPr bwMode="auto">
              <a:xfrm>
                <a:off x="2730500" y="3511550"/>
                <a:ext cx="1703388" cy="177800"/>
              </a:xfrm>
              <a:custGeom>
                <a:avLst/>
                <a:gdLst>
                  <a:gd name="T0" fmla="*/ 15 w 1073"/>
                  <a:gd name="T1" fmla="*/ 112 h 112"/>
                  <a:gd name="T2" fmla="*/ 46 w 1073"/>
                  <a:gd name="T3" fmla="*/ 112 h 112"/>
                  <a:gd name="T4" fmla="*/ 69 w 1073"/>
                  <a:gd name="T5" fmla="*/ 112 h 112"/>
                  <a:gd name="T6" fmla="*/ 92 w 1073"/>
                  <a:gd name="T7" fmla="*/ 105 h 112"/>
                  <a:gd name="T8" fmla="*/ 115 w 1073"/>
                  <a:gd name="T9" fmla="*/ 105 h 112"/>
                  <a:gd name="T10" fmla="*/ 146 w 1073"/>
                  <a:gd name="T11" fmla="*/ 105 h 112"/>
                  <a:gd name="T12" fmla="*/ 169 w 1073"/>
                  <a:gd name="T13" fmla="*/ 105 h 112"/>
                  <a:gd name="T14" fmla="*/ 192 w 1073"/>
                  <a:gd name="T15" fmla="*/ 97 h 112"/>
                  <a:gd name="T16" fmla="*/ 222 w 1073"/>
                  <a:gd name="T17" fmla="*/ 97 h 112"/>
                  <a:gd name="T18" fmla="*/ 245 w 1073"/>
                  <a:gd name="T19" fmla="*/ 97 h 112"/>
                  <a:gd name="T20" fmla="*/ 268 w 1073"/>
                  <a:gd name="T21" fmla="*/ 97 h 112"/>
                  <a:gd name="T22" fmla="*/ 299 w 1073"/>
                  <a:gd name="T23" fmla="*/ 97 h 112"/>
                  <a:gd name="T24" fmla="*/ 322 w 1073"/>
                  <a:gd name="T25" fmla="*/ 97 h 112"/>
                  <a:gd name="T26" fmla="*/ 345 w 1073"/>
                  <a:gd name="T27" fmla="*/ 90 h 112"/>
                  <a:gd name="T28" fmla="*/ 376 w 1073"/>
                  <a:gd name="T29" fmla="*/ 90 h 112"/>
                  <a:gd name="T30" fmla="*/ 399 w 1073"/>
                  <a:gd name="T31" fmla="*/ 90 h 112"/>
                  <a:gd name="T32" fmla="*/ 422 w 1073"/>
                  <a:gd name="T33" fmla="*/ 90 h 112"/>
                  <a:gd name="T34" fmla="*/ 445 w 1073"/>
                  <a:gd name="T35" fmla="*/ 90 h 112"/>
                  <a:gd name="T36" fmla="*/ 475 w 1073"/>
                  <a:gd name="T37" fmla="*/ 90 h 112"/>
                  <a:gd name="T38" fmla="*/ 498 w 1073"/>
                  <a:gd name="T39" fmla="*/ 90 h 112"/>
                  <a:gd name="T40" fmla="*/ 521 w 1073"/>
                  <a:gd name="T41" fmla="*/ 90 h 112"/>
                  <a:gd name="T42" fmla="*/ 552 w 1073"/>
                  <a:gd name="T43" fmla="*/ 82 h 112"/>
                  <a:gd name="T44" fmla="*/ 575 w 1073"/>
                  <a:gd name="T45" fmla="*/ 82 h 112"/>
                  <a:gd name="T46" fmla="*/ 598 w 1073"/>
                  <a:gd name="T47" fmla="*/ 82 h 112"/>
                  <a:gd name="T48" fmla="*/ 629 w 1073"/>
                  <a:gd name="T49" fmla="*/ 82 h 112"/>
                  <a:gd name="T50" fmla="*/ 652 w 1073"/>
                  <a:gd name="T51" fmla="*/ 82 h 112"/>
                  <a:gd name="T52" fmla="*/ 675 w 1073"/>
                  <a:gd name="T53" fmla="*/ 82 h 112"/>
                  <a:gd name="T54" fmla="*/ 705 w 1073"/>
                  <a:gd name="T55" fmla="*/ 82 h 112"/>
                  <a:gd name="T56" fmla="*/ 728 w 1073"/>
                  <a:gd name="T57" fmla="*/ 82 h 112"/>
                  <a:gd name="T58" fmla="*/ 751 w 1073"/>
                  <a:gd name="T59" fmla="*/ 82 h 112"/>
                  <a:gd name="T60" fmla="*/ 782 w 1073"/>
                  <a:gd name="T61" fmla="*/ 82 h 112"/>
                  <a:gd name="T62" fmla="*/ 805 w 1073"/>
                  <a:gd name="T63" fmla="*/ 75 h 112"/>
                  <a:gd name="T64" fmla="*/ 828 w 1073"/>
                  <a:gd name="T65" fmla="*/ 75 h 112"/>
                  <a:gd name="T66" fmla="*/ 851 w 1073"/>
                  <a:gd name="T67" fmla="*/ 75 h 112"/>
                  <a:gd name="T68" fmla="*/ 881 w 1073"/>
                  <a:gd name="T69" fmla="*/ 75 h 112"/>
                  <a:gd name="T70" fmla="*/ 904 w 1073"/>
                  <a:gd name="T71" fmla="*/ 67 h 112"/>
                  <a:gd name="T72" fmla="*/ 927 w 1073"/>
                  <a:gd name="T73" fmla="*/ 67 h 112"/>
                  <a:gd name="T74" fmla="*/ 958 w 1073"/>
                  <a:gd name="T75" fmla="*/ 60 h 112"/>
                  <a:gd name="T76" fmla="*/ 981 w 1073"/>
                  <a:gd name="T77" fmla="*/ 52 h 112"/>
                  <a:gd name="T78" fmla="*/ 1004 w 1073"/>
                  <a:gd name="T79" fmla="*/ 45 h 112"/>
                  <a:gd name="T80" fmla="*/ 1035 w 1073"/>
                  <a:gd name="T81" fmla="*/ 30 h 112"/>
                  <a:gd name="T82" fmla="*/ 1058 w 1073"/>
                  <a:gd name="T83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3" h="112">
                    <a:moveTo>
                      <a:pt x="0" y="112"/>
                    </a:moveTo>
                    <a:lnTo>
                      <a:pt x="8" y="112"/>
                    </a:lnTo>
                    <a:lnTo>
                      <a:pt x="15" y="112"/>
                    </a:lnTo>
                    <a:lnTo>
                      <a:pt x="23" y="112"/>
                    </a:lnTo>
                    <a:lnTo>
                      <a:pt x="31" y="112"/>
                    </a:lnTo>
                    <a:lnTo>
                      <a:pt x="46" y="112"/>
                    </a:lnTo>
                    <a:lnTo>
                      <a:pt x="54" y="112"/>
                    </a:lnTo>
                    <a:lnTo>
                      <a:pt x="61" y="112"/>
                    </a:lnTo>
                    <a:lnTo>
                      <a:pt x="69" y="112"/>
                    </a:lnTo>
                    <a:lnTo>
                      <a:pt x="77" y="112"/>
                    </a:lnTo>
                    <a:lnTo>
                      <a:pt x="84" y="105"/>
                    </a:lnTo>
                    <a:lnTo>
                      <a:pt x="92" y="105"/>
                    </a:lnTo>
                    <a:lnTo>
                      <a:pt x="100" y="105"/>
                    </a:lnTo>
                    <a:lnTo>
                      <a:pt x="107" y="105"/>
                    </a:lnTo>
                    <a:lnTo>
                      <a:pt x="115" y="105"/>
                    </a:lnTo>
                    <a:lnTo>
                      <a:pt x="130" y="105"/>
                    </a:lnTo>
                    <a:lnTo>
                      <a:pt x="138" y="105"/>
                    </a:lnTo>
                    <a:lnTo>
                      <a:pt x="146" y="105"/>
                    </a:lnTo>
                    <a:lnTo>
                      <a:pt x="153" y="105"/>
                    </a:lnTo>
                    <a:lnTo>
                      <a:pt x="161" y="105"/>
                    </a:lnTo>
                    <a:lnTo>
                      <a:pt x="169" y="105"/>
                    </a:lnTo>
                    <a:lnTo>
                      <a:pt x="176" y="105"/>
                    </a:lnTo>
                    <a:lnTo>
                      <a:pt x="184" y="105"/>
                    </a:lnTo>
                    <a:lnTo>
                      <a:pt x="192" y="97"/>
                    </a:lnTo>
                    <a:lnTo>
                      <a:pt x="207" y="97"/>
                    </a:lnTo>
                    <a:lnTo>
                      <a:pt x="215" y="97"/>
                    </a:lnTo>
                    <a:lnTo>
                      <a:pt x="222" y="97"/>
                    </a:lnTo>
                    <a:lnTo>
                      <a:pt x="230" y="97"/>
                    </a:lnTo>
                    <a:lnTo>
                      <a:pt x="238" y="97"/>
                    </a:lnTo>
                    <a:lnTo>
                      <a:pt x="245" y="97"/>
                    </a:lnTo>
                    <a:lnTo>
                      <a:pt x="253" y="97"/>
                    </a:lnTo>
                    <a:lnTo>
                      <a:pt x="261" y="97"/>
                    </a:lnTo>
                    <a:lnTo>
                      <a:pt x="268" y="97"/>
                    </a:lnTo>
                    <a:lnTo>
                      <a:pt x="276" y="97"/>
                    </a:lnTo>
                    <a:lnTo>
                      <a:pt x="291" y="97"/>
                    </a:lnTo>
                    <a:lnTo>
                      <a:pt x="299" y="97"/>
                    </a:lnTo>
                    <a:lnTo>
                      <a:pt x="307" y="97"/>
                    </a:lnTo>
                    <a:lnTo>
                      <a:pt x="314" y="97"/>
                    </a:lnTo>
                    <a:lnTo>
                      <a:pt x="322" y="97"/>
                    </a:lnTo>
                    <a:lnTo>
                      <a:pt x="330" y="97"/>
                    </a:lnTo>
                    <a:lnTo>
                      <a:pt x="337" y="97"/>
                    </a:lnTo>
                    <a:lnTo>
                      <a:pt x="345" y="90"/>
                    </a:lnTo>
                    <a:lnTo>
                      <a:pt x="353" y="90"/>
                    </a:lnTo>
                    <a:lnTo>
                      <a:pt x="360" y="90"/>
                    </a:lnTo>
                    <a:lnTo>
                      <a:pt x="376" y="90"/>
                    </a:lnTo>
                    <a:lnTo>
                      <a:pt x="383" y="90"/>
                    </a:lnTo>
                    <a:lnTo>
                      <a:pt x="391" y="90"/>
                    </a:lnTo>
                    <a:lnTo>
                      <a:pt x="399" y="90"/>
                    </a:lnTo>
                    <a:lnTo>
                      <a:pt x="406" y="90"/>
                    </a:lnTo>
                    <a:lnTo>
                      <a:pt x="414" y="90"/>
                    </a:lnTo>
                    <a:lnTo>
                      <a:pt x="422" y="90"/>
                    </a:lnTo>
                    <a:lnTo>
                      <a:pt x="429" y="90"/>
                    </a:lnTo>
                    <a:lnTo>
                      <a:pt x="437" y="90"/>
                    </a:lnTo>
                    <a:lnTo>
                      <a:pt x="445" y="90"/>
                    </a:lnTo>
                    <a:lnTo>
                      <a:pt x="460" y="90"/>
                    </a:lnTo>
                    <a:lnTo>
                      <a:pt x="468" y="90"/>
                    </a:lnTo>
                    <a:lnTo>
                      <a:pt x="475" y="90"/>
                    </a:lnTo>
                    <a:lnTo>
                      <a:pt x="483" y="90"/>
                    </a:lnTo>
                    <a:lnTo>
                      <a:pt x="491" y="90"/>
                    </a:lnTo>
                    <a:lnTo>
                      <a:pt x="498" y="90"/>
                    </a:lnTo>
                    <a:lnTo>
                      <a:pt x="506" y="90"/>
                    </a:lnTo>
                    <a:lnTo>
                      <a:pt x="514" y="90"/>
                    </a:lnTo>
                    <a:lnTo>
                      <a:pt x="521" y="90"/>
                    </a:lnTo>
                    <a:lnTo>
                      <a:pt x="537" y="90"/>
                    </a:lnTo>
                    <a:lnTo>
                      <a:pt x="544" y="82"/>
                    </a:lnTo>
                    <a:lnTo>
                      <a:pt x="552" y="82"/>
                    </a:lnTo>
                    <a:lnTo>
                      <a:pt x="560" y="82"/>
                    </a:lnTo>
                    <a:lnTo>
                      <a:pt x="567" y="82"/>
                    </a:lnTo>
                    <a:lnTo>
                      <a:pt x="575" y="82"/>
                    </a:lnTo>
                    <a:lnTo>
                      <a:pt x="583" y="82"/>
                    </a:lnTo>
                    <a:lnTo>
                      <a:pt x="590" y="82"/>
                    </a:lnTo>
                    <a:lnTo>
                      <a:pt x="598" y="82"/>
                    </a:lnTo>
                    <a:lnTo>
                      <a:pt x="606" y="82"/>
                    </a:lnTo>
                    <a:lnTo>
                      <a:pt x="621" y="82"/>
                    </a:lnTo>
                    <a:lnTo>
                      <a:pt x="629" y="82"/>
                    </a:lnTo>
                    <a:lnTo>
                      <a:pt x="636" y="82"/>
                    </a:lnTo>
                    <a:lnTo>
                      <a:pt x="644" y="82"/>
                    </a:lnTo>
                    <a:lnTo>
                      <a:pt x="652" y="82"/>
                    </a:lnTo>
                    <a:lnTo>
                      <a:pt x="659" y="82"/>
                    </a:lnTo>
                    <a:lnTo>
                      <a:pt x="667" y="82"/>
                    </a:lnTo>
                    <a:lnTo>
                      <a:pt x="675" y="82"/>
                    </a:lnTo>
                    <a:lnTo>
                      <a:pt x="682" y="82"/>
                    </a:lnTo>
                    <a:lnTo>
                      <a:pt x="690" y="82"/>
                    </a:lnTo>
                    <a:lnTo>
                      <a:pt x="705" y="82"/>
                    </a:lnTo>
                    <a:lnTo>
                      <a:pt x="713" y="82"/>
                    </a:lnTo>
                    <a:lnTo>
                      <a:pt x="721" y="82"/>
                    </a:lnTo>
                    <a:lnTo>
                      <a:pt x="728" y="82"/>
                    </a:lnTo>
                    <a:lnTo>
                      <a:pt x="736" y="82"/>
                    </a:lnTo>
                    <a:lnTo>
                      <a:pt x="744" y="82"/>
                    </a:lnTo>
                    <a:lnTo>
                      <a:pt x="751" y="82"/>
                    </a:lnTo>
                    <a:lnTo>
                      <a:pt x="759" y="82"/>
                    </a:lnTo>
                    <a:lnTo>
                      <a:pt x="767" y="82"/>
                    </a:lnTo>
                    <a:lnTo>
                      <a:pt x="782" y="82"/>
                    </a:lnTo>
                    <a:lnTo>
                      <a:pt x="790" y="75"/>
                    </a:lnTo>
                    <a:lnTo>
                      <a:pt x="797" y="75"/>
                    </a:lnTo>
                    <a:lnTo>
                      <a:pt x="805" y="75"/>
                    </a:lnTo>
                    <a:lnTo>
                      <a:pt x="813" y="75"/>
                    </a:lnTo>
                    <a:lnTo>
                      <a:pt x="820" y="75"/>
                    </a:lnTo>
                    <a:lnTo>
                      <a:pt x="828" y="75"/>
                    </a:lnTo>
                    <a:lnTo>
                      <a:pt x="836" y="75"/>
                    </a:lnTo>
                    <a:lnTo>
                      <a:pt x="843" y="75"/>
                    </a:lnTo>
                    <a:lnTo>
                      <a:pt x="851" y="75"/>
                    </a:lnTo>
                    <a:lnTo>
                      <a:pt x="866" y="75"/>
                    </a:lnTo>
                    <a:lnTo>
                      <a:pt x="874" y="75"/>
                    </a:lnTo>
                    <a:lnTo>
                      <a:pt x="881" y="75"/>
                    </a:lnTo>
                    <a:lnTo>
                      <a:pt x="889" y="75"/>
                    </a:lnTo>
                    <a:lnTo>
                      <a:pt x="897" y="67"/>
                    </a:lnTo>
                    <a:lnTo>
                      <a:pt x="904" y="67"/>
                    </a:lnTo>
                    <a:lnTo>
                      <a:pt x="912" y="67"/>
                    </a:lnTo>
                    <a:lnTo>
                      <a:pt x="920" y="67"/>
                    </a:lnTo>
                    <a:lnTo>
                      <a:pt x="927" y="67"/>
                    </a:lnTo>
                    <a:lnTo>
                      <a:pt x="935" y="67"/>
                    </a:lnTo>
                    <a:lnTo>
                      <a:pt x="950" y="60"/>
                    </a:lnTo>
                    <a:lnTo>
                      <a:pt x="958" y="60"/>
                    </a:lnTo>
                    <a:lnTo>
                      <a:pt x="966" y="60"/>
                    </a:lnTo>
                    <a:lnTo>
                      <a:pt x="973" y="60"/>
                    </a:lnTo>
                    <a:lnTo>
                      <a:pt x="981" y="52"/>
                    </a:lnTo>
                    <a:lnTo>
                      <a:pt x="989" y="52"/>
                    </a:lnTo>
                    <a:lnTo>
                      <a:pt x="996" y="45"/>
                    </a:lnTo>
                    <a:lnTo>
                      <a:pt x="1004" y="45"/>
                    </a:lnTo>
                    <a:lnTo>
                      <a:pt x="1012" y="37"/>
                    </a:lnTo>
                    <a:lnTo>
                      <a:pt x="1019" y="37"/>
                    </a:lnTo>
                    <a:lnTo>
                      <a:pt x="1035" y="30"/>
                    </a:lnTo>
                    <a:lnTo>
                      <a:pt x="1042" y="30"/>
                    </a:lnTo>
                    <a:lnTo>
                      <a:pt x="1050" y="22"/>
                    </a:lnTo>
                    <a:lnTo>
                      <a:pt x="1058" y="15"/>
                    </a:lnTo>
                    <a:lnTo>
                      <a:pt x="1065" y="7"/>
                    </a:lnTo>
                    <a:lnTo>
                      <a:pt x="1073" y="0"/>
                    </a:lnTo>
                  </a:path>
                </a:pathLst>
              </a:custGeom>
              <a:noFill/>
              <a:ln w="1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auto">
              <a:xfrm>
                <a:off x="4433888" y="2509838"/>
                <a:ext cx="1703388" cy="2978150"/>
              </a:xfrm>
              <a:custGeom>
                <a:avLst/>
                <a:gdLst>
                  <a:gd name="T0" fmla="*/ 15 w 1073"/>
                  <a:gd name="T1" fmla="*/ 616 h 1876"/>
                  <a:gd name="T2" fmla="*/ 46 w 1073"/>
                  <a:gd name="T3" fmla="*/ 586 h 1876"/>
                  <a:gd name="T4" fmla="*/ 69 w 1073"/>
                  <a:gd name="T5" fmla="*/ 548 h 1876"/>
                  <a:gd name="T6" fmla="*/ 92 w 1073"/>
                  <a:gd name="T7" fmla="*/ 511 h 1876"/>
                  <a:gd name="T8" fmla="*/ 123 w 1073"/>
                  <a:gd name="T9" fmla="*/ 458 h 1876"/>
                  <a:gd name="T10" fmla="*/ 146 w 1073"/>
                  <a:gd name="T11" fmla="*/ 398 h 1876"/>
                  <a:gd name="T12" fmla="*/ 169 w 1073"/>
                  <a:gd name="T13" fmla="*/ 338 h 1876"/>
                  <a:gd name="T14" fmla="*/ 192 w 1073"/>
                  <a:gd name="T15" fmla="*/ 270 h 1876"/>
                  <a:gd name="T16" fmla="*/ 222 w 1073"/>
                  <a:gd name="T17" fmla="*/ 203 h 1876"/>
                  <a:gd name="T18" fmla="*/ 245 w 1073"/>
                  <a:gd name="T19" fmla="*/ 135 h 1876"/>
                  <a:gd name="T20" fmla="*/ 268 w 1073"/>
                  <a:gd name="T21" fmla="*/ 75 h 1876"/>
                  <a:gd name="T22" fmla="*/ 299 w 1073"/>
                  <a:gd name="T23" fmla="*/ 30 h 1876"/>
                  <a:gd name="T24" fmla="*/ 322 w 1073"/>
                  <a:gd name="T25" fmla="*/ 0 h 1876"/>
                  <a:gd name="T26" fmla="*/ 345 w 1073"/>
                  <a:gd name="T27" fmla="*/ 0 h 1876"/>
                  <a:gd name="T28" fmla="*/ 376 w 1073"/>
                  <a:gd name="T29" fmla="*/ 23 h 1876"/>
                  <a:gd name="T30" fmla="*/ 399 w 1073"/>
                  <a:gd name="T31" fmla="*/ 83 h 1876"/>
                  <a:gd name="T32" fmla="*/ 422 w 1073"/>
                  <a:gd name="T33" fmla="*/ 180 h 1876"/>
                  <a:gd name="T34" fmla="*/ 452 w 1073"/>
                  <a:gd name="T35" fmla="*/ 308 h 1876"/>
                  <a:gd name="T36" fmla="*/ 475 w 1073"/>
                  <a:gd name="T37" fmla="*/ 473 h 1876"/>
                  <a:gd name="T38" fmla="*/ 498 w 1073"/>
                  <a:gd name="T39" fmla="*/ 661 h 1876"/>
                  <a:gd name="T40" fmla="*/ 521 w 1073"/>
                  <a:gd name="T41" fmla="*/ 863 h 1876"/>
                  <a:gd name="T42" fmla="*/ 552 w 1073"/>
                  <a:gd name="T43" fmla="*/ 1081 h 1876"/>
                  <a:gd name="T44" fmla="*/ 575 w 1073"/>
                  <a:gd name="T45" fmla="*/ 1291 h 1876"/>
                  <a:gd name="T46" fmla="*/ 598 w 1073"/>
                  <a:gd name="T47" fmla="*/ 1478 h 1876"/>
                  <a:gd name="T48" fmla="*/ 629 w 1073"/>
                  <a:gd name="T49" fmla="*/ 1643 h 1876"/>
                  <a:gd name="T50" fmla="*/ 652 w 1073"/>
                  <a:gd name="T51" fmla="*/ 1771 h 1876"/>
                  <a:gd name="T52" fmla="*/ 675 w 1073"/>
                  <a:gd name="T53" fmla="*/ 1846 h 1876"/>
                  <a:gd name="T54" fmla="*/ 705 w 1073"/>
                  <a:gd name="T55" fmla="*/ 1876 h 1876"/>
                  <a:gd name="T56" fmla="*/ 728 w 1073"/>
                  <a:gd name="T57" fmla="*/ 1861 h 1876"/>
                  <a:gd name="T58" fmla="*/ 751 w 1073"/>
                  <a:gd name="T59" fmla="*/ 1794 h 1876"/>
                  <a:gd name="T60" fmla="*/ 782 w 1073"/>
                  <a:gd name="T61" fmla="*/ 1689 h 1876"/>
                  <a:gd name="T62" fmla="*/ 805 w 1073"/>
                  <a:gd name="T63" fmla="*/ 1553 h 1876"/>
                  <a:gd name="T64" fmla="*/ 828 w 1073"/>
                  <a:gd name="T65" fmla="*/ 1396 h 1876"/>
                  <a:gd name="T66" fmla="*/ 851 w 1073"/>
                  <a:gd name="T67" fmla="*/ 1231 h 1876"/>
                  <a:gd name="T68" fmla="*/ 882 w 1073"/>
                  <a:gd name="T69" fmla="*/ 1066 h 1876"/>
                  <a:gd name="T70" fmla="*/ 905 w 1073"/>
                  <a:gd name="T71" fmla="*/ 916 h 1876"/>
                  <a:gd name="T72" fmla="*/ 928 w 1073"/>
                  <a:gd name="T73" fmla="*/ 781 h 1876"/>
                  <a:gd name="T74" fmla="*/ 958 w 1073"/>
                  <a:gd name="T75" fmla="*/ 661 h 1876"/>
                  <a:gd name="T76" fmla="*/ 981 w 1073"/>
                  <a:gd name="T77" fmla="*/ 571 h 1876"/>
                  <a:gd name="T78" fmla="*/ 1004 w 1073"/>
                  <a:gd name="T79" fmla="*/ 503 h 1876"/>
                  <a:gd name="T80" fmla="*/ 1035 w 1073"/>
                  <a:gd name="T81" fmla="*/ 466 h 1876"/>
                  <a:gd name="T82" fmla="*/ 1058 w 1073"/>
                  <a:gd name="T83" fmla="*/ 436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3" h="1876">
                    <a:moveTo>
                      <a:pt x="0" y="631"/>
                    </a:moveTo>
                    <a:lnTo>
                      <a:pt x="8" y="623"/>
                    </a:lnTo>
                    <a:lnTo>
                      <a:pt x="15" y="616"/>
                    </a:lnTo>
                    <a:lnTo>
                      <a:pt x="23" y="608"/>
                    </a:lnTo>
                    <a:lnTo>
                      <a:pt x="38" y="601"/>
                    </a:lnTo>
                    <a:lnTo>
                      <a:pt x="46" y="586"/>
                    </a:lnTo>
                    <a:lnTo>
                      <a:pt x="54" y="578"/>
                    </a:lnTo>
                    <a:lnTo>
                      <a:pt x="61" y="563"/>
                    </a:lnTo>
                    <a:lnTo>
                      <a:pt x="69" y="548"/>
                    </a:lnTo>
                    <a:lnTo>
                      <a:pt x="77" y="541"/>
                    </a:lnTo>
                    <a:lnTo>
                      <a:pt x="84" y="526"/>
                    </a:lnTo>
                    <a:lnTo>
                      <a:pt x="92" y="511"/>
                    </a:lnTo>
                    <a:lnTo>
                      <a:pt x="100" y="496"/>
                    </a:lnTo>
                    <a:lnTo>
                      <a:pt x="107" y="473"/>
                    </a:lnTo>
                    <a:lnTo>
                      <a:pt x="123" y="458"/>
                    </a:lnTo>
                    <a:lnTo>
                      <a:pt x="130" y="443"/>
                    </a:lnTo>
                    <a:lnTo>
                      <a:pt x="138" y="420"/>
                    </a:lnTo>
                    <a:lnTo>
                      <a:pt x="146" y="398"/>
                    </a:lnTo>
                    <a:lnTo>
                      <a:pt x="153" y="383"/>
                    </a:lnTo>
                    <a:lnTo>
                      <a:pt x="161" y="360"/>
                    </a:lnTo>
                    <a:lnTo>
                      <a:pt x="169" y="338"/>
                    </a:lnTo>
                    <a:lnTo>
                      <a:pt x="176" y="315"/>
                    </a:lnTo>
                    <a:lnTo>
                      <a:pt x="184" y="293"/>
                    </a:lnTo>
                    <a:lnTo>
                      <a:pt x="192" y="270"/>
                    </a:lnTo>
                    <a:lnTo>
                      <a:pt x="207" y="248"/>
                    </a:lnTo>
                    <a:lnTo>
                      <a:pt x="215" y="225"/>
                    </a:lnTo>
                    <a:lnTo>
                      <a:pt x="222" y="203"/>
                    </a:lnTo>
                    <a:lnTo>
                      <a:pt x="230" y="180"/>
                    </a:lnTo>
                    <a:lnTo>
                      <a:pt x="238" y="158"/>
                    </a:lnTo>
                    <a:lnTo>
                      <a:pt x="245" y="135"/>
                    </a:lnTo>
                    <a:lnTo>
                      <a:pt x="253" y="113"/>
                    </a:lnTo>
                    <a:lnTo>
                      <a:pt x="261" y="98"/>
                    </a:lnTo>
                    <a:lnTo>
                      <a:pt x="268" y="75"/>
                    </a:lnTo>
                    <a:lnTo>
                      <a:pt x="276" y="60"/>
                    </a:lnTo>
                    <a:lnTo>
                      <a:pt x="291" y="45"/>
                    </a:lnTo>
                    <a:lnTo>
                      <a:pt x="299" y="30"/>
                    </a:lnTo>
                    <a:lnTo>
                      <a:pt x="307" y="15"/>
                    </a:lnTo>
                    <a:lnTo>
                      <a:pt x="314" y="8"/>
                    </a:lnTo>
                    <a:lnTo>
                      <a:pt x="322" y="0"/>
                    </a:lnTo>
                    <a:lnTo>
                      <a:pt x="330" y="0"/>
                    </a:lnTo>
                    <a:lnTo>
                      <a:pt x="337" y="0"/>
                    </a:lnTo>
                    <a:lnTo>
                      <a:pt x="345" y="0"/>
                    </a:lnTo>
                    <a:lnTo>
                      <a:pt x="353" y="8"/>
                    </a:lnTo>
                    <a:lnTo>
                      <a:pt x="368" y="15"/>
                    </a:lnTo>
                    <a:lnTo>
                      <a:pt x="376" y="23"/>
                    </a:lnTo>
                    <a:lnTo>
                      <a:pt x="383" y="38"/>
                    </a:lnTo>
                    <a:lnTo>
                      <a:pt x="391" y="60"/>
                    </a:lnTo>
                    <a:lnTo>
                      <a:pt x="399" y="83"/>
                    </a:lnTo>
                    <a:lnTo>
                      <a:pt x="406" y="113"/>
                    </a:lnTo>
                    <a:lnTo>
                      <a:pt x="414" y="143"/>
                    </a:lnTo>
                    <a:lnTo>
                      <a:pt x="422" y="180"/>
                    </a:lnTo>
                    <a:lnTo>
                      <a:pt x="429" y="218"/>
                    </a:lnTo>
                    <a:lnTo>
                      <a:pt x="437" y="263"/>
                    </a:lnTo>
                    <a:lnTo>
                      <a:pt x="452" y="308"/>
                    </a:lnTo>
                    <a:lnTo>
                      <a:pt x="460" y="360"/>
                    </a:lnTo>
                    <a:lnTo>
                      <a:pt x="468" y="413"/>
                    </a:lnTo>
                    <a:lnTo>
                      <a:pt x="475" y="473"/>
                    </a:lnTo>
                    <a:lnTo>
                      <a:pt x="483" y="533"/>
                    </a:lnTo>
                    <a:lnTo>
                      <a:pt x="491" y="593"/>
                    </a:lnTo>
                    <a:lnTo>
                      <a:pt x="498" y="661"/>
                    </a:lnTo>
                    <a:lnTo>
                      <a:pt x="506" y="728"/>
                    </a:lnTo>
                    <a:lnTo>
                      <a:pt x="514" y="796"/>
                    </a:lnTo>
                    <a:lnTo>
                      <a:pt x="521" y="863"/>
                    </a:lnTo>
                    <a:lnTo>
                      <a:pt x="537" y="938"/>
                    </a:lnTo>
                    <a:lnTo>
                      <a:pt x="544" y="1006"/>
                    </a:lnTo>
                    <a:lnTo>
                      <a:pt x="552" y="1081"/>
                    </a:lnTo>
                    <a:lnTo>
                      <a:pt x="560" y="1148"/>
                    </a:lnTo>
                    <a:lnTo>
                      <a:pt x="567" y="1216"/>
                    </a:lnTo>
                    <a:lnTo>
                      <a:pt x="575" y="1291"/>
                    </a:lnTo>
                    <a:lnTo>
                      <a:pt x="583" y="1351"/>
                    </a:lnTo>
                    <a:lnTo>
                      <a:pt x="590" y="1418"/>
                    </a:lnTo>
                    <a:lnTo>
                      <a:pt x="598" y="1478"/>
                    </a:lnTo>
                    <a:lnTo>
                      <a:pt x="613" y="1538"/>
                    </a:lnTo>
                    <a:lnTo>
                      <a:pt x="621" y="1591"/>
                    </a:lnTo>
                    <a:lnTo>
                      <a:pt x="629" y="1643"/>
                    </a:lnTo>
                    <a:lnTo>
                      <a:pt x="636" y="1689"/>
                    </a:lnTo>
                    <a:lnTo>
                      <a:pt x="644" y="1734"/>
                    </a:lnTo>
                    <a:lnTo>
                      <a:pt x="652" y="1771"/>
                    </a:lnTo>
                    <a:lnTo>
                      <a:pt x="659" y="1801"/>
                    </a:lnTo>
                    <a:lnTo>
                      <a:pt x="667" y="1831"/>
                    </a:lnTo>
                    <a:lnTo>
                      <a:pt x="675" y="1846"/>
                    </a:lnTo>
                    <a:lnTo>
                      <a:pt x="682" y="1861"/>
                    </a:lnTo>
                    <a:lnTo>
                      <a:pt x="698" y="1876"/>
                    </a:lnTo>
                    <a:lnTo>
                      <a:pt x="705" y="1876"/>
                    </a:lnTo>
                    <a:lnTo>
                      <a:pt x="713" y="1876"/>
                    </a:lnTo>
                    <a:lnTo>
                      <a:pt x="721" y="1869"/>
                    </a:lnTo>
                    <a:lnTo>
                      <a:pt x="728" y="1861"/>
                    </a:lnTo>
                    <a:lnTo>
                      <a:pt x="736" y="1839"/>
                    </a:lnTo>
                    <a:lnTo>
                      <a:pt x="744" y="1824"/>
                    </a:lnTo>
                    <a:lnTo>
                      <a:pt x="751" y="1794"/>
                    </a:lnTo>
                    <a:lnTo>
                      <a:pt x="759" y="1764"/>
                    </a:lnTo>
                    <a:lnTo>
                      <a:pt x="767" y="1726"/>
                    </a:lnTo>
                    <a:lnTo>
                      <a:pt x="782" y="1689"/>
                    </a:lnTo>
                    <a:lnTo>
                      <a:pt x="790" y="1643"/>
                    </a:lnTo>
                    <a:lnTo>
                      <a:pt x="797" y="1598"/>
                    </a:lnTo>
                    <a:lnTo>
                      <a:pt x="805" y="1553"/>
                    </a:lnTo>
                    <a:lnTo>
                      <a:pt x="813" y="1501"/>
                    </a:lnTo>
                    <a:lnTo>
                      <a:pt x="820" y="1448"/>
                    </a:lnTo>
                    <a:lnTo>
                      <a:pt x="828" y="1396"/>
                    </a:lnTo>
                    <a:lnTo>
                      <a:pt x="836" y="1343"/>
                    </a:lnTo>
                    <a:lnTo>
                      <a:pt x="843" y="1283"/>
                    </a:lnTo>
                    <a:lnTo>
                      <a:pt x="851" y="1231"/>
                    </a:lnTo>
                    <a:lnTo>
                      <a:pt x="866" y="1178"/>
                    </a:lnTo>
                    <a:lnTo>
                      <a:pt x="874" y="1118"/>
                    </a:lnTo>
                    <a:lnTo>
                      <a:pt x="882" y="1066"/>
                    </a:lnTo>
                    <a:lnTo>
                      <a:pt x="889" y="1013"/>
                    </a:lnTo>
                    <a:lnTo>
                      <a:pt x="897" y="961"/>
                    </a:lnTo>
                    <a:lnTo>
                      <a:pt x="905" y="916"/>
                    </a:lnTo>
                    <a:lnTo>
                      <a:pt x="912" y="863"/>
                    </a:lnTo>
                    <a:lnTo>
                      <a:pt x="920" y="818"/>
                    </a:lnTo>
                    <a:lnTo>
                      <a:pt x="928" y="781"/>
                    </a:lnTo>
                    <a:lnTo>
                      <a:pt x="943" y="736"/>
                    </a:lnTo>
                    <a:lnTo>
                      <a:pt x="951" y="698"/>
                    </a:lnTo>
                    <a:lnTo>
                      <a:pt x="958" y="661"/>
                    </a:lnTo>
                    <a:lnTo>
                      <a:pt x="966" y="631"/>
                    </a:lnTo>
                    <a:lnTo>
                      <a:pt x="974" y="601"/>
                    </a:lnTo>
                    <a:lnTo>
                      <a:pt x="981" y="571"/>
                    </a:lnTo>
                    <a:lnTo>
                      <a:pt x="989" y="548"/>
                    </a:lnTo>
                    <a:lnTo>
                      <a:pt x="997" y="526"/>
                    </a:lnTo>
                    <a:lnTo>
                      <a:pt x="1004" y="503"/>
                    </a:lnTo>
                    <a:lnTo>
                      <a:pt x="1012" y="488"/>
                    </a:lnTo>
                    <a:lnTo>
                      <a:pt x="1027" y="473"/>
                    </a:lnTo>
                    <a:lnTo>
                      <a:pt x="1035" y="466"/>
                    </a:lnTo>
                    <a:lnTo>
                      <a:pt x="1043" y="451"/>
                    </a:lnTo>
                    <a:lnTo>
                      <a:pt x="1050" y="443"/>
                    </a:lnTo>
                    <a:lnTo>
                      <a:pt x="1058" y="436"/>
                    </a:lnTo>
                    <a:lnTo>
                      <a:pt x="1066" y="436"/>
                    </a:lnTo>
                    <a:lnTo>
                      <a:pt x="1073" y="436"/>
                    </a:lnTo>
                  </a:path>
                </a:pathLst>
              </a:custGeom>
              <a:noFill/>
              <a:ln w="1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auto">
              <a:xfrm>
                <a:off x="6137275" y="3189288"/>
                <a:ext cx="1704975" cy="404812"/>
              </a:xfrm>
              <a:custGeom>
                <a:avLst/>
                <a:gdLst>
                  <a:gd name="T0" fmla="*/ 16 w 1074"/>
                  <a:gd name="T1" fmla="*/ 0 h 255"/>
                  <a:gd name="T2" fmla="*/ 46 w 1074"/>
                  <a:gd name="T3" fmla="*/ 8 h 255"/>
                  <a:gd name="T4" fmla="*/ 69 w 1074"/>
                  <a:gd name="T5" fmla="*/ 30 h 255"/>
                  <a:gd name="T6" fmla="*/ 92 w 1074"/>
                  <a:gd name="T7" fmla="*/ 45 h 255"/>
                  <a:gd name="T8" fmla="*/ 123 w 1074"/>
                  <a:gd name="T9" fmla="*/ 68 h 255"/>
                  <a:gd name="T10" fmla="*/ 146 w 1074"/>
                  <a:gd name="T11" fmla="*/ 90 h 255"/>
                  <a:gd name="T12" fmla="*/ 169 w 1074"/>
                  <a:gd name="T13" fmla="*/ 113 h 255"/>
                  <a:gd name="T14" fmla="*/ 200 w 1074"/>
                  <a:gd name="T15" fmla="*/ 135 h 255"/>
                  <a:gd name="T16" fmla="*/ 223 w 1074"/>
                  <a:gd name="T17" fmla="*/ 150 h 255"/>
                  <a:gd name="T18" fmla="*/ 246 w 1074"/>
                  <a:gd name="T19" fmla="*/ 165 h 255"/>
                  <a:gd name="T20" fmla="*/ 269 w 1074"/>
                  <a:gd name="T21" fmla="*/ 180 h 255"/>
                  <a:gd name="T22" fmla="*/ 299 w 1074"/>
                  <a:gd name="T23" fmla="*/ 188 h 255"/>
                  <a:gd name="T24" fmla="*/ 322 w 1074"/>
                  <a:gd name="T25" fmla="*/ 195 h 255"/>
                  <a:gd name="T26" fmla="*/ 345 w 1074"/>
                  <a:gd name="T27" fmla="*/ 203 h 255"/>
                  <a:gd name="T28" fmla="*/ 376 w 1074"/>
                  <a:gd name="T29" fmla="*/ 210 h 255"/>
                  <a:gd name="T30" fmla="*/ 399 w 1074"/>
                  <a:gd name="T31" fmla="*/ 218 h 255"/>
                  <a:gd name="T32" fmla="*/ 422 w 1074"/>
                  <a:gd name="T33" fmla="*/ 225 h 255"/>
                  <a:gd name="T34" fmla="*/ 453 w 1074"/>
                  <a:gd name="T35" fmla="*/ 225 h 255"/>
                  <a:gd name="T36" fmla="*/ 476 w 1074"/>
                  <a:gd name="T37" fmla="*/ 233 h 255"/>
                  <a:gd name="T38" fmla="*/ 499 w 1074"/>
                  <a:gd name="T39" fmla="*/ 233 h 255"/>
                  <a:gd name="T40" fmla="*/ 529 w 1074"/>
                  <a:gd name="T41" fmla="*/ 233 h 255"/>
                  <a:gd name="T42" fmla="*/ 552 w 1074"/>
                  <a:gd name="T43" fmla="*/ 240 h 255"/>
                  <a:gd name="T44" fmla="*/ 575 w 1074"/>
                  <a:gd name="T45" fmla="*/ 240 h 255"/>
                  <a:gd name="T46" fmla="*/ 598 w 1074"/>
                  <a:gd name="T47" fmla="*/ 240 h 255"/>
                  <a:gd name="T48" fmla="*/ 629 w 1074"/>
                  <a:gd name="T49" fmla="*/ 240 h 255"/>
                  <a:gd name="T50" fmla="*/ 652 w 1074"/>
                  <a:gd name="T51" fmla="*/ 248 h 255"/>
                  <a:gd name="T52" fmla="*/ 675 w 1074"/>
                  <a:gd name="T53" fmla="*/ 248 h 255"/>
                  <a:gd name="T54" fmla="*/ 706 w 1074"/>
                  <a:gd name="T55" fmla="*/ 248 h 255"/>
                  <a:gd name="T56" fmla="*/ 729 w 1074"/>
                  <a:gd name="T57" fmla="*/ 248 h 255"/>
                  <a:gd name="T58" fmla="*/ 752 w 1074"/>
                  <a:gd name="T59" fmla="*/ 248 h 255"/>
                  <a:gd name="T60" fmla="*/ 782 w 1074"/>
                  <a:gd name="T61" fmla="*/ 248 h 255"/>
                  <a:gd name="T62" fmla="*/ 805 w 1074"/>
                  <a:gd name="T63" fmla="*/ 255 h 255"/>
                  <a:gd name="T64" fmla="*/ 828 w 1074"/>
                  <a:gd name="T65" fmla="*/ 255 h 255"/>
                  <a:gd name="T66" fmla="*/ 859 w 1074"/>
                  <a:gd name="T67" fmla="*/ 255 h 255"/>
                  <a:gd name="T68" fmla="*/ 882 w 1074"/>
                  <a:gd name="T69" fmla="*/ 255 h 255"/>
                  <a:gd name="T70" fmla="*/ 905 w 1074"/>
                  <a:gd name="T71" fmla="*/ 255 h 255"/>
                  <a:gd name="T72" fmla="*/ 928 w 1074"/>
                  <a:gd name="T73" fmla="*/ 255 h 255"/>
                  <a:gd name="T74" fmla="*/ 959 w 1074"/>
                  <a:gd name="T75" fmla="*/ 255 h 255"/>
                  <a:gd name="T76" fmla="*/ 982 w 1074"/>
                  <a:gd name="T77" fmla="*/ 255 h 255"/>
                  <a:gd name="T78" fmla="*/ 1005 w 1074"/>
                  <a:gd name="T79" fmla="*/ 255 h 255"/>
                  <a:gd name="T80" fmla="*/ 1035 w 1074"/>
                  <a:gd name="T81" fmla="*/ 255 h 255"/>
                  <a:gd name="T82" fmla="*/ 1058 w 1074"/>
                  <a:gd name="T83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4" h="255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3" y="8"/>
                    </a:lnTo>
                    <a:lnTo>
                      <a:pt x="39" y="8"/>
                    </a:lnTo>
                    <a:lnTo>
                      <a:pt x="46" y="8"/>
                    </a:lnTo>
                    <a:lnTo>
                      <a:pt x="54" y="15"/>
                    </a:lnTo>
                    <a:lnTo>
                      <a:pt x="62" y="23"/>
                    </a:lnTo>
                    <a:lnTo>
                      <a:pt x="69" y="30"/>
                    </a:lnTo>
                    <a:lnTo>
                      <a:pt x="77" y="30"/>
                    </a:lnTo>
                    <a:lnTo>
                      <a:pt x="85" y="38"/>
                    </a:lnTo>
                    <a:lnTo>
                      <a:pt x="92" y="45"/>
                    </a:lnTo>
                    <a:lnTo>
                      <a:pt x="100" y="53"/>
                    </a:lnTo>
                    <a:lnTo>
                      <a:pt x="115" y="60"/>
                    </a:lnTo>
                    <a:lnTo>
                      <a:pt x="123" y="68"/>
                    </a:lnTo>
                    <a:lnTo>
                      <a:pt x="131" y="75"/>
                    </a:lnTo>
                    <a:lnTo>
                      <a:pt x="138" y="83"/>
                    </a:lnTo>
                    <a:lnTo>
                      <a:pt x="146" y="90"/>
                    </a:lnTo>
                    <a:lnTo>
                      <a:pt x="154" y="98"/>
                    </a:lnTo>
                    <a:lnTo>
                      <a:pt x="161" y="105"/>
                    </a:lnTo>
                    <a:lnTo>
                      <a:pt x="169" y="113"/>
                    </a:lnTo>
                    <a:lnTo>
                      <a:pt x="177" y="120"/>
                    </a:lnTo>
                    <a:lnTo>
                      <a:pt x="184" y="128"/>
                    </a:lnTo>
                    <a:lnTo>
                      <a:pt x="200" y="135"/>
                    </a:lnTo>
                    <a:lnTo>
                      <a:pt x="207" y="135"/>
                    </a:lnTo>
                    <a:lnTo>
                      <a:pt x="215" y="143"/>
                    </a:lnTo>
                    <a:lnTo>
                      <a:pt x="223" y="150"/>
                    </a:lnTo>
                    <a:lnTo>
                      <a:pt x="230" y="158"/>
                    </a:lnTo>
                    <a:lnTo>
                      <a:pt x="238" y="158"/>
                    </a:lnTo>
                    <a:lnTo>
                      <a:pt x="246" y="165"/>
                    </a:lnTo>
                    <a:lnTo>
                      <a:pt x="253" y="173"/>
                    </a:lnTo>
                    <a:lnTo>
                      <a:pt x="261" y="173"/>
                    </a:lnTo>
                    <a:lnTo>
                      <a:pt x="269" y="180"/>
                    </a:lnTo>
                    <a:lnTo>
                      <a:pt x="284" y="180"/>
                    </a:lnTo>
                    <a:lnTo>
                      <a:pt x="292" y="188"/>
                    </a:lnTo>
                    <a:lnTo>
                      <a:pt x="299" y="188"/>
                    </a:lnTo>
                    <a:lnTo>
                      <a:pt x="307" y="195"/>
                    </a:lnTo>
                    <a:lnTo>
                      <a:pt x="315" y="195"/>
                    </a:lnTo>
                    <a:lnTo>
                      <a:pt x="322" y="195"/>
                    </a:lnTo>
                    <a:lnTo>
                      <a:pt x="330" y="203"/>
                    </a:lnTo>
                    <a:lnTo>
                      <a:pt x="338" y="203"/>
                    </a:lnTo>
                    <a:lnTo>
                      <a:pt x="345" y="203"/>
                    </a:lnTo>
                    <a:lnTo>
                      <a:pt x="353" y="210"/>
                    </a:lnTo>
                    <a:lnTo>
                      <a:pt x="368" y="210"/>
                    </a:lnTo>
                    <a:lnTo>
                      <a:pt x="376" y="210"/>
                    </a:lnTo>
                    <a:lnTo>
                      <a:pt x="384" y="218"/>
                    </a:lnTo>
                    <a:lnTo>
                      <a:pt x="391" y="218"/>
                    </a:lnTo>
                    <a:lnTo>
                      <a:pt x="399" y="218"/>
                    </a:lnTo>
                    <a:lnTo>
                      <a:pt x="407" y="218"/>
                    </a:lnTo>
                    <a:lnTo>
                      <a:pt x="414" y="218"/>
                    </a:lnTo>
                    <a:lnTo>
                      <a:pt x="422" y="225"/>
                    </a:lnTo>
                    <a:lnTo>
                      <a:pt x="430" y="225"/>
                    </a:lnTo>
                    <a:lnTo>
                      <a:pt x="445" y="225"/>
                    </a:lnTo>
                    <a:lnTo>
                      <a:pt x="453" y="225"/>
                    </a:lnTo>
                    <a:lnTo>
                      <a:pt x="460" y="225"/>
                    </a:lnTo>
                    <a:lnTo>
                      <a:pt x="468" y="233"/>
                    </a:lnTo>
                    <a:lnTo>
                      <a:pt x="476" y="233"/>
                    </a:lnTo>
                    <a:lnTo>
                      <a:pt x="483" y="233"/>
                    </a:lnTo>
                    <a:lnTo>
                      <a:pt x="491" y="233"/>
                    </a:lnTo>
                    <a:lnTo>
                      <a:pt x="499" y="233"/>
                    </a:lnTo>
                    <a:lnTo>
                      <a:pt x="506" y="233"/>
                    </a:lnTo>
                    <a:lnTo>
                      <a:pt x="514" y="233"/>
                    </a:lnTo>
                    <a:lnTo>
                      <a:pt x="529" y="233"/>
                    </a:lnTo>
                    <a:lnTo>
                      <a:pt x="537" y="240"/>
                    </a:lnTo>
                    <a:lnTo>
                      <a:pt x="545" y="240"/>
                    </a:lnTo>
                    <a:lnTo>
                      <a:pt x="552" y="240"/>
                    </a:lnTo>
                    <a:lnTo>
                      <a:pt x="560" y="240"/>
                    </a:lnTo>
                    <a:lnTo>
                      <a:pt x="568" y="240"/>
                    </a:lnTo>
                    <a:lnTo>
                      <a:pt x="575" y="240"/>
                    </a:lnTo>
                    <a:lnTo>
                      <a:pt x="583" y="240"/>
                    </a:lnTo>
                    <a:lnTo>
                      <a:pt x="591" y="240"/>
                    </a:lnTo>
                    <a:lnTo>
                      <a:pt x="598" y="240"/>
                    </a:lnTo>
                    <a:lnTo>
                      <a:pt x="614" y="240"/>
                    </a:lnTo>
                    <a:lnTo>
                      <a:pt x="621" y="240"/>
                    </a:lnTo>
                    <a:lnTo>
                      <a:pt x="629" y="240"/>
                    </a:lnTo>
                    <a:lnTo>
                      <a:pt x="637" y="248"/>
                    </a:lnTo>
                    <a:lnTo>
                      <a:pt x="644" y="248"/>
                    </a:lnTo>
                    <a:lnTo>
                      <a:pt x="652" y="248"/>
                    </a:lnTo>
                    <a:lnTo>
                      <a:pt x="660" y="248"/>
                    </a:lnTo>
                    <a:lnTo>
                      <a:pt x="667" y="248"/>
                    </a:lnTo>
                    <a:lnTo>
                      <a:pt x="675" y="248"/>
                    </a:lnTo>
                    <a:lnTo>
                      <a:pt x="690" y="248"/>
                    </a:lnTo>
                    <a:lnTo>
                      <a:pt x="698" y="248"/>
                    </a:lnTo>
                    <a:lnTo>
                      <a:pt x="706" y="248"/>
                    </a:lnTo>
                    <a:lnTo>
                      <a:pt x="713" y="248"/>
                    </a:lnTo>
                    <a:lnTo>
                      <a:pt x="721" y="248"/>
                    </a:lnTo>
                    <a:lnTo>
                      <a:pt x="729" y="248"/>
                    </a:lnTo>
                    <a:lnTo>
                      <a:pt x="736" y="248"/>
                    </a:lnTo>
                    <a:lnTo>
                      <a:pt x="744" y="248"/>
                    </a:lnTo>
                    <a:lnTo>
                      <a:pt x="752" y="248"/>
                    </a:lnTo>
                    <a:lnTo>
                      <a:pt x="759" y="248"/>
                    </a:lnTo>
                    <a:lnTo>
                      <a:pt x="775" y="248"/>
                    </a:lnTo>
                    <a:lnTo>
                      <a:pt x="782" y="248"/>
                    </a:lnTo>
                    <a:lnTo>
                      <a:pt x="790" y="248"/>
                    </a:lnTo>
                    <a:lnTo>
                      <a:pt x="798" y="248"/>
                    </a:lnTo>
                    <a:lnTo>
                      <a:pt x="805" y="255"/>
                    </a:lnTo>
                    <a:lnTo>
                      <a:pt x="813" y="255"/>
                    </a:lnTo>
                    <a:lnTo>
                      <a:pt x="821" y="255"/>
                    </a:lnTo>
                    <a:lnTo>
                      <a:pt x="828" y="255"/>
                    </a:lnTo>
                    <a:lnTo>
                      <a:pt x="836" y="255"/>
                    </a:lnTo>
                    <a:lnTo>
                      <a:pt x="844" y="255"/>
                    </a:lnTo>
                    <a:lnTo>
                      <a:pt x="859" y="255"/>
                    </a:lnTo>
                    <a:lnTo>
                      <a:pt x="867" y="255"/>
                    </a:lnTo>
                    <a:lnTo>
                      <a:pt x="874" y="255"/>
                    </a:lnTo>
                    <a:lnTo>
                      <a:pt x="882" y="255"/>
                    </a:lnTo>
                    <a:lnTo>
                      <a:pt x="890" y="255"/>
                    </a:lnTo>
                    <a:lnTo>
                      <a:pt x="897" y="255"/>
                    </a:lnTo>
                    <a:lnTo>
                      <a:pt x="905" y="255"/>
                    </a:lnTo>
                    <a:lnTo>
                      <a:pt x="913" y="255"/>
                    </a:lnTo>
                    <a:lnTo>
                      <a:pt x="920" y="255"/>
                    </a:lnTo>
                    <a:lnTo>
                      <a:pt x="928" y="255"/>
                    </a:lnTo>
                    <a:lnTo>
                      <a:pt x="943" y="255"/>
                    </a:lnTo>
                    <a:lnTo>
                      <a:pt x="951" y="255"/>
                    </a:lnTo>
                    <a:lnTo>
                      <a:pt x="959" y="255"/>
                    </a:lnTo>
                    <a:lnTo>
                      <a:pt x="966" y="255"/>
                    </a:lnTo>
                    <a:lnTo>
                      <a:pt x="974" y="255"/>
                    </a:lnTo>
                    <a:lnTo>
                      <a:pt x="982" y="255"/>
                    </a:lnTo>
                    <a:lnTo>
                      <a:pt x="989" y="255"/>
                    </a:lnTo>
                    <a:lnTo>
                      <a:pt x="997" y="255"/>
                    </a:lnTo>
                    <a:lnTo>
                      <a:pt x="1005" y="255"/>
                    </a:lnTo>
                    <a:lnTo>
                      <a:pt x="1020" y="255"/>
                    </a:lnTo>
                    <a:lnTo>
                      <a:pt x="1028" y="255"/>
                    </a:lnTo>
                    <a:lnTo>
                      <a:pt x="1035" y="255"/>
                    </a:lnTo>
                    <a:lnTo>
                      <a:pt x="1043" y="255"/>
                    </a:lnTo>
                    <a:lnTo>
                      <a:pt x="1051" y="255"/>
                    </a:lnTo>
                    <a:lnTo>
                      <a:pt x="1058" y="255"/>
                    </a:lnTo>
                    <a:lnTo>
                      <a:pt x="1066" y="255"/>
                    </a:lnTo>
                    <a:lnTo>
                      <a:pt x="1074" y="255"/>
                    </a:lnTo>
                  </a:path>
                </a:pathLst>
              </a:custGeom>
              <a:noFill/>
              <a:ln w="1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8" name="Rectangle 112"/>
              <p:cNvSpPr>
                <a:spLocks noChangeArrowheads="1"/>
              </p:cNvSpPr>
              <p:nvPr/>
            </p:nvSpPr>
            <p:spPr bwMode="auto">
              <a:xfrm>
                <a:off x="7190141" y="1895474"/>
                <a:ext cx="1155700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interface nette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Line 113"/>
              <p:cNvSpPr>
                <a:spLocks noChangeShapeType="1"/>
              </p:cNvSpPr>
              <p:nvPr/>
            </p:nvSpPr>
            <p:spPr bwMode="auto">
              <a:xfrm>
                <a:off x="6653566" y="1979611"/>
                <a:ext cx="487363" cy="0"/>
              </a:xfrm>
              <a:prstGeom prst="line">
                <a:avLst/>
              </a:prstGeom>
              <a:noFill/>
              <a:ln w="1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301" y="13179"/>
            <a:ext cx="7362214" cy="1143000"/>
          </a:xfrm>
        </p:spPr>
        <p:txBody>
          <a:bodyPr/>
          <a:lstStyle/>
          <a:p>
            <a:r>
              <a:rPr lang="fr-BE" dirty="0" smtClean="0"/>
              <a:t>Modélisations: analyse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1781786" cy="6858000"/>
            <a:chOff x="0" y="0"/>
            <a:chExt cx="178178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1786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62"/>
            <a:stretch/>
          </p:blipFill>
          <p:spPr>
            <a:xfrm>
              <a:off x="77788" y="503675"/>
              <a:ext cx="1626210" cy="2033844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786" y="1600200"/>
            <a:ext cx="6905014" cy="4525963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-19612" y="2254610"/>
            <a:ext cx="19167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Modélisations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/>
              <a:t>Principe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/>
              <a:t>Résultats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Analyse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Expérience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/>
              <a:t>Perspectives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BE" dirty="0" smtClean="0"/>
          </a:p>
          <a:p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/>
              <p:cNvSpPr txBox="1">
                <a:spLocks/>
              </p:cNvSpPr>
              <p:nvPr/>
            </p:nvSpPr>
            <p:spPr>
              <a:xfrm>
                <a:off x="1953516" y="5804206"/>
                <a:ext cx="6905014" cy="1049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BE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𝑚𝑜𝑦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é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𝑡𝑜𝑛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</a:rPr>
                        <m:t>=5</m:t>
                      </m:r>
                      <m:r>
                        <a:rPr lang="fr-BE" sz="20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fr-BE" b="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fr-BE" dirty="0"/>
              </a:p>
            </p:txBody>
          </p:sp>
        </mc:Choice>
        <mc:Fallback xmlns="">
          <p:sp>
            <p:nvSpPr>
              <p:cNvPr id="10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16" y="5804206"/>
                <a:ext cx="6905014" cy="10493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022049"/>
              </p:ext>
            </p:extLst>
          </p:nvPr>
        </p:nvGraphicFramePr>
        <p:xfrm>
          <a:off x="2170619" y="1778234"/>
          <a:ext cx="6470807" cy="458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Espace réservé du contenu 2"/>
          <p:cNvSpPr txBox="1">
            <a:spLocks/>
          </p:cNvSpPr>
          <p:nvPr/>
        </p:nvSpPr>
        <p:spPr>
          <a:xfrm>
            <a:off x="1961471" y="1040920"/>
            <a:ext cx="6905014" cy="95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dirty="0" smtClean="0"/>
              <a:t>Diminution du coefficient de réflexion en fonction de la taille de la zone de transition:</a:t>
            </a:r>
          </a:p>
        </p:txBody>
      </p:sp>
    </p:spTree>
    <p:extLst>
      <p:ext uri="{BB962C8B-B14F-4D97-AF65-F5344CB8AC3E}">
        <p14:creationId xmlns:p14="http://schemas.microsoft.com/office/powerpoint/2010/main" val="26619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575</Words>
  <Application>Microsoft Office PowerPoint</Application>
  <PresentationFormat>Affichage à l'écran (4:3)</PresentationFormat>
  <Paragraphs>264</Paragraphs>
  <Slides>19</Slides>
  <Notes>3</Notes>
  <HiddenSlides>6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Détection de zones humides dans le béton par Ground Penetrating Radar en présence d’un gradient d’humidité.</vt:lpstr>
      <vt:lpstr>Introduction</vt:lpstr>
      <vt:lpstr>Présentation PowerPoint</vt:lpstr>
      <vt:lpstr>Présentation PowerPoint</vt:lpstr>
      <vt:lpstr>Introduction</vt:lpstr>
      <vt:lpstr>Introduction</vt:lpstr>
      <vt:lpstr>Modélisations: principe</vt:lpstr>
      <vt:lpstr>Modélisations: résultats</vt:lpstr>
      <vt:lpstr>Modélisations: analyse</vt:lpstr>
      <vt:lpstr>Expérience: protocole</vt:lpstr>
      <vt:lpstr>Expérience: protocole</vt:lpstr>
      <vt:lpstr>Expérience: résultats</vt:lpstr>
      <vt:lpstr>Conclusions</vt:lpstr>
      <vt:lpstr>Perspectives</vt:lpstr>
      <vt:lpstr>CMP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Détection de zones humides dans le béton par Ground Penetrating Radar en présence d’un gradient d’humidité.</dc:title>
  <dc:creator>Arnaud</dc:creator>
  <cp:lastModifiedBy>Arnaud</cp:lastModifiedBy>
  <cp:revision>52</cp:revision>
  <dcterms:created xsi:type="dcterms:W3CDTF">2011-06-21T15:47:15Z</dcterms:created>
  <dcterms:modified xsi:type="dcterms:W3CDTF">2011-06-27T18:28:53Z</dcterms:modified>
</cp:coreProperties>
</file>