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ms-office.legacyDiagramText"/>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legacyDocTextInfo.bin" ContentType="application/vnd.ms-office.legacyDocTextInfo"/>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
  </p:notesMasterIdLst>
  <p:sldIdLst>
    <p:sldId id="256" r:id="rId2"/>
  </p:sldIdLst>
  <p:sldSz cx="6858000" cy="9906000" type="A4"/>
  <p:notesSz cx="7086600" cy="10210800"/>
  <p:defaultTextStyle>
    <a:defPPr>
      <a:defRPr lang="fr-FR"/>
    </a:defPPr>
    <a:lvl1pPr algn="l" defTabSz="4173538" rtl="0" fontAlgn="base">
      <a:spcBef>
        <a:spcPct val="0"/>
      </a:spcBef>
      <a:spcAft>
        <a:spcPct val="0"/>
      </a:spcAft>
      <a:defRPr sz="1900" kern="1200">
        <a:solidFill>
          <a:schemeClr val="tx1"/>
        </a:solidFill>
        <a:latin typeface="Arial" charset="0"/>
        <a:ea typeface="+mn-ea"/>
        <a:cs typeface="Arial" charset="0"/>
      </a:defRPr>
    </a:lvl1pPr>
    <a:lvl2pPr marL="2085975" indent="-1630363" algn="l" defTabSz="4173538" rtl="0" fontAlgn="base">
      <a:spcBef>
        <a:spcPct val="0"/>
      </a:spcBef>
      <a:spcAft>
        <a:spcPct val="0"/>
      </a:spcAft>
      <a:defRPr sz="1900" kern="1200">
        <a:solidFill>
          <a:schemeClr val="tx1"/>
        </a:solidFill>
        <a:latin typeface="Arial" charset="0"/>
        <a:ea typeface="+mn-ea"/>
        <a:cs typeface="Arial" charset="0"/>
      </a:defRPr>
    </a:lvl2pPr>
    <a:lvl3pPr marL="4173538" indent="-3263900" algn="l" defTabSz="4173538" rtl="0" fontAlgn="base">
      <a:spcBef>
        <a:spcPct val="0"/>
      </a:spcBef>
      <a:spcAft>
        <a:spcPct val="0"/>
      </a:spcAft>
      <a:defRPr sz="1900" kern="1200">
        <a:solidFill>
          <a:schemeClr val="tx1"/>
        </a:solidFill>
        <a:latin typeface="Arial" charset="0"/>
        <a:ea typeface="+mn-ea"/>
        <a:cs typeface="Arial" charset="0"/>
      </a:defRPr>
    </a:lvl3pPr>
    <a:lvl4pPr marL="6262688" indent="-4897438" algn="l" defTabSz="4173538" rtl="0" fontAlgn="base">
      <a:spcBef>
        <a:spcPct val="0"/>
      </a:spcBef>
      <a:spcAft>
        <a:spcPct val="0"/>
      </a:spcAft>
      <a:defRPr sz="1900" kern="1200">
        <a:solidFill>
          <a:schemeClr val="tx1"/>
        </a:solidFill>
        <a:latin typeface="Arial" charset="0"/>
        <a:ea typeface="+mn-ea"/>
        <a:cs typeface="Arial" charset="0"/>
      </a:defRPr>
    </a:lvl4pPr>
    <a:lvl5pPr marL="8350250" indent="-6530975" algn="l" defTabSz="4173538"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F572A"/>
    <a:srgbClr val="23632F"/>
    <a:srgbClr val="275F58"/>
    <a:srgbClr val="41A56E"/>
    <a:srgbClr val="992E03"/>
    <a:srgbClr val="90F682"/>
    <a:srgbClr val="2CBA5B"/>
    <a:srgbClr val="2292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1" autoAdjust="0"/>
    <p:restoredTop sz="94714" autoAdjust="0"/>
  </p:normalViewPr>
  <p:slideViewPr>
    <p:cSldViewPr>
      <p:cViewPr>
        <p:scale>
          <a:sx n="150" d="100"/>
          <a:sy n="150" d="100"/>
        </p:scale>
        <p:origin x="-660" y="-102"/>
      </p:cViewPr>
      <p:guideLst>
        <p:guide orient="horz" pos="312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microsoft.com/office/2006/relationships/legacyDocTextInfo" Target="legacyDocTextInfo.bin"/><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2.bin"/><Relationship Id="rId2" Type="http://schemas.microsoft.com/office/2006/relationships/legacyDiagramText" Target="legacyDiagramText1.bin"/><Relationship Id="rId1" Type="http://schemas.openxmlformats.org/officeDocument/2006/relationships/image" Target="../media/image1.emf"/><Relationship Id="rId4" Type="http://schemas.microsoft.com/office/2006/relationships/legacyDiagramText" Target="legacyDiagramText3.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3071813" cy="511175"/>
          </a:xfrm>
          <a:prstGeom prst="rect">
            <a:avLst/>
          </a:prstGeom>
          <a:noFill/>
          <a:ln w="9525">
            <a:noFill/>
            <a:miter lim="800000"/>
            <a:headEnd/>
            <a:tailEnd/>
          </a:ln>
        </p:spPr>
        <p:txBody>
          <a:bodyPr vert="horz" wrap="square" lIns="94535" tIns="47267" rIns="94535" bIns="47267" numCol="1" anchor="t" anchorCtr="0" compatLnSpc="1">
            <a:prstTxWarp prst="textNoShape">
              <a:avLst/>
            </a:prstTxWarp>
          </a:bodyPr>
          <a:lstStyle>
            <a:lvl1pPr defTabSz="4337050">
              <a:defRPr sz="1200">
                <a:latin typeface="Calibri" pitchFamily="34" charset="0"/>
              </a:defRPr>
            </a:lvl1pPr>
          </a:lstStyle>
          <a:p>
            <a:pPr>
              <a:defRPr/>
            </a:pPr>
            <a:endParaRPr lang="fr-BE"/>
          </a:p>
        </p:txBody>
      </p:sp>
      <p:sp>
        <p:nvSpPr>
          <p:cNvPr id="3" name="Espace réservé de la date 2"/>
          <p:cNvSpPr>
            <a:spLocks noGrp="1"/>
          </p:cNvSpPr>
          <p:nvPr>
            <p:ph type="dt" idx="1"/>
          </p:nvPr>
        </p:nvSpPr>
        <p:spPr bwMode="auto">
          <a:xfrm>
            <a:off x="4013200" y="0"/>
            <a:ext cx="3071813" cy="511175"/>
          </a:xfrm>
          <a:prstGeom prst="rect">
            <a:avLst/>
          </a:prstGeom>
          <a:noFill/>
          <a:ln w="9525">
            <a:noFill/>
            <a:miter lim="800000"/>
            <a:headEnd/>
            <a:tailEnd/>
          </a:ln>
        </p:spPr>
        <p:txBody>
          <a:bodyPr vert="horz" wrap="square" lIns="94535" tIns="47267" rIns="94535" bIns="47267" numCol="1" anchor="t" anchorCtr="0" compatLnSpc="1">
            <a:prstTxWarp prst="textNoShape">
              <a:avLst/>
            </a:prstTxWarp>
          </a:bodyPr>
          <a:lstStyle>
            <a:lvl1pPr algn="r" defTabSz="4337050">
              <a:defRPr sz="1200">
                <a:latin typeface="Calibri" pitchFamily="34" charset="0"/>
              </a:defRPr>
            </a:lvl1pPr>
          </a:lstStyle>
          <a:p>
            <a:pPr>
              <a:defRPr/>
            </a:pPr>
            <a:fld id="{A7A55F2C-CB1A-44D1-9634-7DA8EC736CE6}" type="datetimeFigureOut">
              <a:rPr lang="fr-FR"/>
              <a:pPr>
                <a:defRPr/>
              </a:pPr>
              <a:t>20/09/2011</a:t>
            </a:fld>
            <a:endParaRPr lang="fr-BE"/>
          </a:p>
        </p:txBody>
      </p:sp>
      <p:sp>
        <p:nvSpPr>
          <p:cNvPr id="4" name="Espace réservé de l'image des diapositives 3"/>
          <p:cNvSpPr>
            <a:spLocks noGrp="1" noRot="1" noChangeAspect="1"/>
          </p:cNvSpPr>
          <p:nvPr>
            <p:ph type="sldImg" idx="2"/>
          </p:nvPr>
        </p:nvSpPr>
        <p:spPr>
          <a:xfrm>
            <a:off x="2217738" y="765175"/>
            <a:ext cx="2652712" cy="3830638"/>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p:cNvSpPr>
            <a:spLocks noGrp="1"/>
          </p:cNvSpPr>
          <p:nvPr>
            <p:ph type="body" sz="quarter" idx="3"/>
          </p:nvPr>
        </p:nvSpPr>
        <p:spPr bwMode="auto">
          <a:xfrm>
            <a:off x="708025" y="4849813"/>
            <a:ext cx="5670550" cy="4595812"/>
          </a:xfrm>
          <a:prstGeom prst="rect">
            <a:avLst/>
          </a:prstGeom>
          <a:noFill/>
          <a:ln w="9525">
            <a:noFill/>
            <a:miter lim="800000"/>
            <a:headEnd/>
            <a:tailEnd/>
          </a:ln>
        </p:spPr>
        <p:txBody>
          <a:bodyPr vert="horz" wrap="square" lIns="94535" tIns="47267" rIns="94535" bIns="4726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a:p>
        </p:txBody>
      </p:sp>
      <p:sp>
        <p:nvSpPr>
          <p:cNvPr id="6" name="Espace réservé du pied de page 5"/>
          <p:cNvSpPr>
            <a:spLocks noGrp="1"/>
          </p:cNvSpPr>
          <p:nvPr>
            <p:ph type="ftr" sz="quarter" idx="4"/>
          </p:nvPr>
        </p:nvSpPr>
        <p:spPr bwMode="auto">
          <a:xfrm>
            <a:off x="0" y="9698038"/>
            <a:ext cx="3071813" cy="511175"/>
          </a:xfrm>
          <a:prstGeom prst="rect">
            <a:avLst/>
          </a:prstGeom>
          <a:noFill/>
          <a:ln w="9525">
            <a:noFill/>
            <a:miter lim="800000"/>
            <a:headEnd/>
            <a:tailEnd/>
          </a:ln>
        </p:spPr>
        <p:txBody>
          <a:bodyPr vert="horz" wrap="square" lIns="94535" tIns="47267" rIns="94535" bIns="47267" numCol="1" anchor="b" anchorCtr="0" compatLnSpc="1">
            <a:prstTxWarp prst="textNoShape">
              <a:avLst/>
            </a:prstTxWarp>
          </a:bodyPr>
          <a:lstStyle>
            <a:lvl1pPr defTabSz="4337050">
              <a:defRPr sz="1200">
                <a:latin typeface="Calibri" pitchFamily="34" charset="0"/>
              </a:defRPr>
            </a:lvl1pPr>
          </a:lstStyle>
          <a:p>
            <a:pPr>
              <a:defRPr/>
            </a:pPr>
            <a:endParaRPr lang="fr-BE"/>
          </a:p>
        </p:txBody>
      </p:sp>
      <p:sp>
        <p:nvSpPr>
          <p:cNvPr id="7" name="Espace réservé du numéro de diapositive 6"/>
          <p:cNvSpPr>
            <a:spLocks noGrp="1"/>
          </p:cNvSpPr>
          <p:nvPr>
            <p:ph type="sldNum" sz="quarter" idx="5"/>
          </p:nvPr>
        </p:nvSpPr>
        <p:spPr bwMode="auto">
          <a:xfrm>
            <a:off x="4013200" y="9698038"/>
            <a:ext cx="3071813" cy="511175"/>
          </a:xfrm>
          <a:prstGeom prst="rect">
            <a:avLst/>
          </a:prstGeom>
          <a:noFill/>
          <a:ln w="9525">
            <a:noFill/>
            <a:miter lim="800000"/>
            <a:headEnd/>
            <a:tailEnd/>
          </a:ln>
        </p:spPr>
        <p:txBody>
          <a:bodyPr vert="horz" wrap="square" lIns="94535" tIns="47267" rIns="94535" bIns="47267" numCol="1" anchor="b" anchorCtr="0" compatLnSpc="1">
            <a:prstTxWarp prst="textNoShape">
              <a:avLst/>
            </a:prstTxWarp>
          </a:bodyPr>
          <a:lstStyle>
            <a:lvl1pPr algn="r" defTabSz="4337050">
              <a:defRPr sz="1200">
                <a:latin typeface="Calibri" pitchFamily="34" charset="0"/>
              </a:defRPr>
            </a:lvl1pPr>
          </a:lstStyle>
          <a:p>
            <a:pPr>
              <a:defRPr/>
            </a:pPr>
            <a:fld id="{0191CF85-0487-40E9-AB16-FD536B5B219B}" type="slidenum">
              <a:rPr lang="fr-BE"/>
              <a:pPr>
                <a:defRPr/>
              </a:pPr>
              <a:t>‹N°›</a:t>
            </a:fld>
            <a:endParaRPr lang="fr-BE"/>
          </a:p>
        </p:txBody>
      </p:sp>
    </p:spTree>
  </p:cSld>
  <p:clrMap bg1="lt1" tx1="dk1" bg2="lt2" tx2="dk2" accent1="accent1" accent2="accent2" accent3="accent3" accent4="accent4" accent5="accent5" accent6="accent6" hlink="hlink" folHlink="folHlink"/>
  <p:notesStyle>
    <a:lvl1pPr algn="l" defTabSz="4173538" rtl="0" eaLnBrk="0" fontAlgn="base" hangingPunct="0">
      <a:spcBef>
        <a:spcPct val="30000"/>
      </a:spcBef>
      <a:spcAft>
        <a:spcPct val="0"/>
      </a:spcAft>
      <a:defRPr sz="5500" kern="1200">
        <a:solidFill>
          <a:schemeClr val="tx1"/>
        </a:solidFill>
        <a:latin typeface="+mn-lt"/>
        <a:ea typeface="+mn-ea"/>
        <a:cs typeface="+mn-cs"/>
      </a:defRPr>
    </a:lvl1pPr>
    <a:lvl2pPr marL="2085975" algn="l" defTabSz="4173538" rtl="0" eaLnBrk="0" fontAlgn="base" hangingPunct="0">
      <a:spcBef>
        <a:spcPct val="30000"/>
      </a:spcBef>
      <a:spcAft>
        <a:spcPct val="0"/>
      </a:spcAft>
      <a:defRPr sz="5500" kern="1200">
        <a:solidFill>
          <a:schemeClr val="tx1"/>
        </a:solidFill>
        <a:latin typeface="+mn-lt"/>
        <a:ea typeface="+mn-ea"/>
        <a:cs typeface="+mn-cs"/>
      </a:defRPr>
    </a:lvl2pPr>
    <a:lvl3pPr marL="4173538" algn="l" defTabSz="4173538" rtl="0" eaLnBrk="0" fontAlgn="base" hangingPunct="0">
      <a:spcBef>
        <a:spcPct val="30000"/>
      </a:spcBef>
      <a:spcAft>
        <a:spcPct val="0"/>
      </a:spcAft>
      <a:defRPr sz="5500" kern="1200">
        <a:solidFill>
          <a:schemeClr val="tx1"/>
        </a:solidFill>
        <a:latin typeface="+mn-lt"/>
        <a:ea typeface="+mn-ea"/>
        <a:cs typeface="+mn-cs"/>
      </a:defRPr>
    </a:lvl3pPr>
    <a:lvl4pPr marL="6262688" algn="l" defTabSz="4173538" rtl="0" eaLnBrk="0" fontAlgn="base" hangingPunct="0">
      <a:spcBef>
        <a:spcPct val="30000"/>
      </a:spcBef>
      <a:spcAft>
        <a:spcPct val="0"/>
      </a:spcAft>
      <a:defRPr sz="5500" kern="1200">
        <a:solidFill>
          <a:schemeClr val="tx1"/>
        </a:solidFill>
        <a:latin typeface="+mn-lt"/>
        <a:ea typeface="+mn-ea"/>
        <a:cs typeface="+mn-cs"/>
      </a:defRPr>
    </a:lvl4pPr>
    <a:lvl5pPr marL="8350250" algn="l" defTabSz="4173538" rtl="0" eaLnBrk="0" fontAlgn="base" hangingPunct="0">
      <a:spcBef>
        <a:spcPct val="30000"/>
      </a:spcBef>
      <a:spcAft>
        <a:spcPct val="0"/>
      </a:spcAft>
      <a:defRPr sz="5500" kern="1200">
        <a:solidFill>
          <a:schemeClr val="tx1"/>
        </a:solidFill>
        <a:latin typeface="+mn-lt"/>
        <a:ea typeface="+mn-ea"/>
        <a:cs typeface="+mn-cs"/>
      </a:defRPr>
    </a:lvl5pPr>
    <a:lvl6pPr marL="10440313" algn="l" defTabSz="4176126" rtl="0" eaLnBrk="1" latinLnBrk="0" hangingPunct="1">
      <a:defRPr sz="5500" kern="1200">
        <a:solidFill>
          <a:schemeClr val="tx1"/>
        </a:solidFill>
        <a:latin typeface="+mn-lt"/>
        <a:ea typeface="+mn-ea"/>
        <a:cs typeface="+mn-cs"/>
      </a:defRPr>
    </a:lvl6pPr>
    <a:lvl7pPr marL="12528377" algn="l" defTabSz="4176126" rtl="0" eaLnBrk="1" latinLnBrk="0" hangingPunct="1">
      <a:defRPr sz="5500" kern="1200">
        <a:solidFill>
          <a:schemeClr val="tx1"/>
        </a:solidFill>
        <a:latin typeface="+mn-lt"/>
        <a:ea typeface="+mn-ea"/>
        <a:cs typeface="+mn-cs"/>
      </a:defRPr>
    </a:lvl7pPr>
    <a:lvl8pPr marL="14616439" algn="l" defTabSz="4176126" rtl="0" eaLnBrk="1" latinLnBrk="0" hangingPunct="1">
      <a:defRPr sz="5500" kern="1200">
        <a:solidFill>
          <a:schemeClr val="tx1"/>
        </a:solidFill>
        <a:latin typeface="+mn-lt"/>
        <a:ea typeface="+mn-ea"/>
        <a:cs typeface="+mn-cs"/>
      </a:defRPr>
    </a:lvl8pPr>
    <a:lvl9pPr marL="16704502" algn="l" defTabSz="4176126"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362" name="Espace réservé des commentaires 2"/>
          <p:cNvSpPr>
            <a:spLocks noGrp="1"/>
          </p:cNvSpPr>
          <p:nvPr>
            <p:ph type="body" idx="1"/>
          </p:nvPr>
        </p:nvSpPr>
        <p:spPr>
          <a:noFill/>
          <a:ln/>
        </p:spPr>
        <p:txBody>
          <a:bodyPr/>
          <a:lstStyle/>
          <a:p>
            <a:pPr eaLnBrk="1" hangingPunct="1">
              <a:spcBef>
                <a:spcPct val="0"/>
              </a:spcBef>
            </a:pPr>
            <a:endParaRPr lang="fr-BE" smtClean="0"/>
          </a:p>
        </p:txBody>
      </p:sp>
      <p:sp>
        <p:nvSpPr>
          <p:cNvPr id="15363" name="Espace réservé du numéro de diapositive 3"/>
          <p:cNvSpPr>
            <a:spLocks noGrp="1"/>
          </p:cNvSpPr>
          <p:nvPr>
            <p:ph type="sldNum" sz="quarter" idx="5"/>
          </p:nvPr>
        </p:nvSpPr>
        <p:spPr>
          <a:noFill/>
        </p:spPr>
        <p:txBody>
          <a:bodyPr/>
          <a:lstStyle/>
          <a:p>
            <a:fld id="{5A6049EF-D740-4569-AABC-F7AB7FAA8682}" type="slidenum">
              <a:rPr lang="fr-BE" smtClean="0"/>
              <a:pPr/>
              <a:t>1</a:t>
            </a:fld>
            <a:endParaRPr lang="fr-B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9" y="13298392"/>
            <a:ext cx="25737979" cy="9176088"/>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4541998" y="24258165"/>
            <a:ext cx="21195982" cy="10939957"/>
          </a:xfrm>
        </p:spPr>
        <p:txBody>
          <a:bodyPr/>
          <a:lstStyle>
            <a:lvl1pPr marL="0" indent="0" algn="ctr">
              <a:buNone/>
              <a:defRPr>
                <a:solidFill>
                  <a:schemeClr val="tx1">
                    <a:tint val="75000"/>
                  </a:schemeClr>
                </a:solidFill>
              </a:defRPr>
            </a:lvl1pPr>
            <a:lvl2pPr marL="2086729" indent="0" algn="ctr">
              <a:buNone/>
              <a:defRPr>
                <a:solidFill>
                  <a:schemeClr val="tx1">
                    <a:tint val="75000"/>
                  </a:schemeClr>
                </a:solidFill>
              </a:defRPr>
            </a:lvl2pPr>
            <a:lvl3pPr marL="4173458" indent="0" algn="ctr">
              <a:buNone/>
              <a:defRPr>
                <a:solidFill>
                  <a:schemeClr val="tx1">
                    <a:tint val="75000"/>
                  </a:schemeClr>
                </a:solidFill>
              </a:defRPr>
            </a:lvl3pPr>
            <a:lvl4pPr marL="6260182" indent="0" algn="ctr">
              <a:buNone/>
              <a:defRPr>
                <a:solidFill>
                  <a:schemeClr val="tx1">
                    <a:tint val="75000"/>
                  </a:schemeClr>
                </a:solidFill>
              </a:defRPr>
            </a:lvl4pPr>
            <a:lvl5pPr marL="8346907" indent="0" algn="ctr">
              <a:buNone/>
              <a:defRPr>
                <a:solidFill>
                  <a:schemeClr val="tx1">
                    <a:tint val="75000"/>
                  </a:schemeClr>
                </a:solidFill>
              </a:defRPr>
            </a:lvl5pPr>
            <a:lvl6pPr marL="10433637" indent="0" algn="ctr">
              <a:buNone/>
              <a:defRPr>
                <a:solidFill>
                  <a:schemeClr val="tx1">
                    <a:tint val="75000"/>
                  </a:schemeClr>
                </a:solidFill>
              </a:defRPr>
            </a:lvl6pPr>
            <a:lvl7pPr marL="12520366" indent="0" algn="ctr">
              <a:buNone/>
              <a:defRPr>
                <a:solidFill>
                  <a:schemeClr val="tx1">
                    <a:tint val="75000"/>
                  </a:schemeClr>
                </a:solidFill>
              </a:defRPr>
            </a:lvl7pPr>
            <a:lvl8pPr marL="14607095" indent="0" algn="ctr">
              <a:buNone/>
              <a:defRPr>
                <a:solidFill>
                  <a:schemeClr val="tx1">
                    <a:tint val="75000"/>
                  </a:schemeClr>
                </a:solidFill>
              </a:defRPr>
            </a:lvl8pPr>
            <a:lvl9pPr marL="1669382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a:ln/>
        </p:spPr>
        <p:txBody>
          <a:bodyPr/>
          <a:lstStyle>
            <a:lvl1pPr>
              <a:defRPr/>
            </a:lvl1pPr>
          </a:lstStyle>
          <a:p>
            <a:pPr>
              <a:defRPr/>
            </a:pPr>
            <a:fld id="{5F7FF4E5-F03A-43F6-BDD5-04B89698F4A5}" type="datetimeFigureOut">
              <a:rPr lang="fr-FR"/>
              <a:pPr>
                <a:defRPr/>
              </a:pPr>
              <a:t>20/09/2011</a:t>
            </a:fld>
            <a:endParaRPr lang="fr-BE"/>
          </a:p>
        </p:txBody>
      </p:sp>
      <p:sp>
        <p:nvSpPr>
          <p:cNvPr id="5" name="Espace réservé du pied de page 4"/>
          <p:cNvSpPr>
            <a:spLocks noGrp="1"/>
          </p:cNvSpPr>
          <p:nvPr>
            <p:ph type="ftr" sz="quarter" idx="11"/>
          </p:nvPr>
        </p:nvSpPr>
        <p:spPr>
          <a:ln/>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a:ln/>
        </p:spPr>
        <p:txBody>
          <a:bodyPr/>
          <a:lstStyle>
            <a:lvl1pPr>
              <a:defRPr/>
            </a:lvl1pPr>
          </a:lstStyle>
          <a:p>
            <a:pPr>
              <a:defRPr/>
            </a:pPr>
            <a:fld id="{C483A867-26E4-4565-8E63-B82F3D19CE5D}"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ln/>
        </p:spPr>
        <p:txBody>
          <a:bodyPr/>
          <a:lstStyle>
            <a:lvl1pPr>
              <a:defRPr/>
            </a:lvl1pPr>
          </a:lstStyle>
          <a:p>
            <a:pPr>
              <a:defRPr/>
            </a:pPr>
            <a:fld id="{0ECC2134-A01A-4177-861E-74396DF6C663}" type="datetimeFigureOut">
              <a:rPr lang="fr-FR"/>
              <a:pPr>
                <a:defRPr/>
              </a:pPr>
              <a:t>20/09/2011</a:t>
            </a:fld>
            <a:endParaRPr lang="fr-BE"/>
          </a:p>
        </p:txBody>
      </p:sp>
      <p:sp>
        <p:nvSpPr>
          <p:cNvPr id="5" name="Espace réservé du pied de page 4"/>
          <p:cNvSpPr>
            <a:spLocks noGrp="1"/>
          </p:cNvSpPr>
          <p:nvPr>
            <p:ph type="ftr" sz="quarter" idx="11"/>
          </p:nvPr>
        </p:nvSpPr>
        <p:spPr>
          <a:ln/>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a:ln/>
        </p:spPr>
        <p:txBody>
          <a:bodyPr/>
          <a:lstStyle>
            <a:lvl1pPr>
              <a:defRPr/>
            </a:lvl1pPr>
          </a:lstStyle>
          <a:p>
            <a:pPr>
              <a:defRPr/>
            </a:pPr>
            <a:fld id="{B36DF786-E2A4-4DE6-880D-30083C9A335F}"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608866" y="10801227"/>
            <a:ext cx="22531246" cy="230115642"/>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5009865" y="10801227"/>
            <a:ext cx="67094325" cy="23011564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ln/>
        </p:spPr>
        <p:txBody>
          <a:bodyPr/>
          <a:lstStyle>
            <a:lvl1pPr>
              <a:defRPr/>
            </a:lvl1pPr>
          </a:lstStyle>
          <a:p>
            <a:pPr>
              <a:defRPr/>
            </a:pPr>
            <a:fld id="{61767786-973F-4CEB-90EC-507DB10F30AB}" type="datetimeFigureOut">
              <a:rPr lang="fr-FR"/>
              <a:pPr>
                <a:defRPr/>
              </a:pPr>
              <a:t>20/09/2011</a:t>
            </a:fld>
            <a:endParaRPr lang="fr-BE"/>
          </a:p>
        </p:txBody>
      </p:sp>
      <p:sp>
        <p:nvSpPr>
          <p:cNvPr id="5" name="Espace réservé du pied de page 4"/>
          <p:cNvSpPr>
            <a:spLocks noGrp="1"/>
          </p:cNvSpPr>
          <p:nvPr>
            <p:ph type="ftr" sz="quarter" idx="11"/>
          </p:nvPr>
        </p:nvSpPr>
        <p:spPr>
          <a:ln/>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a:ln/>
        </p:spPr>
        <p:txBody>
          <a:bodyPr/>
          <a:lstStyle>
            <a:lvl1pPr>
              <a:defRPr/>
            </a:lvl1pPr>
          </a:lstStyle>
          <a:p>
            <a:pPr>
              <a:defRPr/>
            </a:pPr>
            <a:fld id="{C23DC4CF-4EC0-45E6-9B9E-B768872D373F}"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a:ln/>
        </p:spPr>
        <p:txBody>
          <a:bodyPr/>
          <a:lstStyle>
            <a:lvl1pPr>
              <a:defRPr/>
            </a:lvl1pPr>
          </a:lstStyle>
          <a:p>
            <a:pPr>
              <a:defRPr/>
            </a:pPr>
            <a:fld id="{4907BE95-634B-43D4-ACC8-A92F9BE58821}" type="datetimeFigureOut">
              <a:rPr lang="fr-FR"/>
              <a:pPr>
                <a:defRPr/>
              </a:pPr>
              <a:t>20/09/2011</a:t>
            </a:fld>
            <a:endParaRPr lang="fr-BE"/>
          </a:p>
        </p:txBody>
      </p:sp>
      <p:sp>
        <p:nvSpPr>
          <p:cNvPr id="5" name="Espace réservé du pied de page 4"/>
          <p:cNvSpPr>
            <a:spLocks noGrp="1"/>
          </p:cNvSpPr>
          <p:nvPr>
            <p:ph type="ftr" sz="quarter" idx="11"/>
          </p:nvPr>
        </p:nvSpPr>
        <p:spPr>
          <a:ln/>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a:ln/>
        </p:spPr>
        <p:txBody>
          <a:bodyPr/>
          <a:lstStyle>
            <a:lvl1pPr>
              <a:defRPr/>
            </a:lvl1pPr>
          </a:lstStyle>
          <a:p>
            <a:pPr>
              <a:defRPr/>
            </a:pPr>
            <a:fld id="{45E5C246-9790-437D-85A0-020F619AB77C}"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10" y="27508459"/>
            <a:ext cx="25737979" cy="8502248"/>
          </a:xfrm>
        </p:spPr>
        <p:txBody>
          <a:bodyPr anchor="t"/>
          <a:lstStyle>
            <a:lvl1pPr algn="l">
              <a:defRPr sz="183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2391910" y="18144085"/>
            <a:ext cx="25737979" cy="9364361"/>
          </a:xfrm>
        </p:spPr>
        <p:txBody>
          <a:bodyPr anchor="b"/>
          <a:lstStyle>
            <a:lvl1pPr marL="0" indent="0">
              <a:buNone/>
              <a:defRPr sz="9200">
                <a:solidFill>
                  <a:schemeClr val="tx1">
                    <a:tint val="75000"/>
                  </a:schemeClr>
                </a:solidFill>
              </a:defRPr>
            </a:lvl1pPr>
            <a:lvl2pPr marL="2086729" indent="0">
              <a:buNone/>
              <a:defRPr sz="8200">
                <a:solidFill>
                  <a:schemeClr val="tx1">
                    <a:tint val="75000"/>
                  </a:schemeClr>
                </a:solidFill>
              </a:defRPr>
            </a:lvl2pPr>
            <a:lvl3pPr marL="4173458" indent="0">
              <a:buNone/>
              <a:defRPr sz="7200">
                <a:solidFill>
                  <a:schemeClr val="tx1">
                    <a:tint val="75000"/>
                  </a:schemeClr>
                </a:solidFill>
              </a:defRPr>
            </a:lvl3pPr>
            <a:lvl4pPr marL="6260182" indent="0">
              <a:buNone/>
              <a:defRPr sz="6400">
                <a:solidFill>
                  <a:schemeClr val="tx1">
                    <a:tint val="75000"/>
                  </a:schemeClr>
                </a:solidFill>
              </a:defRPr>
            </a:lvl4pPr>
            <a:lvl5pPr marL="8346907" indent="0">
              <a:buNone/>
              <a:defRPr sz="6400">
                <a:solidFill>
                  <a:schemeClr val="tx1">
                    <a:tint val="75000"/>
                  </a:schemeClr>
                </a:solidFill>
              </a:defRPr>
            </a:lvl5pPr>
            <a:lvl6pPr marL="10433637" indent="0">
              <a:buNone/>
              <a:defRPr sz="6400">
                <a:solidFill>
                  <a:schemeClr val="tx1">
                    <a:tint val="75000"/>
                  </a:schemeClr>
                </a:solidFill>
              </a:defRPr>
            </a:lvl6pPr>
            <a:lvl7pPr marL="12520366" indent="0">
              <a:buNone/>
              <a:defRPr sz="6400">
                <a:solidFill>
                  <a:schemeClr val="tx1">
                    <a:tint val="75000"/>
                  </a:schemeClr>
                </a:solidFill>
              </a:defRPr>
            </a:lvl7pPr>
            <a:lvl8pPr marL="14607095" indent="0">
              <a:buNone/>
              <a:defRPr sz="6400">
                <a:solidFill>
                  <a:schemeClr val="tx1">
                    <a:tint val="75000"/>
                  </a:schemeClr>
                </a:solidFill>
              </a:defRPr>
            </a:lvl8pPr>
            <a:lvl9pPr marL="16693820" indent="0">
              <a:buNone/>
              <a:defRPr sz="6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ln/>
        </p:spPr>
        <p:txBody>
          <a:bodyPr/>
          <a:lstStyle>
            <a:lvl1pPr>
              <a:defRPr/>
            </a:lvl1pPr>
          </a:lstStyle>
          <a:p>
            <a:pPr>
              <a:defRPr/>
            </a:pPr>
            <a:fld id="{7624E291-1555-47A2-9337-08DDFA8F6080}" type="datetimeFigureOut">
              <a:rPr lang="fr-FR"/>
              <a:pPr>
                <a:defRPr/>
              </a:pPr>
              <a:t>20/09/2011</a:t>
            </a:fld>
            <a:endParaRPr lang="fr-BE"/>
          </a:p>
        </p:txBody>
      </p:sp>
      <p:sp>
        <p:nvSpPr>
          <p:cNvPr id="5" name="Espace réservé du pied de page 4"/>
          <p:cNvSpPr>
            <a:spLocks noGrp="1"/>
          </p:cNvSpPr>
          <p:nvPr>
            <p:ph type="ftr" sz="quarter" idx="11"/>
          </p:nvPr>
        </p:nvSpPr>
        <p:spPr>
          <a:ln/>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a:ln/>
        </p:spPr>
        <p:txBody>
          <a:bodyPr/>
          <a:lstStyle>
            <a:lvl1pPr>
              <a:defRPr/>
            </a:lvl1pPr>
          </a:lstStyle>
          <a:p>
            <a:pPr>
              <a:defRPr/>
            </a:pPr>
            <a:fld id="{31B8E703-987D-4C29-9DE7-93D7983E90B4}"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5009866" y="62924585"/>
            <a:ext cx="44810158" cy="177992298"/>
          </a:xfrm>
        </p:spPr>
        <p:txBody>
          <a:bodyPr/>
          <a:lstStyle>
            <a:lvl1pPr>
              <a:defRPr sz="12900"/>
            </a:lvl1pPr>
            <a:lvl2pPr>
              <a:defRPr sz="10900"/>
            </a:lvl2pPr>
            <a:lvl3pPr>
              <a:defRPr sz="9200"/>
            </a:lvl3pPr>
            <a:lvl4pPr>
              <a:defRPr sz="8200"/>
            </a:lvl4pPr>
            <a:lvl5pPr>
              <a:defRPr sz="8200"/>
            </a:lvl5pPr>
            <a:lvl6pPr>
              <a:defRPr sz="8200"/>
            </a:lvl6pPr>
            <a:lvl7pPr>
              <a:defRPr sz="8200"/>
            </a:lvl7pPr>
            <a:lvl8pPr>
              <a:defRPr sz="8200"/>
            </a:lvl8pPr>
            <a:lvl9pPr>
              <a:defRPr sz="8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50324698" y="62924585"/>
            <a:ext cx="44815414" cy="177992298"/>
          </a:xfrm>
        </p:spPr>
        <p:txBody>
          <a:bodyPr/>
          <a:lstStyle>
            <a:lvl1pPr>
              <a:defRPr sz="12900"/>
            </a:lvl1pPr>
            <a:lvl2pPr>
              <a:defRPr sz="10900"/>
            </a:lvl2pPr>
            <a:lvl3pPr>
              <a:defRPr sz="9200"/>
            </a:lvl3pPr>
            <a:lvl4pPr>
              <a:defRPr sz="8200"/>
            </a:lvl4pPr>
            <a:lvl5pPr>
              <a:defRPr sz="8200"/>
            </a:lvl5pPr>
            <a:lvl6pPr>
              <a:defRPr sz="8200"/>
            </a:lvl6pPr>
            <a:lvl7pPr>
              <a:defRPr sz="8200"/>
            </a:lvl7pPr>
            <a:lvl8pPr>
              <a:defRPr sz="8200"/>
            </a:lvl8pPr>
            <a:lvl9pPr>
              <a:defRPr sz="8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a:ln/>
        </p:spPr>
        <p:txBody>
          <a:bodyPr/>
          <a:lstStyle>
            <a:lvl1pPr>
              <a:defRPr/>
            </a:lvl1pPr>
          </a:lstStyle>
          <a:p>
            <a:pPr>
              <a:defRPr/>
            </a:pPr>
            <a:fld id="{68FB0554-508D-48E6-A652-624D02DA85D3}" type="datetimeFigureOut">
              <a:rPr lang="fr-FR"/>
              <a:pPr>
                <a:defRPr/>
              </a:pPr>
              <a:t>20/09/2011</a:t>
            </a:fld>
            <a:endParaRPr lang="fr-BE"/>
          </a:p>
        </p:txBody>
      </p:sp>
      <p:sp>
        <p:nvSpPr>
          <p:cNvPr id="6" name="Espace réservé du pied de page 4"/>
          <p:cNvSpPr>
            <a:spLocks noGrp="1"/>
          </p:cNvSpPr>
          <p:nvPr>
            <p:ph type="ftr" sz="quarter" idx="11"/>
          </p:nvPr>
        </p:nvSpPr>
        <p:spPr>
          <a:ln/>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a:ln/>
        </p:spPr>
        <p:txBody>
          <a:bodyPr/>
          <a:lstStyle>
            <a:lvl1pPr>
              <a:defRPr/>
            </a:lvl1pPr>
          </a:lstStyle>
          <a:p>
            <a:pPr>
              <a:defRPr/>
            </a:pPr>
            <a:fld id="{92966739-8243-4896-A45F-A406E924F4C8}"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4000" y="1714328"/>
            <a:ext cx="27251978" cy="7134755"/>
          </a:xfrm>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1514000" y="9582378"/>
            <a:ext cx="13378914" cy="3993477"/>
          </a:xfrm>
        </p:spPr>
        <p:txBody>
          <a:bodyPr anchor="b"/>
          <a:lstStyle>
            <a:lvl1pPr marL="0" indent="0">
              <a:buNone/>
              <a:defRPr sz="10900" b="1"/>
            </a:lvl1pPr>
            <a:lvl2pPr marL="2086729" indent="0">
              <a:buNone/>
              <a:defRPr sz="9200" b="1"/>
            </a:lvl2pPr>
            <a:lvl3pPr marL="4173458" indent="0">
              <a:buNone/>
              <a:defRPr sz="8200" b="1"/>
            </a:lvl3pPr>
            <a:lvl4pPr marL="6260182" indent="0">
              <a:buNone/>
              <a:defRPr sz="7200" b="1"/>
            </a:lvl4pPr>
            <a:lvl5pPr marL="8346907" indent="0">
              <a:buNone/>
              <a:defRPr sz="7200" b="1"/>
            </a:lvl5pPr>
            <a:lvl6pPr marL="10433637" indent="0">
              <a:buNone/>
              <a:defRPr sz="7200" b="1"/>
            </a:lvl6pPr>
            <a:lvl7pPr marL="12520366" indent="0">
              <a:buNone/>
              <a:defRPr sz="7200" b="1"/>
            </a:lvl7pPr>
            <a:lvl8pPr marL="14607095" indent="0">
              <a:buNone/>
              <a:defRPr sz="7200" b="1"/>
            </a:lvl8pPr>
            <a:lvl9pPr marL="16693820" indent="0">
              <a:buNone/>
              <a:defRPr sz="72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4000" y="13575855"/>
            <a:ext cx="13378914" cy="24664450"/>
          </a:xfrm>
        </p:spPr>
        <p:txBody>
          <a:bodyPr/>
          <a:lstStyle>
            <a:lvl1pPr>
              <a:defRPr sz="10900"/>
            </a:lvl1pPr>
            <a:lvl2pPr>
              <a:defRPr sz="9200"/>
            </a:lvl2pPr>
            <a:lvl3pPr>
              <a:defRPr sz="8200"/>
            </a:lvl3pPr>
            <a:lvl4pPr>
              <a:defRPr sz="7200"/>
            </a:lvl4pPr>
            <a:lvl5pPr>
              <a:defRPr sz="7200"/>
            </a:lvl5pPr>
            <a:lvl6pPr>
              <a:defRPr sz="7200"/>
            </a:lvl6pPr>
            <a:lvl7pPr>
              <a:defRPr sz="7200"/>
            </a:lvl7pPr>
            <a:lvl8pPr>
              <a:defRPr sz="7200"/>
            </a:lvl8pPr>
            <a:lvl9pPr>
              <a:defRPr sz="7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5381816" y="9582378"/>
            <a:ext cx="13384170" cy="3993477"/>
          </a:xfrm>
        </p:spPr>
        <p:txBody>
          <a:bodyPr anchor="b"/>
          <a:lstStyle>
            <a:lvl1pPr marL="0" indent="0">
              <a:buNone/>
              <a:defRPr sz="10900" b="1"/>
            </a:lvl1pPr>
            <a:lvl2pPr marL="2086729" indent="0">
              <a:buNone/>
              <a:defRPr sz="9200" b="1"/>
            </a:lvl2pPr>
            <a:lvl3pPr marL="4173458" indent="0">
              <a:buNone/>
              <a:defRPr sz="8200" b="1"/>
            </a:lvl3pPr>
            <a:lvl4pPr marL="6260182" indent="0">
              <a:buNone/>
              <a:defRPr sz="7200" b="1"/>
            </a:lvl4pPr>
            <a:lvl5pPr marL="8346907" indent="0">
              <a:buNone/>
              <a:defRPr sz="7200" b="1"/>
            </a:lvl5pPr>
            <a:lvl6pPr marL="10433637" indent="0">
              <a:buNone/>
              <a:defRPr sz="7200" b="1"/>
            </a:lvl6pPr>
            <a:lvl7pPr marL="12520366" indent="0">
              <a:buNone/>
              <a:defRPr sz="7200" b="1"/>
            </a:lvl7pPr>
            <a:lvl8pPr marL="14607095" indent="0">
              <a:buNone/>
              <a:defRPr sz="7200" b="1"/>
            </a:lvl8pPr>
            <a:lvl9pPr marL="16693820" indent="0">
              <a:buNone/>
              <a:defRPr sz="72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81816" y="13575855"/>
            <a:ext cx="13384170" cy="24664450"/>
          </a:xfrm>
        </p:spPr>
        <p:txBody>
          <a:bodyPr/>
          <a:lstStyle>
            <a:lvl1pPr>
              <a:defRPr sz="10900"/>
            </a:lvl1pPr>
            <a:lvl2pPr>
              <a:defRPr sz="9200"/>
            </a:lvl2pPr>
            <a:lvl3pPr>
              <a:defRPr sz="8200"/>
            </a:lvl3pPr>
            <a:lvl4pPr>
              <a:defRPr sz="7200"/>
            </a:lvl4pPr>
            <a:lvl5pPr>
              <a:defRPr sz="7200"/>
            </a:lvl5pPr>
            <a:lvl6pPr>
              <a:defRPr sz="7200"/>
            </a:lvl6pPr>
            <a:lvl7pPr>
              <a:defRPr sz="7200"/>
            </a:lvl7pPr>
            <a:lvl8pPr>
              <a:defRPr sz="7200"/>
            </a:lvl8pPr>
            <a:lvl9pPr>
              <a:defRPr sz="7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a:ln/>
        </p:spPr>
        <p:txBody>
          <a:bodyPr/>
          <a:lstStyle>
            <a:lvl1pPr>
              <a:defRPr/>
            </a:lvl1pPr>
          </a:lstStyle>
          <a:p>
            <a:pPr>
              <a:defRPr/>
            </a:pPr>
            <a:fld id="{4E7E48B5-50D8-4CA2-8DE3-7F32680F0E98}" type="datetimeFigureOut">
              <a:rPr lang="fr-FR"/>
              <a:pPr>
                <a:defRPr/>
              </a:pPr>
              <a:t>20/09/2011</a:t>
            </a:fld>
            <a:endParaRPr lang="fr-BE"/>
          </a:p>
        </p:txBody>
      </p:sp>
      <p:sp>
        <p:nvSpPr>
          <p:cNvPr id="8" name="Espace réservé du pied de page 4"/>
          <p:cNvSpPr>
            <a:spLocks noGrp="1"/>
          </p:cNvSpPr>
          <p:nvPr>
            <p:ph type="ftr" sz="quarter" idx="11"/>
          </p:nvPr>
        </p:nvSpPr>
        <p:spPr>
          <a:ln/>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a:ln/>
        </p:spPr>
        <p:txBody>
          <a:bodyPr/>
          <a:lstStyle>
            <a:lvl1pPr>
              <a:defRPr/>
            </a:lvl1pPr>
          </a:lstStyle>
          <a:p>
            <a:pPr>
              <a:defRPr/>
            </a:pPr>
            <a:fld id="{E052F63B-0872-41D4-BC40-8FE784B07EA6}"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a:ln/>
        </p:spPr>
        <p:txBody>
          <a:bodyPr/>
          <a:lstStyle>
            <a:lvl1pPr>
              <a:defRPr/>
            </a:lvl1pPr>
          </a:lstStyle>
          <a:p>
            <a:pPr>
              <a:defRPr/>
            </a:pPr>
            <a:fld id="{D95E0FDB-9154-4AD3-895B-CCBFFFB4D55D}" type="datetimeFigureOut">
              <a:rPr lang="fr-FR"/>
              <a:pPr>
                <a:defRPr/>
              </a:pPr>
              <a:t>20/09/2011</a:t>
            </a:fld>
            <a:endParaRPr lang="fr-BE"/>
          </a:p>
        </p:txBody>
      </p:sp>
      <p:sp>
        <p:nvSpPr>
          <p:cNvPr id="4" name="Espace réservé du pied de page 4"/>
          <p:cNvSpPr>
            <a:spLocks noGrp="1"/>
          </p:cNvSpPr>
          <p:nvPr>
            <p:ph type="ftr" sz="quarter" idx="11"/>
          </p:nvPr>
        </p:nvSpPr>
        <p:spPr>
          <a:ln/>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a:ln/>
        </p:spPr>
        <p:txBody>
          <a:bodyPr/>
          <a:lstStyle>
            <a:lvl1pPr>
              <a:defRPr/>
            </a:lvl1pPr>
          </a:lstStyle>
          <a:p>
            <a:pPr>
              <a:defRPr/>
            </a:pPr>
            <a:fld id="{05F3B3D8-A718-4537-87BB-423D700317EC}"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ln/>
        </p:spPr>
        <p:txBody>
          <a:bodyPr/>
          <a:lstStyle>
            <a:lvl1pPr>
              <a:defRPr/>
            </a:lvl1pPr>
          </a:lstStyle>
          <a:p>
            <a:pPr>
              <a:defRPr/>
            </a:pPr>
            <a:fld id="{5DE4DC5C-24B1-446C-BCDB-9341E2FEE225}" type="datetimeFigureOut">
              <a:rPr lang="fr-FR"/>
              <a:pPr>
                <a:defRPr/>
              </a:pPr>
              <a:t>20/09/2011</a:t>
            </a:fld>
            <a:endParaRPr lang="fr-BE"/>
          </a:p>
        </p:txBody>
      </p:sp>
      <p:sp>
        <p:nvSpPr>
          <p:cNvPr id="3" name="Espace réservé du pied de page 4"/>
          <p:cNvSpPr>
            <a:spLocks noGrp="1"/>
          </p:cNvSpPr>
          <p:nvPr>
            <p:ph type="ftr" sz="quarter" idx="11"/>
          </p:nvPr>
        </p:nvSpPr>
        <p:spPr>
          <a:ln/>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a:ln/>
        </p:spPr>
        <p:txBody>
          <a:bodyPr/>
          <a:lstStyle>
            <a:lvl1pPr>
              <a:defRPr/>
            </a:lvl1pPr>
          </a:lstStyle>
          <a:p>
            <a:pPr>
              <a:defRPr/>
            </a:pPr>
            <a:fld id="{D168FE72-8A13-4B1C-9C6B-72C715E90B6C}"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8" y="1704416"/>
            <a:ext cx="9961903" cy="7253667"/>
          </a:xfrm>
        </p:spPr>
        <p:txBody>
          <a:bodyPr anchor="b"/>
          <a:lstStyle>
            <a:lvl1pPr algn="l">
              <a:defRPr sz="9200" b="1"/>
            </a:lvl1pPr>
          </a:lstStyle>
          <a:p>
            <a:r>
              <a:rPr lang="fr-FR" smtClean="0"/>
              <a:t>Cliquez pour modifier le style du titre</a:t>
            </a:r>
            <a:endParaRPr lang="fr-BE"/>
          </a:p>
        </p:txBody>
      </p:sp>
      <p:sp>
        <p:nvSpPr>
          <p:cNvPr id="3" name="Espace réservé du contenu 2"/>
          <p:cNvSpPr>
            <a:spLocks noGrp="1"/>
          </p:cNvSpPr>
          <p:nvPr>
            <p:ph idx="1"/>
          </p:nvPr>
        </p:nvSpPr>
        <p:spPr>
          <a:xfrm>
            <a:off x="11838631" y="1704419"/>
            <a:ext cx="16927347" cy="36535889"/>
          </a:xfrm>
        </p:spPr>
        <p:txBody>
          <a:bodyPr/>
          <a:lstStyle>
            <a:lvl1pPr>
              <a:defRPr sz="14600"/>
            </a:lvl1pPr>
            <a:lvl2pPr>
              <a:defRPr sz="12900"/>
            </a:lvl2pPr>
            <a:lvl3pPr>
              <a:defRPr sz="10900"/>
            </a:lvl3pPr>
            <a:lvl4pPr>
              <a:defRPr sz="9200"/>
            </a:lvl4pPr>
            <a:lvl5pPr>
              <a:defRPr sz="9200"/>
            </a:lvl5pPr>
            <a:lvl6pPr>
              <a:defRPr sz="9200"/>
            </a:lvl6pPr>
            <a:lvl7pPr>
              <a:defRPr sz="9200"/>
            </a:lvl7pPr>
            <a:lvl8pPr>
              <a:defRPr sz="9200"/>
            </a:lvl8pPr>
            <a:lvl9pPr>
              <a:defRPr sz="9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514008" y="8958098"/>
            <a:ext cx="9961903" cy="29282223"/>
          </a:xfrm>
        </p:spPr>
        <p:txBody>
          <a:bodyPr/>
          <a:lstStyle>
            <a:lvl1pPr marL="0" indent="0">
              <a:buNone/>
              <a:defRPr sz="6400"/>
            </a:lvl1pPr>
            <a:lvl2pPr marL="2086729" indent="0">
              <a:buNone/>
              <a:defRPr sz="5500"/>
            </a:lvl2pPr>
            <a:lvl3pPr marL="4173458" indent="0">
              <a:buNone/>
              <a:defRPr sz="4500"/>
            </a:lvl3pPr>
            <a:lvl4pPr marL="6260182" indent="0">
              <a:buNone/>
              <a:defRPr sz="4100"/>
            </a:lvl4pPr>
            <a:lvl5pPr marL="8346907" indent="0">
              <a:buNone/>
              <a:defRPr sz="4100"/>
            </a:lvl5pPr>
            <a:lvl6pPr marL="10433637" indent="0">
              <a:buNone/>
              <a:defRPr sz="4100"/>
            </a:lvl6pPr>
            <a:lvl7pPr marL="12520366" indent="0">
              <a:buNone/>
              <a:defRPr sz="4100"/>
            </a:lvl7pPr>
            <a:lvl8pPr marL="14607095" indent="0">
              <a:buNone/>
              <a:defRPr sz="4100"/>
            </a:lvl8pPr>
            <a:lvl9pPr marL="16693820" indent="0">
              <a:buNone/>
              <a:defRPr sz="4100"/>
            </a:lvl9pPr>
          </a:lstStyle>
          <a:p>
            <a:pPr lvl="0"/>
            <a:r>
              <a:rPr lang="fr-FR" smtClean="0"/>
              <a:t>Cliquez pour modifier les styles du texte du masque</a:t>
            </a:r>
          </a:p>
        </p:txBody>
      </p:sp>
      <p:sp>
        <p:nvSpPr>
          <p:cNvPr id="5" name="Espace réservé de la date 3"/>
          <p:cNvSpPr>
            <a:spLocks noGrp="1"/>
          </p:cNvSpPr>
          <p:nvPr>
            <p:ph type="dt" sz="half" idx="10"/>
          </p:nvPr>
        </p:nvSpPr>
        <p:spPr>
          <a:ln/>
        </p:spPr>
        <p:txBody>
          <a:bodyPr/>
          <a:lstStyle>
            <a:lvl1pPr>
              <a:defRPr/>
            </a:lvl1pPr>
          </a:lstStyle>
          <a:p>
            <a:pPr>
              <a:defRPr/>
            </a:pPr>
            <a:fld id="{07FDF363-AE23-42C6-9D8D-A6BEDF71CB27}" type="datetimeFigureOut">
              <a:rPr lang="fr-FR"/>
              <a:pPr>
                <a:defRPr/>
              </a:pPr>
              <a:t>20/09/2011</a:t>
            </a:fld>
            <a:endParaRPr lang="fr-BE"/>
          </a:p>
        </p:txBody>
      </p:sp>
      <p:sp>
        <p:nvSpPr>
          <p:cNvPr id="6" name="Espace réservé du pied de page 4"/>
          <p:cNvSpPr>
            <a:spLocks noGrp="1"/>
          </p:cNvSpPr>
          <p:nvPr>
            <p:ph type="ftr" sz="quarter" idx="11"/>
          </p:nvPr>
        </p:nvSpPr>
        <p:spPr>
          <a:ln/>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a:ln/>
        </p:spPr>
        <p:txBody>
          <a:bodyPr/>
          <a:lstStyle>
            <a:lvl1pPr>
              <a:defRPr/>
            </a:lvl1pPr>
          </a:lstStyle>
          <a:p>
            <a:pPr>
              <a:defRPr/>
            </a:pPr>
            <a:fld id="{AC538F46-EBE3-419D-9533-4275DB9D26AB}"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7" y="29965968"/>
            <a:ext cx="18167985" cy="3537652"/>
          </a:xfrm>
        </p:spPr>
        <p:txBody>
          <a:bodyPr anchor="b"/>
          <a:lstStyle>
            <a:lvl1pPr algn="l">
              <a:defRPr sz="92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5935087" y="3825022"/>
            <a:ext cx="18167985" cy="25685115"/>
          </a:xfrm>
        </p:spPr>
        <p:txBody>
          <a:bodyPr lIns="417347" tIns="208669" rIns="417347" bIns="208669" rtlCol="0">
            <a:normAutofit/>
          </a:bodyPr>
          <a:lstStyle>
            <a:lvl1pPr marL="0" indent="0">
              <a:buNone/>
              <a:defRPr sz="14600"/>
            </a:lvl1pPr>
            <a:lvl2pPr marL="2086729" indent="0">
              <a:buNone/>
              <a:defRPr sz="12900"/>
            </a:lvl2pPr>
            <a:lvl3pPr marL="4173458" indent="0">
              <a:buNone/>
              <a:defRPr sz="10900"/>
            </a:lvl3pPr>
            <a:lvl4pPr marL="6260182" indent="0">
              <a:buNone/>
              <a:defRPr sz="9200"/>
            </a:lvl4pPr>
            <a:lvl5pPr marL="8346907" indent="0">
              <a:buNone/>
              <a:defRPr sz="9200"/>
            </a:lvl5pPr>
            <a:lvl6pPr marL="10433637" indent="0">
              <a:buNone/>
              <a:defRPr sz="9200"/>
            </a:lvl6pPr>
            <a:lvl7pPr marL="12520366" indent="0">
              <a:buNone/>
              <a:defRPr sz="9200"/>
            </a:lvl7pPr>
            <a:lvl8pPr marL="14607095" indent="0">
              <a:buNone/>
              <a:defRPr sz="9200"/>
            </a:lvl8pPr>
            <a:lvl9pPr marL="16693820" indent="0">
              <a:buNone/>
              <a:defRPr sz="9200"/>
            </a:lvl9pPr>
          </a:lstStyle>
          <a:p>
            <a:pPr lvl="0"/>
            <a:endParaRPr lang="fr-BE" noProof="0"/>
          </a:p>
        </p:txBody>
      </p:sp>
      <p:sp>
        <p:nvSpPr>
          <p:cNvPr id="4" name="Espace réservé du texte 3"/>
          <p:cNvSpPr>
            <a:spLocks noGrp="1"/>
          </p:cNvSpPr>
          <p:nvPr>
            <p:ph type="body" sz="half" idx="2"/>
          </p:nvPr>
        </p:nvSpPr>
        <p:spPr>
          <a:xfrm>
            <a:off x="5935087" y="33503621"/>
            <a:ext cx="18167985" cy="5024053"/>
          </a:xfrm>
        </p:spPr>
        <p:txBody>
          <a:bodyPr/>
          <a:lstStyle>
            <a:lvl1pPr marL="0" indent="0">
              <a:buNone/>
              <a:defRPr sz="6400"/>
            </a:lvl1pPr>
            <a:lvl2pPr marL="2086729" indent="0">
              <a:buNone/>
              <a:defRPr sz="5500"/>
            </a:lvl2pPr>
            <a:lvl3pPr marL="4173458" indent="0">
              <a:buNone/>
              <a:defRPr sz="4500"/>
            </a:lvl3pPr>
            <a:lvl4pPr marL="6260182" indent="0">
              <a:buNone/>
              <a:defRPr sz="4100"/>
            </a:lvl4pPr>
            <a:lvl5pPr marL="8346907" indent="0">
              <a:buNone/>
              <a:defRPr sz="4100"/>
            </a:lvl5pPr>
            <a:lvl6pPr marL="10433637" indent="0">
              <a:buNone/>
              <a:defRPr sz="4100"/>
            </a:lvl6pPr>
            <a:lvl7pPr marL="12520366" indent="0">
              <a:buNone/>
              <a:defRPr sz="4100"/>
            </a:lvl7pPr>
            <a:lvl8pPr marL="14607095" indent="0">
              <a:buNone/>
              <a:defRPr sz="4100"/>
            </a:lvl8pPr>
            <a:lvl9pPr marL="16693820" indent="0">
              <a:buNone/>
              <a:defRPr sz="4100"/>
            </a:lvl9pPr>
          </a:lstStyle>
          <a:p>
            <a:pPr lvl="0"/>
            <a:r>
              <a:rPr lang="fr-FR" smtClean="0"/>
              <a:t>Cliquez pour modifier les styles du texte du masque</a:t>
            </a:r>
          </a:p>
        </p:txBody>
      </p:sp>
      <p:sp>
        <p:nvSpPr>
          <p:cNvPr id="5" name="Espace réservé de la date 3"/>
          <p:cNvSpPr>
            <a:spLocks noGrp="1"/>
          </p:cNvSpPr>
          <p:nvPr>
            <p:ph type="dt" sz="half" idx="10"/>
          </p:nvPr>
        </p:nvSpPr>
        <p:spPr>
          <a:ln/>
        </p:spPr>
        <p:txBody>
          <a:bodyPr/>
          <a:lstStyle>
            <a:lvl1pPr>
              <a:defRPr/>
            </a:lvl1pPr>
          </a:lstStyle>
          <a:p>
            <a:pPr>
              <a:defRPr/>
            </a:pPr>
            <a:fld id="{8BFE42B2-E3FD-4CF1-8569-0DC632F874F5}" type="datetimeFigureOut">
              <a:rPr lang="fr-FR"/>
              <a:pPr>
                <a:defRPr/>
              </a:pPr>
              <a:t>20/09/2011</a:t>
            </a:fld>
            <a:endParaRPr lang="fr-BE"/>
          </a:p>
        </p:txBody>
      </p:sp>
      <p:sp>
        <p:nvSpPr>
          <p:cNvPr id="6" name="Espace réservé du pied de page 4"/>
          <p:cNvSpPr>
            <a:spLocks noGrp="1"/>
          </p:cNvSpPr>
          <p:nvPr>
            <p:ph type="ftr" sz="quarter" idx="11"/>
          </p:nvPr>
        </p:nvSpPr>
        <p:spPr>
          <a:ln/>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a:ln/>
        </p:spPr>
        <p:txBody>
          <a:bodyPr/>
          <a:lstStyle>
            <a:lvl1pPr>
              <a:defRPr/>
            </a:lvl1pPr>
          </a:lstStyle>
          <a:p>
            <a:pPr>
              <a:defRPr/>
            </a:pPr>
            <a:fld id="{DF3FABC3-1E99-4FA8-B4E1-35ED0CDE0AFE}"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42900" y="396875"/>
            <a:ext cx="6172200" cy="1651000"/>
          </a:xfrm>
          <a:prstGeom prst="rect">
            <a:avLst/>
          </a:prstGeom>
          <a:noFill/>
          <a:ln w="9525">
            <a:noFill/>
            <a:miter lim="800000"/>
            <a:headEnd/>
            <a:tailEnd/>
          </a:ln>
        </p:spPr>
        <p:txBody>
          <a:bodyPr vert="horz" wrap="square" lIns="95698" tIns="47848" rIns="95698" bIns="47848" numCol="1" anchor="ctr" anchorCtr="0" compatLnSpc="1">
            <a:prstTxWarp prst="textNoShape">
              <a:avLst/>
            </a:prstTxWarp>
          </a:bodyPr>
          <a:lstStyle/>
          <a:p>
            <a:pPr lvl="0"/>
            <a:r>
              <a:rPr lang="fr-FR" smtClean="0"/>
              <a:t>Cliquez pour modifier le style du titre</a:t>
            </a:r>
            <a:endParaRPr lang="fr-BE" smtClean="0"/>
          </a:p>
        </p:txBody>
      </p:sp>
      <p:sp>
        <p:nvSpPr>
          <p:cNvPr id="1027" name="Espace réservé du texte 2"/>
          <p:cNvSpPr>
            <a:spLocks noGrp="1"/>
          </p:cNvSpPr>
          <p:nvPr>
            <p:ph type="body" idx="1"/>
          </p:nvPr>
        </p:nvSpPr>
        <p:spPr bwMode="auto">
          <a:xfrm>
            <a:off x="342900" y="2311400"/>
            <a:ext cx="6172200" cy="6537325"/>
          </a:xfrm>
          <a:prstGeom prst="rect">
            <a:avLst/>
          </a:prstGeom>
          <a:noFill/>
          <a:ln w="9525">
            <a:noFill/>
            <a:miter lim="800000"/>
            <a:headEnd/>
            <a:tailEnd/>
          </a:ln>
        </p:spPr>
        <p:txBody>
          <a:bodyPr vert="horz" wrap="square" lIns="95698" tIns="47848" rIns="95698" bIns="47848"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bwMode="auto">
          <a:xfrm>
            <a:off x="342900" y="9180513"/>
            <a:ext cx="1600200" cy="528637"/>
          </a:xfrm>
          <a:prstGeom prst="rect">
            <a:avLst/>
          </a:prstGeom>
          <a:noFill/>
          <a:ln w="9525">
            <a:noFill/>
            <a:miter lim="800000"/>
            <a:headEnd/>
            <a:tailEnd/>
          </a:ln>
        </p:spPr>
        <p:txBody>
          <a:bodyPr vert="horz" wrap="square" lIns="95698" tIns="47848" rIns="95698" bIns="47848" numCol="1" anchor="ctr" anchorCtr="0" compatLnSpc="1">
            <a:prstTxWarp prst="textNoShape">
              <a:avLst/>
            </a:prstTxWarp>
          </a:bodyPr>
          <a:lstStyle>
            <a:lvl1pPr>
              <a:defRPr sz="1300">
                <a:solidFill>
                  <a:srgbClr val="898989"/>
                </a:solidFill>
                <a:latin typeface="Calibri" pitchFamily="34" charset="0"/>
              </a:defRPr>
            </a:lvl1pPr>
          </a:lstStyle>
          <a:p>
            <a:pPr>
              <a:defRPr/>
            </a:pPr>
            <a:fld id="{1353D243-DB5D-4360-8A25-DBB8FC3B2FB5}" type="datetimeFigureOut">
              <a:rPr lang="fr-FR"/>
              <a:pPr>
                <a:defRPr/>
              </a:pPr>
              <a:t>20/09/2011</a:t>
            </a:fld>
            <a:endParaRPr lang="fr-BE"/>
          </a:p>
        </p:txBody>
      </p:sp>
      <p:sp>
        <p:nvSpPr>
          <p:cNvPr id="5" name="Espace réservé du pied de page 4"/>
          <p:cNvSpPr>
            <a:spLocks noGrp="1"/>
          </p:cNvSpPr>
          <p:nvPr>
            <p:ph type="ftr" sz="quarter" idx="3"/>
          </p:nvPr>
        </p:nvSpPr>
        <p:spPr bwMode="auto">
          <a:xfrm>
            <a:off x="2343150" y="9180513"/>
            <a:ext cx="2171700" cy="528637"/>
          </a:xfrm>
          <a:prstGeom prst="rect">
            <a:avLst/>
          </a:prstGeom>
          <a:noFill/>
          <a:ln w="9525">
            <a:noFill/>
            <a:miter lim="800000"/>
            <a:headEnd/>
            <a:tailEnd/>
          </a:ln>
        </p:spPr>
        <p:txBody>
          <a:bodyPr vert="horz" wrap="square" lIns="95698" tIns="47848" rIns="95698" bIns="47848" numCol="1" anchor="ctr" anchorCtr="0" compatLnSpc="1">
            <a:prstTxWarp prst="textNoShape">
              <a:avLst/>
            </a:prstTxWarp>
          </a:bodyPr>
          <a:lstStyle>
            <a:lvl1pPr algn="ctr">
              <a:defRPr sz="1300">
                <a:solidFill>
                  <a:srgbClr val="898989"/>
                </a:solidFill>
                <a:latin typeface="Calibri" pitchFamily="34" charset="0"/>
              </a:defRPr>
            </a:lvl1pPr>
          </a:lstStyle>
          <a:p>
            <a:pPr>
              <a:defRPr/>
            </a:pPr>
            <a:endParaRPr lang="fr-BE"/>
          </a:p>
        </p:txBody>
      </p:sp>
      <p:sp>
        <p:nvSpPr>
          <p:cNvPr id="6" name="Espace réservé du numéro de diapositive 5"/>
          <p:cNvSpPr>
            <a:spLocks noGrp="1"/>
          </p:cNvSpPr>
          <p:nvPr>
            <p:ph type="sldNum" sz="quarter" idx="4"/>
          </p:nvPr>
        </p:nvSpPr>
        <p:spPr bwMode="auto">
          <a:xfrm>
            <a:off x="4914900" y="9180513"/>
            <a:ext cx="1600200" cy="528637"/>
          </a:xfrm>
          <a:prstGeom prst="rect">
            <a:avLst/>
          </a:prstGeom>
          <a:noFill/>
          <a:ln w="9525">
            <a:noFill/>
            <a:miter lim="800000"/>
            <a:headEnd/>
            <a:tailEnd/>
          </a:ln>
        </p:spPr>
        <p:txBody>
          <a:bodyPr vert="horz" wrap="square" lIns="95698" tIns="47848" rIns="95698" bIns="47848" numCol="1" anchor="ctr" anchorCtr="0" compatLnSpc="1">
            <a:prstTxWarp prst="textNoShape">
              <a:avLst/>
            </a:prstTxWarp>
          </a:bodyPr>
          <a:lstStyle>
            <a:lvl1pPr algn="r">
              <a:defRPr sz="1300">
                <a:solidFill>
                  <a:srgbClr val="898989"/>
                </a:solidFill>
                <a:latin typeface="Calibri" pitchFamily="34" charset="0"/>
              </a:defRPr>
            </a:lvl1pPr>
          </a:lstStyle>
          <a:p>
            <a:pPr>
              <a:defRPr/>
            </a:pPr>
            <a:fld id="{9D238EF2-8BF4-4450-9D71-76B158AA7945}"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731" r:id="rId1"/>
    <p:sldLayoutId id="2147483730" r:id="rId2"/>
    <p:sldLayoutId id="2147483729" r:id="rId3"/>
    <p:sldLayoutId id="2147483728" r:id="rId4"/>
    <p:sldLayoutId id="2147483727" r:id="rId5"/>
    <p:sldLayoutId id="2147483726" r:id="rId6"/>
    <p:sldLayoutId id="2147483725" r:id="rId7"/>
    <p:sldLayoutId id="2147483724" r:id="rId8"/>
    <p:sldLayoutId id="2147483723" r:id="rId9"/>
    <p:sldLayoutId id="2147483722" r:id="rId10"/>
    <p:sldLayoutId id="2147483721" r:id="rId11"/>
  </p:sldLayoutIdLst>
  <p:txStyles>
    <p:titleStyle>
      <a:lvl1pPr algn="ctr" defTabSz="957263" rtl="0" eaLnBrk="0" fontAlgn="base" hangingPunct="0">
        <a:spcBef>
          <a:spcPct val="0"/>
        </a:spcBef>
        <a:spcAft>
          <a:spcPct val="0"/>
        </a:spcAft>
        <a:defRPr sz="4600" kern="1200">
          <a:solidFill>
            <a:schemeClr val="tx1"/>
          </a:solidFill>
          <a:latin typeface="+mj-lt"/>
          <a:ea typeface="+mj-ea"/>
          <a:cs typeface="+mj-cs"/>
        </a:defRPr>
      </a:lvl1pPr>
      <a:lvl2pPr algn="ctr" defTabSz="957263" rtl="0" eaLnBrk="0" fontAlgn="base" hangingPunct="0">
        <a:spcBef>
          <a:spcPct val="0"/>
        </a:spcBef>
        <a:spcAft>
          <a:spcPct val="0"/>
        </a:spcAft>
        <a:defRPr sz="4600">
          <a:solidFill>
            <a:schemeClr val="tx1"/>
          </a:solidFill>
          <a:latin typeface="Calibri" pitchFamily="34" charset="0"/>
        </a:defRPr>
      </a:lvl2pPr>
      <a:lvl3pPr algn="ctr" defTabSz="957263" rtl="0" eaLnBrk="0" fontAlgn="base" hangingPunct="0">
        <a:spcBef>
          <a:spcPct val="0"/>
        </a:spcBef>
        <a:spcAft>
          <a:spcPct val="0"/>
        </a:spcAft>
        <a:defRPr sz="4600">
          <a:solidFill>
            <a:schemeClr val="tx1"/>
          </a:solidFill>
          <a:latin typeface="Calibri" pitchFamily="34" charset="0"/>
        </a:defRPr>
      </a:lvl3pPr>
      <a:lvl4pPr algn="ctr" defTabSz="957263" rtl="0" eaLnBrk="0" fontAlgn="base" hangingPunct="0">
        <a:spcBef>
          <a:spcPct val="0"/>
        </a:spcBef>
        <a:spcAft>
          <a:spcPct val="0"/>
        </a:spcAft>
        <a:defRPr sz="4600">
          <a:solidFill>
            <a:schemeClr val="tx1"/>
          </a:solidFill>
          <a:latin typeface="Calibri" pitchFamily="34" charset="0"/>
        </a:defRPr>
      </a:lvl4pPr>
      <a:lvl5pPr algn="ctr" defTabSz="957263" rtl="0" eaLnBrk="0" fontAlgn="base" hangingPunct="0">
        <a:spcBef>
          <a:spcPct val="0"/>
        </a:spcBef>
        <a:spcAft>
          <a:spcPct val="0"/>
        </a:spcAft>
        <a:defRPr sz="4600">
          <a:solidFill>
            <a:schemeClr val="tx1"/>
          </a:solidFill>
          <a:latin typeface="Calibri" pitchFamily="34" charset="0"/>
        </a:defRPr>
      </a:lvl5pPr>
      <a:lvl6pPr marL="454926" algn="ctr" defTabSz="4173311" rtl="0" fontAlgn="base">
        <a:spcBef>
          <a:spcPct val="0"/>
        </a:spcBef>
        <a:spcAft>
          <a:spcPct val="0"/>
        </a:spcAft>
        <a:defRPr sz="20100">
          <a:solidFill>
            <a:schemeClr val="tx1"/>
          </a:solidFill>
          <a:latin typeface="Calibri" pitchFamily="34" charset="0"/>
        </a:defRPr>
      </a:lvl6pPr>
      <a:lvl7pPr marL="909851" algn="ctr" defTabSz="4173311" rtl="0" fontAlgn="base">
        <a:spcBef>
          <a:spcPct val="0"/>
        </a:spcBef>
        <a:spcAft>
          <a:spcPct val="0"/>
        </a:spcAft>
        <a:defRPr sz="20100">
          <a:solidFill>
            <a:schemeClr val="tx1"/>
          </a:solidFill>
          <a:latin typeface="Calibri" pitchFamily="34" charset="0"/>
        </a:defRPr>
      </a:lvl7pPr>
      <a:lvl8pPr marL="1364777" algn="ctr" defTabSz="4173311" rtl="0" fontAlgn="base">
        <a:spcBef>
          <a:spcPct val="0"/>
        </a:spcBef>
        <a:spcAft>
          <a:spcPct val="0"/>
        </a:spcAft>
        <a:defRPr sz="20100">
          <a:solidFill>
            <a:schemeClr val="tx1"/>
          </a:solidFill>
          <a:latin typeface="Calibri" pitchFamily="34" charset="0"/>
        </a:defRPr>
      </a:lvl8pPr>
      <a:lvl9pPr marL="1819703" algn="ctr" defTabSz="4173311" rtl="0" fontAlgn="base">
        <a:spcBef>
          <a:spcPct val="0"/>
        </a:spcBef>
        <a:spcAft>
          <a:spcPct val="0"/>
        </a:spcAft>
        <a:defRPr sz="20100">
          <a:solidFill>
            <a:schemeClr val="tx1"/>
          </a:solidFill>
          <a:latin typeface="Calibri" pitchFamily="34" charset="0"/>
        </a:defRPr>
      </a:lvl9pPr>
    </p:titleStyle>
    <p:bodyStyle>
      <a:lvl1pPr marL="358775" indent="-358775" algn="l" defTabSz="957263" rtl="0" eaLnBrk="0" fontAlgn="base" hangingPunct="0">
        <a:spcBef>
          <a:spcPct val="20000"/>
        </a:spcBef>
        <a:spcAft>
          <a:spcPct val="0"/>
        </a:spcAft>
        <a:buFont typeface="Arial" charset="0"/>
        <a:buChar char="•"/>
        <a:defRPr sz="3300" kern="1200">
          <a:solidFill>
            <a:schemeClr val="tx1"/>
          </a:solidFill>
          <a:latin typeface="+mn-lt"/>
          <a:ea typeface="+mn-ea"/>
          <a:cs typeface="+mn-cs"/>
        </a:defRPr>
      </a:lvl1pPr>
      <a:lvl2pPr marL="777875" indent="-298450" algn="l" defTabSz="957263"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195388" indent="-238125" algn="l" defTabSz="957263"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74813" indent="-239713" algn="l" defTabSz="957263"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152650" indent="-238125" algn="l" defTabSz="957263"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11477001" indent="-1043365" algn="l" defTabSz="4173458"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563730" indent="-1043365" algn="l" defTabSz="4173458"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650455" indent="-1043365" algn="l" defTabSz="4173458"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737183" indent="-1043365" algn="l" defTabSz="4173458"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fr-FR"/>
      </a:defPPr>
      <a:lvl1pPr marL="0" algn="l" defTabSz="4173458" rtl="0" eaLnBrk="1" latinLnBrk="0" hangingPunct="1">
        <a:defRPr sz="8200" kern="1200">
          <a:solidFill>
            <a:schemeClr val="tx1"/>
          </a:solidFill>
          <a:latin typeface="+mn-lt"/>
          <a:ea typeface="+mn-ea"/>
          <a:cs typeface="+mn-cs"/>
        </a:defRPr>
      </a:lvl1pPr>
      <a:lvl2pPr marL="2086729" algn="l" defTabSz="4173458" rtl="0" eaLnBrk="1" latinLnBrk="0" hangingPunct="1">
        <a:defRPr sz="8200" kern="1200">
          <a:solidFill>
            <a:schemeClr val="tx1"/>
          </a:solidFill>
          <a:latin typeface="+mn-lt"/>
          <a:ea typeface="+mn-ea"/>
          <a:cs typeface="+mn-cs"/>
        </a:defRPr>
      </a:lvl2pPr>
      <a:lvl3pPr marL="4173458" algn="l" defTabSz="4173458" rtl="0" eaLnBrk="1" latinLnBrk="0" hangingPunct="1">
        <a:defRPr sz="8200" kern="1200">
          <a:solidFill>
            <a:schemeClr val="tx1"/>
          </a:solidFill>
          <a:latin typeface="+mn-lt"/>
          <a:ea typeface="+mn-ea"/>
          <a:cs typeface="+mn-cs"/>
        </a:defRPr>
      </a:lvl3pPr>
      <a:lvl4pPr marL="6260182" algn="l" defTabSz="4173458" rtl="0" eaLnBrk="1" latinLnBrk="0" hangingPunct="1">
        <a:defRPr sz="8200" kern="1200">
          <a:solidFill>
            <a:schemeClr val="tx1"/>
          </a:solidFill>
          <a:latin typeface="+mn-lt"/>
          <a:ea typeface="+mn-ea"/>
          <a:cs typeface="+mn-cs"/>
        </a:defRPr>
      </a:lvl4pPr>
      <a:lvl5pPr marL="8346907" algn="l" defTabSz="4173458" rtl="0" eaLnBrk="1" latinLnBrk="0" hangingPunct="1">
        <a:defRPr sz="8200" kern="1200">
          <a:solidFill>
            <a:schemeClr val="tx1"/>
          </a:solidFill>
          <a:latin typeface="+mn-lt"/>
          <a:ea typeface="+mn-ea"/>
          <a:cs typeface="+mn-cs"/>
        </a:defRPr>
      </a:lvl5pPr>
      <a:lvl6pPr marL="10433637" algn="l" defTabSz="4173458" rtl="0" eaLnBrk="1" latinLnBrk="0" hangingPunct="1">
        <a:defRPr sz="8200" kern="1200">
          <a:solidFill>
            <a:schemeClr val="tx1"/>
          </a:solidFill>
          <a:latin typeface="+mn-lt"/>
          <a:ea typeface="+mn-ea"/>
          <a:cs typeface="+mn-cs"/>
        </a:defRPr>
      </a:lvl6pPr>
      <a:lvl7pPr marL="12520366" algn="l" defTabSz="4173458" rtl="0" eaLnBrk="1" latinLnBrk="0" hangingPunct="1">
        <a:defRPr sz="8200" kern="1200">
          <a:solidFill>
            <a:schemeClr val="tx1"/>
          </a:solidFill>
          <a:latin typeface="+mn-lt"/>
          <a:ea typeface="+mn-ea"/>
          <a:cs typeface="+mn-cs"/>
        </a:defRPr>
      </a:lvl7pPr>
      <a:lvl8pPr marL="14607095" algn="l" defTabSz="4173458" rtl="0" eaLnBrk="1" latinLnBrk="0" hangingPunct="1">
        <a:defRPr sz="8200" kern="1200">
          <a:solidFill>
            <a:schemeClr val="tx1"/>
          </a:solidFill>
          <a:latin typeface="+mn-lt"/>
          <a:ea typeface="+mn-ea"/>
          <a:cs typeface="+mn-cs"/>
        </a:defRPr>
      </a:lvl8pPr>
      <a:lvl9pPr marL="16693820" algn="l" defTabSz="4173458"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3" Type="http://schemas.openxmlformats.org/officeDocument/2006/relationships/notesSlide" Target="../notesSlides/notesSlide1.xml"/><Relationship Id="rId7" Type="http://schemas.openxmlformats.org/officeDocument/2006/relationships/image" Target="../media/image5.wmf"/><Relationship Id="rId12" Type="http://schemas.openxmlformats.org/officeDocument/2006/relationships/image" Target="../media/image9.jpeg"/><Relationship Id="rId2" Type="http://schemas.openxmlformats.org/officeDocument/2006/relationships/slideLayout" Target="../slideLayouts/slideLayout1.xml"/><Relationship Id="rId16" Type="http://schemas.openxmlformats.org/officeDocument/2006/relationships/image" Target="../media/image13.jpeg"/><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image" Target="../media/image3.png"/><Relationship Id="rId15" Type="http://schemas.openxmlformats.org/officeDocument/2006/relationships/image" Target="../media/image12.jpeg"/><Relationship Id="rId10" Type="http://schemas.openxmlformats.org/officeDocument/2006/relationships/oleObject" Target="../embeddings/Feuille_Microsoft_Office_Excel_97-20031.xls"/><Relationship Id="rId4" Type="http://schemas.openxmlformats.org/officeDocument/2006/relationships/image" Target="../media/image2.jpeg"/><Relationship Id="rId9" Type="http://schemas.openxmlformats.org/officeDocument/2006/relationships/image" Target="../media/image7.tiff"/><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48" name="Picture 69" descr="IMG_6529"/>
          <p:cNvPicPr preferRelativeResize="0">
            <a:picLocks noChangeAspect="1" noChangeArrowheads="1"/>
          </p:cNvPicPr>
          <p:nvPr/>
        </p:nvPicPr>
        <p:blipFill>
          <a:blip r:embed="rId4" cstate="print">
            <a:lum bright="54000"/>
          </a:blip>
          <a:srcRect l="10805" r="6879" b="12733"/>
          <a:stretch>
            <a:fillRect/>
          </a:stretch>
        </p:blipFill>
        <p:spPr bwMode="auto">
          <a:xfrm>
            <a:off x="-26988" y="-22225"/>
            <a:ext cx="6884988" cy="9921875"/>
          </a:xfrm>
          <a:prstGeom prst="rect">
            <a:avLst/>
          </a:prstGeom>
          <a:noFill/>
          <a:ln w="9525">
            <a:noFill/>
            <a:miter lim="800000"/>
            <a:headEnd/>
            <a:tailEnd/>
          </a:ln>
        </p:spPr>
      </p:pic>
      <p:sp>
        <p:nvSpPr>
          <p:cNvPr id="14449" name="ZoneTexte 8"/>
          <p:cNvSpPr txBox="1">
            <a:spLocks noChangeArrowheads="1"/>
          </p:cNvSpPr>
          <p:nvPr/>
        </p:nvSpPr>
        <p:spPr bwMode="auto">
          <a:xfrm>
            <a:off x="0" y="992188"/>
            <a:ext cx="6858000" cy="771525"/>
          </a:xfrm>
          <a:prstGeom prst="rect">
            <a:avLst/>
          </a:prstGeom>
          <a:solidFill>
            <a:schemeClr val="bg1">
              <a:alpha val="50980"/>
            </a:schemeClr>
          </a:solidFill>
          <a:ln w="9525">
            <a:noFill/>
            <a:miter lim="800000"/>
            <a:headEnd/>
            <a:tailEnd/>
          </a:ln>
        </p:spPr>
        <p:txBody>
          <a:bodyPr lIns="20863" tIns="10432" rIns="20863" bIns="10432">
            <a:spAutoFit/>
          </a:bodyPr>
          <a:lstStyle/>
          <a:p>
            <a:pPr algn="ctr" defTabSz="957263">
              <a:lnSpc>
                <a:spcPct val="130000"/>
              </a:lnSpc>
            </a:pPr>
            <a:endParaRPr lang="fr-BE" sz="200" dirty="0">
              <a:latin typeface="Calibri" pitchFamily="34" charset="0"/>
              <a:cs typeface="Times New Roman" pitchFamily="18" charset="0"/>
            </a:endParaRPr>
          </a:p>
          <a:p>
            <a:pPr algn="ctr" defTabSz="957263">
              <a:lnSpc>
                <a:spcPct val="110000"/>
              </a:lnSpc>
            </a:pPr>
            <a:r>
              <a:rPr lang="fr-BE" sz="600" b="1" dirty="0" err="1">
                <a:latin typeface="Calibri" pitchFamily="34" charset="0"/>
                <a:cs typeface="Times New Roman" pitchFamily="18" charset="0"/>
              </a:rPr>
              <a:t>Beauquin</a:t>
            </a:r>
            <a:r>
              <a:rPr lang="fr-BE" sz="600" b="1" dirty="0">
                <a:latin typeface="Calibri" pitchFamily="34" charset="0"/>
                <a:cs typeface="Times New Roman" pitchFamily="18" charset="0"/>
              </a:rPr>
              <a:t> A., </a:t>
            </a:r>
            <a:r>
              <a:rPr lang="fr-BE" sz="600" b="1" dirty="0" smtClean="0">
                <a:latin typeface="Calibri" pitchFamily="34" charset="0"/>
                <a:cs typeface="Times New Roman" pitchFamily="18" charset="0"/>
              </a:rPr>
              <a:t>Doucet </a:t>
            </a:r>
            <a:r>
              <a:rPr lang="fr-BE" sz="600" b="1" dirty="0" smtClean="0">
                <a:latin typeface="Calibri" pitchFamily="34" charset="0"/>
                <a:cs typeface="Times New Roman" pitchFamily="18" charset="0"/>
              </a:rPr>
              <a:t>J.-L</a:t>
            </a:r>
            <a:r>
              <a:rPr lang="fr-BE" sz="600" b="1" dirty="0" smtClean="0">
                <a:latin typeface="Calibri" pitchFamily="34" charset="0"/>
                <a:cs typeface="Times New Roman" pitchFamily="18" charset="0"/>
              </a:rPr>
              <a:t>., </a:t>
            </a:r>
            <a:r>
              <a:rPr lang="fr-BE" sz="600" b="1" dirty="0" err="1" smtClean="0">
                <a:latin typeface="Calibri" pitchFamily="34" charset="0"/>
                <a:cs typeface="Times New Roman" pitchFamily="18" charset="0"/>
              </a:rPr>
              <a:t>Julve</a:t>
            </a:r>
            <a:r>
              <a:rPr lang="fr-BE" sz="600" b="1" dirty="0" smtClean="0">
                <a:latin typeface="Calibri" pitchFamily="34" charset="0"/>
                <a:cs typeface="Times New Roman" pitchFamily="18" charset="0"/>
              </a:rPr>
              <a:t> </a:t>
            </a:r>
            <a:r>
              <a:rPr lang="fr-BE" sz="600" b="1" dirty="0">
                <a:latin typeface="Calibri" pitchFamily="34" charset="0"/>
                <a:cs typeface="Times New Roman" pitchFamily="18" charset="0"/>
              </a:rPr>
              <a:t>C., Federspiel M</a:t>
            </a:r>
            <a:r>
              <a:rPr lang="fr-BE" sz="600" b="1" dirty="0" smtClean="0">
                <a:latin typeface="Calibri" pitchFamily="34" charset="0"/>
                <a:cs typeface="Times New Roman" pitchFamily="18" charset="0"/>
              </a:rPr>
              <a:t>.,  Vermeulen C.</a:t>
            </a:r>
            <a:endParaRPr lang="fr-BE" sz="600" b="1" dirty="0">
              <a:latin typeface="Calibri" pitchFamily="34" charset="0"/>
              <a:cs typeface="Times New Roman" pitchFamily="18" charset="0"/>
            </a:endParaRPr>
          </a:p>
          <a:p>
            <a:pPr algn="ctr" defTabSz="957263">
              <a:lnSpc>
                <a:spcPct val="110000"/>
              </a:lnSpc>
            </a:pPr>
            <a:r>
              <a:rPr lang="fr-BE" sz="1000" b="1" dirty="0">
                <a:latin typeface="Calibri" pitchFamily="34" charset="0"/>
                <a:cs typeface="Times New Roman" pitchFamily="18" charset="0"/>
              </a:rPr>
              <a:t>Projet PDFC</a:t>
            </a:r>
          </a:p>
          <a:p>
            <a:pPr algn="ctr" defTabSz="957263">
              <a:lnSpc>
                <a:spcPct val="110000"/>
              </a:lnSpc>
            </a:pPr>
            <a:r>
              <a:rPr lang="fr-BE" sz="800" b="1" dirty="0">
                <a:latin typeface="Calibri" pitchFamily="34" charset="0"/>
                <a:cs typeface="Times New Roman" pitchFamily="18" charset="0"/>
              </a:rPr>
              <a:t>Partenariats pour le </a:t>
            </a:r>
            <a:r>
              <a:rPr lang="fr-BE" sz="800" b="1" dirty="0" smtClean="0">
                <a:latin typeface="Calibri" pitchFamily="34" charset="0"/>
                <a:cs typeface="Times New Roman" pitchFamily="18" charset="0"/>
              </a:rPr>
              <a:t>Développement </a:t>
            </a:r>
            <a:r>
              <a:rPr lang="fr-BE" sz="800" b="1" dirty="0">
                <a:latin typeface="Calibri" pitchFamily="34" charset="0"/>
                <a:cs typeface="Times New Roman" pitchFamily="18" charset="0"/>
              </a:rPr>
              <a:t>des </a:t>
            </a:r>
            <a:r>
              <a:rPr lang="fr-BE" sz="800" b="1" dirty="0" smtClean="0">
                <a:latin typeface="Calibri" pitchFamily="34" charset="0"/>
                <a:cs typeface="Times New Roman" pitchFamily="18" charset="0"/>
              </a:rPr>
              <a:t>Forêts Communautaires</a:t>
            </a:r>
            <a:endParaRPr lang="fr-BE" sz="800" b="1" dirty="0">
              <a:latin typeface="Calibri" pitchFamily="34" charset="0"/>
              <a:cs typeface="Times New Roman" pitchFamily="18" charset="0"/>
            </a:endParaRPr>
          </a:p>
          <a:p>
            <a:pPr algn="ctr" defTabSz="957263">
              <a:lnSpc>
                <a:spcPct val="110000"/>
              </a:lnSpc>
            </a:pPr>
            <a:r>
              <a:rPr lang="fr-BE" sz="600" dirty="0">
                <a:latin typeface="Calibri" pitchFamily="34" charset="0"/>
                <a:cs typeface="Times New Roman" pitchFamily="18" charset="0"/>
              </a:rPr>
              <a:t>Gembloux </a:t>
            </a:r>
            <a:r>
              <a:rPr lang="fr-BE" sz="600" dirty="0" smtClean="0">
                <a:latin typeface="Calibri" pitchFamily="34" charset="0"/>
                <a:cs typeface="Times New Roman" pitchFamily="18" charset="0"/>
              </a:rPr>
              <a:t>Agro-Bio </a:t>
            </a:r>
            <a:r>
              <a:rPr lang="fr-BE" sz="600" dirty="0">
                <a:latin typeface="Calibri" pitchFamily="34" charset="0"/>
                <a:cs typeface="Times New Roman" pitchFamily="18" charset="0"/>
              </a:rPr>
              <a:t>Tech (</a:t>
            </a:r>
            <a:r>
              <a:rPr lang="fr-BE" sz="600" dirty="0" err="1" smtClean="0">
                <a:latin typeface="Calibri" pitchFamily="34" charset="0"/>
                <a:cs typeface="Times New Roman" pitchFamily="18" charset="0"/>
              </a:rPr>
              <a:t>ULg</a:t>
            </a:r>
            <a:r>
              <a:rPr lang="fr-BE" sz="600" dirty="0">
                <a:latin typeface="Calibri" pitchFamily="34" charset="0"/>
                <a:cs typeface="Times New Roman" pitchFamily="18" charset="0"/>
              </a:rPr>
              <a:t>) </a:t>
            </a:r>
            <a:r>
              <a:rPr lang="fr-BE" sz="600" dirty="0" smtClean="0">
                <a:latin typeface="Calibri" pitchFamily="34" charset="0"/>
                <a:cs typeface="Times New Roman" pitchFamily="18" charset="0"/>
              </a:rPr>
              <a:t>et Nature</a:t>
            </a:r>
            <a:r>
              <a:rPr lang="fr-BE" sz="600" dirty="0">
                <a:latin typeface="Calibri" pitchFamily="34" charset="0"/>
                <a:cs typeface="Times New Roman" pitchFamily="18" charset="0"/>
              </a:rPr>
              <a:t>+ a.s.b.l.</a:t>
            </a:r>
          </a:p>
          <a:p>
            <a:pPr algn="ctr" defTabSz="957263">
              <a:lnSpc>
                <a:spcPct val="110000"/>
              </a:lnSpc>
            </a:pPr>
            <a:r>
              <a:rPr lang="fr-BE" sz="600" dirty="0" smtClean="0">
                <a:latin typeface="Calibri" pitchFamily="34" charset="0"/>
                <a:cs typeface="Times New Roman" pitchFamily="18" charset="0"/>
              </a:rPr>
              <a:t>Unité </a:t>
            </a:r>
            <a:r>
              <a:rPr lang="fr-BE" sz="600" dirty="0">
                <a:latin typeface="Calibri" pitchFamily="34" charset="0"/>
                <a:cs typeface="Times New Roman" pitchFamily="18" charset="0"/>
              </a:rPr>
              <a:t>de Gestion des </a:t>
            </a:r>
            <a:r>
              <a:rPr lang="fr-BE" sz="600" dirty="0" smtClean="0">
                <a:latin typeface="Calibri" pitchFamily="34" charset="0"/>
                <a:cs typeface="Times New Roman" pitchFamily="18" charset="0"/>
              </a:rPr>
              <a:t>Ressources </a:t>
            </a:r>
            <a:r>
              <a:rPr lang="fr-BE" sz="600" dirty="0">
                <a:latin typeface="Calibri" pitchFamily="34" charset="0"/>
                <a:cs typeface="Times New Roman" pitchFamily="18" charset="0"/>
              </a:rPr>
              <a:t>forestières et des </a:t>
            </a:r>
            <a:r>
              <a:rPr lang="fr-BE" sz="600" dirty="0" smtClean="0">
                <a:latin typeface="Calibri" pitchFamily="34" charset="0"/>
                <a:cs typeface="Times New Roman" pitchFamily="18" charset="0"/>
              </a:rPr>
              <a:t>Milieux </a:t>
            </a:r>
            <a:r>
              <a:rPr lang="fr-BE" sz="600" dirty="0">
                <a:latin typeface="Calibri" pitchFamily="34" charset="0"/>
                <a:cs typeface="Times New Roman" pitchFamily="18" charset="0"/>
              </a:rPr>
              <a:t>naturels</a:t>
            </a:r>
          </a:p>
          <a:p>
            <a:pPr algn="ctr" defTabSz="957263">
              <a:lnSpc>
                <a:spcPct val="110000"/>
              </a:lnSpc>
            </a:pPr>
            <a:r>
              <a:rPr lang="fr-BE" sz="600" dirty="0">
                <a:latin typeface="Calibri" pitchFamily="34" charset="0"/>
                <a:cs typeface="Times New Roman" pitchFamily="18" charset="0"/>
              </a:rPr>
              <a:t>Laboratoire de Foresterie </a:t>
            </a:r>
            <a:r>
              <a:rPr lang="fr-BE" sz="600" dirty="0" smtClean="0">
                <a:latin typeface="Calibri" pitchFamily="34" charset="0"/>
                <a:cs typeface="Times New Roman" pitchFamily="18" charset="0"/>
              </a:rPr>
              <a:t>des Régions tropicales </a:t>
            </a:r>
            <a:r>
              <a:rPr lang="fr-BE" sz="600" dirty="0">
                <a:latin typeface="Calibri" pitchFamily="34" charset="0"/>
                <a:cs typeface="Times New Roman" pitchFamily="18" charset="0"/>
              </a:rPr>
              <a:t>et </a:t>
            </a:r>
            <a:r>
              <a:rPr lang="fr-BE" sz="600" dirty="0" smtClean="0">
                <a:latin typeface="Calibri" pitchFamily="34" charset="0"/>
                <a:cs typeface="Times New Roman" pitchFamily="18" charset="0"/>
              </a:rPr>
              <a:t>subtropicales. 5030 </a:t>
            </a:r>
            <a:r>
              <a:rPr lang="fr-BE" sz="600" dirty="0">
                <a:latin typeface="Calibri" pitchFamily="34" charset="0"/>
                <a:cs typeface="Times New Roman" pitchFamily="18" charset="0"/>
              </a:rPr>
              <a:t>Gembloux, Belgique.</a:t>
            </a:r>
          </a:p>
        </p:txBody>
      </p:sp>
      <p:sp>
        <p:nvSpPr>
          <p:cNvPr id="11" name="Rectangle à coins arrondis 10"/>
          <p:cNvSpPr>
            <a:spLocks noChangeArrowheads="1"/>
          </p:cNvSpPr>
          <p:nvPr/>
        </p:nvSpPr>
        <p:spPr bwMode="auto">
          <a:xfrm>
            <a:off x="92075" y="2058988"/>
            <a:ext cx="6545263" cy="1026863"/>
          </a:xfrm>
          <a:prstGeom prst="roundRect">
            <a:avLst>
              <a:gd name="adj" fmla="val 16667"/>
            </a:avLst>
          </a:prstGeom>
          <a:gradFill rotWithShape="1">
            <a:gsLst>
              <a:gs pos="0">
                <a:srgbClr val="C9B5E8"/>
              </a:gs>
              <a:gs pos="35001">
                <a:srgbClr val="D9CBEE"/>
              </a:gs>
              <a:gs pos="100000">
                <a:srgbClr val="F0EAF9"/>
              </a:gs>
            </a:gsLst>
            <a:lin ang="16200000" scaled="1"/>
          </a:gradFill>
          <a:ln w="9525" algn="ctr">
            <a:noFill/>
            <a:round/>
            <a:headEnd/>
            <a:tailEnd/>
          </a:ln>
          <a:effectLst>
            <a:outerShdw dist="20000" dir="5400000" rotWithShape="0">
              <a:srgbClr val="000000">
                <a:alpha val="37999"/>
              </a:srgbClr>
            </a:outerShdw>
          </a:effectLst>
        </p:spPr>
        <p:txBody>
          <a:bodyPr lIns="20863" tIns="32855" rIns="82137" bIns="32855" anchor="ctr">
            <a:spAutoFit/>
          </a:bodyPr>
          <a:lstStyle/>
          <a:p>
            <a:pPr marL="84138" defTabSz="1762125">
              <a:defRPr/>
            </a:pPr>
            <a:r>
              <a:rPr lang="fr-FR" sz="800" dirty="0">
                <a:solidFill>
                  <a:schemeClr val="tx2"/>
                </a:solidFill>
                <a:latin typeface="Cambria" pitchFamily="18" charset="0"/>
              </a:rPr>
              <a:t>Les Forêts Communautaires ont été insérées dans la loi forestière camerounaise en 1994 afin de lutter contre la pauvreté en milieu rural et d’impliquer les populations locales dans la gestion des forêts riveraines. En signant l’Accord de Partenariat Volontaire (APV) avec l’Union Européenne en 2010 dans le cadre du processus sur l’application des réglementations forestières, la gouvernance et les échanges commerciaux (FLEGT), le Cameroun s’est engagé à garantir la légalité de tout bois en circulation sur son territoire. Cette vérification de la légalité devrait concerner le bois provenant de tous les titres forestiers, y compris les Forêts Communautaires (FC), qu’il soit destiné à l’export ou à alimenter le marché intérieur. L’entrée en vigueur </a:t>
            </a:r>
            <a:r>
              <a:rPr lang="fr-FR" sz="800" dirty="0" smtClean="0">
                <a:solidFill>
                  <a:schemeClr val="tx2"/>
                </a:solidFill>
                <a:latin typeface="Cambria" pitchFamily="18" charset="0"/>
              </a:rPr>
              <a:t>de </a:t>
            </a:r>
            <a:r>
              <a:rPr lang="fr-FR" sz="800" dirty="0">
                <a:solidFill>
                  <a:schemeClr val="tx2"/>
                </a:solidFill>
                <a:latin typeface="Cambria" pitchFamily="18" charset="0"/>
              </a:rPr>
              <a:t>l’APV, prévue fin 2012, </a:t>
            </a:r>
            <a:r>
              <a:rPr lang="fr-FR" sz="800" dirty="0" smtClean="0">
                <a:solidFill>
                  <a:schemeClr val="tx2"/>
                </a:solidFill>
                <a:latin typeface="Cambria" pitchFamily="18" charset="0"/>
              </a:rPr>
              <a:t>risque-t-elle </a:t>
            </a:r>
            <a:r>
              <a:rPr lang="fr-FR" sz="800" dirty="0">
                <a:solidFill>
                  <a:schemeClr val="tx2"/>
                </a:solidFill>
                <a:latin typeface="Cambria" pitchFamily="18" charset="0"/>
              </a:rPr>
              <a:t>de constituer un nouvel obstacle au développement de la foresterie communautaire au Cameroun?</a:t>
            </a:r>
          </a:p>
        </p:txBody>
      </p:sp>
      <p:sp>
        <p:nvSpPr>
          <p:cNvPr id="57" name="ZoneTexte 56"/>
          <p:cNvSpPr txBox="1">
            <a:spLocks noChangeArrowheads="1"/>
          </p:cNvSpPr>
          <p:nvPr/>
        </p:nvSpPr>
        <p:spPr bwMode="auto">
          <a:xfrm>
            <a:off x="4365625" y="3686175"/>
            <a:ext cx="1392238" cy="234950"/>
          </a:xfrm>
          <a:prstGeom prst="rect">
            <a:avLst/>
          </a:prstGeom>
          <a:gradFill rotWithShape="1">
            <a:gsLst>
              <a:gs pos="0">
                <a:srgbClr val="DAFDA7"/>
              </a:gs>
              <a:gs pos="35001">
                <a:srgbClr val="E4FDC2"/>
              </a:gs>
              <a:gs pos="100000">
                <a:srgbClr val="F5FFE6"/>
              </a:gs>
            </a:gsLst>
            <a:lin ang="16200000" scaled="1"/>
          </a:gradFill>
          <a:ln w="9525" algn="ctr">
            <a:noFill/>
            <a:miter lim="800000"/>
            <a:headEnd/>
            <a:tailEnd/>
          </a:ln>
          <a:effectLst>
            <a:outerShdw dist="20000" dir="5400000" rotWithShape="0">
              <a:srgbClr val="000000">
                <a:alpha val="37999"/>
              </a:srgbClr>
            </a:outerShdw>
          </a:effectLst>
        </p:spPr>
        <p:txBody>
          <a:bodyPr lIns="20863" tIns="10432" rIns="20863" bIns="10432">
            <a:spAutoFit/>
          </a:bodyPr>
          <a:lstStyle/>
          <a:p>
            <a:pPr algn="ctr" defTabSz="957263">
              <a:defRPr/>
            </a:pPr>
            <a:r>
              <a:rPr lang="fr-BE" sz="1400" b="1">
                <a:solidFill>
                  <a:srgbClr val="275F58"/>
                </a:solidFill>
              </a:rPr>
              <a:t>RESULTATS</a:t>
            </a:r>
          </a:p>
        </p:txBody>
      </p:sp>
      <p:sp>
        <p:nvSpPr>
          <p:cNvPr id="33" name="Rectangle à coins arrondis 32"/>
          <p:cNvSpPr>
            <a:spLocks noChangeArrowheads="1"/>
          </p:cNvSpPr>
          <p:nvPr/>
        </p:nvSpPr>
        <p:spPr bwMode="auto">
          <a:xfrm>
            <a:off x="185738" y="8985250"/>
            <a:ext cx="6405562" cy="463680"/>
          </a:xfrm>
          <a:prstGeom prst="roundRect">
            <a:avLst>
              <a:gd name="adj" fmla="val 16667"/>
            </a:avLst>
          </a:prstGeom>
          <a:gradFill rotWithShape="1">
            <a:gsLst>
              <a:gs pos="0">
                <a:srgbClr val="C9B5E8"/>
              </a:gs>
              <a:gs pos="35001">
                <a:srgbClr val="D9CBEE"/>
              </a:gs>
              <a:gs pos="100000">
                <a:srgbClr val="F0EAF9"/>
              </a:gs>
            </a:gsLst>
            <a:lin ang="16200000" scaled="1"/>
          </a:gradFill>
          <a:ln w="9525" algn="ctr">
            <a:noFill/>
            <a:round/>
            <a:headEnd/>
            <a:tailEnd/>
          </a:ln>
          <a:effectLst>
            <a:outerShdw dist="20000" dir="5400000" rotWithShape="0">
              <a:srgbClr val="000000">
                <a:alpha val="37999"/>
              </a:srgbClr>
            </a:outerShdw>
          </a:effectLst>
        </p:spPr>
        <p:txBody>
          <a:bodyPr lIns="65710" tIns="24641" rIns="65710" bIns="24641" anchor="ctr">
            <a:spAutoFit/>
          </a:bodyPr>
          <a:lstStyle/>
          <a:p>
            <a:pPr algn="ctr" defTabSz="957263"/>
            <a:r>
              <a:rPr lang="fr-FR" sz="800" dirty="0">
                <a:solidFill>
                  <a:schemeClr val="tx2"/>
                </a:solidFill>
                <a:latin typeface="Cambria" pitchFamily="18" charset="0"/>
              </a:rPr>
              <a:t>Nos </a:t>
            </a:r>
            <a:r>
              <a:rPr lang="fr-FR" sz="800" dirty="0" smtClean="0">
                <a:solidFill>
                  <a:schemeClr val="tx2"/>
                </a:solidFill>
                <a:latin typeface="Cambria" pitchFamily="18" charset="0"/>
              </a:rPr>
              <a:t>résultats indiquent </a:t>
            </a:r>
            <a:r>
              <a:rPr lang="fr-FR" sz="800" dirty="0">
                <a:solidFill>
                  <a:schemeClr val="tx2"/>
                </a:solidFill>
                <a:latin typeface="Cambria" pitchFamily="18" charset="0"/>
              </a:rPr>
              <a:t>que </a:t>
            </a:r>
            <a:r>
              <a:rPr lang="fr-FR" sz="800" dirty="0" smtClean="0">
                <a:solidFill>
                  <a:schemeClr val="tx2"/>
                </a:solidFill>
                <a:latin typeface="Cambria" pitchFamily="18" charset="0"/>
              </a:rPr>
              <a:t>la grande majorité des FC visitées sont illégales aux yeux de la grille de légalité FLEGT et que des systèmes de traçabilité adaptés à l’univers villageois restent à développer.  Si des efforts majeurs ne sont pas consentis pour aider les FC à mieux intégrer le processus FLEGT,  ces dernières constitueront sans doute un des écueils majeurs dans la mise en place de ce dernier.  </a:t>
            </a:r>
            <a:endParaRPr lang="fr-FR" dirty="0"/>
          </a:p>
        </p:txBody>
      </p:sp>
      <p:sp>
        <p:nvSpPr>
          <p:cNvPr id="34" name="Rectangle à coins arrondis 33"/>
          <p:cNvSpPr>
            <a:spLocks noChangeArrowheads="1"/>
          </p:cNvSpPr>
          <p:nvPr/>
        </p:nvSpPr>
        <p:spPr bwMode="auto">
          <a:xfrm>
            <a:off x="358775" y="117475"/>
            <a:ext cx="6169025" cy="874713"/>
          </a:xfrm>
          <a:prstGeom prst="roundRect">
            <a:avLst>
              <a:gd name="adj" fmla="val 16667"/>
            </a:avLst>
          </a:prstGeom>
          <a:gradFill rotWithShape="1">
            <a:gsLst>
              <a:gs pos="0">
                <a:srgbClr val="1F572A"/>
              </a:gs>
              <a:gs pos="100000">
                <a:srgbClr val="22922D"/>
              </a:gs>
            </a:gsLst>
            <a:lin ang="5400000" scaled="1"/>
          </a:gradFill>
          <a:ln w="9525" algn="ctr">
            <a:noFill/>
            <a:round/>
            <a:headEnd/>
            <a:tailEnd/>
          </a:ln>
          <a:effectLst>
            <a:outerShdw dist="20000" dir="5400000" rotWithShape="0">
              <a:srgbClr val="000000">
                <a:alpha val="37999"/>
              </a:srgbClr>
            </a:outerShdw>
          </a:effectLst>
        </p:spPr>
        <p:txBody>
          <a:bodyPr lIns="20863" tIns="10432" rIns="20863" bIns="10432" anchor="ctr"/>
          <a:lstStyle/>
          <a:p>
            <a:pPr algn="ctr" defTabSz="957263">
              <a:defRPr/>
            </a:pPr>
            <a:r>
              <a:rPr lang="fr-FR" sz="2000">
                <a:solidFill>
                  <a:schemeClr val="bg1"/>
                </a:solidFill>
                <a:latin typeface="Cambria" pitchFamily="18" charset="0"/>
              </a:rPr>
              <a:t>Traçabilité du bois et place des Forêts Communautaires camerounaises au sein du processus FLEGT</a:t>
            </a:r>
          </a:p>
        </p:txBody>
      </p:sp>
      <p:sp>
        <p:nvSpPr>
          <p:cNvPr id="43" name="Rectangle à coins arrondis 42"/>
          <p:cNvSpPr>
            <a:spLocks noChangeArrowheads="1"/>
          </p:cNvSpPr>
          <p:nvPr/>
        </p:nvSpPr>
        <p:spPr bwMode="auto">
          <a:xfrm>
            <a:off x="787400" y="4737100"/>
            <a:ext cx="1562100" cy="384175"/>
          </a:xfrm>
          <a:prstGeom prst="roundRect">
            <a:avLst>
              <a:gd name="adj" fmla="val 16667"/>
            </a:avLst>
          </a:prstGeom>
          <a:gradFill rotWithShape="1">
            <a:gsLst>
              <a:gs pos="0">
                <a:srgbClr val="DAFDA7"/>
              </a:gs>
              <a:gs pos="35001">
                <a:srgbClr val="E4FDC2"/>
              </a:gs>
              <a:gs pos="100000">
                <a:srgbClr val="F5FFE6"/>
              </a:gs>
            </a:gsLst>
            <a:lin ang="16200000" scaled="1"/>
          </a:gradFill>
          <a:ln w="9525" algn="ctr">
            <a:noFill/>
            <a:round/>
            <a:headEnd/>
            <a:tailEnd/>
          </a:ln>
          <a:effectLst>
            <a:outerShdw dist="20000" dir="5400000" rotWithShape="0">
              <a:srgbClr val="000000">
                <a:alpha val="37999"/>
              </a:srgbClr>
            </a:outerShdw>
          </a:effectLst>
        </p:spPr>
        <p:txBody>
          <a:bodyPr lIns="20863" tIns="10432" rIns="20863" bIns="10432" anchor="ctr"/>
          <a:lstStyle/>
          <a:p>
            <a:pPr defTabSz="957263">
              <a:defRPr/>
            </a:pPr>
            <a:r>
              <a:rPr lang="fr-FR" sz="900">
                <a:solidFill>
                  <a:srgbClr val="275F58"/>
                </a:solidFill>
                <a:latin typeface="Calibri" pitchFamily="34" charset="0"/>
              </a:rPr>
              <a:t>Consultation des experts et des parties prenantes</a:t>
            </a:r>
          </a:p>
        </p:txBody>
      </p:sp>
      <p:sp>
        <p:nvSpPr>
          <p:cNvPr id="49" name="Rectangle à coins arrondis 48"/>
          <p:cNvSpPr>
            <a:spLocks noChangeArrowheads="1"/>
          </p:cNvSpPr>
          <p:nvPr/>
        </p:nvSpPr>
        <p:spPr bwMode="auto">
          <a:xfrm>
            <a:off x="266700" y="7051675"/>
            <a:ext cx="2038350" cy="647700"/>
          </a:xfrm>
          <a:prstGeom prst="roundRect">
            <a:avLst>
              <a:gd name="adj" fmla="val 16667"/>
            </a:avLst>
          </a:prstGeom>
          <a:gradFill rotWithShape="1">
            <a:gsLst>
              <a:gs pos="0">
                <a:srgbClr val="DAFDA7"/>
              </a:gs>
              <a:gs pos="35001">
                <a:srgbClr val="E4FDC2"/>
              </a:gs>
              <a:gs pos="100000">
                <a:srgbClr val="F5FFE6"/>
              </a:gs>
            </a:gsLst>
            <a:lin ang="16200000" scaled="1"/>
          </a:gradFill>
          <a:ln w="9525" algn="ctr">
            <a:noFill/>
            <a:round/>
            <a:headEnd/>
            <a:tailEnd/>
          </a:ln>
          <a:effectLst>
            <a:outerShdw dist="20000" dir="5400000" rotWithShape="0">
              <a:srgbClr val="000000">
                <a:alpha val="37999"/>
              </a:srgbClr>
            </a:outerShdw>
          </a:effectLst>
        </p:spPr>
        <p:txBody>
          <a:bodyPr lIns="20863" tIns="10432" rIns="20863" bIns="10432" anchor="ctr"/>
          <a:lstStyle/>
          <a:p>
            <a:pPr defTabSz="957263"/>
            <a:r>
              <a:rPr lang="fr-FR" sz="1000" b="1" u="sng">
                <a:solidFill>
                  <a:srgbClr val="275F58"/>
                </a:solidFill>
                <a:latin typeface="Calibri" pitchFamily="34" charset="0"/>
              </a:rPr>
              <a:t>Objectif 2</a:t>
            </a:r>
            <a:r>
              <a:rPr lang="fr-FR" sz="1000">
                <a:solidFill>
                  <a:srgbClr val="275F58"/>
                </a:solidFill>
                <a:latin typeface="Calibri" pitchFamily="34" charset="0"/>
              </a:rPr>
              <a:t>: Proposer un système de traçabilité du bois scié dans les FC et s’assurer qu’il soit adapté aux contraintes du terrain</a:t>
            </a:r>
          </a:p>
        </p:txBody>
      </p:sp>
      <p:sp>
        <p:nvSpPr>
          <p:cNvPr id="79" name="ZoneTexte 78"/>
          <p:cNvSpPr>
            <a:spLocks noChangeArrowheads="1"/>
          </p:cNvSpPr>
          <p:nvPr/>
        </p:nvSpPr>
        <p:spPr bwMode="auto">
          <a:xfrm>
            <a:off x="231775" y="4044950"/>
            <a:ext cx="2130425" cy="543938"/>
          </a:xfrm>
          <a:prstGeom prst="roundRect">
            <a:avLst>
              <a:gd name="adj" fmla="val 16667"/>
            </a:avLst>
          </a:prstGeom>
          <a:gradFill rotWithShape="1">
            <a:gsLst>
              <a:gs pos="0">
                <a:srgbClr val="DAFDA7"/>
              </a:gs>
              <a:gs pos="35001">
                <a:srgbClr val="E4FDC2"/>
              </a:gs>
              <a:gs pos="100000">
                <a:srgbClr val="F5FFE6"/>
              </a:gs>
            </a:gsLst>
            <a:lin ang="16200000" scaled="1"/>
          </a:gradFill>
          <a:ln w="9525" algn="ctr">
            <a:noFill/>
            <a:round/>
            <a:headEnd/>
            <a:tailEnd/>
          </a:ln>
          <a:effectLst>
            <a:outerShdw dist="20000" dir="5400000" rotWithShape="0">
              <a:srgbClr val="000000">
                <a:alpha val="37999"/>
              </a:srgbClr>
            </a:outerShdw>
          </a:effectLst>
        </p:spPr>
        <p:txBody>
          <a:bodyPr lIns="29681" tIns="14841" rIns="29681" bIns="14841">
            <a:spAutoFit/>
          </a:bodyPr>
          <a:lstStyle/>
          <a:p>
            <a:pPr defTabSz="957263">
              <a:defRPr/>
            </a:pPr>
            <a:r>
              <a:rPr lang="fr-FR" sz="1000" b="1" u="sng" dirty="0">
                <a:solidFill>
                  <a:srgbClr val="275F58"/>
                </a:solidFill>
                <a:latin typeface="Calibri" pitchFamily="34" charset="0"/>
              </a:rPr>
              <a:t>Objectif 1</a:t>
            </a:r>
            <a:r>
              <a:rPr lang="fr-FR" sz="1000" dirty="0">
                <a:solidFill>
                  <a:srgbClr val="275F58"/>
                </a:solidFill>
                <a:latin typeface="Calibri" pitchFamily="34" charset="0"/>
              </a:rPr>
              <a:t>: Tester la grille de légalité </a:t>
            </a:r>
            <a:r>
              <a:rPr lang="fr-FR" sz="1000" dirty="0" smtClean="0">
                <a:solidFill>
                  <a:srgbClr val="275F58"/>
                </a:solidFill>
                <a:latin typeface="Calibri" pitchFamily="34" charset="0"/>
              </a:rPr>
              <a:t> </a:t>
            </a:r>
            <a:r>
              <a:rPr lang="fr-FR" sz="1000" dirty="0">
                <a:solidFill>
                  <a:srgbClr val="275F58"/>
                </a:solidFill>
                <a:latin typeface="Calibri" pitchFamily="34" charset="0"/>
              </a:rPr>
              <a:t>prévue pour l’exploitation en régie des Forêts Communautaires </a:t>
            </a:r>
          </a:p>
        </p:txBody>
      </p:sp>
      <p:sp>
        <p:nvSpPr>
          <p:cNvPr id="13" name="ZoneTexte 12"/>
          <p:cNvSpPr txBox="1">
            <a:spLocks noChangeArrowheads="1"/>
          </p:cNvSpPr>
          <p:nvPr/>
        </p:nvSpPr>
        <p:spPr bwMode="auto">
          <a:xfrm>
            <a:off x="779463" y="3695700"/>
            <a:ext cx="1584325" cy="234950"/>
          </a:xfrm>
          <a:prstGeom prst="rect">
            <a:avLst/>
          </a:prstGeom>
          <a:gradFill rotWithShape="1">
            <a:gsLst>
              <a:gs pos="0">
                <a:srgbClr val="DAFDA7"/>
              </a:gs>
              <a:gs pos="35001">
                <a:srgbClr val="E4FDC2"/>
              </a:gs>
              <a:gs pos="100000">
                <a:srgbClr val="F5FFE6"/>
              </a:gs>
            </a:gsLst>
            <a:lin ang="16200000" scaled="1"/>
          </a:gradFill>
          <a:ln w="9525" algn="ctr">
            <a:noFill/>
            <a:miter lim="800000"/>
            <a:headEnd/>
            <a:tailEnd/>
          </a:ln>
          <a:effectLst>
            <a:outerShdw dist="20000" dir="5400000" rotWithShape="0">
              <a:srgbClr val="000000">
                <a:alpha val="37999"/>
              </a:srgbClr>
            </a:outerShdw>
          </a:effectLst>
        </p:spPr>
        <p:txBody>
          <a:bodyPr lIns="20863" tIns="10432" rIns="20863" bIns="10432">
            <a:spAutoFit/>
          </a:bodyPr>
          <a:lstStyle/>
          <a:p>
            <a:pPr algn="ctr" defTabSz="957263">
              <a:defRPr/>
            </a:pPr>
            <a:r>
              <a:rPr lang="fr-BE" sz="1400" b="1">
                <a:solidFill>
                  <a:srgbClr val="275F58"/>
                </a:solidFill>
              </a:rPr>
              <a:t>METHODOLOGIE</a:t>
            </a:r>
          </a:p>
        </p:txBody>
      </p:sp>
      <p:sp>
        <p:nvSpPr>
          <p:cNvPr id="42" name="Rectangle à coins arrondis 41"/>
          <p:cNvSpPr>
            <a:spLocks noChangeArrowheads="1"/>
          </p:cNvSpPr>
          <p:nvPr/>
        </p:nvSpPr>
        <p:spPr bwMode="auto">
          <a:xfrm>
            <a:off x="314325" y="3009900"/>
            <a:ext cx="6138863" cy="503238"/>
          </a:xfrm>
          <a:prstGeom prst="roundRect">
            <a:avLst>
              <a:gd name="adj" fmla="val 16667"/>
            </a:avLst>
          </a:prstGeom>
          <a:gradFill rotWithShape="1">
            <a:gsLst>
              <a:gs pos="0">
                <a:srgbClr val="DAFDA7"/>
              </a:gs>
              <a:gs pos="35001">
                <a:srgbClr val="E4FDC2"/>
              </a:gs>
              <a:gs pos="100000">
                <a:srgbClr val="F5FFE6"/>
              </a:gs>
            </a:gsLst>
            <a:lin ang="16200000" scaled="1"/>
          </a:gradFill>
          <a:ln w="9525" algn="ctr">
            <a:noFill/>
            <a:round/>
            <a:headEnd/>
            <a:tailEnd/>
          </a:ln>
          <a:effectLst>
            <a:outerShdw dist="20000" dir="5400000" rotWithShape="0">
              <a:srgbClr val="000000">
                <a:alpha val="37999"/>
              </a:srgbClr>
            </a:outerShdw>
          </a:effectLst>
        </p:spPr>
        <p:txBody>
          <a:bodyPr lIns="20863" tIns="10432" rIns="20863" bIns="10432" anchor="ctr"/>
          <a:lstStyle/>
          <a:p>
            <a:pPr algn="ctr" defTabSz="957263"/>
            <a:r>
              <a:rPr lang="fr-FR" sz="800" dirty="0">
                <a:solidFill>
                  <a:schemeClr val="tx2"/>
                </a:solidFill>
                <a:latin typeface="Cambria" pitchFamily="18" charset="0"/>
              </a:rPr>
              <a:t>En vue de répondre à cette question, la grille de légalité, référentiel de la définition du bois légal retenue par le Système de Vérification de la Légalité, a été testée dans vingt-trois FC. Dans un deuxième temps, nous avons proposé un système de traçabilité pour le bois scié qui a été appliqué dans une FC exploitant en régie, </a:t>
            </a:r>
            <a:r>
              <a:rPr lang="fr-FR" sz="800" dirty="0" smtClean="0">
                <a:solidFill>
                  <a:schemeClr val="tx2"/>
                </a:solidFill>
                <a:latin typeface="Cambria" pitchFamily="18" charset="0"/>
              </a:rPr>
              <a:t>appuyée par </a:t>
            </a:r>
            <a:r>
              <a:rPr lang="fr-FR" sz="800" dirty="0">
                <a:solidFill>
                  <a:schemeClr val="tx2"/>
                </a:solidFill>
                <a:latin typeface="Cambria" pitchFamily="18" charset="0"/>
              </a:rPr>
              <a:t>le projet PDFC. </a:t>
            </a:r>
          </a:p>
        </p:txBody>
      </p:sp>
      <p:sp>
        <p:nvSpPr>
          <p:cNvPr id="6" name="ZoneTexte 5"/>
          <p:cNvSpPr>
            <a:spLocks noChangeArrowheads="1"/>
          </p:cNvSpPr>
          <p:nvPr/>
        </p:nvSpPr>
        <p:spPr bwMode="auto">
          <a:xfrm>
            <a:off x="762000" y="5240338"/>
            <a:ext cx="1604963" cy="779462"/>
          </a:xfrm>
          <a:prstGeom prst="roundRect">
            <a:avLst>
              <a:gd name="adj" fmla="val 16667"/>
            </a:avLst>
          </a:prstGeom>
          <a:gradFill rotWithShape="1">
            <a:gsLst>
              <a:gs pos="0">
                <a:srgbClr val="DAFDA7"/>
              </a:gs>
              <a:gs pos="35001">
                <a:srgbClr val="E4FDC2"/>
              </a:gs>
              <a:gs pos="100000">
                <a:srgbClr val="F5FFE6"/>
              </a:gs>
            </a:gsLst>
            <a:lin ang="16200000" scaled="1"/>
          </a:gradFill>
          <a:ln w="9525" algn="ctr">
            <a:noFill/>
            <a:round/>
            <a:headEnd/>
            <a:tailEnd/>
          </a:ln>
          <a:effectLst>
            <a:outerShdw dist="20000" dir="5400000" rotWithShape="0">
              <a:srgbClr val="000000">
                <a:alpha val="37999"/>
              </a:srgbClr>
            </a:outerShdw>
          </a:effectLst>
        </p:spPr>
        <p:txBody>
          <a:bodyPr lIns="20967" tIns="10484" rIns="20967" bIns="10484">
            <a:spAutoFit/>
          </a:bodyPr>
          <a:lstStyle/>
          <a:p>
            <a:pPr defTabSz="957263">
              <a:defRPr/>
            </a:pPr>
            <a:r>
              <a:rPr lang="fr-FR" sz="900">
                <a:solidFill>
                  <a:srgbClr val="275F58"/>
                </a:solidFill>
                <a:latin typeface="Calibri" pitchFamily="34" charset="0"/>
              </a:rPr>
              <a:t>Echantillonnage de 23 FC en activités réparties dans les trois principales régions forestières du Cameroun: l’Est, le Sud et le Centre</a:t>
            </a:r>
          </a:p>
        </p:txBody>
      </p:sp>
      <p:sp>
        <p:nvSpPr>
          <p:cNvPr id="60" name="ZoneTexte 59"/>
          <p:cNvSpPr>
            <a:spLocks noChangeArrowheads="1"/>
          </p:cNvSpPr>
          <p:nvPr/>
        </p:nvSpPr>
        <p:spPr bwMode="auto">
          <a:xfrm>
            <a:off x="762000" y="6124575"/>
            <a:ext cx="1593850" cy="636359"/>
          </a:xfrm>
          <a:prstGeom prst="roundRect">
            <a:avLst>
              <a:gd name="adj" fmla="val 16667"/>
            </a:avLst>
          </a:prstGeom>
          <a:gradFill rotWithShape="1">
            <a:gsLst>
              <a:gs pos="0">
                <a:srgbClr val="DAFDA7"/>
              </a:gs>
              <a:gs pos="35001">
                <a:srgbClr val="E4FDC2"/>
              </a:gs>
              <a:gs pos="100000">
                <a:srgbClr val="F5FFE6"/>
              </a:gs>
            </a:gsLst>
            <a:lin ang="16200000" scaled="1"/>
          </a:gradFill>
          <a:ln w="9525" algn="ctr">
            <a:noFill/>
            <a:round/>
            <a:headEnd/>
            <a:tailEnd/>
          </a:ln>
          <a:effectLst>
            <a:outerShdw dist="20000" dir="5400000" rotWithShape="0">
              <a:srgbClr val="000000">
                <a:alpha val="37999"/>
              </a:srgbClr>
            </a:outerShdw>
          </a:effectLst>
        </p:spPr>
        <p:txBody>
          <a:bodyPr lIns="20967" tIns="10484" rIns="20967" bIns="10484">
            <a:spAutoFit/>
          </a:bodyPr>
          <a:lstStyle/>
          <a:p>
            <a:pPr defTabSz="957263"/>
            <a:r>
              <a:rPr lang="fr-FR" sz="900" dirty="0">
                <a:solidFill>
                  <a:srgbClr val="275F58"/>
                </a:solidFill>
                <a:latin typeface="Calibri" pitchFamily="34" charset="0"/>
              </a:rPr>
              <a:t>Observation des documents disponibles au sein des FC </a:t>
            </a:r>
            <a:r>
              <a:rPr lang="fr-FR" sz="900" dirty="0" smtClean="0">
                <a:solidFill>
                  <a:srgbClr val="275F58"/>
                </a:solidFill>
                <a:latin typeface="Calibri" pitchFamily="34" charset="0"/>
              </a:rPr>
              <a:t>sélectionnées </a:t>
            </a:r>
            <a:r>
              <a:rPr lang="fr-FR" sz="900" dirty="0">
                <a:solidFill>
                  <a:srgbClr val="275F58"/>
                </a:solidFill>
                <a:latin typeface="Calibri" pitchFamily="34" charset="0"/>
              </a:rPr>
              <a:t>pour les exercices 2009, 2010 et 2011</a:t>
            </a:r>
          </a:p>
        </p:txBody>
      </p:sp>
      <p:sp>
        <p:nvSpPr>
          <p:cNvPr id="14461" name="Rectangle 36"/>
          <p:cNvSpPr>
            <a:spLocks noChangeArrowheads="1"/>
          </p:cNvSpPr>
          <p:nvPr/>
        </p:nvSpPr>
        <p:spPr bwMode="auto">
          <a:xfrm>
            <a:off x="280988" y="9632950"/>
            <a:ext cx="6311900" cy="206375"/>
          </a:xfrm>
          <a:prstGeom prst="rect">
            <a:avLst/>
          </a:prstGeom>
          <a:noFill/>
          <a:ln w="9525">
            <a:noFill/>
            <a:miter lim="800000"/>
            <a:headEnd/>
            <a:tailEnd/>
          </a:ln>
        </p:spPr>
        <p:txBody>
          <a:bodyPr lIns="20967" tIns="10484" rIns="20967" bIns="10484">
            <a:spAutoFit/>
          </a:bodyPr>
          <a:lstStyle/>
          <a:p>
            <a:pPr defTabSz="957263"/>
            <a:r>
              <a:rPr lang="fr-FR" sz="600" dirty="0">
                <a:latin typeface="Times New Roman" pitchFamily="18" charset="0"/>
              </a:rPr>
              <a:t>Données collectées au Cameroun entre le 15 février </a:t>
            </a:r>
            <a:r>
              <a:rPr lang="fr-FR" sz="600" dirty="0" smtClean="0">
                <a:latin typeface="Times New Roman" pitchFamily="18" charset="0"/>
              </a:rPr>
              <a:t>et </a:t>
            </a:r>
            <a:r>
              <a:rPr lang="fr-FR" sz="600" dirty="0">
                <a:latin typeface="Times New Roman" pitchFamily="18" charset="0"/>
              </a:rPr>
              <a:t>le 23 mai 2011 par le projet PDFC dans le cadre des activités menées par  Nature+ a.s.b.l</a:t>
            </a:r>
            <a:r>
              <a:rPr lang="fr-FR" sz="600" dirty="0" smtClean="0">
                <a:latin typeface="Times New Roman" pitchFamily="18" charset="0"/>
              </a:rPr>
              <a:t>., </a:t>
            </a:r>
            <a:r>
              <a:rPr lang="fr-FR" sz="600" dirty="0" err="1" smtClean="0">
                <a:latin typeface="Times New Roman" pitchFamily="18" charset="0"/>
              </a:rPr>
              <a:t>ULg</a:t>
            </a:r>
            <a:r>
              <a:rPr lang="fr-FR" sz="600" dirty="0" smtClean="0">
                <a:latin typeface="Times New Roman" pitchFamily="18" charset="0"/>
              </a:rPr>
              <a:t>/Gembloux Agro-Bio Tech </a:t>
            </a:r>
            <a:r>
              <a:rPr lang="fr-FR" sz="600" dirty="0">
                <a:latin typeface="Times New Roman" pitchFamily="18" charset="0"/>
              </a:rPr>
              <a:t>et </a:t>
            </a:r>
            <a:r>
              <a:rPr lang="fr-FR" sz="600" dirty="0" smtClean="0">
                <a:latin typeface="Times New Roman" pitchFamily="18" charset="0"/>
              </a:rPr>
              <a:t>SNV</a:t>
            </a:r>
            <a:r>
              <a:rPr lang="fr-FR" sz="600" dirty="0">
                <a:latin typeface="Times New Roman" pitchFamily="18" charset="0"/>
              </a:rPr>
              <a:t> (</a:t>
            </a:r>
            <a:r>
              <a:rPr lang="fr-FR" sz="600" dirty="0" err="1">
                <a:latin typeface="Times New Roman" pitchFamily="18" charset="0"/>
              </a:rPr>
              <a:t>Netherlands</a:t>
            </a:r>
            <a:r>
              <a:rPr lang="fr-FR" sz="600" dirty="0">
                <a:latin typeface="Times New Roman" pitchFamily="18" charset="0"/>
              </a:rPr>
              <a:t> </a:t>
            </a:r>
            <a:r>
              <a:rPr lang="fr-FR" sz="600" dirty="0" err="1">
                <a:latin typeface="Times New Roman" pitchFamily="18" charset="0"/>
              </a:rPr>
              <a:t>Development</a:t>
            </a:r>
            <a:r>
              <a:rPr lang="fr-FR" sz="600" dirty="0">
                <a:latin typeface="Times New Roman" pitchFamily="18" charset="0"/>
              </a:rPr>
              <a:t> Organisation).</a:t>
            </a:r>
          </a:p>
        </p:txBody>
      </p:sp>
      <p:sp>
        <p:nvSpPr>
          <p:cNvPr id="16" name="Rectangle à coins arrondis 15"/>
          <p:cNvSpPr>
            <a:spLocks noChangeArrowheads="1"/>
          </p:cNvSpPr>
          <p:nvPr/>
        </p:nvSpPr>
        <p:spPr bwMode="auto">
          <a:xfrm>
            <a:off x="3213100" y="4265613"/>
            <a:ext cx="3240088" cy="2011362"/>
          </a:xfrm>
          <a:prstGeom prst="roundRect">
            <a:avLst>
              <a:gd name="adj" fmla="val 16667"/>
            </a:avLst>
          </a:prstGeom>
          <a:gradFill rotWithShape="1">
            <a:gsLst>
              <a:gs pos="0">
                <a:srgbClr val="DAFDA7"/>
              </a:gs>
              <a:gs pos="35001">
                <a:srgbClr val="E4FDC2"/>
              </a:gs>
              <a:gs pos="100000">
                <a:srgbClr val="F5FFE6"/>
              </a:gs>
            </a:gsLst>
            <a:lin ang="16200000" scaled="1"/>
          </a:gradFill>
          <a:ln w="9525" algn="ctr">
            <a:noFill/>
            <a:round/>
            <a:headEnd/>
            <a:tailEnd/>
          </a:ln>
          <a:effectLst>
            <a:outerShdw dist="20000" dir="5400000" rotWithShape="0">
              <a:srgbClr val="000000">
                <a:alpha val="37999"/>
              </a:srgbClr>
            </a:outerShdw>
          </a:effectLst>
        </p:spPr>
        <p:txBody>
          <a:bodyPr lIns="20967" tIns="10484" rIns="20967" bIns="10484" anchor="ctr"/>
          <a:lstStyle/>
          <a:p>
            <a:pPr algn="ctr" defTabSz="957263">
              <a:defRPr/>
            </a:pPr>
            <a:endParaRPr lang="fr-BE">
              <a:solidFill>
                <a:srgbClr val="000000"/>
              </a:solidFill>
              <a:latin typeface="Calibri" pitchFamily="34" charset="0"/>
            </a:endParaRPr>
          </a:p>
        </p:txBody>
      </p:sp>
      <p:pic>
        <p:nvPicPr>
          <p:cNvPr id="14463" name="Picture 42"/>
          <p:cNvPicPr>
            <a:picLocks noChangeAspect="1" noChangeArrowheads="1"/>
          </p:cNvPicPr>
          <p:nvPr/>
        </p:nvPicPr>
        <p:blipFill>
          <a:blip r:embed="rId5" cstate="print"/>
          <a:srcRect/>
          <a:stretch>
            <a:fillRect/>
          </a:stretch>
        </p:blipFill>
        <p:spPr bwMode="auto">
          <a:xfrm>
            <a:off x="3495675" y="4416425"/>
            <a:ext cx="2735263" cy="1781175"/>
          </a:xfrm>
          <a:prstGeom prst="rect">
            <a:avLst/>
          </a:prstGeom>
          <a:noFill/>
          <a:ln w="9525">
            <a:noFill/>
            <a:miter lim="800000"/>
            <a:headEnd/>
            <a:tailEnd/>
          </a:ln>
        </p:spPr>
      </p:pic>
      <p:sp>
        <p:nvSpPr>
          <p:cNvPr id="10" name="ZoneTexte 9"/>
          <p:cNvSpPr txBox="1">
            <a:spLocks noChangeArrowheads="1"/>
          </p:cNvSpPr>
          <p:nvPr/>
        </p:nvSpPr>
        <p:spPr bwMode="auto">
          <a:xfrm>
            <a:off x="2630488" y="1893888"/>
            <a:ext cx="1590675" cy="220662"/>
          </a:xfrm>
          <a:prstGeom prst="rect">
            <a:avLst/>
          </a:prstGeom>
          <a:gradFill rotWithShape="1">
            <a:gsLst>
              <a:gs pos="0">
                <a:srgbClr val="C9B5E8"/>
              </a:gs>
              <a:gs pos="35001">
                <a:srgbClr val="D9CBEE"/>
              </a:gs>
              <a:gs pos="100000">
                <a:srgbClr val="F0EAF9"/>
              </a:gs>
            </a:gsLst>
            <a:lin ang="16200000" scaled="1"/>
          </a:gradFill>
          <a:ln w="9525" algn="ctr">
            <a:noFill/>
            <a:miter lim="800000"/>
            <a:headEnd/>
            <a:tailEnd/>
          </a:ln>
          <a:effectLst>
            <a:outerShdw dist="20000" dir="5400000" rotWithShape="0">
              <a:srgbClr val="000000">
                <a:alpha val="37999"/>
              </a:srgbClr>
            </a:outerShdw>
          </a:effectLst>
        </p:spPr>
        <p:txBody>
          <a:bodyPr lIns="20863" tIns="10432" rIns="20863" bIns="10432">
            <a:spAutoFit/>
          </a:bodyPr>
          <a:lstStyle/>
          <a:p>
            <a:pPr algn="ctr" defTabSz="957263">
              <a:defRPr/>
            </a:pPr>
            <a:r>
              <a:rPr lang="fr-BE" sz="1300" b="1">
                <a:solidFill>
                  <a:srgbClr val="275F58"/>
                </a:solidFill>
              </a:rPr>
              <a:t>INTRODUCTION</a:t>
            </a:r>
          </a:p>
        </p:txBody>
      </p:sp>
      <p:sp>
        <p:nvSpPr>
          <p:cNvPr id="2" name="ZoneTexte 59"/>
          <p:cNvSpPr>
            <a:spLocks noChangeArrowheads="1"/>
          </p:cNvSpPr>
          <p:nvPr/>
        </p:nvSpPr>
        <p:spPr bwMode="auto">
          <a:xfrm>
            <a:off x="839788" y="7796213"/>
            <a:ext cx="1428750" cy="325437"/>
          </a:xfrm>
          <a:prstGeom prst="roundRect">
            <a:avLst>
              <a:gd name="adj" fmla="val 16667"/>
            </a:avLst>
          </a:prstGeom>
          <a:gradFill rotWithShape="1">
            <a:gsLst>
              <a:gs pos="0">
                <a:srgbClr val="DAFDA7"/>
              </a:gs>
              <a:gs pos="35001">
                <a:srgbClr val="E4FDC2"/>
              </a:gs>
              <a:gs pos="100000">
                <a:srgbClr val="F5FFE6"/>
              </a:gs>
            </a:gsLst>
            <a:lin ang="16200000" scaled="1"/>
          </a:gradFill>
          <a:ln w="9525" algn="ctr">
            <a:noFill/>
            <a:round/>
            <a:headEnd/>
            <a:tailEnd/>
          </a:ln>
          <a:effectLst>
            <a:outerShdw dist="20000" dir="5400000" rotWithShape="0">
              <a:srgbClr val="000000">
                <a:alpha val="37999"/>
              </a:srgbClr>
            </a:outerShdw>
          </a:effectLst>
        </p:spPr>
        <p:txBody>
          <a:bodyPr lIns="20967" tIns="10484" rIns="20967" bIns="10484">
            <a:spAutoFit/>
          </a:bodyPr>
          <a:lstStyle/>
          <a:p>
            <a:pPr defTabSz="957263"/>
            <a:r>
              <a:rPr lang="fr-BE" sz="900">
                <a:solidFill>
                  <a:srgbClr val="275F58"/>
                </a:solidFill>
                <a:latin typeface="Calibri" pitchFamily="34" charset="0"/>
              </a:rPr>
              <a:t>Enquête sur les procédures de traçabilité existantes</a:t>
            </a:r>
          </a:p>
        </p:txBody>
      </p:sp>
      <p:sp>
        <p:nvSpPr>
          <p:cNvPr id="3" name="ZoneTexte 59"/>
          <p:cNvSpPr>
            <a:spLocks noChangeArrowheads="1"/>
          </p:cNvSpPr>
          <p:nvPr/>
        </p:nvSpPr>
        <p:spPr bwMode="auto">
          <a:xfrm>
            <a:off x="801688" y="8286750"/>
            <a:ext cx="1479550" cy="627063"/>
          </a:xfrm>
          <a:prstGeom prst="roundRect">
            <a:avLst>
              <a:gd name="adj" fmla="val 16667"/>
            </a:avLst>
          </a:prstGeom>
          <a:gradFill rotWithShape="1">
            <a:gsLst>
              <a:gs pos="0">
                <a:srgbClr val="DAFDA7"/>
              </a:gs>
              <a:gs pos="35001">
                <a:srgbClr val="E4FDC2"/>
              </a:gs>
              <a:gs pos="100000">
                <a:srgbClr val="F5FFE6"/>
              </a:gs>
            </a:gsLst>
            <a:lin ang="16200000" scaled="1"/>
          </a:gradFill>
          <a:ln w="9525" algn="ctr">
            <a:noFill/>
            <a:round/>
            <a:headEnd/>
            <a:tailEnd/>
          </a:ln>
          <a:effectLst>
            <a:outerShdw dist="20000" dir="5400000" rotWithShape="0">
              <a:srgbClr val="000000">
                <a:alpha val="37999"/>
              </a:srgbClr>
            </a:outerShdw>
          </a:effectLst>
        </p:spPr>
        <p:txBody>
          <a:bodyPr lIns="20967" tIns="10484" rIns="20967" bIns="10484">
            <a:spAutoFit/>
          </a:bodyPr>
          <a:lstStyle/>
          <a:p>
            <a:pPr defTabSz="957263">
              <a:defRPr/>
            </a:pPr>
            <a:r>
              <a:rPr lang="fr-BE" sz="900">
                <a:solidFill>
                  <a:srgbClr val="275F58"/>
                </a:solidFill>
                <a:latin typeface="Calibri" pitchFamily="34" charset="0"/>
              </a:rPr>
              <a:t>Proposition et application de procédures de traçabilité opérationnelles dans une FC en exploitation</a:t>
            </a:r>
          </a:p>
        </p:txBody>
      </p:sp>
      <p:sp>
        <p:nvSpPr>
          <p:cNvPr id="32" name="ZoneTexte 31"/>
          <p:cNvSpPr txBox="1">
            <a:spLocks noChangeArrowheads="1"/>
          </p:cNvSpPr>
          <p:nvPr/>
        </p:nvSpPr>
        <p:spPr bwMode="auto">
          <a:xfrm>
            <a:off x="2603500" y="8807450"/>
            <a:ext cx="1392238" cy="220663"/>
          </a:xfrm>
          <a:prstGeom prst="rect">
            <a:avLst/>
          </a:prstGeom>
          <a:gradFill rotWithShape="1">
            <a:gsLst>
              <a:gs pos="0">
                <a:srgbClr val="C9B5E8"/>
              </a:gs>
              <a:gs pos="35001">
                <a:srgbClr val="D9CBEE"/>
              </a:gs>
              <a:gs pos="100000">
                <a:srgbClr val="F0EAF9"/>
              </a:gs>
            </a:gsLst>
            <a:lin ang="16200000" scaled="1"/>
          </a:gradFill>
          <a:ln w="9525" algn="ctr">
            <a:noFill/>
            <a:miter lim="800000"/>
            <a:headEnd/>
            <a:tailEnd/>
          </a:ln>
          <a:effectLst>
            <a:outerShdw dist="20000" dir="5400000" rotWithShape="0">
              <a:srgbClr val="000000">
                <a:alpha val="37999"/>
              </a:srgbClr>
            </a:outerShdw>
          </a:effectLst>
        </p:spPr>
        <p:txBody>
          <a:bodyPr lIns="20863" tIns="10432" rIns="20863" bIns="10432">
            <a:spAutoFit/>
          </a:bodyPr>
          <a:lstStyle/>
          <a:p>
            <a:pPr algn="ctr" defTabSz="957263">
              <a:defRPr/>
            </a:pPr>
            <a:r>
              <a:rPr lang="fr-BE" sz="1300" b="1">
                <a:solidFill>
                  <a:srgbClr val="275F58"/>
                </a:solidFill>
                <a:cs typeface="Times New Roman" pitchFamily="18" charset="0"/>
              </a:rPr>
              <a:t>CONCLUSION</a:t>
            </a:r>
          </a:p>
        </p:txBody>
      </p:sp>
      <p:sp>
        <p:nvSpPr>
          <p:cNvPr id="17" name="ZoneTexte 16"/>
          <p:cNvSpPr>
            <a:spLocks noChangeArrowheads="1"/>
          </p:cNvSpPr>
          <p:nvPr/>
        </p:nvSpPr>
        <p:spPr bwMode="auto">
          <a:xfrm>
            <a:off x="3276600" y="6137275"/>
            <a:ext cx="3419475" cy="485775"/>
          </a:xfrm>
          <a:prstGeom prst="roundRect">
            <a:avLst>
              <a:gd name="adj" fmla="val 16667"/>
            </a:avLst>
          </a:prstGeom>
          <a:gradFill rotWithShape="1">
            <a:gsLst>
              <a:gs pos="0">
                <a:srgbClr val="DAFDA7"/>
              </a:gs>
              <a:gs pos="35001">
                <a:srgbClr val="E4FDC2"/>
              </a:gs>
              <a:gs pos="100000">
                <a:srgbClr val="F5FFE6"/>
              </a:gs>
            </a:gsLst>
            <a:lin ang="16200000" scaled="1"/>
          </a:gradFill>
          <a:ln w="9525" algn="ctr">
            <a:solidFill>
              <a:srgbClr val="98B954"/>
            </a:solidFill>
            <a:round/>
            <a:headEnd/>
            <a:tailEnd/>
          </a:ln>
          <a:effectLst>
            <a:outerShdw dist="20000" dir="5400000" rotWithShape="0">
              <a:srgbClr val="000000">
                <a:alpha val="37999"/>
              </a:srgbClr>
            </a:outerShdw>
          </a:effectLst>
        </p:spPr>
        <p:txBody>
          <a:bodyPr lIns="20967" tIns="10484" rIns="20967" bIns="10484">
            <a:spAutoFit/>
          </a:bodyPr>
          <a:lstStyle/>
          <a:p>
            <a:pPr algn="ctr" defTabSz="957263"/>
            <a:r>
              <a:rPr lang="fr-FR" sz="900" dirty="0" smtClean="0">
                <a:solidFill>
                  <a:srgbClr val="275F58"/>
                </a:solidFill>
                <a:latin typeface="Calibri" pitchFamily="34" charset="0"/>
              </a:rPr>
              <a:t>Le </a:t>
            </a:r>
            <a:r>
              <a:rPr lang="fr-FR" sz="900" dirty="0">
                <a:solidFill>
                  <a:srgbClr val="275F58"/>
                </a:solidFill>
                <a:latin typeface="Calibri" pitchFamily="34" charset="0"/>
              </a:rPr>
              <a:t>test réalisé indique que </a:t>
            </a:r>
            <a:r>
              <a:rPr lang="fr-FR" sz="900" dirty="0" smtClean="0">
                <a:solidFill>
                  <a:srgbClr val="275F58"/>
                </a:solidFill>
                <a:latin typeface="Calibri" pitchFamily="34" charset="0"/>
              </a:rPr>
              <a:t>seuls deux </a:t>
            </a:r>
            <a:r>
              <a:rPr lang="fr-FR" sz="900" dirty="0">
                <a:solidFill>
                  <a:srgbClr val="275F58"/>
                </a:solidFill>
                <a:latin typeface="Calibri" pitchFamily="34" charset="0"/>
              </a:rPr>
              <a:t>des cinq critères qui constituent la grille de légalité seraient conformes à l’heure actuelle, ceci pour 70% des FC visitées.</a:t>
            </a:r>
          </a:p>
        </p:txBody>
      </p:sp>
      <p:grpSp>
        <p:nvGrpSpPr>
          <p:cNvPr id="14469" name="Group 114"/>
          <p:cNvGrpSpPr>
            <a:grpSpLocks/>
          </p:cNvGrpSpPr>
          <p:nvPr/>
        </p:nvGrpSpPr>
        <p:grpSpPr bwMode="auto">
          <a:xfrm>
            <a:off x="2638425" y="3381366"/>
            <a:ext cx="1295400" cy="1477964"/>
            <a:chOff x="1616" y="2031"/>
            <a:chExt cx="894" cy="1023"/>
          </a:xfrm>
        </p:grpSpPr>
        <p:graphicFrame>
          <p:nvGraphicFramePr>
            <p:cNvPr id="14384" name="Diagram 48"/>
            <p:cNvGraphicFramePr>
              <a:graphicFrameLocks/>
            </p:cNvGraphicFramePr>
            <p:nvPr/>
          </p:nvGraphicFramePr>
          <p:xfrm>
            <a:off x="1616" y="2031"/>
            <a:ext cx="894" cy="907"/>
          </p:xfrm>
          <a:graphic>
            <a:graphicData uri="http://schemas.openxmlformats.org/drawingml/2006/compatibility">
              <com:legacyDrawing xmlns:com="http://schemas.openxmlformats.org/drawingml/2006/compatibility" spid="_x0000_s14384"/>
            </a:graphicData>
          </a:graphic>
        </p:graphicFrame>
        <p:sp>
          <p:nvSpPr>
            <p:cNvPr id="5" name="Rectangle à coins arrondis 10"/>
            <p:cNvSpPr>
              <a:spLocks noChangeArrowheads="1"/>
            </p:cNvSpPr>
            <p:nvPr/>
          </p:nvSpPr>
          <p:spPr bwMode="auto">
            <a:xfrm>
              <a:off x="1658" y="2839"/>
              <a:ext cx="802" cy="215"/>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dist="20000" dir="5400000" rotWithShape="0">
                <a:srgbClr val="000000">
                  <a:alpha val="37999"/>
                </a:srgbClr>
              </a:outerShdw>
            </a:effectLst>
          </p:spPr>
          <p:txBody>
            <a:bodyPr lIns="20863" tIns="32855" rIns="82137" bIns="32855" anchor="ctr">
              <a:spAutoFit/>
            </a:bodyPr>
            <a:lstStyle/>
            <a:p>
              <a:pPr marL="84138" algn="ctr" defTabSz="1762125">
                <a:defRPr/>
              </a:pPr>
              <a:r>
                <a:rPr lang="fr-FR" sz="700" dirty="0">
                  <a:latin typeface="Calibri" pitchFamily="34" charset="0"/>
                </a:rPr>
                <a:t>Structure de la grille de légalité n°6</a:t>
              </a:r>
            </a:p>
          </p:txBody>
        </p:sp>
      </p:grpSp>
      <p:sp>
        <p:nvSpPr>
          <p:cNvPr id="14470" name="AutoShape 104"/>
          <p:cNvSpPr>
            <a:spLocks/>
          </p:cNvSpPr>
          <p:nvPr/>
        </p:nvSpPr>
        <p:spPr bwMode="auto">
          <a:xfrm>
            <a:off x="2349500" y="7842250"/>
            <a:ext cx="142875" cy="1046163"/>
          </a:xfrm>
          <a:prstGeom prst="rightBrace">
            <a:avLst>
              <a:gd name="adj1" fmla="val 61019"/>
              <a:gd name="adj2" fmla="val 24431"/>
            </a:avLst>
          </a:prstGeom>
          <a:noFill/>
          <a:ln w="22225">
            <a:solidFill>
              <a:srgbClr val="008000"/>
            </a:solidFill>
            <a:round/>
            <a:headEnd/>
            <a:tailEnd/>
          </a:ln>
        </p:spPr>
        <p:txBody>
          <a:bodyPr wrap="none" anchor="ctr"/>
          <a:lstStyle/>
          <a:p>
            <a:endParaRPr lang="fr-FR"/>
          </a:p>
        </p:txBody>
      </p:sp>
      <p:pic>
        <p:nvPicPr>
          <p:cNvPr id="14471" name="Picture 32"/>
          <p:cNvPicPr>
            <a:picLocks noChangeAspect="1" noChangeArrowheads="1"/>
          </p:cNvPicPr>
          <p:nvPr/>
        </p:nvPicPr>
        <p:blipFill>
          <a:blip r:embed="rId6">
            <a:clrChange>
              <a:clrFrom>
                <a:srgbClr val="FFFFFF"/>
              </a:clrFrom>
              <a:clrTo>
                <a:srgbClr val="FFFFFF">
                  <a:alpha val="0"/>
                </a:srgbClr>
              </a:clrTo>
            </a:clrChange>
          </a:blip>
          <a:srcRect b="12016"/>
          <a:stretch>
            <a:fillRect/>
          </a:stretch>
        </p:blipFill>
        <p:spPr bwMode="auto">
          <a:xfrm>
            <a:off x="60325" y="1176338"/>
            <a:ext cx="1182688" cy="522287"/>
          </a:xfrm>
          <a:prstGeom prst="rect">
            <a:avLst/>
          </a:prstGeom>
          <a:noFill/>
          <a:ln w="9525">
            <a:noFill/>
            <a:miter lim="800000"/>
            <a:headEnd/>
            <a:tailEnd/>
          </a:ln>
        </p:spPr>
      </p:pic>
      <p:pic>
        <p:nvPicPr>
          <p:cNvPr id="14472" name="Picture 34"/>
          <p:cNvPicPr>
            <a:picLocks noChangeAspect="1" noChangeArrowheads="1"/>
          </p:cNvPicPr>
          <p:nvPr/>
        </p:nvPicPr>
        <p:blipFill>
          <a:blip r:embed="rId7"/>
          <a:srcRect/>
          <a:stretch>
            <a:fillRect/>
          </a:stretch>
        </p:blipFill>
        <p:spPr bwMode="auto">
          <a:xfrm>
            <a:off x="1336675" y="1136650"/>
            <a:ext cx="579438" cy="587375"/>
          </a:xfrm>
          <a:prstGeom prst="rect">
            <a:avLst/>
          </a:prstGeom>
          <a:noFill/>
          <a:ln w="9525">
            <a:noFill/>
            <a:miter lim="800000"/>
            <a:headEnd/>
            <a:tailEnd/>
          </a:ln>
        </p:spPr>
      </p:pic>
      <p:pic>
        <p:nvPicPr>
          <p:cNvPr id="14473" name="Picture 101" descr="logo snv"/>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78400" y="1144588"/>
            <a:ext cx="971550" cy="571500"/>
          </a:xfrm>
          <a:prstGeom prst="rect">
            <a:avLst/>
          </a:prstGeom>
          <a:noFill/>
          <a:ln w="9525">
            <a:noFill/>
            <a:miter lim="800000"/>
            <a:headEnd/>
            <a:tailEnd/>
          </a:ln>
        </p:spPr>
      </p:pic>
      <p:pic>
        <p:nvPicPr>
          <p:cNvPr id="14474" name="Picture 33" descr="C:\Users\Karl\AppData\Local\Temp\logo_coul_texte_cadre_300.tif"/>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022975" y="1201738"/>
            <a:ext cx="719138" cy="511175"/>
          </a:xfrm>
          <a:prstGeom prst="rect">
            <a:avLst/>
          </a:prstGeom>
          <a:noFill/>
          <a:ln w="9525">
            <a:noFill/>
            <a:miter lim="800000"/>
            <a:headEnd/>
            <a:tailEnd/>
          </a:ln>
        </p:spPr>
      </p:pic>
      <p:sp>
        <p:nvSpPr>
          <p:cNvPr id="14475" name="Flèche droite à entaille 81"/>
          <p:cNvSpPr>
            <a:spLocks noChangeArrowheads="1"/>
          </p:cNvSpPr>
          <p:nvPr/>
        </p:nvSpPr>
        <p:spPr bwMode="auto">
          <a:xfrm>
            <a:off x="2578100" y="6308725"/>
            <a:ext cx="382588" cy="138113"/>
          </a:xfrm>
          <a:prstGeom prst="notchedRightArrow">
            <a:avLst>
              <a:gd name="adj1" fmla="val 100000"/>
              <a:gd name="adj2" fmla="val 55171"/>
            </a:avLst>
          </a:prstGeom>
          <a:noFill/>
          <a:ln w="57150" cmpd="thinThick" algn="ctr">
            <a:solidFill>
              <a:srgbClr val="008000"/>
            </a:solidFill>
            <a:miter lim="800000"/>
            <a:headEnd/>
            <a:tailEnd/>
          </a:ln>
        </p:spPr>
        <p:txBody>
          <a:bodyPr lIns="20967" tIns="10484" rIns="20967" bIns="10484" anchor="ctr"/>
          <a:lstStyle/>
          <a:p>
            <a:pPr algn="ctr" defTabSz="957263"/>
            <a:endParaRPr lang="fr-BE">
              <a:solidFill>
                <a:srgbClr val="FFFFFF"/>
              </a:solidFill>
              <a:latin typeface="Calibri" pitchFamily="34" charset="0"/>
            </a:endParaRPr>
          </a:p>
        </p:txBody>
      </p:sp>
      <p:sp>
        <p:nvSpPr>
          <p:cNvPr id="14476" name="Flèche droite à entaille 81"/>
          <p:cNvSpPr>
            <a:spLocks noChangeArrowheads="1"/>
          </p:cNvSpPr>
          <p:nvPr/>
        </p:nvSpPr>
        <p:spPr bwMode="auto">
          <a:xfrm>
            <a:off x="2614613" y="8018463"/>
            <a:ext cx="382587" cy="138112"/>
          </a:xfrm>
          <a:prstGeom prst="notchedRightArrow">
            <a:avLst>
              <a:gd name="adj1" fmla="val 100000"/>
              <a:gd name="adj2" fmla="val 55172"/>
            </a:avLst>
          </a:prstGeom>
          <a:noFill/>
          <a:ln w="57150" cmpd="thinThick" algn="ctr">
            <a:solidFill>
              <a:srgbClr val="008000"/>
            </a:solidFill>
            <a:miter lim="800000"/>
            <a:headEnd/>
            <a:tailEnd/>
          </a:ln>
        </p:spPr>
        <p:txBody>
          <a:bodyPr lIns="20967" tIns="10484" rIns="20967" bIns="10484" anchor="ctr"/>
          <a:lstStyle/>
          <a:p>
            <a:pPr algn="ctr" defTabSz="957263"/>
            <a:endParaRPr lang="fr-BE">
              <a:solidFill>
                <a:srgbClr val="FFFFFF"/>
              </a:solidFill>
              <a:latin typeface="Calibri" pitchFamily="34" charset="0"/>
            </a:endParaRPr>
          </a:p>
        </p:txBody>
      </p:sp>
      <p:sp>
        <p:nvSpPr>
          <p:cNvPr id="14477" name="Flèche droite à entaille 81"/>
          <p:cNvSpPr>
            <a:spLocks noChangeArrowheads="1"/>
          </p:cNvSpPr>
          <p:nvPr/>
        </p:nvSpPr>
        <p:spPr bwMode="auto">
          <a:xfrm>
            <a:off x="2565400" y="5548313"/>
            <a:ext cx="382588" cy="138112"/>
          </a:xfrm>
          <a:prstGeom prst="notchedRightArrow">
            <a:avLst>
              <a:gd name="adj1" fmla="val 100000"/>
              <a:gd name="adj2" fmla="val 55172"/>
            </a:avLst>
          </a:prstGeom>
          <a:noFill/>
          <a:ln w="57150" cmpd="thinThick" algn="ctr">
            <a:solidFill>
              <a:srgbClr val="008000"/>
            </a:solidFill>
            <a:miter lim="800000"/>
            <a:headEnd/>
            <a:tailEnd/>
          </a:ln>
        </p:spPr>
        <p:txBody>
          <a:bodyPr lIns="20967" tIns="10484" rIns="20967" bIns="10484" anchor="ctr"/>
          <a:lstStyle/>
          <a:p>
            <a:pPr algn="ctr" defTabSz="957263"/>
            <a:endParaRPr lang="fr-BE">
              <a:solidFill>
                <a:srgbClr val="FFFFFF"/>
              </a:solidFill>
              <a:latin typeface="Calibri" pitchFamily="34" charset="0"/>
            </a:endParaRPr>
          </a:p>
        </p:txBody>
      </p:sp>
      <p:sp>
        <p:nvSpPr>
          <p:cNvPr id="14478" name="Flèche droite à entaille 81"/>
          <p:cNvSpPr>
            <a:spLocks noChangeArrowheads="1"/>
          </p:cNvSpPr>
          <p:nvPr/>
        </p:nvSpPr>
        <p:spPr bwMode="auto">
          <a:xfrm>
            <a:off x="2565400" y="4894263"/>
            <a:ext cx="382588" cy="138112"/>
          </a:xfrm>
          <a:prstGeom prst="notchedRightArrow">
            <a:avLst>
              <a:gd name="adj1" fmla="val 100000"/>
              <a:gd name="adj2" fmla="val 55172"/>
            </a:avLst>
          </a:prstGeom>
          <a:noFill/>
          <a:ln w="57150" cmpd="thinThick" algn="ctr">
            <a:solidFill>
              <a:srgbClr val="008000"/>
            </a:solidFill>
            <a:miter lim="800000"/>
            <a:headEnd/>
            <a:tailEnd/>
          </a:ln>
        </p:spPr>
        <p:txBody>
          <a:bodyPr lIns="20967" tIns="10484" rIns="20967" bIns="10484" anchor="ctr"/>
          <a:lstStyle/>
          <a:p>
            <a:pPr algn="ctr" defTabSz="957263"/>
            <a:endParaRPr lang="fr-BE">
              <a:solidFill>
                <a:srgbClr val="FFFFFF"/>
              </a:solidFill>
              <a:latin typeface="Calibri" pitchFamily="34" charset="0"/>
            </a:endParaRPr>
          </a:p>
        </p:txBody>
      </p:sp>
      <p:grpSp>
        <p:nvGrpSpPr>
          <p:cNvPr id="14479" name="Group 112"/>
          <p:cNvGrpSpPr>
            <a:grpSpLocks/>
          </p:cNvGrpSpPr>
          <p:nvPr/>
        </p:nvGrpSpPr>
        <p:grpSpPr bwMode="auto">
          <a:xfrm>
            <a:off x="4941888" y="4100513"/>
            <a:ext cx="1871662" cy="1139825"/>
            <a:chOff x="3022" y="2629"/>
            <a:chExt cx="1179" cy="718"/>
          </a:xfrm>
        </p:grpSpPr>
        <p:sp>
          <p:nvSpPr>
            <p:cNvPr id="99" name="Rectangle à coins arrondis 98"/>
            <p:cNvSpPr>
              <a:spLocks noChangeArrowheads="1"/>
            </p:cNvSpPr>
            <p:nvPr/>
          </p:nvSpPr>
          <p:spPr bwMode="auto">
            <a:xfrm>
              <a:off x="3022" y="2629"/>
              <a:ext cx="1179" cy="718"/>
            </a:xfrm>
            <a:prstGeom prst="roundRect">
              <a:avLst>
                <a:gd name="adj" fmla="val 16667"/>
              </a:avLst>
            </a:prstGeom>
            <a:gradFill rotWithShape="1">
              <a:gsLst>
                <a:gs pos="0">
                  <a:srgbClr val="DAFDA7"/>
                </a:gs>
                <a:gs pos="35001">
                  <a:srgbClr val="E4FDC2"/>
                </a:gs>
                <a:gs pos="100000">
                  <a:srgbClr val="F5FFE6"/>
                </a:gs>
              </a:gsLst>
              <a:lin ang="16200000" scaled="1"/>
            </a:gradFill>
            <a:ln w="9525" algn="ctr">
              <a:noFill/>
              <a:round/>
              <a:headEnd/>
              <a:tailEnd/>
            </a:ln>
            <a:effectLst>
              <a:outerShdw dist="20000" dir="5400000" rotWithShape="0">
                <a:srgbClr val="000000">
                  <a:alpha val="37999"/>
                </a:srgbClr>
              </a:outerShdw>
            </a:effectLst>
          </p:spPr>
          <p:txBody>
            <a:bodyPr lIns="29681" tIns="14841" rIns="29681" bIns="14841" anchor="ctr"/>
            <a:lstStyle/>
            <a:p>
              <a:pPr algn="ctr" defTabSz="957263">
                <a:defRPr/>
              </a:pPr>
              <a:endParaRPr lang="fr-BE">
                <a:solidFill>
                  <a:srgbClr val="000000"/>
                </a:solidFill>
                <a:latin typeface="Calibri" pitchFamily="34" charset="0"/>
              </a:endParaRPr>
            </a:p>
          </p:txBody>
        </p:sp>
        <p:graphicFrame>
          <p:nvGraphicFramePr>
            <p:cNvPr id="14447" name="Object 111"/>
            <p:cNvGraphicFramePr>
              <a:graphicFrameLocks noChangeAspect="1"/>
            </p:cNvGraphicFramePr>
            <p:nvPr/>
          </p:nvGraphicFramePr>
          <p:xfrm>
            <a:off x="3073" y="2682"/>
            <a:ext cx="1088" cy="610"/>
          </p:xfrm>
          <a:graphic>
            <a:graphicData uri="http://schemas.openxmlformats.org/presentationml/2006/ole">
              <p:oleObj spid="_x0000_s14447" name="Graphique" r:id="rId10" imgW="7143750" imgH="4000500" progId="Excel.Sheet.8">
                <p:embed/>
              </p:oleObj>
            </a:graphicData>
          </a:graphic>
        </p:graphicFrame>
      </p:grpSp>
      <p:pic>
        <p:nvPicPr>
          <p:cNvPr id="14482" name="Picture 63" descr="IMG_5814"/>
          <p:cNvPicPr>
            <a:picLocks noChangeAspect="1" noChangeArrowheads="1"/>
          </p:cNvPicPr>
          <p:nvPr/>
        </p:nvPicPr>
        <p:blipFill>
          <a:blip r:embed="rId11" cstate="print"/>
          <a:srcRect/>
          <a:stretch>
            <a:fillRect/>
          </a:stretch>
        </p:blipFill>
        <p:spPr bwMode="auto">
          <a:xfrm>
            <a:off x="3213100" y="7050088"/>
            <a:ext cx="827088" cy="615950"/>
          </a:xfrm>
          <a:prstGeom prst="rect">
            <a:avLst/>
          </a:prstGeom>
          <a:solidFill>
            <a:srgbClr val="CC99FF">
              <a:alpha val="45882"/>
            </a:srgbClr>
          </a:solidFill>
          <a:ln w="9525">
            <a:noFill/>
            <a:miter lim="800000"/>
            <a:headEnd/>
            <a:tailEnd/>
          </a:ln>
        </p:spPr>
      </p:pic>
      <p:pic>
        <p:nvPicPr>
          <p:cNvPr id="14483" name="Picture 64" descr="IMG_5843"/>
          <p:cNvPicPr>
            <a:picLocks noChangeAspect="1" noChangeArrowheads="1"/>
          </p:cNvPicPr>
          <p:nvPr/>
        </p:nvPicPr>
        <p:blipFill>
          <a:blip r:embed="rId12" cstate="print"/>
          <a:srcRect/>
          <a:stretch>
            <a:fillRect/>
          </a:stretch>
        </p:blipFill>
        <p:spPr bwMode="auto">
          <a:xfrm>
            <a:off x="4543425" y="7050088"/>
            <a:ext cx="836613" cy="623887"/>
          </a:xfrm>
          <a:prstGeom prst="rect">
            <a:avLst/>
          </a:prstGeom>
          <a:solidFill>
            <a:srgbClr val="CC99FF">
              <a:alpha val="45882"/>
            </a:srgbClr>
          </a:solidFill>
          <a:ln w="9525">
            <a:noFill/>
            <a:miter lim="800000"/>
            <a:headEnd/>
            <a:tailEnd/>
          </a:ln>
        </p:spPr>
      </p:pic>
      <p:pic>
        <p:nvPicPr>
          <p:cNvPr id="14484" name="Picture 66" descr="IMG_6360"/>
          <p:cNvPicPr>
            <a:picLocks noChangeAspect="1" noChangeArrowheads="1"/>
          </p:cNvPicPr>
          <p:nvPr/>
        </p:nvPicPr>
        <p:blipFill>
          <a:blip r:embed="rId13" cstate="print"/>
          <a:srcRect l="16602" b="18112"/>
          <a:stretch>
            <a:fillRect/>
          </a:stretch>
        </p:blipFill>
        <p:spPr bwMode="auto">
          <a:xfrm>
            <a:off x="5851525" y="8170863"/>
            <a:ext cx="817563" cy="598487"/>
          </a:xfrm>
          <a:prstGeom prst="rect">
            <a:avLst/>
          </a:prstGeom>
          <a:solidFill>
            <a:srgbClr val="CC99FF">
              <a:alpha val="45882"/>
            </a:srgbClr>
          </a:solidFill>
          <a:ln w="9525">
            <a:noFill/>
            <a:miter lim="800000"/>
            <a:headEnd/>
            <a:tailEnd/>
          </a:ln>
        </p:spPr>
      </p:pic>
      <p:pic>
        <p:nvPicPr>
          <p:cNvPr id="14485" name="Picture 68" descr="IMG_6435"/>
          <p:cNvPicPr>
            <a:picLocks noChangeAspect="1" noChangeArrowheads="1"/>
          </p:cNvPicPr>
          <p:nvPr/>
        </p:nvPicPr>
        <p:blipFill>
          <a:blip r:embed="rId14" cstate="print"/>
          <a:srcRect l="26414" b="29340"/>
          <a:stretch>
            <a:fillRect/>
          </a:stretch>
        </p:blipFill>
        <p:spPr bwMode="auto">
          <a:xfrm>
            <a:off x="4543425" y="8143875"/>
            <a:ext cx="863600" cy="619125"/>
          </a:xfrm>
          <a:prstGeom prst="rect">
            <a:avLst/>
          </a:prstGeom>
          <a:solidFill>
            <a:srgbClr val="CC99FF">
              <a:alpha val="45882"/>
            </a:srgbClr>
          </a:solidFill>
          <a:ln w="9525">
            <a:noFill/>
            <a:miter lim="800000"/>
            <a:headEnd/>
            <a:tailEnd/>
          </a:ln>
        </p:spPr>
      </p:pic>
      <p:sp>
        <p:nvSpPr>
          <p:cNvPr id="14486" name="AutoShape 70"/>
          <p:cNvSpPr>
            <a:spLocks noChangeArrowheads="1"/>
          </p:cNvSpPr>
          <p:nvPr/>
        </p:nvSpPr>
        <p:spPr bwMode="auto">
          <a:xfrm>
            <a:off x="4100513" y="7215188"/>
            <a:ext cx="315912" cy="284162"/>
          </a:xfrm>
          <a:prstGeom prst="rightArrow">
            <a:avLst>
              <a:gd name="adj1" fmla="val 50000"/>
              <a:gd name="adj2" fmla="val 27793"/>
            </a:avLst>
          </a:prstGeom>
          <a:solidFill>
            <a:srgbClr val="CC99FF">
              <a:alpha val="83000"/>
            </a:srgbClr>
          </a:solidFill>
          <a:ln w="9525">
            <a:noFill/>
            <a:miter lim="800000"/>
            <a:headEnd/>
            <a:tailEnd/>
          </a:ln>
        </p:spPr>
        <p:txBody>
          <a:bodyPr wrap="none" lIns="20967" tIns="10484" rIns="20967" bIns="10484" anchor="ctr"/>
          <a:lstStyle/>
          <a:p>
            <a:pPr defTabSz="957263"/>
            <a:endParaRPr lang="fr-FR"/>
          </a:p>
        </p:txBody>
      </p:sp>
      <p:pic>
        <p:nvPicPr>
          <p:cNvPr id="14487" name="Picture 76" descr="IMG_6346"/>
          <p:cNvPicPr>
            <a:picLocks noChangeAspect="1" noChangeArrowheads="1"/>
          </p:cNvPicPr>
          <p:nvPr/>
        </p:nvPicPr>
        <p:blipFill>
          <a:blip r:embed="rId15" cstate="print"/>
          <a:srcRect/>
          <a:stretch>
            <a:fillRect/>
          </a:stretch>
        </p:blipFill>
        <p:spPr bwMode="auto">
          <a:xfrm>
            <a:off x="5805488" y="7040563"/>
            <a:ext cx="863600" cy="642937"/>
          </a:xfrm>
          <a:prstGeom prst="rect">
            <a:avLst/>
          </a:prstGeom>
          <a:solidFill>
            <a:srgbClr val="CC99FF">
              <a:alpha val="45882"/>
            </a:srgbClr>
          </a:solidFill>
          <a:ln w="9525">
            <a:noFill/>
            <a:miter lim="800000"/>
            <a:headEnd/>
            <a:tailEnd/>
          </a:ln>
        </p:spPr>
      </p:pic>
      <p:pic>
        <p:nvPicPr>
          <p:cNvPr id="14488" name="Picture 84" descr="Copie (2) de IMG_6405"/>
          <p:cNvPicPr>
            <a:picLocks noChangeAspect="1" noChangeArrowheads="1"/>
          </p:cNvPicPr>
          <p:nvPr/>
        </p:nvPicPr>
        <p:blipFill>
          <a:blip r:embed="rId16" cstate="print"/>
          <a:srcRect/>
          <a:stretch>
            <a:fillRect/>
          </a:stretch>
        </p:blipFill>
        <p:spPr bwMode="auto">
          <a:xfrm>
            <a:off x="3213100" y="8172450"/>
            <a:ext cx="782638" cy="584200"/>
          </a:xfrm>
          <a:prstGeom prst="rect">
            <a:avLst/>
          </a:prstGeom>
          <a:solidFill>
            <a:srgbClr val="CC99FF">
              <a:alpha val="45882"/>
            </a:srgbClr>
          </a:solidFill>
          <a:ln w="9525">
            <a:noFill/>
            <a:miter lim="800000"/>
            <a:headEnd/>
            <a:tailEnd/>
          </a:ln>
        </p:spPr>
      </p:pic>
      <p:sp>
        <p:nvSpPr>
          <p:cNvPr id="14489" name="AutoShape 70"/>
          <p:cNvSpPr>
            <a:spLocks noChangeArrowheads="1"/>
          </p:cNvSpPr>
          <p:nvPr/>
        </p:nvSpPr>
        <p:spPr bwMode="auto">
          <a:xfrm rot="10800000">
            <a:off x="5424488" y="8320088"/>
            <a:ext cx="314325" cy="285750"/>
          </a:xfrm>
          <a:prstGeom prst="rightArrow">
            <a:avLst>
              <a:gd name="adj1" fmla="val 50000"/>
              <a:gd name="adj2" fmla="val 27500"/>
            </a:avLst>
          </a:prstGeom>
          <a:solidFill>
            <a:srgbClr val="CC99FF">
              <a:alpha val="83000"/>
            </a:srgbClr>
          </a:solidFill>
          <a:ln w="9525">
            <a:noFill/>
            <a:miter lim="800000"/>
            <a:headEnd/>
            <a:tailEnd/>
          </a:ln>
        </p:spPr>
        <p:txBody>
          <a:bodyPr rot="10800000" wrap="none" lIns="20967" tIns="10484" rIns="20967" bIns="10484" anchor="ctr"/>
          <a:lstStyle/>
          <a:p>
            <a:pPr defTabSz="957263"/>
            <a:endParaRPr lang="fr-FR"/>
          </a:p>
        </p:txBody>
      </p:sp>
      <p:sp>
        <p:nvSpPr>
          <p:cNvPr id="14490" name="AutoShape 70"/>
          <p:cNvSpPr>
            <a:spLocks noChangeArrowheads="1"/>
          </p:cNvSpPr>
          <p:nvPr/>
        </p:nvSpPr>
        <p:spPr bwMode="auto">
          <a:xfrm>
            <a:off x="5407025" y="7218363"/>
            <a:ext cx="314325" cy="285750"/>
          </a:xfrm>
          <a:prstGeom prst="rightArrow">
            <a:avLst>
              <a:gd name="adj1" fmla="val 50000"/>
              <a:gd name="adj2" fmla="val 27500"/>
            </a:avLst>
          </a:prstGeom>
          <a:solidFill>
            <a:srgbClr val="CC99FF">
              <a:alpha val="83000"/>
            </a:srgbClr>
          </a:solidFill>
          <a:ln w="9525">
            <a:noFill/>
            <a:miter lim="800000"/>
            <a:headEnd/>
            <a:tailEnd/>
          </a:ln>
        </p:spPr>
        <p:txBody>
          <a:bodyPr wrap="none" lIns="20967" tIns="10484" rIns="20967" bIns="10484" anchor="ctr"/>
          <a:lstStyle/>
          <a:p>
            <a:pPr defTabSz="957263"/>
            <a:endParaRPr lang="fr-FR"/>
          </a:p>
        </p:txBody>
      </p:sp>
      <p:sp>
        <p:nvSpPr>
          <p:cNvPr id="14491" name="AutoShape 70"/>
          <p:cNvSpPr>
            <a:spLocks noChangeArrowheads="1"/>
          </p:cNvSpPr>
          <p:nvPr/>
        </p:nvSpPr>
        <p:spPr bwMode="auto">
          <a:xfrm rot="5400000">
            <a:off x="6169819" y="7792244"/>
            <a:ext cx="306388" cy="292100"/>
          </a:xfrm>
          <a:prstGeom prst="rightArrow">
            <a:avLst>
              <a:gd name="adj1" fmla="val 50000"/>
              <a:gd name="adj2" fmla="val 26223"/>
            </a:avLst>
          </a:prstGeom>
          <a:solidFill>
            <a:srgbClr val="CC99FF">
              <a:alpha val="83000"/>
            </a:srgbClr>
          </a:solidFill>
          <a:ln w="9525">
            <a:noFill/>
            <a:miter lim="800000"/>
            <a:headEnd/>
            <a:tailEnd/>
          </a:ln>
        </p:spPr>
        <p:txBody>
          <a:bodyPr rot="10800000" vert="eaVert" wrap="none" lIns="20967" tIns="10484" rIns="20967" bIns="10484" anchor="ctr"/>
          <a:lstStyle/>
          <a:p>
            <a:pPr defTabSz="957263"/>
            <a:endParaRPr lang="fr-FR"/>
          </a:p>
        </p:txBody>
      </p:sp>
      <p:sp>
        <p:nvSpPr>
          <p:cNvPr id="14492" name="AutoShape 70"/>
          <p:cNvSpPr>
            <a:spLocks noChangeArrowheads="1"/>
          </p:cNvSpPr>
          <p:nvPr/>
        </p:nvSpPr>
        <p:spPr bwMode="auto">
          <a:xfrm rot="10800000">
            <a:off x="4076700" y="8320088"/>
            <a:ext cx="315913" cy="285750"/>
          </a:xfrm>
          <a:prstGeom prst="rightArrow">
            <a:avLst>
              <a:gd name="adj1" fmla="val 50000"/>
              <a:gd name="adj2" fmla="val 27639"/>
            </a:avLst>
          </a:prstGeom>
          <a:solidFill>
            <a:srgbClr val="CC99FF">
              <a:alpha val="83000"/>
            </a:srgbClr>
          </a:solidFill>
          <a:ln w="9525">
            <a:noFill/>
            <a:miter lim="800000"/>
            <a:headEnd/>
            <a:tailEnd/>
          </a:ln>
        </p:spPr>
        <p:txBody>
          <a:bodyPr rot="10800000" wrap="none" lIns="20967" tIns="10484" rIns="20967" bIns="10484" anchor="ctr"/>
          <a:lstStyle/>
          <a:p>
            <a:pPr defTabSz="957263"/>
            <a:endParaRPr lang="fr-FR"/>
          </a:p>
        </p:txBody>
      </p:sp>
      <p:sp>
        <p:nvSpPr>
          <p:cNvPr id="4" name="Rectangle à coins arrondis 10"/>
          <p:cNvSpPr>
            <a:spLocks noChangeArrowheads="1"/>
          </p:cNvSpPr>
          <p:nvPr/>
        </p:nvSpPr>
        <p:spPr bwMode="auto">
          <a:xfrm>
            <a:off x="3429000" y="7670800"/>
            <a:ext cx="2727325" cy="488950"/>
          </a:xfrm>
          <a:prstGeom prst="roundRect">
            <a:avLst>
              <a:gd name="adj" fmla="val 16667"/>
            </a:avLst>
          </a:prstGeom>
          <a:gradFill rotWithShape="1">
            <a:gsLst>
              <a:gs pos="0">
                <a:srgbClr val="C9B5E8"/>
              </a:gs>
              <a:gs pos="35001">
                <a:srgbClr val="D9CBEE"/>
              </a:gs>
              <a:gs pos="100000">
                <a:srgbClr val="F0EAF9"/>
              </a:gs>
            </a:gsLst>
            <a:lin ang="16200000" scaled="1"/>
          </a:gradFill>
          <a:ln w="9525" algn="ctr">
            <a:noFill/>
            <a:round/>
            <a:headEnd/>
            <a:tailEnd/>
          </a:ln>
          <a:effectLst>
            <a:outerShdw dist="20000" dir="5400000" rotWithShape="0">
              <a:srgbClr val="000000">
                <a:alpha val="37999"/>
              </a:srgbClr>
            </a:outerShdw>
          </a:effectLst>
        </p:spPr>
        <p:txBody>
          <a:bodyPr lIns="20863" tIns="32855" rIns="82137" bIns="32855" anchor="ctr">
            <a:spAutoFit/>
          </a:bodyPr>
          <a:lstStyle/>
          <a:p>
            <a:pPr marL="84138" algn="ctr" defTabSz="1762125">
              <a:defRPr/>
            </a:pPr>
            <a:r>
              <a:rPr lang="fr-FR" sz="800">
                <a:solidFill>
                  <a:schemeClr val="tx2"/>
                </a:solidFill>
                <a:latin typeface="Calibri" pitchFamily="34" charset="0"/>
              </a:rPr>
              <a:t>La </a:t>
            </a:r>
            <a:r>
              <a:rPr lang="fr-FR" sz="900" b="1">
                <a:solidFill>
                  <a:schemeClr val="tx2"/>
                </a:solidFill>
                <a:latin typeface="Calibri" pitchFamily="34" charset="0"/>
              </a:rPr>
              <a:t>traçabilité dans la FC</a:t>
            </a:r>
            <a:r>
              <a:rPr lang="fr-FR" sz="800">
                <a:solidFill>
                  <a:schemeClr val="tx2"/>
                </a:solidFill>
                <a:latin typeface="Calibri" pitchFamily="34" charset="0"/>
              </a:rPr>
              <a:t>: un ensemble de marquages physiques du bois et d’enregistrements documentaires de l’information pour chaque étape de l’exploitation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1593</TotalTime>
  <Words>575</Words>
  <Application>Microsoft Office PowerPoint</Application>
  <PresentationFormat>Format A4 (210 x 297 mm)</PresentationFormat>
  <Paragraphs>32</Paragraphs>
  <Slides>1</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7" baseType="lpstr">
      <vt:lpstr>Arial</vt:lpstr>
      <vt:lpstr>Calibri</vt:lpstr>
      <vt:lpstr>Times New Roman</vt:lpstr>
      <vt:lpstr>Cambria</vt:lpstr>
      <vt:lpstr>Thème Office</vt:lpstr>
      <vt:lpstr>Graphique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Youche</dc:creator>
  <cp:lastModifiedBy>humpf</cp:lastModifiedBy>
  <cp:revision>210</cp:revision>
  <dcterms:created xsi:type="dcterms:W3CDTF">2009-08-19T11:52:37Z</dcterms:created>
  <dcterms:modified xsi:type="dcterms:W3CDTF">2011-09-20T07:54:01Z</dcterms:modified>
</cp:coreProperties>
</file>