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331" r:id="rId2"/>
    <p:sldId id="352" r:id="rId3"/>
    <p:sldId id="333" r:id="rId4"/>
    <p:sldId id="338" r:id="rId5"/>
    <p:sldId id="332" r:id="rId6"/>
    <p:sldId id="343" r:id="rId7"/>
    <p:sldId id="336" r:id="rId8"/>
    <p:sldId id="356" r:id="rId9"/>
    <p:sldId id="344" r:id="rId10"/>
    <p:sldId id="337" r:id="rId11"/>
    <p:sldId id="319" r:id="rId12"/>
    <p:sldId id="321" r:id="rId13"/>
    <p:sldId id="322" r:id="rId14"/>
    <p:sldId id="323" r:id="rId15"/>
    <p:sldId id="361" r:id="rId16"/>
    <p:sldId id="324" r:id="rId17"/>
    <p:sldId id="329" r:id="rId18"/>
    <p:sldId id="345" r:id="rId19"/>
    <p:sldId id="354" r:id="rId20"/>
    <p:sldId id="355" r:id="rId21"/>
    <p:sldId id="353" r:id="rId22"/>
    <p:sldId id="346" r:id="rId23"/>
    <p:sldId id="347" r:id="rId24"/>
    <p:sldId id="348" r:id="rId25"/>
    <p:sldId id="350" r:id="rId26"/>
    <p:sldId id="351" r:id="rId27"/>
    <p:sldId id="357" r:id="rId28"/>
    <p:sldId id="358" r:id="rId29"/>
    <p:sldId id="359" r:id="rId30"/>
    <p:sldId id="275" r:id="rId31"/>
    <p:sldId id="368" r:id="rId32"/>
    <p:sldId id="362" r:id="rId33"/>
    <p:sldId id="365" r:id="rId34"/>
    <p:sldId id="366" r:id="rId35"/>
    <p:sldId id="367" r:id="rId36"/>
    <p:sldId id="369" r:id="rId37"/>
    <p:sldId id="370" r:id="rId38"/>
    <p:sldId id="371" r:id="rId39"/>
    <p:sldId id="372" r:id="rId40"/>
    <p:sldId id="373" r:id="rId41"/>
    <p:sldId id="315" r:id="rId42"/>
    <p:sldId id="374" r:id="rId43"/>
    <p:sldId id="375" r:id="rId44"/>
    <p:sldId id="376" r:id="rId45"/>
    <p:sldId id="378" r:id="rId46"/>
    <p:sldId id="379" r:id="rId47"/>
    <p:sldId id="380" r:id="rId48"/>
    <p:sldId id="381" r:id="rId49"/>
    <p:sldId id="382" r:id="rId50"/>
    <p:sldId id="383" r:id="rId51"/>
  </p:sldIdLst>
  <p:sldSz cx="9144000" cy="6858000" type="screen4x3"/>
  <p:notesSz cx="6858000" cy="9144000"/>
  <p:defaultTextStyle>
    <a:defPPr>
      <a:defRPr lang="en-US"/>
    </a:defPPr>
    <a:lvl1pPr algn="l" rtl="0" fontAlgn="base">
      <a:spcBef>
        <a:spcPct val="0"/>
      </a:spcBef>
      <a:spcAft>
        <a:spcPct val="0"/>
      </a:spcAft>
      <a:defRPr sz="2600" kern="1200">
        <a:solidFill>
          <a:schemeClr val="bg1"/>
        </a:solidFill>
        <a:latin typeface="Arial Narrow" pitchFamily="34" charset="0"/>
        <a:ea typeface="+mn-ea"/>
        <a:cs typeface="Arial" charset="0"/>
      </a:defRPr>
    </a:lvl1pPr>
    <a:lvl2pPr marL="457200" algn="l" rtl="0" fontAlgn="base">
      <a:spcBef>
        <a:spcPct val="0"/>
      </a:spcBef>
      <a:spcAft>
        <a:spcPct val="0"/>
      </a:spcAft>
      <a:defRPr sz="2600" kern="1200">
        <a:solidFill>
          <a:schemeClr val="bg1"/>
        </a:solidFill>
        <a:latin typeface="Arial Narrow" pitchFamily="34" charset="0"/>
        <a:ea typeface="+mn-ea"/>
        <a:cs typeface="Arial" charset="0"/>
      </a:defRPr>
    </a:lvl2pPr>
    <a:lvl3pPr marL="914400" algn="l" rtl="0" fontAlgn="base">
      <a:spcBef>
        <a:spcPct val="0"/>
      </a:spcBef>
      <a:spcAft>
        <a:spcPct val="0"/>
      </a:spcAft>
      <a:defRPr sz="2600" kern="1200">
        <a:solidFill>
          <a:schemeClr val="bg1"/>
        </a:solidFill>
        <a:latin typeface="Arial Narrow" pitchFamily="34" charset="0"/>
        <a:ea typeface="+mn-ea"/>
        <a:cs typeface="Arial" charset="0"/>
      </a:defRPr>
    </a:lvl3pPr>
    <a:lvl4pPr marL="1371600" algn="l" rtl="0" fontAlgn="base">
      <a:spcBef>
        <a:spcPct val="0"/>
      </a:spcBef>
      <a:spcAft>
        <a:spcPct val="0"/>
      </a:spcAft>
      <a:defRPr sz="2600" kern="1200">
        <a:solidFill>
          <a:schemeClr val="bg1"/>
        </a:solidFill>
        <a:latin typeface="Arial Narrow" pitchFamily="34" charset="0"/>
        <a:ea typeface="+mn-ea"/>
        <a:cs typeface="Arial" charset="0"/>
      </a:defRPr>
    </a:lvl4pPr>
    <a:lvl5pPr marL="1828800" algn="l" rtl="0" fontAlgn="base">
      <a:spcBef>
        <a:spcPct val="0"/>
      </a:spcBef>
      <a:spcAft>
        <a:spcPct val="0"/>
      </a:spcAft>
      <a:defRPr sz="2600" kern="1200">
        <a:solidFill>
          <a:schemeClr val="bg1"/>
        </a:solidFill>
        <a:latin typeface="Arial Narrow" pitchFamily="34" charset="0"/>
        <a:ea typeface="+mn-ea"/>
        <a:cs typeface="Arial" charset="0"/>
      </a:defRPr>
    </a:lvl5pPr>
    <a:lvl6pPr marL="2286000" algn="l" defTabSz="914400" rtl="0" eaLnBrk="1" latinLnBrk="0" hangingPunct="1">
      <a:defRPr sz="2600" kern="1200">
        <a:solidFill>
          <a:schemeClr val="bg1"/>
        </a:solidFill>
        <a:latin typeface="Arial Narrow" pitchFamily="34" charset="0"/>
        <a:ea typeface="+mn-ea"/>
        <a:cs typeface="Arial" charset="0"/>
      </a:defRPr>
    </a:lvl6pPr>
    <a:lvl7pPr marL="2743200" algn="l" defTabSz="914400" rtl="0" eaLnBrk="1" latinLnBrk="0" hangingPunct="1">
      <a:defRPr sz="2600" kern="1200">
        <a:solidFill>
          <a:schemeClr val="bg1"/>
        </a:solidFill>
        <a:latin typeface="Arial Narrow" pitchFamily="34" charset="0"/>
        <a:ea typeface="+mn-ea"/>
        <a:cs typeface="Arial" charset="0"/>
      </a:defRPr>
    </a:lvl7pPr>
    <a:lvl8pPr marL="3200400" algn="l" defTabSz="914400" rtl="0" eaLnBrk="1" latinLnBrk="0" hangingPunct="1">
      <a:defRPr sz="2600" kern="1200">
        <a:solidFill>
          <a:schemeClr val="bg1"/>
        </a:solidFill>
        <a:latin typeface="Arial Narrow" pitchFamily="34" charset="0"/>
        <a:ea typeface="+mn-ea"/>
        <a:cs typeface="Arial" charset="0"/>
      </a:defRPr>
    </a:lvl8pPr>
    <a:lvl9pPr marL="3657600" algn="l" defTabSz="914400" rtl="0" eaLnBrk="1" latinLnBrk="0" hangingPunct="1">
      <a:defRPr sz="2600" kern="1200">
        <a:solidFill>
          <a:schemeClr val="bg1"/>
        </a:solidFill>
        <a:latin typeface="Arial Narrow"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CCFF"/>
    <a:srgbClr val="5F5F5F"/>
    <a:srgbClr val="B2B2B2"/>
    <a:srgbClr val="FFFF66"/>
    <a:srgbClr val="006600"/>
    <a:srgbClr val="FF33CC"/>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1766" autoAdjust="0"/>
  </p:normalViewPr>
  <p:slideViewPr>
    <p:cSldViewPr>
      <p:cViewPr>
        <p:scale>
          <a:sx n="75" d="100"/>
          <a:sy n="75" d="100"/>
        </p:scale>
        <p:origin x="-720" y="-2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Narrow" pitchFamily="34" charset="0"/>
                <a:cs typeface="+mn-cs"/>
              </a:defRPr>
            </a:lvl1pPr>
          </a:lstStyle>
          <a:p>
            <a:pPr>
              <a:defRPr/>
            </a:pPr>
            <a:endParaRPr lang="fr-FR"/>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Narrow" pitchFamily="34" charset="0"/>
                <a:cs typeface="+mn-cs"/>
              </a:defRPr>
            </a:lvl1pPr>
          </a:lstStyle>
          <a:p>
            <a:pPr>
              <a:defRPr/>
            </a:pPr>
            <a:fld id="{8DBDCBAC-C9DA-497F-9FB9-6E36DE2D35B7}" type="datetimeFigureOut">
              <a:rPr lang="fr-FR"/>
              <a:pPr>
                <a:defRPr/>
              </a:pPr>
              <a:t>18/05/2011</a:t>
            </a:fld>
            <a:endParaRPr lang="fr-FR"/>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Narrow" pitchFamily="34" charset="0"/>
                <a:cs typeface="+mn-cs"/>
              </a:defRPr>
            </a:lvl1pPr>
          </a:lstStyle>
          <a:p>
            <a:pPr>
              <a:defRPr/>
            </a:pPr>
            <a:endParaRPr lang="fr-FR"/>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Narrow" pitchFamily="34" charset="0"/>
                <a:cs typeface="+mn-cs"/>
              </a:defRPr>
            </a:lvl1pPr>
          </a:lstStyle>
          <a:p>
            <a:pPr>
              <a:defRPr/>
            </a:pPr>
            <a:fld id="{A822ED76-E939-4010-8B82-15BAC815DE82}"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ln/>
        </p:spPr>
      </p:sp>
      <p:sp>
        <p:nvSpPr>
          <p:cNvPr id="15362" name="Rectangle 3"/>
          <p:cNvSpPr>
            <a:spLocks noGrp="1" noChangeArrowheads="1"/>
          </p:cNvSpPr>
          <p:nvPr>
            <p:ph type="body" idx="1"/>
          </p:nvPr>
        </p:nvSpPr>
        <p:spPr>
          <a:noFill/>
          <a:ln/>
        </p:spPr>
        <p:txBody>
          <a:bodyPr lIns="87869" tIns="43935" rIns="87869" bIns="43935"/>
          <a:lstStyle/>
          <a:p>
            <a:endParaRPr lang="pl-P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A1A9E42F-65D9-4D34-B2C4-E306C8F5EADF}" type="slidenum">
              <a:rPr lang="fr-FR" sz="1200">
                <a:solidFill>
                  <a:schemeClr val="tx1"/>
                </a:solidFill>
                <a:latin typeface="Times New Roman" pitchFamily="18" charset="0"/>
              </a:rPr>
              <a:pPr algn="r" eaLnBrk="0" hangingPunct="0"/>
              <a:t>19</a:t>
            </a:fld>
            <a:endParaRPr lang="fr-FR" sz="1200">
              <a:solidFill>
                <a:schemeClr val="tx1"/>
              </a:solidFill>
              <a:latin typeface="Times New Roman" pitchFamily="18" charset="0"/>
            </a:endParaRPr>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p:spPr>
        <p:txBody>
          <a:bodyPr/>
          <a:lstStyle/>
          <a:p>
            <a:r>
              <a:rPr lang="fr-BE" smtClean="0"/>
              <a:t>Références </a:t>
            </a:r>
          </a:p>
          <a:p>
            <a:r>
              <a:rPr lang="fr-BE" smtClean="0"/>
              <a:t>NZ 2003 : Rhodes et al. J.Dairy Sci, 2003, 86, 1876-1894.</a:t>
            </a:r>
          </a:p>
          <a:p>
            <a:r>
              <a:rPr lang="fr-BE" smtClean="0"/>
              <a:t>USA 2003 : Gumen et al. J.Dairy Sci, 2003, 86, 3184-3194</a:t>
            </a:r>
          </a:p>
          <a:p>
            <a:r>
              <a:rPr lang="fr-BE" smtClean="0"/>
              <a:t>UK 1998 : Lamming et Darwash Anim Reprod Sci, 1998, 52, 175-190</a:t>
            </a:r>
          </a:p>
          <a:p>
            <a:r>
              <a:rPr lang="fr-BE" smtClean="0"/>
              <a:t>B 2000 : Opsomer et al. Theriogenology 2000, 53, 841-857</a:t>
            </a:r>
          </a:p>
          <a:p>
            <a:r>
              <a:rPr lang="fr-BE" smtClean="0"/>
              <a:t>USA Fl Moreira et al. J.Dairy Sci, 2001, 84,1646-1659.</a:t>
            </a:r>
          </a:p>
          <a:p>
            <a:r>
              <a:rPr lang="fr-BE" smtClean="0"/>
              <a:t>USA K Cartmill et al. J.Dairy Sci 2001, 84, 1051-1059</a:t>
            </a:r>
          </a:p>
          <a:p>
            <a:r>
              <a:rPr lang="fr-BE" smtClean="0"/>
              <a:t>USA MW Pursley et al. Improved fertility in non cycling lactating dairy cows treated with exogenous progesterone during Ovsynch. Midwestern branch ADSA: 2001, 63 (abs)</a:t>
            </a:r>
          </a:p>
          <a:p>
            <a:r>
              <a:rPr lang="fr-BE" smtClean="0"/>
              <a:t>USA C Galvao et al. J.Anim.Sci., 2004, 82,3508-3517</a:t>
            </a:r>
          </a:p>
          <a:p>
            <a:r>
              <a:rPr lang="fr-BE" smtClean="0"/>
              <a:t>USA W Lopez et al. J.Dairy Sci 2004, 87 (Suppl1, 64 (abs)</a:t>
            </a:r>
          </a:p>
          <a:p>
            <a:r>
              <a:rPr lang="fr-BE" smtClean="0"/>
              <a:t>USA K El Zarkouny et al. J.Dairy Sci 2004,87 1024-1037</a:t>
            </a:r>
          </a:p>
          <a:p>
            <a:r>
              <a:rPr lang="fr-BE" smtClean="0"/>
              <a:t>Mex 2004 Moreira et al. J.Dairy Sci 87 (Suppl1), 373 (abs)</a:t>
            </a:r>
          </a:p>
          <a:p>
            <a:r>
              <a:rPr lang="fr-BE" smtClean="0"/>
              <a:t>Austr 2006 Segwagwe et al. JS Afr.Vet Assoc. 2006,77,1,33-39</a:t>
            </a:r>
          </a:p>
          <a:p>
            <a:r>
              <a:rPr lang="fr-BE" smtClean="0"/>
              <a:t>Autr 1989 Jubb et al. Austr Vet J, 1989,66,334-336</a:t>
            </a:r>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Rot="1" noChangeAspect="1" noChangeArrowheads="1" noTextEdit="1"/>
          </p:cNvSpPr>
          <p:nvPr>
            <p:ph type="sldImg"/>
          </p:nvPr>
        </p:nvSpPr>
        <p:spPr>
          <a:ln/>
        </p:spPr>
      </p:sp>
      <p:sp>
        <p:nvSpPr>
          <p:cNvPr id="139266" name="Rectangle 3"/>
          <p:cNvSpPr>
            <a:spLocks noGrp="1" noChangeArrowheads="1"/>
          </p:cNvSpPr>
          <p:nvPr>
            <p:ph type="body" idx="1"/>
          </p:nvPr>
        </p:nvSpPr>
        <p:spPr>
          <a:noFill/>
          <a:ln/>
        </p:spPr>
        <p:txBody>
          <a:bodyPr/>
          <a:lstStyle/>
          <a:p>
            <a:r>
              <a:rPr lang="fr-BE" smtClean="0"/>
              <a:t>Considering studies with huge numbers of cows, the frquency of cysts is between 7 and 12 %.  Also, we can consider that at the herd level, the threshold value can be 10 %.</a:t>
            </a:r>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Rot="1" noChangeAspect="1" noChangeArrowheads="1" noTextEdit="1"/>
          </p:cNvSpPr>
          <p:nvPr>
            <p:ph type="sldImg"/>
          </p:nvPr>
        </p:nvSpPr>
        <p:spPr>
          <a:ln/>
        </p:spPr>
      </p:sp>
      <p:sp>
        <p:nvSpPr>
          <p:cNvPr id="150530" name="Rectangle 3"/>
          <p:cNvSpPr>
            <a:spLocks noGrp="1" noChangeArrowheads="1"/>
          </p:cNvSpPr>
          <p:nvPr>
            <p:ph type="body" idx="1"/>
          </p:nvPr>
        </p:nvSpPr>
        <p:spPr>
          <a:noFill/>
          <a:ln/>
        </p:spPr>
        <p:txBody>
          <a:bodyPr/>
          <a:lstStyle/>
          <a:p>
            <a:r>
              <a:rPr lang="fr-FR" smtClean="0"/>
              <a:t>Obtaining an ovulation (1) presupposes optimal growth of follicular wave (2). The terminal growth can be achieved if we induce a decrease of progesterone (3) by the removal of a progestogen or by the injection of PGF2a to induce luteolysis of the corpus luteum eventually present. The decrease of P4 is essential for optimal release of FSH (4) for follicular growth and LH (5) for ovulation. In anostrus animals, FSH effect can be reenforced by the injection of eCG (6). Similarly injection of GnRH (7) can reenforce LH release. The emergence at the optimum time (ie within which the oocyte can assure the best chance of being fertilized) of this wave of follicular atresia involves atresia (8) of the FD of the previous wave of follicular growth (9), if present at time of treatment. The atresia may be obtained indirectly by GnRH (10), the injection may induce ovulation or luteinization of FD and in a second time.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lIns="87869" tIns="43935" rIns="87869" bIns="43935"/>
          <a:lstStyle/>
          <a:p>
            <a:pPr>
              <a:lnSpc>
                <a:spcPct val="90000"/>
              </a:lnSpc>
            </a:pPr>
            <a:r>
              <a:rPr lang="pl-PL" smtClean="0">
                <a:latin typeface="Arial" charset="0"/>
              </a:rPr>
              <a:t>Prawidłowo, po wycieleniu i na koniec poprzedniej ciąży, mamy 80 dni za ponowne zacilenie krowy. W rzeczywistości ten okres jest nieco dłuższy.</a:t>
            </a:r>
          </a:p>
          <a:p>
            <a:pPr>
              <a:lnSpc>
                <a:spcPct val="90000"/>
              </a:lnSpc>
            </a:pPr>
            <a:r>
              <a:rPr lang="pl-PL" smtClean="0">
                <a:latin typeface="Arial" charset="0"/>
              </a:rPr>
              <a:t>Po wycieleniu mamy okres międzyciążowy. Prawidłowo, krowa w tym okresie powinna być inseminowana 50 – 60 dnia. Po nim następuje okres reprodukcji czyli okres rozmnażania. Jeżeli krowa zajdzie w ciążę po jednej, dwóch inseminacjach, długość tego okresu powinna wynosić średnio 1do 30 dni.</a:t>
            </a:r>
          </a:p>
          <a:p>
            <a:pPr>
              <a:lnSpc>
                <a:spcPct val="90000"/>
              </a:lnSpc>
            </a:pPr>
            <a:r>
              <a:rPr lang="pl-PL" smtClean="0">
                <a:latin typeface="Arial" charset="0"/>
              </a:rPr>
              <a:t>Okres międzyciążowy zawiera w sobie okres inwolucji macicy. Zazwyczaj potrzebnych jest 30 dni a średnica rogów macicy nie przekraczała 5 cm. Po porodzie powinna jak wejść w cykl tak szybko jak to jest możliwe, najpóźniej 50-60 dni po porodzie.</a:t>
            </a:r>
          </a:p>
          <a:p>
            <a:pPr>
              <a:lnSpc>
                <a:spcPct val="90000"/>
              </a:lnSpc>
            </a:pPr>
            <a:r>
              <a:rPr lang="pl-PL" smtClean="0">
                <a:latin typeface="Arial" charset="0"/>
              </a:rPr>
              <a:t>W tym samym czasie, produkcja mleka drastycznie wzrasta. Przed wycieleniem niezbędny jest okres zasuszenia. Jest on potrzebny do odbudowy tkanki gruczołu mlekowego, poprawy poprzez żywienie punktowego wskaźnika kondycji lub czasami zaszczepienia krowy. </a:t>
            </a:r>
          </a:p>
          <a:p>
            <a:pPr>
              <a:lnSpc>
                <a:spcPct val="90000"/>
              </a:lnSpc>
            </a:pPr>
            <a:r>
              <a:rPr lang="pl-PL" smtClean="0">
                <a:latin typeface="Arial" charset="0"/>
              </a:rPr>
              <a:t>W końcu, należy wspomnieć o okresie przejściowym. Okres przejściowy jest w przybliżeniu określany jako trzy tygodnie przed wycieleniem do trzech tygodni po wycieleniu. Pojawiają się duże zmiany metaboliczne w ciele krowy, kiedy przechodzi ze stanu bez laktacji w laktację oraz podlega stresowi porodowemu. Krowy często mają problem z przystosowaniem się do zmian metabolicznych i zmian w opiece, co skutkuje zachorowaniami u 75% mlecznych krów w czasie pierwszego miesiąca po porodzie. </a:t>
            </a:r>
          </a:p>
          <a:p>
            <a:pPr>
              <a:lnSpc>
                <a:spcPct val="90000"/>
              </a:lnSpc>
            </a:pPr>
            <a:r>
              <a:rPr lang="pl-PL" smtClean="0">
                <a:latin typeface="Arial" charset="0"/>
              </a:rPr>
              <a:t>Jeżeli dodamy 20 dni przed porodem do 80 dni po porodzie, otrzymamy w rzeczywistości mniej więcej 100 dni na ponowne zacielenie krowy. To jest wyzwanie dla każdego lekarza weterynarii i … hodowcy.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pPr eaLnBrk="1" hangingPunct="1">
              <a:lnSpc>
                <a:spcPct val="80000"/>
              </a:lnSpc>
            </a:pPr>
            <a:r>
              <a:rPr lang="fr-BE" sz="800" smtClean="0"/>
              <a:t>Durant la gestation, la phase de multiplication des ovogonies aboutit à la constitution à la naissance d’un stock de follicules primordiaux (1) dont le nombre chez la vache est compris entre 200 et 250.000 soit 4 à 5 fois moins que chez la femme. Ce stock reste relativement constant durant les 4 premières années suivant la naissance puis diminue progressivement. Ces follicules primordiaux ont un diamètre compris entre 30 et 40 microns. Au stade secondaire et surtout tertiaire, une cavité apparaît. Il devient alors possible d’identifier par échographie ces follicules de diamètre compris entre 2 et 4 mm. Chez la vache comme chez bien d’autres mammifères, la croissance folliculaire se développe sous la forme de vagues. Au cours d’un cycle de 21 jours, on observe deux vagues. La présence d’une troisième vague n’est pas rare. Elle a pour effet d’allonger de quelques jours la durée moyenne d’un cycle (24 vs 21 jours). Lorsque le cycle comporte deux vagues, l’émergence d’une vague apparaît aux jours 1 (2) et 11 (3) du cycle. Le jour 0 correspondant à celui de l’oestrus. Par émergence on entend le moment ou par échographie, il est possible de distinguer dans la masse des follicules recrutés (4) celui qui va devenir dominant (5). Au cours des 2,5 jours suivant l’émergence d’une vague, les futurs follicules dominants et dominés sélectionnés poursuivent leur croissance (6).  Le follicule dominant atteint à ce moment le diamètre moyen de 8 voire 9 mm (7) dans l’espèce Bos taurus (Sartori et al. J.Dairy Sci 2004,87,905) et de 6 mm dans l’espèce Bos indicus (Sartorelli et al. Theriogenology 2005, 63,2382). Ce moment est qualifié de « déviation folliculaire » (follicular deviation) et caractérise le moment ou le follicule dominant va pouvoir clairement se distinguer des autres follicules en croissance. Ainsi son diamètre est-il supérieur de 2 mm à celui des autres follicules sélectionnés. Le follicule poursuit sa croissance jusqu’à atteindre un diamètre de 10mm (8). Cliniquement, cette dominance peut être identifiée par échographie, ou encore par écho-Doppler pour identifier des changements de la vascularisation du follicule ou encore par dosage des hormones telles l’oestradiol ou l’inhibine du liquide folliculaire (Beg et al. Biol Reprod 2002,66,120). Cette dominance est donc tout à la fois morphologique cad exercée par le plus gros follicule et physiologique car elle entraîne un arrêt du développement des follicules dominés qui passent par une phase statique (9) avant de s’atrésier (10). Cette dominance physiologique implique également l’apparition au niveau de la granuleuse de récepteurs à l’hormone LH qui va prendre le relais de la FSH pour assurer la suite de la croissance du follicule dominant. La période de dominance physiologique est plus courte que celle de la dominance morphologique. Cliniquement, l’identification de plus de 10 follicules de diamètre compris entre 3 et 8 mm permet d’exclure la présence d’un follicule physiologiquement dominant (Bungartz et Nieman 1994). La croissance du follicule dominant se poursuivra jusqu’à atteindre un diamètre maximal de 16 mm dans l’espèce Bos taurus (11) (Ginther et al. Biol Repro 1996,55,1187). Y fait suite une phase de plateau dite statique d’une durée de plus ou moins 6 jours (12) au terme de laquelle le follicule dominant va entamer sa régression (13). Attendu la diminution progressive de la synthèse d’oestradiol par le follicule dominant, on assiste à une nouvelle libération de la FSH et l’apparition au jour 10 d’une nouvelle émergence folliculaire (14). Celle-ci ne peut s’observer tant que la follicule dominant de la vague précédente est en phase de croissance ou de plateau. Cette nouvelle vague se développe comme la précédente (15) en passant par le dominance d’un nouveau follicule (16) qui va réprimer la croissance des follicules subordonnés (17) qui vont s’atrésier (18). Le follicule poursuit sa croissance (19). En prooestrus, il n’est plus sous l’influence progestéronique, il peut donc étant donné la libération massive de la LH terminer sa croissance (20) puis ovuler (21).</a:t>
            </a:r>
          </a:p>
          <a:p>
            <a:pPr eaLnBrk="1" hangingPunct="1">
              <a:lnSpc>
                <a:spcPct val="80000"/>
              </a:lnSpc>
            </a:pPr>
            <a:r>
              <a:rPr lang="fr-BE" sz="800" smtClean="0"/>
              <a:t>Au cours du cycle, la population folliculaire se distribue donc en plusieurs classes  hormis celle des follicules de la réserve. Une première classe est constituée des follicules recrutés (22). Leur diamètre est de 2 à 4 mm. Une seconde classe est constituée des follicules en croissance (23). Ces follicules peuvent potentiellement devenir le follicule ovulatoire.  Leur diamètre est compris entre 6 et 10 mm. La troisième classe fait référence au follicule dominant (24). Son diamètre est compris entre 10 et 16 mm. Enfin, peut-on également identifier le follicule preovulatoire d’un diamètre supérieur à 15 mm (25). Il va persister sur l’ovaire durant 5 à 6 jours avant de  régresser (26) ou d’ovuler (27).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p:spPr>
        <p:txBody>
          <a:bodyPr/>
          <a:lstStyle/>
          <a:p>
            <a:pPr eaLnBrk="1" hangingPunct="1"/>
            <a:r>
              <a:rPr lang="fr-BE" smtClean="0"/>
              <a:t>Adapté de </a:t>
            </a:r>
          </a:p>
          <a:p>
            <a:pPr eaLnBrk="1" hangingPunct="1"/>
            <a:r>
              <a:rPr lang="fr-BE" smtClean="0"/>
              <a:t>Peter et al. Theriogenology 2009,71,1333-1342 : Post-partum anoestrus in cattle.  </a:t>
            </a:r>
          </a:p>
          <a:p>
            <a:pPr eaLnBrk="1" hangingPunct="1"/>
            <a:r>
              <a:rPr lang="fr-BE" smtClean="0"/>
              <a:t>Peter et al. Theriogenology 2009, 71, 1343-1357 : Compilation of classical and contemporary terminology used to describe morphological aspects of ovarian dynamics in cattle. </a:t>
            </a:r>
          </a:p>
          <a:p>
            <a:pPr eaLnBrk="1" hangingPunct="1"/>
            <a:endParaRPr lang="fr-BE" smtClean="0"/>
          </a:p>
          <a:p>
            <a:pPr eaLnBrk="1" hangingPunct="1"/>
            <a:r>
              <a:rPr lang="fr-BE" smtClean="0"/>
              <a:t>Classiquement et su base de mesures échographiques trois diamètres différents permettent de caractériser l’évolution d’un follicule au cours de sa croissance. Le premier d’environ 4 mm caractérise les follicules recrutés en phase d’émergence. Le second de plus ou moins 9 mm identifie le stade de la déviation et donc du début de la dominance. Le troisième enfin compris entre 10 et 20 mm caractérise le stade ou le follicule est susceptible d’ovuler (Peter et al. Theriogenology 2009,71,1333-1342). </a:t>
            </a:r>
          </a:p>
          <a:p>
            <a:pPr eaLnBrk="1" hangingPunct="1"/>
            <a:endParaRPr lang="fr-BE" smtClean="0"/>
          </a:p>
          <a:p>
            <a:pPr eaLnBrk="1" hangingPunct="1"/>
            <a:endParaRPr lang="fr-BE" smtClean="0"/>
          </a:p>
          <a:p>
            <a:pPr eaLnBrk="1" hangingPunct="1"/>
            <a:endParaRPr lang="fr-B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pPr eaLnBrk="1" hangingPunct="1"/>
            <a:r>
              <a:rPr lang="fr-BE" smtClean="0"/>
              <a:t>Lors d’anoestrus de type I , on peut par échographie et sur base d’un double examen réalisé à 7 jours d’intervalle  identifier des follicules recrutés de diamètre inférieurs à 8 mm. Ces follicules ne se développement pas et donc ne peuvent atteindre le stade de la déviation ou moins encore celui de la dominance. La cause doit en être trouvée dans un manque de substrat lutéotrope (LH) nécessaire à la croissance du follicule (Jolly et al. J Reprod Fert 1995 49 477 492) au-delà de 3 mm. Entre 1 et 3 mm en effet, la croissance est contrôlée par la FSH (Jaiswal et al. Biol Reprod 2004 71 1244 1251).  Ce manque est caractéristique d’un état de sous-nutrition sévère. Cette situation ne devrait se rencontrer que chez moins de 10 % des vaches d’un troupeau (Markusfeld Vet Rec 1987 121 149-153).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p:spPr>
        <p:txBody>
          <a:bodyPr/>
          <a:lstStyle/>
          <a:p>
            <a:pPr eaLnBrk="1" hangingPunct="1"/>
            <a:r>
              <a:rPr lang="fr-BE" smtClean="0"/>
              <a:t>Lors d‘anoestrus de type II, on observe une croissance folliculaire qui se poursuit jusque qu’au stade de la déviation et de l’apparition d’un follicule dominant. Ni corps jaune, ni kystes ne sont détectés (Markusfeld Vet Rec 1987 121 149-153: Fileden et al. NZ Vet J 1980 131/132 141-142).  Cette croissance est ensuite suivie de la régression de ce follicule. Il en résulte 2 à 3 jours plus tard l’apparition d’une nouvelle vague de croissance. Neuf vagues peuvent ainsi se succéder avant d’aboutir à une ovulation (Mc Dougall et al. Res Vet Sci 1995 58 212-216). Cette absence d’ovulation après des croissances folliculaires régulières est sans doute imputable à une synthèse insuffisante d’oestradiol par le follicule en croissance ou à une retroaction positive insuffisante sur la libération de l’hormone lutéotrope.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p:spPr>
        <p:txBody>
          <a:bodyPr/>
          <a:lstStyle/>
          <a:p>
            <a:pPr eaLnBrk="1" hangingPunct="1"/>
            <a:r>
              <a:rPr lang="fr-BE" smtClean="0"/>
              <a:t>Ce type d’anoestrus se caractérise sur base de deux examens échographiques réalisés à 7 jours d’intervalle, par la présence d’un follicule dominant de diamètre supérieur à 8 mm  en l’absence de corps jaune ou de kyste Markusfeld Vet Rec 1987 121 149-153; Lopez-Gatius et al. Theriogenology 2001 56 649-659). Le follicule dominant persiste sur l’ovaire et le cas échant peut continuer à croître et ainsi se transformer en un kyste qui va persister ou dans 10 à 13 % des cas (Peter Reprod Domest Anim 2004 39 1-7) se lutéiniser. Selon les cas, ce kyste va (A) ou non (B) inhiber durant un temps plus ou moins long l’apparition de nouvelles vagues de croissance folliculaires (Sakaguchi et al. Vet Rec 2006 159 197-201).  Ce type d’anoestrus est imputable à une absence de sensibilité hypothalamique à la retroaction positive de l’oestradio;l secrété par le follicule dominant ou aux effets indirects d’hormons métaboliuqes telles l’IGF ou l’insuline sur la réponse folliculaire aux stimulations de l’hormone lutéotrope (Beam et al. J Reprod Fert Suppl 1999 54 411-424).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p:spPr>
        <p:txBody>
          <a:bodyPr/>
          <a:lstStyle/>
          <a:p>
            <a:pPr eaLnBrk="1" hangingPunct="1"/>
            <a:r>
              <a:rPr lang="fr-BE" b="1" smtClean="0"/>
              <a:t>Dans l’anoestrus de type IV</a:t>
            </a:r>
            <a:r>
              <a:rPr lang="fr-BE" smtClean="0"/>
              <a:t>, le follicule dominant poursuit sa croissance jusque l’ovulation. Il s’en suit de manière tout à fait normale le développement d’un corps jaune mais ce corps jaune ne régresse pas et persiste sur l’ovaire.</a:t>
            </a:r>
          </a:p>
          <a:p>
            <a:pPr eaLnBrk="1" hangingPunct="1"/>
            <a:r>
              <a:rPr lang="fr-BE" smtClean="0"/>
              <a:t>Cette absence de régression implique une altération du processus lutéolytique. Il est possible que la synthèse d’œstradiol par le follicule en croissance n’ait pas été suffisante que pour induire la formation de récepteurs à l’ocytocine au niveau endométrial et donc empêcher ainsi la libération pulsatile de la PGF2a (Kindahl et al. Prostaglandins 1976 11 871-876). Il est également possible que la synthèse de PGF2a n’ait pas été suffisante du fait de lésions endométriales étendues induites par un pyomètre (Mateus Reprod Domest Anim 2002 37 31-35).   </a:t>
            </a:r>
          </a:p>
          <a:p>
            <a:pPr eaLnBrk="1" hangingPunct="1"/>
            <a:endParaRPr lang="fr-BE" smtClean="0"/>
          </a:p>
          <a:p>
            <a:pPr eaLnBrk="1" hangingPunct="1"/>
            <a:endParaRPr lang="fr-B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Rectangle 3"/>
          <p:cNvSpPr>
            <a:spLocks noGrp="1" noChangeArrowheads="1"/>
          </p:cNvSpPr>
          <p:nvPr>
            <p:ph type="body" idx="1"/>
          </p:nvPr>
        </p:nvSpPr>
        <p:spPr>
          <a:noFill/>
          <a:ln/>
        </p:spPr>
        <p:txBody>
          <a:bodyPr/>
          <a:lstStyle/>
          <a:p>
            <a:pPr eaLnBrk="1" hangingPunct="1"/>
            <a:r>
              <a:rPr lang="fr-BE" smtClean="0"/>
              <a:t>Lors d’anoestrus de type I , on peut par échographie et sur base d’un double examen réalisé à 7 jours d’intervalle  identifier des follicules recrutés de diamètre inférieurs à 8 mm. Ces follicules ne se développement pas et donc ne peuvent atteindre le stade de la déviation ou moins encore celui de la dominance. La cause doit en être trouvée dans un manque de substrat lutéotrope (LH) nécessaire à la croissance du follicule (Jolly et al. J Reprod Fert 1995 49 477 492) au-delà de 3 mm. Entre 1 et 3 mm en effet, la croissance est contrôlée par la FSH (Jaiswal et al. Biol Reprod 2004 71 1244 1251).  Ce manque est caractéristique d’un état de sous-nutrition sévère. Cette situation ne devrait se rencontrer que chez moins de 10 % des vaches d’un troupeau (Markusfeld Vet Rec 1987 121 149-153).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a:p>
        </p:txBody>
      </p:sp>
      <p:sp>
        <p:nvSpPr>
          <p:cNvPr id="4" name="Espace réservé de la date 3"/>
          <p:cNvSpPr>
            <a:spLocks noGrp="1"/>
          </p:cNvSpPr>
          <p:nvPr>
            <p:ph type="dt" sz="half" idx="10"/>
          </p:nvPr>
        </p:nvSpPr>
        <p:spPr/>
        <p:txBody>
          <a:bodyPr/>
          <a:lstStyle>
            <a:lvl1pPr>
              <a:defRPr/>
            </a:lvl1pPr>
          </a:lstStyle>
          <a:p>
            <a:pPr>
              <a:defRPr/>
            </a:pPr>
            <a:fld id="{7E4B7B3E-36A2-4BB4-83FF-A6C1B9C46EEC}" type="datetimeFigureOut">
              <a:rPr lang="en-US"/>
              <a:pPr>
                <a:defRPr/>
              </a:pPr>
              <a:t>5/18/2011</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D9C0CBA3-654C-49C9-9030-ACD6BBDEE8B6}" type="slidenum">
              <a:rPr lang="en-US"/>
              <a:pPr>
                <a:defRPr/>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4873A62B-415C-4ECD-B0A8-110C5903FCEE}" type="datetimeFigureOut">
              <a:rPr lang="en-US"/>
              <a:pPr>
                <a:defRPr/>
              </a:pPr>
              <a:t>5/18/2011</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29499BDB-C71F-4B11-9093-D763689A7CEA}" type="slidenum">
              <a:rPr lang="en-US"/>
              <a:pPr>
                <a:defRPr/>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275FB238-9ACC-4260-846B-26B9C8BA96E0}" type="datetimeFigureOut">
              <a:rPr lang="en-US"/>
              <a:pPr>
                <a:defRPr/>
              </a:pPr>
              <a:t>5/18/2011</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7BFC9BF2-6E93-4986-91D1-B484CC6886DD}" type="slidenum">
              <a:rPr lang="en-US"/>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5E9B1326-21B6-4378-9BA0-34343C54E634}" type="datetimeFigureOut">
              <a:rPr lang="en-US"/>
              <a:pPr>
                <a:defRPr/>
              </a:pPr>
              <a:t>5/18/2011</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500DEC3A-57C5-4FFB-ACC6-1693338691AF}" type="slidenum">
              <a:rPr lang="en-US"/>
              <a:pPr>
                <a:defRPr/>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34CF0E5B-0256-472A-8FDE-46F4B31D39D7}" type="datetimeFigureOut">
              <a:rPr lang="en-US"/>
              <a:pPr>
                <a:defRPr/>
              </a:pPr>
              <a:t>5/18/2011</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3D284ACE-F27C-4A9D-B903-9165D91E9948}" type="slidenum">
              <a:rPr lang="en-US"/>
              <a:pPr>
                <a:defRPr/>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3"/>
          <p:cNvSpPr>
            <a:spLocks noGrp="1"/>
          </p:cNvSpPr>
          <p:nvPr>
            <p:ph type="dt" sz="half" idx="10"/>
          </p:nvPr>
        </p:nvSpPr>
        <p:spPr/>
        <p:txBody>
          <a:bodyPr/>
          <a:lstStyle>
            <a:lvl1pPr>
              <a:defRPr/>
            </a:lvl1pPr>
          </a:lstStyle>
          <a:p>
            <a:pPr>
              <a:defRPr/>
            </a:pPr>
            <a:fld id="{A23B0F30-8C64-4918-BE76-C9182FAEC07F}" type="datetimeFigureOut">
              <a:rPr lang="en-US"/>
              <a:pPr>
                <a:defRPr/>
              </a:pPr>
              <a:t>5/18/2011</a:t>
            </a:fld>
            <a:endParaRPr lang="en-US"/>
          </a:p>
        </p:txBody>
      </p:sp>
      <p:sp>
        <p:nvSpPr>
          <p:cNvPr id="6" name="Espace réservé du pied de page 4"/>
          <p:cNvSpPr>
            <a:spLocks noGrp="1"/>
          </p:cNvSpPr>
          <p:nvPr>
            <p:ph type="ftr" sz="quarter" idx="11"/>
          </p:nvPr>
        </p:nvSpPr>
        <p:spPr/>
        <p:txBody>
          <a:bodyPr/>
          <a:lstStyle>
            <a:lvl1pPr>
              <a:defRPr/>
            </a:lvl1pPr>
          </a:lstStyle>
          <a:p>
            <a:pPr>
              <a:defRPr/>
            </a:pPr>
            <a:endParaRPr lang="en-US"/>
          </a:p>
        </p:txBody>
      </p:sp>
      <p:sp>
        <p:nvSpPr>
          <p:cNvPr id="7" name="Espace réservé du numéro de diapositive 5"/>
          <p:cNvSpPr>
            <a:spLocks noGrp="1"/>
          </p:cNvSpPr>
          <p:nvPr>
            <p:ph type="sldNum" sz="quarter" idx="12"/>
          </p:nvPr>
        </p:nvSpPr>
        <p:spPr/>
        <p:txBody>
          <a:bodyPr/>
          <a:lstStyle>
            <a:lvl1pPr>
              <a:defRPr/>
            </a:lvl1pPr>
          </a:lstStyle>
          <a:p>
            <a:pPr>
              <a:defRPr/>
            </a:pPr>
            <a:fld id="{616CE1AD-F963-49F6-8372-7899CE989131}" type="slidenum">
              <a:rPr lang="en-US"/>
              <a:pPr>
                <a:defRPr/>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3"/>
          <p:cNvSpPr>
            <a:spLocks noGrp="1"/>
          </p:cNvSpPr>
          <p:nvPr>
            <p:ph type="dt" sz="half" idx="10"/>
          </p:nvPr>
        </p:nvSpPr>
        <p:spPr/>
        <p:txBody>
          <a:bodyPr/>
          <a:lstStyle>
            <a:lvl1pPr>
              <a:defRPr/>
            </a:lvl1pPr>
          </a:lstStyle>
          <a:p>
            <a:pPr>
              <a:defRPr/>
            </a:pPr>
            <a:fld id="{CE812641-ABD4-4C3F-B533-67CD67185AC1}" type="datetimeFigureOut">
              <a:rPr lang="en-US"/>
              <a:pPr>
                <a:defRPr/>
              </a:pPr>
              <a:t>5/18/2011</a:t>
            </a:fld>
            <a:endParaRPr lang="en-US"/>
          </a:p>
        </p:txBody>
      </p:sp>
      <p:sp>
        <p:nvSpPr>
          <p:cNvPr id="8" name="Espace réservé du pied de page 4"/>
          <p:cNvSpPr>
            <a:spLocks noGrp="1"/>
          </p:cNvSpPr>
          <p:nvPr>
            <p:ph type="ftr" sz="quarter" idx="11"/>
          </p:nvPr>
        </p:nvSpPr>
        <p:spPr/>
        <p:txBody>
          <a:bodyPr/>
          <a:lstStyle>
            <a:lvl1pPr>
              <a:defRPr/>
            </a:lvl1pPr>
          </a:lstStyle>
          <a:p>
            <a:pPr>
              <a:defRPr/>
            </a:pPr>
            <a:endParaRPr lang="en-US"/>
          </a:p>
        </p:txBody>
      </p:sp>
      <p:sp>
        <p:nvSpPr>
          <p:cNvPr id="9" name="Espace réservé du numéro de diapositive 5"/>
          <p:cNvSpPr>
            <a:spLocks noGrp="1"/>
          </p:cNvSpPr>
          <p:nvPr>
            <p:ph type="sldNum" sz="quarter" idx="12"/>
          </p:nvPr>
        </p:nvSpPr>
        <p:spPr/>
        <p:txBody>
          <a:bodyPr/>
          <a:lstStyle>
            <a:lvl1pPr>
              <a:defRPr/>
            </a:lvl1pPr>
          </a:lstStyle>
          <a:p>
            <a:pPr>
              <a:defRPr/>
            </a:pPr>
            <a:fld id="{A39A4F05-1990-4011-A92F-DFA8061778AF}" type="slidenum">
              <a:rPr lang="en-US"/>
              <a:pPr>
                <a:defRPr/>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3"/>
          <p:cNvSpPr>
            <a:spLocks noGrp="1"/>
          </p:cNvSpPr>
          <p:nvPr>
            <p:ph type="dt" sz="half" idx="10"/>
          </p:nvPr>
        </p:nvSpPr>
        <p:spPr/>
        <p:txBody>
          <a:bodyPr/>
          <a:lstStyle>
            <a:lvl1pPr>
              <a:defRPr/>
            </a:lvl1pPr>
          </a:lstStyle>
          <a:p>
            <a:pPr>
              <a:defRPr/>
            </a:pPr>
            <a:fld id="{4BF7E089-4840-4B19-AB34-B462FE56D825}" type="datetimeFigureOut">
              <a:rPr lang="en-US"/>
              <a:pPr>
                <a:defRPr/>
              </a:pPr>
              <a:t>5/18/2011</a:t>
            </a:fld>
            <a:endParaRPr lang="en-US"/>
          </a:p>
        </p:txBody>
      </p:sp>
      <p:sp>
        <p:nvSpPr>
          <p:cNvPr id="4" name="Espace réservé du pied de page 4"/>
          <p:cNvSpPr>
            <a:spLocks noGrp="1"/>
          </p:cNvSpPr>
          <p:nvPr>
            <p:ph type="ftr" sz="quarter" idx="11"/>
          </p:nvPr>
        </p:nvSpPr>
        <p:spPr/>
        <p:txBody>
          <a:bodyPr/>
          <a:lstStyle>
            <a:lvl1pPr>
              <a:defRPr/>
            </a:lvl1pPr>
          </a:lstStyle>
          <a:p>
            <a:pPr>
              <a:defRPr/>
            </a:pPr>
            <a:endParaRPr lang="en-US"/>
          </a:p>
        </p:txBody>
      </p:sp>
      <p:sp>
        <p:nvSpPr>
          <p:cNvPr id="5" name="Espace réservé du numéro de diapositive 5"/>
          <p:cNvSpPr>
            <a:spLocks noGrp="1"/>
          </p:cNvSpPr>
          <p:nvPr>
            <p:ph type="sldNum" sz="quarter" idx="12"/>
          </p:nvPr>
        </p:nvSpPr>
        <p:spPr/>
        <p:txBody>
          <a:bodyPr/>
          <a:lstStyle>
            <a:lvl1pPr>
              <a:defRPr/>
            </a:lvl1pPr>
          </a:lstStyle>
          <a:p>
            <a:pPr>
              <a:defRPr/>
            </a:pPr>
            <a:fld id="{A2ACF004-8B8F-477B-BB02-415B1BA34FCF}" type="slidenum">
              <a:rPr lang="en-US"/>
              <a:pPr>
                <a:defRPr/>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C623A68B-68AF-40D2-8D6D-C335EE9CBECD}" type="datetimeFigureOut">
              <a:rPr lang="en-US"/>
              <a:pPr>
                <a:defRPr/>
              </a:pPr>
              <a:t>5/18/2011</a:t>
            </a:fld>
            <a:endParaRPr lang="en-US"/>
          </a:p>
        </p:txBody>
      </p:sp>
      <p:sp>
        <p:nvSpPr>
          <p:cNvPr id="3" name="Espace réservé du pied de page 4"/>
          <p:cNvSpPr>
            <a:spLocks noGrp="1"/>
          </p:cNvSpPr>
          <p:nvPr>
            <p:ph type="ftr" sz="quarter" idx="11"/>
          </p:nvPr>
        </p:nvSpPr>
        <p:spPr/>
        <p:txBody>
          <a:bodyPr/>
          <a:lstStyle>
            <a:lvl1pPr>
              <a:defRPr/>
            </a:lvl1pPr>
          </a:lstStyle>
          <a:p>
            <a:pPr>
              <a:defRPr/>
            </a:pPr>
            <a:endParaRPr lang="en-US"/>
          </a:p>
        </p:txBody>
      </p:sp>
      <p:sp>
        <p:nvSpPr>
          <p:cNvPr id="4" name="Espace réservé du numéro de diapositive 5"/>
          <p:cNvSpPr>
            <a:spLocks noGrp="1"/>
          </p:cNvSpPr>
          <p:nvPr>
            <p:ph type="sldNum" sz="quarter" idx="12"/>
          </p:nvPr>
        </p:nvSpPr>
        <p:spPr/>
        <p:txBody>
          <a:bodyPr/>
          <a:lstStyle>
            <a:lvl1pPr>
              <a:defRPr/>
            </a:lvl1pPr>
          </a:lstStyle>
          <a:p>
            <a:pPr>
              <a:defRPr/>
            </a:pPr>
            <a:fld id="{4D85E39E-A2E4-4E83-A4F5-43A928FB0745}" type="slidenum">
              <a:rPr lang="en-US"/>
              <a:pPr>
                <a:defRPr/>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35E3FA50-C354-4146-B0BB-B816C6EF7CD5}" type="datetimeFigureOut">
              <a:rPr lang="en-US"/>
              <a:pPr>
                <a:defRPr/>
              </a:pPr>
              <a:t>5/18/2011</a:t>
            </a:fld>
            <a:endParaRPr lang="en-US"/>
          </a:p>
        </p:txBody>
      </p:sp>
      <p:sp>
        <p:nvSpPr>
          <p:cNvPr id="6" name="Espace réservé du pied de page 4"/>
          <p:cNvSpPr>
            <a:spLocks noGrp="1"/>
          </p:cNvSpPr>
          <p:nvPr>
            <p:ph type="ftr" sz="quarter" idx="11"/>
          </p:nvPr>
        </p:nvSpPr>
        <p:spPr/>
        <p:txBody>
          <a:bodyPr/>
          <a:lstStyle>
            <a:lvl1pPr>
              <a:defRPr/>
            </a:lvl1pPr>
          </a:lstStyle>
          <a:p>
            <a:pPr>
              <a:defRPr/>
            </a:pPr>
            <a:endParaRPr lang="en-US"/>
          </a:p>
        </p:txBody>
      </p:sp>
      <p:sp>
        <p:nvSpPr>
          <p:cNvPr id="7" name="Espace réservé du numéro de diapositive 5"/>
          <p:cNvSpPr>
            <a:spLocks noGrp="1"/>
          </p:cNvSpPr>
          <p:nvPr>
            <p:ph type="sldNum" sz="quarter" idx="12"/>
          </p:nvPr>
        </p:nvSpPr>
        <p:spPr/>
        <p:txBody>
          <a:bodyPr/>
          <a:lstStyle>
            <a:lvl1pPr>
              <a:defRPr/>
            </a:lvl1pPr>
          </a:lstStyle>
          <a:p>
            <a:pPr>
              <a:defRPr/>
            </a:pPr>
            <a:fld id="{80DB5AAA-A554-41D5-B923-6422F475A670}" type="slidenum">
              <a:rPr lang="en-US"/>
              <a:pPr>
                <a:defRPr/>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478D7AF-138D-49AD-8654-E9F010A79A53}" type="datetimeFigureOut">
              <a:rPr lang="en-US"/>
              <a:pPr>
                <a:defRPr/>
              </a:pPr>
              <a:t>5/18/2011</a:t>
            </a:fld>
            <a:endParaRPr lang="en-US"/>
          </a:p>
        </p:txBody>
      </p:sp>
      <p:sp>
        <p:nvSpPr>
          <p:cNvPr id="6" name="Espace réservé du pied de page 4"/>
          <p:cNvSpPr>
            <a:spLocks noGrp="1"/>
          </p:cNvSpPr>
          <p:nvPr>
            <p:ph type="ftr" sz="quarter" idx="11"/>
          </p:nvPr>
        </p:nvSpPr>
        <p:spPr/>
        <p:txBody>
          <a:bodyPr/>
          <a:lstStyle>
            <a:lvl1pPr>
              <a:defRPr/>
            </a:lvl1pPr>
          </a:lstStyle>
          <a:p>
            <a:pPr>
              <a:defRPr/>
            </a:pPr>
            <a:endParaRPr lang="en-US"/>
          </a:p>
        </p:txBody>
      </p:sp>
      <p:sp>
        <p:nvSpPr>
          <p:cNvPr id="7" name="Espace réservé du numéro de diapositive 5"/>
          <p:cNvSpPr>
            <a:spLocks noGrp="1"/>
          </p:cNvSpPr>
          <p:nvPr>
            <p:ph type="sldNum" sz="quarter" idx="12"/>
          </p:nvPr>
        </p:nvSpPr>
        <p:spPr/>
        <p:txBody>
          <a:bodyPr/>
          <a:lstStyle>
            <a:lvl1pPr>
              <a:defRPr/>
            </a:lvl1pPr>
          </a:lstStyle>
          <a:p>
            <a:pPr>
              <a:defRPr/>
            </a:pPr>
            <a:fld id="{13BF962D-382D-47CA-98DA-12385C413519}" type="slidenum">
              <a:rPr lang="en-US"/>
              <a:pPr>
                <a:defRPr/>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B0000"/>
            </a:gs>
            <a:gs pos="100000">
              <a:srgbClr val="800000"/>
            </a:gs>
          </a:gsLst>
          <a:lin ang="5400000" scaled="1"/>
        </a:gra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7931150" cy="922337"/>
          </a:xfrm>
          <a:prstGeom prst="rect">
            <a:avLst/>
          </a:prstGeom>
          <a:solidFill>
            <a:srgbClr val="B2B2B2"/>
          </a:solidFill>
          <a:ln w="9525">
            <a:solidFill>
              <a:schemeClr val="bg1"/>
            </a:solid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en-US" smtClean="0"/>
          </a:p>
        </p:txBody>
      </p:sp>
      <p:sp>
        <p:nvSpPr>
          <p:cNvPr id="1027" name="Espace réservé du texte 2"/>
          <p:cNvSpPr>
            <a:spLocks noGrp="1"/>
          </p:cNvSpPr>
          <p:nvPr>
            <p:ph type="body" idx="1"/>
          </p:nvPr>
        </p:nvSpPr>
        <p:spPr bwMode="auto">
          <a:xfrm>
            <a:off x="457200" y="1484313"/>
            <a:ext cx="8229600" cy="4641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DB1A4DF-5E49-405A-B13D-EDD74BF87856}" type="datetimeFigureOut">
              <a:rPr lang="en-US"/>
              <a:pPr>
                <a:defRPr/>
              </a:pPr>
              <a:t>5/18/2011</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B264057-B47C-4C5A-A7AB-C60CF5F8DE44}"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l" rtl="0" eaLnBrk="0" fontAlgn="base" hangingPunct="0">
        <a:spcBef>
          <a:spcPct val="0"/>
        </a:spcBef>
        <a:spcAft>
          <a:spcPct val="0"/>
        </a:spcAft>
        <a:defRPr sz="3200" kern="1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Arial Narrow" pitchFamily="34" charset="0"/>
        </a:defRPr>
      </a:lvl2pPr>
      <a:lvl3pPr algn="l" rtl="0" eaLnBrk="0" fontAlgn="base" hangingPunct="0">
        <a:spcBef>
          <a:spcPct val="0"/>
        </a:spcBef>
        <a:spcAft>
          <a:spcPct val="0"/>
        </a:spcAft>
        <a:defRPr sz="3200">
          <a:solidFill>
            <a:schemeClr val="tx1"/>
          </a:solidFill>
          <a:latin typeface="Arial Narrow" pitchFamily="34" charset="0"/>
        </a:defRPr>
      </a:lvl3pPr>
      <a:lvl4pPr algn="l" rtl="0" eaLnBrk="0" fontAlgn="base" hangingPunct="0">
        <a:spcBef>
          <a:spcPct val="0"/>
        </a:spcBef>
        <a:spcAft>
          <a:spcPct val="0"/>
        </a:spcAft>
        <a:defRPr sz="3200">
          <a:solidFill>
            <a:schemeClr val="tx1"/>
          </a:solidFill>
          <a:latin typeface="Arial Narrow" pitchFamily="34" charset="0"/>
        </a:defRPr>
      </a:lvl4pPr>
      <a:lvl5pPr algn="l" rtl="0" eaLnBrk="0" fontAlgn="base" hangingPunct="0">
        <a:spcBef>
          <a:spcPct val="0"/>
        </a:spcBef>
        <a:spcAft>
          <a:spcPct val="0"/>
        </a:spcAft>
        <a:defRPr sz="3200">
          <a:solidFill>
            <a:schemeClr val="tx1"/>
          </a:solidFill>
          <a:latin typeface="Arial Narrow" pitchFamily="34" charset="0"/>
        </a:defRPr>
      </a:lvl5pPr>
      <a:lvl6pPr marL="457200" algn="ctr" rtl="0" fontAlgn="base">
        <a:spcBef>
          <a:spcPct val="0"/>
        </a:spcBef>
        <a:spcAft>
          <a:spcPct val="0"/>
        </a:spcAft>
        <a:defRPr sz="4400">
          <a:solidFill>
            <a:schemeClr val="tx1"/>
          </a:solidFill>
          <a:latin typeface="Arial Narrow" pitchFamily="34" charset="0"/>
        </a:defRPr>
      </a:lvl6pPr>
      <a:lvl7pPr marL="914400" algn="ctr" rtl="0" fontAlgn="base">
        <a:spcBef>
          <a:spcPct val="0"/>
        </a:spcBef>
        <a:spcAft>
          <a:spcPct val="0"/>
        </a:spcAft>
        <a:defRPr sz="4400">
          <a:solidFill>
            <a:schemeClr val="tx1"/>
          </a:solidFill>
          <a:latin typeface="Arial Narrow" pitchFamily="34" charset="0"/>
        </a:defRPr>
      </a:lvl7pPr>
      <a:lvl8pPr marL="1371600" algn="ctr" rtl="0" fontAlgn="base">
        <a:spcBef>
          <a:spcPct val="0"/>
        </a:spcBef>
        <a:spcAft>
          <a:spcPct val="0"/>
        </a:spcAft>
        <a:defRPr sz="4400">
          <a:solidFill>
            <a:schemeClr val="tx1"/>
          </a:solidFill>
          <a:latin typeface="Arial Narrow" pitchFamily="34" charset="0"/>
        </a:defRPr>
      </a:lvl8pPr>
      <a:lvl9pPr marL="1828800" algn="ctr" rtl="0" fontAlgn="base">
        <a:spcBef>
          <a:spcPct val="0"/>
        </a:spcBef>
        <a:spcAft>
          <a:spcPct val="0"/>
        </a:spcAft>
        <a:defRPr sz="4400">
          <a:solidFill>
            <a:schemeClr val="tx1"/>
          </a:solidFill>
          <a:latin typeface="Arial Narrow" pitchFamily="34" charset="0"/>
        </a:defRPr>
      </a:lvl9pPr>
    </p:titleStyle>
    <p:bodyStyle>
      <a:lvl1pPr marL="342900" indent="-342900" algn="l" rtl="0" eaLnBrk="0" fontAlgn="base" hangingPunct="0">
        <a:spcBef>
          <a:spcPct val="20000"/>
        </a:spcBef>
        <a:spcAft>
          <a:spcPct val="0"/>
        </a:spcAft>
        <a:buFont typeface="Arial" charset="0"/>
        <a:buChar char="•"/>
        <a:defRPr sz="26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ristian.hanzen@ulg.ac.be"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orbi.ulg.ac.be/" TargetMode="External"/><Relationship Id="rId4" Type="http://schemas.openxmlformats.org/officeDocument/2006/relationships/hyperlink" Target="http://www.therioruminant.ulg.ac.be/index.html"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4"/>
          <p:cNvSpPr>
            <a:spLocks noGrp="1" noChangeArrowheads="1"/>
          </p:cNvSpPr>
          <p:nvPr>
            <p:ph type="ctrTitle" idx="4294967295"/>
          </p:nvPr>
        </p:nvSpPr>
        <p:spPr>
          <a:xfrm>
            <a:off x="395288" y="333375"/>
            <a:ext cx="8280400" cy="2232025"/>
          </a:xfrm>
        </p:spPr>
        <p:txBody>
          <a:bodyPr/>
          <a:lstStyle/>
          <a:p>
            <a:pPr algn="ctr" eaLnBrk="1" hangingPunct="1"/>
            <a:r>
              <a:rPr lang="pl-PL" sz="4000" smtClean="0"/>
              <a:t>Zaburzenia cyklu u krów w okresie powycieleniowym</a:t>
            </a:r>
            <a:r>
              <a:rPr lang="fr-BE" sz="4000" smtClean="0"/>
              <a:t> .</a:t>
            </a:r>
            <a:br>
              <a:rPr lang="fr-BE" sz="4000" smtClean="0"/>
            </a:br>
            <a:r>
              <a:rPr lang="fr-BE" sz="4000" smtClean="0"/>
              <a:t>P</a:t>
            </a:r>
            <a:r>
              <a:rPr lang="pl-PL" sz="4000" smtClean="0"/>
              <a:t>atofizjologia i leczenie</a:t>
            </a:r>
            <a:endParaRPr lang="fr-BE" sz="3800" smtClean="0">
              <a:solidFill>
                <a:srgbClr val="FFFF00"/>
              </a:solidFill>
            </a:endParaRPr>
          </a:p>
        </p:txBody>
      </p:sp>
      <p:sp>
        <p:nvSpPr>
          <p:cNvPr id="14338" name="Rectangle 5"/>
          <p:cNvSpPr>
            <a:spLocks noGrp="1" noChangeArrowheads="1"/>
          </p:cNvSpPr>
          <p:nvPr>
            <p:ph type="subTitle" idx="4294967295"/>
          </p:nvPr>
        </p:nvSpPr>
        <p:spPr>
          <a:xfrm>
            <a:off x="611188" y="2924175"/>
            <a:ext cx="8208962" cy="3673475"/>
          </a:xfrm>
        </p:spPr>
        <p:txBody>
          <a:bodyPr/>
          <a:lstStyle/>
          <a:p>
            <a:pPr marL="0" indent="0" algn="ctr" eaLnBrk="1" hangingPunct="1">
              <a:lnSpc>
                <a:spcPct val="80000"/>
              </a:lnSpc>
              <a:buFont typeface="Arial" charset="0"/>
              <a:buNone/>
            </a:pPr>
            <a:r>
              <a:rPr lang="fr-FR" sz="3000" smtClean="0"/>
              <a:t>Prof. Christian Hanzen</a:t>
            </a:r>
          </a:p>
          <a:p>
            <a:pPr marL="0" indent="0" algn="ctr" eaLnBrk="1" hangingPunct="1">
              <a:lnSpc>
                <a:spcPct val="80000"/>
              </a:lnSpc>
              <a:buFont typeface="Arial" charset="0"/>
              <a:buNone/>
            </a:pPr>
            <a:r>
              <a:rPr lang="fr-BE" sz="3000" smtClean="0"/>
              <a:t>Prof. Zdzislaw Gajewski</a:t>
            </a:r>
            <a:r>
              <a:rPr lang="fr-FR" smtClean="0"/>
              <a:t> </a:t>
            </a:r>
            <a:endParaRPr lang="fr-FR" sz="3000" smtClean="0"/>
          </a:p>
          <a:p>
            <a:pPr marL="0" indent="0" algn="ctr" eaLnBrk="1" hangingPunct="1">
              <a:lnSpc>
                <a:spcPct val="80000"/>
              </a:lnSpc>
              <a:buFont typeface="Arial" charset="0"/>
              <a:buNone/>
            </a:pPr>
            <a:r>
              <a:rPr lang="fr-BE" sz="3000" smtClean="0"/>
              <a:t>Dr. Léonard Théron</a:t>
            </a:r>
            <a:endParaRPr lang="fr-FR" sz="3000" smtClean="0"/>
          </a:p>
          <a:p>
            <a:pPr marL="0" indent="0" algn="ctr" eaLnBrk="1" hangingPunct="1">
              <a:lnSpc>
                <a:spcPct val="80000"/>
              </a:lnSpc>
              <a:buFont typeface="Arial" charset="0"/>
              <a:buNone/>
            </a:pPr>
            <a:endParaRPr lang="fr-BE" sz="2200" smtClean="0"/>
          </a:p>
          <a:p>
            <a:pPr marL="0" indent="0" algn="ctr" eaLnBrk="1" hangingPunct="1">
              <a:buFont typeface="Arial" charset="0"/>
              <a:buNone/>
            </a:pPr>
            <a:r>
              <a:rPr lang="fr-FR" sz="2200" smtClean="0"/>
              <a:t>Université de Liège</a:t>
            </a:r>
            <a:br>
              <a:rPr lang="fr-FR" sz="2200" smtClean="0"/>
            </a:br>
            <a:r>
              <a:rPr lang="fr-FR" sz="2200" smtClean="0"/>
              <a:t>Faculté de Médecine Vétérinaire</a:t>
            </a:r>
            <a:br>
              <a:rPr lang="fr-FR" sz="2200" smtClean="0"/>
            </a:br>
            <a:r>
              <a:rPr lang="fr-FR" sz="2200" smtClean="0"/>
              <a:t>Service de Thériogenologie des animaux de production</a:t>
            </a:r>
            <a:br>
              <a:rPr lang="fr-FR" sz="2200" smtClean="0"/>
            </a:br>
            <a:r>
              <a:rPr lang="fr-FR" sz="2200" smtClean="0"/>
              <a:t>E-mail : </a:t>
            </a:r>
            <a:r>
              <a:rPr lang="fr-FR" sz="2200" smtClean="0">
                <a:hlinkClick r:id="rId3"/>
              </a:rPr>
              <a:t>Christian.hanzen@ulg.ac.be</a:t>
            </a:r>
            <a:r>
              <a:rPr lang="fr-FR" sz="2200" smtClean="0"/>
              <a:t/>
            </a:r>
            <a:br>
              <a:rPr lang="fr-FR" sz="2200" smtClean="0"/>
            </a:br>
            <a:r>
              <a:rPr lang="pl-PL" sz="2200" smtClean="0"/>
              <a:t>Adres strony</a:t>
            </a:r>
            <a:r>
              <a:rPr lang="fr-FR" sz="2200" smtClean="0"/>
              <a:t>: </a:t>
            </a:r>
            <a:r>
              <a:rPr lang="fr-FR" sz="2200" smtClean="0">
                <a:hlinkClick r:id="rId4"/>
              </a:rPr>
              <a:t>http://www.therioruminant.ulg.ac.be/index.html</a:t>
            </a:r>
            <a:r>
              <a:rPr lang="fr-FR" sz="2200" smtClean="0"/>
              <a:t/>
            </a:r>
            <a:br>
              <a:rPr lang="fr-FR" sz="2200" smtClean="0"/>
            </a:br>
            <a:r>
              <a:rPr lang="fr-FR" sz="2200" smtClean="0"/>
              <a:t>Publi</a:t>
            </a:r>
            <a:r>
              <a:rPr lang="pl-PL" sz="2200" smtClean="0"/>
              <a:t>kacje</a:t>
            </a:r>
            <a:r>
              <a:rPr lang="fr-FR" sz="2200" smtClean="0"/>
              <a:t> : </a:t>
            </a:r>
            <a:r>
              <a:rPr lang="fr-FR" sz="2200" smtClean="0">
                <a:hlinkClick r:id="rId5"/>
              </a:rPr>
              <a:t>http://orbi.ulg.ac.be/</a:t>
            </a:r>
            <a:endParaRPr lang="fr-BE" sz="24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99"/>
          <p:cNvSpPr txBox="1">
            <a:spLocks noChangeArrowheads="1"/>
          </p:cNvSpPr>
          <p:nvPr/>
        </p:nvSpPr>
        <p:spPr bwMode="auto">
          <a:xfrm>
            <a:off x="179388" y="260350"/>
            <a:ext cx="7913687" cy="461963"/>
          </a:xfrm>
          <a:prstGeom prst="rect">
            <a:avLst/>
          </a:prstGeom>
          <a:solidFill>
            <a:srgbClr val="000066"/>
          </a:solidFill>
          <a:ln w="9525">
            <a:solidFill>
              <a:schemeClr val="bg2"/>
            </a:solidFill>
            <a:miter lim="800000"/>
            <a:headEnd/>
            <a:tailEnd/>
          </a:ln>
        </p:spPr>
        <p:txBody>
          <a:bodyPr wrap="none">
            <a:spAutoFit/>
          </a:bodyPr>
          <a:lstStyle/>
          <a:p>
            <a:r>
              <a:rPr lang="pl-PL" sz="2400"/>
              <a:t>Podczas prawidłowego cyklu rujowego</a:t>
            </a:r>
            <a:r>
              <a:rPr lang="fr-BE" sz="2400"/>
              <a:t> : 2 </a:t>
            </a:r>
            <a:r>
              <a:rPr lang="pl-PL" sz="2400"/>
              <a:t>fale wzrostu pęcherzyków</a:t>
            </a:r>
            <a:r>
              <a:rPr lang="fr-BE" sz="2400"/>
              <a:t> </a:t>
            </a:r>
            <a:endParaRPr lang="fr-FR" sz="2400"/>
          </a:p>
        </p:txBody>
      </p:sp>
      <p:sp>
        <p:nvSpPr>
          <p:cNvPr id="25602" name="Rectangle 2"/>
          <p:cNvSpPr>
            <a:spLocks noChangeArrowheads="1"/>
          </p:cNvSpPr>
          <p:nvPr/>
        </p:nvSpPr>
        <p:spPr bwMode="auto">
          <a:xfrm>
            <a:off x="1187450" y="1557338"/>
            <a:ext cx="268288" cy="3968750"/>
          </a:xfrm>
          <a:prstGeom prst="rect">
            <a:avLst/>
          </a:prstGeom>
          <a:solidFill>
            <a:srgbClr val="006600"/>
          </a:solidFill>
          <a:ln w="12700">
            <a:solidFill>
              <a:schemeClr val="tx1"/>
            </a:solidFill>
            <a:miter lim="800000"/>
            <a:headEnd/>
            <a:tailEnd/>
          </a:ln>
        </p:spPr>
        <p:txBody>
          <a:bodyPr wrap="none" anchor="ctr"/>
          <a:lstStyle/>
          <a:p>
            <a:pPr algn="ctr"/>
            <a:endParaRPr lang="fr-FR" sz="1800">
              <a:solidFill>
                <a:schemeClr val="tx1"/>
              </a:solidFill>
              <a:latin typeface="Arial" charset="0"/>
            </a:endParaRPr>
          </a:p>
        </p:txBody>
      </p:sp>
      <p:sp>
        <p:nvSpPr>
          <p:cNvPr id="25603" name="Rectangle 3"/>
          <p:cNvSpPr>
            <a:spLocks noChangeArrowheads="1"/>
          </p:cNvSpPr>
          <p:nvPr/>
        </p:nvSpPr>
        <p:spPr bwMode="auto">
          <a:xfrm>
            <a:off x="6804025" y="1557338"/>
            <a:ext cx="792163" cy="3976687"/>
          </a:xfrm>
          <a:prstGeom prst="rect">
            <a:avLst/>
          </a:prstGeom>
          <a:solidFill>
            <a:srgbClr val="006600"/>
          </a:solidFill>
          <a:ln w="12700">
            <a:solidFill>
              <a:schemeClr val="tx1"/>
            </a:solidFill>
            <a:miter lim="800000"/>
            <a:headEnd/>
            <a:tailEnd/>
          </a:ln>
        </p:spPr>
        <p:txBody>
          <a:bodyPr wrap="none" anchor="ctr"/>
          <a:lstStyle/>
          <a:p>
            <a:pPr algn="ctr"/>
            <a:endParaRPr lang="fr-FR" sz="1800">
              <a:solidFill>
                <a:schemeClr val="tx1"/>
              </a:solidFill>
              <a:latin typeface="Arial" charset="0"/>
            </a:endParaRPr>
          </a:p>
        </p:txBody>
      </p:sp>
      <p:cxnSp>
        <p:nvCxnSpPr>
          <p:cNvPr id="25604" name="Connecteur droit 50"/>
          <p:cNvCxnSpPr>
            <a:cxnSpLocks noChangeShapeType="1"/>
          </p:cNvCxnSpPr>
          <p:nvPr/>
        </p:nvCxnSpPr>
        <p:spPr bwMode="auto">
          <a:xfrm>
            <a:off x="468313" y="5692775"/>
            <a:ext cx="7634287" cy="0"/>
          </a:xfrm>
          <a:prstGeom prst="line">
            <a:avLst/>
          </a:prstGeom>
          <a:noFill/>
          <a:ln w="9525" algn="ctr">
            <a:solidFill>
              <a:schemeClr val="bg1"/>
            </a:solidFill>
            <a:round/>
            <a:headEnd/>
            <a:tailEnd/>
          </a:ln>
        </p:spPr>
      </p:cxnSp>
      <p:cxnSp>
        <p:nvCxnSpPr>
          <p:cNvPr id="25605" name="Connecteur droit 52"/>
          <p:cNvCxnSpPr>
            <a:cxnSpLocks noChangeShapeType="1"/>
          </p:cNvCxnSpPr>
          <p:nvPr/>
        </p:nvCxnSpPr>
        <p:spPr bwMode="auto">
          <a:xfrm>
            <a:off x="1711325" y="5661025"/>
            <a:ext cx="0" cy="144463"/>
          </a:xfrm>
          <a:prstGeom prst="line">
            <a:avLst/>
          </a:prstGeom>
          <a:noFill/>
          <a:ln w="9525" algn="ctr">
            <a:solidFill>
              <a:schemeClr val="bg1"/>
            </a:solidFill>
            <a:round/>
            <a:headEnd/>
            <a:tailEnd/>
          </a:ln>
        </p:spPr>
      </p:cxnSp>
      <p:cxnSp>
        <p:nvCxnSpPr>
          <p:cNvPr id="25606" name="Connecteur droit 53"/>
          <p:cNvCxnSpPr>
            <a:cxnSpLocks noChangeShapeType="1"/>
          </p:cNvCxnSpPr>
          <p:nvPr/>
        </p:nvCxnSpPr>
        <p:spPr bwMode="auto">
          <a:xfrm>
            <a:off x="2005013" y="5661025"/>
            <a:ext cx="0" cy="144463"/>
          </a:xfrm>
          <a:prstGeom prst="line">
            <a:avLst/>
          </a:prstGeom>
          <a:noFill/>
          <a:ln w="9525" algn="ctr">
            <a:solidFill>
              <a:schemeClr val="bg1"/>
            </a:solidFill>
            <a:round/>
            <a:headEnd/>
            <a:tailEnd/>
          </a:ln>
        </p:spPr>
      </p:cxnSp>
      <p:cxnSp>
        <p:nvCxnSpPr>
          <p:cNvPr id="25607" name="Connecteur droit 54"/>
          <p:cNvCxnSpPr>
            <a:cxnSpLocks noChangeShapeType="1"/>
          </p:cNvCxnSpPr>
          <p:nvPr/>
        </p:nvCxnSpPr>
        <p:spPr bwMode="auto">
          <a:xfrm>
            <a:off x="2298700" y="5661025"/>
            <a:ext cx="0" cy="144463"/>
          </a:xfrm>
          <a:prstGeom prst="line">
            <a:avLst/>
          </a:prstGeom>
          <a:noFill/>
          <a:ln w="9525" algn="ctr">
            <a:solidFill>
              <a:schemeClr val="bg1"/>
            </a:solidFill>
            <a:round/>
            <a:headEnd/>
            <a:tailEnd/>
          </a:ln>
        </p:spPr>
      </p:cxnSp>
      <p:cxnSp>
        <p:nvCxnSpPr>
          <p:cNvPr id="25608" name="Connecteur droit 55"/>
          <p:cNvCxnSpPr>
            <a:cxnSpLocks noChangeShapeType="1"/>
          </p:cNvCxnSpPr>
          <p:nvPr/>
        </p:nvCxnSpPr>
        <p:spPr bwMode="auto">
          <a:xfrm>
            <a:off x="2592388" y="5661025"/>
            <a:ext cx="0" cy="144463"/>
          </a:xfrm>
          <a:prstGeom prst="line">
            <a:avLst/>
          </a:prstGeom>
          <a:noFill/>
          <a:ln w="9525" algn="ctr">
            <a:solidFill>
              <a:schemeClr val="bg1"/>
            </a:solidFill>
            <a:round/>
            <a:headEnd/>
            <a:tailEnd/>
          </a:ln>
        </p:spPr>
      </p:cxnSp>
      <p:cxnSp>
        <p:nvCxnSpPr>
          <p:cNvPr id="25609" name="Connecteur droit 56"/>
          <p:cNvCxnSpPr>
            <a:cxnSpLocks noChangeShapeType="1"/>
          </p:cNvCxnSpPr>
          <p:nvPr/>
        </p:nvCxnSpPr>
        <p:spPr bwMode="auto">
          <a:xfrm>
            <a:off x="2884488" y="5661025"/>
            <a:ext cx="0" cy="144463"/>
          </a:xfrm>
          <a:prstGeom prst="line">
            <a:avLst/>
          </a:prstGeom>
          <a:noFill/>
          <a:ln w="9525" algn="ctr">
            <a:solidFill>
              <a:schemeClr val="bg1"/>
            </a:solidFill>
            <a:round/>
            <a:headEnd/>
            <a:tailEnd/>
          </a:ln>
        </p:spPr>
      </p:cxnSp>
      <p:cxnSp>
        <p:nvCxnSpPr>
          <p:cNvPr id="25610" name="Connecteur droit 57"/>
          <p:cNvCxnSpPr>
            <a:cxnSpLocks noChangeShapeType="1"/>
          </p:cNvCxnSpPr>
          <p:nvPr/>
        </p:nvCxnSpPr>
        <p:spPr bwMode="auto">
          <a:xfrm>
            <a:off x="3178175" y="5661025"/>
            <a:ext cx="0" cy="144463"/>
          </a:xfrm>
          <a:prstGeom prst="line">
            <a:avLst/>
          </a:prstGeom>
          <a:noFill/>
          <a:ln w="9525" algn="ctr">
            <a:solidFill>
              <a:schemeClr val="bg1"/>
            </a:solidFill>
            <a:round/>
            <a:headEnd/>
            <a:tailEnd/>
          </a:ln>
        </p:spPr>
      </p:cxnSp>
      <p:cxnSp>
        <p:nvCxnSpPr>
          <p:cNvPr id="25611" name="Connecteur droit 58"/>
          <p:cNvCxnSpPr>
            <a:cxnSpLocks noChangeShapeType="1"/>
          </p:cNvCxnSpPr>
          <p:nvPr/>
        </p:nvCxnSpPr>
        <p:spPr bwMode="auto">
          <a:xfrm>
            <a:off x="3468688" y="5661025"/>
            <a:ext cx="0" cy="144463"/>
          </a:xfrm>
          <a:prstGeom prst="line">
            <a:avLst/>
          </a:prstGeom>
          <a:noFill/>
          <a:ln w="9525" algn="ctr">
            <a:solidFill>
              <a:schemeClr val="bg1"/>
            </a:solidFill>
            <a:round/>
            <a:headEnd/>
            <a:tailEnd/>
          </a:ln>
        </p:spPr>
      </p:cxnSp>
      <p:cxnSp>
        <p:nvCxnSpPr>
          <p:cNvPr id="25612" name="Connecteur droit 60"/>
          <p:cNvCxnSpPr>
            <a:cxnSpLocks noChangeShapeType="1"/>
          </p:cNvCxnSpPr>
          <p:nvPr/>
        </p:nvCxnSpPr>
        <p:spPr bwMode="auto">
          <a:xfrm>
            <a:off x="3767138" y="5661025"/>
            <a:ext cx="0" cy="144463"/>
          </a:xfrm>
          <a:prstGeom prst="line">
            <a:avLst/>
          </a:prstGeom>
          <a:noFill/>
          <a:ln w="9525" algn="ctr">
            <a:solidFill>
              <a:schemeClr val="bg1"/>
            </a:solidFill>
            <a:round/>
            <a:headEnd/>
            <a:tailEnd/>
          </a:ln>
        </p:spPr>
      </p:cxnSp>
      <p:cxnSp>
        <p:nvCxnSpPr>
          <p:cNvPr id="25613" name="Connecteur droit 61"/>
          <p:cNvCxnSpPr>
            <a:cxnSpLocks noChangeShapeType="1"/>
          </p:cNvCxnSpPr>
          <p:nvPr/>
        </p:nvCxnSpPr>
        <p:spPr bwMode="auto">
          <a:xfrm>
            <a:off x="4057650" y="5661025"/>
            <a:ext cx="0" cy="144463"/>
          </a:xfrm>
          <a:prstGeom prst="line">
            <a:avLst/>
          </a:prstGeom>
          <a:noFill/>
          <a:ln w="9525" algn="ctr">
            <a:solidFill>
              <a:schemeClr val="bg1"/>
            </a:solidFill>
            <a:round/>
            <a:headEnd/>
            <a:tailEnd/>
          </a:ln>
        </p:spPr>
      </p:cxnSp>
      <p:cxnSp>
        <p:nvCxnSpPr>
          <p:cNvPr id="25614" name="Connecteur droit 62"/>
          <p:cNvCxnSpPr>
            <a:cxnSpLocks noChangeShapeType="1"/>
          </p:cNvCxnSpPr>
          <p:nvPr/>
        </p:nvCxnSpPr>
        <p:spPr bwMode="auto">
          <a:xfrm>
            <a:off x="4352925" y="5661025"/>
            <a:ext cx="0" cy="144463"/>
          </a:xfrm>
          <a:prstGeom prst="line">
            <a:avLst/>
          </a:prstGeom>
          <a:noFill/>
          <a:ln w="9525" algn="ctr">
            <a:solidFill>
              <a:schemeClr val="bg1"/>
            </a:solidFill>
            <a:round/>
            <a:headEnd/>
            <a:tailEnd/>
          </a:ln>
        </p:spPr>
      </p:cxnSp>
      <p:cxnSp>
        <p:nvCxnSpPr>
          <p:cNvPr id="25615" name="Connecteur droit 63"/>
          <p:cNvCxnSpPr>
            <a:cxnSpLocks noChangeShapeType="1"/>
          </p:cNvCxnSpPr>
          <p:nvPr/>
        </p:nvCxnSpPr>
        <p:spPr bwMode="auto">
          <a:xfrm>
            <a:off x="4643438" y="5661025"/>
            <a:ext cx="0" cy="144463"/>
          </a:xfrm>
          <a:prstGeom prst="line">
            <a:avLst/>
          </a:prstGeom>
          <a:noFill/>
          <a:ln w="9525" algn="ctr">
            <a:solidFill>
              <a:schemeClr val="bg1"/>
            </a:solidFill>
            <a:round/>
            <a:headEnd/>
            <a:tailEnd/>
          </a:ln>
        </p:spPr>
      </p:cxnSp>
      <p:cxnSp>
        <p:nvCxnSpPr>
          <p:cNvPr id="25616" name="Connecteur droit 64"/>
          <p:cNvCxnSpPr>
            <a:cxnSpLocks noChangeShapeType="1"/>
          </p:cNvCxnSpPr>
          <p:nvPr/>
        </p:nvCxnSpPr>
        <p:spPr bwMode="auto">
          <a:xfrm>
            <a:off x="4938713" y="5661025"/>
            <a:ext cx="0" cy="144463"/>
          </a:xfrm>
          <a:prstGeom prst="line">
            <a:avLst/>
          </a:prstGeom>
          <a:noFill/>
          <a:ln w="9525" algn="ctr">
            <a:solidFill>
              <a:schemeClr val="bg1"/>
            </a:solidFill>
            <a:round/>
            <a:headEnd/>
            <a:tailEnd/>
          </a:ln>
        </p:spPr>
      </p:cxnSp>
      <p:cxnSp>
        <p:nvCxnSpPr>
          <p:cNvPr id="25617" name="Connecteur droit 65"/>
          <p:cNvCxnSpPr>
            <a:cxnSpLocks noChangeShapeType="1"/>
          </p:cNvCxnSpPr>
          <p:nvPr/>
        </p:nvCxnSpPr>
        <p:spPr bwMode="auto">
          <a:xfrm>
            <a:off x="5230813" y="5661025"/>
            <a:ext cx="0" cy="144463"/>
          </a:xfrm>
          <a:prstGeom prst="line">
            <a:avLst/>
          </a:prstGeom>
          <a:noFill/>
          <a:ln w="9525" algn="ctr">
            <a:solidFill>
              <a:schemeClr val="bg1"/>
            </a:solidFill>
            <a:round/>
            <a:headEnd/>
            <a:tailEnd/>
          </a:ln>
        </p:spPr>
      </p:cxnSp>
      <p:cxnSp>
        <p:nvCxnSpPr>
          <p:cNvPr id="25618" name="Connecteur droit 66"/>
          <p:cNvCxnSpPr>
            <a:cxnSpLocks noChangeShapeType="1"/>
          </p:cNvCxnSpPr>
          <p:nvPr/>
        </p:nvCxnSpPr>
        <p:spPr bwMode="auto">
          <a:xfrm>
            <a:off x="5524500" y="5661025"/>
            <a:ext cx="0" cy="144463"/>
          </a:xfrm>
          <a:prstGeom prst="line">
            <a:avLst/>
          </a:prstGeom>
          <a:noFill/>
          <a:ln w="9525" algn="ctr">
            <a:solidFill>
              <a:schemeClr val="bg1"/>
            </a:solidFill>
            <a:round/>
            <a:headEnd/>
            <a:tailEnd/>
          </a:ln>
        </p:spPr>
      </p:cxnSp>
      <p:cxnSp>
        <p:nvCxnSpPr>
          <p:cNvPr id="25619" name="Connecteur droit 67"/>
          <p:cNvCxnSpPr>
            <a:cxnSpLocks noChangeShapeType="1"/>
          </p:cNvCxnSpPr>
          <p:nvPr/>
        </p:nvCxnSpPr>
        <p:spPr bwMode="auto">
          <a:xfrm>
            <a:off x="5818188" y="5661025"/>
            <a:ext cx="0" cy="144463"/>
          </a:xfrm>
          <a:prstGeom prst="line">
            <a:avLst/>
          </a:prstGeom>
          <a:noFill/>
          <a:ln w="9525" algn="ctr">
            <a:solidFill>
              <a:schemeClr val="bg1"/>
            </a:solidFill>
            <a:round/>
            <a:headEnd/>
            <a:tailEnd/>
          </a:ln>
        </p:spPr>
      </p:cxnSp>
      <p:cxnSp>
        <p:nvCxnSpPr>
          <p:cNvPr id="25620" name="Connecteur droit 68"/>
          <p:cNvCxnSpPr>
            <a:cxnSpLocks noChangeShapeType="1"/>
          </p:cNvCxnSpPr>
          <p:nvPr/>
        </p:nvCxnSpPr>
        <p:spPr bwMode="auto">
          <a:xfrm>
            <a:off x="6111875" y="5661025"/>
            <a:ext cx="0" cy="144463"/>
          </a:xfrm>
          <a:prstGeom prst="line">
            <a:avLst/>
          </a:prstGeom>
          <a:noFill/>
          <a:ln w="9525" algn="ctr">
            <a:solidFill>
              <a:schemeClr val="bg1"/>
            </a:solidFill>
            <a:round/>
            <a:headEnd/>
            <a:tailEnd/>
          </a:ln>
        </p:spPr>
      </p:cxnSp>
      <p:cxnSp>
        <p:nvCxnSpPr>
          <p:cNvPr id="25621" name="Connecteur droit 69"/>
          <p:cNvCxnSpPr>
            <a:cxnSpLocks noChangeShapeType="1"/>
          </p:cNvCxnSpPr>
          <p:nvPr/>
        </p:nvCxnSpPr>
        <p:spPr bwMode="auto">
          <a:xfrm>
            <a:off x="6405563" y="5661025"/>
            <a:ext cx="0" cy="144463"/>
          </a:xfrm>
          <a:prstGeom prst="line">
            <a:avLst/>
          </a:prstGeom>
          <a:noFill/>
          <a:ln w="9525" algn="ctr">
            <a:solidFill>
              <a:schemeClr val="bg1"/>
            </a:solidFill>
            <a:round/>
            <a:headEnd/>
            <a:tailEnd/>
          </a:ln>
        </p:spPr>
      </p:cxnSp>
      <p:cxnSp>
        <p:nvCxnSpPr>
          <p:cNvPr id="25622" name="Connecteur droit 70"/>
          <p:cNvCxnSpPr>
            <a:cxnSpLocks noChangeShapeType="1"/>
          </p:cNvCxnSpPr>
          <p:nvPr/>
        </p:nvCxnSpPr>
        <p:spPr bwMode="auto">
          <a:xfrm>
            <a:off x="6697663" y="5661025"/>
            <a:ext cx="0" cy="144463"/>
          </a:xfrm>
          <a:prstGeom prst="line">
            <a:avLst/>
          </a:prstGeom>
          <a:noFill/>
          <a:ln w="9525" algn="ctr">
            <a:solidFill>
              <a:schemeClr val="bg1"/>
            </a:solidFill>
            <a:round/>
            <a:headEnd/>
            <a:tailEnd/>
          </a:ln>
        </p:spPr>
      </p:cxnSp>
      <p:cxnSp>
        <p:nvCxnSpPr>
          <p:cNvPr id="25623" name="Connecteur droit 71"/>
          <p:cNvCxnSpPr>
            <a:cxnSpLocks noChangeShapeType="1"/>
          </p:cNvCxnSpPr>
          <p:nvPr/>
        </p:nvCxnSpPr>
        <p:spPr bwMode="auto">
          <a:xfrm>
            <a:off x="6989763" y="5661025"/>
            <a:ext cx="0" cy="144463"/>
          </a:xfrm>
          <a:prstGeom prst="line">
            <a:avLst/>
          </a:prstGeom>
          <a:noFill/>
          <a:ln w="9525" algn="ctr">
            <a:solidFill>
              <a:schemeClr val="bg1"/>
            </a:solidFill>
            <a:round/>
            <a:headEnd/>
            <a:tailEnd/>
          </a:ln>
        </p:spPr>
      </p:cxnSp>
      <p:cxnSp>
        <p:nvCxnSpPr>
          <p:cNvPr id="25624" name="Connecteur droit 72"/>
          <p:cNvCxnSpPr>
            <a:cxnSpLocks noChangeShapeType="1"/>
          </p:cNvCxnSpPr>
          <p:nvPr/>
        </p:nvCxnSpPr>
        <p:spPr bwMode="auto">
          <a:xfrm>
            <a:off x="7283450" y="5661025"/>
            <a:ext cx="0" cy="144463"/>
          </a:xfrm>
          <a:prstGeom prst="line">
            <a:avLst/>
          </a:prstGeom>
          <a:noFill/>
          <a:ln w="9525" algn="ctr">
            <a:solidFill>
              <a:schemeClr val="bg1"/>
            </a:solidFill>
            <a:round/>
            <a:headEnd/>
            <a:tailEnd/>
          </a:ln>
        </p:spPr>
      </p:cxnSp>
      <p:cxnSp>
        <p:nvCxnSpPr>
          <p:cNvPr id="25625" name="Connecteur droit 73"/>
          <p:cNvCxnSpPr>
            <a:cxnSpLocks noChangeShapeType="1"/>
          </p:cNvCxnSpPr>
          <p:nvPr/>
        </p:nvCxnSpPr>
        <p:spPr bwMode="auto">
          <a:xfrm>
            <a:off x="7577138" y="5661025"/>
            <a:ext cx="0" cy="144463"/>
          </a:xfrm>
          <a:prstGeom prst="line">
            <a:avLst/>
          </a:prstGeom>
          <a:noFill/>
          <a:ln w="9525" algn="ctr">
            <a:solidFill>
              <a:schemeClr val="bg1"/>
            </a:solidFill>
            <a:round/>
            <a:headEnd/>
            <a:tailEnd/>
          </a:ln>
        </p:spPr>
      </p:cxnSp>
      <p:sp>
        <p:nvSpPr>
          <p:cNvPr id="17435" name="ZoneTexte 78"/>
          <p:cNvSpPr txBox="1">
            <a:spLocks noChangeArrowheads="1"/>
          </p:cNvSpPr>
          <p:nvPr/>
        </p:nvSpPr>
        <p:spPr bwMode="auto">
          <a:xfrm>
            <a:off x="1419225" y="5805488"/>
            <a:ext cx="285750" cy="346075"/>
          </a:xfrm>
          <a:prstGeom prst="rect">
            <a:avLst/>
          </a:prstGeom>
          <a:noFill/>
          <a:ln w="9525">
            <a:solidFill>
              <a:srgbClr val="FF3399"/>
            </a:solidFill>
            <a:miter lim="800000"/>
            <a:headEnd/>
            <a:tailEnd/>
          </a:ln>
        </p:spPr>
        <p:txBody>
          <a:bodyPr wrap="none">
            <a:spAutoFit/>
          </a:bodyPr>
          <a:lstStyle/>
          <a:p>
            <a:r>
              <a:rPr lang="fr-BE" sz="1600">
                <a:solidFill>
                  <a:srgbClr val="FF3399"/>
                </a:solidFill>
              </a:rPr>
              <a:t>1</a:t>
            </a:r>
            <a:endParaRPr lang="en-US" sz="1600">
              <a:solidFill>
                <a:srgbClr val="FF3399"/>
              </a:solidFill>
            </a:endParaRPr>
          </a:p>
        </p:txBody>
      </p:sp>
      <p:sp>
        <p:nvSpPr>
          <p:cNvPr id="25627" name="ZoneTexte 79"/>
          <p:cNvSpPr txBox="1">
            <a:spLocks noChangeArrowheads="1"/>
          </p:cNvSpPr>
          <p:nvPr/>
        </p:nvSpPr>
        <p:spPr bwMode="auto">
          <a:xfrm>
            <a:off x="1711325" y="5805488"/>
            <a:ext cx="276225" cy="336550"/>
          </a:xfrm>
          <a:prstGeom prst="rect">
            <a:avLst/>
          </a:prstGeom>
          <a:noFill/>
          <a:ln w="9525">
            <a:noFill/>
            <a:miter lim="800000"/>
            <a:headEnd/>
            <a:tailEnd/>
          </a:ln>
        </p:spPr>
        <p:txBody>
          <a:bodyPr wrap="none">
            <a:spAutoFit/>
          </a:bodyPr>
          <a:lstStyle/>
          <a:p>
            <a:r>
              <a:rPr lang="fr-BE" sz="1600"/>
              <a:t>2</a:t>
            </a:r>
            <a:endParaRPr lang="en-US" sz="1600"/>
          </a:p>
        </p:txBody>
      </p:sp>
      <p:sp>
        <p:nvSpPr>
          <p:cNvPr id="25628" name="ZoneTexte 80"/>
          <p:cNvSpPr txBox="1">
            <a:spLocks noChangeArrowheads="1"/>
          </p:cNvSpPr>
          <p:nvPr/>
        </p:nvSpPr>
        <p:spPr bwMode="auto">
          <a:xfrm>
            <a:off x="2005013" y="5805488"/>
            <a:ext cx="276225" cy="336550"/>
          </a:xfrm>
          <a:prstGeom prst="rect">
            <a:avLst/>
          </a:prstGeom>
          <a:noFill/>
          <a:ln w="9525">
            <a:noFill/>
            <a:miter lim="800000"/>
            <a:headEnd/>
            <a:tailEnd/>
          </a:ln>
        </p:spPr>
        <p:txBody>
          <a:bodyPr wrap="none">
            <a:spAutoFit/>
          </a:bodyPr>
          <a:lstStyle/>
          <a:p>
            <a:r>
              <a:rPr lang="fr-BE" sz="1600"/>
              <a:t>3</a:t>
            </a:r>
            <a:endParaRPr lang="en-US" sz="1600"/>
          </a:p>
        </p:txBody>
      </p:sp>
      <p:sp>
        <p:nvSpPr>
          <p:cNvPr id="25629" name="ZoneTexte 90"/>
          <p:cNvSpPr txBox="1">
            <a:spLocks noChangeArrowheads="1"/>
          </p:cNvSpPr>
          <p:nvPr/>
        </p:nvSpPr>
        <p:spPr bwMode="auto">
          <a:xfrm>
            <a:off x="2298700" y="5805488"/>
            <a:ext cx="276225" cy="336550"/>
          </a:xfrm>
          <a:prstGeom prst="rect">
            <a:avLst/>
          </a:prstGeom>
          <a:noFill/>
          <a:ln w="9525">
            <a:noFill/>
            <a:miter lim="800000"/>
            <a:headEnd/>
            <a:tailEnd/>
          </a:ln>
        </p:spPr>
        <p:txBody>
          <a:bodyPr wrap="none">
            <a:spAutoFit/>
          </a:bodyPr>
          <a:lstStyle/>
          <a:p>
            <a:r>
              <a:rPr lang="fr-BE" sz="1600"/>
              <a:t>4</a:t>
            </a:r>
            <a:endParaRPr lang="en-US" sz="1600"/>
          </a:p>
        </p:txBody>
      </p:sp>
      <p:sp>
        <p:nvSpPr>
          <p:cNvPr id="25630" name="ZoneTexte 91"/>
          <p:cNvSpPr txBox="1">
            <a:spLocks noChangeArrowheads="1"/>
          </p:cNvSpPr>
          <p:nvPr/>
        </p:nvSpPr>
        <p:spPr bwMode="auto">
          <a:xfrm>
            <a:off x="2592388" y="5805488"/>
            <a:ext cx="276225" cy="336550"/>
          </a:xfrm>
          <a:prstGeom prst="rect">
            <a:avLst/>
          </a:prstGeom>
          <a:noFill/>
          <a:ln w="9525">
            <a:noFill/>
            <a:miter lim="800000"/>
            <a:headEnd/>
            <a:tailEnd/>
          </a:ln>
        </p:spPr>
        <p:txBody>
          <a:bodyPr wrap="none">
            <a:spAutoFit/>
          </a:bodyPr>
          <a:lstStyle/>
          <a:p>
            <a:r>
              <a:rPr lang="fr-BE" sz="1600"/>
              <a:t>5</a:t>
            </a:r>
            <a:endParaRPr lang="en-US" sz="1600"/>
          </a:p>
        </p:txBody>
      </p:sp>
      <p:sp>
        <p:nvSpPr>
          <p:cNvPr id="25631" name="ZoneTexte 92"/>
          <p:cNvSpPr txBox="1">
            <a:spLocks noChangeArrowheads="1"/>
          </p:cNvSpPr>
          <p:nvPr/>
        </p:nvSpPr>
        <p:spPr bwMode="auto">
          <a:xfrm>
            <a:off x="2884488" y="5805488"/>
            <a:ext cx="276225" cy="336550"/>
          </a:xfrm>
          <a:prstGeom prst="rect">
            <a:avLst/>
          </a:prstGeom>
          <a:noFill/>
          <a:ln w="9525">
            <a:noFill/>
            <a:miter lim="800000"/>
            <a:headEnd/>
            <a:tailEnd/>
          </a:ln>
        </p:spPr>
        <p:txBody>
          <a:bodyPr wrap="none">
            <a:spAutoFit/>
          </a:bodyPr>
          <a:lstStyle/>
          <a:p>
            <a:r>
              <a:rPr lang="fr-BE" sz="1600"/>
              <a:t>6</a:t>
            </a:r>
            <a:endParaRPr lang="en-US" sz="1600"/>
          </a:p>
        </p:txBody>
      </p:sp>
      <p:sp>
        <p:nvSpPr>
          <p:cNvPr id="25632" name="ZoneTexte 93"/>
          <p:cNvSpPr txBox="1">
            <a:spLocks noChangeArrowheads="1"/>
          </p:cNvSpPr>
          <p:nvPr/>
        </p:nvSpPr>
        <p:spPr bwMode="auto">
          <a:xfrm>
            <a:off x="3178175" y="5805488"/>
            <a:ext cx="276225" cy="336550"/>
          </a:xfrm>
          <a:prstGeom prst="rect">
            <a:avLst/>
          </a:prstGeom>
          <a:noFill/>
          <a:ln w="9525">
            <a:noFill/>
            <a:miter lim="800000"/>
            <a:headEnd/>
            <a:tailEnd/>
          </a:ln>
        </p:spPr>
        <p:txBody>
          <a:bodyPr wrap="none">
            <a:spAutoFit/>
          </a:bodyPr>
          <a:lstStyle/>
          <a:p>
            <a:r>
              <a:rPr lang="fr-BE" sz="1600"/>
              <a:t>7</a:t>
            </a:r>
            <a:endParaRPr lang="en-US" sz="1600"/>
          </a:p>
        </p:txBody>
      </p:sp>
      <p:sp>
        <p:nvSpPr>
          <p:cNvPr id="25633" name="ZoneTexte 94"/>
          <p:cNvSpPr txBox="1">
            <a:spLocks noChangeArrowheads="1"/>
          </p:cNvSpPr>
          <p:nvPr/>
        </p:nvSpPr>
        <p:spPr bwMode="auto">
          <a:xfrm>
            <a:off x="3468688" y="5805488"/>
            <a:ext cx="276225" cy="336550"/>
          </a:xfrm>
          <a:prstGeom prst="rect">
            <a:avLst/>
          </a:prstGeom>
          <a:noFill/>
          <a:ln w="9525">
            <a:noFill/>
            <a:miter lim="800000"/>
            <a:headEnd/>
            <a:tailEnd/>
          </a:ln>
        </p:spPr>
        <p:txBody>
          <a:bodyPr wrap="none">
            <a:spAutoFit/>
          </a:bodyPr>
          <a:lstStyle/>
          <a:p>
            <a:r>
              <a:rPr lang="fr-BE" sz="1600"/>
              <a:t>8</a:t>
            </a:r>
            <a:endParaRPr lang="en-US" sz="1600"/>
          </a:p>
        </p:txBody>
      </p:sp>
      <p:sp>
        <p:nvSpPr>
          <p:cNvPr id="25634" name="ZoneTexte 95"/>
          <p:cNvSpPr txBox="1">
            <a:spLocks noChangeArrowheads="1"/>
          </p:cNvSpPr>
          <p:nvPr/>
        </p:nvSpPr>
        <p:spPr bwMode="auto">
          <a:xfrm>
            <a:off x="3767138" y="5805488"/>
            <a:ext cx="276225" cy="336550"/>
          </a:xfrm>
          <a:prstGeom prst="rect">
            <a:avLst/>
          </a:prstGeom>
          <a:noFill/>
          <a:ln w="9525">
            <a:noFill/>
            <a:miter lim="800000"/>
            <a:headEnd/>
            <a:tailEnd/>
          </a:ln>
        </p:spPr>
        <p:txBody>
          <a:bodyPr wrap="none">
            <a:spAutoFit/>
          </a:bodyPr>
          <a:lstStyle/>
          <a:p>
            <a:r>
              <a:rPr lang="fr-BE" sz="1600"/>
              <a:t>9</a:t>
            </a:r>
            <a:endParaRPr lang="en-US" sz="1600"/>
          </a:p>
        </p:txBody>
      </p:sp>
      <p:sp>
        <p:nvSpPr>
          <p:cNvPr id="25635" name="ZoneTexte 96"/>
          <p:cNvSpPr txBox="1">
            <a:spLocks noChangeArrowheads="1"/>
          </p:cNvSpPr>
          <p:nvPr/>
        </p:nvSpPr>
        <p:spPr bwMode="auto">
          <a:xfrm>
            <a:off x="4057650" y="5805488"/>
            <a:ext cx="368300" cy="336550"/>
          </a:xfrm>
          <a:prstGeom prst="rect">
            <a:avLst/>
          </a:prstGeom>
          <a:noFill/>
          <a:ln w="9525">
            <a:noFill/>
            <a:miter lim="800000"/>
            <a:headEnd/>
            <a:tailEnd/>
          </a:ln>
        </p:spPr>
        <p:txBody>
          <a:bodyPr wrap="none">
            <a:spAutoFit/>
          </a:bodyPr>
          <a:lstStyle/>
          <a:p>
            <a:r>
              <a:rPr lang="fr-BE" sz="1600"/>
              <a:t>10</a:t>
            </a:r>
            <a:endParaRPr lang="en-US" sz="1600"/>
          </a:p>
        </p:txBody>
      </p:sp>
      <p:sp>
        <p:nvSpPr>
          <p:cNvPr id="17445" name="ZoneTexte 97"/>
          <p:cNvSpPr txBox="1">
            <a:spLocks noChangeArrowheads="1"/>
          </p:cNvSpPr>
          <p:nvPr/>
        </p:nvSpPr>
        <p:spPr bwMode="auto">
          <a:xfrm>
            <a:off x="4352925" y="5805488"/>
            <a:ext cx="377825" cy="346075"/>
          </a:xfrm>
          <a:prstGeom prst="rect">
            <a:avLst/>
          </a:prstGeom>
          <a:noFill/>
          <a:ln w="9525">
            <a:solidFill>
              <a:srgbClr val="FF3399"/>
            </a:solidFill>
            <a:miter lim="800000"/>
            <a:headEnd/>
            <a:tailEnd/>
          </a:ln>
        </p:spPr>
        <p:txBody>
          <a:bodyPr wrap="none">
            <a:spAutoFit/>
          </a:bodyPr>
          <a:lstStyle/>
          <a:p>
            <a:r>
              <a:rPr lang="fr-BE" sz="1600">
                <a:solidFill>
                  <a:srgbClr val="FF3399"/>
                </a:solidFill>
              </a:rPr>
              <a:t>11</a:t>
            </a:r>
            <a:endParaRPr lang="en-US" sz="1600">
              <a:solidFill>
                <a:srgbClr val="FF3399"/>
              </a:solidFill>
            </a:endParaRPr>
          </a:p>
        </p:txBody>
      </p:sp>
      <p:sp>
        <p:nvSpPr>
          <p:cNvPr id="25637" name="ZoneTexte 98"/>
          <p:cNvSpPr txBox="1">
            <a:spLocks noChangeArrowheads="1"/>
          </p:cNvSpPr>
          <p:nvPr/>
        </p:nvSpPr>
        <p:spPr bwMode="auto">
          <a:xfrm>
            <a:off x="4643438" y="5805488"/>
            <a:ext cx="368300" cy="336550"/>
          </a:xfrm>
          <a:prstGeom prst="rect">
            <a:avLst/>
          </a:prstGeom>
          <a:noFill/>
          <a:ln w="9525">
            <a:noFill/>
            <a:miter lim="800000"/>
            <a:headEnd/>
            <a:tailEnd/>
          </a:ln>
        </p:spPr>
        <p:txBody>
          <a:bodyPr wrap="none">
            <a:spAutoFit/>
          </a:bodyPr>
          <a:lstStyle/>
          <a:p>
            <a:r>
              <a:rPr lang="fr-BE" sz="1600"/>
              <a:t>12</a:t>
            </a:r>
            <a:endParaRPr lang="en-US" sz="1600"/>
          </a:p>
        </p:txBody>
      </p:sp>
      <p:sp>
        <p:nvSpPr>
          <p:cNvPr id="25638" name="ZoneTexte 99"/>
          <p:cNvSpPr txBox="1">
            <a:spLocks noChangeArrowheads="1"/>
          </p:cNvSpPr>
          <p:nvPr/>
        </p:nvSpPr>
        <p:spPr bwMode="auto">
          <a:xfrm>
            <a:off x="4938713" y="5805488"/>
            <a:ext cx="368300" cy="336550"/>
          </a:xfrm>
          <a:prstGeom prst="rect">
            <a:avLst/>
          </a:prstGeom>
          <a:noFill/>
          <a:ln w="9525">
            <a:noFill/>
            <a:miter lim="800000"/>
            <a:headEnd/>
            <a:tailEnd/>
          </a:ln>
        </p:spPr>
        <p:txBody>
          <a:bodyPr wrap="none">
            <a:spAutoFit/>
          </a:bodyPr>
          <a:lstStyle/>
          <a:p>
            <a:r>
              <a:rPr lang="fr-BE" sz="1600"/>
              <a:t>13</a:t>
            </a:r>
            <a:endParaRPr lang="en-US" sz="1600"/>
          </a:p>
        </p:txBody>
      </p:sp>
      <p:sp>
        <p:nvSpPr>
          <p:cNvPr id="25639" name="ZoneTexte 100"/>
          <p:cNvSpPr txBox="1">
            <a:spLocks noChangeArrowheads="1"/>
          </p:cNvSpPr>
          <p:nvPr/>
        </p:nvSpPr>
        <p:spPr bwMode="auto">
          <a:xfrm>
            <a:off x="5230813" y="5805488"/>
            <a:ext cx="368300" cy="336550"/>
          </a:xfrm>
          <a:prstGeom prst="rect">
            <a:avLst/>
          </a:prstGeom>
          <a:noFill/>
          <a:ln w="9525">
            <a:noFill/>
            <a:miter lim="800000"/>
            <a:headEnd/>
            <a:tailEnd/>
          </a:ln>
        </p:spPr>
        <p:txBody>
          <a:bodyPr wrap="none">
            <a:spAutoFit/>
          </a:bodyPr>
          <a:lstStyle/>
          <a:p>
            <a:r>
              <a:rPr lang="fr-BE" sz="1600"/>
              <a:t>14</a:t>
            </a:r>
            <a:endParaRPr lang="en-US" sz="1600"/>
          </a:p>
        </p:txBody>
      </p:sp>
      <p:sp>
        <p:nvSpPr>
          <p:cNvPr id="25640" name="ZoneTexte 101"/>
          <p:cNvSpPr txBox="1">
            <a:spLocks noChangeArrowheads="1"/>
          </p:cNvSpPr>
          <p:nvPr/>
        </p:nvSpPr>
        <p:spPr bwMode="auto">
          <a:xfrm>
            <a:off x="5524500" y="5805488"/>
            <a:ext cx="368300" cy="336550"/>
          </a:xfrm>
          <a:prstGeom prst="rect">
            <a:avLst/>
          </a:prstGeom>
          <a:noFill/>
          <a:ln w="9525">
            <a:noFill/>
            <a:miter lim="800000"/>
            <a:headEnd/>
            <a:tailEnd/>
          </a:ln>
        </p:spPr>
        <p:txBody>
          <a:bodyPr wrap="none">
            <a:spAutoFit/>
          </a:bodyPr>
          <a:lstStyle/>
          <a:p>
            <a:r>
              <a:rPr lang="fr-BE" sz="1600"/>
              <a:t>15</a:t>
            </a:r>
            <a:endParaRPr lang="en-US" sz="1600"/>
          </a:p>
        </p:txBody>
      </p:sp>
      <p:sp>
        <p:nvSpPr>
          <p:cNvPr id="25641" name="ZoneTexte 102"/>
          <p:cNvSpPr txBox="1">
            <a:spLocks noChangeArrowheads="1"/>
          </p:cNvSpPr>
          <p:nvPr/>
        </p:nvSpPr>
        <p:spPr bwMode="auto">
          <a:xfrm>
            <a:off x="5818188" y="5805488"/>
            <a:ext cx="368300" cy="336550"/>
          </a:xfrm>
          <a:prstGeom prst="rect">
            <a:avLst/>
          </a:prstGeom>
          <a:noFill/>
          <a:ln w="9525">
            <a:noFill/>
            <a:miter lim="800000"/>
            <a:headEnd/>
            <a:tailEnd/>
          </a:ln>
        </p:spPr>
        <p:txBody>
          <a:bodyPr wrap="none">
            <a:spAutoFit/>
          </a:bodyPr>
          <a:lstStyle/>
          <a:p>
            <a:r>
              <a:rPr lang="fr-BE" sz="1600"/>
              <a:t>16</a:t>
            </a:r>
            <a:endParaRPr lang="en-US" sz="1600"/>
          </a:p>
        </p:txBody>
      </p:sp>
      <p:sp>
        <p:nvSpPr>
          <p:cNvPr id="25642" name="ZoneTexte 103"/>
          <p:cNvSpPr txBox="1">
            <a:spLocks noChangeArrowheads="1"/>
          </p:cNvSpPr>
          <p:nvPr/>
        </p:nvSpPr>
        <p:spPr bwMode="auto">
          <a:xfrm>
            <a:off x="6111875" y="5805488"/>
            <a:ext cx="368300" cy="336550"/>
          </a:xfrm>
          <a:prstGeom prst="rect">
            <a:avLst/>
          </a:prstGeom>
          <a:noFill/>
          <a:ln w="9525">
            <a:noFill/>
            <a:miter lim="800000"/>
            <a:headEnd/>
            <a:tailEnd/>
          </a:ln>
        </p:spPr>
        <p:txBody>
          <a:bodyPr wrap="none">
            <a:spAutoFit/>
          </a:bodyPr>
          <a:lstStyle/>
          <a:p>
            <a:r>
              <a:rPr lang="fr-BE" sz="1600"/>
              <a:t>17</a:t>
            </a:r>
            <a:endParaRPr lang="en-US" sz="1600"/>
          </a:p>
        </p:txBody>
      </p:sp>
      <p:sp>
        <p:nvSpPr>
          <p:cNvPr id="25643" name="ZoneTexte 104"/>
          <p:cNvSpPr txBox="1">
            <a:spLocks noChangeArrowheads="1"/>
          </p:cNvSpPr>
          <p:nvPr/>
        </p:nvSpPr>
        <p:spPr bwMode="auto">
          <a:xfrm>
            <a:off x="6405563" y="5805488"/>
            <a:ext cx="368300" cy="336550"/>
          </a:xfrm>
          <a:prstGeom prst="rect">
            <a:avLst/>
          </a:prstGeom>
          <a:noFill/>
          <a:ln w="9525">
            <a:noFill/>
            <a:miter lim="800000"/>
            <a:headEnd/>
            <a:tailEnd/>
          </a:ln>
        </p:spPr>
        <p:txBody>
          <a:bodyPr wrap="none">
            <a:spAutoFit/>
          </a:bodyPr>
          <a:lstStyle/>
          <a:p>
            <a:r>
              <a:rPr lang="fr-BE" sz="1600"/>
              <a:t>18</a:t>
            </a:r>
            <a:endParaRPr lang="en-US" sz="1600"/>
          </a:p>
        </p:txBody>
      </p:sp>
      <p:sp>
        <p:nvSpPr>
          <p:cNvPr id="25644" name="ZoneTexte 105"/>
          <p:cNvSpPr txBox="1">
            <a:spLocks noChangeArrowheads="1"/>
          </p:cNvSpPr>
          <p:nvPr/>
        </p:nvSpPr>
        <p:spPr bwMode="auto">
          <a:xfrm>
            <a:off x="6697663" y="5805488"/>
            <a:ext cx="368300" cy="336550"/>
          </a:xfrm>
          <a:prstGeom prst="rect">
            <a:avLst/>
          </a:prstGeom>
          <a:noFill/>
          <a:ln w="9525">
            <a:noFill/>
            <a:miter lim="800000"/>
            <a:headEnd/>
            <a:tailEnd/>
          </a:ln>
        </p:spPr>
        <p:txBody>
          <a:bodyPr wrap="none">
            <a:spAutoFit/>
          </a:bodyPr>
          <a:lstStyle/>
          <a:p>
            <a:r>
              <a:rPr lang="fr-BE" sz="1600"/>
              <a:t>19</a:t>
            </a:r>
            <a:endParaRPr lang="en-US" sz="1600"/>
          </a:p>
        </p:txBody>
      </p:sp>
      <p:sp>
        <p:nvSpPr>
          <p:cNvPr id="25645" name="ZoneTexte 106"/>
          <p:cNvSpPr txBox="1">
            <a:spLocks noChangeArrowheads="1"/>
          </p:cNvSpPr>
          <p:nvPr/>
        </p:nvSpPr>
        <p:spPr bwMode="auto">
          <a:xfrm>
            <a:off x="6989763" y="5805488"/>
            <a:ext cx="368300" cy="336550"/>
          </a:xfrm>
          <a:prstGeom prst="rect">
            <a:avLst/>
          </a:prstGeom>
          <a:noFill/>
          <a:ln w="9525">
            <a:noFill/>
            <a:miter lim="800000"/>
            <a:headEnd/>
            <a:tailEnd/>
          </a:ln>
        </p:spPr>
        <p:txBody>
          <a:bodyPr wrap="none">
            <a:spAutoFit/>
          </a:bodyPr>
          <a:lstStyle/>
          <a:p>
            <a:r>
              <a:rPr lang="fr-BE" sz="1600"/>
              <a:t>20</a:t>
            </a:r>
            <a:endParaRPr lang="en-US" sz="1600"/>
          </a:p>
        </p:txBody>
      </p:sp>
      <p:sp>
        <p:nvSpPr>
          <p:cNvPr id="25646" name="ZoneTexte 107"/>
          <p:cNvSpPr txBox="1">
            <a:spLocks noChangeArrowheads="1"/>
          </p:cNvSpPr>
          <p:nvPr/>
        </p:nvSpPr>
        <p:spPr bwMode="auto">
          <a:xfrm>
            <a:off x="7283450" y="5805488"/>
            <a:ext cx="368300" cy="336550"/>
          </a:xfrm>
          <a:prstGeom prst="rect">
            <a:avLst/>
          </a:prstGeom>
          <a:noFill/>
          <a:ln w="9525">
            <a:noFill/>
            <a:miter lim="800000"/>
            <a:headEnd/>
            <a:tailEnd/>
          </a:ln>
        </p:spPr>
        <p:txBody>
          <a:bodyPr wrap="none">
            <a:spAutoFit/>
          </a:bodyPr>
          <a:lstStyle/>
          <a:p>
            <a:r>
              <a:rPr lang="fr-BE" sz="1600"/>
              <a:t>21</a:t>
            </a:r>
            <a:endParaRPr lang="en-US" sz="1600"/>
          </a:p>
        </p:txBody>
      </p:sp>
      <p:cxnSp>
        <p:nvCxnSpPr>
          <p:cNvPr id="25647" name="Connecteur droit 113"/>
          <p:cNvCxnSpPr>
            <a:cxnSpLocks noChangeShapeType="1"/>
          </p:cNvCxnSpPr>
          <p:nvPr/>
        </p:nvCxnSpPr>
        <p:spPr bwMode="auto">
          <a:xfrm>
            <a:off x="1463675" y="5661025"/>
            <a:ext cx="0" cy="144463"/>
          </a:xfrm>
          <a:prstGeom prst="line">
            <a:avLst/>
          </a:prstGeom>
          <a:noFill/>
          <a:ln w="9525" algn="ctr">
            <a:solidFill>
              <a:schemeClr val="bg1"/>
            </a:solidFill>
            <a:round/>
            <a:headEnd/>
            <a:tailEnd/>
          </a:ln>
        </p:spPr>
      </p:cxnSp>
      <p:cxnSp>
        <p:nvCxnSpPr>
          <p:cNvPr id="25648" name="Connecteur droit 143"/>
          <p:cNvCxnSpPr>
            <a:cxnSpLocks noChangeShapeType="1"/>
          </p:cNvCxnSpPr>
          <p:nvPr/>
        </p:nvCxnSpPr>
        <p:spPr bwMode="auto">
          <a:xfrm>
            <a:off x="1193800" y="5661025"/>
            <a:ext cx="0" cy="144463"/>
          </a:xfrm>
          <a:prstGeom prst="line">
            <a:avLst/>
          </a:prstGeom>
          <a:noFill/>
          <a:ln w="9525" algn="ctr">
            <a:solidFill>
              <a:schemeClr val="bg1"/>
            </a:solidFill>
            <a:round/>
            <a:headEnd/>
            <a:tailEnd/>
          </a:ln>
        </p:spPr>
      </p:cxnSp>
      <p:sp>
        <p:nvSpPr>
          <p:cNvPr id="25649" name="ZoneTexte 78"/>
          <p:cNvSpPr txBox="1">
            <a:spLocks noChangeArrowheads="1"/>
          </p:cNvSpPr>
          <p:nvPr/>
        </p:nvSpPr>
        <p:spPr bwMode="auto">
          <a:xfrm>
            <a:off x="1192213" y="5803900"/>
            <a:ext cx="276225" cy="336550"/>
          </a:xfrm>
          <a:prstGeom prst="rect">
            <a:avLst/>
          </a:prstGeom>
          <a:noFill/>
          <a:ln w="9525">
            <a:noFill/>
            <a:miter lim="800000"/>
            <a:headEnd/>
            <a:tailEnd/>
          </a:ln>
        </p:spPr>
        <p:txBody>
          <a:bodyPr wrap="none">
            <a:spAutoFit/>
          </a:bodyPr>
          <a:lstStyle/>
          <a:p>
            <a:r>
              <a:rPr lang="fr-BE" sz="1600"/>
              <a:t>0</a:t>
            </a:r>
            <a:endParaRPr lang="en-US" sz="1600"/>
          </a:p>
        </p:txBody>
      </p:sp>
      <p:cxnSp>
        <p:nvCxnSpPr>
          <p:cNvPr id="25650" name="Connecteur droit 73"/>
          <p:cNvCxnSpPr>
            <a:cxnSpLocks noChangeShapeType="1"/>
          </p:cNvCxnSpPr>
          <p:nvPr/>
        </p:nvCxnSpPr>
        <p:spPr bwMode="auto">
          <a:xfrm>
            <a:off x="7856538" y="5691188"/>
            <a:ext cx="0" cy="142875"/>
          </a:xfrm>
          <a:prstGeom prst="line">
            <a:avLst/>
          </a:prstGeom>
          <a:noFill/>
          <a:ln w="9525" algn="ctr">
            <a:solidFill>
              <a:schemeClr val="bg1"/>
            </a:solidFill>
            <a:round/>
            <a:headEnd/>
            <a:tailEnd/>
          </a:ln>
        </p:spPr>
      </p:cxnSp>
      <p:sp>
        <p:nvSpPr>
          <p:cNvPr id="25651" name="ZoneTexte 107"/>
          <p:cNvSpPr txBox="1">
            <a:spLocks noChangeArrowheads="1"/>
          </p:cNvSpPr>
          <p:nvPr/>
        </p:nvSpPr>
        <p:spPr bwMode="auto">
          <a:xfrm>
            <a:off x="7627938" y="5803900"/>
            <a:ext cx="276225" cy="336550"/>
          </a:xfrm>
          <a:prstGeom prst="rect">
            <a:avLst/>
          </a:prstGeom>
          <a:noFill/>
          <a:ln w="9525">
            <a:noFill/>
            <a:miter lim="800000"/>
            <a:headEnd/>
            <a:tailEnd/>
          </a:ln>
        </p:spPr>
        <p:txBody>
          <a:bodyPr wrap="none">
            <a:spAutoFit/>
          </a:bodyPr>
          <a:lstStyle/>
          <a:p>
            <a:r>
              <a:rPr lang="fr-BE" sz="1600"/>
              <a:t>0</a:t>
            </a:r>
            <a:endParaRPr lang="en-US" sz="1600"/>
          </a:p>
        </p:txBody>
      </p:sp>
      <p:cxnSp>
        <p:nvCxnSpPr>
          <p:cNvPr id="25652" name="Connecteur droit 143"/>
          <p:cNvCxnSpPr>
            <a:cxnSpLocks noChangeShapeType="1"/>
          </p:cNvCxnSpPr>
          <p:nvPr/>
        </p:nvCxnSpPr>
        <p:spPr bwMode="auto">
          <a:xfrm>
            <a:off x="966788" y="5691188"/>
            <a:ext cx="0" cy="142875"/>
          </a:xfrm>
          <a:prstGeom prst="line">
            <a:avLst/>
          </a:prstGeom>
          <a:noFill/>
          <a:ln w="9525" algn="ctr">
            <a:solidFill>
              <a:schemeClr val="bg1"/>
            </a:solidFill>
            <a:round/>
            <a:headEnd/>
            <a:tailEnd/>
          </a:ln>
        </p:spPr>
      </p:cxnSp>
      <p:cxnSp>
        <p:nvCxnSpPr>
          <p:cNvPr id="25653" name="Connecteur droit 143"/>
          <p:cNvCxnSpPr>
            <a:cxnSpLocks noChangeShapeType="1"/>
          </p:cNvCxnSpPr>
          <p:nvPr/>
        </p:nvCxnSpPr>
        <p:spPr bwMode="auto">
          <a:xfrm>
            <a:off x="717550" y="5692775"/>
            <a:ext cx="0" cy="144463"/>
          </a:xfrm>
          <a:prstGeom prst="line">
            <a:avLst/>
          </a:prstGeom>
          <a:noFill/>
          <a:ln w="9525" algn="ctr">
            <a:solidFill>
              <a:schemeClr val="bg1"/>
            </a:solidFill>
            <a:round/>
            <a:headEnd/>
            <a:tailEnd/>
          </a:ln>
        </p:spPr>
      </p:cxnSp>
      <p:sp>
        <p:nvSpPr>
          <p:cNvPr id="25654" name="ZoneTexte 78"/>
          <p:cNvSpPr txBox="1">
            <a:spLocks noChangeArrowheads="1"/>
          </p:cNvSpPr>
          <p:nvPr/>
        </p:nvSpPr>
        <p:spPr bwMode="auto">
          <a:xfrm>
            <a:off x="893763" y="5803900"/>
            <a:ext cx="331787" cy="336550"/>
          </a:xfrm>
          <a:prstGeom prst="rect">
            <a:avLst/>
          </a:prstGeom>
          <a:noFill/>
          <a:ln w="9525">
            <a:noFill/>
            <a:miter lim="800000"/>
            <a:headEnd/>
            <a:tailEnd/>
          </a:ln>
        </p:spPr>
        <p:txBody>
          <a:bodyPr wrap="none">
            <a:spAutoFit/>
          </a:bodyPr>
          <a:lstStyle/>
          <a:p>
            <a:r>
              <a:rPr lang="fr-BE" sz="1600"/>
              <a:t>-1</a:t>
            </a:r>
            <a:endParaRPr lang="en-US" sz="1600"/>
          </a:p>
        </p:txBody>
      </p:sp>
      <p:sp>
        <p:nvSpPr>
          <p:cNvPr id="25655" name="ZoneTexte 78"/>
          <p:cNvSpPr txBox="1">
            <a:spLocks noChangeArrowheads="1"/>
          </p:cNvSpPr>
          <p:nvPr/>
        </p:nvSpPr>
        <p:spPr bwMode="auto">
          <a:xfrm>
            <a:off x="633413" y="5805488"/>
            <a:ext cx="331787" cy="336550"/>
          </a:xfrm>
          <a:prstGeom prst="rect">
            <a:avLst/>
          </a:prstGeom>
          <a:noFill/>
          <a:ln w="9525">
            <a:noFill/>
            <a:miter lim="800000"/>
            <a:headEnd/>
            <a:tailEnd/>
          </a:ln>
        </p:spPr>
        <p:txBody>
          <a:bodyPr wrap="none">
            <a:spAutoFit/>
          </a:bodyPr>
          <a:lstStyle/>
          <a:p>
            <a:r>
              <a:rPr lang="fr-BE" sz="1600"/>
              <a:t>-2</a:t>
            </a:r>
            <a:endParaRPr lang="en-US" sz="1600"/>
          </a:p>
        </p:txBody>
      </p:sp>
      <p:sp>
        <p:nvSpPr>
          <p:cNvPr id="25656" name="ZoneTexte 78"/>
          <p:cNvSpPr txBox="1">
            <a:spLocks noChangeArrowheads="1"/>
          </p:cNvSpPr>
          <p:nvPr/>
        </p:nvSpPr>
        <p:spPr bwMode="auto">
          <a:xfrm>
            <a:off x="300038" y="5805488"/>
            <a:ext cx="331787" cy="336550"/>
          </a:xfrm>
          <a:prstGeom prst="rect">
            <a:avLst/>
          </a:prstGeom>
          <a:noFill/>
          <a:ln w="9525">
            <a:noFill/>
            <a:miter lim="800000"/>
            <a:headEnd/>
            <a:tailEnd/>
          </a:ln>
        </p:spPr>
        <p:txBody>
          <a:bodyPr wrap="none">
            <a:spAutoFit/>
          </a:bodyPr>
          <a:lstStyle/>
          <a:p>
            <a:r>
              <a:rPr lang="fr-BE" sz="1600"/>
              <a:t>-3</a:t>
            </a:r>
            <a:endParaRPr lang="en-US" sz="1600"/>
          </a:p>
        </p:txBody>
      </p:sp>
      <p:cxnSp>
        <p:nvCxnSpPr>
          <p:cNvPr id="25657" name="Connecteur droit 73"/>
          <p:cNvCxnSpPr>
            <a:cxnSpLocks noChangeShapeType="1"/>
          </p:cNvCxnSpPr>
          <p:nvPr/>
        </p:nvCxnSpPr>
        <p:spPr bwMode="auto">
          <a:xfrm>
            <a:off x="468313" y="5692775"/>
            <a:ext cx="0" cy="144463"/>
          </a:xfrm>
          <a:prstGeom prst="line">
            <a:avLst/>
          </a:prstGeom>
          <a:noFill/>
          <a:ln w="9525" algn="ctr">
            <a:solidFill>
              <a:schemeClr val="bg1"/>
            </a:solidFill>
            <a:round/>
            <a:headEnd/>
            <a:tailEnd/>
          </a:ln>
        </p:spPr>
      </p:cxnSp>
      <p:sp>
        <p:nvSpPr>
          <p:cNvPr id="25658" name="Rectangle 74"/>
          <p:cNvSpPr>
            <a:spLocks noChangeArrowheads="1"/>
          </p:cNvSpPr>
          <p:nvPr/>
        </p:nvSpPr>
        <p:spPr bwMode="auto">
          <a:xfrm>
            <a:off x="1547813" y="1557338"/>
            <a:ext cx="1706562" cy="4032250"/>
          </a:xfrm>
          <a:prstGeom prst="rect">
            <a:avLst/>
          </a:prstGeom>
          <a:noFill/>
          <a:ln w="9525">
            <a:solidFill>
              <a:schemeClr val="bg2"/>
            </a:solidFill>
            <a:miter lim="800000"/>
            <a:headEnd/>
            <a:tailEnd/>
          </a:ln>
        </p:spPr>
        <p:txBody>
          <a:bodyPr wrap="none" anchor="ctr"/>
          <a:lstStyle/>
          <a:p>
            <a:pPr algn="ctr"/>
            <a:endParaRPr lang="fr-FR" sz="1800">
              <a:solidFill>
                <a:schemeClr val="tx1"/>
              </a:solidFill>
              <a:latin typeface="Arial" charset="0"/>
            </a:endParaRPr>
          </a:p>
        </p:txBody>
      </p:sp>
      <p:sp>
        <p:nvSpPr>
          <p:cNvPr id="25659" name="Rectangle 104"/>
          <p:cNvSpPr>
            <a:spLocks noChangeArrowheads="1"/>
          </p:cNvSpPr>
          <p:nvPr/>
        </p:nvSpPr>
        <p:spPr bwMode="auto">
          <a:xfrm>
            <a:off x="3328988" y="1557338"/>
            <a:ext cx="3403600" cy="4032250"/>
          </a:xfrm>
          <a:prstGeom prst="rect">
            <a:avLst/>
          </a:prstGeom>
          <a:noFill/>
          <a:ln w="9525">
            <a:solidFill>
              <a:schemeClr val="bg2"/>
            </a:solidFill>
            <a:miter lim="800000"/>
            <a:headEnd/>
            <a:tailEnd/>
          </a:ln>
        </p:spPr>
        <p:txBody>
          <a:bodyPr wrap="none" anchor="ctr"/>
          <a:lstStyle/>
          <a:p>
            <a:pPr algn="ctr"/>
            <a:endParaRPr lang="fr-FR" sz="1800">
              <a:solidFill>
                <a:schemeClr val="tx1"/>
              </a:solidFill>
              <a:latin typeface="Arial" charset="0"/>
            </a:endParaRPr>
          </a:p>
        </p:txBody>
      </p:sp>
      <p:grpSp>
        <p:nvGrpSpPr>
          <p:cNvPr id="25660" name="Group 151"/>
          <p:cNvGrpSpPr>
            <a:grpSpLocks/>
          </p:cNvGrpSpPr>
          <p:nvPr/>
        </p:nvGrpSpPr>
        <p:grpSpPr bwMode="auto">
          <a:xfrm>
            <a:off x="395288" y="908050"/>
            <a:ext cx="560387" cy="4524375"/>
            <a:chOff x="476" y="572"/>
            <a:chExt cx="353" cy="2850"/>
          </a:xfrm>
        </p:grpSpPr>
        <p:sp>
          <p:nvSpPr>
            <p:cNvPr id="25897" name="Text Box 128"/>
            <p:cNvSpPr txBox="1">
              <a:spLocks noChangeArrowheads="1"/>
            </p:cNvSpPr>
            <p:nvPr/>
          </p:nvSpPr>
          <p:spPr bwMode="auto">
            <a:xfrm>
              <a:off x="612" y="3249"/>
              <a:ext cx="160" cy="173"/>
            </a:xfrm>
            <a:prstGeom prst="rect">
              <a:avLst/>
            </a:prstGeom>
            <a:noFill/>
            <a:ln w="9525">
              <a:noFill/>
              <a:miter lim="800000"/>
              <a:headEnd/>
              <a:tailEnd/>
            </a:ln>
          </p:spPr>
          <p:txBody>
            <a:bodyPr wrap="none">
              <a:spAutoFit/>
            </a:bodyPr>
            <a:lstStyle/>
            <a:p>
              <a:r>
                <a:rPr lang="fr-BE" sz="1200"/>
                <a:t>2</a:t>
              </a:r>
              <a:endParaRPr lang="fr-FR" sz="1200"/>
            </a:p>
          </p:txBody>
        </p:sp>
        <p:grpSp>
          <p:nvGrpSpPr>
            <p:cNvPr id="25898" name="Group 150"/>
            <p:cNvGrpSpPr>
              <a:grpSpLocks/>
            </p:cNvGrpSpPr>
            <p:nvPr/>
          </p:nvGrpSpPr>
          <p:grpSpPr bwMode="auto">
            <a:xfrm>
              <a:off x="476" y="572"/>
              <a:ext cx="353" cy="2800"/>
              <a:chOff x="463" y="675"/>
              <a:chExt cx="353" cy="2800"/>
            </a:xfrm>
          </p:grpSpPr>
          <p:grpSp>
            <p:nvGrpSpPr>
              <p:cNvPr id="25899" name="Group 147"/>
              <p:cNvGrpSpPr>
                <a:grpSpLocks/>
              </p:cNvGrpSpPr>
              <p:nvPr/>
            </p:nvGrpSpPr>
            <p:grpSpPr bwMode="auto">
              <a:xfrm>
                <a:off x="521" y="935"/>
                <a:ext cx="295" cy="2540"/>
                <a:chOff x="521" y="935"/>
                <a:chExt cx="295" cy="2540"/>
              </a:xfrm>
            </p:grpSpPr>
            <p:sp>
              <p:nvSpPr>
                <p:cNvPr id="25901" name="Line 108"/>
                <p:cNvSpPr>
                  <a:spLocks noChangeShapeType="1"/>
                </p:cNvSpPr>
                <p:nvPr/>
              </p:nvSpPr>
              <p:spPr bwMode="auto">
                <a:xfrm flipV="1">
                  <a:off x="521" y="981"/>
                  <a:ext cx="0" cy="2494"/>
                </a:xfrm>
                <a:prstGeom prst="line">
                  <a:avLst/>
                </a:prstGeom>
                <a:noFill/>
                <a:ln w="19050">
                  <a:solidFill>
                    <a:schemeClr val="bg2"/>
                  </a:solidFill>
                  <a:round/>
                  <a:headEnd/>
                  <a:tailEnd/>
                </a:ln>
              </p:spPr>
              <p:txBody>
                <a:bodyPr/>
                <a:lstStyle/>
                <a:p>
                  <a:endParaRPr lang="fr-FR"/>
                </a:p>
              </p:txBody>
            </p:sp>
            <p:sp>
              <p:nvSpPr>
                <p:cNvPr id="25902" name="Line 109"/>
                <p:cNvSpPr>
                  <a:spLocks noChangeShapeType="1"/>
                </p:cNvSpPr>
                <p:nvPr/>
              </p:nvSpPr>
              <p:spPr bwMode="auto">
                <a:xfrm>
                  <a:off x="521" y="3475"/>
                  <a:ext cx="91" cy="0"/>
                </a:xfrm>
                <a:prstGeom prst="line">
                  <a:avLst/>
                </a:prstGeom>
                <a:noFill/>
                <a:ln w="9525">
                  <a:solidFill>
                    <a:schemeClr val="bg2"/>
                  </a:solidFill>
                  <a:round/>
                  <a:headEnd/>
                  <a:tailEnd/>
                </a:ln>
              </p:spPr>
              <p:txBody>
                <a:bodyPr/>
                <a:lstStyle/>
                <a:p>
                  <a:endParaRPr lang="fr-FR"/>
                </a:p>
              </p:txBody>
            </p:sp>
            <p:sp>
              <p:nvSpPr>
                <p:cNvPr id="25903" name="Line 110"/>
                <p:cNvSpPr>
                  <a:spLocks noChangeShapeType="1"/>
                </p:cNvSpPr>
                <p:nvPr/>
              </p:nvSpPr>
              <p:spPr bwMode="auto">
                <a:xfrm>
                  <a:off x="521" y="3339"/>
                  <a:ext cx="91" cy="0"/>
                </a:xfrm>
                <a:prstGeom prst="line">
                  <a:avLst/>
                </a:prstGeom>
                <a:noFill/>
                <a:ln w="9525">
                  <a:solidFill>
                    <a:schemeClr val="bg2"/>
                  </a:solidFill>
                  <a:round/>
                  <a:headEnd/>
                  <a:tailEnd/>
                </a:ln>
              </p:spPr>
              <p:txBody>
                <a:bodyPr/>
                <a:lstStyle/>
                <a:p>
                  <a:endParaRPr lang="fr-FR"/>
                </a:p>
              </p:txBody>
            </p:sp>
            <p:sp>
              <p:nvSpPr>
                <p:cNvPr id="25904" name="Line 111"/>
                <p:cNvSpPr>
                  <a:spLocks noChangeShapeType="1"/>
                </p:cNvSpPr>
                <p:nvPr/>
              </p:nvSpPr>
              <p:spPr bwMode="auto">
                <a:xfrm>
                  <a:off x="521" y="3203"/>
                  <a:ext cx="91" cy="0"/>
                </a:xfrm>
                <a:prstGeom prst="line">
                  <a:avLst/>
                </a:prstGeom>
                <a:noFill/>
                <a:ln w="9525">
                  <a:solidFill>
                    <a:schemeClr val="bg2"/>
                  </a:solidFill>
                  <a:round/>
                  <a:headEnd/>
                  <a:tailEnd/>
                </a:ln>
              </p:spPr>
              <p:txBody>
                <a:bodyPr/>
                <a:lstStyle/>
                <a:p>
                  <a:endParaRPr lang="fr-FR"/>
                </a:p>
              </p:txBody>
            </p:sp>
            <p:sp>
              <p:nvSpPr>
                <p:cNvPr id="25905" name="Line 112"/>
                <p:cNvSpPr>
                  <a:spLocks noChangeShapeType="1"/>
                </p:cNvSpPr>
                <p:nvPr/>
              </p:nvSpPr>
              <p:spPr bwMode="auto">
                <a:xfrm>
                  <a:off x="521" y="3067"/>
                  <a:ext cx="91" cy="0"/>
                </a:xfrm>
                <a:prstGeom prst="line">
                  <a:avLst/>
                </a:prstGeom>
                <a:noFill/>
                <a:ln w="9525">
                  <a:solidFill>
                    <a:schemeClr val="bg2"/>
                  </a:solidFill>
                  <a:round/>
                  <a:headEnd/>
                  <a:tailEnd/>
                </a:ln>
              </p:spPr>
              <p:txBody>
                <a:bodyPr/>
                <a:lstStyle/>
                <a:p>
                  <a:endParaRPr lang="fr-FR"/>
                </a:p>
              </p:txBody>
            </p:sp>
            <p:sp>
              <p:nvSpPr>
                <p:cNvPr id="25906" name="Line 113"/>
                <p:cNvSpPr>
                  <a:spLocks noChangeShapeType="1"/>
                </p:cNvSpPr>
                <p:nvPr/>
              </p:nvSpPr>
              <p:spPr bwMode="auto">
                <a:xfrm>
                  <a:off x="521" y="2931"/>
                  <a:ext cx="91" cy="0"/>
                </a:xfrm>
                <a:prstGeom prst="line">
                  <a:avLst/>
                </a:prstGeom>
                <a:noFill/>
                <a:ln w="9525">
                  <a:solidFill>
                    <a:schemeClr val="bg2"/>
                  </a:solidFill>
                  <a:round/>
                  <a:headEnd/>
                  <a:tailEnd/>
                </a:ln>
              </p:spPr>
              <p:txBody>
                <a:bodyPr/>
                <a:lstStyle/>
                <a:p>
                  <a:endParaRPr lang="fr-FR"/>
                </a:p>
              </p:txBody>
            </p:sp>
            <p:sp>
              <p:nvSpPr>
                <p:cNvPr id="25907" name="Line 114"/>
                <p:cNvSpPr>
                  <a:spLocks noChangeShapeType="1"/>
                </p:cNvSpPr>
                <p:nvPr/>
              </p:nvSpPr>
              <p:spPr bwMode="auto">
                <a:xfrm>
                  <a:off x="521" y="2795"/>
                  <a:ext cx="91" cy="0"/>
                </a:xfrm>
                <a:prstGeom prst="line">
                  <a:avLst/>
                </a:prstGeom>
                <a:noFill/>
                <a:ln w="9525">
                  <a:solidFill>
                    <a:schemeClr val="bg2"/>
                  </a:solidFill>
                  <a:round/>
                  <a:headEnd/>
                  <a:tailEnd/>
                </a:ln>
              </p:spPr>
              <p:txBody>
                <a:bodyPr/>
                <a:lstStyle/>
                <a:p>
                  <a:endParaRPr lang="fr-FR"/>
                </a:p>
              </p:txBody>
            </p:sp>
            <p:sp>
              <p:nvSpPr>
                <p:cNvPr id="25908" name="Line 115"/>
                <p:cNvSpPr>
                  <a:spLocks noChangeShapeType="1"/>
                </p:cNvSpPr>
                <p:nvPr/>
              </p:nvSpPr>
              <p:spPr bwMode="auto">
                <a:xfrm>
                  <a:off x="521" y="2659"/>
                  <a:ext cx="91" cy="0"/>
                </a:xfrm>
                <a:prstGeom prst="line">
                  <a:avLst/>
                </a:prstGeom>
                <a:noFill/>
                <a:ln w="9525">
                  <a:solidFill>
                    <a:schemeClr val="bg2"/>
                  </a:solidFill>
                  <a:round/>
                  <a:headEnd/>
                  <a:tailEnd/>
                </a:ln>
              </p:spPr>
              <p:txBody>
                <a:bodyPr/>
                <a:lstStyle/>
                <a:p>
                  <a:endParaRPr lang="fr-FR"/>
                </a:p>
              </p:txBody>
            </p:sp>
            <p:sp>
              <p:nvSpPr>
                <p:cNvPr id="25909" name="Line 116"/>
                <p:cNvSpPr>
                  <a:spLocks noChangeShapeType="1"/>
                </p:cNvSpPr>
                <p:nvPr/>
              </p:nvSpPr>
              <p:spPr bwMode="auto">
                <a:xfrm>
                  <a:off x="521" y="2523"/>
                  <a:ext cx="91" cy="0"/>
                </a:xfrm>
                <a:prstGeom prst="line">
                  <a:avLst/>
                </a:prstGeom>
                <a:noFill/>
                <a:ln w="9525">
                  <a:solidFill>
                    <a:schemeClr val="bg2"/>
                  </a:solidFill>
                  <a:round/>
                  <a:headEnd/>
                  <a:tailEnd/>
                </a:ln>
              </p:spPr>
              <p:txBody>
                <a:bodyPr/>
                <a:lstStyle/>
                <a:p>
                  <a:endParaRPr lang="fr-FR"/>
                </a:p>
              </p:txBody>
            </p:sp>
            <p:sp>
              <p:nvSpPr>
                <p:cNvPr id="25910" name="Line 117"/>
                <p:cNvSpPr>
                  <a:spLocks noChangeShapeType="1"/>
                </p:cNvSpPr>
                <p:nvPr/>
              </p:nvSpPr>
              <p:spPr bwMode="auto">
                <a:xfrm>
                  <a:off x="521" y="2387"/>
                  <a:ext cx="91" cy="0"/>
                </a:xfrm>
                <a:prstGeom prst="line">
                  <a:avLst/>
                </a:prstGeom>
                <a:noFill/>
                <a:ln w="9525">
                  <a:solidFill>
                    <a:schemeClr val="bg2"/>
                  </a:solidFill>
                  <a:round/>
                  <a:headEnd/>
                  <a:tailEnd/>
                </a:ln>
              </p:spPr>
              <p:txBody>
                <a:bodyPr/>
                <a:lstStyle/>
                <a:p>
                  <a:endParaRPr lang="fr-FR"/>
                </a:p>
              </p:txBody>
            </p:sp>
            <p:sp>
              <p:nvSpPr>
                <p:cNvPr id="25911" name="Line 118"/>
                <p:cNvSpPr>
                  <a:spLocks noChangeShapeType="1"/>
                </p:cNvSpPr>
                <p:nvPr/>
              </p:nvSpPr>
              <p:spPr bwMode="auto">
                <a:xfrm>
                  <a:off x="521" y="2251"/>
                  <a:ext cx="91" cy="0"/>
                </a:xfrm>
                <a:prstGeom prst="line">
                  <a:avLst/>
                </a:prstGeom>
                <a:noFill/>
                <a:ln w="9525">
                  <a:solidFill>
                    <a:schemeClr val="bg2"/>
                  </a:solidFill>
                  <a:round/>
                  <a:headEnd/>
                  <a:tailEnd/>
                </a:ln>
              </p:spPr>
              <p:txBody>
                <a:bodyPr/>
                <a:lstStyle/>
                <a:p>
                  <a:endParaRPr lang="fr-FR"/>
                </a:p>
              </p:txBody>
            </p:sp>
            <p:sp>
              <p:nvSpPr>
                <p:cNvPr id="25912" name="Line 119"/>
                <p:cNvSpPr>
                  <a:spLocks noChangeShapeType="1"/>
                </p:cNvSpPr>
                <p:nvPr/>
              </p:nvSpPr>
              <p:spPr bwMode="auto">
                <a:xfrm>
                  <a:off x="521" y="2115"/>
                  <a:ext cx="91" cy="0"/>
                </a:xfrm>
                <a:prstGeom prst="line">
                  <a:avLst/>
                </a:prstGeom>
                <a:noFill/>
                <a:ln w="9525">
                  <a:solidFill>
                    <a:schemeClr val="bg2"/>
                  </a:solidFill>
                  <a:round/>
                  <a:headEnd/>
                  <a:tailEnd/>
                </a:ln>
              </p:spPr>
              <p:txBody>
                <a:bodyPr/>
                <a:lstStyle/>
                <a:p>
                  <a:endParaRPr lang="fr-FR"/>
                </a:p>
              </p:txBody>
            </p:sp>
            <p:sp>
              <p:nvSpPr>
                <p:cNvPr id="25913" name="Line 120"/>
                <p:cNvSpPr>
                  <a:spLocks noChangeShapeType="1"/>
                </p:cNvSpPr>
                <p:nvPr/>
              </p:nvSpPr>
              <p:spPr bwMode="auto">
                <a:xfrm>
                  <a:off x="521" y="1979"/>
                  <a:ext cx="91" cy="0"/>
                </a:xfrm>
                <a:prstGeom prst="line">
                  <a:avLst/>
                </a:prstGeom>
                <a:noFill/>
                <a:ln w="9525">
                  <a:solidFill>
                    <a:schemeClr val="bg2"/>
                  </a:solidFill>
                  <a:round/>
                  <a:headEnd/>
                  <a:tailEnd/>
                </a:ln>
              </p:spPr>
              <p:txBody>
                <a:bodyPr/>
                <a:lstStyle/>
                <a:p>
                  <a:endParaRPr lang="fr-FR"/>
                </a:p>
              </p:txBody>
            </p:sp>
            <p:sp>
              <p:nvSpPr>
                <p:cNvPr id="25914" name="Line 121"/>
                <p:cNvSpPr>
                  <a:spLocks noChangeShapeType="1"/>
                </p:cNvSpPr>
                <p:nvPr/>
              </p:nvSpPr>
              <p:spPr bwMode="auto">
                <a:xfrm>
                  <a:off x="521" y="1842"/>
                  <a:ext cx="91" cy="0"/>
                </a:xfrm>
                <a:prstGeom prst="line">
                  <a:avLst/>
                </a:prstGeom>
                <a:noFill/>
                <a:ln w="9525">
                  <a:solidFill>
                    <a:schemeClr val="bg2"/>
                  </a:solidFill>
                  <a:round/>
                  <a:headEnd/>
                  <a:tailEnd/>
                </a:ln>
              </p:spPr>
              <p:txBody>
                <a:bodyPr/>
                <a:lstStyle/>
                <a:p>
                  <a:endParaRPr lang="fr-FR"/>
                </a:p>
              </p:txBody>
            </p:sp>
            <p:sp>
              <p:nvSpPr>
                <p:cNvPr id="25915" name="Line 122"/>
                <p:cNvSpPr>
                  <a:spLocks noChangeShapeType="1"/>
                </p:cNvSpPr>
                <p:nvPr/>
              </p:nvSpPr>
              <p:spPr bwMode="auto">
                <a:xfrm>
                  <a:off x="521" y="1706"/>
                  <a:ext cx="91" cy="0"/>
                </a:xfrm>
                <a:prstGeom prst="line">
                  <a:avLst/>
                </a:prstGeom>
                <a:noFill/>
                <a:ln w="9525">
                  <a:solidFill>
                    <a:schemeClr val="bg2"/>
                  </a:solidFill>
                  <a:round/>
                  <a:headEnd/>
                  <a:tailEnd/>
                </a:ln>
              </p:spPr>
              <p:txBody>
                <a:bodyPr/>
                <a:lstStyle/>
                <a:p>
                  <a:endParaRPr lang="fr-FR"/>
                </a:p>
              </p:txBody>
            </p:sp>
            <p:sp>
              <p:nvSpPr>
                <p:cNvPr id="25916" name="Line 123"/>
                <p:cNvSpPr>
                  <a:spLocks noChangeShapeType="1"/>
                </p:cNvSpPr>
                <p:nvPr/>
              </p:nvSpPr>
              <p:spPr bwMode="auto">
                <a:xfrm>
                  <a:off x="521" y="1570"/>
                  <a:ext cx="91" cy="0"/>
                </a:xfrm>
                <a:prstGeom prst="line">
                  <a:avLst/>
                </a:prstGeom>
                <a:noFill/>
                <a:ln w="9525">
                  <a:solidFill>
                    <a:schemeClr val="bg2"/>
                  </a:solidFill>
                  <a:round/>
                  <a:headEnd/>
                  <a:tailEnd/>
                </a:ln>
              </p:spPr>
              <p:txBody>
                <a:bodyPr/>
                <a:lstStyle/>
                <a:p>
                  <a:endParaRPr lang="fr-FR"/>
                </a:p>
              </p:txBody>
            </p:sp>
            <p:sp>
              <p:nvSpPr>
                <p:cNvPr id="25917" name="Line 124"/>
                <p:cNvSpPr>
                  <a:spLocks noChangeShapeType="1"/>
                </p:cNvSpPr>
                <p:nvPr/>
              </p:nvSpPr>
              <p:spPr bwMode="auto">
                <a:xfrm>
                  <a:off x="521" y="1434"/>
                  <a:ext cx="91" cy="0"/>
                </a:xfrm>
                <a:prstGeom prst="line">
                  <a:avLst/>
                </a:prstGeom>
                <a:noFill/>
                <a:ln w="9525">
                  <a:solidFill>
                    <a:schemeClr val="bg2"/>
                  </a:solidFill>
                  <a:round/>
                  <a:headEnd/>
                  <a:tailEnd/>
                </a:ln>
              </p:spPr>
              <p:txBody>
                <a:bodyPr/>
                <a:lstStyle/>
                <a:p>
                  <a:endParaRPr lang="fr-FR"/>
                </a:p>
              </p:txBody>
            </p:sp>
            <p:sp>
              <p:nvSpPr>
                <p:cNvPr id="25918" name="Line 125"/>
                <p:cNvSpPr>
                  <a:spLocks noChangeShapeType="1"/>
                </p:cNvSpPr>
                <p:nvPr/>
              </p:nvSpPr>
              <p:spPr bwMode="auto">
                <a:xfrm>
                  <a:off x="521" y="1298"/>
                  <a:ext cx="91" cy="0"/>
                </a:xfrm>
                <a:prstGeom prst="line">
                  <a:avLst/>
                </a:prstGeom>
                <a:noFill/>
                <a:ln w="9525">
                  <a:solidFill>
                    <a:schemeClr val="bg2"/>
                  </a:solidFill>
                  <a:round/>
                  <a:headEnd/>
                  <a:tailEnd/>
                </a:ln>
              </p:spPr>
              <p:txBody>
                <a:bodyPr/>
                <a:lstStyle/>
                <a:p>
                  <a:endParaRPr lang="fr-FR"/>
                </a:p>
              </p:txBody>
            </p:sp>
            <p:sp>
              <p:nvSpPr>
                <p:cNvPr id="25919" name="Line 126"/>
                <p:cNvSpPr>
                  <a:spLocks noChangeShapeType="1"/>
                </p:cNvSpPr>
                <p:nvPr/>
              </p:nvSpPr>
              <p:spPr bwMode="auto">
                <a:xfrm>
                  <a:off x="521" y="1162"/>
                  <a:ext cx="91" cy="0"/>
                </a:xfrm>
                <a:prstGeom prst="line">
                  <a:avLst/>
                </a:prstGeom>
                <a:noFill/>
                <a:ln w="9525">
                  <a:solidFill>
                    <a:schemeClr val="bg2"/>
                  </a:solidFill>
                  <a:round/>
                  <a:headEnd/>
                  <a:tailEnd/>
                </a:ln>
              </p:spPr>
              <p:txBody>
                <a:bodyPr/>
                <a:lstStyle/>
                <a:p>
                  <a:endParaRPr lang="fr-FR"/>
                </a:p>
              </p:txBody>
            </p:sp>
            <p:sp>
              <p:nvSpPr>
                <p:cNvPr id="25920" name="Line 127"/>
                <p:cNvSpPr>
                  <a:spLocks noChangeShapeType="1"/>
                </p:cNvSpPr>
                <p:nvPr/>
              </p:nvSpPr>
              <p:spPr bwMode="auto">
                <a:xfrm>
                  <a:off x="521" y="1026"/>
                  <a:ext cx="91" cy="0"/>
                </a:xfrm>
                <a:prstGeom prst="line">
                  <a:avLst/>
                </a:prstGeom>
                <a:noFill/>
                <a:ln w="9525">
                  <a:solidFill>
                    <a:schemeClr val="bg2"/>
                  </a:solidFill>
                  <a:round/>
                  <a:headEnd/>
                  <a:tailEnd/>
                </a:ln>
              </p:spPr>
              <p:txBody>
                <a:bodyPr/>
                <a:lstStyle/>
                <a:p>
                  <a:endParaRPr lang="fr-FR"/>
                </a:p>
              </p:txBody>
            </p:sp>
            <p:sp>
              <p:nvSpPr>
                <p:cNvPr id="25921" name="Text Box 129"/>
                <p:cNvSpPr txBox="1">
                  <a:spLocks noChangeArrowheads="1"/>
                </p:cNvSpPr>
                <p:nvPr/>
              </p:nvSpPr>
              <p:spPr bwMode="auto">
                <a:xfrm>
                  <a:off x="612" y="2432"/>
                  <a:ext cx="160" cy="173"/>
                </a:xfrm>
                <a:prstGeom prst="rect">
                  <a:avLst/>
                </a:prstGeom>
                <a:noFill/>
                <a:ln w="9525">
                  <a:noFill/>
                  <a:miter lim="800000"/>
                  <a:headEnd/>
                  <a:tailEnd/>
                </a:ln>
              </p:spPr>
              <p:txBody>
                <a:bodyPr wrap="none">
                  <a:spAutoFit/>
                </a:bodyPr>
                <a:lstStyle/>
                <a:p>
                  <a:r>
                    <a:rPr lang="fr-BE" sz="1200"/>
                    <a:t>9</a:t>
                  </a:r>
                  <a:endParaRPr lang="fr-FR" sz="1200"/>
                </a:p>
              </p:txBody>
            </p:sp>
            <p:sp>
              <p:nvSpPr>
                <p:cNvPr id="25922" name="Text Box 130"/>
                <p:cNvSpPr txBox="1">
                  <a:spLocks noChangeArrowheads="1"/>
                </p:cNvSpPr>
                <p:nvPr/>
              </p:nvSpPr>
              <p:spPr bwMode="auto">
                <a:xfrm>
                  <a:off x="612" y="2568"/>
                  <a:ext cx="160" cy="173"/>
                </a:xfrm>
                <a:prstGeom prst="rect">
                  <a:avLst/>
                </a:prstGeom>
                <a:noFill/>
                <a:ln w="9525">
                  <a:noFill/>
                  <a:miter lim="800000"/>
                  <a:headEnd/>
                  <a:tailEnd/>
                </a:ln>
              </p:spPr>
              <p:txBody>
                <a:bodyPr wrap="none">
                  <a:spAutoFit/>
                </a:bodyPr>
                <a:lstStyle/>
                <a:p>
                  <a:r>
                    <a:rPr lang="fr-BE" sz="1200"/>
                    <a:t>8</a:t>
                  </a:r>
                  <a:endParaRPr lang="fr-FR" sz="1200"/>
                </a:p>
              </p:txBody>
            </p:sp>
            <p:sp>
              <p:nvSpPr>
                <p:cNvPr id="25923" name="Text Box 131"/>
                <p:cNvSpPr txBox="1">
                  <a:spLocks noChangeArrowheads="1"/>
                </p:cNvSpPr>
                <p:nvPr/>
              </p:nvSpPr>
              <p:spPr bwMode="auto">
                <a:xfrm>
                  <a:off x="612" y="2704"/>
                  <a:ext cx="160" cy="173"/>
                </a:xfrm>
                <a:prstGeom prst="rect">
                  <a:avLst/>
                </a:prstGeom>
                <a:noFill/>
                <a:ln w="9525">
                  <a:noFill/>
                  <a:miter lim="800000"/>
                  <a:headEnd/>
                  <a:tailEnd/>
                </a:ln>
              </p:spPr>
              <p:txBody>
                <a:bodyPr wrap="none">
                  <a:spAutoFit/>
                </a:bodyPr>
                <a:lstStyle/>
                <a:p>
                  <a:r>
                    <a:rPr lang="fr-BE" sz="1200"/>
                    <a:t>7</a:t>
                  </a:r>
                  <a:endParaRPr lang="fr-FR" sz="1200"/>
                </a:p>
              </p:txBody>
            </p:sp>
            <p:sp>
              <p:nvSpPr>
                <p:cNvPr id="25924" name="Text Box 132"/>
                <p:cNvSpPr txBox="1">
                  <a:spLocks noChangeArrowheads="1"/>
                </p:cNvSpPr>
                <p:nvPr/>
              </p:nvSpPr>
              <p:spPr bwMode="auto">
                <a:xfrm>
                  <a:off x="612" y="2840"/>
                  <a:ext cx="160" cy="173"/>
                </a:xfrm>
                <a:prstGeom prst="rect">
                  <a:avLst/>
                </a:prstGeom>
                <a:noFill/>
                <a:ln w="9525">
                  <a:noFill/>
                  <a:miter lim="800000"/>
                  <a:headEnd/>
                  <a:tailEnd/>
                </a:ln>
              </p:spPr>
              <p:txBody>
                <a:bodyPr wrap="none">
                  <a:spAutoFit/>
                </a:bodyPr>
                <a:lstStyle/>
                <a:p>
                  <a:r>
                    <a:rPr lang="fr-BE" sz="1200"/>
                    <a:t>6</a:t>
                  </a:r>
                  <a:endParaRPr lang="fr-FR" sz="1200"/>
                </a:p>
              </p:txBody>
            </p:sp>
            <p:sp>
              <p:nvSpPr>
                <p:cNvPr id="25925" name="Text Box 133"/>
                <p:cNvSpPr txBox="1">
                  <a:spLocks noChangeArrowheads="1"/>
                </p:cNvSpPr>
                <p:nvPr/>
              </p:nvSpPr>
              <p:spPr bwMode="auto">
                <a:xfrm>
                  <a:off x="612" y="2976"/>
                  <a:ext cx="160" cy="173"/>
                </a:xfrm>
                <a:prstGeom prst="rect">
                  <a:avLst/>
                </a:prstGeom>
                <a:noFill/>
                <a:ln w="9525">
                  <a:noFill/>
                  <a:miter lim="800000"/>
                  <a:headEnd/>
                  <a:tailEnd/>
                </a:ln>
              </p:spPr>
              <p:txBody>
                <a:bodyPr wrap="none">
                  <a:spAutoFit/>
                </a:bodyPr>
                <a:lstStyle/>
                <a:p>
                  <a:r>
                    <a:rPr lang="fr-BE" sz="1200"/>
                    <a:t>5</a:t>
                  </a:r>
                  <a:endParaRPr lang="fr-FR" sz="1200"/>
                </a:p>
              </p:txBody>
            </p:sp>
            <p:sp>
              <p:nvSpPr>
                <p:cNvPr id="25926" name="Text Box 134"/>
                <p:cNvSpPr txBox="1">
                  <a:spLocks noChangeArrowheads="1"/>
                </p:cNvSpPr>
                <p:nvPr/>
              </p:nvSpPr>
              <p:spPr bwMode="auto">
                <a:xfrm>
                  <a:off x="612" y="3113"/>
                  <a:ext cx="160" cy="173"/>
                </a:xfrm>
                <a:prstGeom prst="rect">
                  <a:avLst/>
                </a:prstGeom>
                <a:noFill/>
                <a:ln w="9525">
                  <a:noFill/>
                  <a:miter lim="800000"/>
                  <a:headEnd/>
                  <a:tailEnd/>
                </a:ln>
              </p:spPr>
              <p:txBody>
                <a:bodyPr wrap="none">
                  <a:spAutoFit/>
                </a:bodyPr>
                <a:lstStyle/>
                <a:p>
                  <a:r>
                    <a:rPr lang="fr-BE" sz="1200"/>
                    <a:t>4</a:t>
                  </a:r>
                  <a:endParaRPr lang="fr-FR" sz="1200"/>
                </a:p>
              </p:txBody>
            </p:sp>
            <p:sp>
              <p:nvSpPr>
                <p:cNvPr id="25927" name="Text Box 135"/>
                <p:cNvSpPr txBox="1">
                  <a:spLocks noChangeArrowheads="1"/>
                </p:cNvSpPr>
                <p:nvPr/>
              </p:nvSpPr>
              <p:spPr bwMode="auto">
                <a:xfrm>
                  <a:off x="612" y="3249"/>
                  <a:ext cx="160" cy="173"/>
                </a:xfrm>
                <a:prstGeom prst="rect">
                  <a:avLst/>
                </a:prstGeom>
                <a:noFill/>
                <a:ln w="9525">
                  <a:noFill/>
                  <a:miter lim="800000"/>
                  <a:headEnd/>
                  <a:tailEnd/>
                </a:ln>
              </p:spPr>
              <p:txBody>
                <a:bodyPr wrap="none">
                  <a:spAutoFit/>
                </a:bodyPr>
                <a:lstStyle/>
                <a:p>
                  <a:r>
                    <a:rPr lang="fr-BE" sz="1200"/>
                    <a:t>3</a:t>
                  </a:r>
                  <a:endParaRPr lang="fr-FR" sz="1200"/>
                </a:p>
              </p:txBody>
            </p:sp>
            <p:sp>
              <p:nvSpPr>
                <p:cNvPr id="25928" name="Text Box 136"/>
                <p:cNvSpPr txBox="1">
                  <a:spLocks noChangeArrowheads="1"/>
                </p:cNvSpPr>
                <p:nvPr/>
              </p:nvSpPr>
              <p:spPr bwMode="auto">
                <a:xfrm>
                  <a:off x="612" y="1344"/>
                  <a:ext cx="204" cy="173"/>
                </a:xfrm>
                <a:prstGeom prst="rect">
                  <a:avLst/>
                </a:prstGeom>
                <a:noFill/>
                <a:ln w="9525">
                  <a:noFill/>
                  <a:miter lim="800000"/>
                  <a:headEnd/>
                  <a:tailEnd/>
                </a:ln>
              </p:spPr>
              <p:txBody>
                <a:bodyPr wrap="none">
                  <a:spAutoFit/>
                </a:bodyPr>
                <a:lstStyle/>
                <a:p>
                  <a:r>
                    <a:rPr lang="fr-BE" sz="1200"/>
                    <a:t>17</a:t>
                  </a:r>
                  <a:endParaRPr lang="fr-FR" sz="1200"/>
                </a:p>
              </p:txBody>
            </p:sp>
            <p:sp>
              <p:nvSpPr>
                <p:cNvPr id="25929" name="Text Box 137"/>
                <p:cNvSpPr txBox="1">
                  <a:spLocks noChangeArrowheads="1"/>
                </p:cNvSpPr>
                <p:nvPr/>
              </p:nvSpPr>
              <p:spPr bwMode="auto">
                <a:xfrm>
                  <a:off x="612" y="2296"/>
                  <a:ext cx="204" cy="173"/>
                </a:xfrm>
                <a:prstGeom prst="rect">
                  <a:avLst/>
                </a:prstGeom>
                <a:noFill/>
                <a:ln w="9525">
                  <a:noFill/>
                  <a:miter lim="800000"/>
                  <a:headEnd/>
                  <a:tailEnd/>
                </a:ln>
              </p:spPr>
              <p:txBody>
                <a:bodyPr wrap="none">
                  <a:spAutoFit/>
                </a:bodyPr>
                <a:lstStyle/>
                <a:p>
                  <a:r>
                    <a:rPr lang="fr-BE" sz="1200"/>
                    <a:t>10</a:t>
                  </a:r>
                  <a:endParaRPr lang="fr-FR" sz="1200"/>
                </a:p>
              </p:txBody>
            </p:sp>
            <p:sp>
              <p:nvSpPr>
                <p:cNvPr id="25930" name="Text Box 138"/>
                <p:cNvSpPr txBox="1">
                  <a:spLocks noChangeArrowheads="1"/>
                </p:cNvSpPr>
                <p:nvPr/>
              </p:nvSpPr>
              <p:spPr bwMode="auto">
                <a:xfrm>
                  <a:off x="612" y="1480"/>
                  <a:ext cx="204" cy="173"/>
                </a:xfrm>
                <a:prstGeom prst="rect">
                  <a:avLst/>
                </a:prstGeom>
                <a:noFill/>
                <a:ln w="9525">
                  <a:noFill/>
                  <a:miter lim="800000"/>
                  <a:headEnd/>
                  <a:tailEnd/>
                </a:ln>
              </p:spPr>
              <p:txBody>
                <a:bodyPr wrap="none">
                  <a:spAutoFit/>
                </a:bodyPr>
                <a:lstStyle/>
                <a:p>
                  <a:r>
                    <a:rPr lang="fr-BE" sz="1200"/>
                    <a:t>16</a:t>
                  </a:r>
                  <a:endParaRPr lang="fr-FR" sz="1200"/>
                </a:p>
              </p:txBody>
            </p:sp>
            <p:sp>
              <p:nvSpPr>
                <p:cNvPr id="25931" name="Text Box 139"/>
                <p:cNvSpPr txBox="1">
                  <a:spLocks noChangeArrowheads="1"/>
                </p:cNvSpPr>
                <p:nvPr/>
              </p:nvSpPr>
              <p:spPr bwMode="auto">
                <a:xfrm>
                  <a:off x="612" y="1616"/>
                  <a:ext cx="204" cy="173"/>
                </a:xfrm>
                <a:prstGeom prst="rect">
                  <a:avLst/>
                </a:prstGeom>
                <a:noFill/>
                <a:ln w="9525">
                  <a:noFill/>
                  <a:miter lim="800000"/>
                  <a:headEnd/>
                  <a:tailEnd/>
                </a:ln>
              </p:spPr>
              <p:txBody>
                <a:bodyPr wrap="none">
                  <a:spAutoFit/>
                </a:bodyPr>
                <a:lstStyle/>
                <a:p>
                  <a:r>
                    <a:rPr lang="fr-BE" sz="1200"/>
                    <a:t>15</a:t>
                  </a:r>
                  <a:endParaRPr lang="fr-FR" sz="1200"/>
                </a:p>
              </p:txBody>
            </p:sp>
            <p:sp>
              <p:nvSpPr>
                <p:cNvPr id="25932" name="Text Box 140"/>
                <p:cNvSpPr txBox="1">
                  <a:spLocks noChangeArrowheads="1"/>
                </p:cNvSpPr>
                <p:nvPr/>
              </p:nvSpPr>
              <p:spPr bwMode="auto">
                <a:xfrm>
                  <a:off x="612" y="1752"/>
                  <a:ext cx="204" cy="173"/>
                </a:xfrm>
                <a:prstGeom prst="rect">
                  <a:avLst/>
                </a:prstGeom>
                <a:noFill/>
                <a:ln w="9525">
                  <a:noFill/>
                  <a:miter lim="800000"/>
                  <a:headEnd/>
                  <a:tailEnd/>
                </a:ln>
              </p:spPr>
              <p:txBody>
                <a:bodyPr wrap="none">
                  <a:spAutoFit/>
                </a:bodyPr>
                <a:lstStyle/>
                <a:p>
                  <a:r>
                    <a:rPr lang="fr-BE" sz="1200"/>
                    <a:t>14</a:t>
                  </a:r>
                  <a:endParaRPr lang="fr-FR" sz="1200"/>
                </a:p>
              </p:txBody>
            </p:sp>
            <p:sp>
              <p:nvSpPr>
                <p:cNvPr id="25933" name="Text Box 141"/>
                <p:cNvSpPr txBox="1">
                  <a:spLocks noChangeArrowheads="1"/>
                </p:cNvSpPr>
                <p:nvPr/>
              </p:nvSpPr>
              <p:spPr bwMode="auto">
                <a:xfrm>
                  <a:off x="612" y="1888"/>
                  <a:ext cx="204" cy="173"/>
                </a:xfrm>
                <a:prstGeom prst="rect">
                  <a:avLst/>
                </a:prstGeom>
                <a:noFill/>
                <a:ln w="9525">
                  <a:noFill/>
                  <a:miter lim="800000"/>
                  <a:headEnd/>
                  <a:tailEnd/>
                </a:ln>
              </p:spPr>
              <p:txBody>
                <a:bodyPr wrap="none">
                  <a:spAutoFit/>
                </a:bodyPr>
                <a:lstStyle/>
                <a:p>
                  <a:r>
                    <a:rPr lang="fr-BE" sz="1200"/>
                    <a:t>12</a:t>
                  </a:r>
                  <a:endParaRPr lang="fr-FR" sz="1200"/>
                </a:p>
              </p:txBody>
            </p:sp>
            <p:sp>
              <p:nvSpPr>
                <p:cNvPr id="25934" name="Text Box 142"/>
                <p:cNvSpPr txBox="1">
                  <a:spLocks noChangeArrowheads="1"/>
                </p:cNvSpPr>
                <p:nvPr/>
              </p:nvSpPr>
              <p:spPr bwMode="auto">
                <a:xfrm>
                  <a:off x="612" y="2024"/>
                  <a:ext cx="204" cy="173"/>
                </a:xfrm>
                <a:prstGeom prst="rect">
                  <a:avLst/>
                </a:prstGeom>
                <a:noFill/>
                <a:ln w="9525">
                  <a:noFill/>
                  <a:miter lim="800000"/>
                  <a:headEnd/>
                  <a:tailEnd/>
                </a:ln>
              </p:spPr>
              <p:txBody>
                <a:bodyPr wrap="none">
                  <a:spAutoFit/>
                </a:bodyPr>
                <a:lstStyle/>
                <a:p>
                  <a:r>
                    <a:rPr lang="fr-BE" sz="1200"/>
                    <a:t>12</a:t>
                  </a:r>
                  <a:endParaRPr lang="fr-FR" sz="1200"/>
                </a:p>
              </p:txBody>
            </p:sp>
            <p:sp>
              <p:nvSpPr>
                <p:cNvPr id="25935" name="Text Box 143"/>
                <p:cNvSpPr txBox="1">
                  <a:spLocks noChangeArrowheads="1"/>
                </p:cNvSpPr>
                <p:nvPr/>
              </p:nvSpPr>
              <p:spPr bwMode="auto">
                <a:xfrm>
                  <a:off x="612" y="2160"/>
                  <a:ext cx="204" cy="173"/>
                </a:xfrm>
                <a:prstGeom prst="rect">
                  <a:avLst/>
                </a:prstGeom>
                <a:noFill/>
                <a:ln w="9525">
                  <a:noFill/>
                  <a:miter lim="800000"/>
                  <a:headEnd/>
                  <a:tailEnd/>
                </a:ln>
              </p:spPr>
              <p:txBody>
                <a:bodyPr wrap="none">
                  <a:spAutoFit/>
                </a:bodyPr>
                <a:lstStyle/>
                <a:p>
                  <a:r>
                    <a:rPr lang="fr-BE" sz="1200"/>
                    <a:t>11</a:t>
                  </a:r>
                  <a:endParaRPr lang="fr-FR" sz="1200"/>
                </a:p>
              </p:txBody>
            </p:sp>
            <p:sp>
              <p:nvSpPr>
                <p:cNvPr id="25936" name="Text Box 144"/>
                <p:cNvSpPr txBox="1">
                  <a:spLocks noChangeArrowheads="1"/>
                </p:cNvSpPr>
                <p:nvPr/>
              </p:nvSpPr>
              <p:spPr bwMode="auto">
                <a:xfrm>
                  <a:off x="612" y="1207"/>
                  <a:ext cx="204" cy="173"/>
                </a:xfrm>
                <a:prstGeom prst="rect">
                  <a:avLst/>
                </a:prstGeom>
                <a:noFill/>
                <a:ln w="9525">
                  <a:noFill/>
                  <a:miter lim="800000"/>
                  <a:headEnd/>
                  <a:tailEnd/>
                </a:ln>
              </p:spPr>
              <p:txBody>
                <a:bodyPr wrap="none">
                  <a:spAutoFit/>
                </a:bodyPr>
                <a:lstStyle/>
                <a:p>
                  <a:r>
                    <a:rPr lang="fr-BE" sz="1200"/>
                    <a:t>18</a:t>
                  </a:r>
                  <a:endParaRPr lang="fr-FR" sz="1200"/>
                </a:p>
              </p:txBody>
            </p:sp>
            <p:sp>
              <p:nvSpPr>
                <p:cNvPr id="25937" name="Text Box 145"/>
                <p:cNvSpPr txBox="1">
                  <a:spLocks noChangeArrowheads="1"/>
                </p:cNvSpPr>
                <p:nvPr/>
              </p:nvSpPr>
              <p:spPr bwMode="auto">
                <a:xfrm>
                  <a:off x="612" y="935"/>
                  <a:ext cx="204" cy="173"/>
                </a:xfrm>
                <a:prstGeom prst="rect">
                  <a:avLst/>
                </a:prstGeom>
                <a:noFill/>
                <a:ln w="9525">
                  <a:noFill/>
                  <a:miter lim="800000"/>
                  <a:headEnd/>
                  <a:tailEnd/>
                </a:ln>
              </p:spPr>
              <p:txBody>
                <a:bodyPr wrap="none">
                  <a:spAutoFit/>
                </a:bodyPr>
                <a:lstStyle/>
                <a:p>
                  <a:r>
                    <a:rPr lang="fr-BE" sz="1200"/>
                    <a:t>20</a:t>
                  </a:r>
                  <a:endParaRPr lang="fr-FR" sz="1200"/>
                </a:p>
              </p:txBody>
            </p:sp>
            <p:sp>
              <p:nvSpPr>
                <p:cNvPr id="25938" name="Text Box 146"/>
                <p:cNvSpPr txBox="1">
                  <a:spLocks noChangeArrowheads="1"/>
                </p:cNvSpPr>
                <p:nvPr/>
              </p:nvSpPr>
              <p:spPr bwMode="auto">
                <a:xfrm>
                  <a:off x="612" y="1071"/>
                  <a:ext cx="204" cy="173"/>
                </a:xfrm>
                <a:prstGeom prst="rect">
                  <a:avLst/>
                </a:prstGeom>
                <a:noFill/>
                <a:ln w="9525">
                  <a:noFill/>
                  <a:miter lim="800000"/>
                  <a:headEnd/>
                  <a:tailEnd/>
                </a:ln>
              </p:spPr>
              <p:txBody>
                <a:bodyPr wrap="none">
                  <a:spAutoFit/>
                </a:bodyPr>
                <a:lstStyle/>
                <a:p>
                  <a:r>
                    <a:rPr lang="fr-BE" sz="1200"/>
                    <a:t>19</a:t>
                  </a:r>
                  <a:endParaRPr lang="fr-FR" sz="1200"/>
                </a:p>
              </p:txBody>
            </p:sp>
          </p:grpSp>
          <p:sp>
            <p:nvSpPr>
              <p:cNvPr id="25900" name="Text Box 149"/>
              <p:cNvSpPr txBox="1">
                <a:spLocks noChangeArrowheads="1"/>
              </p:cNvSpPr>
              <p:nvPr/>
            </p:nvSpPr>
            <p:spPr bwMode="auto">
              <a:xfrm>
                <a:off x="463" y="675"/>
                <a:ext cx="312" cy="231"/>
              </a:xfrm>
              <a:prstGeom prst="rect">
                <a:avLst/>
              </a:prstGeom>
              <a:noFill/>
              <a:ln w="9525">
                <a:noFill/>
                <a:miter lim="800000"/>
                <a:headEnd/>
                <a:tailEnd/>
              </a:ln>
            </p:spPr>
            <p:txBody>
              <a:bodyPr wrap="none">
                <a:spAutoFit/>
              </a:bodyPr>
              <a:lstStyle/>
              <a:p>
                <a:r>
                  <a:rPr lang="fr-BE" sz="1800"/>
                  <a:t>mm</a:t>
                </a:r>
                <a:endParaRPr lang="fr-FR" sz="1800"/>
              </a:p>
            </p:txBody>
          </p:sp>
        </p:grpSp>
      </p:grpSp>
      <p:sp>
        <p:nvSpPr>
          <p:cNvPr id="21677" name="Oval 173"/>
          <p:cNvSpPr>
            <a:spLocks noChangeArrowheads="1"/>
          </p:cNvSpPr>
          <p:nvPr/>
        </p:nvSpPr>
        <p:spPr bwMode="auto">
          <a:xfrm>
            <a:off x="1979613" y="3789363"/>
            <a:ext cx="431800" cy="431800"/>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21816" name="Group 312"/>
          <p:cNvGrpSpPr>
            <a:grpSpLocks/>
          </p:cNvGrpSpPr>
          <p:nvPr/>
        </p:nvGrpSpPr>
        <p:grpSpPr bwMode="auto">
          <a:xfrm>
            <a:off x="1476375" y="5445125"/>
            <a:ext cx="6338888" cy="142875"/>
            <a:chOff x="930" y="3430"/>
            <a:chExt cx="3993" cy="90"/>
          </a:xfrm>
        </p:grpSpPr>
        <p:grpSp>
          <p:nvGrpSpPr>
            <p:cNvPr id="25759" name="Group 160"/>
            <p:cNvGrpSpPr>
              <a:grpSpLocks/>
            </p:cNvGrpSpPr>
            <p:nvPr/>
          </p:nvGrpSpPr>
          <p:grpSpPr bwMode="auto">
            <a:xfrm>
              <a:off x="930" y="3430"/>
              <a:ext cx="182" cy="90"/>
              <a:chOff x="2381" y="2024"/>
              <a:chExt cx="271" cy="136"/>
            </a:xfrm>
          </p:grpSpPr>
          <p:sp>
            <p:nvSpPr>
              <p:cNvPr id="25892" name="Oval 152"/>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93" name="Oval 153"/>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94" name="Oval 154"/>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95" name="Oval 155"/>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96" name="Oval 156"/>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5760" name="Group 174"/>
            <p:cNvGrpSpPr>
              <a:grpSpLocks/>
            </p:cNvGrpSpPr>
            <p:nvPr/>
          </p:nvGrpSpPr>
          <p:grpSpPr bwMode="auto">
            <a:xfrm>
              <a:off x="1111" y="3430"/>
              <a:ext cx="182" cy="90"/>
              <a:chOff x="2381" y="2024"/>
              <a:chExt cx="271" cy="136"/>
            </a:xfrm>
          </p:grpSpPr>
          <p:sp>
            <p:nvSpPr>
              <p:cNvPr id="25887" name="Oval 17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88" name="Oval 17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89" name="Oval 17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90" name="Oval 17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91" name="Oval 17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5761" name="Group 180"/>
            <p:cNvGrpSpPr>
              <a:grpSpLocks/>
            </p:cNvGrpSpPr>
            <p:nvPr/>
          </p:nvGrpSpPr>
          <p:grpSpPr bwMode="auto">
            <a:xfrm>
              <a:off x="1837" y="3430"/>
              <a:ext cx="182" cy="90"/>
              <a:chOff x="2381" y="2024"/>
              <a:chExt cx="271" cy="136"/>
            </a:xfrm>
          </p:grpSpPr>
          <p:sp>
            <p:nvSpPr>
              <p:cNvPr id="25882" name="Oval 18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83" name="Oval 18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84" name="Oval 18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85" name="Oval 18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86" name="Oval 18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5762" name="Group 186"/>
            <p:cNvGrpSpPr>
              <a:grpSpLocks/>
            </p:cNvGrpSpPr>
            <p:nvPr/>
          </p:nvGrpSpPr>
          <p:grpSpPr bwMode="auto">
            <a:xfrm>
              <a:off x="1474" y="3430"/>
              <a:ext cx="182" cy="90"/>
              <a:chOff x="2381" y="2024"/>
              <a:chExt cx="271" cy="136"/>
            </a:xfrm>
          </p:grpSpPr>
          <p:sp>
            <p:nvSpPr>
              <p:cNvPr id="25877" name="Oval 18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78" name="Oval 18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79" name="Oval 18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80" name="Oval 19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81" name="Oval 19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5763" name="Group 192"/>
            <p:cNvGrpSpPr>
              <a:grpSpLocks/>
            </p:cNvGrpSpPr>
            <p:nvPr/>
          </p:nvGrpSpPr>
          <p:grpSpPr bwMode="auto">
            <a:xfrm>
              <a:off x="1655" y="3430"/>
              <a:ext cx="182" cy="90"/>
              <a:chOff x="2381" y="2024"/>
              <a:chExt cx="271" cy="136"/>
            </a:xfrm>
          </p:grpSpPr>
          <p:sp>
            <p:nvSpPr>
              <p:cNvPr id="25872" name="Oval 19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73" name="Oval 19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74" name="Oval 19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75" name="Oval 19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76" name="Oval 19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5764" name="Group 198"/>
            <p:cNvGrpSpPr>
              <a:grpSpLocks/>
            </p:cNvGrpSpPr>
            <p:nvPr/>
          </p:nvGrpSpPr>
          <p:grpSpPr bwMode="auto">
            <a:xfrm>
              <a:off x="1292" y="3430"/>
              <a:ext cx="182" cy="90"/>
              <a:chOff x="2381" y="2024"/>
              <a:chExt cx="271" cy="136"/>
            </a:xfrm>
          </p:grpSpPr>
          <p:sp>
            <p:nvSpPr>
              <p:cNvPr id="25867" name="Oval 19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68" name="Oval 20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69" name="Oval 20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70" name="Oval 20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71" name="Oval 20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5765" name="Group 204"/>
            <p:cNvGrpSpPr>
              <a:grpSpLocks/>
            </p:cNvGrpSpPr>
            <p:nvPr/>
          </p:nvGrpSpPr>
          <p:grpSpPr bwMode="auto">
            <a:xfrm>
              <a:off x="2880" y="3430"/>
              <a:ext cx="182" cy="90"/>
              <a:chOff x="2381" y="2024"/>
              <a:chExt cx="271" cy="136"/>
            </a:xfrm>
          </p:grpSpPr>
          <p:sp>
            <p:nvSpPr>
              <p:cNvPr id="25862" name="Oval 20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63" name="Oval 20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64" name="Oval 20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65" name="Oval 20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66" name="Oval 20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5766" name="Group 210"/>
            <p:cNvGrpSpPr>
              <a:grpSpLocks/>
            </p:cNvGrpSpPr>
            <p:nvPr/>
          </p:nvGrpSpPr>
          <p:grpSpPr bwMode="auto">
            <a:xfrm>
              <a:off x="2699" y="3430"/>
              <a:ext cx="182" cy="90"/>
              <a:chOff x="2381" y="2024"/>
              <a:chExt cx="271" cy="136"/>
            </a:xfrm>
          </p:grpSpPr>
          <p:sp>
            <p:nvSpPr>
              <p:cNvPr id="25857" name="Oval 21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58" name="Oval 21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59" name="Oval 21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60" name="Oval 21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61" name="Oval 21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5767" name="Group 216"/>
            <p:cNvGrpSpPr>
              <a:grpSpLocks/>
            </p:cNvGrpSpPr>
            <p:nvPr/>
          </p:nvGrpSpPr>
          <p:grpSpPr bwMode="auto">
            <a:xfrm>
              <a:off x="2562" y="3430"/>
              <a:ext cx="182" cy="90"/>
              <a:chOff x="2381" y="2024"/>
              <a:chExt cx="271" cy="136"/>
            </a:xfrm>
          </p:grpSpPr>
          <p:sp>
            <p:nvSpPr>
              <p:cNvPr id="25852" name="Oval 21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53" name="Oval 21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54" name="Oval 21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55" name="Oval 22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56" name="Oval 22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5768" name="Group 222"/>
            <p:cNvGrpSpPr>
              <a:grpSpLocks/>
            </p:cNvGrpSpPr>
            <p:nvPr/>
          </p:nvGrpSpPr>
          <p:grpSpPr bwMode="auto">
            <a:xfrm>
              <a:off x="2381" y="3430"/>
              <a:ext cx="182" cy="90"/>
              <a:chOff x="2381" y="2024"/>
              <a:chExt cx="271" cy="136"/>
            </a:xfrm>
          </p:grpSpPr>
          <p:sp>
            <p:nvSpPr>
              <p:cNvPr id="25847" name="Oval 22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48" name="Oval 22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49" name="Oval 22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50" name="Oval 22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51" name="Oval 22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5769" name="Group 228"/>
            <p:cNvGrpSpPr>
              <a:grpSpLocks/>
            </p:cNvGrpSpPr>
            <p:nvPr/>
          </p:nvGrpSpPr>
          <p:grpSpPr bwMode="auto">
            <a:xfrm>
              <a:off x="2200" y="3430"/>
              <a:ext cx="182" cy="90"/>
              <a:chOff x="2381" y="2024"/>
              <a:chExt cx="271" cy="136"/>
            </a:xfrm>
          </p:grpSpPr>
          <p:sp>
            <p:nvSpPr>
              <p:cNvPr id="25842" name="Oval 22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43" name="Oval 23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44" name="Oval 23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45" name="Oval 23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46" name="Oval 23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5770" name="Group 234"/>
            <p:cNvGrpSpPr>
              <a:grpSpLocks/>
            </p:cNvGrpSpPr>
            <p:nvPr/>
          </p:nvGrpSpPr>
          <p:grpSpPr bwMode="auto">
            <a:xfrm>
              <a:off x="2018" y="3430"/>
              <a:ext cx="182" cy="90"/>
              <a:chOff x="2381" y="2024"/>
              <a:chExt cx="271" cy="136"/>
            </a:xfrm>
          </p:grpSpPr>
          <p:sp>
            <p:nvSpPr>
              <p:cNvPr id="25837" name="Oval 23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38" name="Oval 23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39" name="Oval 23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40" name="Oval 23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41" name="Oval 23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5771" name="Group 240"/>
            <p:cNvGrpSpPr>
              <a:grpSpLocks/>
            </p:cNvGrpSpPr>
            <p:nvPr/>
          </p:nvGrpSpPr>
          <p:grpSpPr bwMode="auto">
            <a:xfrm>
              <a:off x="3924" y="3430"/>
              <a:ext cx="182" cy="90"/>
              <a:chOff x="2381" y="2024"/>
              <a:chExt cx="271" cy="136"/>
            </a:xfrm>
          </p:grpSpPr>
          <p:sp>
            <p:nvSpPr>
              <p:cNvPr id="25832" name="Oval 24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33" name="Oval 24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34" name="Oval 24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35" name="Oval 24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36" name="Oval 24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5772" name="Group 246"/>
            <p:cNvGrpSpPr>
              <a:grpSpLocks/>
            </p:cNvGrpSpPr>
            <p:nvPr/>
          </p:nvGrpSpPr>
          <p:grpSpPr bwMode="auto">
            <a:xfrm>
              <a:off x="3743" y="3430"/>
              <a:ext cx="182" cy="90"/>
              <a:chOff x="2381" y="2024"/>
              <a:chExt cx="271" cy="136"/>
            </a:xfrm>
          </p:grpSpPr>
          <p:sp>
            <p:nvSpPr>
              <p:cNvPr id="25827" name="Oval 24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28" name="Oval 24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29" name="Oval 24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30" name="Oval 25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31" name="Oval 25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5773" name="Group 252"/>
            <p:cNvGrpSpPr>
              <a:grpSpLocks/>
            </p:cNvGrpSpPr>
            <p:nvPr/>
          </p:nvGrpSpPr>
          <p:grpSpPr bwMode="auto">
            <a:xfrm>
              <a:off x="3606" y="3430"/>
              <a:ext cx="182" cy="90"/>
              <a:chOff x="2381" y="2024"/>
              <a:chExt cx="271" cy="136"/>
            </a:xfrm>
          </p:grpSpPr>
          <p:sp>
            <p:nvSpPr>
              <p:cNvPr id="25822" name="Oval 25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23" name="Oval 25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24" name="Oval 25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25" name="Oval 25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26" name="Oval 25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5774" name="Group 258"/>
            <p:cNvGrpSpPr>
              <a:grpSpLocks/>
            </p:cNvGrpSpPr>
            <p:nvPr/>
          </p:nvGrpSpPr>
          <p:grpSpPr bwMode="auto">
            <a:xfrm>
              <a:off x="3425" y="3430"/>
              <a:ext cx="182" cy="90"/>
              <a:chOff x="2381" y="2024"/>
              <a:chExt cx="271" cy="136"/>
            </a:xfrm>
          </p:grpSpPr>
          <p:sp>
            <p:nvSpPr>
              <p:cNvPr id="25817" name="Oval 25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18" name="Oval 26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19" name="Oval 26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20" name="Oval 26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21" name="Oval 26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5775" name="Group 264"/>
            <p:cNvGrpSpPr>
              <a:grpSpLocks/>
            </p:cNvGrpSpPr>
            <p:nvPr/>
          </p:nvGrpSpPr>
          <p:grpSpPr bwMode="auto">
            <a:xfrm>
              <a:off x="3244" y="3430"/>
              <a:ext cx="182" cy="90"/>
              <a:chOff x="2381" y="2024"/>
              <a:chExt cx="271" cy="136"/>
            </a:xfrm>
          </p:grpSpPr>
          <p:sp>
            <p:nvSpPr>
              <p:cNvPr id="25812" name="Oval 26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13" name="Oval 26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14" name="Oval 26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15" name="Oval 26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16" name="Oval 26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5776" name="Group 270"/>
            <p:cNvGrpSpPr>
              <a:grpSpLocks/>
            </p:cNvGrpSpPr>
            <p:nvPr/>
          </p:nvGrpSpPr>
          <p:grpSpPr bwMode="auto">
            <a:xfrm>
              <a:off x="3062" y="3430"/>
              <a:ext cx="182" cy="90"/>
              <a:chOff x="2381" y="2024"/>
              <a:chExt cx="271" cy="136"/>
            </a:xfrm>
          </p:grpSpPr>
          <p:sp>
            <p:nvSpPr>
              <p:cNvPr id="25807" name="Oval 27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08" name="Oval 27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09" name="Oval 27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10" name="Oval 27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11" name="Oval 27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5777" name="Group 282"/>
            <p:cNvGrpSpPr>
              <a:grpSpLocks/>
            </p:cNvGrpSpPr>
            <p:nvPr/>
          </p:nvGrpSpPr>
          <p:grpSpPr bwMode="auto">
            <a:xfrm>
              <a:off x="4741" y="3430"/>
              <a:ext cx="182" cy="90"/>
              <a:chOff x="2381" y="2024"/>
              <a:chExt cx="271" cy="136"/>
            </a:xfrm>
          </p:grpSpPr>
          <p:sp>
            <p:nvSpPr>
              <p:cNvPr id="25802" name="Oval 28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03" name="Oval 28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04" name="Oval 28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05" name="Oval 28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06" name="Oval 28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5778" name="Group 288"/>
            <p:cNvGrpSpPr>
              <a:grpSpLocks/>
            </p:cNvGrpSpPr>
            <p:nvPr/>
          </p:nvGrpSpPr>
          <p:grpSpPr bwMode="auto">
            <a:xfrm>
              <a:off x="4604" y="3430"/>
              <a:ext cx="182" cy="90"/>
              <a:chOff x="2381" y="2024"/>
              <a:chExt cx="271" cy="136"/>
            </a:xfrm>
          </p:grpSpPr>
          <p:sp>
            <p:nvSpPr>
              <p:cNvPr id="25797" name="Oval 28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98" name="Oval 29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99" name="Oval 29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00" name="Oval 29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801" name="Oval 29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5779" name="Group 294"/>
            <p:cNvGrpSpPr>
              <a:grpSpLocks/>
            </p:cNvGrpSpPr>
            <p:nvPr/>
          </p:nvGrpSpPr>
          <p:grpSpPr bwMode="auto">
            <a:xfrm>
              <a:off x="4423" y="3430"/>
              <a:ext cx="182" cy="90"/>
              <a:chOff x="2381" y="2024"/>
              <a:chExt cx="271" cy="136"/>
            </a:xfrm>
          </p:grpSpPr>
          <p:sp>
            <p:nvSpPr>
              <p:cNvPr id="25792" name="Oval 29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93" name="Oval 29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94" name="Oval 29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95" name="Oval 29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96" name="Oval 29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5780" name="Group 300"/>
            <p:cNvGrpSpPr>
              <a:grpSpLocks/>
            </p:cNvGrpSpPr>
            <p:nvPr/>
          </p:nvGrpSpPr>
          <p:grpSpPr bwMode="auto">
            <a:xfrm>
              <a:off x="4242" y="3430"/>
              <a:ext cx="182" cy="90"/>
              <a:chOff x="2381" y="2024"/>
              <a:chExt cx="271" cy="136"/>
            </a:xfrm>
          </p:grpSpPr>
          <p:sp>
            <p:nvSpPr>
              <p:cNvPr id="25787" name="Oval 30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88" name="Oval 30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89" name="Oval 30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90" name="Oval 30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91" name="Oval 30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5781" name="Group 306"/>
            <p:cNvGrpSpPr>
              <a:grpSpLocks/>
            </p:cNvGrpSpPr>
            <p:nvPr/>
          </p:nvGrpSpPr>
          <p:grpSpPr bwMode="auto">
            <a:xfrm>
              <a:off x="4060" y="3430"/>
              <a:ext cx="182" cy="90"/>
              <a:chOff x="2381" y="2024"/>
              <a:chExt cx="271" cy="136"/>
            </a:xfrm>
          </p:grpSpPr>
          <p:sp>
            <p:nvSpPr>
              <p:cNvPr id="25782" name="Oval 30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83" name="Oval 30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84" name="Oval 30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85" name="Oval 31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86" name="Oval 31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grpSp>
        <p:nvGrpSpPr>
          <p:cNvPr id="21846" name="Group 342"/>
          <p:cNvGrpSpPr>
            <a:grpSpLocks/>
          </p:cNvGrpSpPr>
          <p:nvPr/>
        </p:nvGrpSpPr>
        <p:grpSpPr bwMode="auto">
          <a:xfrm>
            <a:off x="1547813" y="5013325"/>
            <a:ext cx="360362" cy="431800"/>
            <a:chOff x="975" y="3158"/>
            <a:chExt cx="227" cy="272"/>
          </a:xfrm>
        </p:grpSpPr>
        <p:sp>
          <p:nvSpPr>
            <p:cNvPr id="25750"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51"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52"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53"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54"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55"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56"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57"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58"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21834" name="Oval 330"/>
          <p:cNvSpPr>
            <a:spLocks noChangeArrowheads="1"/>
          </p:cNvSpPr>
          <p:nvPr/>
        </p:nvSpPr>
        <p:spPr bwMode="auto">
          <a:xfrm>
            <a:off x="1476375" y="4797425"/>
            <a:ext cx="287338" cy="287338"/>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21847" name="Group 343"/>
          <p:cNvGrpSpPr>
            <a:grpSpLocks/>
          </p:cNvGrpSpPr>
          <p:nvPr/>
        </p:nvGrpSpPr>
        <p:grpSpPr bwMode="auto">
          <a:xfrm>
            <a:off x="1619250" y="4149725"/>
            <a:ext cx="719138" cy="935038"/>
            <a:chOff x="975" y="2614"/>
            <a:chExt cx="453" cy="589"/>
          </a:xfrm>
        </p:grpSpPr>
        <p:sp>
          <p:nvSpPr>
            <p:cNvPr id="25741"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42"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43"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44"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45"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46"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47"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48"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49"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1852" name="Group 348"/>
          <p:cNvGrpSpPr>
            <a:grpSpLocks/>
          </p:cNvGrpSpPr>
          <p:nvPr/>
        </p:nvGrpSpPr>
        <p:grpSpPr bwMode="auto">
          <a:xfrm>
            <a:off x="2268538" y="4149725"/>
            <a:ext cx="431800" cy="215900"/>
            <a:chOff x="1429" y="2614"/>
            <a:chExt cx="272" cy="136"/>
          </a:xfrm>
        </p:grpSpPr>
        <p:sp>
          <p:nvSpPr>
            <p:cNvPr id="25739"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40"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1853" name="Group 349"/>
          <p:cNvGrpSpPr>
            <a:grpSpLocks/>
          </p:cNvGrpSpPr>
          <p:nvPr/>
        </p:nvGrpSpPr>
        <p:grpSpPr bwMode="auto">
          <a:xfrm>
            <a:off x="2700338" y="4221163"/>
            <a:ext cx="1079500" cy="1079500"/>
            <a:chOff x="1701" y="2659"/>
            <a:chExt cx="680" cy="680"/>
          </a:xfrm>
        </p:grpSpPr>
        <p:sp>
          <p:nvSpPr>
            <p:cNvPr id="25732"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33"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34"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35"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36"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37"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38"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21850" name="Oval 346"/>
          <p:cNvSpPr>
            <a:spLocks noChangeArrowheads="1"/>
          </p:cNvSpPr>
          <p:nvPr/>
        </p:nvSpPr>
        <p:spPr bwMode="auto">
          <a:xfrm rot="-473338">
            <a:off x="2195513" y="3357563"/>
            <a:ext cx="504825" cy="504825"/>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21934" name="Group 430"/>
          <p:cNvGrpSpPr>
            <a:grpSpLocks/>
          </p:cNvGrpSpPr>
          <p:nvPr/>
        </p:nvGrpSpPr>
        <p:grpSpPr bwMode="auto">
          <a:xfrm>
            <a:off x="2459038" y="2133600"/>
            <a:ext cx="1247775" cy="1273175"/>
            <a:chOff x="1549" y="1344"/>
            <a:chExt cx="786" cy="802"/>
          </a:xfrm>
        </p:grpSpPr>
        <p:sp>
          <p:nvSpPr>
            <p:cNvPr id="25729" name="Oval 351"/>
            <p:cNvSpPr>
              <a:spLocks noChangeArrowheads="1"/>
            </p:cNvSpPr>
            <p:nvPr/>
          </p:nvSpPr>
          <p:spPr bwMode="auto">
            <a:xfrm rot="218809">
              <a:off x="1549" y="1828"/>
              <a:ext cx="317" cy="318"/>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30" name="Oval 354"/>
            <p:cNvSpPr>
              <a:spLocks noChangeArrowheads="1"/>
            </p:cNvSpPr>
            <p:nvPr/>
          </p:nvSpPr>
          <p:spPr bwMode="auto">
            <a:xfrm rot="218809">
              <a:off x="1746" y="1570"/>
              <a:ext cx="317" cy="317"/>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31" name="Oval 355"/>
            <p:cNvSpPr>
              <a:spLocks noChangeArrowheads="1"/>
            </p:cNvSpPr>
            <p:nvPr/>
          </p:nvSpPr>
          <p:spPr bwMode="auto">
            <a:xfrm rot="218809">
              <a:off x="1973" y="1344"/>
              <a:ext cx="362" cy="363"/>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1936" name="Group 432"/>
          <p:cNvGrpSpPr>
            <a:grpSpLocks/>
          </p:cNvGrpSpPr>
          <p:nvPr/>
        </p:nvGrpSpPr>
        <p:grpSpPr bwMode="auto">
          <a:xfrm>
            <a:off x="3708400" y="2060575"/>
            <a:ext cx="1150938" cy="576263"/>
            <a:chOff x="2336" y="1298"/>
            <a:chExt cx="725" cy="363"/>
          </a:xfrm>
        </p:grpSpPr>
        <p:sp>
          <p:nvSpPr>
            <p:cNvPr id="25727" name="Oval 356"/>
            <p:cNvSpPr>
              <a:spLocks noChangeArrowheads="1"/>
            </p:cNvSpPr>
            <p:nvPr/>
          </p:nvSpPr>
          <p:spPr bwMode="auto">
            <a:xfrm>
              <a:off x="2336" y="1298"/>
              <a:ext cx="362" cy="363"/>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28" name="Oval 357"/>
            <p:cNvSpPr>
              <a:spLocks noChangeArrowheads="1"/>
            </p:cNvSpPr>
            <p:nvPr/>
          </p:nvSpPr>
          <p:spPr bwMode="auto">
            <a:xfrm>
              <a:off x="2699" y="1298"/>
              <a:ext cx="362" cy="363"/>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1935" name="Group 431"/>
          <p:cNvGrpSpPr>
            <a:grpSpLocks/>
          </p:cNvGrpSpPr>
          <p:nvPr/>
        </p:nvGrpSpPr>
        <p:grpSpPr bwMode="auto">
          <a:xfrm>
            <a:off x="4859338" y="2205038"/>
            <a:ext cx="2738437" cy="3167062"/>
            <a:chOff x="3061" y="1389"/>
            <a:chExt cx="1725" cy="1995"/>
          </a:xfrm>
        </p:grpSpPr>
        <p:sp>
          <p:nvSpPr>
            <p:cNvPr id="25716" name="Oval 358"/>
            <p:cNvSpPr>
              <a:spLocks noChangeArrowheads="1"/>
            </p:cNvSpPr>
            <p:nvPr/>
          </p:nvSpPr>
          <p:spPr bwMode="auto">
            <a:xfrm>
              <a:off x="3061" y="1389"/>
              <a:ext cx="362" cy="363"/>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17" name="Oval 360"/>
            <p:cNvSpPr>
              <a:spLocks noChangeArrowheads="1"/>
            </p:cNvSpPr>
            <p:nvPr/>
          </p:nvSpPr>
          <p:spPr bwMode="auto">
            <a:xfrm>
              <a:off x="3379" y="1616"/>
              <a:ext cx="272" cy="272"/>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18" name="Oval 367"/>
            <p:cNvSpPr>
              <a:spLocks noChangeArrowheads="1"/>
            </p:cNvSpPr>
            <p:nvPr/>
          </p:nvSpPr>
          <p:spPr bwMode="auto">
            <a:xfrm>
              <a:off x="3606" y="1752"/>
              <a:ext cx="272" cy="272"/>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19" name="Oval 370"/>
            <p:cNvSpPr>
              <a:spLocks noChangeArrowheads="1"/>
            </p:cNvSpPr>
            <p:nvPr/>
          </p:nvSpPr>
          <p:spPr bwMode="auto">
            <a:xfrm>
              <a:off x="3833" y="2024"/>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20" name="Oval 371"/>
            <p:cNvSpPr>
              <a:spLocks noChangeArrowheads="1"/>
            </p:cNvSpPr>
            <p:nvPr/>
          </p:nvSpPr>
          <p:spPr bwMode="auto">
            <a:xfrm>
              <a:off x="3969" y="2160"/>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21" name="Oval 372"/>
            <p:cNvSpPr>
              <a:spLocks noChangeArrowheads="1"/>
            </p:cNvSpPr>
            <p:nvPr/>
          </p:nvSpPr>
          <p:spPr bwMode="auto">
            <a:xfrm>
              <a:off x="4105" y="2296"/>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22" name="Oval 373"/>
            <p:cNvSpPr>
              <a:spLocks noChangeArrowheads="1"/>
            </p:cNvSpPr>
            <p:nvPr/>
          </p:nvSpPr>
          <p:spPr bwMode="auto">
            <a:xfrm>
              <a:off x="4195" y="2478"/>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23" name="Oval 374"/>
            <p:cNvSpPr>
              <a:spLocks noChangeArrowheads="1"/>
            </p:cNvSpPr>
            <p:nvPr/>
          </p:nvSpPr>
          <p:spPr bwMode="auto">
            <a:xfrm>
              <a:off x="4332" y="2659"/>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24" name="Oval 375"/>
            <p:cNvSpPr>
              <a:spLocks noChangeArrowheads="1"/>
            </p:cNvSpPr>
            <p:nvPr/>
          </p:nvSpPr>
          <p:spPr bwMode="auto">
            <a:xfrm>
              <a:off x="4422" y="2840"/>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25" name="Oval 376"/>
            <p:cNvSpPr>
              <a:spLocks noChangeArrowheads="1"/>
            </p:cNvSpPr>
            <p:nvPr/>
          </p:nvSpPr>
          <p:spPr bwMode="auto">
            <a:xfrm>
              <a:off x="4513" y="3022"/>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26" name="Oval 377"/>
            <p:cNvSpPr>
              <a:spLocks noChangeArrowheads="1"/>
            </p:cNvSpPr>
            <p:nvPr/>
          </p:nvSpPr>
          <p:spPr bwMode="auto">
            <a:xfrm>
              <a:off x="4604" y="3203"/>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1887" name="Group 383"/>
          <p:cNvGrpSpPr>
            <a:grpSpLocks/>
          </p:cNvGrpSpPr>
          <p:nvPr/>
        </p:nvGrpSpPr>
        <p:grpSpPr bwMode="auto">
          <a:xfrm>
            <a:off x="4284663" y="5013325"/>
            <a:ext cx="360362" cy="431800"/>
            <a:chOff x="975" y="3158"/>
            <a:chExt cx="227" cy="272"/>
          </a:xfrm>
        </p:grpSpPr>
        <p:sp>
          <p:nvSpPr>
            <p:cNvPr id="25707" name="Oval 384"/>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08" name="Oval 385"/>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09" name="Oval 386"/>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10" name="Oval 387"/>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11" name="Oval 388"/>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12" name="Oval 38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13" name="Oval 390"/>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14" name="Oval 391"/>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15" name="Oval 392"/>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21912" name="Oval 408"/>
          <p:cNvSpPr>
            <a:spLocks noChangeArrowheads="1"/>
          </p:cNvSpPr>
          <p:nvPr/>
        </p:nvSpPr>
        <p:spPr bwMode="auto">
          <a:xfrm rot="558167">
            <a:off x="5219700" y="3429000"/>
            <a:ext cx="503238" cy="504825"/>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21915" name="Group 411"/>
          <p:cNvGrpSpPr>
            <a:grpSpLocks/>
          </p:cNvGrpSpPr>
          <p:nvPr/>
        </p:nvGrpSpPr>
        <p:grpSpPr bwMode="auto">
          <a:xfrm>
            <a:off x="5076825" y="4292600"/>
            <a:ext cx="431800" cy="215900"/>
            <a:chOff x="1429" y="2614"/>
            <a:chExt cx="272" cy="136"/>
          </a:xfrm>
        </p:grpSpPr>
        <p:sp>
          <p:nvSpPr>
            <p:cNvPr id="25705" name="Oval 412"/>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06" name="Oval 413"/>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1918" name="Group 414"/>
          <p:cNvGrpSpPr>
            <a:grpSpLocks/>
          </p:cNvGrpSpPr>
          <p:nvPr/>
        </p:nvGrpSpPr>
        <p:grpSpPr bwMode="auto">
          <a:xfrm>
            <a:off x="5435600" y="4292600"/>
            <a:ext cx="1079500" cy="1079500"/>
            <a:chOff x="1701" y="2659"/>
            <a:chExt cx="680" cy="680"/>
          </a:xfrm>
        </p:grpSpPr>
        <p:sp>
          <p:nvSpPr>
            <p:cNvPr id="25698" name="Oval 41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699" name="Oval 41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00" name="Oval 41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01" name="Oval 41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02" name="Oval 41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03" name="Oval 42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704" name="Oval 42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1939" name="Group 435"/>
          <p:cNvGrpSpPr>
            <a:grpSpLocks/>
          </p:cNvGrpSpPr>
          <p:nvPr/>
        </p:nvGrpSpPr>
        <p:grpSpPr bwMode="auto">
          <a:xfrm>
            <a:off x="5651500" y="2349500"/>
            <a:ext cx="1511300" cy="1222375"/>
            <a:chOff x="3560" y="1480"/>
            <a:chExt cx="952" cy="770"/>
          </a:xfrm>
        </p:grpSpPr>
        <p:sp>
          <p:nvSpPr>
            <p:cNvPr id="25695" name="Oval 409"/>
            <p:cNvSpPr>
              <a:spLocks noChangeArrowheads="1"/>
            </p:cNvSpPr>
            <p:nvPr/>
          </p:nvSpPr>
          <p:spPr bwMode="auto">
            <a:xfrm rot="558167">
              <a:off x="3560" y="1933"/>
              <a:ext cx="317" cy="317"/>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696" name="Oval 410"/>
            <p:cNvSpPr>
              <a:spLocks noChangeArrowheads="1"/>
            </p:cNvSpPr>
            <p:nvPr/>
          </p:nvSpPr>
          <p:spPr bwMode="auto">
            <a:xfrm rot="558167">
              <a:off x="3833" y="1706"/>
              <a:ext cx="362" cy="363"/>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697" name="Oval 422"/>
            <p:cNvSpPr>
              <a:spLocks noChangeArrowheads="1"/>
            </p:cNvSpPr>
            <p:nvPr/>
          </p:nvSpPr>
          <p:spPr bwMode="auto">
            <a:xfrm rot="558167">
              <a:off x="4150" y="1480"/>
              <a:ext cx="362" cy="363"/>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1940" name="Group 436"/>
          <p:cNvGrpSpPr>
            <a:grpSpLocks/>
          </p:cNvGrpSpPr>
          <p:nvPr/>
        </p:nvGrpSpPr>
        <p:grpSpPr bwMode="auto">
          <a:xfrm>
            <a:off x="7092950" y="1700213"/>
            <a:ext cx="1077913" cy="865187"/>
            <a:chOff x="4468" y="1071"/>
            <a:chExt cx="679" cy="545"/>
          </a:xfrm>
        </p:grpSpPr>
        <p:sp>
          <p:nvSpPr>
            <p:cNvPr id="25693" name="Oval 423"/>
            <p:cNvSpPr>
              <a:spLocks noChangeArrowheads="1"/>
            </p:cNvSpPr>
            <p:nvPr/>
          </p:nvSpPr>
          <p:spPr bwMode="auto">
            <a:xfrm rot="558167">
              <a:off x="4468" y="1253"/>
              <a:ext cx="362" cy="363"/>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694" name="Oval 424"/>
            <p:cNvSpPr>
              <a:spLocks noChangeArrowheads="1"/>
            </p:cNvSpPr>
            <p:nvPr/>
          </p:nvSpPr>
          <p:spPr bwMode="auto">
            <a:xfrm rot="558167">
              <a:off x="4785" y="1071"/>
              <a:ext cx="362" cy="363"/>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21930" name="AutoShape 426"/>
          <p:cNvSpPr>
            <a:spLocks noChangeArrowheads="1"/>
          </p:cNvSpPr>
          <p:nvPr/>
        </p:nvSpPr>
        <p:spPr bwMode="auto">
          <a:xfrm>
            <a:off x="8316913" y="1628775"/>
            <a:ext cx="360362" cy="863600"/>
          </a:xfrm>
          <a:prstGeom prst="moon">
            <a:avLst>
              <a:gd name="adj" fmla="val 50000"/>
            </a:avLst>
          </a:prstGeom>
          <a:solidFill>
            <a:srgbClr val="FF0066"/>
          </a:solidFill>
          <a:ln w="9525">
            <a:solidFill>
              <a:schemeClr val="tx1"/>
            </a:solidFill>
            <a:miter lim="800000"/>
            <a:headEnd/>
            <a:tailEnd/>
          </a:ln>
        </p:spPr>
        <p:txBody>
          <a:bodyPr wrap="none" anchor="ctr"/>
          <a:lstStyle/>
          <a:p>
            <a:pPr algn="ctr"/>
            <a:endParaRPr lang="fr-FR" sz="1800">
              <a:solidFill>
                <a:schemeClr val="tx1"/>
              </a:solidFill>
              <a:latin typeface="Arial" charset="0"/>
            </a:endParaRPr>
          </a:p>
        </p:txBody>
      </p:sp>
      <p:grpSp>
        <p:nvGrpSpPr>
          <p:cNvPr id="21938" name="Group 434"/>
          <p:cNvGrpSpPr>
            <a:grpSpLocks/>
          </p:cNvGrpSpPr>
          <p:nvPr/>
        </p:nvGrpSpPr>
        <p:grpSpPr bwMode="auto">
          <a:xfrm>
            <a:off x="4211638" y="3716338"/>
            <a:ext cx="1008062" cy="1295400"/>
            <a:chOff x="2699" y="2387"/>
            <a:chExt cx="635" cy="816"/>
          </a:xfrm>
        </p:grpSpPr>
        <p:sp>
          <p:nvSpPr>
            <p:cNvPr id="25680" name="Oval 403"/>
            <p:cNvSpPr>
              <a:spLocks noChangeArrowheads="1"/>
            </p:cNvSpPr>
            <p:nvPr/>
          </p:nvSpPr>
          <p:spPr bwMode="auto">
            <a:xfrm>
              <a:off x="3061" y="2387"/>
              <a:ext cx="273" cy="272"/>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25681" name="Group 433"/>
            <p:cNvGrpSpPr>
              <a:grpSpLocks/>
            </p:cNvGrpSpPr>
            <p:nvPr/>
          </p:nvGrpSpPr>
          <p:grpSpPr bwMode="auto">
            <a:xfrm>
              <a:off x="2699" y="2614"/>
              <a:ext cx="543" cy="589"/>
              <a:chOff x="2699" y="2614"/>
              <a:chExt cx="543" cy="589"/>
            </a:xfrm>
          </p:grpSpPr>
          <p:grpSp>
            <p:nvGrpSpPr>
              <p:cNvPr id="25682" name="Group 393"/>
              <p:cNvGrpSpPr>
                <a:grpSpLocks/>
              </p:cNvGrpSpPr>
              <p:nvPr/>
            </p:nvGrpSpPr>
            <p:grpSpPr bwMode="auto">
              <a:xfrm rot="655987">
                <a:off x="2789" y="2614"/>
                <a:ext cx="453" cy="589"/>
                <a:chOff x="975" y="2614"/>
                <a:chExt cx="453" cy="589"/>
              </a:xfrm>
            </p:grpSpPr>
            <p:sp>
              <p:nvSpPr>
                <p:cNvPr id="25684" name="Oval 394"/>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685" name="Oval 395"/>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686" name="Oval 396"/>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687" name="Oval 397"/>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688" name="Oval 398"/>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689" name="Oval 399"/>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690" name="Oval 400"/>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691" name="Oval 40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5692" name="Oval 40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25683" name="Oval 429"/>
              <p:cNvSpPr>
                <a:spLocks noChangeArrowheads="1"/>
              </p:cNvSpPr>
              <p:nvPr/>
            </p:nvSpPr>
            <p:spPr bwMode="auto">
              <a:xfrm>
                <a:off x="2699" y="3022"/>
                <a:ext cx="181"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8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8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8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8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8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8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67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85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9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9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9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19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188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191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193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191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191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193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194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19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5" grpId="0" animBg="1"/>
      <p:bldP spid="17445" grpId="0" animBg="1"/>
      <p:bldP spid="21677" grpId="0" animBg="1"/>
      <p:bldP spid="21834" grpId="0" animBg="1"/>
      <p:bldP spid="21850" grpId="0" animBg="1"/>
      <p:bldP spid="21912" grpId="0" animBg="1"/>
      <p:bldP spid="219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99"/>
          <p:cNvSpPr txBox="1">
            <a:spLocks noChangeArrowheads="1"/>
          </p:cNvSpPr>
          <p:nvPr/>
        </p:nvSpPr>
        <p:spPr bwMode="auto">
          <a:xfrm>
            <a:off x="611188" y="284163"/>
            <a:ext cx="6775450" cy="492125"/>
          </a:xfrm>
          <a:prstGeom prst="rect">
            <a:avLst/>
          </a:prstGeom>
          <a:solidFill>
            <a:srgbClr val="000066"/>
          </a:solidFill>
          <a:ln w="9525">
            <a:solidFill>
              <a:schemeClr val="bg2"/>
            </a:solidFill>
            <a:miter lim="800000"/>
            <a:headEnd/>
            <a:tailEnd/>
          </a:ln>
        </p:spPr>
        <p:txBody>
          <a:bodyPr wrap="none">
            <a:spAutoFit/>
          </a:bodyPr>
          <a:lstStyle/>
          <a:p>
            <a:r>
              <a:rPr lang="pl-PL"/>
              <a:t>Stadia dojrzewania pęcherzyków w trakcie trwania fali</a:t>
            </a:r>
            <a:r>
              <a:rPr lang="fr-BE"/>
              <a:t> </a:t>
            </a:r>
            <a:endParaRPr lang="fr-FR"/>
          </a:p>
        </p:txBody>
      </p:sp>
      <p:cxnSp>
        <p:nvCxnSpPr>
          <p:cNvPr id="27650" name="Connecteur droit 50"/>
          <p:cNvCxnSpPr>
            <a:cxnSpLocks noChangeShapeType="1"/>
          </p:cNvCxnSpPr>
          <p:nvPr/>
        </p:nvCxnSpPr>
        <p:spPr bwMode="auto">
          <a:xfrm>
            <a:off x="779463" y="5680075"/>
            <a:ext cx="7634287" cy="0"/>
          </a:xfrm>
          <a:prstGeom prst="line">
            <a:avLst/>
          </a:prstGeom>
          <a:noFill/>
          <a:ln w="9525" algn="ctr">
            <a:solidFill>
              <a:schemeClr val="bg1"/>
            </a:solidFill>
            <a:round/>
            <a:headEnd/>
            <a:tailEnd/>
          </a:ln>
        </p:spPr>
      </p:cxnSp>
      <p:cxnSp>
        <p:nvCxnSpPr>
          <p:cNvPr id="27651" name="Connecteur droit 52"/>
          <p:cNvCxnSpPr>
            <a:cxnSpLocks noChangeShapeType="1"/>
          </p:cNvCxnSpPr>
          <p:nvPr/>
        </p:nvCxnSpPr>
        <p:spPr bwMode="auto">
          <a:xfrm>
            <a:off x="2022475" y="5648325"/>
            <a:ext cx="0" cy="144463"/>
          </a:xfrm>
          <a:prstGeom prst="line">
            <a:avLst/>
          </a:prstGeom>
          <a:noFill/>
          <a:ln w="9525" algn="ctr">
            <a:solidFill>
              <a:schemeClr val="bg1"/>
            </a:solidFill>
            <a:round/>
            <a:headEnd/>
            <a:tailEnd/>
          </a:ln>
        </p:spPr>
      </p:cxnSp>
      <p:cxnSp>
        <p:nvCxnSpPr>
          <p:cNvPr id="27652" name="Connecteur droit 53"/>
          <p:cNvCxnSpPr>
            <a:cxnSpLocks noChangeShapeType="1"/>
          </p:cNvCxnSpPr>
          <p:nvPr/>
        </p:nvCxnSpPr>
        <p:spPr bwMode="auto">
          <a:xfrm>
            <a:off x="2316163" y="5648325"/>
            <a:ext cx="0" cy="144463"/>
          </a:xfrm>
          <a:prstGeom prst="line">
            <a:avLst/>
          </a:prstGeom>
          <a:noFill/>
          <a:ln w="9525" algn="ctr">
            <a:solidFill>
              <a:schemeClr val="bg1"/>
            </a:solidFill>
            <a:round/>
            <a:headEnd/>
            <a:tailEnd/>
          </a:ln>
        </p:spPr>
      </p:cxnSp>
      <p:cxnSp>
        <p:nvCxnSpPr>
          <p:cNvPr id="27653" name="Connecteur droit 54"/>
          <p:cNvCxnSpPr>
            <a:cxnSpLocks noChangeShapeType="1"/>
          </p:cNvCxnSpPr>
          <p:nvPr/>
        </p:nvCxnSpPr>
        <p:spPr bwMode="auto">
          <a:xfrm>
            <a:off x="2609850" y="5648325"/>
            <a:ext cx="0" cy="144463"/>
          </a:xfrm>
          <a:prstGeom prst="line">
            <a:avLst/>
          </a:prstGeom>
          <a:noFill/>
          <a:ln w="9525" algn="ctr">
            <a:solidFill>
              <a:schemeClr val="bg1"/>
            </a:solidFill>
            <a:round/>
            <a:headEnd/>
            <a:tailEnd/>
          </a:ln>
        </p:spPr>
      </p:cxnSp>
      <p:cxnSp>
        <p:nvCxnSpPr>
          <p:cNvPr id="27654" name="Connecteur droit 55"/>
          <p:cNvCxnSpPr>
            <a:cxnSpLocks noChangeShapeType="1"/>
          </p:cNvCxnSpPr>
          <p:nvPr/>
        </p:nvCxnSpPr>
        <p:spPr bwMode="auto">
          <a:xfrm>
            <a:off x="2903538" y="5648325"/>
            <a:ext cx="0" cy="144463"/>
          </a:xfrm>
          <a:prstGeom prst="line">
            <a:avLst/>
          </a:prstGeom>
          <a:noFill/>
          <a:ln w="9525" algn="ctr">
            <a:solidFill>
              <a:schemeClr val="bg1"/>
            </a:solidFill>
            <a:round/>
            <a:headEnd/>
            <a:tailEnd/>
          </a:ln>
        </p:spPr>
      </p:cxnSp>
      <p:cxnSp>
        <p:nvCxnSpPr>
          <p:cNvPr id="27655" name="Connecteur droit 56"/>
          <p:cNvCxnSpPr>
            <a:cxnSpLocks noChangeShapeType="1"/>
          </p:cNvCxnSpPr>
          <p:nvPr/>
        </p:nvCxnSpPr>
        <p:spPr bwMode="auto">
          <a:xfrm>
            <a:off x="3195638" y="5648325"/>
            <a:ext cx="0" cy="144463"/>
          </a:xfrm>
          <a:prstGeom prst="line">
            <a:avLst/>
          </a:prstGeom>
          <a:noFill/>
          <a:ln w="9525" algn="ctr">
            <a:solidFill>
              <a:schemeClr val="bg1"/>
            </a:solidFill>
            <a:round/>
            <a:headEnd/>
            <a:tailEnd/>
          </a:ln>
        </p:spPr>
      </p:cxnSp>
      <p:cxnSp>
        <p:nvCxnSpPr>
          <p:cNvPr id="27656" name="Connecteur droit 57"/>
          <p:cNvCxnSpPr>
            <a:cxnSpLocks noChangeShapeType="1"/>
          </p:cNvCxnSpPr>
          <p:nvPr/>
        </p:nvCxnSpPr>
        <p:spPr bwMode="auto">
          <a:xfrm>
            <a:off x="3489325" y="5648325"/>
            <a:ext cx="0" cy="144463"/>
          </a:xfrm>
          <a:prstGeom prst="line">
            <a:avLst/>
          </a:prstGeom>
          <a:noFill/>
          <a:ln w="9525" algn="ctr">
            <a:solidFill>
              <a:schemeClr val="bg1"/>
            </a:solidFill>
            <a:round/>
            <a:headEnd/>
            <a:tailEnd/>
          </a:ln>
        </p:spPr>
      </p:cxnSp>
      <p:cxnSp>
        <p:nvCxnSpPr>
          <p:cNvPr id="27657" name="Connecteur droit 58"/>
          <p:cNvCxnSpPr>
            <a:cxnSpLocks noChangeShapeType="1"/>
          </p:cNvCxnSpPr>
          <p:nvPr/>
        </p:nvCxnSpPr>
        <p:spPr bwMode="auto">
          <a:xfrm>
            <a:off x="3779838" y="5648325"/>
            <a:ext cx="0" cy="144463"/>
          </a:xfrm>
          <a:prstGeom prst="line">
            <a:avLst/>
          </a:prstGeom>
          <a:noFill/>
          <a:ln w="9525" algn="ctr">
            <a:solidFill>
              <a:schemeClr val="bg1"/>
            </a:solidFill>
            <a:round/>
            <a:headEnd/>
            <a:tailEnd/>
          </a:ln>
        </p:spPr>
      </p:cxnSp>
      <p:cxnSp>
        <p:nvCxnSpPr>
          <p:cNvPr id="27658" name="Connecteur droit 60"/>
          <p:cNvCxnSpPr>
            <a:cxnSpLocks noChangeShapeType="1"/>
          </p:cNvCxnSpPr>
          <p:nvPr/>
        </p:nvCxnSpPr>
        <p:spPr bwMode="auto">
          <a:xfrm>
            <a:off x="4078288" y="5648325"/>
            <a:ext cx="0" cy="144463"/>
          </a:xfrm>
          <a:prstGeom prst="line">
            <a:avLst/>
          </a:prstGeom>
          <a:noFill/>
          <a:ln w="9525" algn="ctr">
            <a:solidFill>
              <a:schemeClr val="bg1"/>
            </a:solidFill>
            <a:round/>
            <a:headEnd/>
            <a:tailEnd/>
          </a:ln>
        </p:spPr>
      </p:cxnSp>
      <p:cxnSp>
        <p:nvCxnSpPr>
          <p:cNvPr id="27659" name="Connecteur droit 61"/>
          <p:cNvCxnSpPr>
            <a:cxnSpLocks noChangeShapeType="1"/>
          </p:cNvCxnSpPr>
          <p:nvPr/>
        </p:nvCxnSpPr>
        <p:spPr bwMode="auto">
          <a:xfrm>
            <a:off x="4368800" y="5648325"/>
            <a:ext cx="0" cy="144463"/>
          </a:xfrm>
          <a:prstGeom prst="line">
            <a:avLst/>
          </a:prstGeom>
          <a:noFill/>
          <a:ln w="9525" algn="ctr">
            <a:solidFill>
              <a:schemeClr val="bg1"/>
            </a:solidFill>
            <a:round/>
            <a:headEnd/>
            <a:tailEnd/>
          </a:ln>
        </p:spPr>
      </p:cxnSp>
      <p:cxnSp>
        <p:nvCxnSpPr>
          <p:cNvPr id="27660" name="Connecteur droit 62"/>
          <p:cNvCxnSpPr>
            <a:cxnSpLocks noChangeShapeType="1"/>
          </p:cNvCxnSpPr>
          <p:nvPr/>
        </p:nvCxnSpPr>
        <p:spPr bwMode="auto">
          <a:xfrm>
            <a:off x="4664075" y="5648325"/>
            <a:ext cx="0" cy="144463"/>
          </a:xfrm>
          <a:prstGeom prst="line">
            <a:avLst/>
          </a:prstGeom>
          <a:noFill/>
          <a:ln w="9525" algn="ctr">
            <a:solidFill>
              <a:schemeClr val="bg1"/>
            </a:solidFill>
            <a:round/>
            <a:headEnd/>
            <a:tailEnd/>
          </a:ln>
        </p:spPr>
      </p:cxnSp>
      <p:cxnSp>
        <p:nvCxnSpPr>
          <p:cNvPr id="27661" name="Connecteur droit 63"/>
          <p:cNvCxnSpPr>
            <a:cxnSpLocks noChangeShapeType="1"/>
          </p:cNvCxnSpPr>
          <p:nvPr/>
        </p:nvCxnSpPr>
        <p:spPr bwMode="auto">
          <a:xfrm>
            <a:off x="4954588" y="5648325"/>
            <a:ext cx="0" cy="144463"/>
          </a:xfrm>
          <a:prstGeom prst="line">
            <a:avLst/>
          </a:prstGeom>
          <a:noFill/>
          <a:ln w="9525" algn="ctr">
            <a:solidFill>
              <a:schemeClr val="bg1"/>
            </a:solidFill>
            <a:round/>
            <a:headEnd/>
            <a:tailEnd/>
          </a:ln>
        </p:spPr>
      </p:cxnSp>
      <p:cxnSp>
        <p:nvCxnSpPr>
          <p:cNvPr id="27662" name="Connecteur droit 64"/>
          <p:cNvCxnSpPr>
            <a:cxnSpLocks noChangeShapeType="1"/>
          </p:cNvCxnSpPr>
          <p:nvPr/>
        </p:nvCxnSpPr>
        <p:spPr bwMode="auto">
          <a:xfrm>
            <a:off x="5249863" y="5648325"/>
            <a:ext cx="0" cy="144463"/>
          </a:xfrm>
          <a:prstGeom prst="line">
            <a:avLst/>
          </a:prstGeom>
          <a:noFill/>
          <a:ln w="9525" algn="ctr">
            <a:solidFill>
              <a:schemeClr val="bg1"/>
            </a:solidFill>
            <a:round/>
            <a:headEnd/>
            <a:tailEnd/>
          </a:ln>
        </p:spPr>
      </p:cxnSp>
      <p:cxnSp>
        <p:nvCxnSpPr>
          <p:cNvPr id="27663" name="Connecteur droit 65"/>
          <p:cNvCxnSpPr>
            <a:cxnSpLocks noChangeShapeType="1"/>
          </p:cNvCxnSpPr>
          <p:nvPr/>
        </p:nvCxnSpPr>
        <p:spPr bwMode="auto">
          <a:xfrm>
            <a:off x="5541963" y="5648325"/>
            <a:ext cx="0" cy="144463"/>
          </a:xfrm>
          <a:prstGeom prst="line">
            <a:avLst/>
          </a:prstGeom>
          <a:noFill/>
          <a:ln w="9525" algn="ctr">
            <a:solidFill>
              <a:schemeClr val="bg1"/>
            </a:solidFill>
            <a:round/>
            <a:headEnd/>
            <a:tailEnd/>
          </a:ln>
        </p:spPr>
      </p:cxnSp>
      <p:cxnSp>
        <p:nvCxnSpPr>
          <p:cNvPr id="27664" name="Connecteur droit 66"/>
          <p:cNvCxnSpPr>
            <a:cxnSpLocks noChangeShapeType="1"/>
          </p:cNvCxnSpPr>
          <p:nvPr/>
        </p:nvCxnSpPr>
        <p:spPr bwMode="auto">
          <a:xfrm>
            <a:off x="5835650" y="5648325"/>
            <a:ext cx="0" cy="144463"/>
          </a:xfrm>
          <a:prstGeom prst="line">
            <a:avLst/>
          </a:prstGeom>
          <a:noFill/>
          <a:ln w="9525" algn="ctr">
            <a:solidFill>
              <a:schemeClr val="bg1"/>
            </a:solidFill>
            <a:round/>
            <a:headEnd/>
            <a:tailEnd/>
          </a:ln>
        </p:spPr>
      </p:cxnSp>
      <p:cxnSp>
        <p:nvCxnSpPr>
          <p:cNvPr id="27665" name="Connecteur droit 67"/>
          <p:cNvCxnSpPr>
            <a:cxnSpLocks noChangeShapeType="1"/>
          </p:cNvCxnSpPr>
          <p:nvPr/>
        </p:nvCxnSpPr>
        <p:spPr bwMode="auto">
          <a:xfrm>
            <a:off x="6129338" y="5648325"/>
            <a:ext cx="0" cy="144463"/>
          </a:xfrm>
          <a:prstGeom prst="line">
            <a:avLst/>
          </a:prstGeom>
          <a:noFill/>
          <a:ln w="9525" algn="ctr">
            <a:solidFill>
              <a:schemeClr val="bg1"/>
            </a:solidFill>
            <a:round/>
            <a:headEnd/>
            <a:tailEnd/>
          </a:ln>
        </p:spPr>
      </p:cxnSp>
      <p:cxnSp>
        <p:nvCxnSpPr>
          <p:cNvPr id="27666" name="Connecteur droit 68"/>
          <p:cNvCxnSpPr>
            <a:cxnSpLocks noChangeShapeType="1"/>
          </p:cNvCxnSpPr>
          <p:nvPr/>
        </p:nvCxnSpPr>
        <p:spPr bwMode="auto">
          <a:xfrm>
            <a:off x="6423025" y="5648325"/>
            <a:ext cx="0" cy="144463"/>
          </a:xfrm>
          <a:prstGeom prst="line">
            <a:avLst/>
          </a:prstGeom>
          <a:noFill/>
          <a:ln w="9525" algn="ctr">
            <a:solidFill>
              <a:schemeClr val="bg1"/>
            </a:solidFill>
            <a:round/>
            <a:headEnd/>
            <a:tailEnd/>
          </a:ln>
        </p:spPr>
      </p:cxnSp>
      <p:cxnSp>
        <p:nvCxnSpPr>
          <p:cNvPr id="27667" name="Connecteur droit 69"/>
          <p:cNvCxnSpPr>
            <a:cxnSpLocks noChangeShapeType="1"/>
          </p:cNvCxnSpPr>
          <p:nvPr/>
        </p:nvCxnSpPr>
        <p:spPr bwMode="auto">
          <a:xfrm>
            <a:off x="6716713" y="5648325"/>
            <a:ext cx="0" cy="144463"/>
          </a:xfrm>
          <a:prstGeom prst="line">
            <a:avLst/>
          </a:prstGeom>
          <a:noFill/>
          <a:ln w="9525" algn="ctr">
            <a:solidFill>
              <a:schemeClr val="bg1"/>
            </a:solidFill>
            <a:round/>
            <a:headEnd/>
            <a:tailEnd/>
          </a:ln>
        </p:spPr>
      </p:cxnSp>
      <p:cxnSp>
        <p:nvCxnSpPr>
          <p:cNvPr id="27668" name="Connecteur droit 70"/>
          <p:cNvCxnSpPr>
            <a:cxnSpLocks noChangeShapeType="1"/>
          </p:cNvCxnSpPr>
          <p:nvPr/>
        </p:nvCxnSpPr>
        <p:spPr bwMode="auto">
          <a:xfrm>
            <a:off x="7008813" y="5648325"/>
            <a:ext cx="0" cy="144463"/>
          </a:xfrm>
          <a:prstGeom prst="line">
            <a:avLst/>
          </a:prstGeom>
          <a:noFill/>
          <a:ln w="9525" algn="ctr">
            <a:solidFill>
              <a:schemeClr val="bg1"/>
            </a:solidFill>
            <a:round/>
            <a:headEnd/>
            <a:tailEnd/>
          </a:ln>
        </p:spPr>
      </p:cxnSp>
      <p:cxnSp>
        <p:nvCxnSpPr>
          <p:cNvPr id="27669" name="Connecteur droit 71"/>
          <p:cNvCxnSpPr>
            <a:cxnSpLocks noChangeShapeType="1"/>
          </p:cNvCxnSpPr>
          <p:nvPr/>
        </p:nvCxnSpPr>
        <p:spPr bwMode="auto">
          <a:xfrm>
            <a:off x="7300913" y="5648325"/>
            <a:ext cx="0" cy="144463"/>
          </a:xfrm>
          <a:prstGeom prst="line">
            <a:avLst/>
          </a:prstGeom>
          <a:noFill/>
          <a:ln w="9525" algn="ctr">
            <a:solidFill>
              <a:schemeClr val="bg1"/>
            </a:solidFill>
            <a:round/>
            <a:headEnd/>
            <a:tailEnd/>
          </a:ln>
        </p:spPr>
      </p:cxnSp>
      <p:cxnSp>
        <p:nvCxnSpPr>
          <p:cNvPr id="27670" name="Connecteur droit 72"/>
          <p:cNvCxnSpPr>
            <a:cxnSpLocks noChangeShapeType="1"/>
          </p:cNvCxnSpPr>
          <p:nvPr/>
        </p:nvCxnSpPr>
        <p:spPr bwMode="auto">
          <a:xfrm>
            <a:off x="7594600" y="5648325"/>
            <a:ext cx="0" cy="144463"/>
          </a:xfrm>
          <a:prstGeom prst="line">
            <a:avLst/>
          </a:prstGeom>
          <a:noFill/>
          <a:ln w="9525" algn="ctr">
            <a:solidFill>
              <a:schemeClr val="bg1"/>
            </a:solidFill>
            <a:round/>
            <a:headEnd/>
            <a:tailEnd/>
          </a:ln>
        </p:spPr>
      </p:cxnSp>
      <p:cxnSp>
        <p:nvCxnSpPr>
          <p:cNvPr id="27671" name="Connecteur droit 73"/>
          <p:cNvCxnSpPr>
            <a:cxnSpLocks noChangeShapeType="1"/>
          </p:cNvCxnSpPr>
          <p:nvPr/>
        </p:nvCxnSpPr>
        <p:spPr bwMode="auto">
          <a:xfrm>
            <a:off x="7888288" y="5648325"/>
            <a:ext cx="0" cy="144463"/>
          </a:xfrm>
          <a:prstGeom prst="line">
            <a:avLst/>
          </a:prstGeom>
          <a:noFill/>
          <a:ln w="9525" algn="ctr">
            <a:solidFill>
              <a:schemeClr val="bg1"/>
            </a:solidFill>
            <a:round/>
            <a:headEnd/>
            <a:tailEnd/>
          </a:ln>
        </p:spPr>
      </p:cxnSp>
      <p:sp>
        <p:nvSpPr>
          <p:cNvPr id="27672" name="ZoneTexte 78"/>
          <p:cNvSpPr txBox="1">
            <a:spLocks noChangeArrowheads="1"/>
          </p:cNvSpPr>
          <p:nvPr/>
        </p:nvSpPr>
        <p:spPr bwMode="auto">
          <a:xfrm>
            <a:off x="1730375" y="5792788"/>
            <a:ext cx="276225" cy="336550"/>
          </a:xfrm>
          <a:prstGeom prst="rect">
            <a:avLst/>
          </a:prstGeom>
          <a:noFill/>
          <a:ln w="9525">
            <a:noFill/>
            <a:miter lim="800000"/>
            <a:headEnd/>
            <a:tailEnd/>
          </a:ln>
        </p:spPr>
        <p:txBody>
          <a:bodyPr wrap="none">
            <a:spAutoFit/>
          </a:bodyPr>
          <a:lstStyle/>
          <a:p>
            <a:r>
              <a:rPr lang="fr-BE" sz="1600"/>
              <a:t>1</a:t>
            </a:r>
            <a:endParaRPr lang="en-US" sz="1600"/>
          </a:p>
        </p:txBody>
      </p:sp>
      <p:sp>
        <p:nvSpPr>
          <p:cNvPr id="27673" name="ZoneTexte 79"/>
          <p:cNvSpPr txBox="1">
            <a:spLocks noChangeArrowheads="1"/>
          </p:cNvSpPr>
          <p:nvPr/>
        </p:nvSpPr>
        <p:spPr bwMode="auto">
          <a:xfrm>
            <a:off x="2022475" y="5792788"/>
            <a:ext cx="276225" cy="336550"/>
          </a:xfrm>
          <a:prstGeom prst="rect">
            <a:avLst/>
          </a:prstGeom>
          <a:noFill/>
          <a:ln w="9525">
            <a:noFill/>
            <a:miter lim="800000"/>
            <a:headEnd/>
            <a:tailEnd/>
          </a:ln>
        </p:spPr>
        <p:txBody>
          <a:bodyPr wrap="none">
            <a:spAutoFit/>
          </a:bodyPr>
          <a:lstStyle/>
          <a:p>
            <a:r>
              <a:rPr lang="fr-BE" sz="1600"/>
              <a:t>2</a:t>
            </a:r>
            <a:endParaRPr lang="en-US" sz="1600"/>
          </a:p>
        </p:txBody>
      </p:sp>
      <p:sp>
        <p:nvSpPr>
          <p:cNvPr id="27674" name="ZoneTexte 80"/>
          <p:cNvSpPr txBox="1">
            <a:spLocks noChangeArrowheads="1"/>
          </p:cNvSpPr>
          <p:nvPr/>
        </p:nvSpPr>
        <p:spPr bwMode="auto">
          <a:xfrm>
            <a:off x="2316163" y="5792788"/>
            <a:ext cx="276225" cy="336550"/>
          </a:xfrm>
          <a:prstGeom prst="rect">
            <a:avLst/>
          </a:prstGeom>
          <a:noFill/>
          <a:ln w="9525">
            <a:noFill/>
            <a:miter lim="800000"/>
            <a:headEnd/>
            <a:tailEnd/>
          </a:ln>
        </p:spPr>
        <p:txBody>
          <a:bodyPr wrap="none">
            <a:spAutoFit/>
          </a:bodyPr>
          <a:lstStyle/>
          <a:p>
            <a:r>
              <a:rPr lang="fr-BE" sz="1600"/>
              <a:t>3</a:t>
            </a:r>
            <a:endParaRPr lang="en-US" sz="1600"/>
          </a:p>
        </p:txBody>
      </p:sp>
      <p:sp>
        <p:nvSpPr>
          <p:cNvPr id="27675" name="ZoneTexte 90"/>
          <p:cNvSpPr txBox="1">
            <a:spLocks noChangeArrowheads="1"/>
          </p:cNvSpPr>
          <p:nvPr/>
        </p:nvSpPr>
        <p:spPr bwMode="auto">
          <a:xfrm>
            <a:off x="2609850" y="5792788"/>
            <a:ext cx="276225" cy="336550"/>
          </a:xfrm>
          <a:prstGeom prst="rect">
            <a:avLst/>
          </a:prstGeom>
          <a:noFill/>
          <a:ln w="9525">
            <a:noFill/>
            <a:miter lim="800000"/>
            <a:headEnd/>
            <a:tailEnd/>
          </a:ln>
        </p:spPr>
        <p:txBody>
          <a:bodyPr wrap="none">
            <a:spAutoFit/>
          </a:bodyPr>
          <a:lstStyle/>
          <a:p>
            <a:r>
              <a:rPr lang="fr-BE" sz="1600"/>
              <a:t>4</a:t>
            </a:r>
            <a:endParaRPr lang="en-US" sz="1600"/>
          </a:p>
        </p:txBody>
      </p:sp>
      <p:sp>
        <p:nvSpPr>
          <p:cNvPr id="27676" name="ZoneTexte 91"/>
          <p:cNvSpPr txBox="1">
            <a:spLocks noChangeArrowheads="1"/>
          </p:cNvSpPr>
          <p:nvPr/>
        </p:nvSpPr>
        <p:spPr bwMode="auto">
          <a:xfrm>
            <a:off x="2903538" y="5792788"/>
            <a:ext cx="276225" cy="336550"/>
          </a:xfrm>
          <a:prstGeom prst="rect">
            <a:avLst/>
          </a:prstGeom>
          <a:noFill/>
          <a:ln w="9525">
            <a:noFill/>
            <a:miter lim="800000"/>
            <a:headEnd/>
            <a:tailEnd/>
          </a:ln>
        </p:spPr>
        <p:txBody>
          <a:bodyPr wrap="none">
            <a:spAutoFit/>
          </a:bodyPr>
          <a:lstStyle/>
          <a:p>
            <a:r>
              <a:rPr lang="fr-BE" sz="1600"/>
              <a:t>5</a:t>
            </a:r>
            <a:endParaRPr lang="en-US" sz="1600"/>
          </a:p>
        </p:txBody>
      </p:sp>
      <p:sp>
        <p:nvSpPr>
          <p:cNvPr id="27677" name="ZoneTexte 92"/>
          <p:cNvSpPr txBox="1">
            <a:spLocks noChangeArrowheads="1"/>
          </p:cNvSpPr>
          <p:nvPr/>
        </p:nvSpPr>
        <p:spPr bwMode="auto">
          <a:xfrm>
            <a:off x="3195638" y="5792788"/>
            <a:ext cx="276225" cy="336550"/>
          </a:xfrm>
          <a:prstGeom prst="rect">
            <a:avLst/>
          </a:prstGeom>
          <a:noFill/>
          <a:ln w="9525">
            <a:noFill/>
            <a:miter lim="800000"/>
            <a:headEnd/>
            <a:tailEnd/>
          </a:ln>
        </p:spPr>
        <p:txBody>
          <a:bodyPr wrap="none">
            <a:spAutoFit/>
          </a:bodyPr>
          <a:lstStyle/>
          <a:p>
            <a:r>
              <a:rPr lang="fr-BE" sz="1600"/>
              <a:t>6</a:t>
            </a:r>
            <a:endParaRPr lang="en-US" sz="1600"/>
          </a:p>
        </p:txBody>
      </p:sp>
      <p:sp>
        <p:nvSpPr>
          <p:cNvPr id="27678" name="ZoneTexte 93"/>
          <p:cNvSpPr txBox="1">
            <a:spLocks noChangeArrowheads="1"/>
          </p:cNvSpPr>
          <p:nvPr/>
        </p:nvSpPr>
        <p:spPr bwMode="auto">
          <a:xfrm>
            <a:off x="3489325" y="5792788"/>
            <a:ext cx="276225" cy="336550"/>
          </a:xfrm>
          <a:prstGeom prst="rect">
            <a:avLst/>
          </a:prstGeom>
          <a:noFill/>
          <a:ln w="9525">
            <a:noFill/>
            <a:miter lim="800000"/>
            <a:headEnd/>
            <a:tailEnd/>
          </a:ln>
        </p:spPr>
        <p:txBody>
          <a:bodyPr wrap="none">
            <a:spAutoFit/>
          </a:bodyPr>
          <a:lstStyle/>
          <a:p>
            <a:r>
              <a:rPr lang="fr-BE" sz="1600"/>
              <a:t>7</a:t>
            </a:r>
            <a:endParaRPr lang="en-US" sz="1600"/>
          </a:p>
        </p:txBody>
      </p:sp>
      <p:sp>
        <p:nvSpPr>
          <p:cNvPr id="27679" name="ZoneTexte 94"/>
          <p:cNvSpPr txBox="1">
            <a:spLocks noChangeArrowheads="1"/>
          </p:cNvSpPr>
          <p:nvPr/>
        </p:nvSpPr>
        <p:spPr bwMode="auto">
          <a:xfrm>
            <a:off x="3779838" y="5792788"/>
            <a:ext cx="276225" cy="336550"/>
          </a:xfrm>
          <a:prstGeom prst="rect">
            <a:avLst/>
          </a:prstGeom>
          <a:noFill/>
          <a:ln w="9525">
            <a:noFill/>
            <a:miter lim="800000"/>
            <a:headEnd/>
            <a:tailEnd/>
          </a:ln>
        </p:spPr>
        <p:txBody>
          <a:bodyPr wrap="none">
            <a:spAutoFit/>
          </a:bodyPr>
          <a:lstStyle/>
          <a:p>
            <a:r>
              <a:rPr lang="fr-BE" sz="1600"/>
              <a:t>8</a:t>
            </a:r>
            <a:endParaRPr lang="en-US" sz="1600"/>
          </a:p>
        </p:txBody>
      </p:sp>
      <p:sp>
        <p:nvSpPr>
          <p:cNvPr id="27680" name="ZoneTexte 95"/>
          <p:cNvSpPr txBox="1">
            <a:spLocks noChangeArrowheads="1"/>
          </p:cNvSpPr>
          <p:nvPr/>
        </p:nvSpPr>
        <p:spPr bwMode="auto">
          <a:xfrm>
            <a:off x="4078288" y="5792788"/>
            <a:ext cx="276225" cy="336550"/>
          </a:xfrm>
          <a:prstGeom prst="rect">
            <a:avLst/>
          </a:prstGeom>
          <a:noFill/>
          <a:ln w="9525">
            <a:noFill/>
            <a:miter lim="800000"/>
            <a:headEnd/>
            <a:tailEnd/>
          </a:ln>
        </p:spPr>
        <p:txBody>
          <a:bodyPr wrap="none">
            <a:spAutoFit/>
          </a:bodyPr>
          <a:lstStyle/>
          <a:p>
            <a:r>
              <a:rPr lang="fr-BE" sz="1600"/>
              <a:t>9</a:t>
            </a:r>
            <a:endParaRPr lang="en-US" sz="1600"/>
          </a:p>
        </p:txBody>
      </p:sp>
      <p:sp>
        <p:nvSpPr>
          <p:cNvPr id="27681" name="ZoneTexte 96"/>
          <p:cNvSpPr txBox="1">
            <a:spLocks noChangeArrowheads="1"/>
          </p:cNvSpPr>
          <p:nvPr/>
        </p:nvSpPr>
        <p:spPr bwMode="auto">
          <a:xfrm>
            <a:off x="4368800" y="5792788"/>
            <a:ext cx="368300" cy="336550"/>
          </a:xfrm>
          <a:prstGeom prst="rect">
            <a:avLst/>
          </a:prstGeom>
          <a:noFill/>
          <a:ln w="9525">
            <a:noFill/>
            <a:miter lim="800000"/>
            <a:headEnd/>
            <a:tailEnd/>
          </a:ln>
        </p:spPr>
        <p:txBody>
          <a:bodyPr wrap="none">
            <a:spAutoFit/>
          </a:bodyPr>
          <a:lstStyle/>
          <a:p>
            <a:r>
              <a:rPr lang="fr-BE" sz="1600"/>
              <a:t>10</a:t>
            </a:r>
            <a:endParaRPr lang="en-US" sz="1600"/>
          </a:p>
        </p:txBody>
      </p:sp>
      <p:sp>
        <p:nvSpPr>
          <p:cNvPr id="27682" name="ZoneTexte 97"/>
          <p:cNvSpPr txBox="1">
            <a:spLocks noChangeArrowheads="1"/>
          </p:cNvSpPr>
          <p:nvPr/>
        </p:nvSpPr>
        <p:spPr bwMode="auto">
          <a:xfrm>
            <a:off x="4664075" y="5792788"/>
            <a:ext cx="368300" cy="336550"/>
          </a:xfrm>
          <a:prstGeom prst="rect">
            <a:avLst/>
          </a:prstGeom>
          <a:noFill/>
          <a:ln w="9525">
            <a:noFill/>
            <a:miter lim="800000"/>
            <a:headEnd/>
            <a:tailEnd/>
          </a:ln>
        </p:spPr>
        <p:txBody>
          <a:bodyPr wrap="none">
            <a:spAutoFit/>
          </a:bodyPr>
          <a:lstStyle/>
          <a:p>
            <a:r>
              <a:rPr lang="fr-BE" sz="1600"/>
              <a:t>11</a:t>
            </a:r>
            <a:endParaRPr lang="en-US" sz="1600"/>
          </a:p>
        </p:txBody>
      </p:sp>
      <p:sp>
        <p:nvSpPr>
          <p:cNvPr id="27683" name="ZoneTexte 98"/>
          <p:cNvSpPr txBox="1">
            <a:spLocks noChangeArrowheads="1"/>
          </p:cNvSpPr>
          <p:nvPr/>
        </p:nvSpPr>
        <p:spPr bwMode="auto">
          <a:xfrm>
            <a:off x="4954588" y="5792788"/>
            <a:ext cx="368300" cy="336550"/>
          </a:xfrm>
          <a:prstGeom prst="rect">
            <a:avLst/>
          </a:prstGeom>
          <a:noFill/>
          <a:ln w="9525">
            <a:noFill/>
            <a:miter lim="800000"/>
            <a:headEnd/>
            <a:tailEnd/>
          </a:ln>
        </p:spPr>
        <p:txBody>
          <a:bodyPr wrap="none">
            <a:spAutoFit/>
          </a:bodyPr>
          <a:lstStyle/>
          <a:p>
            <a:r>
              <a:rPr lang="fr-BE" sz="1600"/>
              <a:t>12</a:t>
            </a:r>
            <a:endParaRPr lang="en-US" sz="1600"/>
          </a:p>
        </p:txBody>
      </p:sp>
      <p:sp>
        <p:nvSpPr>
          <p:cNvPr id="27684" name="ZoneTexte 99"/>
          <p:cNvSpPr txBox="1">
            <a:spLocks noChangeArrowheads="1"/>
          </p:cNvSpPr>
          <p:nvPr/>
        </p:nvSpPr>
        <p:spPr bwMode="auto">
          <a:xfrm>
            <a:off x="5249863" y="5792788"/>
            <a:ext cx="368300" cy="336550"/>
          </a:xfrm>
          <a:prstGeom prst="rect">
            <a:avLst/>
          </a:prstGeom>
          <a:noFill/>
          <a:ln w="9525">
            <a:noFill/>
            <a:miter lim="800000"/>
            <a:headEnd/>
            <a:tailEnd/>
          </a:ln>
        </p:spPr>
        <p:txBody>
          <a:bodyPr wrap="none">
            <a:spAutoFit/>
          </a:bodyPr>
          <a:lstStyle/>
          <a:p>
            <a:r>
              <a:rPr lang="fr-BE" sz="1600"/>
              <a:t>13</a:t>
            </a:r>
            <a:endParaRPr lang="en-US" sz="1600"/>
          </a:p>
        </p:txBody>
      </p:sp>
      <p:sp>
        <p:nvSpPr>
          <p:cNvPr id="27685" name="ZoneTexte 100"/>
          <p:cNvSpPr txBox="1">
            <a:spLocks noChangeArrowheads="1"/>
          </p:cNvSpPr>
          <p:nvPr/>
        </p:nvSpPr>
        <p:spPr bwMode="auto">
          <a:xfrm>
            <a:off x="5541963" y="5792788"/>
            <a:ext cx="368300" cy="336550"/>
          </a:xfrm>
          <a:prstGeom prst="rect">
            <a:avLst/>
          </a:prstGeom>
          <a:noFill/>
          <a:ln w="9525">
            <a:noFill/>
            <a:miter lim="800000"/>
            <a:headEnd/>
            <a:tailEnd/>
          </a:ln>
        </p:spPr>
        <p:txBody>
          <a:bodyPr wrap="none">
            <a:spAutoFit/>
          </a:bodyPr>
          <a:lstStyle/>
          <a:p>
            <a:r>
              <a:rPr lang="fr-BE" sz="1600"/>
              <a:t>14</a:t>
            </a:r>
            <a:endParaRPr lang="en-US" sz="1600"/>
          </a:p>
        </p:txBody>
      </p:sp>
      <p:sp>
        <p:nvSpPr>
          <p:cNvPr id="27686" name="ZoneTexte 101"/>
          <p:cNvSpPr txBox="1">
            <a:spLocks noChangeArrowheads="1"/>
          </p:cNvSpPr>
          <p:nvPr/>
        </p:nvSpPr>
        <p:spPr bwMode="auto">
          <a:xfrm>
            <a:off x="5835650" y="5792788"/>
            <a:ext cx="368300" cy="336550"/>
          </a:xfrm>
          <a:prstGeom prst="rect">
            <a:avLst/>
          </a:prstGeom>
          <a:noFill/>
          <a:ln w="9525">
            <a:noFill/>
            <a:miter lim="800000"/>
            <a:headEnd/>
            <a:tailEnd/>
          </a:ln>
        </p:spPr>
        <p:txBody>
          <a:bodyPr wrap="none">
            <a:spAutoFit/>
          </a:bodyPr>
          <a:lstStyle/>
          <a:p>
            <a:r>
              <a:rPr lang="fr-BE" sz="1600"/>
              <a:t>15</a:t>
            </a:r>
            <a:endParaRPr lang="en-US" sz="1600"/>
          </a:p>
        </p:txBody>
      </p:sp>
      <p:sp>
        <p:nvSpPr>
          <p:cNvPr id="27687" name="ZoneTexte 102"/>
          <p:cNvSpPr txBox="1">
            <a:spLocks noChangeArrowheads="1"/>
          </p:cNvSpPr>
          <p:nvPr/>
        </p:nvSpPr>
        <p:spPr bwMode="auto">
          <a:xfrm>
            <a:off x="6129338" y="5792788"/>
            <a:ext cx="368300" cy="336550"/>
          </a:xfrm>
          <a:prstGeom prst="rect">
            <a:avLst/>
          </a:prstGeom>
          <a:noFill/>
          <a:ln w="9525">
            <a:noFill/>
            <a:miter lim="800000"/>
            <a:headEnd/>
            <a:tailEnd/>
          </a:ln>
        </p:spPr>
        <p:txBody>
          <a:bodyPr wrap="none">
            <a:spAutoFit/>
          </a:bodyPr>
          <a:lstStyle/>
          <a:p>
            <a:r>
              <a:rPr lang="fr-BE" sz="1600"/>
              <a:t>16</a:t>
            </a:r>
            <a:endParaRPr lang="en-US" sz="1600"/>
          </a:p>
        </p:txBody>
      </p:sp>
      <p:sp>
        <p:nvSpPr>
          <p:cNvPr id="27688" name="ZoneTexte 103"/>
          <p:cNvSpPr txBox="1">
            <a:spLocks noChangeArrowheads="1"/>
          </p:cNvSpPr>
          <p:nvPr/>
        </p:nvSpPr>
        <p:spPr bwMode="auto">
          <a:xfrm>
            <a:off x="6423025" y="5792788"/>
            <a:ext cx="368300" cy="336550"/>
          </a:xfrm>
          <a:prstGeom prst="rect">
            <a:avLst/>
          </a:prstGeom>
          <a:noFill/>
          <a:ln w="9525">
            <a:noFill/>
            <a:miter lim="800000"/>
            <a:headEnd/>
            <a:tailEnd/>
          </a:ln>
        </p:spPr>
        <p:txBody>
          <a:bodyPr wrap="none">
            <a:spAutoFit/>
          </a:bodyPr>
          <a:lstStyle/>
          <a:p>
            <a:r>
              <a:rPr lang="fr-BE" sz="1600"/>
              <a:t>17</a:t>
            </a:r>
            <a:endParaRPr lang="en-US" sz="1600"/>
          </a:p>
        </p:txBody>
      </p:sp>
      <p:sp>
        <p:nvSpPr>
          <p:cNvPr id="27689" name="ZoneTexte 104"/>
          <p:cNvSpPr txBox="1">
            <a:spLocks noChangeArrowheads="1"/>
          </p:cNvSpPr>
          <p:nvPr/>
        </p:nvSpPr>
        <p:spPr bwMode="auto">
          <a:xfrm>
            <a:off x="6716713" y="5792788"/>
            <a:ext cx="368300" cy="336550"/>
          </a:xfrm>
          <a:prstGeom prst="rect">
            <a:avLst/>
          </a:prstGeom>
          <a:noFill/>
          <a:ln w="9525">
            <a:noFill/>
            <a:miter lim="800000"/>
            <a:headEnd/>
            <a:tailEnd/>
          </a:ln>
        </p:spPr>
        <p:txBody>
          <a:bodyPr wrap="none">
            <a:spAutoFit/>
          </a:bodyPr>
          <a:lstStyle/>
          <a:p>
            <a:r>
              <a:rPr lang="fr-BE" sz="1600"/>
              <a:t>18</a:t>
            </a:r>
            <a:endParaRPr lang="en-US" sz="1600"/>
          </a:p>
        </p:txBody>
      </p:sp>
      <p:sp>
        <p:nvSpPr>
          <p:cNvPr id="27690" name="ZoneTexte 105"/>
          <p:cNvSpPr txBox="1">
            <a:spLocks noChangeArrowheads="1"/>
          </p:cNvSpPr>
          <p:nvPr/>
        </p:nvSpPr>
        <p:spPr bwMode="auto">
          <a:xfrm>
            <a:off x="7008813" y="5792788"/>
            <a:ext cx="368300" cy="336550"/>
          </a:xfrm>
          <a:prstGeom prst="rect">
            <a:avLst/>
          </a:prstGeom>
          <a:noFill/>
          <a:ln w="9525">
            <a:noFill/>
            <a:miter lim="800000"/>
            <a:headEnd/>
            <a:tailEnd/>
          </a:ln>
        </p:spPr>
        <p:txBody>
          <a:bodyPr wrap="none">
            <a:spAutoFit/>
          </a:bodyPr>
          <a:lstStyle/>
          <a:p>
            <a:r>
              <a:rPr lang="fr-BE" sz="1600"/>
              <a:t>19</a:t>
            </a:r>
            <a:endParaRPr lang="en-US" sz="1600"/>
          </a:p>
        </p:txBody>
      </p:sp>
      <p:sp>
        <p:nvSpPr>
          <p:cNvPr id="27691" name="ZoneTexte 106"/>
          <p:cNvSpPr txBox="1">
            <a:spLocks noChangeArrowheads="1"/>
          </p:cNvSpPr>
          <p:nvPr/>
        </p:nvSpPr>
        <p:spPr bwMode="auto">
          <a:xfrm>
            <a:off x="7300913" y="5792788"/>
            <a:ext cx="368300" cy="336550"/>
          </a:xfrm>
          <a:prstGeom prst="rect">
            <a:avLst/>
          </a:prstGeom>
          <a:noFill/>
          <a:ln w="9525">
            <a:noFill/>
            <a:miter lim="800000"/>
            <a:headEnd/>
            <a:tailEnd/>
          </a:ln>
        </p:spPr>
        <p:txBody>
          <a:bodyPr wrap="none">
            <a:spAutoFit/>
          </a:bodyPr>
          <a:lstStyle/>
          <a:p>
            <a:r>
              <a:rPr lang="fr-BE" sz="1600"/>
              <a:t>20</a:t>
            </a:r>
            <a:endParaRPr lang="en-US" sz="1600"/>
          </a:p>
        </p:txBody>
      </p:sp>
      <p:sp>
        <p:nvSpPr>
          <p:cNvPr id="27692" name="ZoneTexte 107"/>
          <p:cNvSpPr txBox="1">
            <a:spLocks noChangeArrowheads="1"/>
          </p:cNvSpPr>
          <p:nvPr/>
        </p:nvSpPr>
        <p:spPr bwMode="auto">
          <a:xfrm>
            <a:off x="7594600" y="5792788"/>
            <a:ext cx="368300" cy="336550"/>
          </a:xfrm>
          <a:prstGeom prst="rect">
            <a:avLst/>
          </a:prstGeom>
          <a:noFill/>
          <a:ln w="9525">
            <a:noFill/>
            <a:miter lim="800000"/>
            <a:headEnd/>
            <a:tailEnd/>
          </a:ln>
        </p:spPr>
        <p:txBody>
          <a:bodyPr wrap="none">
            <a:spAutoFit/>
          </a:bodyPr>
          <a:lstStyle/>
          <a:p>
            <a:r>
              <a:rPr lang="fr-BE" sz="1600"/>
              <a:t>21</a:t>
            </a:r>
            <a:endParaRPr lang="en-US" sz="1600"/>
          </a:p>
        </p:txBody>
      </p:sp>
      <p:cxnSp>
        <p:nvCxnSpPr>
          <p:cNvPr id="27693" name="Connecteur droit 113"/>
          <p:cNvCxnSpPr>
            <a:cxnSpLocks noChangeShapeType="1"/>
          </p:cNvCxnSpPr>
          <p:nvPr/>
        </p:nvCxnSpPr>
        <p:spPr bwMode="auto">
          <a:xfrm>
            <a:off x="1774825" y="5648325"/>
            <a:ext cx="0" cy="144463"/>
          </a:xfrm>
          <a:prstGeom prst="line">
            <a:avLst/>
          </a:prstGeom>
          <a:noFill/>
          <a:ln w="9525" algn="ctr">
            <a:solidFill>
              <a:schemeClr val="bg1"/>
            </a:solidFill>
            <a:round/>
            <a:headEnd/>
            <a:tailEnd/>
          </a:ln>
        </p:spPr>
      </p:cxnSp>
      <p:cxnSp>
        <p:nvCxnSpPr>
          <p:cNvPr id="27694" name="Connecteur droit 143"/>
          <p:cNvCxnSpPr>
            <a:cxnSpLocks noChangeShapeType="1"/>
          </p:cNvCxnSpPr>
          <p:nvPr/>
        </p:nvCxnSpPr>
        <p:spPr bwMode="auto">
          <a:xfrm>
            <a:off x="1504950" y="5648325"/>
            <a:ext cx="0" cy="144463"/>
          </a:xfrm>
          <a:prstGeom prst="line">
            <a:avLst/>
          </a:prstGeom>
          <a:noFill/>
          <a:ln w="9525" algn="ctr">
            <a:solidFill>
              <a:schemeClr val="bg1"/>
            </a:solidFill>
            <a:round/>
            <a:headEnd/>
            <a:tailEnd/>
          </a:ln>
        </p:spPr>
      </p:cxnSp>
      <p:sp>
        <p:nvSpPr>
          <p:cNvPr id="27695" name="ZoneTexte 78"/>
          <p:cNvSpPr txBox="1">
            <a:spLocks noChangeArrowheads="1"/>
          </p:cNvSpPr>
          <p:nvPr/>
        </p:nvSpPr>
        <p:spPr bwMode="auto">
          <a:xfrm>
            <a:off x="1503363" y="5791200"/>
            <a:ext cx="276225" cy="336550"/>
          </a:xfrm>
          <a:prstGeom prst="rect">
            <a:avLst/>
          </a:prstGeom>
          <a:noFill/>
          <a:ln w="9525">
            <a:noFill/>
            <a:miter lim="800000"/>
            <a:headEnd/>
            <a:tailEnd/>
          </a:ln>
        </p:spPr>
        <p:txBody>
          <a:bodyPr wrap="none">
            <a:spAutoFit/>
          </a:bodyPr>
          <a:lstStyle/>
          <a:p>
            <a:r>
              <a:rPr lang="fr-BE" sz="1600"/>
              <a:t>0</a:t>
            </a:r>
            <a:endParaRPr lang="en-US" sz="1600"/>
          </a:p>
        </p:txBody>
      </p:sp>
      <p:cxnSp>
        <p:nvCxnSpPr>
          <p:cNvPr id="27696" name="Connecteur droit 73"/>
          <p:cNvCxnSpPr>
            <a:cxnSpLocks noChangeShapeType="1"/>
          </p:cNvCxnSpPr>
          <p:nvPr/>
        </p:nvCxnSpPr>
        <p:spPr bwMode="auto">
          <a:xfrm>
            <a:off x="8167688" y="5678488"/>
            <a:ext cx="0" cy="142875"/>
          </a:xfrm>
          <a:prstGeom prst="line">
            <a:avLst/>
          </a:prstGeom>
          <a:noFill/>
          <a:ln w="9525" algn="ctr">
            <a:solidFill>
              <a:schemeClr val="bg1"/>
            </a:solidFill>
            <a:round/>
            <a:headEnd/>
            <a:tailEnd/>
          </a:ln>
        </p:spPr>
      </p:cxnSp>
      <p:sp>
        <p:nvSpPr>
          <p:cNvPr id="27697" name="ZoneTexte 107"/>
          <p:cNvSpPr txBox="1">
            <a:spLocks noChangeArrowheads="1"/>
          </p:cNvSpPr>
          <p:nvPr/>
        </p:nvSpPr>
        <p:spPr bwMode="auto">
          <a:xfrm>
            <a:off x="7939088" y="5791200"/>
            <a:ext cx="276225" cy="336550"/>
          </a:xfrm>
          <a:prstGeom prst="rect">
            <a:avLst/>
          </a:prstGeom>
          <a:noFill/>
          <a:ln w="9525">
            <a:noFill/>
            <a:miter lim="800000"/>
            <a:headEnd/>
            <a:tailEnd/>
          </a:ln>
        </p:spPr>
        <p:txBody>
          <a:bodyPr wrap="none">
            <a:spAutoFit/>
          </a:bodyPr>
          <a:lstStyle/>
          <a:p>
            <a:r>
              <a:rPr lang="fr-BE" sz="1600"/>
              <a:t>0</a:t>
            </a:r>
            <a:endParaRPr lang="en-US" sz="1600"/>
          </a:p>
        </p:txBody>
      </p:sp>
      <p:cxnSp>
        <p:nvCxnSpPr>
          <p:cNvPr id="27698" name="Connecteur droit 143"/>
          <p:cNvCxnSpPr>
            <a:cxnSpLocks noChangeShapeType="1"/>
          </p:cNvCxnSpPr>
          <p:nvPr/>
        </p:nvCxnSpPr>
        <p:spPr bwMode="auto">
          <a:xfrm>
            <a:off x="1277938" y="5678488"/>
            <a:ext cx="0" cy="142875"/>
          </a:xfrm>
          <a:prstGeom prst="line">
            <a:avLst/>
          </a:prstGeom>
          <a:noFill/>
          <a:ln w="9525" algn="ctr">
            <a:solidFill>
              <a:schemeClr val="bg1"/>
            </a:solidFill>
            <a:round/>
            <a:headEnd/>
            <a:tailEnd/>
          </a:ln>
        </p:spPr>
      </p:cxnSp>
      <p:cxnSp>
        <p:nvCxnSpPr>
          <p:cNvPr id="27699" name="Connecteur droit 143"/>
          <p:cNvCxnSpPr>
            <a:cxnSpLocks noChangeShapeType="1"/>
          </p:cNvCxnSpPr>
          <p:nvPr/>
        </p:nvCxnSpPr>
        <p:spPr bwMode="auto">
          <a:xfrm>
            <a:off x="1028700" y="5680075"/>
            <a:ext cx="0" cy="144463"/>
          </a:xfrm>
          <a:prstGeom prst="line">
            <a:avLst/>
          </a:prstGeom>
          <a:noFill/>
          <a:ln w="9525" algn="ctr">
            <a:solidFill>
              <a:schemeClr val="bg1"/>
            </a:solidFill>
            <a:round/>
            <a:headEnd/>
            <a:tailEnd/>
          </a:ln>
        </p:spPr>
      </p:cxnSp>
      <p:sp>
        <p:nvSpPr>
          <p:cNvPr id="27700" name="ZoneTexte 78"/>
          <p:cNvSpPr txBox="1">
            <a:spLocks noChangeArrowheads="1"/>
          </p:cNvSpPr>
          <p:nvPr/>
        </p:nvSpPr>
        <p:spPr bwMode="auto">
          <a:xfrm>
            <a:off x="1204913" y="5791200"/>
            <a:ext cx="331787" cy="336550"/>
          </a:xfrm>
          <a:prstGeom prst="rect">
            <a:avLst/>
          </a:prstGeom>
          <a:noFill/>
          <a:ln w="9525">
            <a:noFill/>
            <a:miter lim="800000"/>
            <a:headEnd/>
            <a:tailEnd/>
          </a:ln>
        </p:spPr>
        <p:txBody>
          <a:bodyPr wrap="none">
            <a:spAutoFit/>
          </a:bodyPr>
          <a:lstStyle/>
          <a:p>
            <a:r>
              <a:rPr lang="fr-BE" sz="1600"/>
              <a:t>-1</a:t>
            </a:r>
            <a:endParaRPr lang="en-US" sz="1600"/>
          </a:p>
        </p:txBody>
      </p:sp>
      <p:sp>
        <p:nvSpPr>
          <p:cNvPr id="27701" name="ZoneTexte 78"/>
          <p:cNvSpPr txBox="1">
            <a:spLocks noChangeArrowheads="1"/>
          </p:cNvSpPr>
          <p:nvPr/>
        </p:nvSpPr>
        <p:spPr bwMode="auto">
          <a:xfrm>
            <a:off x="944563" y="5792788"/>
            <a:ext cx="331787" cy="336550"/>
          </a:xfrm>
          <a:prstGeom prst="rect">
            <a:avLst/>
          </a:prstGeom>
          <a:noFill/>
          <a:ln w="9525">
            <a:noFill/>
            <a:miter lim="800000"/>
            <a:headEnd/>
            <a:tailEnd/>
          </a:ln>
        </p:spPr>
        <p:txBody>
          <a:bodyPr wrap="none">
            <a:spAutoFit/>
          </a:bodyPr>
          <a:lstStyle/>
          <a:p>
            <a:r>
              <a:rPr lang="fr-BE" sz="1600"/>
              <a:t>-2</a:t>
            </a:r>
            <a:endParaRPr lang="en-US" sz="1600"/>
          </a:p>
        </p:txBody>
      </p:sp>
      <p:sp>
        <p:nvSpPr>
          <p:cNvPr id="27702" name="ZoneTexte 78"/>
          <p:cNvSpPr txBox="1">
            <a:spLocks noChangeArrowheads="1"/>
          </p:cNvSpPr>
          <p:nvPr/>
        </p:nvSpPr>
        <p:spPr bwMode="auto">
          <a:xfrm>
            <a:off x="611188" y="5792788"/>
            <a:ext cx="331787" cy="336550"/>
          </a:xfrm>
          <a:prstGeom prst="rect">
            <a:avLst/>
          </a:prstGeom>
          <a:noFill/>
          <a:ln w="9525">
            <a:noFill/>
            <a:miter lim="800000"/>
            <a:headEnd/>
            <a:tailEnd/>
          </a:ln>
        </p:spPr>
        <p:txBody>
          <a:bodyPr wrap="none">
            <a:spAutoFit/>
          </a:bodyPr>
          <a:lstStyle/>
          <a:p>
            <a:r>
              <a:rPr lang="fr-BE" sz="1600"/>
              <a:t>-3</a:t>
            </a:r>
            <a:endParaRPr lang="en-US" sz="1600"/>
          </a:p>
        </p:txBody>
      </p:sp>
      <p:cxnSp>
        <p:nvCxnSpPr>
          <p:cNvPr id="27703" name="Connecteur droit 73"/>
          <p:cNvCxnSpPr>
            <a:cxnSpLocks noChangeShapeType="1"/>
          </p:cNvCxnSpPr>
          <p:nvPr/>
        </p:nvCxnSpPr>
        <p:spPr bwMode="auto">
          <a:xfrm>
            <a:off x="779463" y="5680075"/>
            <a:ext cx="0" cy="144463"/>
          </a:xfrm>
          <a:prstGeom prst="line">
            <a:avLst/>
          </a:prstGeom>
          <a:noFill/>
          <a:ln w="9525" algn="ctr">
            <a:solidFill>
              <a:schemeClr val="bg1"/>
            </a:solidFill>
            <a:round/>
            <a:headEnd/>
            <a:tailEnd/>
          </a:ln>
        </p:spPr>
      </p:cxnSp>
      <p:grpSp>
        <p:nvGrpSpPr>
          <p:cNvPr id="27704" name="Group 151"/>
          <p:cNvGrpSpPr>
            <a:grpSpLocks/>
          </p:cNvGrpSpPr>
          <p:nvPr/>
        </p:nvGrpSpPr>
        <p:grpSpPr bwMode="auto">
          <a:xfrm>
            <a:off x="755650" y="908050"/>
            <a:ext cx="560388" cy="4524375"/>
            <a:chOff x="476" y="572"/>
            <a:chExt cx="353" cy="2850"/>
          </a:xfrm>
        </p:grpSpPr>
        <p:sp>
          <p:nvSpPr>
            <p:cNvPr id="27907" name="Text Box 128"/>
            <p:cNvSpPr txBox="1">
              <a:spLocks noChangeArrowheads="1"/>
            </p:cNvSpPr>
            <p:nvPr/>
          </p:nvSpPr>
          <p:spPr bwMode="auto">
            <a:xfrm>
              <a:off x="612" y="3249"/>
              <a:ext cx="160" cy="173"/>
            </a:xfrm>
            <a:prstGeom prst="rect">
              <a:avLst/>
            </a:prstGeom>
            <a:noFill/>
            <a:ln w="9525">
              <a:noFill/>
              <a:miter lim="800000"/>
              <a:headEnd/>
              <a:tailEnd/>
            </a:ln>
          </p:spPr>
          <p:txBody>
            <a:bodyPr wrap="none">
              <a:spAutoFit/>
            </a:bodyPr>
            <a:lstStyle/>
            <a:p>
              <a:r>
                <a:rPr lang="fr-BE" sz="1200"/>
                <a:t>2</a:t>
              </a:r>
              <a:endParaRPr lang="fr-FR" sz="1200"/>
            </a:p>
          </p:txBody>
        </p:sp>
        <p:grpSp>
          <p:nvGrpSpPr>
            <p:cNvPr id="27908" name="Group 150"/>
            <p:cNvGrpSpPr>
              <a:grpSpLocks/>
            </p:cNvGrpSpPr>
            <p:nvPr/>
          </p:nvGrpSpPr>
          <p:grpSpPr bwMode="auto">
            <a:xfrm>
              <a:off x="476" y="572"/>
              <a:ext cx="353" cy="2800"/>
              <a:chOff x="463" y="675"/>
              <a:chExt cx="353" cy="2800"/>
            </a:xfrm>
          </p:grpSpPr>
          <p:grpSp>
            <p:nvGrpSpPr>
              <p:cNvPr id="27909" name="Group 147"/>
              <p:cNvGrpSpPr>
                <a:grpSpLocks/>
              </p:cNvGrpSpPr>
              <p:nvPr/>
            </p:nvGrpSpPr>
            <p:grpSpPr bwMode="auto">
              <a:xfrm>
                <a:off x="521" y="935"/>
                <a:ext cx="295" cy="2540"/>
                <a:chOff x="521" y="935"/>
                <a:chExt cx="295" cy="2540"/>
              </a:xfrm>
            </p:grpSpPr>
            <p:sp>
              <p:nvSpPr>
                <p:cNvPr id="27911" name="Line 108"/>
                <p:cNvSpPr>
                  <a:spLocks noChangeShapeType="1"/>
                </p:cNvSpPr>
                <p:nvPr/>
              </p:nvSpPr>
              <p:spPr bwMode="auto">
                <a:xfrm flipV="1">
                  <a:off x="521" y="981"/>
                  <a:ext cx="0" cy="2494"/>
                </a:xfrm>
                <a:prstGeom prst="line">
                  <a:avLst/>
                </a:prstGeom>
                <a:noFill/>
                <a:ln w="19050">
                  <a:solidFill>
                    <a:schemeClr val="bg2"/>
                  </a:solidFill>
                  <a:round/>
                  <a:headEnd/>
                  <a:tailEnd/>
                </a:ln>
              </p:spPr>
              <p:txBody>
                <a:bodyPr/>
                <a:lstStyle/>
                <a:p>
                  <a:endParaRPr lang="fr-FR"/>
                </a:p>
              </p:txBody>
            </p:sp>
            <p:sp>
              <p:nvSpPr>
                <p:cNvPr id="27912" name="Line 109"/>
                <p:cNvSpPr>
                  <a:spLocks noChangeShapeType="1"/>
                </p:cNvSpPr>
                <p:nvPr/>
              </p:nvSpPr>
              <p:spPr bwMode="auto">
                <a:xfrm>
                  <a:off x="521" y="3475"/>
                  <a:ext cx="91" cy="0"/>
                </a:xfrm>
                <a:prstGeom prst="line">
                  <a:avLst/>
                </a:prstGeom>
                <a:noFill/>
                <a:ln w="9525">
                  <a:solidFill>
                    <a:schemeClr val="bg2"/>
                  </a:solidFill>
                  <a:round/>
                  <a:headEnd/>
                  <a:tailEnd/>
                </a:ln>
              </p:spPr>
              <p:txBody>
                <a:bodyPr/>
                <a:lstStyle/>
                <a:p>
                  <a:endParaRPr lang="fr-FR"/>
                </a:p>
              </p:txBody>
            </p:sp>
            <p:sp>
              <p:nvSpPr>
                <p:cNvPr id="27913" name="Line 110"/>
                <p:cNvSpPr>
                  <a:spLocks noChangeShapeType="1"/>
                </p:cNvSpPr>
                <p:nvPr/>
              </p:nvSpPr>
              <p:spPr bwMode="auto">
                <a:xfrm>
                  <a:off x="521" y="3339"/>
                  <a:ext cx="91" cy="0"/>
                </a:xfrm>
                <a:prstGeom prst="line">
                  <a:avLst/>
                </a:prstGeom>
                <a:noFill/>
                <a:ln w="9525">
                  <a:solidFill>
                    <a:schemeClr val="bg2"/>
                  </a:solidFill>
                  <a:round/>
                  <a:headEnd/>
                  <a:tailEnd/>
                </a:ln>
              </p:spPr>
              <p:txBody>
                <a:bodyPr/>
                <a:lstStyle/>
                <a:p>
                  <a:endParaRPr lang="fr-FR"/>
                </a:p>
              </p:txBody>
            </p:sp>
            <p:sp>
              <p:nvSpPr>
                <p:cNvPr id="27914" name="Line 111"/>
                <p:cNvSpPr>
                  <a:spLocks noChangeShapeType="1"/>
                </p:cNvSpPr>
                <p:nvPr/>
              </p:nvSpPr>
              <p:spPr bwMode="auto">
                <a:xfrm>
                  <a:off x="521" y="3203"/>
                  <a:ext cx="91" cy="0"/>
                </a:xfrm>
                <a:prstGeom prst="line">
                  <a:avLst/>
                </a:prstGeom>
                <a:noFill/>
                <a:ln w="9525">
                  <a:solidFill>
                    <a:schemeClr val="bg2"/>
                  </a:solidFill>
                  <a:round/>
                  <a:headEnd/>
                  <a:tailEnd/>
                </a:ln>
              </p:spPr>
              <p:txBody>
                <a:bodyPr/>
                <a:lstStyle/>
                <a:p>
                  <a:endParaRPr lang="fr-FR"/>
                </a:p>
              </p:txBody>
            </p:sp>
            <p:sp>
              <p:nvSpPr>
                <p:cNvPr id="27915" name="Line 112"/>
                <p:cNvSpPr>
                  <a:spLocks noChangeShapeType="1"/>
                </p:cNvSpPr>
                <p:nvPr/>
              </p:nvSpPr>
              <p:spPr bwMode="auto">
                <a:xfrm>
                  <a:off x="521" y="3067"/>
                  <a:ext cx="91" cy="0"/>
                </a:xfrm>
                <a:prstGeom prst="line">
                  <a:avLst/>
                </a:prstGeom>
                <a:noFill/>
                <a:ln w="9525">
                  <a:solidFill>
                    <a:schemeClr val="bg2"/>
                  </a:solidFill>
                  <a:round/>
                  <a:headEnd/>
                  <a:tailEnd/>
                </a:ln>
              </p:spPr>
              <p:txBody>
                <a:bodyPr/>
                <a:lstStyle/>
                <a:p>
                  <a:endParaRPr lang="fr-FR"/>
                </a:p>
              </p:txBody>
            </p:sp>
            <p:sp>
              <p:nvSpPr>
                <p:cNvPr id="27916" name="Line 113"/>
                <p:cNvSpPr>
                  <a:spLocks noChangeShapeType="1"/>
                </p:cNvSpPr>
                <p:nvPr/>
              </p:nvSpPr>
              <p:spPr bwMode="auto">
                <a:xfrm>
                  <a:off x="521" y="2931"/>
                  <a:ext cx="91" cy="0"/>
                </a:xfrm>
                <a:prstGeom prst="line">
                  <a:avLst/>
                </a:prstGeom>
                <a:noFill/>
                <a:ln w="9525">
                  <a:solidFill>
                    <a:schemeClr val="bg2"/>
                  </a:solidFill>
                  <a:round/>
                  <a:headEnd/>
                  <a:tailEnd/>
                </a:ln>
              </p:spPr>
              <p:txBody>
                <a:bodyPr/>
                <a:lstStyle/>
                <a:p>
                  <a:endParaRPr lang="fr-FR"/>
                </a:p>
              </p:txBody>
            </p:sp>
            <p:sp>
              <p:nvSpPr>
                <p:cNvPr id="27917" name="Line 114"/>
                <p:cNvSpPr>
                  <a:spLocks noChangeShapeType="1"/>
                </p:cNvSpPr>
                <p:nvPr/>
              </p:nvSpPr>
              <p:spPr bwMode="auto">
                <a:xfrm>
                  <a:off x="521" y="2795"/>
                  <a:ext cx="91" cy="0"/>
                </a:xfrm>
                <a:prstGeom prst="line">
                  <a:avLst/>
                </a:prstGeom>
                <a:noFill/>
                <a:ln w="9525">
                  <a:solidFill>
                    <a:schemeClr val="bg2"/>
                  </a:solidFill>
                  <a:round/>
                  <a:headEnd/>
                  <a:tailEnd/>
                </a:ln>
              </p:spPr>
              <p:txBody>
                <a:bodyPr/>
                <a:lstStyle/>
                <a:p>
                  <a:endParaRPr lang="fr-FR"/>
                </a:p>
              </p:txBody>
            </p:sp>
            <p:sp>
              <p:nvSpPr>
                <p:cNvPr id="27918" name="Line 115"/>
                <p:cNvSpPr>
                  <a:spLocks noChangeShapeType="1"/>
                </p:cNvSpPr>
                <p:nvPr/>
              </p:nvSpPr>
              <p:spPr bwMode="auto">
                <a:xfrm>
                  <a:off x="521" y="2659"/>
                  <a:ext cx="91" cy="0"/>
                </a:xfrm>
                <a:prstGeom prst="line">
                  <a:avLst/>
                </a:prstGeom>
                <a:noFill/>
                <a:ln w="9525">
                  <a:solidFill>
                    <a:schemeClr val="bg2"/>
                  </a:solidFill>
                  <a:round/>
                  <a:headEnd/>
                  <a:tailEnd/>
                </a:ln>
              </p:spPr>
              <p:txBody>
                <a:bodyPr/>
                <a:lstStyle/>
                <a:p>
                  <a:endParaRPr lang="fr-FR"/>
                </a:p>
              </p:txBody>
            </p:sp>
            <p:sp>
              <p:nvSpPr>
                <p:cNvPr id="27919" name="Line 116"/>
                <p:cNvSpPr>
                  <a:spLocks noChangeShapeType="1"/>
                </p:cNvSpPr>
                <p:nvPr/>
              </p:nvSpPr>
              <p:spPr bwMode="auto">
                <a:xfrm>
                  <a:off x="521" y="2523"/>
                  <a:ext cx="91" cy="0"/>
                </a:xfrm>
                <a:prstGeom prst="line">
                  <a:avLst/>
                </a:prstGeom>
                <a:noFill/>
                <a:ln w="9525">
                  <a:solidFill>
                    <a:schemeClr val="bg2"/>
                  </a:solidFill>
                  <a:round/>
                  <a:headEnd/>
                  <a:tailEnd/>
                </a:ln>
              </p:spPr>
              <p:txBody>
                <a:bodyPr/>
                <a:lstStyle/>
                <a:p>
                  <a:endParaRPr lang="fr-FR"/>
                </a:p>
              </p:txBody>
            </p:sp>
            <p:sp>
              <p:nvSpPr>
                <p:cNvPr id="27920" name="Line 117"/>
                <p:cNvSpPr>
                  <a:spLocks noChangeShapeType="1"/>
                </p:cNvSpPr>
                <p:nvPr/>
              </p:nvSpPr>
              <p:spPr bwMode="auto">
                <a:xfrm>
                  <a:off x="521" y="2387"/>
                  <a:ext cx="91" cy="0"/>
                </a:xfrm>
                <a:prstGeom prst="line">
                  <a:avLst/>
                </a:prstGeom>
                <a:noFill/>
                <a:ln w="9525">
                  <a:solidFill>
                    <a:schemeClr val="bg2"/>
                  </a:solidFill>
                  <a:round/>
                  <a:headEnd/>
                  <a:tailEnd/>
                </a:ln>
              </p:spPr>
              <p:txBody>
                <a:bodyPr/>
                <a:lstStyle/>
                <a:p>
                  <a:endParaRPr lang="fr-FR"/>
                </a:p>
              </p:txBody>
            </p:sp>
            <p:sp>
              <p:nvSpPr>
                <p:cNvPr id="27921" name="Line 118"/>
                <p:cNvSpPr>
                  <a:spLocks noChangeShapeType="1"/>
                </p:cNvSpPr>
                <p:nvPr/>
              </p:nvSpPr>
              <p:spPr bwMode="auto">
                <a:xfrm>
                  <a:off x="521" y="2251"/>
                  <a:ext cx="91" cy="0"/>
                </a:xfrm>
                <a:prstGeom prst="line">
                  <a:avLst/>
                </a:prstGeom>
                <a:noFill/>
                <a:ln w="9525">
                  <a:solidFill>
                    <a:schemeClr val="bg2"/>
                  </a:solidFill>
                  <a:round/>
                  <a:headEnd/>
                  <a:tailEnd/>
                </a:ln>
              </p:spPr>
              <p:txBody>
                <a:bodyPr/>
                <a:lstStyle/>
                <a:p>
                  <a:endParaRPr lang="fr-FR"/>
                </a:p>
              </p:txBody>
            </p:sp>
            <p:sp>
              <p:nvSpPr>
                <p:cNvPr id="27922" name="Line 119"/>
                <p:cNvSpPr>
                  <a:spLocks noChangeShapeType="1"/>
                </p:cNvSpPr>
                <p:nvPr/>
              </p:nvSpPr>
              <p:spPr bwMode="auto">
                <a:xfrm>
                  <a:off x="521" y="2115"/>
                  <a:ext cx="91" cy="0"/>
                </a:xfrm>
                <a:prstGeom prst="line">
                  <a:avLst/>
                </a:prstGeom>
                <a:noFill/>
                <a:ln w="9525">
                  <a:solidFill>
                    <a:schemeClr val="bg2"/>
                  </a:solidFill>
                  <a:round/>
                  <a:headEnd/>
                  <a:tailEnd/>
                </a:ln>
              </p:spPr>
              <p:txBody>
                <a:bodyPr/>
                <a:lstStyle/>
                <a:p>
                  <a:endParaRPr lang="fr-FR"/>
                </a:p>
              </p:txBody>
            </p:sp>
            <p:sp>
              <p:nvSpPr>
                <p:cNvPr id="27923" name="Line 120"/>
                <p:cNvSpPr>
                  <a:spLocks noChangeShapeType="1"/>
                </p:cNvSpPr>
                <p:nvPr/>
              </p:nvSpPr>
              <p:spPr bwMode="auto">
                <a:xfrm>
                  <a:off x="521" y="1979"/>
                  <a:ext cx="91" cy="0"/>
                </a:xfrm>
                <a:prstGeom prst="line">
                  <a:avLst/>
                </a:prstGeom>
                <a:noFill/>
                <a:ln w="9525">
                  <a:solidFill>
                    <a:schemeClr val="bg2"/>
                  </a:solidFill>
                  <a:round/>
                  <a:headEnd/>
                  <a:tailEnd/>
                </a:ln>
              </p:spPr>
              <p:txBody>
                <a:bodyPr/>
                <a:lstStyle/>
                <a:p>
                  <a:endParaRPr lang="fr-FR"/>
                </a:p>
              </p:txBody>
            </p:sp>
            <p:sp>
              <p:nvSpPr>
                <p:cNvPr id="27924" name="Line 121"/>
                <p:cNvSpPr>
                  <a:spLocks noChangeShapeType="1"/>
                </p:cNvSpPr>
                <p:nvPr/>
              </p:nvSpPr>
              <p:spPr bwMode="auto">
                <a:xfrm>
                  <a:off x="521" y="1842"/>
                  <a:ext cx="91" cy="0"/>
                </a:xfrm>
                <a:prstGeom prst="line">
                  <a:avLst/>
                </a:prstGeom>
                <a:noFill/>
                <a:ln w="9525">
                  <a:solidFill>
                    <a:schemeClr val="bg2"/>
                  </a:solidFill>
                  <a:round/>
                  <a:headEnd/>
                  <a:tailEnd/>
                </a:ln>
              </p:spPr>
              <p:txBody>
                <a:bodyPr/>
                <a:lstStyle/>
                <a:p>
                  <a:endParaRPr lang="fr-FR"/>
                </a:p>
              </p:txBody>
            </p:sp>
            <p:sp>
              <p:nvSpPr>
                <p:cNvPr id="27925" name="Line 122"/>
                <p:cNvSpPr>
                  <a:spLocks noChangeShapeType="1"/>
                </p:cNvSpPr>
                <p:nvPr/>
              </p:nvSpPr>
              <p:spPr bwMode="auto">
                <a:xfrm>
                  <a:off x="521" y="1706"/>
                  <a:ext cx="91" cy="0"/>
                </a:xfrm>
                <a:prstGeom prst="line">
                  <a:avLst/>
                </a:prstGeom>
                <a:noFill/>
                <a:ln w="9525">
                  <a:solidFill>
                    <a:schemeClr val="bg2"/>
                  </a:solidFill>
                  <a:round/>
                  <a:headEnd/>
                  <a:tailEnd/>
                </a:ln>
              </p:spPr>
              <p:txBody>
                <a:bodyPr/>
                <a:lstStyle/>
                <a:p>
                  <a:endParaRPr lang="fr-FR"/>
                </a:p>
              </p:txBody>
            </p:sp>
            <p:sp>
              <p:nvSpPr>
                <p:cNvPr id="27926" name="Line 123"/>
                <p:cNvSpPr>
                  <a:spLocks noChangeShapeType="1"/>
                </p:cNvSpPr>
                <p:nvPr/>
              </p:nvSpPr>
              <p:spPr bwMode="auto">
                <a:xfrm>
                  <a:off x="521" y="1570"/>
                  <a:ext cx="91" cy="0"/>
                </a:xfrm>
                <a:prstGeom prst="line">
                  <a:avLst/>
                </a:prstGeom>
                <a:noFill/>
                <a:ln w="9525">
                  <a:solidFill>
                    <a:schemeClr val="bg2"/>
                  </a:solidFill>
                  <a:round/>
                  <a:headEnd/>
                  <a:tailEnd/>
                </a:ln>
              </p:spPr>
              <p:txBody>
                <a:bodyPr/>
                <a:lstStyle/>
                <a:p>
                  <a:endParaRPr lang="fr-FR"/>
                </a:p>
              </p:txBody>
            </p:sp>
            <p:sp>
              <p:nvSpPr>
                <p:cNvPr id="27927" name="Line 124"/>
                <p:cNvSpPr>
                  <a:spLocks noChangeShapeType="1"/>
                </p:cNvSpPr>
                <p:nvPr/>
              </p:nvSpPr>
              <p:spPr bwMode="auto">
                <a:xfrm>
                  <a:off x="521" y="1434"/>
                  <a:ext cx="91" cy="0"/>
                </a:xfrm>
                <a:prstGeom prst="line">
                  <a:avLst/>
                </a:prstGeom>
                <a:noFill/>
                <a:ln w="9525">
                  <a:solidFill>
                    <a:schemeClr val="bg2"/>
                  </a:solidFill>
                  <a:round/>
                  <a:headEnd/>
                  <a:tailEnd/>
                </a:ln>
              </p:spPr>
              <p:txBody>
                <a:bodyPr/>
                <a:lstStyle/>
                <a:p>
                  <a:endParaRPr lang="fr-FR"/>
                </a:p>
              </p:txBody>
            </p:sp>
            <p:sp>
              <p:nvSpPr>
                <p:cNvPr id="27928" name="Line 125"/>
                <p:cNvSpPr>
                  <a:spLocks noChangeShapeType="1"/>
                </p:cNvSpPr>
                <p:nvPr/>
              </p:nvSpPr>
              <p:spPr bwMode="auto">
                <a:xfrm>
                  <a:off x="521" y="1298"/>
                  <a:ext cx="91" cy="0"/>
                </a:xfrm>
                <a:prstGeom prst="line">
                  <a:avLst/>
                </a:prstGeom>
                <a:noFill/>
                <a:ln w="9525">
                  <a:solidFill>
                    <a:schemeClr val="bg2"/>
                  </a:solidFill>
                  <a:round/>
                  <a:headEnd/>
                  <a:tailEnd/>
                </a:ln>
              </p:spPr>
              <p:txBody>
                <a:bodyPr/>
                <a:lstStyle/>
                <a:p>
                  <a:endParaRPr lang="fr-FR"/>
                </a:p>
              </p:txBody>
            </p:sp>
            <p:sp>
              <p:nvSpPr>
                <p:cNvPr id="27929" name="Line 126"/>
                <p:cNvSpPr>
                  <a:spLocks noChangeShapeType="1"/>
                </p:cNvSpPr>
                <p:nvPr/>
              </p:nvSpPr>
              <p:spPr bwMode="auto">
                <a:xfrm>
                  <a:off x="521" y="1162"/>
                  <a:ext cx="91" cy="0"/>
                </a:xfrm>
                <a:prstGeom prst="line">
                  <a:avLst/>
                </a:prstGeom>
                <a:noFill/>
                <a:ln w="9525">
                  <a:solidFill>
                    <a:schemeClr val="bg2"/>
                  </a:solidFill>
                  <a:round/>
                  <a:headEnd/>
                  <a:tailEnd/>
                </a:ln>
              </p:spPr>
              <p:txBody>
                <a:bodyPr/>
                <a:lstStyle/>
                <a:p>
                  <a:endParaRPr lang="fr-FR"/>
                </a:p>
              </p:txBody>
            </p:sp>
            <p:sp>
              <p:nvSpPr>
                <p:cNvPr id="27930" name="Line 127"/>
                <p:cNvSpPr>
                  <a:spLocks noChangeShapeType="1"/>
                </p:cNvSpPr>
                <p:nvPr/>
              </p:nvSpPr>
              <p:spPr bwMode="auto">
                <a:xfrm>
                  <a:off x="521" y="1026"/>
                  <a:ext cx="91" cy="0"/>
                </a:xfrm>
                <a:prstGeom prst="line">
                  <a:avLst/>
                </a:prstGeom>
                <a:noFill/>
                <a:ln w="9525">
                  <a:solidFill>
                    <a:schemeClr val="bg2"/>
                  </a:solidFill>
                  <a:round/>
                  <a:headEnd/>
                  <a:tailEnd/>
                </a:ln>
              </p:spPr>
              <p:txBody>
                <a:bodyPr/>
                <a:lstStyle/>
                <a:p>
                  <a:endParaRPr lang="fr-FR"/>
                </a:p>
              </p:txBody>
            </p:sp>
            <p:sp>
              <p:nvSpPr>
                <p:cNvPr id="27931" name="Text Box 129"/>
                <p:cNvSpPr txBox="1">
                  <a:spLocks noChangeArrowheads="1"/>
                </p:cNvSpPr>
                <p:nvPr/>
              </p:nvSpPr>
              <p:spPr bwMode="auto">
                <a:xfrm>
                  <a:off x="612" y="2432"/>
                  <a:ext cx="160" cy="173"/>
                </a:xfrm>
                <a:prstGeom prst="rect">
                  <a:avLst/>
                </a:prstGeom>
                <a:noFill/>
                <a:ln w="9525">
                  <a:noFill/>
                  <a:miter lim="800000"/>
                  <a:headEnd/>
                  <a:tailEnd/>
                </a:ln>
              </p:spPr>
              <p:txBody>
                <a:bodyPr wrap="none">
                  <a:spAutoFit/>
                </a:bodyPr>
                <a:lstStyle/>
                <a:p>
                  <a:r>
                    <a:rPr lang="fr-BE" sz="1200"/>
                    <a:t>9</a:t>
                  </a:r>
                  <a:endParaRPr lang="fr-FR" sz="1200"/>
                </a:p>
              </p:txBody>
            </p:sp>
            <p:sp>
              <p:nvSpPr>
                <p:cNvPr id="27932" name="Text Box 130"/>
                <p:cNvSpPr txBox="1">
                  <a:spLocks noChangeArrowheads="1"/>
                </p:cNvSpPr>
                <p:nvPr/>
              </p:nvSpPr>
              <p:spPr bwMode="auto">
                <a:xfrm>
                  <a:off x="612" y="2568"/>
                  <a:ext cx="160" cy="173"/>
                </a:xfrm>
                <a:prstGeom prst="rect">
                  <a:avLst/>
                </a:prstGeom>
                <a:noFill/>
                <a:ln w="9525">
                  <a:noFill/>
                  <a:miter lim="800000"/>
                  <a:headEnd/>
                  <a:tailEnd/>
                </a:ln>
              </p:spPr>
              <p:txBody>
                <a:bodyPr wrap="none">
                  <a:spAutoFit/>
                </a:bodyPr>
                <a:lstStyle/>
                <a:p>
                  <a:r>
                    <a:rPr lang="fr-BE" sz="1200"/>
                    <a:t>8</a:t>
                  </a:r>
                  <a:endParaRPr lang="fr-FR" sz="1200"/>
                </a:p>
              </p:txBody>
            </p:sp>
            <p:sp>
              <p:nvSpPr>
                <p:cNvPr id="27933" name="Text Box 131"/>
                <p:cNvSpPr txBox="1">
                  <a:spLocks noChangeArrowheads="1"/>
                </p:cNvSpPr>
                <p:nvPr/>
              </p:nvSpPr>
              <p:spPr bwMode="auto">
                <a:xfrm>
                  <a:off x="612" y="2704"/>
                  <a:ext cx="160" cy="173"/>
                </a:xfrm>
                <a:prstGeom prst="rect">
                  <a:avLst/>
                </a:prstGeom>
                <a:noFill/>
                <a:ln w="9525">
                  <a:noFill/>
                  <a:miter lim="800000"/>
                  <a:headEnd/>
                  <a:tailEnd/>
                </a:ln>
              </p:spPr>
              <p:txBody>
                <a:bodyPr wrap="none">
                  <a:spAutoFit/>
                </a:bodyPr>
                <a:lstStyle/>
                <a:p>
                  <a:r>
                    <a:rPr lang="fr-BE" sz="1200"/>
                    <a:t>7</a:t>
                  </a:r>
                  <a:endParaRPr lang="fr-FR" sz="1200"/>
                </a:p>
              </p:txBody>
            </p:sp>
            <p:sp>
              <p:nvSpPr>
                <p:cNvPr id="27934" name="Text Box 132"/>
                <p:cNvSpPr txBox="1">
                  <a:spLocks noChangeArrowheads="1"/>
                </p:cNvSpPr>
                <p:nvPr/>
              </p:nvSpPr>
              <p:spPr bwMode="auto">
                <a:xfrm>
                  <a:off x="612" y="2840"/>
                  <a:ext cx="160" cy="173"/>
                </a:xfrm>
                <a:prstGeom prst="rect">
                  <a:avLst/>
                </a:prstGeom>
                <a:noFill/>
                <a:ln w="9525">
                  <a:noFill/>
                  <a:miter lim="800000"/>
                  <a:headEnd/>
                  <a:tailEnd/>
                </a:ln>
              </p:spPr>
              <p:txBody>
                <a:bodyPr wrap="none">
                  <a:spAutoFit/>
                </a:bodyPr>
                <a:lstStyle/>
                <a:p>
                  <a:r>
                    <a:rPr lang="fr-BE" sz="1200"/>
                    <a:t>6</a:t>
                  </a:r>
                  <a:endParaRPr lang="fr-FR" sz="1200"/>
                </a:p>
              </p:txBody>
            </p:sp>
            <p:sp>
              <p:nvSpPr>
                <p:cNvPr id="27935" name="Text Box 133"/>
                <p:cNvSpPr txBox="1">
                  <a:spLocks noChangeArrowheads="1"/>
                </p:cNvSpPr>
                <p:nvPr/>
              </p:nvSpPr>
              <p:spPr bwMode="auto">
                <a:xfrm>
                  <a:off x="612" y="2976"/>
                  <a:ext cx="160" cy="173"/>
                </a:xfrm>
                <a:prstGeom prst="rect">
                  <a:avLst/>
                </a:prstGeom>
                <a:noFill/>
                <a:ln w="9525">
                  <a:noFill/>
                  <a:miter lim="800000"/>
                  <a:headEnd/>
                  <a:tailEnd/>
                </a:ln>
              </p:spPr>
              <p:txBody>
                <a:bodyPr wrap="none">
                  <a:spAutoFit/>
                </a:bodyPr>
                <a:lstStyle/>
                <a:p>
                  <a:r>
                    <a:rPr lang="fr-BE" sz="1200"/>
                    <a:t>5</a:t>
                  </a:r>
                  <a:endParaRPr lang="fr-FR" sz="1200"/>
                </a:p>
              </p:txBody>
            </p:sp>
            <p:sp>
              <p:nvSpPr>
                <p:cNvPr id="27936" name="Text Box 134"/>
                <p:cNvSpPr txBox="1">
                  <a:spLocks noChangeArrowheads="1"/>
                </p:cNvSpPr>
                <p:nvPr/>
              </p:nvSpPr>
              <p:spPr bwMode="auto">
                <a:xfrm>
                  <a:off x="612" y="3113"/>
                  <a:ext cx="160" cy="173"/>
                </a:xfrm>
                <a:prstGeom prst="rect">
                  <a:avLst/>
                </a:prstGeom>
                <a:noFill/>
                <a:ln w="9525">
                  <a:noFill/>
                  <a:miter lim="800000"/>
                  <a:headEnd/>
                  <a:tailEnd/>
                </a:ln>
              </p:spPr>
              <p:txBody>
                <a:bodyPr wrap="none">
                  <a:spAutoFit/>
                </a:bodyPr>
                <a:lstStyle/>
                <a:p>
                  <a:r>
                    <a:rPr lang="fr-BE" sz="1200"/>
                    <a:t>4</a:t>
                  </a:r>
                  <a:endParaRPr lang="fr-FR" sz="1200"/>
                </a:p>
              </p:txBody>
            </p:sp>
            <p:sp>
              <p:nvSpPr>
                <p:cNvPr id="27937" name="Text Box 135"/>
                <p:cNvSpPr txBox="1">
                  <a:spLocks noChangeArrowheads="1"/>
                </p:cNvSpPr>
                <p:nvPr/>
              </p:nvSpPr>
              <p:spPr bwMode="auto">
                <a:xfrm>
                  <a:off x="612" y="3249"/>
                  <a:ext cx="160" cy="173"/>
                </a:xfrm>
                <a:prstGeom prst="rect">
                  <a:avLst/>
                </a:prstGeom>
                <a:noFill/>
                <a:ln w="9525">
                  <a:noFill/>
                  <a:miter lim="800000"/>
                  <a:headEnd/>
                  <a:tailEnd/>
                </a:ln>
              </p:spPr>
              <p:txBody>
                <a:bodyPr wrap="none">
                  <a:spAutoFit/>
                </a:bodyPr>
                <a:lstStyle/>
                <a:p>
                  <a:r>
                    <a:rPr lang="fr-BE" sz="1200"/>
                    <a:t>3</a:t>
                  </a:r>
                  <a:endParaRPr lang="fr-FR" sz="1200"/>
                </a:p>
              </p:txBody>
            </p:sp>
            <p:sp>
              <p:nvSpPr>
                <p:cNvPr id="27938" name="Text Box 136"/>
                <p:cNvSpPr txBox="1">
                  <a:spLocks noChangeArrowheads="1"/>
                </p:cNvSpPr>
                <p:nvPr/>
              </p:nvSpPr>
              <p:spPr bwMode="auto">
                <a:xfrm>
                  <a:off x="612" y="1344"/>
                  <a:ext cx="204" cy="173"/>
                </a:xfrm>
                <a:prstGeom prst="rect">
                  <a:avLst/>
                </a:prstGeom>
                <a:noFill/>
                <a:ln w="9525">
                  <a:noFill/>
                  <a:miter lim="800000"/>
                  <a:headEnd/>
                  <a:tailEnd/>
                </a:ln>
              </p:spPr>
              <p:txBody>
                <a:bodyPr wrap="none">
                  <a:spAutoFit/>
                </a:bodyPr>
                <a:lstStyle/>
                <a:p>
                  <a:r>
                    <a:rPr lang="fr-BE" sz="1200"/>
                    <a:t>17</a:t>
                  </a:r>
                  <a:endParaRPr lang="fr-FR" sz="1200"/>
                </a:p>
              </p:txBody>
            </p:sp>
            <p:sp>
              <p:nvSpPr>
                <p:cNvPr id="27939" name="Text Box 137"/>
                <p:cNvSpPr txBox="1">
                  <a:spLocks noChangeArrowheads="1"/>
                </p:cNvSpPr>
                <p:nvPr/>
              </p:nvSpPr>
              <p:spPr bwMode="auto">
                <a:xfrm>
                  <a:off x="612" y="2296"/>
                  <a:ext cx="204" cy="173"/>
                </a:xfrm>
                <a:prstGeom prst="rect">
                  <a:avLst/>
                </a:prstGeom>
                <a:noFill/>
                <a:ln w="9525">
                  <a:noFill/>
                  <a:miter lim="800000"/>
                  <a:headEnd/>
                  <a:tailEnd/>
                </a:ln>
              </p:spPr>
              <p:txBody>
                <a:bodyPr wrap="none">
                  <a:spAutoFit/>
                </a:bodyPr>
                <a:lstStyle/>
                <a:p>
                  <a:r>
                    <a:rPr lang="fr-BE" sz="1200"/>
                    <a:t>10</a:t>
                  </a:r>
                  <a:endParaRPr lang="fr-FR" sz="1200"/>
                </a:p>
              </p:txBody>
            </p:sp>
            <p:sp>
              <p:nvSpPr>
                <p:cNvPr id="27940" name="Text Box 138"/>
                <p:cNvSpPr txBox="1">
                  <a:spLocks noChangeArrowheads="1"/>
                </p:cNvSpPr>
                <p:nvPr/>
              </p:nvSpPr>
              <p:spPr bwMode="auto">
                <a:xfrm>
                  <a:off x="612" y="1480"/>
                  <a:ext cx="204" cy="173"/>
                </a:xfrm>
                <a:prstGeom prst="rect">
                  <a:avLst/>
                </a:prstGeom>
                <a:noFill/>
                <a:ln w="9525">
                  <a:noFill/>
                  <a:miter lim="800000"/>
                  <a:headEnd/>
                  <a:tailEnd/>
                </a:ln>
              </p:spPr>
              <p:txBody>
                <a:bodyPr wrap="none">
                  <a:spAutoFit/>
                </a:bodyPr>
                <a:lstStyle/>
                <a:p>
                  <a:r>
                    <a:rPr lang="fr-BE" sz="1200"/>
                    <a:t>16</a:t>
                  </a:r>
                  <a:endParaRPr lang="fr-FR" sz="1200"/>
                </a:p>
              </p:txBody>
            </p:sp>
            <p:sp>
              <p:nvSpPr>
                <p:cNvPr id="27941" name="Text Box 139"/>
                <p:cNvSpPr txBox="1">
                  <a:spLocks noChangeArrowheads="1"/>
                </p:cNvSpPr>
                <p:nvPr/>
              </p:nvSpPr>
              <p:spPr bwMode="auto">
                <a:xfrm>
                  <a:off x="612" y="1616"/>
                  <a:ext cx="204" cy="173"/>
                </a:xfrm>
                <a:prstGeom prst="rect">
                  <a:avLst/>
                </a:prstGeom>
                <a:noFill/>
                <a:ln w="9525">
                  <a:noFill/>
                  <a:miter lim="800000"/>
                  <a:headEnd/>
                  <a:tailEnd/>
                </a:ln>
              </p:spPr>
              <p:txBody>
                <a:bodyPr wrap="none">
                  <a:spAutoFit/>
                </a:bodyPr>
                <a:lstStyle/>
                <a:p>
                  <a:r>
                    <a:rPr lang="fr-BE" sz="1200"/>
                    <a:t>15</a:t>
                  </a:r>
                  <a:endParaRPr lang="fr-FR" sz="1200"/>
                </a:p>
              </p:txBody>
            </p:sp>
            <p:sp>
              <p:nvSpPr>
                <p:cNvPr id="27942" name="Text Box 140"/>
                <p:cNvSpPr txBox="1">
                  <a:spLocks noChangeArrowheads="1"/>
                </p:cNvSpPr>
                <p:nvPr/>
              </p:nvSpPr>
              <p:spPr bwMode="auto">
                <a:xfrm>
                  <a:off x="612" y="1752"/>
                  <a:ext cx="204" cy="173"/>
                </a:xfrm>
                <a:prstGeom prst="rect">
                  <a:avLst/>
                </a:prstGeom>
                <a:noFill/>
                <a:ln w="9525">
                  <a:noFill/>
                  <a:miter lim="800000"/>
                  <a:headEnd/>
                  <a:tailEnd/>
                </a:ln>
              </p:spPr>
              <p:txBody>
                <a:bodyPr wrap="none">
                  <a:spAutoFit/>
                </a:bodyPr>
                <a:lstStyle/>
                <a:p>
                  <a:r>
                    <a:rPr lang="fr-BE" sz="1200"/>
                    <a:t>14</a:t>
                  </a:r>
                  <a:endParaRPr lang="fr-FR" sz="1200"/>
                </a:p>
              </p:txBody>
            </p:sp>
            <p:sp>
              <p:nvSpPr>
                <p:cNvPr id="27943" name="Text Box 141"/>
                <p:cNvSpPr txBox="1">
                  <a:spLocks noChangeArrowheads="1"/>
                </p:cNvSpPr>
                <p:nvPr/>
              </p:nvSpPr>
              <p:spPr bwMode="auto">
                <a:xfrm>
                  <a:off x="612" y="1888"/>
                  <a:ext cx="204" cy="173"/>
                </a:xfrm>
                <a:prstGeom prst="rect">
                  <a:avLst/>
                </a:prstGeom>
                <a:noFill/>
                <a:ln w="9525">
                  <a:noFill/>
                  <a:miter lim="800000"/>
                  <a:headEnd/>
                  <a:tailEnd/>
                </a:ln>
              </p:spPr>
              <p:txBody>
                <a:bodyPr wrap="none">
                  <a:spAutoFit/>
                </a:bodyPr>
                <a:lstStyle/>
                <a:p>
                  <a:r>
                    <a:rPr lang="fr-BE" sz="1200"/>
                    <a:t>12</a:t>
                  </a:r>
                  <a:endParaRPr lang="fr-FR" sz="1200"/>
                </a:p>
              </p:txBody>
            </p:sp>
            <p:sp>
              <p:nvSpPr>
                <p:cNvPr id="27944" name="Text Box 142"/>
                <p:cNvSpPr txBox="1">
                  <a:spLocks noChangeArrowheads="1"/>
                </p:cNvSpPr>
                <p:nvPr/>
              </p:nvSpPr>
              <p:spPr bwMode="auto">
                <a:xfrm>
                  <a:off x="612" y="2024"/>
                  <a:ext cx="204" cy="173"/>
                </a:xfrm>
                <a:prstGeom prst="rect">
                  <a:avLst/>
                </a:prstGeom>
                <a:noFill/>
                <a:ln w="9525">
                  <a:noFill/>
                  <a:miter lim="800000"/>
                  <a:headEnd/>
                  <a:tailEnd/>
                </a:ln>
              </p:spPr>
              <p:txBody>
                <a:bodyPr wrap="none">
                  <a:spAutoFit/>
                </a:bodyPr>
                <a:lstStyle/>
                <a:p>
                  <a:r>
                    <a:rPr lang="fr-BE" sz="1200"/>
                    <a:t>12</a:t>
                  </a:r>
                  <a:endParaRPr lang="fr-FR" sz="1200"/>
                </a:p>
              </p:txBody>
            </p:sp>
            <p:sp>
              <p:nvSpPr>
                <p:cNvPr id="27945" name="Text Box 143"/>
                <p:cNvSpPr txBox="1">
                  <a:spLocks noChangeArrowheads="1"/>
                </p:cNvSpPr>
                <p:nvPr/>
              </p:nvSpPr>
              <p:spPr bwMode="auto">
                <a:xfrm>
                  <a:off x="612" y="2160"/>
                  <a:ext cx="204" cy="173"/>
                </a:xfrm>
                <a:prstGeom prst="rect">
                  <a:avLst/>
                </a:prstGeom>
                <a:noFill/>
                <a:ln w="9525">
                  <a:noFill/>
                  <a:miter lim="800000"/>
                  <a:headEnd/>
                  <a:tailEnd/>
                </a:ln>
              </p:spPr>
              <p:txBody>
                <a:bodyPr wrap="none">
                  <a:spAutoFit/>
                </a:bodyPr>
                <a:lstStyle/>
                <a:p>
                  <a:r>
                    <a:rPr lang="fr-BE" sz="1200"/>
                    <a:t>11</a:t>
                  </a:r>
                  <a:endParaRPr lang="fr-FR" sz="1200"/>
                </a:p>
              </p:txBody>
            </p:sp>
            <p:sp>
              <p:nvSpPr>
                <p:cNvPr id="27946" name="Text Box 144"/>
                <p:cNvSpPr txBox="1">
                  <a:spLocks noChangeArrowheads="1"/>
                </p:cNvSpPr>
                <p:nvPr/>
              </p:nvSpPr>
              <p:spPr bwMode="auto">
                <a:xfrm>
                  <a:off x="612" y="1207"/>
                  <a:ext cx="204" cy="173"/>
                </a:xfrm>
                <a:prstGeom prst="rect">
                  <a:avLst/>
                </a:prstGeom>
                <a:noFill/>
                <a:ln w="9525">
                  <a:noFill/>
                  <a:miter lim="800000"/>
                  <a:headEnd/>
                  <a:tailEnd/>
                </a:ln>
              </p:spPr>
              <p:txBody>
                <a:bodyPr wrap="none">
                  <a:spAutoFit/>
                </a:bodyPr>
                <a:lstStyle/>
                <a:p>
                  <a:r>
                    <a:rPr lang="fr-BE" sz="1200"/>
                    <a:t>18</a:t>
                  </a:r>
                  <a:endParaRPr lang="fr-FR" sz="1200"/>
                </a:p>
              </p:txBody>
            </p:sp>
            <p:sp>
              <p:nvSpPr>
                <p:cNvPr id="27947" name="Text Box 145"/>
                <p:cNvSpPr txBox="1">
                  <a:spLocks noChangeArrowheads="1"/>
                </p:cNvSpPr>
                <p:nvPr/>
              </p:nvSpPr>
              <p:spPr bwMode="auto">
                <a:xfrm>
                  <a:off x="612" y="935"/>
                  <a:ext cx="204" cy="173"/>
                </a:xfrm>
                <a:prstGeom prst="rect">
                  <a:avLst/>
                </a:prstGeom>
                <a:noFill/>
                <a:ln w="9525">
                  <a:noFill/>
                  <a:miter lim="800000"/>
                  <a:headEnd/>
                  <a:tailEnd/>
                </a:ln>
              </p:spPr>
              <p:txBody>
                <a:bodyPr wrap="none">
                  <a:spAutoFit/>
                </a:bodyPr>
                <a:lstStyle/>
                <a:p>
                  <a:r>
                    <a:rPr lang="fr-BE" sz="1200"/>
                    <a:t>20</a:t>
                  </a:r>
                  <a:endParaRPr lang="fr-FR" sz="1200"/>
                </a:p>
              </p:txBody>
            </p:sp>
            <p:sp>
              <p:nvSpPr>
                <p:cNvPr id="27948" name="Text Box 146"/>
                <p:cNvSpPr txBox="1">
                  <a:spLocks noChangeArrowheads="1"/>
                </p:cNvSpPr>
                <p:nvPr/>
              </p:nvSpPr>
              <p:spPr bwMode="auto">
                <a:xfrm>
                  <a:off x="612" y="1071"/>
                  <a:ext cx="204" cy="173"/>
                </a:xfrm>
                <a:prstGeom prst="rect">
                  <a:avLst/>
                </a:prstGeom>
                <a:noFill/>
                <a:ln w="9525">
                  <a:noFill/>
                  <a:miter lim="800000"/>
                  <a:headEnd/>
                  <a:tailEnd/>
                </a:ln>
              </p:spPr>
              <p:txBody>
                <a:bodyPr wrap="none">
                  <a:spAutoFit/>
                </a:bodyPr>
                <a:lstStyle/>
                <a:p>
                  <a:r>
                    <a:rPr lang="fr-BE" sz="1200"/>
                    <a:t>19</a:t>
                  </a:r>
                  <a:endParaRPr lang="fr-FR" sz="1200"/>
                </a:p>
              </p:txBody>
            </p:sp>
          </p:grpSp>
          <p:sp>
            <p:nvSpPr>
              <p:cNvPr id="27910" name="Text Box 149"/>
              <p:cNvSpPr txBox="1">
                <a:spLocks noChangeArrowheads="1"/>
              </p:cNvSpPr>
              <p:nvPr/>
            </p:nvSpPr>
            <p:spPr bwMode="auto">
              <a:xfrm>
                <a:off x="463" y="675"/>
                <a:ext cx="312" cy="231"/>
              </a:xfrm>
              <a:prstGeom prst="rect">
                <a:avLst/>
              </a:prstGeom>
              <a:noFill/>
              <a:ln w="9525">
                <a:noFill/>
                <a:miter lim="800000"/>
                <a:headEnd/>
                <a:tailEnd/>
              </a:ln>
            </p:spPr>
            <p:txBody>
              <a:bodyPr wrap="none">
                <a:spAutoFit/>
              </a:bodyPr>
              <a:lstStyle/>
              <a:p>
                <a:r>
                  <a:rPr lang="fr-BE" sz="1800"/>
                  <a:t>mm</a:t>
                </a:r>
                <a:endParaRPr lang="fr-FR" sz="1800"/>
              </a:p>
            </p:txBody>
          </p:sp>
        </p:grpSp>
      </p:grpSp>
      <p:grpSp>
        <p:nvGrpSpPr>
          <p:cNvPr id="27705" name="Group 312"/>
          <p:cNvGrpSpPr>
            <a:grpSpLocks/>
          </p:cNvGrpSpPr>
          <p:nvPr/>
        </p:nvGrpSpPr>
        <p:grpSpPr bwMode="auto">
          <a:xfrm>
            <a:off x="1476375" y="5445125"/>
            <a:ext cx="6338888" cy="142875"/>
            <a:chOff x="930" y="3430"/>
            <a:chExt cx="3993" cy="90"/>
          </a:xfrm>
        </p:grpSpPr>
        <p:grpSp>
          <p:nvGrpSpPr>
            <p:cNvPr id="27769" name="Group 160"/>
            <p:cNvGrpSpPr>
              <a:grpSpLocks/>
            </p:cNvGrpSpPr>
            <p:nvPr/>
          </p:nvGrpSpPr>
          <p:grpSpPr bwMode="auto">
            <a:xfrm>
              <a:off x="930" y="3430"/>
              <a:ext cx="182" cy="90"/>
              <a:chOff x="2381" y="2024"/>
              <a:chExt cx="271" cy="136"/>
            </a:xfrm>
          </p:grpSpPr>
          <p:sp>
            <p:nvSpPr>
              <p:cNvPr id="27902" name="Oval 152"/>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903" name="Oval 153"/>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904" name="Oval 154"/>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905" name="Oval 155"/>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906" name="Oval 156"/>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7770" name="Group 174"/>
            <p:cNvGrpSpPr>
              <a:grpSpLocks/>
            </p:cNvGrpSpPr>
            <p:nvPr/>
          </p:nvGrpSpPr>
          <p:grpSpPr bwMode="auto">
            <a:xfrm>
              <a:off x="1111" y="3430"/>
              <a:ext cx="182" cy="90"/>
              <a:chOff x="2381" y="2024"/>
              <a:chExt cx="271" cy="136"/>
            </a:xfrm>
          </p:grpSpPr>
          <p:sp>
            <p:nvSpPr>
              <p:cNvPr id="27897" name="Oval 17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98" name="Oval 17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99" name="Oval 17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900" name="Oval 17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901" name="Oval 17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7771" name="Group 180"/>
            <p:cNvGrpSpPr>
              <a:grpSpLocks/>
            </p:cNvGrpSpPr>
            <p:nvPr/>
          </p:nvGrpSpPr>
          <p:grpSpPr bwMode="auto">
            <a:xfrm>
              <a:off x="1837" y="3430"/>
              <a:ext cx="182" cy="90"/>
              <a:chOff x="2381" y="2024"/>
              <a:chExt cx="271" cy="136"/>
            </a:xfrm>
          </p:grpSpPr>
          <p:sp>
            <p:nvSpPr>
              <p:cNvPr id="27892" name="Oval 18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93" name="Oval 18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94" name="Oval 18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95" name="Oval 18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96" name="Oval 18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7772" name="Group 186"/>
            <p:cNvGrpSpPr>
              <a:grpSpLocks/>
            </p:cNvGrpSpPr>
            <p:nvPr/>
          </p:nvGrpSpPr>
          <p:grpSpPr bwMode="auto">
            <a:xfrm>
              <a:off x="1474" y="3430"/>
              <a:ext cx="182" cy="90"/>
              <a:chOff x="2381" y="2024"/>
              <a:chExt cx="271" cy="136"/>
            </a:xfrm>
          </p:grpSpPr>
          <p:sp>
            <p:nvSpPr>
              <p:cNvPr id="27887" name="Oval 18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88" name="Oval 18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89" name="Oval 18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90" name="Oval 19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91" name="Oval 19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7773" name="Group 192"/>
            <p:cNvGrpSpPr>
              <a:grpSpLocks/>
            </p:cNvGrpSpPr>
            <p:nvPr/>
          </p:nvGrpSpPr>
          <p:grpSpPr bwMode="auto">
            <a:xfrm>
              <a:off x="1655" y="3430"/>
              <a:ext cx="182" cy="90"/>
              <a:chOff x="2381" y="2024"/>
              <a:chExt cx="271" cy="136"/>
            </a:xfrm>
          </p:grpSpPr>
          <p:sp>
            <p:nvSpPr>
              <p:cNvPr id="27882" name="Oval 19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83" name="Oval 19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84" name="Oval 19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85" name="Oval 19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86" name="Oval 19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7774" name="Group 198"/>
            <p:cNvGrpSpPr>
              <a:grpSpLocks/>
            </p:cNvGrpSpPr>
            <p:nvPr/>
          </p:nvGrpSpPr>
          <p:grpSpPr bwMode="auto">
            <a:xfrm>
              <a:off x="1292" y="3430"/>
              <a:ext cx="182" cy="90"/>
              <a:chOff x="2381" y="2024"/>
              <a:chExt cx="271" cy="136"/>
            </a:xfrm>
          </p:grpSpPr>
          <p:sp>
            <p:nvSpPr>
              <p:cNvPr id="27877" name="Oval 19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78" name="Oval 20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79" name="Oval 20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80" name="Oval 20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81" name="Oval 20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7775" name="Group 204"/>
            <p:cNvGrpSpPr>
              <a:grpSpLocks/>
            </p:cNvGrpSpPr>
            <p:nvPr/>
          </p:nvGrpSpPr>
          <p:grpSpPr bwMode="auto">
            <a:xfrm>
              <a:off x="2880" y="3430"/>
              <a:ext cx="182" cy="90"/>
              <a:chOff x="2381" y="2024"/>
              <a:chExt cx="271" cy="136"/>
            </a:xfrm>
          </p:grpSpPr>
          <p:sp>
            <p:nvSpPr>
              <p:cNvPr id="27872" name="Oval 20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73" name="Oval 20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74" name="Oval 20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75" name="Oval 20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76" name="Oval 20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7776" name="Group 210"/>
            <p:cNvGrpSpPr>
              <a:grpSpLocks/>
            </p:cNvGrpSpPr>
            <p:nvPr/>
          </p:nvGrpSpPr>
          <p:grpSpPr bwMode="auto">
            <a:xfrm>
              <a:off x="2699" y="3430"/>
              <a:ext cx="182" cy="90"/>
              <a:chOff x="2381" y="2024"/>
              <a:chExt cx="271" cy="136"/>
            </a:xfrm>
          </p:grpSpPr>
          <p:sp>
            <p:nvSpPr>
              <p:cNvPr id="27867" name="Oval 21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68" name="Oval 21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69" name="Oval 21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70" name="Oval 21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71" name="Oval 21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7777" name="Group 216"/>
            <p:cNvGrpSpPr>
              <a:grpSpLocks/>
            </p:cNvGrpSpPr>
            <p:nvPr/>
          </p:nvGrpSpPr>
          <p:grpSpPr bwMode="auto">
            <a:xfrm>
              <a:off x="2562" y="3430"/>
              <a:ext cx="182" cy="90"/>
              <a:chOff x="2381" y="2024"/>
              <a:chExt cx="271" cy="136"/>
            </a:xfrm>
          </p:grpSpPr>
          <p:sp>
            <p:nvSpPr>
              <p:cNvPr id="27862" name="Oval 21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63" name="Oval 21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64" name="Oval 21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65" name="Oval 22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66" name="Oval 22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7778" name="Group 222"/>
            <p:cNvGrpSpPr>
              <a:grpSpLocks/>
            </p:cNvGrpSpPr>
            <p:nvPr/>
          </p:nvGrpSpPr>
          <p:grpSpPr bwMode="auto">
            <a:xfrm>
              <a:off x="2381" y="3430"/>
              <a:ext cx="182" cy="90"/>
              <a:chOff x="2381" y="2024"/>
              <a:chExt cx="271" cy="136"/>
            </a:xfrm>
          </p:grpSpPr>
          <p:sp>
            <p:nvSpPr>
              <p:cNvPr id="27857" name="Oval 22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58" name="Oval 22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59" name="Oval 22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60" name="Oval 22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61" name="Oval 22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7779" name="Group 228"/>
            <p:cNvGrpSpPr>
              <a:grpSpLocks/>
            </p:cNvGrpSpPr>
            <p:nvPr/>
          </p:nvGrpSpPr>
          <p:grpSpPr bwMode="auto">
            <a:xfrm>
              <a:off x="2200" y="3430"/>
              <a:ext cx="182" cy="90"/>
              <a:chOff x="2381" y="2024"/>
              <a:chExt cx="271" cy="136"/>
            </a:xfrm>
          </p:grpSpPr>
          <p:sp>
            <p:nvSpPr>
              <p:cNvPr id="27852" name="Oval 22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53" name="Oval 23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54" name="Oval 23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55" name="Oval 23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56" name="Oval 23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7780" name="Group 234"/>
            <p:cNvGrpSpPr>
              <a:grpSpLocks/>
            </p:cNvGrpSpPr>
            <p:nvPr/>
          </p:nvGrpSpPr>
          <p:grpSpPr bwMode="auto">
            <a:xfrm>
              <a:off x="2018" y="3430"/>
              <a:ext cx="182" cy="90"/>
              <a:chOff x="2381" y="2024"/>
              <a:chExt cx="271" cy="136"/>
            </a:xfrm>
          </p:grpSpPr>
          <p:sp>
            <p:nvSpPr>
              <p:cNvPr id="27847" name="Oval 23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48" name="Oval 23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49" name="Oval 23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50" name="Oval 23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51" name="Oval 23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7781" name="Group 240"/>
            <p:cNvGrpSpPr>
              <a:grpSpLocks/>
            </p:cNvGrpSpPr>
            <p:nvPr/>
          </p:nvGrpSpPr>
          <p:grpSpPr bwMode="auto">
            <a:xfrm>
              <a:off x="3924" y="3430"/>
              <a:ext cx="182" cy="90"/>
              <a:chOff x="2381" y="2024"/>
              <a:chExt cx="271" cy="136"/>
            </a:xfrm>
          </p:grpSpPr>
          <p:sp>
            <p:nvSpPr>
              <p:cNvPr id="27842" name="Oval 24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43" name="Oval 24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44" name="Oval 24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45" name="Oval 24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46" name="Oval 24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7782" name="Group 246"/>
            <p:cNvGrpSpPr>
              <a:grpSpLocks/>
            </p:cNvGrpSpPr>
            <p:nvPr/>
          </p:nvGrpSpPr>
          <p:grpSpPr bwMode="auto">
            <a:xfrm>
              <a:off x="3743" y="3430"/>
              <a:ext cx="182" cy="90"/>
              <a:chOff x="2381" y="2024"/>
              <a:chExt cx="271" cy="136"/>
            </a:xfrm>
          </p:grpSpPr>
          <p:sp>
            <p:nvSpPr>
              <p:cNvPr id="27837" name="Oval 24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38" name="Oval 24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39" name="Oval 24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40" name="Oval 25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41" name="Oval 25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7783" name="Group 252"/>
            <p:cNvGrpSpPr>
              <a:grpSpLocks/>
            </p:cNvGrpSpPr>
            <p:nvPr/>
          </p:nvGrpSpPr>
          <p:grpSpPr bwMode="auto">
            <a:xfrm>
              <a:off x="3606" y="3430"/>
              <a:ext cx="182" cy="90"/>
              <a:chOff x="2381" y="2024"/>
              <a:chExt cx="271" cy="136"/>
            </a:xfrm>
          </p:grpSpPr>
          <p:sp>
            <p:nvSpPr>
              <p:cNvPr id="27832" name="Oval 25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33" name="Oval 25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34" name="Oval 25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35" name="Oval 25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36" name="Oval 25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7784" name="Group 258"/>
            <p:cNvGrpSpPr>
              <a:grpSpLocks/>
            </p:cNvGrpSpPr>
            <p:nvPr/>
          </p:nvGrpSpPr>
          <p:grpSpPr bwMode="auto">
            <a:xfrm>
              <a:off x="3425" y="3430"/>
              <a:ext cx="182" cy="90"/>
              <a:chOff x="2381" y="2024"/>
              <a:chExt cx="271" cy="136"/>
            </a:xfrm>
          </p:grpSpPr>
          <p:sp>
            <p:nvSpPr>
              <p:cNvPr id="27827" name="Oval 25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28" name="Oval 26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29" name="Oval 26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30" name="Oval 26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31" name="Oval 26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7785" name="Group 264"/>
            <p:cNvGrpSpPr>
              <a:grpSpLocks/>
            </p:cNvGrpSpPr>
            <p:nvPr/>
          </p:nvGrpSpPr>
          <p:grpSpPr bwMode="auto">
            <a:xfrm>
              <a:off x="3244" y="3430"/>
              <a:ext cx="182" cy="90"/>
              <a:chOff x="2381" y="2024"/>
              <a:chExt cx="271" cy="136"/>
            </a:xfrm>
          </p:grpSpPr>
          <p:sp>
            <p:nvSpPr>
              <p:cNvPr id="27822" name="Oval 26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23" name="Oval 26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24" name="Oval 26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25" name="Oval 26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26" name="Oval 26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7786" name="Group 270"/>
            <p:cNvGrpSpPr>
              <a:grpSpLocks/>
            </p:cNvGrpSpPr>
            <p:nvPr/>
          </p:nvGrpSpPr>
          <p:grpSpPr bwMode="auto">
            <a:xfrm>
              <a:off x="3062" y="3430"/>
              <a:ext cx="182" cy="90"/>
              <a:chOff x="2381" y="2024"/>
              <a:chExt cx="271" cy="136"/>
            </a:xfrm>
          </p:grpSpPr>
          <p:sp>
            <p:nvSpPr>
              <p:cNvPr id="27817" name="Oval 27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18" name="Oval 27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19" name="Oval 27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20" name="Oval 27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21" name="Oval 27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7787" name="Group 282"/>
            <p:cNvGrpSpPr>
              <a:grpSpLocks/>
            </p:cNvGrpSpPr>
            <p:nvPr/>
          </p:nvGrpSpPr>
          <p:grpSpPr bwMode="auto">
            <a:xfrm>
              <a:off x="4741" y="3430"/>
              <a:ext cx="182" cy="90"/>
              <a:chOff x="2381" y="2024"/>
              <a:chExt cx="271" cy="136"/>
            </a:xfrm>
          </p:grpSpPr>
          <p:sp>
            <p:nvSpPr>
              <p:cNvPr id="27812" name="Oval 28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13" name="Oval 28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14" name="Oval 28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15" name="Oval 28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16" name="Oval 28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7788" name="Group 288"/>
            <p:cNvGrpSpPr>
              <a:grpSpLocks/>
            </p:cNvGrpSpPr>
            <p:nvPr/>
          </p:nvGrpSpPr>
          <p:grpSpPr bwMode="auto">
            <a:xfrm>
              <a:off x="4604" y="3430"/>
              <a:ext cx="182" cy="90"/>
              <a:chOff x="2381" y="2024"/>
              <a:chExt cx="271" cy="136"/>
            </a:xfrm>
          </p:grpSpPr>
          <p:sp>
            <p:nvSpPr>
              <p:cNvPr id="27807" name="Oval 28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08" name="Oval 29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09" name="Oval 29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10" name="Oval 29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11" name="Oval 29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7789" name="Group 294"/>
            <p:cNvGrpSpPr>
              <a:grpSpLocks/>
            </p:cNvGrpSpPr>
            <p:nvPr/>
          </p:nvGrpSpPr>
          <p:grpSpPr bwMode="auto">
            <a:xfrm>
              <a:off x="4423" y="3430"/>
              <a:ext cx="182" cy="90"/>
              <a:chOff x="2381" y="2024"/>
              <a:chExt cx="271" cy="136"/>
            </a:xfrm>
          </p:grpSpPr>
          <p:sp>
            <p:nvSpPr>
              <p:cNvPr id="27802" name="Oval 29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03" name="Oval 29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04" name="Oval 29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05" name="Oval 29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06" name="Oval 29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7790" name="Group 300"/>
            <p:cNvGrpSpPr>
              <a:grpSpLocks/>
            </p:cNvGrpSpPr>
            <p:nvPr/>
          </p:nvGrpSpPr>
          <p:grpSpPr bwMode="auto">
            <a:xfrm>
              <a:off x="4242" y="3430"/>
              <a:ext cx="182" cy="90"/>
              <a:chOff x="2381" y="2024"/>
              <a:chExt cx="271" cy="136"/>
            </a:xfrm>
          </p:grpSpPr>
          <p:sp>
            <p:nvSpPr>
              <p:cNvPr id="27797" name="Oval 30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798" name="Oval 30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799" name="Oval 30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00" name="Oval 30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801" name="Oval 30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7791" name="Group 306"/>
            <p:cNvGrpSpPr>
              <a:grpSpLocks/>
            </p:cNvGrpSpPr>
            <p:nvPr/>
          </p:nvGrpSpPr>
          <p:grpSpPr bwMode="auto">
            <a:xfrm>
              <a:off x="4060" y="3430"/>
              <a:ext cx="182" cy="90"/>
              <a:chOff x="2381" y="2024"/>
              <a:chExt cx="271" cy="136"/>
            </a:xfrm>
          </p:grpSpPr>
          <p:sp>
            <p:nvSpPr>
              <p:cNvPr id="27792" name="Oval 30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793" name="Oval 30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794" name="Oval 30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795" name="Oval 31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796" name="Oval 31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grpSp>
        <p:nvGrpSpPr>
          <p:cNvPr id="27706" name="Group 340"/>
          <p:cNvGrpSpPr>
            <a:grpSpLocks/>
          </p:cNvGrpSpPr>
          <p:nvPr/>
        </p:nvGrpSpPr>
        <p:grpSpPr bwMode="auto">
          <a:xfrm>
            <a:off x="1476375" y="2060575"/>
            <a:ext cx="6121400" cy="3384550"/>
            <a:chOff x="930" y="1298"/>
            <a:chExt cx="3856" cy="2132"/>
          </a:xfrm>
        </p:grpSpPr>
        <p:sp>
          <p:nvSpPr>
            <p:cNvPr id="27716" name="Oval 173"/>
            <p:cNvSpPr>
              <a:spLocks noChangeArrowheads="1"/>
            </p:cNvSpPr>
            <p:nvPr/>
          </p:nvSpPr>
          <p:spPr bwMode="auto">
            <a:xfrm>
              <a:off x="1247" y="2387"/>
              <a:ext cx="272" cy="272"/>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27717" name="Group 342"/>
            <p:cNvGrpSpPr>
              <a:grpSpLocks/>
            </p:cNvGrpSpPr>
            <p:nvPr/>
          </p:nvGrpSpPr>
          <p:grpSpPr bwMode="auto">
            <a:xfrm>
              <a:off x="975" y="3158"/>
              <a:ext cx="227" cy="272"/>
              <a:chOff x="975" y="3158"/>
              <a:chExt cx="227" cy="272"/>
            </a:xfrm>
          </p:grpSpPr>
          <p:sp>
            <p:nvSpPr>
              <p:cNvPr id="27760"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761"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762"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763"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764"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765"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766"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767"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768"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27718" name="Oval 330"/>
            <p:cNvSpPr>
              <a:spLocks noChangeArrowheads="1"/>
            </p:cNvSpPr>
            <p:nvPr/>
          </p:nvSpPr>
          <p:spPr bwMode="auto">
            <a:xfrm>
              <a:off x="930" y="3022"/>
              <a:ext cx="181"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27719" name="Group 343"/>
            <p:cNvGrpSpPr>
              <a:grpSpLocks/>
            </p:cNvGrpSpPr>
            <p:nvPr/>
          </p:nvGrpSpPr>
          <p:grpSpPr bwMode="auto">
            <a:xfrm>
              <a:off x="1020" y="2614"/>
              <a:ext cx="453" cy="589"/>
              <a:chOff x="975" y="2614"/>
              <a:chExt cx="453" cy="589"/>
            </a:xfrm>
          </p:grpSpPr>
          <p:sp>
            <p:nvSpPr>
              <p:cNvPr id="27751"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752"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753"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754"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755"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756"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757"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758"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759"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7720" name="Group 348"/>
            <p:cNvGrpSpPr>
              <a:grpSpLocks/>
            </p:cNvGrpSpPr>
            <p:nvPr/>
          </p:nvGrpSpPr>
          <p:grpSpPr bwMode="auto">
            <a:xfrm>
              <a:off x="1429" y="2614"/>
              <a:ext cx="272" cy="136"/>
              <a:chOff x="1429" y="2614"/>
              <a:chExt cx="272" cy="136"/>
            </a:xfrm>
          </p:grpSpPr>
          <p:sp>
            <p:nvSpPr>
              <p:cNvPr id="27749"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750"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7721" name="Group 349"/>
            <p:cNvGrpSpPr>
              <a:grpSpLocks/>
            </p:cNvGrpSpPr>
            <p:nvPr/>
          </p:nvGrpSpPr>
          <p:grpSpPr bwMode="auto">
            <a:xfrm>
              <a:off x="1701" y="2659"/>
              <a:ext cx="680" cy="680"/>
              <a:chOff x="1701" y="2659"/>
              <a:chExt cx="680" cy="680"/>
            </a:xfrm>
          </p:grpSpPr>
          <p:sp>
            <p:nvSpPr>
              <p:cNvPr id="27742"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743"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744"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745"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746"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747"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748"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27722" name="Oval 346"/>
            <p:cNvSpPr>
              <a:spLocks noChangeArrowheads="1"/>
            </p:cNvSpPr>
            <p:nvPr/>
          </p:nvSpPr>
          <p:spPr bwMode="auto">
            <a:xfrm rot="-473338">
              <a:off x="1383" y="2115"/>
              <a:ext cx="318" cy="318"/>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27723" name="Group 430"/>
            <p:cNvGrpSpPr>
              <a:grpSpLocks/>
            </p:cNvGrpSpPr>
            <p:nvPr/>
          </p:nvGrpSpPr>
          <p:grpSpPr bwMode="auto">
            <a:xfrm>
              <a:off x="1549" y="1344"/>
              <a:ext cx="786" cy="802"/>
              <a:chOff x="1549" y="1344"/>
              <a:chExt cx="786" cy="802"/>
            </a:xfrm>
          </p:grpSpPr>
          <p:sp>
            <p:nvSpPr>
              <p:cNvPr id="27739" name="Oval 351"/>
              <p:cNvSpPr>
                <a:spLocks noChangeArrowheads="1"/>
              </p:cNvSpPr>
              <p:nvPr/>
            </p:nvSpPr>
            <p:spPr bwMode="auto">
              <a:xfrm rot="218809">
                <a:off x="1549" y="1828"/>
                <a:ext cx="317" cy="318"/>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740" name="Oval 354"/>
              <p:cNvSpPr>
                <a:spLocks noChangeArrowheads="1"/>
              </p:cNvSpPr>
              <p:nvPr/>
            </p:nvSpPr>
            <p:spPr bwMode="auto">
              <a:xfrm rot="218809">
                <a:off x="1746" y="1570"/>
                <a:ext cx="317" cy="317"/>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741" name="Oval 355"/>
              <p:cNvSpPr>
                <a:spLocks noChangeArrowheads="1"/>
              </p:cNvSpPr>
              <p:nvPr/>
            </p:nvSpPr>
            <p:spPr bwMode="auto">
              <a:xfrm rot="218809">
                <a:off x="1973" y="1344"/>
                <a:ext cx="362" cy="363"/>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7724" name="Group 432"/>
            <p:cNvGrpSpPr>
              <a:grpSpLocks/>
            </p:cNvGrpSpPr>
            <p:nvPr/>
          </p:nvGrpSpPr>
          <p:grpSpPr bwMode="auto">
            <a:xfrm>
              <a:off x="2336" y="1298"/>
              <a:ext cx="725" cy="363"/>
              <a:chOff x="2336" y="1298"/>
              <a:chExt cx="725" cy="363"/>
            </a:xfrm>
          </p:grpSpPr>
          <p:sp>
            <p:nvSpPr>
              <p:cNvPr id="27737" name="Oval 356"/>
              <p:cNvSpPr>
                <a:spLocks noChangeArrowheads="1"/>
              </p:cNvSpPr>
              <p:nvPr/>
            </p:nvSpPr>
            <p:spPr bwMode="auto">
              <a:xfrm>
                <a:off x="2336" y="1298"/>
                <a:ext cx="362" cy="363"/>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738" name="Oval 357"/>
              <p:cNvSpPr>
                <a:spLocks noChangeArrowheads="1"/>
              </p:cNvSpPr>
              <p:nvPr/>
            </p:nvSpPr>
            <p:spPr bwMode="auto">
              <a:xfrm>
                <a:off x="2699" y="1298"/>
                <a:ext cx="362" cy="363"/>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7725" name="Group 431"/>
            <p:cNvGrpSpPr>
              <a:grpSpLocks/>
            </p:cNvGrpSpPr>
            <p:nvPr/>
          </p:nvGrpSpPr>
          <p:grpSpPr bwMode="auto">
            <a:xfrm>
              <a:off x="3061" y="1389"/>
              <a:ext cx="1725" cy="1995"/>
              <a:chOff x="3061" y="1389"/>
              <a:chExt cx="1725" cy="1995"/>
            </a:xfrm>
          </p:grpSpPr>
          <p:sp>
            <p:nvSpPr>
              <p:cNvPr id="27726" name="Oval 358"/>
              <p:cNvSpPr>
                <a:spLocks noChangeArrowheads="1"/>
              </p:cNvSpPr>
              <p:nvPr/>
            </p:nvSpPr>
            <p:spPr bwMode="auto">
              <a:xfrm>
                <a:off x="3061" y="1389"/>
                <a:ext cx="362" cy="363"/>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727" name="Oval 360"/>
              <p:cNvSpPr>
                <a:spLocks noChangeArrowheads="1"/>
              </p:cNvSpPr>
              <p:nvPr/>
            </p:nvSpPr>
            <p:spPr bwMode="auto">
              <a:xfrm>
                <a:off x="3379" y="1616"/>
                <a:ext cx="272" cy="272"/>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728" name="Oval 367"/>
              <p:cNvSpPr>
                <a:spLocks noChangeArrowheads="1"/>
              </p:cNvSpPr>
              <p:nvPr/>
            </p:nvSpPr>
            <p:spPr bwMode="auto">
              <a:xfrm>
                <a:off x="3606" y="1752"/>
                <a:ext cx="272" cy="272"/>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729" name="Oval 370"/>
              <p:cNvSpPr>
                <a:spLocks noChangeArrowheads="1"/>
              </p:cNvSpPr>
              <p:nvPr/>
            </p:nvSpPr>
            <p:spPr bwMode="auto">
              <a:xfrm>
                <a:off x="3833" y="2024"/>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730" name="Oval 371"/>
              <p:cNvSpPr>
                <a:spLocks noChangeArrowheads="1"/>
              </p:cNvSpPr>
              <p:nvPr/>
            </p:nvSpPr>
            <p:spPr bwMode="auto">
              <a:xfrm>
                <a:off x="3969" y="2160"/>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731" name="Oval 372"/>
              <p:cNvSpPr>
                <a:spLocks noChangeArrowheads="1"/>
              </p:cNvSpPr>
              <p:nvPr/>
            </p:nvSpPr>
            <p:spPr bwMode="auto">
              <a:xfrm>
                <a:off x="4105" y="2296"/>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732" name="Oval 373"/>
              <p:cNvSpPr>
                <a:spLocks noChangeArrowheads="1"/>
              </p:cNvSpPr>
              <p:nvPr/>
            </p:nvSpPr>
            <p:spPr bwMode="auto">
              <a:xfrm>
                <a:off x="4195" y="2478"/>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733" name="Oval 374"/>
              <p:cNvSpPr>
                <a:spLocks noChangeArrowheads="1"/>
              </p:cNvSpPr>
              <p:nvPr/>
            </p:nvSpPr>
            <p:spPr bwMode="auto">
              <a:xfrm>
                <a:off x="4332" y="2659"/>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734" name="Oval 375"/>
              <p:cNvSpPr>
                <a:spLocks noChangeArrowheads="1"/>
              </p:cNvSpPr>
              <p:nvPr/>
            </p:nvSpPr>
            <p:spPr bwMode="auto">
              <a:xfrm>
                <a:off x="4422" y="2840"/>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735" name="Oval 376"/>
              <p:cNvSpPr>
                <a:spLocks noChangeArrowheads="1"/>
              </p:cNvSpPr>
              <p:nvPr/>
            </p:nvSpPr>
            <p:spPr bwMode="auto">
              <a:xfrm>
                <a:off x="4513" y="3022"/>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7736" name="Oval 377"/>
              <p:cNvSpPr>
                <a:spLocks noChangeArrowheads="1"/>
              </p:cNvSpPr>
              <p:nvPr/>
            </p:nvSpPr>
            <p:spPr bwMode="auto">
              <a:xfrm>
                <a:off x="4604" y="3203"/>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sp>
        <p:nvSpPr>
          <p:cNvPr id="26683" name="Rectangle 307"/>
          <p:cNvSpPr>
            <a:spLocks noChangeArrowheads="1"/>
          </p:cNvSpPr>
          <p:nvPr/>
        </p:nvSpPr>
        <p:spPr bwMode="auto">
          <a:xfrm>
            <a:off x="1403350" y="4149725"/>
            <a:ext cx="865188" cy="1295400"/>
          </a:xfrm>
          <a:prstGeom prst="rect">
            <a:avLst/>
          </a:prstGeom>
          <a:noFill/>
          <a:ln w="28575">
            <a:solidFill>
              <a:srgbClr val="FFFF00"/>
            </a:solidFill>
            <a:miter lim="800000"/>
            <a:headEnd/>
            <a:tailEnd/>
          </a:ln>
        </p:spPr>
        <p:txBody>
          <a:bodyPr wrap="none" anchor="ctr"/>
          <a:lstStyle/>
          <a:p>
            <a:endParaRPr lang="fr-FR" sz="1800">
              <a:solidFill>
                <a:schemeClr val="tx1"/>
              </a:solidFill>
              <a:latin typeface="Arial" charset="0"/>
            </a:endParaRPr>
          </a:p>
        </p:txBody>
      </p:sp>
      <p:sp>
        <p:nvSpPr>
          <p:cNvPr id="26684" name="Line 309"/>
          <p:cNvSpPr>
            <a:spLocks noChangeShapeType="1"/>
          </p:cNvSpPr>
          <p:nvPr/>
        </p:nvSpPr>
        <p:spPr bwMode="auto">
          <a:xfrm>
            <a:off x="2268538" y="4581525"/>
            <a:ext cx="1943100" cy="0"/>
          </a:xfrm>
          <a:prstGeom prst="line">
            <a:avLst/>
          </a:prstGeom>
          <a:noFill/>
          <a:ln w="9525">
            <a:solidFill>
              <a:srgbClr val="FFFF00"/>
            </a:solidFill>
            <a:round/>
            <a:headEnd/>
            <a:tailEnd type="triangle" w="med" len="med"/>
          </a:ln>
        </p:spPr>
        <p:txBody>
          <a:bodyPr/>
          <a:lstStyle/>
          <a:p>
            <a:endParaRPr lang="fr-FR"/>
          </a:p>
        </p:txBody>
      </p:sp>
      <p:sp>
        <p:nvSpPr>
          <p:cNvPr id="26685" name="Text Box 310"/>
          <p:cNvSpPr txBox="1">
            <a:spLocks noChangeArrowheads="1"/>
          </p:cNvSpPr>
          <p:nvPr/>
        </p:nvSpPr>
        <p:spPr bwMode="auto">
          <a:xfrm>
            <a:off x="4408488" y="4383088"/>
            <a:ext cx="2163762" cy="646112"/>
          </a:xfrm>
          <a:prstGeom prst="rect">
            <a:avLst/>
          </a:prstGeom>
          <a:noFill/>
          <a:ln w="9525">
            <a:solidFill>
              <a:schemeClr val="bg1"/>
            </a:solidFill>
            <a:miter lim="800000"/>
            <a:headEnd/>
            <a:tailEnd/>
          </a:ln>
        </p:spPr>
        <p:txBody>
          <a:bodyPr wrap="none">
            <a:spAutoFit/>
          </a:bodyPr>
          <a:lstStyle/>
          <a:p>
            <a:r>
              <a:rPr lang="pl-PL" sz="1800"/>
              <a:t>Pęcherzyk wzrastający</a:t>
            </a:r>
            <a:r>
              <a:rPr lang="fr-BE" sz="1800"/>
              <a:t> </a:t>
            </a:r>
          </a:p>
          <a:p>
            <a:r>
              <a:rPr lang="fr-BE" sz="1800"/>
              <a:t>&lt; 9 mm</a:t>
            </a:r>
            <a:endParaRPr lang="fr-FR" sz="1800"/>
          </a:p>
        </p:txBody>
      </p:sp>
      <p:sp>
        <p:nvSpPr>
          <p:cNvPr id="26686" name="Rectangle 311"/>
          <p:cNvSpPr>
            <a:spLocks noChangeArrowheads="1"/>
          </p:cNvSpPr>
          <p:nvPr/>
        </p:nvSpPr>
        <p:spPr bwMode="auto">
          <a:xfrm>
            <a:off x="1908175" y="3357563"/>
            <a:ext cx="865188" cy="792162"/>
          </a:xfrm>
          <a:prstGeom prst="rect">
            <a:avLst/>
          </a:prstGeom>
          <a:noFill/>
          <a:ln w="28575">
            <a:solidFill>
              <a:srgbClr val="FFFF00"/>
            </a:solidFill>
            <a:miter lim="800000"/>
            <a:headEnd/>
            <a:tailEnd/>
          </a:ln>
        </p:spPr>
        <p:txBody>
          <a:bodyPr wrap="none" anchor="ctr"/>
          <a:lstStyle/>
          <a:p>
            <a:endParaRPr lang="fr-FR" sz="1800">
              <a:solidFill>
                <a:schemeClr val="tx1"/>
              </a:solidFill>
              <a:latin typeface="Arial" charset="0"/>
            </a:endParaRPr>
          </a:p>
        </p:txBody>
      </p:sp>
      <p:sp>
        <p:nvSpPr>
          <p:cNvPr id="26687" name="Line 312"/>
          <p:cNvSpPr>
            <a:spLocks noChangeShapeType="1"/>
          </p:cNvSpPr>
          <p:nvPr/>
        </p:nvSpPr>
        <p:spPr bwMode="auto">
          <a:xfrm>
            <a:off x="2771775" y="3716338"/>
            <a:ext cx="720725" cy="0"/>
          </a:xfrm>
          <a:prstGeom prst="line">
            <a:avLst/>
          </a:prstGeom>
          <a:noFill/>
          <a:ln w="9525">
            <a:solidFill>
              <a:srgbClr val="FFFF00"/>
            </a:solidFill>
            <a:round/>
            <a:headEnd/>
            <a:tailEnd type="triangle" w="med" len="med"/>
          </a:ln>
        </p:spPr>
        <p:txBody>
          <a:bodyPr/>
          <a:lstStyle/>
          <a:p>
            <a:endParaRPr lang="fr-FR"/>
          </a:p>
        </p:txBody>
      </p:sp>
      <p:sp>
        <p:nvSpPr>
          <p:cNvPr id="26688" name="Text Box 313"/>
          <p:cNvSpPr txBox="1">
            <a:spLocks noChangeArrowheads="1"/>
          </p:cNvSpPr>
          <p:nvPr/>
        </p:nvSpPr>
        <p:spPr bwMode="auto">
          <a:xfrm>
            <a:off x="3635375" y="3357563"/>
            <a:ext cx="2081213" cy="646112"/>
          </a:xfrm>
          <a:prstGeom prst="rect">
            <a:avLst/>
          </a:prstGeom>
          <a:noFill/>
          <a:ln w="9525">
            <a:solidFill>
              <a:schemeClr val="bg1"/>
            </a:solidFill>
            <a:miter lim="800000"/>
            <a:headEnd/>
            <a:tailEnd/>
          </a:ln>
        </p:spPr>
        <p:txBody>
          <a:bodyPr wrap="none">
            <a:spAutoFit/>
          </a:bodyPr>
          <a:lstStyle/>
          <a:p>
            <a:r>
              <a:rPr lang="pl-PL" sz="1800"/>
              <a:t>Pęcherzyk dominujący</a:t>
            </a:r>
            <a:endParaRPr lang="fr-BE" sz="1800"/>
          </a:p>
          <a:p>
            <a:r>
              <a:rPr lang="fr-BE" sz="1800"/>
              <a:t>8 </a:t>
            </a:r>
            <a:r>
              <a:rPr lang="pl-PL" sz="1800"/>
              <a:t>-</a:t>
            </a:r>
            <a:r>
              <a:rPr lang="fr-BE" sz="1800"/>
              <a:t> 10 mm</a:t>
            </a:r>
            <a:endParaRPr lang="fr-FR" sz="1800"/>
          </a:p>
        </p:txBody>
      </p:sp>
      <p:sp>
        <p:nvSpPr>
          <p:cNvPr id="26689" name="Rectangle 314"/>
          <p:cNvSpPr>
            <a:spLocks noChangeArrowheads="1"/>
          </p:cNvSpPr>
          <p:nvPr/>
        </p:nvSpPr>
        <p:spPr bwMode="auto">
          <a:xfrm>
            <a:off x="2411413" y="1916113"/>
            <a:ext cx="3024187" cy="1296987"/>
          </a:xfrm>
          <a:prstGeom prst="rect">
            <a:avLst/>
          </a:prstGeom>
          <a:noFill/>
          <a:ln w="28575">
            <a:solidFill>
              <a:srgbClr val="FFFF00"/>
            </a:solidFill>
            <a:miter lim="800000"/>
            <a:headEnd/>
            <a:tailEnd/>
          </a:ln>
        </p:spPr>
        <p:txBody>
          <a:bodyPr wrap="none" anchor="ctr"/>
          <a:lstStyle/>
          <a:p>
            <a:endParaRPr lang="fr-FR" sz="1800">
              <a:solidFill>
                <a:schemeClr val="tx1"/>
              </a:solidFill>
              <a:latin typeface="Arial" charset="0"/>
            </a:endParaRPr>
          </a:p>
        </p:txBody>
      </p:sp>
      <p:sp>
        <p:nvSpPr>
          <p:cNvPr id="26690" name="Text Box 315"/>
          <p:cNvSpPr txBox="1">
            <a:spLocks noChangeArrowheads="1"/>
          </p:cNvSpPr>
          <p:nvPr/>
        </p:nvSpPr>
        <p:spPr bwMode="auto">
          <a:xfrm>
            <a:off x="6443663" y="1557338"/>
            <a:ext cx="2049462" cy="646112"/>
          </a:xfrm>
          <a:prstGeom prst="rect">
            <a:avLst/>
          </a:prstGeom>
          <a:noFill/>
          <a:ln w="9525">
            <a:solidFill>
              <a:schemeClr val="bg1"/>
            </a:solidFill>
            <a:miter lim="800000"/>
            <a:headEnd/>
            <a:tailEnd/>
          </a:ln>
        </p:spPr>
        <p:txBody>
          <a:bodyPr wrap="none">
            <a:spAutoFit/>
          </a:bodyPr>
          <a:lstStyle/>
          <a:p>
            <a:r>
              <a:rPr lang="pl-PL" sz="1800"/>
              <a:t>Pęcherzyk owulacyjny</a:t>
            </a:r>
            <a:endParaRPr lang="fr-BE" sz="1800"/>
          </a:p>
          <a:p>
            <a:r>
              <a:rPr lang="fr-BE" sz="1800"/>
              <a:t>10 </a:t>
            </a:r>
            <a:r>
              <a:rPr lang="pl-PL" sz="1800"/>
              <a:t>-</a:t>
            </a:r>
            <a:r>
              <a:rPr lang="fr-BE" sz="1800"/>
              <a:t> 20 mm</a:t>
            </a:r>
            <a:endParaRPr lang="fr-FR" sz="1800"/>
          </a:p>
        </p:txBody>
      </p:sp>
      <p:sp>
        <p:nvSpPr>
          <p:cNvPr id="26691" name="Line 316"/>
          <p:cNvSpPr>
            <a:spLocks noChangeShapeType="1"/>
          </p:cNvSpPr>
          <p:nvPr/>
        </p:nvSpPr>
        <p:spPr bwMode="auto">
          <a:xfrm>
            <a:off x="5435600" y="2133600"/>
            <a:ext cx="1008063" cy="0"/>
          </a:xfrm>
          <a:prstGeom prst="line">
            <a:avLst/>
          </a:prstGeom>
          <a:noFill/>
          <a:ln w="9525">
            <a:solidFill>
              <a:srgbClr val="FFFF00"/>
            </a:solidFill>
            <a:round/>
            <a:headEnd/>
            <a:tailEnd type="triangle" w="med" len="med"/>
          </a:ln>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8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6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8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68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68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8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69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6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83" grpId="0" animBg="1"/>
      <p:bldP spid="26684" grpId="0" animBg="1"/>
      <p:bldP spid="26685" grpId="0" animBg="1"/>
      <p:bldP spid="26686" grpId="0" animBg="1"/>
      <p:bldP spid="26687" grpId="0" animBg="1"/>
      <p:bldP spid="26688" grpId="0" animBg="1"/>
      <p:bldP spid="26689" grpId="0" animBg="1"/>
      <p:bldP spid="26690" grpId="0" animBg="1"/>
      <p:bldP spid="266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99"/>
          <p:cNvSpPr txBox="1">
            <a:spLocks noChangeArrowheads="1"/>
          </p:cNvSpPr>
          <p:nvPr/>
        </p:nvSpPr>
        <p:spPr bwMode="auto">
          <a:xfrm>
            <a:off x="468313" y="188913"/>
            <a:ext cx="4846637" cy="492125"/>
          </a:xfrm>
          <a:prstGeom prst="rect">
            <a:avLst/>
          </a:prstGeom>
          <a:solidFill>
            <a:srgbClr val="000066"/>
          </a:solidFill>
          <a:ln w="9525">
            <a:solidFill>
              <a:schemeClr val="bg2"/>
            </a:solidFill>
            <a:miter lim="800000"/>
            <a:headEnd/>
            <a:tailEnd/>
          </a:ln>
        </p:spPr>
        <p:txBody>
          <a:bodyPr wrap="none">
            <a:spAutoFit/>
          </a:bodyPr>
          <a:lstStyle/>
          <a:p>
            <a:r>
              <a:rPr lang="fr-BE"/>
              <a:t>Anoestrus typ I (« </a:t>
            </a:r>
            <a:r>
              <a:rPr lang="pl-PL"/>
              <a:t>nieaktywne jajniki</a:t>
            </a:r>
            <a:r>
              <a:rPr lang="fr-BE"/>
              <a:t> »)</a:t>
            </a:r>
            <a:endParaRPr lang="fr-FR"/>
          </a:p>
        </p:txBody>
      </p:sp>
      <p:cxnSp>
        <p:nvCxnSpPr>
          <p:cNvPr id="29698" name="Connecteur droit 50"/>
          <p:cNvCxnSpPr>
            <a:cxnSpLocks noChangeShapeType="1"/>
          </p:cNvCxnSpPr>
          <p:nvPr/>
        </p:nvCxnSpPr>
        <p:spPr bwMode="auto">
          <a:xfrm>
            <a:off x="779463" y="5680075"/>
            <a:ext cx="7634287" cy="0"/>
          </a:xfrm>
          <a:prstGeom prst="line">
            <a:avLst/>
          </a:prstGeom>
          <a:noFill/>
          <a:ln w="9525" algn="ctr">
            <a:solidFill>
              <a:schemeClr val="bg1"/>
            </a:solidFill>
            <a:round/>
            <a:headEnd/>
            <a:tailEnd/>
          </a:ln>
        </p:spPr>
      </p:cxnSp>
      <p:cxnSp>
        <p:nvCxnSpPr>
          <p:cNvPr id="29699" name="Connecteur droit 52"/>
          <p:cNvCxnSpPr>
            <a:cxnSpLocks noChangeShapeType="1"/>
          </p:cNvCxnSpPr>
          <p:nvPr/>
        </p:nvCxnSpPr>
        <p:spPr bwMode="auto">
          <a:xfrm>
            <a:off x="2022475" y="5648325"/>
            <a:ext cx="0" cy="144463"/>
          </a:xfrm>
          <a:prstGeom prst="line">
            <a:avLst/>
          </a:prstGeom>
          <a:noFill/>
          <a:ln w="9525" algn="ctr">
            <a:solidFill>
              <a:schemeClr val="bg1"/>
            </a:solidFill>
            <a:round/>
            <a:headEnd/>
            <a:tailEnd/>
          </a:ln>
        </p:spPr>
      </p:cxnSp>
      <p:cxnSp>
        <p:nvCxnSpPr>
          <p:cNvPr id="29700" name="Connecteur droit 53"/>
          <p:cNvCxnSpPr>
            <a:cxnSpLocks noChangeShapeType="1"/>
          </p:cNvCxnSpPr>
          <p:nvPr/>
        </p:nvCxnSpPr>
        <p:spPr bwMode="auto">
          <a:xfrm>
            <a:off x="2316163" y="5648325"/>
            <a:ext cx="0" cy="144463"/>
          </a:xfrm>
          <a:prstGeom prst="line">
            <a:avLst/>
          </a:prstGeom>
          <a:noFill/>
          <a:ln w="9525" algn="ctr">
            <a:solidFill>
              <a:schemeClr val="bg1"/>
            </a:solidFill>
            <a:round/>
            <a:headEnd/>
            <a:tailEnd/>
          </a:ln>
        </p:spPr>
      </p:cxnSp>
      <p:cxnSp>
        <p:nvCxnSpPr>
          <p:cNvPr id="29701" name="Connecteur droit 54"/>
          <p:cNvCxnSpPr>
            <a:cxnSpLocks noChangeShapeType="1"/>
          </p:cNvCxnSpPr>
          <p:nvPr/>
        </p:nvCxnSpPr>
        <p:spPr bwMode="auto">
          <a:xfrm>
            <a:off x="2609850" y="5648325"/>
            <a:ext cx="0" cy="144463"/>
          </a:xfrm>
          <a:prstGeom prst="line">
            <a:avLst/>
          </a:prstGeom>
          <a:noFill/>
          <a:ln w="9525" algn="ctr">
            <a:solidFill>
              <a:schemeClr val="bg1"/>
            </a:solidFill>
            <a:round/>
            <a:headEnd/>
            <a:tailEnd/>
          </a:ln>
        </p:spPr>
      </p:cxnSp>
      <p:cxnSp>
        <p:nvCxnSpPr>
          <p:cNvPr id="29702" name="Connecteur droit 55"/>
          <p:cNvCxnSpPr>
            <a:cxnSpLocks noChangeShapeType="1"/>
          </p:cNvCxnSpPr>
          <p:nvPr/>
        </p:nvCxnSpPr>
        <p:spPr bwMode="auto">
          <a:xfrm>
            <a:off x="2903538" y="5648325"/>
            <a:ext cx="0" cy="144463"/>
          </a:xfrm>
          <a:prstGeom prst="line">
            <a:avLst/>
          </a:prstGeom>
          <a:noFill/>
          <a:ln w="9525" algn="ctr">
            <a:solidFill>
              <a:schemeClr val="bg1"/>
            </a:solidFill>
            <a:round/>
            <a:headEnd/>
            <a:tailEnd/>
          </a:ln>
        </p:spPr>
      </p:cxnSp>
      <p:cxnSp>
        <p:nvCxnSpPr>
          <p:cNvPr id="29703" name="Connecteur droit 56"/>
          <p:cNvCxnSpPr>
            <a:cxnSpLocks noChangeShapeType="1"/>
          </p:cNvCxnSpPr>
          <p:nvPr/>
        </p:nvCxnSpPr>
        <p:spPr bwMode="auto">
          <a:xfrm>
            <a:off x="3195638" y="5648325"/>
            <a:ext cx="0" cy="144463"/>
          </a:xfrm>
          <a:prstGeom prst="line">
            <a:avLst/>
          </a:prstGeom>
          <a:noFill/>
          <a:ln w="9525" algn="ctr">
            <a:solidFill>
              <a:schemeClr val="bg1"/>
            </a:solidFill>
            <a:round/>
            <a:headEnd/>
            <a:tailEnd/>
          </a:ln>
        </p:spPr>
      </p:cxnSp>
      <p:cxnSp>
        <p:nvCxnSpPr>
          <p:cNvPr id="29704" name="Connecteur droit 57"/>
          <p:cNvCxnSpPr>
            <a:cxnSpLocks noChangeShapeType="1"/>
          </p:cNvCxnSpPr>
          <p:nvPr/>
        </p:nvCxnSpPr>
        <p:spPr bwMode="auto">
          <a:xfrm>
            <a:off x="3489325" y="5648325"/>
            <a:ext cx="0" cy="144463"/>
          </a:xfrm>
          <a:prstGeom prst="line">
            <a:avLst/>
          </a:prstGeom>
          <a:noFill/>
          <a:ln w="9525" algn="ctr">
            <a:solidFill>
              <a:schemeClr val="bg1"/>
            </a:solidFill>
            <a:round/>
            <a:headEnd/>
            <a:tailEnd/>
          </a:ln>
        </p:spPr>
      </p:cxnSp>
      <p:cxnSp>
        <p:nvCxnSpPr>
          <p:cNvPr id="29705" name="Connecteur droit 58"/>
          <p:cNvCxnSpPr>
            <a:cxnSpLocks noChangeShapeType="1"/>
          </p:cNvCxnSpPr>
          <p:nvPr/>
        </p:nvCxnSpPr>
        <p:spPr bwMode="auto">
          <a:xfrm>
            <a:off x="3779838" y="5648325"/>
            <a:ext cx="0" cy="144463"/>
          </a:xfrm>
          <a:prstGeom prst="line">
            <a:avLst/>
          </a:prstGeom>
          <a:noFill/>
          <a:ln w="9525" algn="ctr">
            <a:solidFill>
              <a:schemeClr val="bg1"/>
            </a:solidFill>
            <a:round/>
            <a:headEnd/>
            <a:tailEnd/>
          </a:ln>
        </p:spPr>
      </p:cxnSp>
      <p:cxnSp>
        <p:nvCxnSpPr>
          <p:cNvPr id="29706" name="Connecteur droit 60"/>
          <p:cNvCxnSpPr>
            <a:cxnSpLocks noChangeShapeType="1"/>
          </p:cNvCxnSpPr>
          <p:nvPr/>
        </p:nvCxnSpPr>
        <p:spPr bwMode="auto">
          <a:xfrm>
            <a:off x="4078288" y="5648325"/>
            <a:ext cx="0" cy="144463"/>
          </a:xfrm>
          <a:prstGeom prst="line">
            <a:avLst/>
          </a:prstGeom>
          <a:noFill/>
          <a:ln w="9525" algn="ctr">
            <a:solidFill>
              <a:schemeClr val="bg1"/>
            </a:solidFill>
            <a:round/>
            <a:headEnd/>
            <a:tailEnd/>
          </a:ln>
        </p:spPr>
      </p:cxnSp>
      <p:cxnSp>
        <p:nvCxnSpPr>
          <p:cNvPr id="29707" name="Connecteur droit 61"/>
          <p:cNvCxnSpPr>
            <a:cxnSpLocks noChangeShapeType="1"/>
          </p:cNvCxnSpPr>
          <p:nvPr/>
        </p:nvCxnSpPr>
        <p:spPr bwMode="auto">
          <a:xfrm>
            <a:off x="4368800" y="5648325"/>
            <a:ext cx="0" cy="144463"/>
          </a:xfrm>
          <a:prstGeom prst="line">
            <a:avLst/>
          </a:prstGeom>
          <a:noFill/>
          <a:ln w="9525" algn="ctr">
            <a:solidFill>
              <a:schemeClr val="bg1"/>
            </a:solidFill>
            <a:round/>
            <a:headEnd/>
            <a:tailEnd/>
          </a:ln>
        </p:spPr>
      </p:cxnSp>
      <p:cxnSp>
        <p:nvCxnSpPr>
          <p:cNvPr id="29708" name="Connecteur droit 62"/>
          <p:cNvCxnSpPr>
            <a:cxnSpLocks noChangeShapeType="1"/>
          </p:cNvCxnSpPr>
          <p:nvPr/>
        </p:nvCxnSpPr>
        <p:spPr bwMode="auto">
          <a:xfrm>
            <a:off x="4664075" y="5648325"/>
            <a:ext cx="0" cy="144463"/>
          </a:xfrm>
          <a:prstGeom prst="line">
            <a:avLst/>
          </a:prstGeom>
          <a:noFill/>
          <a:ln w="9525" algn="ctr">
            <a:solidFill>
              <a:schemeClr val="bg1"/>
            </a:solidFill>
            <a:round/>
            <a:headEnd/>
            <a:tailEnd/>
          </a:ln>
        </p:spPr>
      </p:cxnSp>
      <p:cxnSp>
        <p:nvCxnSpPr>
          <p:cNvPr id="29709" name="Connecteur droit 63"/>
          <p:cNvCxnSpPr>
            <a:cxnSpLocks noChangeShapeType="1"/>
          </p:cNvCxnSpPr>
          <p:nvPr/>
        </p:nvCxnSpPr>
        <p:spPr bwMode="auto">
          <a:xfrm>
            <a:off x="4954588" y="5648325"/>
            <a:ext cx="0" cy="144463"/>
          </a:xfrm>
          <a:prstGeom prst="line">
            <a:avLst/>
          </a:prstGeom>
          <a:noFill/>
          <a:ln w="9525" algn="ctr">
            <a:solidFill>
              <a:schemeClr val="bg1"/>
            </a:solidFill>
            <a:round/>
            <a:headEnd/>
            <a:tailEnd/>
          </a:ln>
        </p:spPr>
      </p:cxnSp>
      <p:cxnSp>
        <p:nvCxnSpPr>
          <p:cNvPr id="29710" name="Connecteur droit 64"/>
          <p:cNvCxnSpPr>
            <a:cxnSpLocks noChangeShapeType="1"/>
          </p:cNvCxnSpPr>
          <p:nvPr/>
        </p:nvCxnSpPr>
        <p:spPr bwMode="auto">
          <a:xfrm>
            <a:off x="5249863" y="5648325"/>
            <a:ext cx="0" cy="144463"/>
          </a:xfrm>
          <a:prstGeom prst="line">
            <a:avLst/>
          </a:prstGeom>
          <a:noFill/>
          <a:ln w="9525" algn="ctr">
            <a:solidFill>
              <a:schemeClr val="bg1"/>
            </a:solidFill>
            <a:round/>
            <a:headEnd/>
            <a:tailEnd/>
          </a:ln>
        </p:spPr>
      </p:cxnSp>
      <p:cxnSp>
        <p:nvCxnSpPr>
          <p:cNvPr id="29711" name="Connecteur droit 65"/>
          <p:cNvCxnSpPr>
            <a:cxnSpLocks noChangeShapeType="1"/>
          </p:cNvCxnSpPr>
          <p:nvPr/>
        </p:nvCxnSpPr>
        <p:spPr bwMode="auto">
          <a:xfrm>
            <a:off x="5541963" y="5648325"/>
            <a:ext cx="0" cy="144463"/>
          </a:xfrm>
          <a:prstGeom prst="line">
            <a:avLst/>
          </a:prstGeom>
          <a:noFill/>
          <a:ln w="9525" algn="ctr">
            <a:solidFill>
              <a:schemeClr val="bg1"/>
            </a:solidFill>
            <a:round/>
            <a:headEnd/>
            <a:tailEnd/>
          </a:ln>
        </p:spPr>
      </p:cxnSp>
      <p:cxnSp>
        <p:nvCxnSpPr>
          <p:cNvPr id="29712" name="Connecteur droit 66"/>
          <p:cNvCxnSpPr>
            <a:cxnSpLocks noChangeShapeType="1"/>
          </p:cNvCxnSpPr>
          <p:nvPr/>
        </p:nvCxnSpPr>
        <p:spPr bwMode="auto">
          <a:xfrm>
            <a:off x="5835650" y="5648325"/>
            <a:ext cx="0" cy="144463"/>
          </a:xfrm>
          <a:prstGeom prst="line">
            <a:avLst/>
          </a:prstGeom>
          <a:noFill/>
          <a:ln w="9525" algn="ctr">
            <a:solidFill>
              <a:schemeClr val="bg1"/>
            </a:solidFill>
            <a:round/>
            <a:headEnd/>
            <a:tailEnd/>
          </a:ln>
        </p:spPr>
      </p:cxnSp>
      <p:cxnSp>
        <p:nvCxnSpPr>
          <p:cNvPr id="29713" name="Connecteur droit 67"/>
          <p:cNvCxnSpPr>
            <a:cxnSpLocks noChangeShapeType="1"/>
          </p:cNvCxnSpPr>
          <p:nvPr/>
        </p:nvCxnSpPr>
        <p:spPr bwMode="auto">
          <a:xfrm>
            <a:off x="6129338" y="5648325"/>
            <a:ext cx="0" cy="144463"/>
          </a:xfrm>
          <a:prstGeom prst="line">
            <a:avLst/>
          </a:prstGeom>
          <a:noFill/>
          <a:ln w="9525" algn="ctr">
            <a:solidFill>
              <a:schemeClr val="bg1"/>
            </a:solidFill>
            <a:round/>
            <a:headEnd/>
            <a:tailEnd/>
          </a:ln>
        </p:spPr>
      </p:cxnSp>
      <p:cxnSp>
        <p:nvCxnSpPr>
          <p:cNvPr id="29714" name="Connecteur droit 68"/>
          <p:cNvCxnSpPr>
            <a:cxnSpLocks noChangeShapeType="1"/>
          </p:cNvCxnSpPr>
          <p:nvPr/>
        </p:nvCxnSpPr>
        <p:spPr bwMode="auto">
          <a:xfrm>
            <a:off x="6423025" y="5648325"/>
            <a:ext cx="0" cy="144463"/>
          </a:xfrm>
          <a:prstGeom prst="line">
            <a:avLst/>
          </a:prstGeom>
          <a:noFill/>
          <a:ln w="9525" algn="ctr">
            <a:solidFill>
              <a:schemeClr val="bg1"/>
            </a:solidFill>
            <a:round/>
            <a:headEnd/>
            <a:tailEnd/>
          </a:ln>
        </p:spPr>
      </p:cxnSp>
      <p:cxnSp>
        <p:nvCxnSpPr>
          <p:cNvPr id="29715" name="Connecteur droit 69"/>
          <p:cNvCxnSpPr>
            <a:cxnSpLocks noChangeShapeType="1"/>
          </p:cNvCxnSpPr>
          <p:nvPr/>
        </p:nvCxnSpPr>
        <p:spPr bwMode="auto">
          <a:xfrm>
            <a:off x="6716713" y="5648325"/>
            <a:ext cx="0" cy="144463"/>
          </a:xfrm>
          <a:prstGeom prst="line">
            <a:avLst/>
          </a:prstGeom>
          <a:noFill/>
          <a:ln w="9525" algn="ctr">
            <a:solidFill>
              <a:schemeClr val="bg1"/>
            </a:solidFill>
            <a:round/>
            <a:headEnd/>
            <a:tailEnd/>
          </a:ln>
        </p:spPr>
      </p:cxnSp>
      <p:cxnSp>
        <p:nvCxnSpPr>
          <p:cNvPr id="29716" name="Connecteur droit 70"/>
          <p:cNvCxnSpPr>
            <a:cxnSpLocks noChangeShapeType="1"/>
          </p:cNvCxnSpPr>
          <p:nvPr/>
        </p:nvCxnSpPr>
        <p:spPr bwMode="auto">
          <a:xfrm>
            <a:off x="7008813" y="5648325"/>
            <a:ext cx="0" cy="144463"/>
          </a:xfrm>
          <a:prstGeom prst="line">
            <a:avLst/>
          </a:prstGeom>
          <a:noFill/>
          <a:ln w="9525" algn="ctr">
            <a:solidFill>
              <a:schemeClr val="bg1"/>
            </a:solidFill>
            <a:round/>
            <a:headEnd/>
            <a:tailEnd/>
          </a:ln>
        </p:spPr>
      </p:cxnSp>
      <p:cxnSp>
        <p:nvCxnSpPr>
          <p:cNvPr id="29717" name="Connecteur droit 71"/>
          <p:cNvCxnSpPr>
            <a:cxnSpLocks noChangeShapeType="1"/>
          </p:cNvCxnSpPr>
          <p:nvPr/>
        </p:nvCxnSpPr>
        <p:spPr bwMode="auto">
          <a:xfrm>
            <a:off x="7300913" y="5648325"/>
            <a:ext cx="0" cy="144463"/>
          </a:xfrm>
          <a:prstGeom prst="line">
            <a:avLst/>
          </a:prstGeom>
          <a:noFill/>
          <a:ln w="9525" algn="ctr">
            <a:solidFill>
              <a:schemeClr val="bg1"/>
            </a:solidFill>
            <a:round/>
            <a:headEnd/>
            <a:tailEnd/>
          </a:ln>
        </p:spPr>
      </p:cxnSp>
      <p:cxnSp>
        <p:nvCxnSpPr>
          <p:cNvPr id="29718" name="Connecteur droit 72"/>
          <p:cNvCxnSpPr>
            <a:cxnSpLocks noChangeShapeType="1"/>
          </p:cNvCxnSpPr>
          <p:nvPr/>
        </p:nvCxnSpPr>
        <p:spPr bwMode="auto">
          <a:xfrm>
            <a:off x="7594600" y="5648325"/>
            <a:ext cx="0" cy="144463"/>
          </a:xfrm>
          <a:prstGeom prst="line">
            <a:avLst/>
          </a:prstGeom>
          <a:noFill/>
          <a:ln w="9525" algn="ctr">
            <a:solidFill>
              <a:schemeClr val="bg1"/>
            </a:solidFill>
            <a:round/>
            <a:headEnd/>
            <a:tailEnd/>
          </a:ln>
        </p:spPr>
      </p:cxnSp>
      <p:cxnSp>
        <p:nvCxnSpPr>
          <p:cNvPr id="29719" name="Connecteur droit 73"/>
          <p:cNvCxnSpPr>
            <a:cxnSpLocks noChangeShapeType="1"/>
          </p:cNvCxnSpPr>
          <p:nvPr/>
        </p:nvCxnSpPr>
        <p:spPr bwMode="auto">
          <a:xfrm>
            <a:off x="7888288" y="5648325"/>
            <a:ext cx="0" cy="144463"/>
          </a:xfrm>
          <a:prstGeom prst="line">
            <a:avLst/>
          </a:prstGeom>
          <a:noFill/>
          <a:ln w="9525" algn="ctr">
            <a:solidFill>
              <a:schemeClr val="bg1"/>
            </a:solidFill>
            <a:round/>
            <a:headEnd/>
            <a:tailEnd/>
          </a:ln>
        </p:spPr>
      </p:cxnSp>
      <p:cxnSp>
        <p:nvCxnSpPr>
          <p:cNvPr id="29720" name="Connecteur droit 113"/>
          <p:cNvCxnSpPr>
            <a:cxnSpLocks noChangeShapeType="1"/>
          </p:cNvCxnSpPr>
          <p:nvPr/>
        </p:nvCxnSpPr>
        <p:spPr bwMode="auto">
          <a:xfrm>
            <a:off x="1774825" y="5648325"/>
            <a:ext cx="0" cy="144463"/>
          </a:xfrm>
          <a:prstGeom prst="line">
            <a:avLst/>
          </a:prstGeom>
          <a:noFill/>
          <a:ln w="9525" algn="ctr">
            <a:solidFill>
              <a:schemeClr val="bg1"/>
            </a:solidFill>
            <a:round/>
            <a:headEnd/>
            <a:tailEnd/>
          </a:ln>
        </p:spPr>
      </p:cxnSp>
      <p:cxnSp>
        <p:nvCxnSpPr>
          <p:cNvPr id="29721" name="Connecteur droit 143"/>
          <p:cNvCxnSpPr>
            <a:cxnSpLocks noChangeShapeType="1"/>
          </p:cNvCxnSpPr>
          <p:nvPr/>
        </p:nvCxnSpPr>
        <p:spPr bwMode="auto">
          <a:xfrm>
            <a:off x="1504950" y="5648325"/>
            <a:ext cx="0" cy="144463"/>
          </a:xfrm>
          <a:prstGeom prst="line">
            <a:avLst/>
          </a:prstGeom>
          <a:noFill/>
          <a:ln w="9525" algn="ctr">
            <a:solidFill>
              <a:schemeClr val="bg1"/>
            </a:solidFill>
            <a:round/>
            <a:headEnd/>
            <a:tailEnd/>
          </a:ln>
        </p:spPr>
      </p:cxnSp>
      <p:cxnSp>
        <p:nvCxnSpPr>
          <p:cNvPr id="29722" name="Connecteur droit 73"/>
          <p:cNvCxnSpPr>
            <a:cxnSpLocks noChangeShapeType="1"/>
          </p:cNvCxnSpPr>
          <p:nvPr/>
        </p:nvCxnSpPr>
        <p:spPr bwMode="auto">
          <a:xfrm>
            <a:off x="8167688" y="5678488"/>
            <a:ext cx="0" cy="142875"/>
          </a:xfrm>
          <a:prstGeom prst="line">
            <a:avLst/>
          </a:prstGeom>
          <a:noFill/>
          <a:ln w="9525" algn="ctr">
            <a:solidFill>
              <a:schemeClr val="bg1"/>
            </a:solidFill>
            <a:round/>
            <a:headEnd/>
            <a:tailEnd/>
          </a:ln>
        </p:spPr>
      </p:cxnSp>
      <p:cxnSp>
        <p:nvCxnSpPr>
          <p:cNvPr id="29723" name="Connecteur droit 143"/>
          <p:cNvCxnSpPr>
            <a:cxnSpLocks noChangeShapeType="1"/>
          </p:cNvCxnSpPr>
          <p:nvPr/>
        </p:nvCxnSpPr>
        <p:spPr bwMode="auto">
          <a:xfrm>
            <a:off x="1277938" y="5678488"/>
            <a:ext cx="0" cy="142875"/>
          </a:xfrm>
          <a:prstGeom prst="line">
            <a:avLst/>
          </a:prstGeom>
          <a:noFill/>
          <a:ln w="9525" algn="ctr">
            <a:solidFill>
              <a:schemeClr val="bg1"/>
            </a:solidFill>
            <a:round/>
            <a:headEnd/>
            <a:tailEnd/>
          </a:ln>
        </p:spPr>
      </p:cxnSp>
      <p:cxnSp>
        <p:nvCxnSpPr>
          <p:cNvPr id="29724" name="Connecteur droit 143"/>
          <p:cNvCxnSpPr>
            <a:cxnSpLocks noChangeShapeType="1"/>
          </p:cNvCxnSpPr>
          <p:nvPr/>
        </p:nvCxnSpPr>
        <p:spPr bwMode="auto">
          <a:xfrm>
            <a:off x="1028700" y="5680075"/>
            <a:ext cx="0" cy="144463"/>
          </a:xfrm>
          <a:prstGeom prst="line">
            <a:avLst/>
          </a:prstGeom>
          <a:noFill/>
          <a:ln w="9525" algn="ctr">
            <a:solidFill>
              <a:schemeClr val="bg1"/>
            </a:solidFill>
            <a:round/>
            <a:headEnd/>
            <a:tailEnd/>
          </a:ln>
        </p:spPr>
      </p:cxnSp>
      <p:cxnSp>
        <p:nvCxnSpPr>
          <p:cNvPr id="29725" name="Connecteur droit 73"/>
          <p:cNvCxnSpPr>
            <a:cxnSpLocks noChangeShapeType="1"/>
          </p:cNvCxnSpPr>
          <p:nvPr/>
        </p:nvCxnSpPr>
        <p:spPr bwMode="auto">
          <a:xfrm>
            <a:off x="779463" y="5680075"/>
            <a:ext cx="0" cy="144463"/>
          </a:xfrm>
          <a:prstGeom prst="line">
            <a:avLst/>
          </a:prstGeom>
          <a:noFill/>
          <a:ln w="9525" algn="ctr">
            <a:solidFill>
              <a:schemeClr val="bg1"/>
            </a:solidFill>
            <a:round/>
            <a:headEnd/>
            <a:tailEnd/>
          </a:ln>
        </p:spPr>
      </p:cxnSp>
      <p:grpSp>
        <p:nvGrpSpPr>
          <p:cNvPr id="29726" name="Group 151"/>
          <p:cNvGrpSpPr>
            <a:grpSpLocks/>
          </p:cNvGrpSpPr>
          <p:nvPr/>
        </p:nvGrpSpPr>
        <p:grpSpPr bwMode="auto">
          <a:xfrm>
            <a:off x="755650" y="908050"/>
            <a:ext cx="560388" cy="4524375"/>
            <a:chOff x="476" y="572"/>
            <a:chExt cx="353" cy="2850"/>
          </a:xfrm>
        </p:grpSpPr>
        <p:sp>
          <p:nvSpPr>
            <p:cNvPr id="29904" name="Text Box 128"/>
            <p:cNvSpPr txBox="1">
              <a:spLocks noChangeArrowheads="1"/>
            </p:cNvSpPr>
            <p:nvPr/>
          </p:nvSpPr>
          <p:spPr bwMode="auto">
            <a:xfrm>
              <a:off x="612" y="3249"/>
              <a:ext cx="160" cy="173"/>
            </a:xfrm>
            <a:prstGeom prst="rect">
              <a:avLst/>
            </a:prstGeom>
            <a:noFill/>
            <a:ln w="9525">
              <a:noFill/>
              <a:miter lim="800000"/>
              <a:headEnd/>
              <a:tailEnd/>
            </a:ln>
          </p:spPr>
          <p:txBody>
            <a:bodyPr wrap="none">
              <a:spAutoFit/>
            </a:bodyPr>
            <a:lstStyle/>
            <a:p>
              <a:r>
                <a:rPr lang="fr-BE" sz="1200"/>
                <a:t>2</a:t>
              </a:r>
              <a:endParaRPr lang="fr-FR" sz="1200"/>
            </a:p>
          </p:txBody>
        </p:sp>
        <p:grpSp>
          <p:nvGrpSpPr>
            <p:cNvPr id="29905" name="Group 150"/>
            <p:cNvGrpSpPr>
              <a:grpSpLocks/>
            </p:cNvGrpSpPr>
            <p:nvPr/>
          </p:nvGrpSpPr>
          <p:grpSpPr bwMode="auto">
            <a:xfrm>
              <a:off x="476" y="572"/>
              <a:ext cx="353" cy="2800"/>
              <a:chOff x="463" y="675"/>
              <a:chExt cx="353" cy="2800"/>
            </a:xfrm>
          </p:grpSpPr>
          <p:grpSp>
            <p:nvGrpSpPr>
              <p:cNvPr id="29906" name="Group 147"/>
              <p:cNvGrpSpPr>
                <a:grpSpLocks/>
              </p:cNvGrpSpPr>
              <p:nvPr/>
            </p:nvGrpSpPr>
            <p:grpSpPr bwMode="auto">
              <a:xfrm>
                <a:off x="521" y="935"/>
                <a:ext cx="295" cy="2540"/>
                <a:chOff x="521" y="935"/>
                <a:chExt cx="295" cy="2540"/>
              </a:xfrm>
            </p:grpSpPr>
            <p:sp>
              <p:nvSpPr>
                <p:cNvPr id="29908" name="Line 108"/>
                <p:cNvSpPr>
                  <a:spLocks noChangeShapeType="1"/>
                </p:cNvSpPr>
                <p:nvPr/>
              </p:nvSpPr>
              <p:spPr bwMode="auto">
                <a:xfrm flipV="1">
                  <a:off x="521" y="981"/>
                  <a:ext cx="0" cy="2494"/>
                </a:xfrm>
                <a:prstGeom prst="line">
                  <a:avLst/>
                </a:prstGeom>
                <a:noFill/>
                <a:ln w="19050">
                  <a:solidFill>
                    <a:schemeClr val="bg2"/>
                  </a:solidFill>
                  <a:round/>
                  <a:headEnd/>
                  <a:tailEnd/>
                </a:ln>
              </p:spPr>
              <p:txBody>
                <a:bodyPr/>
                <a:lstStyle/>
                <a:p>
                  <a:endParaRPr lang="fr-FR"/>
                </a:p>
              </p:txBody>
            </p:sp>
            <p:sp>
              <p:nvSpPr>
                <p:cNvPr id="29909" name="Line 109"/>
                <p:cNvSpPr>
                  <a:spLocks noChangeShapeType="1"/>
                </p:cNvSpPr>
                <p:nvPr/>
              </p:nvSpPr>
              <p:spPr bwMode="auto">
                <a:xfrm>
                  <a:off x="521" y="3475"/>
                  <a:ext cx="91" cy="0"/>
                </a:xfrm>
                <a:prstGeom prst="line">
                  <a:avLst/>
                </a:prstGeom>
                <a:noFill/>
                <a:ln w="9525">
                  <a:solidFill>
                    <a:schemeClr val="bg2"/>
                  </a:solidFill>
                  <a:round/>
                  <a:headEnd/>
                  <a:tailEnd/>
                </a:ln>
              </p:spPr>
              <p:txBody>
                <a:bodyPr/>
                <a:lstStyle/>
                <a:p>
                  <a:endParaRPr lang="fr-FR"/>
                </a:p>
              </p:txBody>
            </p:sp>
            <p:sp>
              <p:nvSpPr>
                <p:cNvPr id="29910" name="Line 110"/>
                <p:cNvSpPr>
                  <a:spLocks noChangeShapeType="1"/>
                </p:cNvSpPr>
                <p:nvPr/>
              </p:nvSpPr>
              <p:spPr bwMode="auto">
                <a:xfrm>
                  <a:off x="521" y="3339"/>
                  <a:ext cx="91" cy="0"/>
                </a:xfrm>
                <a:prstGeom prst="line">
                  <a:avLst/>
                </a:prstGeom>
                <a:noFill/>
                <a:ln w="9525">
                  <a:solidFill>
                    <a:schemeClr val="bg2"/>
                  </a:solidFill>
                  <a:round/>
                  <a:headEnd/>
                  <a:tailEnd/>
                </a:ln>
              </p:spPr>
              <p:txBody>
                <a:bodyPr/>
                <a:lstStyle/>
                <a:p>
                  <a:endParaRPr lang="fr-FR"/>
                </a:p>
              </p:txBody>
            </p:sp>
            <p:sp>
              <p:nvSpPr>
                <p:cNvPr id="29911" name="Line 111"/>
                <p:cNvSpPr>
                  <a:spLocks noChangeShapeType="1"/>
                </p:cNvSpPr>
                <p:nvPr/>
              </p:nvSpPr>
              <p:spPr bwMode="auto">
                <a:xfrm>
                  <a:off x="521" y="3203"/>
                  <a:ext cx="91" cy="0"/>
                </a:xfrm>
                <a:prstGeom prst="line">
                  <a:avLst/>
                </a:prstGeom>
                <a:noFill/>
                <a:ln w="9525">
                  <a:solidFill>
                    <a:schemeClr val="bg2"/>
                  </a:solidFill>
                  <a:round/>
                  <a:headEnd/>
                  <a:tailEnd/>
                </a:ln>
              </p:spPr>
              <p:txBody>
                <a:bodyPr/>
                <a:lstStyle/>
                <a:p>
                  <a:endParaRPr lang="fr-FR"/>
                </a:p>
              </p:txBody>
            </p:sp>
            <p:sp>
              <p:nvSpPr>
                <p:cNvPr id="29912" name="Line 112"/>
                <p:cNvSpPr>
                  <a:spLocks noChangeShapeType="1"/>
                </p:cNvSpPr>
                <p:nvPr/>
              </p:nvSpPr>
              <p:spPr bwMode="auto">
                <a:xfrm>
                  <a:off x="521" y="3067"/>
                  <a:ext cx="91" cy="0"/>
                </a:xfrm>
                <a:prstGeom prst="line">
                  <a:avLst/>
                </a:prstGeom>
                <a:noFill/>
                <a:ln w="9525">
                  <a:solidFill>
                    <a:schemeClr val="bg2"/>
                  </a:solidFill>
                  <a:round/>
                  <a:headEnd/>
                  <a:tailEnd/>
                </a:ln>
              </p:spPr>
              <p:txBody>
                <a:bodyPr/>
                <a:lstStyle/>
                <a:p>
                  <a:endParaRPr lang="fr-FR"/>
                </a:p>
              </p:txBody>
            </p:sp>
            <p:sp>
              <p:nvSpPr>
                <p:cNvPr id="29913" name="Line 113"/>
                <p:cNvSpPr>
                  <a:spLocks noChangeShapeType="1"/>
                </p:cNvSpPr>
                <p:nvPr/>
              </p:nvSpPr>
              <p:spPr bwMode="auto">
                <a:xfrm>
                  <a:off x="521" y="2931"/>
                  <a:ext cx="91" cy="0"/>
                </a:xfrm>
                <a:prstGeom prst="line">
                  <a:avLst/>
                </a:prstGeom>
                <a:noFill/>
                <a:ln w="9525">
                  <a:solidFill>
                    <a:schemeClr val="bg2"/>
                  </a:solidFill>
                  <a:round/>
                  <a:headEnd/>
                  <a:tailEnd/>
                </a:ln>
              </p:spPr>
              <p:txBody>
                <a:bodyPr/>
                <a:lstStyle/>
                <a:p>
                  <a:endParaRPr lang="fr-FR"/>
                </a:p>
              </p:txBody>
            </p:sp>
            <p:sp>
              <p:nvSpPr>
                <p:cNvPr id="29914" name="Line 114"/>
                <p:cNvSpPr>
                  <a:spLocks noChangeShapeType="1"/>
                </p:cNvSpPr>
                <p:nvPr/>
              </p:nvSpPr>
              <p:spPr bwMode="auto">
                <a:xfrm>
                  <a:off x="521" y="2795"/>
                  <a:ext cx="91" cy="0"/>
                </a:xfrm>
                <a:prstGeom prst="line">
                  <a:avLst/>
                </a:prstGeom>
                <a:noFill/>
                <a:ln w="9525">
                  <a:solidFill>
                    <a:schemeClr val="bg2"/>
                  </a:solidFill>
                  <a:round/>
                  <a:headEnd/>
                  <a:tailEnd/>
                </a:ln>
              </p:spPr>
              <p:txBody>
                <a:bodyPr/>
                <a:lstStyle/>
                <a:p>
                  <a:endParaRPr lang="fr-FR"/>
                </a:p>
              </p:txBody>
            </p:sp>
            <p:sp>
              <p:nvSpPr>
                <p:cNvPr id="29915" name="Line 115"/>
                <p:cNvSpPr>
                  <a:spLocks noChangeShapeType="1"/>
                </p:cNvSpPr>
                <p:nvPr/>
              </p:nvSpPr>
              <p:spPr bwMode="auto">
                <a:xfrm>
                  <a:off x="521" y="2659"/>
                  <a:ext cx="91" cy="0"/>
                </a:xfrm>
                <a:prstGeom prst="line">
                  <a:avLst/>
                </a:prstGeom>
                <a:noFill/>
                <a:ln w="9525">
                  <a:solidFill>
                    <a:schemeClr val="bg2"/>
                  </a:solidFill>
                  <a:round/>
                  <a:headEnd/>
                  <a:tailEnd/>
                </a:ln>
              </p:spPr>
              <p:txBody>
                <a:bodyPr/>
                <a:lstStyle/>
                <a:p>
                  <a:endParaRPr lang="fr-FR"/>
                </a:p>
              </p:txBody>
            </p:sp>
            <p:sp>
              <p:nvSpPr>
                <p:cNvPr id="29916" name="Line 116"/>
                <p:cNvSpPr>
                  <a:spLocks noChangeShapeType="1"/>
                </p:cNvSpPr>
                <p:nvPr/>
              </p:nvSpPr>
              <p:spPr bwMode="auto">
                <a:xfrm>
                  <a:off x="521" y="2523"/>
                  <a:ext cx="91" cy="0"/>
                </a:xfrm>
                <a:prstGeom prst="line">
                  <a:avLst/>
                </a:prstGeom>
                <a:noFill/>
                <a:ln w="9525">
                  <a:solidFill>
                    <a:schemeClr val="bg2"/>
                  </a:solidFill>
                  <a:round/>
                  <a:headEnd/>
                  <a:tailEnd/>
                </a:ln>
              </p:spPr>
              <p:txBody>
                <a:bodyPr/>
                <a:lstStyle/>
                <a:p>
                  <a:endParaRPr lang="fr-FR"/>
                </a:p>
              </p:txBody>
            </p:sp>
            <p:sp>
              <p:nvSpPr>
                <p:cNvPr id="29917" name="Line 117"/>
                <p:cNvSpPr>
                  <a:spLocks noChangeShapeType="1"/>
                </p:cNvSpPr>
                <p:nvPr/>
              </p:nvSpPr>
              <p:spPr bwMode="auto">
                <a:xfrm>
                  <a:off x="521" y="2387"/>
                  <a:ext cx="91" cy="0"/>
                </a:xfrm>
                <a:prstGeom prst="line">
                  <a:avLst/>
                </a:prstGeom>
                <a:noFill/>
                <a:ln w="9525">
                  <a:solidFill>
                    <a:schemeClr val="bg2"/>
                  </a:solidFill>
                  <a:round/>
                  <a:headEnd/>
                  <a:tailEnd/>
                </a:ln>
              </p:spPr>
              <p:txBody>
                <a:bodyPr/>
                <a:lstStyle/>
                <a:p>
                  <a:endParaRPr lang="fr-FR"/>
                </a:p>
              </p:txBody>
            </p:sp>
            <p:sp>
              <p:nvSpPr>
                <p:cNvPr id="29918" name="Line 118"/>
                <p:cNvSpPr>
                  <a:spLocks noChangeShapeType="1"/>
                </p:cNvSpPr>
                <p:nvPr/>
              </p:nvSpPr>
              <p:spPr bwMode="auto">
                <a:xfrm>
                  <a:off x="521" y="2251"/>
                  <a:ext cx="91" cy="0"/>
                </a:xfrm>
                <a:prstGeom prst="line">
                  <a:avLst/>
                </a:prstGeom>
                <a:noFill/>
                <a:ln w="9525">
                  <a:solidFill>
                    <a:schemeClr val="bg2"/>
                  </a:solidFill>
                  <a:round/>
                  <a:headEnd/>
                  <a:tailEnd/>
                </a:ln>
              </p:spPr>
              <p:txBody>
                <a:bodyPr/>
                <a:lstStyle/>
                <a:p>
                  <a:endParaRPr lang="fr-FR"/>
                </a:p>
              </p:txBody>
            </p:sp>
            <p:sp>
              <p:nvSpPr>
                <p:cNvPr id="29919" name="Line 119"/>
                <p:cNvSpPr>
                  <a:spLocks noChangeShapeType="1"/>
                </p:cNvSpPr>
                <p:nvPr/>
              </p:nvSpPr>
              <p:spPr bwMode="auto">
                <a:xfrm>
                  <a:off x="521" y="2115"/>
                  <a:ext cx="91" cy="0"/>
                </a:xfrm>
                <a:prstGeom prst="line">
                  <a:avLst/>
                </a:prstGeom>
                <a:noFill/>
                <a:ln w="9525">
                  <a:solidFill>
                    <a:schemeClr val="bg2"/>
                  </a:solidFill>
                  <a:round/>
                  <a:headEnd/>
                  <a:tailEnd/>
                </a:ln>
              </p:spPr>
              <p:txBody>
                <a:bodyPr/>
                <a:lstStyle/>
                <a:p>
                  <a:endParaRPr lang="fr-FR"/>
                </a:p>
              </p:txBody>
            </p:sp>
            <p:sp>
              <p:nvSpPr>
                <p:cNvPr id="29920" name="Line 120"/>
                <p:cNvSpPr>
                  <a:spLocks noChangeShapeType="1"/>
                </p:cNvSpPr>
                <p:nvPr/>
              </p:nvSpPr>
              <p:spPr bwMode="auto">
                <a:xfrm>
                  <a:off x="521" y="1979"/>
                  <a:ext cx="91" cy="0"/>
                </a:xfrm>
                <a:prstGeom prst="line">
                  <a:avLst/>
                </a:prstGeom>
                <a:noFill/>
                <a:ln w="9525">
                  <a:solidFill>
                    <a:schemeClr val="bg2"/>
                  </a:solidFill>
                  <a:round/>
                  <a:headEnd/>
                  <a:tailEnd/>
                </a:ln>
              </p:spPr>
              <p:txBody>
                <a:bodyPr/>
                <a:lstStyle/>
                <a:p>
                  <a:endParaRPr lang="fr-FR"/>
                </a:p>
              </p:txBody>
            </p:sp>
            <p:sp>
              <p:nvSpPr>
                <p:cNvPr id="29921" name="Line 121"/>
                <p:cNvSpPr>
                  <a:spLocks noChangeShapeType="1"/>
                </p:cNvSpPr>
                <p:nvPr/>
              </p:nvSpPr>
              <p:spPr bwMode="auto">
                <a:xfrm>
                  <a:off x="521" y="1842"/>
                  <a:ext cx="91" cy="0"/>
                </a:xfrm>
                <a:prstGeom prst="line">
                  <a:avLst/>
                </a:prstGeom>
                <a:noFill/>
                <a:ln w="9525">
                  <a:solidFill>
                    <a:schemeClr val="bg2"/>
                  </a:solidFill>
                  <a:round/>
                  <a:headEnd/>
                  <a:tailEnd/>
                </a:ln>
              </p:spPr>
              <p:txBody>
                <a:bodyPr/>
                <a:lstStyle/>
                <a:p>
                  <a:endParaRPr lang="fr-FR"/>
                </a:p>
              </p:txBody>
            </p:sp>
            <p:sp>
              <p:nvSpPr>
                <p:cNvPr id="29922" name="Line 122"/>
                <p:cNvSpPr>
                  <a:spLocks noChangeShapeType="1"/>
                </p:cNvSpPr>
                <p:nvPr/>
              </p:nvSpPr>
              <p:spPr bwMode="auto">
                <a:xfrm>
                  <a:off x="521" y="1706"/>
                  <a:ext cx="91" cy="0"/>
                </a:xfrm>
                <a:prstGeom prst="line">
                  <a:avLst/>
                </a:prstGeom>
                <a:noFill/>
                <a:ln w="9525">
                  <a:solidFill>
                    <a:schemeClr val="bg2"/>
                  </a:solidFill>
                  <a:round/>
                  <a:headEnd/>
                  <a:tailEnd/>
                </a:ln>
              </p:spPr>
              <p:txBody>
                <a:bodyPr/>
                <a:lstStyle/>
                <a:p>
                  <a:endParaRPr lang="fr-FR"/>
                </a:p>
              </p:txBody>
            </p:sp>
            <p:sp>
              <p:nvSpPr>
                <p:cNvPr id="29923" name="Line 123"/>
                <p:cNvSpPr>
                  <a:spLocks noChangeShapeType="1"/>
                </p:cNvSpPr>
                <p:nvPr/>
              </p:nvSpPr>
              <p:spPr bwMode="auto">
                <a:xfrm>
                  <a:off x="521" y="1570"/>
                  <a:ext cx="91" cy="0"/>
                </a:xfrm>
                <a:prstGeom prst="line">
                  <a:avLst/>
                </a:prstGeom>
                <a:noFill/>
                <a:ln w="9525">
                  <a:solidFill>
                    <a:schemeClr val="bg2"/>
                  </a:solidFill>
                  <a:round/>
                  <a:headEnd/>
                  <a:tailEnd/>
                </a:ln>
              </p:spPr>
              <p:txBody>
                <a:bodyPr/>
                <a:lstStyle/>
                <a:p>
                  <a:endParaRPr lang="fr-FR"/>
                </a:p>
              </p:txBody>
            </p:sp>
            <p:sp>
              <p:nvSpPr>
                <p:cNvPr id="29924" name="Line 124"/>
                <p:cNvSpPr>
                  <a:spLocks noChangeShapeType="1"/>
                </p:cNvSpPr>
                <p:nvPr/>
              </p:nvSpPr>
              <p:spPr bwMode="auto">
                <a:xfrm>
                  <a:off x="521" y="1434"/>
                  <a:ext cx="91" cy="0"/>
                </a:xfrm>
                <a:prstGeom prst="line">
                  <a:avLst/>
                </a:prstGeom>
                <a:noFill/>
                <a:ln w="9525">
                  <a:solidFill>
                    <a:schemeClr val="bg2"/>
                  </a:solidFill>
                  <a:round/>
                  <a:headEnd/>
                  <a:tailEnd/>
                </a:ln>
              </p:spPr>
              <p:txBody>
                <a:bodyPr/>
                <a:lstStyle/>
                <a:p>
                  <a:endParaRPr lang="fr-FR"/>
                </a:p>
              </p:txBody>
            </p:sp>
            <p:sp>
              <p:nvSpPr>
                <p:cNvPr id="29925" name="Line 125"/>
                <p:cNvSpPr>
                  <a:spLocks noChangeShapeType="1"/>
                </p:cNvSpPr>
                <p:nvPr/>
              </p:nvSpPr>
              <p:spPr bwMode="auto">
                <a:xfrm>
                  <a:off x="521" y="1298"/>
                  <a:ext cx="91" cy="0"/>
                </a:xfrm>
                <a:prstGeom prst="line">
                  <a:avLst/>
                </a:prstGeom>
                <a:noFill/>
                <a:ln w="9525">
                  <a:solidFill>
                    <a:schemeClr val="bg2"/>
                  </a:solidFill>
                  <a:round/>
                  <a:headEnd/>
                  <a:tailEnd/>
                </a:ln>
              </p:spPr>
              <p:txBody>
                <a:bodyPr/>
                <a:lstStyle/>
                <a:p>
                  <a:endParaRPr lang="fr-FR"/>
                </a:p>
              </p:txBody>
            </p:sp>
            <p:sp>
              <p:nvSpPr>
                <p:cNvPr id="29926" name="Line 126"/>
                <p:cNvSpPr>
                  <a:spLocks noChangeShapeType="1"/>
                </p:cNvSpPr>
                <p:nvPr/>
              </p:nvSpPr>
              <p:spPr bwMode="auto">
                <a:xfrm>
                  <a:off x="521" y="1162"/>
                  <a:ext cx="91" cy="0"/>
                </a:xfrm>
                <a:prstGeom prst="line">
                  <a:avLst/>
                </a:prstGeom>
                <a:noFill/>
                <a:ln w="9525">
                  <a:solidFill>
                    <a:schemeClr val="bg2"/>
                  </a:solidFill>
                  <a:round/>
                  <a:headEnd/>
                  <a:tailEnd/>
                </a:ln>
              </p:spPr>
              <p:txBody>
                <a:bodyPr/>
                <a:lstStyle/>
                <a:p>
                  <a:endParaRPr lang="fr-FR"/>
                </a:p>
              </p:txBody>
            </p:sp>
            <p:sp>
              <p:nvSpPr>
                <p:cNvPr id="29927" name="Line 127"/>
                <p:cNvSpPr>
                  <a:spLocks noChangeShapeType="1"/>
                </p:cNvSpPr>
                <p:nvPr/>
              </p:nvSpPr>
              <p:spPr bwMode="auto">
                <a:xfrm>
                  <a:off x="521" y="1026"/>
                  <a:ext cx="91" cy="0"/>
                </a:xfrm>
                <a:prstGeom prst="line">
                  <a:avLst/>
                </a:prstGeom>
                <a:noFill/>
                <a:ln w="9525">
                  <a:solidFill>
                    <a:schemeClr val="bg2"/>
                  </a:solidFill>
                  <a:round/>
                  <a:headEnd/>
                  <a:tailEnd/>
                </a:ln>
              </p:spPr>
              <p:txBody>
                <a:bodyPr/>
                <a:lstStyle/>
                <a:p>
                  <a:endParaRPr lang="fr-FR"/>
                </a:p>
              </p:txBody>
            </p:sp>
            <p:sp>
              <p:nvSpPr>
                <p:cNvPr id="29928" name="Text Box 129"/>
                <p:cNvSpPr txBox="1">
                  <a:spLocks noChangeArrowheads="1"/>
                </p:cNvSpPr>
                <p:nvPr/>
              </p:nvSpPr>
              <p:spPr bwMode="auto">
                <a:xfrm>
                  <a:off x="612" y="2432"/>
                  <a:ext cx="160" cy="173"/>
                </a:xfrm>
                <a:prstGeom prst="rect">
                  <a:avLst/>
                </a:prstGeom>
                <a:noFill/>
                <a:ln w="9525">
                  <a:noFill/>
                  <a:miter lim="800000"/>
                  <a:headEnd/>
                  <a:tailEnd/>
                </a:ln>
              </p:spPr>
              <p:txBody>
                <a:bodyPr wrap="none">
                  <a:spAutoFit/>
                </a:bodyPr>
                <a:lstStyle/>
                <a:p>
                  <a:r>
                    <a:rPr lang="fr-BE" sz="1200"/>
                    <a:t>9</a:t>
                  </a:r>
                  <a:endParaRPr lang="fr-FR" sz="1200"/>
                </a:p>
              </p:txBody>
            </p:sp>
            <p:sp>
              <p:nvSpPr>
                <p:cNvPr id="29929" name="Text Box 130"/>
                <p:cNvSpPr txBox="1">
                  <a:spLocks noChangeArrowheads="1"/>
                </p:cNvSpPr>
                <p:nvPr/>
              </p:nvSpPr>
              <p:spPr bwMode="auto">
                <a:xfrm>
                  <a:off x="612" y="2568"/>
                  <a:ext cx="160" cy="173"/>
                </a:xfrm>
                <a:prstGeom prst="rect">
                  <a:avLst/>
                </a:prstGeom>
                <a:noFill/>
                <a:ln w="9525">
                  <a:noFill/>
                  <a:miter lim="800000"/>
                  <a:headEnd/>
                  <a:tailEnd/>
                </a:ln>
              </p:spPr>
              <p:txBody>
                <a:bodyPr wrap="none">
                  <a:spAutoFit/>
                </a:bodyPr>
                <a:lstStyle/>
                <a:p>
                  <a:r>
                    <a:rPr lang="fr-BE" sz="1200"/>
                    <a:t>8</a:t>
                  </a:r>
                  <a:endParaRPr lang="fr-FR" sz="1200"/>
                </a:p>
              </p:txBody>
            </p:sp>
            <p:sp>
              <p:nvSpPr>
                <p:cNvPr id="29930" name="Text Box 131"/>
                <p:cNvSpPr txBox="1">
                  <a:spLocks noChangeArrowheads="1"/>
                </p:cNvSpPr>
                <p:nvPr/>
              </p:nvSpPr>
              <p:spPr bwMode="auto">
                <a:xfrm>
                  <a:off x="612" y="2704"/>
                  <a:ext cx="160" cy="173"/>
                </a:xfrm>
                <a:prstGeom prst="rect">
                  <a:avLst/>
                </a:prstGeom>
                <a:noFill/>
                <a:ln w="9525">
                  <a:noFill/>
                  <a:miter lim="800000"/>
                  <a:headEnd/>
                  <a:tailEnd/>
                </a:ln>
              </p:spPr>
              <p:txBody>
                <a:bodyPr wrap="none">
                  <a:spAutoFit/>
                </a:bodyPr>
                <a:lstStyle/>
                <a:p>
                  <a:r>
                    <a:rPr lang="fr-BE" sz="1200"/>
                    <a:t>7</a:t>
                  </a:r>
                  <a:endParaRPr lang="fr-FR" sz="1200"/>
                </a:p>
              </p:txBody>
            </p:sp>
            <p:sp>
              <p:nvSpPr>
                <p:cNvPr id="29931" name="Text Box 132"/>
                <p:cNvSpPr txBox="1">
                  <a:spLocks noChangeArrowheads="1"/>
                </p:cNvSpPr>
                <p:nvPr/>
              </p:nvSpPr>
              <p:spPr bwMode="auto">
                <a:xfrm>
                  <a:off x="612" y="2840"/>
                  <a:ext cx="160" cy="173"/>
                </a:xfrm>
                <a:prstGeom prst="rect">
                  <a:avLst/>
                </a:prstGeom>
                <a:noFill/>
                <a:ln w="9525">
                  <a:noFill/>
                  <a:miter lim="800000"/>
                  <a:headEnd/>
                  <a:tailEnd/>
                </a:ln>
              </p:spPr>
              <p:txBody>
                <a:bodyPr wrap="none">
                  <a:spAutoFit/>
                </a:bodyPr>
                <a:lstStyle/>
                <a:p>
                  <a:r>
                    <a:rPr lang="fr-BE" sz="1200"/>
                    <a:t>6</a:t>
                  </a:r>
                  <a:endParaRPr lang="fr-FR" sz="1200"/>
                </a:p>
              </p:txBody>
            </p:sp>
            <p:sp>
              <p:nvSpPr>
                <p:cNvPr id="29932" name="Text Box 133"/>
                <p:cNvSpPr txBox="1">
                  <a:spLocks noChangeArrowheads="1"/>
                </p:cNvSpPr>
                <p:nvPr/>
              </p:nvSpPr>
              <p:spPr bwMode="auto">
                <a:xfrm>
                  <a:off x="612" y="2976"/>
                  <a:ext cx="160" cy="173"/>
                </a:xfrm>
                <a:prstGeom prst="rect">
                  <a:avLst/>
                </a:prstGeom>
                <a:noFill/>
                <a:ln w="9525">
                  <a:noFill/>
                  <a:miter lim="800000"/>
                  <a:headEnd/>
                  <a:tailEnd/>
                </a:ln>
              </p:spPr>
              <p:txBody>
                <a:bodyPr wrap="none">
                  <a:spAutoFit/>
                </a:bodyPr>
                <a:lstStyle/>
                <a:p>
                  <a:r>
                    <a:rPr lang="fr-BE" sz="1200"/>
                    <a:t>5</a:t>
                  </a:r>
                  <a:endParaRPr lang="fr-FR" sz="1200"/>
                </a:p>
              </p:txBody>
            </p:sp>
            <p:sp>
              <p:nvSpPr>
                <p:cNvPr id="29933" name="Text Box 134"/>
                <p:cNvSpPr txBox="1">
                  <a:spLocks noChangeArrowheads="1"/>
                </p:cNvSpPr>
                <p:nvPr/>
              </p:nvSpPr>
              <p:spPr bwMode="auto">
                <a:xfrm>
                  <a:off x="612" y="3113"/>
                  <a:ext cx="160" cy="173"/>
                </a:xfrm>
                <a:prstGeom prst="rect">
                  <a:avLst/>
                </a:prstGeom>
                <a:noFill/>
                <a:ln w="9525">
                  <a:noFill/>
                  <a:miter lim="800000"/>
                  <a:headEnd/>
                  <a:tailEnd/>
                </a:ln>
              </p:spPr>
              <p:txBody>
                <a:bodyPr wrap="none">
                  <a:spAutoFit/>
                </a:bodyPr>
                <a:lstStyle/>
                <a:p>
                  <a:r>
                    <a:rPr lang="fr-BE" sz="1200"/>
                    <a:t>4</a:t>
                  </a:r>
                  <a:endParaRPr lang="fr-FR" sz="1200"/>
                </a:p>
              </p:txBody>
            </p:sp>
            <p:sp>
              <p:nvSpPr>
                <p:cNvPr id="29934" name="Text Box 135"/>
                <p:cNvSpPr txBox="1">
                  <a:spLocks noChangeArrowheads="1"/>
                </p:cNvSpPr>
                <p:nvPr/>
              </p:nvSpPr>
              <p:spPr bwMode="auto">
                <a:xfrm>
                  <a:off x="612" y="3249"/>
                  <a:ext cx="160" cy="173"/>
                </a:xfrm>
                <a:prstGeom prst="rect">
                  <a:avLst/>
                </a:prstGeom>
                <a:noFill/>
                <a:ln w="9525">
                  <a:noFill/>
                  <a:miter lim="800000"/>
                  <a:headEnd/>
                  <a:tailEnd/>
                </a:ln>
              </p:spPr>
              <p:txBody>
                <a:bodyPr wrap="none">
                  <a:spAutoFit/>
                </a:bodyPr>
                <a:lstStyle/>
                <a:p>
                  <a:r>
                    <a:rPr lang="fr-BE" sz="1200"/>
                    <a:t>3</a:t>
                  </a:r>
                  <a:endParaRPr lang="fr-FR" sz="1200"/>
                </a:p>
              </p:txBody>
            </p:sp>
            <p:sp>
              <p:nvSpPr>
                <p:cNvPr id="29935" name="Text Box 136"/>
                <p:cNvSpPr txBox="1">
                  <a:spLocks noChangeArrowheads="1"/>
                </p:cNvSpPr>
                <p:nvPr/>
              </p:nvSpPr>
              <p:spPr bwMode="auto">
                <a:xfrm>
                  <a:off x="612" y="1344"/>
                  <a:ext cx="204" cy="173"/>
                </a:xfrm>
                <a:prstGeom prst="rect">
                  <a:avLst/>
                </a:prstGeom>
                <a:noFill/>
                <a:ln w="9525">
                  <a:noFill/>
                  <a:miter lim="800000"/>
                  <a:headEnd/>
                  <a:tailEnd/>
                </a:ln>
              </p:spPr>
              <p:txBody>
                <a:bodyPr wrap="none">
                  <a:spAutoFit/>
                </a:bodyPr>
                <a:lstStyle/>
                <a:p>
                  <a:r>
                    <a:rPr lang="fr-BE" sz="1200"/>
                    <a:t>17</a:t>
                  </a:r>
                  <a:endParaRPr lang="fr-FR" sz="1200"/>
                </a:p>
              </p:txBody>
            </p:sp>
            <p:sp>
              <p:nvSpPr>
                <p:cNvPr id="29936" name="Text Box 137"/>
                <p:cNvSpPr txBox="1">
                  <a:spLocks noChangeArrowheads="1"/>
                </p:cNvSpPr>
                <p:nvPr/>
              </p:nvSpPr>
              <p:spPr bwMode="auto">
                <a:xfrm>
                  <a:off x="612" y="2296"/>
                  <a:ext cx="204" cy="173"/>
                </a:xfrm>
                <a:prstGeom prst="rect">
                  <a:avLst/>
                </a:prstGeom>
                <a:noFill/>
                <a:ln w="9525">
                  <a:noFill/>
                  <a:miter lim="800000"/>
                  <a:headEnd/>
                  <a:tailEnd/>
                </a:ln>
              </p:spPr>
              <p:txBody>
                <a:bodyPr wrap="none">
                  <a:spAutoFit/>
                </a:bodyPr>
                <a:lstStyle/>
                <a:p>
                  <a:r>
                    <a:rPr lang="fr-BE" sz="1200"/>
                    <a:t>10</a:t>
                  </a:r>
                  <a:endParaRPr lang="fr-FR" sz="1200"/>
                </a:p>
              </p:txBody>
            </p:sp>
            <p:sp>
              <p:nvSpPr>
                <p:cNvPr id="29937" name="Text Box 138"/>
                <p:cNvSpPr txBox="1">
                  <a:spLocks noChangeArrowheads="1"/>
                </p:cNvSpPr>
                <p:nvPr/>
              </p:nvSpPr>
              <p:spPr bwMode="auto">
                <a:xfrm>
                  <a:off x="612" y="1480"/>
                  <a:ext cx="204" cy="173"/>
                </a:xfrm>
                <a:prstGeom prst="rect">
                  <a:avLst/>
                </a:prstGeom>
                <a:noFill/>
                <a:ln w="9525">
                  <a:noFill/>
                  <a:miter lim="800000"/>
                  <a:headEnd/>
                  <a:tailEnd/>
                </a:ln>
              </p:spPr>
              <p:txBody>
                <a:bodyPr wrap="none">
                  <a:spAutoFit/>
                </a:bodyPr>
                <a:lstStyle/>
                <a:p>
                  <a:r>
                    <a:rPr lang="fr-BE" sz="1200"/>
                    <a:t>16</a:t>
                  </a:r>
                  <a:endParaRPr lang="fr-FR" sz="1200"/>
                </a:p>
              </p:txBody>
            </p:sp>
            <p:sp>
              <p:nvSpPr>
                <p:cNvPr id="29938" name="Text Box 139"/>
                <p:cNvSpPr txBox="1">
                  <a:spLocks noChangeArrowheads="1"/>
                </p:cNvSpPr>
                <p:nvPr/>
              </p:nvSpPr>
              <p:spPr bwMode="auto">
                <a:xfrm>
                  <a:off x="612" y="1616"/>
                  <a:ext cx="204" cy="173"/>
                </a:xfrm>
                <a:prstGeom prst="rect">
                  <a:avLst/>
                </a:prstGeom>
                <a:noFill/>
                <a:ln w="9525">
                  <a:noFill/>
                  <a:miter lim="800000"/>
                  <a:headEnd/>
                  <a:tailEnd/>
                </a:ln>
              </p:spPr>
              <p:txBody>
                <a:bodyPr wrap="none">
                  <a:spAutoFit/>
                </a:bodyPr>
                <a:lstStyle/>
                <a:p>
                  <a:r>
                    <a:rPr lang="fr-BE" sz="1200"/>
                    <a:t>15</a:t>
                  </a:r>
                  <a:endParaRPr lang="fr-FR" sz="1200"/>
                </a:p>
              </p:txBody>
            </p:sp>
            <p:sp>
              <p:nvSpPr>
                <p:cNvPr id="29939" name="Text Box 140"/>
                <p:cNvSpPr txBox="1">
                  <a:spLocks noChangeArrowheads="1"/>
                </p:cNvSpPr>
                <p:nvPr/>
              </p:nvSpPr>
              <p:spPr bwMode="auto">
                <a:xfrm>
                  <a:off x="612" y="1752"/>
                  <a:ext cx="204" cy="173"/>
                </a:xfrm>
                <a:prstGeom prst="rect">
                  <a:avLst/>
                </a:prstGeom>
                <a:noFill/>
                <a:ln w="9525">
                  <a:noFill/>
                  <a:miter lim="800000"/>
                  <a:headEnd/>
                  <a:tailEnd/>
                </a:ln>
              </p:spPr>
              <p:txBody>
                <a:bodyPr wrap="none">
                  <a:spAutoFit/>
                </a:bodyPr>
                <a:lstStyle/>
                <a:p>
                  <a:r>
                    <a:rPr lang="fr-BE" sz="1200"/>
                    <a:t>14</a:t>
                  </a:r>
                  <a:endParaRPr lang="fr-FR" sz="1200"/>
                </a:p>
              </p:txBody>
            </p:sp>
            <p:sp>
              <p:nvSpPr>
                <p:cNvPr id="29940" name="Text Box 141"/>
                <p:cNvSpPr txBox="1">
                  <a:spLocks noChangeArrowheads="1"/>
                </p:cNvSpPr>
                <p:nvPr/>
              </p:nvSpPr>
              <p:spPr bwMode="auto">
                <a:xfrm>
                  <a:off x="612" y="1888"/>
                  <a:ext cx="204" cy="173"/>
                </a:xfrm>
                <a:prstGeom prst="rect">
                  <a:avLst/>
                </a:prstGeom>
                <a:noFill/>
                <a:ln w="9525">
                  <a:noFill/>
                  <a:miter lim="800000"/>
                  <a:headEnd/>
                  <a:tailEnd/>
                </a:ln>
              </p:spPr>
              <p:txBody>
                <a:bodyPr wrap="none">
                  <a:spAutoFit/>
                </a:bodyPr>
                <a:lstStyle/>
                <a:p>
                  <a:r>
                    <a:rPr lang="fr-BE" sz="1200"/>
                    <a:t>12</a:t>
                  </a:r>
                  <a:endParaRPr lang="fr-FR" sz="1200"/>
                </a:p>
              </p:txBody>
            </p:sp>
            <p:sp>
              <p:nvSpPr>
                <p:cNvPr id="29941" name="Text Box 142"/>
                <p:cNvSpPr txBox="1">
                  <a:spLocks noChangeArrowheads="1"/>
                </p:cNvSpPr>
                <p:nvPr/>
              </p:nvSpPr>
              <p:spPr bwMode="auto">
                <a:xfrm>
                  <a:off x="612" y="2024"/>
                  <a:ext cx="204" cy="173"/>
                </a:xfrm>
                <a:prstGeom prst="rect">
                  <a:avLst/>
                </a:prstGeom>
                <a:noFill/>
                <a:ln w="9525">
                  <a:noFill/>
                  <a:miter lim="800000"/>
                  <a:headEnd/>
                  <a:tailEnd/>
                </a:ln>
              </p:spPr>
              <p:txBody>
                <a:bodyPr wrap="none">
                  <a:spAutoFit/>
                </a:bodyPr>
                <a:lstStyle/>
                <a:p>
                  <a:r>
                    <a:rPr lang="fr-BE" sz="1200"/>
                    <a:t>12</a:t>
                  </a:r>
                  <a:endParaRPr lang="fr-FR" sz="1200"/>
                </a:p>
              </p:txBody>
            </p:sp>
            <p:sp>
              <p:nvSpPr>
                <p:cNvPr id="29942" name="Text Box 143"/>
                <p:cNvSpPr txBox="1">
                  <a:spLocks noChangeArrowheads="1"/>
                </p:cNvSpPr>
                <p:nvPr/>
              </p:nvSpPr>
              <p:spPr bwMode="auto">
                <a:xfrm>
                  <a:off x="612" y="2160"/>
                  <a:ext cx="204" cy="173"/>
                </a:xfrm>
                <a:prstGeom prst="rect">
                  <a:avLst/>
                </a:prstGeom>
                <a:noFill/>
                <a:ln w="9525">
                  <a:noFill/>
                  <a:miter lim="800000"/>
                  <a:headEnd/>
                  <a:tailEnd/>
                </a:ln>
              </p:spPr>
              <p:txBody>
                <a:bodyPr wrap="none">
                  <a:spAutoFit/>
                </a:bodyPr>
                <a:lstStyle/>
                <a:p>
                  <a:r>
                    <a:rPr lang="fr-BE" sz="1200"/>
                    <a:t>11</a:t>
                  </a:r>
                  <a:endParaRPr lang="fr-FR" sz="1200"/>
                </a:p>
              </p:txBody>
            </p:sp>
            <p:sp>
              <p:nvSpPr>
                <p:cNvPr id="29943" name="Text Box 144"/>
                <p:cNvSpPr txBox="1">
                  <a:spLocks noChangeArrowheads="1"/>
                </p:cNvSpPr>
                <p:nvPr/>
              </p:nvSpPr>
              <p:spPr bwMode="auto">
                <a:xfrm>
                  <a:off x="612" y="1207"/>
                  <a:ext cx="204" cy="173"/>
                </a:xfrm>
                <a:prstGeom prst="rect">
                  <a:avLst/>
                </a:prstGeom>
                <a:noFill/>
                <a:ln w="9525">
                  <a:noFill/>
                  <a:miter lim="800000"/>
                  <a:headEnd/>
                  <a:tailEnd/>
                </a:ln>
              </p:spPr>
              <p:txBody>
                <a:bodyPr wrap="none">
                  <a:spAutoFit/>
                </a:bodyPr>
                <a:lstStyle/>
                <a:p>
                  <a:r>
                    <a:rPr lang="fr-BE" sz="1200"/>
                    <a:t>18</a:t>
                  </a:r>
                  <a:endParaRPr lang="fr-FR" sz="1200"/>
                </a:p>
              </p:txBody>
            </p:sp>
            <p:sp>
              <p:nvSpPr>
                <p:cNvPr id="29944" name="Text Box 145"/>
                <p:cNvSpPr txBox="1">
                  <a:spLocks noChangeArrowheads="1"/>
                </p:cNvSpPr>
                <p:nvPr/>
              </p:nvSpPr>
              <p:spPr bwMode="auto">
                <a:xfrm>
                  <a:off x="612" y="935"/>
                  <a:ext cx="204" cy="173"/>
                </a:xfrm>
                <a:prstGeom prst="rect">
                  <a:avLst/>
                </a:prstGeom>
                <a:noFill/>
                <a:ln w="9525">
                  <a:noFill/>
                  <a:miter lim="800000"/>
                  <a:headEnd/>
                  <a:tailEnd/>
                </a:ln>
              </p:spPr>
              <p:txBody>
                <a:bodyPr wrap="none">
                  <a:spAutoFit/>
                </a:bodyPr>
                <a:lstStyle/>
                <a:p>
                  <a:r>
                    <a:rPr lang="fr-BE" sz="1200"/>
                    <a:t>20</a:t>
                  </a:r>
                  <a:endParaRPr lang="fr-FR" sz="1200"/>
                </a:p>
              </p:txBody>
            </p:sp>
            <p:sp>
              <p:nvSpPr>
                <p:cNvPr id="29945" name="Text Box 146"/>
                <p:cNvSpPr txBox="1">
                  <a:spLocks noChangeArrowheads="1"/>
                </p:cNvSpPr>
                <p:nvPr/>
              </p:nvSpPr>
              <p:spPr bwMode="auto">
                <a:xfrm>
                  <a:off x="612" y="1071"/>
                  <a:ext cx="204" cy="173"/>
                </a:xfrm>
                <a:prstGeom prst="rect">
                  <a:avLst/>
                </a:prstGeom>
                <a:noFill/>
                <a:ln w="9525">
                  <a:noFill/>
                  <a:miter lim="800000"/>
                  <a:headEnd/>
                  <a:tailEnd/>
                </a:ln>
              </p:spPr>
              <p:txBody>
                <a:bodyPr wrap="none">
                  <a:spAutoFit/>
                </a:bodyPr>
                <a:lstStyle/>
                <a:p>
                  <a:r>
                    <a:rPr lang="fr-BE" sz="1200"/>
                    <a:t>19</a:t>
                  </a:r>
                  <a:endParaRPr lang="fr-FR" sz="1200"/>
                </a:p>
              </p:txBody>
            </p:sp>
          </p:grpSp>
          <p:sp>
            <p:nvSpPr>
              <p:cNvPr id="29907" name="Text Box 149"/>
              <p:cNvSpPr txBox="1">
                <a:spLocks noChangeArrowheads="1"/>
              </p:cNvSpPr>
              <p:nvPr/>
            </p:nvSpPr>
            <p:spPr bwMode="auto">
              <a:xfrm>
                <a:off x="463" y="675"/>
                <a:ext cx="312" cy="231"/>
              </a:xfrm>
              <a:prstGeom prst="rect">
                <a:avLst/>
              </a:prstGeom>
              <a:noFill/>
              <a:ln w="9525">
                <a:noFill/>
                <a:miter lim="800000"/>
                <a:headEnd/>
                <a:tailEnd/>
              </a:ln>
            </p:spPr>
            <p:txBody>
              <a:bodyPr wrap="none">
                <a:spAutoFit/>
              </a:bodyPr>
              <a:lstStyle/>
              <a:p>
                <a:r>
                  <a:rPr lang="fr-BE" sz="1800"/>
                  <a:t>mm</a:t>
                </a:r>
                <a:endParaRPr lang="fr-FR" sz="1800"/>
              </a:p>
            </p:txBody>
          </p:sp>
        </p:grpSp>
      </p:grpSp>
      <p:grpSp>
        <p:nvGrpSpPr>
          <p:cNvPr id="29727" name="Group 312"/>
          <p:cNvGrpSpPr>
            <a:grpSpLocks/>
          </p:cNvGrpSpPr>
          <p:nvPr/>
        </p:nvGrpSpPr>
        <p:grpSpPr bwMode="auto">
          <a:xfrm>
            <a:off x="1476375" y="5445125"/>
            <a:ext cx="6338888" cy="142875"/>
            <a:chOff x="930" y="3430"/>
            <a:chExt cx="3993" cy="90"/>
          </a:xfrm>
        </p:grpSpPr>
        <p:grpSp>
          <p:nvGrpSpPr>
            <p:cNvPr id="29766" name="Group 160"/>
            <p:cNvGrpSpPr>
              <a:grpSpLocks/>
            </p:cNvGrpSpPr>
            <p:nvPr/>
          </p:nvGrpSpPr>
          <p:grpSpPr bwMode="auto">
            <a:xfrm>
              <a:off x="930" y="3430"/>
              <a:ext cx="182" cy="90"/>
              <a:chOff x="2381" y="2024"/>
              <a:chExt cx="271" cy="136"/>
            </a:xfrm>
          </p:grpSpPr>
          <p:sp>
            <p:nvSpPr>
              <p:cNvPr id="29899" name="Oval 152"/>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900" name="Oval 153"/>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901" name="Oval 154"/>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902" name="Oval 155"/>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903" name="Oval 156"/>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9767" name="Group 174"/>
            <p:cNvGrpSpPr>
              <a:grpSpLocks/>
            </p:cNvGrpSpPr>
            <p:nvPr/>
          </p:nvGrpSpPr>
          <p:grpSpPr bwMode="auto">
            <a:xfrm>
              <a:off x="1111" y="3430"/>
              <a:ext cx="182" cy="90"/>
              <a:chOff x="2381" y="2024"/>
              <a:chExt cx="271" cy="136"/>
            </a:xfrm>
          </p:grpSpPr>
          <p:sp>
            <p:nvSpPr>
              <p:cNvPr id="29894" name="Oval 17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95" name="Oval 17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96" name="Oval 17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97" name="Oval 17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98" name="Oval 17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9768" name="Group 180"/>
            <p:cNvGrpSpPr>
              <a:grpSpLocks/>
            </p:cNvGrpSpPr>
            <p:nvPr/>
          </p:nvGrpSpPr>
          <p:grpSpPr bwMode="auto">
            <a:xfrm>
              <a:off x="1837" y="3430"/>
              <a:ext cx="182" cy="90"/>
              <a:chOff x="2381" y="2024"/>
              <a:chExt cx="271" cy="136"/>
            </a:xfrm>
          </p:grpSpPr>
          <p:sp>
            <p:nvSpPr>
              <p:cNvPr id="29889" name="Oval 18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90" name="Oval 18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91" name="Oval 18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92" name="Oval 18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93" name="Oval 18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9769" name="Group 186"/>
            <p:cNvGrpSpPr>
              <a:grpSpLocks/>
            </p:cNvGrpSpPr>
            <p:nvPr/>
          </p:nvGrpSpPr>
          <p:grpSpPr bwMode="auto">
            <a:xfrm>
              <a:off x="1474" y="3430"/>
              <a:ext cx="182" cy="90"/>
              <a:chOff x="2381" y="2024"/>
              <a:chExt cx="271" cy="136"/>
            </a:xfrm>
          </p:grpSpPr>
          <p:sp>
            <p:nvSpPr>
              <p:cNvPr id="29884" name="Oval 18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85" name="Oval 18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86" name="Oval 18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87" name="Oval 19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88" name="Oval 19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9770" name="Group 192"/>
            <p:cNvGrpSpPr>
              <a:grpSpLocks/>
            </p:cNvGrpSpPr>
            <p:nvPr/>
          </p:nvGrpSpPr>
          <p:grpSpPr bwMode="auto">
            <a:xfrm>
              <a:off x="1655" y="3430"/>
              <a:ext cx="182" cy="90"/>
              <a:chOff x="2381" y="2024"/>
              <a:chExt cx="271" cy="136"/>
            </a:xfrm>
          </p:grpSpPr>
          <p:sp>
            <p:nvSpPr>
              <p:cNvPr id="29879" name="Oval 19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80" name="Oval 19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81" name="Oval 19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82" name="Oval 19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83" name="Oval 19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9771" name="Group 198"/>
            <p:cNvGrpSpPr>
              <a:grpSpLocks/>
            </p:cNvGrpSpPr>
            <p:nvPr/>
          </p:nvGrpSpPr>
          <p:grpSpPr bwMode="auto">
            <a:xfrm>
              <a:off x="1292" y="3430"/>
              <a:ext cx="182" cy="90"/>
              <a:chOff x="2381" y="2024"/>
              <a:chExt cx="271" cy="136"/>
            </a:xfrm>
          </p:grpSpPr>
          <p:sp>
            <p:nvSpPr>
              <p:cNvPr id="29874" name="Oval 19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75" name="Oval 20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76" name="Oval 20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77" name="Oval 20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78" name="Oval 20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9772" name="Group 204"/>
            <p:cNvGrpSpPr>
              <a:grpSpLocks/>
            </p:cNvGrpSpPr>
            <p:nvPr/>
          </p:nvGrpSpPr>
          <p:grpSpPr bwMode="auto">
            <a:xfrm>
              <a:off x="2880" y="3430"/>
              <a:ext cx="182" cy="90"/>
              <a:chOff x="2381" y="2024"/>
              <a:chExt cx="271" cy="136"/>
            </a:xfrm>
          </p:grpSpPr>
          <p:sp>
            <p:nvSpPr>
              <p:cNvPr id="29869" name="Oval 20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70" name="Oval 20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71" name="Oval 20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72" name="Oval 20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73" name="Oval 20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9773" name="Group 210"/>
            <p:cNvGrpSpPr>
              <a:grpSpLocks/>
            </p:cNvGrpSpPr>
            <p:nvPr/>
          </p:nvGrpSpPr>
          <p:grpSpPr bwMode="auto">
            <a:xfrm>
              <a:off x="2699" y="3430"/>
              <a:ext cx="182" cy="90"/>
              <a:chOff x="2381" y="2024"/>
              <a:chExt cx="271" cy="136"/>
            </a:xfrm>
          </p:grpSpPr>
          <p:sp>
            <p:nvSpPr>
              <p:cNvPr id="29864" name="Oval 21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65" name="Oval 21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66" name="Oval 21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67" name="Oval 21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68" name="Oval 21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9774" name="Group 216"/>
            <p:cNvGrpSpPr>
              <a:grpSpLocks/>
            </p:cNvGrpSpPr>
            <p:nvPr/>
          </p:nvGrpSpPr>
          <p:grpSpPr bwMode="auto">
            <a:xfrm>
              <a:off x="2562" y="3430"/>
              <a:ext cx="182" cy="90"/>
              <a:chOff x="2381" y="2024"/>
              <a:chExt cx="271" cy="136"/>
            </a:xfrm>
          </p:grpSpPr>
          <p:sp>
            <p:nvSpPr>
              <p:cNvPr id="29859" name="Oval 21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60" name="Oval 21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61" name="Oval 21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62" name="Oval 22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63" name="Oval 22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9775" name="Group 222"/>
            <p:cNvGrpSpPr>
              <a:grpSpLocks/>
            </p:cNvGrpSpPr>
            <p:nvPr/>
          </p:nvGrpSpPr>
          <p:grpSpPr bwMode="auto">
            <a:xfrm>
              <a:off x="2381" y="3430"/>
              <a:ext cx="182" cy="90"/>
              <a:chOff x="2381" y="2024"/>
              <a:chExt cx="271" cy="136"/>
            </a:xfrm>
          </p:grpSpPr>
          <p:sp>
            <p:nvSpPr>
              <p:cNvPr id="29854" name="Oval 22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55" name="Oval 22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56" name="Oval 22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57" name="Oval 22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58" name="Oval 22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9776" name="Group 228"/>
            <p:cNvGrpSpPr>
              <a:grpSpLocks/>
            </p:cNvGrpSpPr>
            <p:nvPr/>
          </p:nvGrpSpPr>
          <p:grpSpPr bwMode="auto">
            <a:xfrm>
              <a:off x="2200" y="3430"/>
              <a:ext cx="182" cy="90"/>
              <a:chOff x="2381" y="2024"/>
              <a:chExt cx="271" cy="136"/>
            </a:xfrm>
          </p:grpSpPr>
          <p:sp>
            <p:nvSpPr>
              <p:cNvPr id="29849" name="Oval 22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50" name="Oval 23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51" name="Oval 23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52" name="Oval 23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53" name="Oval 23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9777" name="Group 234"/>
            <p:cNvGrpSpPr>
              <a:grpSpLocks/>
            </p:cNvGrpSpPr>
            <p:nvPr/>
          </p:nvGrpSpPr>
          <p:grpSpPr bwMode="auto">
            <a:xfrm>
              <a:off x="2018" y="3430"/>
              <a:ext cx="182" cy="90"/>
              <a:chOff x="2381" y="2024"/>
              <a:chExt cx="271" cy="136"/>
            </a:xfrm>
          </p:grpSpPr>
          <p:sp>
            <p:nvSpPr>
              <p:cNvPr id="29844" name="Oval 23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45" name="Oval 23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46" name="Oval 23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47" name="Oval 23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48" name="Oval 23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9778" name="Group 240"/>
            <p:cNvGrpSpPr>
              <a:grpSpLocks/>
            </p:cNvGrpSpPr>
            <p:nvPr/>
          </p:nvGrpSpPr>
          <p:grpSpPr bwMode="auto">
            <a:xfrm>
              <a:off x="3924" y="3430"/>
              <a:ext cx="182" cy="90"/>
              <a:chOff x="2381" y="2024"/>
              <a:chExt cx="271" cy="136"/>
            </a:xfrm>
          </p:grpSpPr>
          <p:sp>
            <p:nvSpPr>
              <p:cNvPr id="29839" name="Oval 24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40" name="Oval 24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41" name="Oval 24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42" name="Oval 24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43" name="Oval 24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9779" name="Group 246"/>
            <p:cNvGrpSpPr>
              <a:grpSpLocks/>
            </p:cNvGrpSpPr>
            <p:nvPr/>
          </p:nvGrpSpPr>
          <p:grpSpPr bwMode="auto">
            <a:xfrm>
              <a:off x="3743" y="3430"/>
              <a:ext cx="182" cy="90"/>
              <a:chOff x="2381" y="2024"/>
              <a:chExt cx="271" cy="136"/>
            </a:xfrm>
          </p:grpSpPr>
          <p:sp>
            <p:nvSpPr>
              <p:cNvPr id="29834" name="Oval 24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35" name="Oval 24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36" name="Oval 24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37" name="Oval 25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38" name="Oval 25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9780" name="Group 252"/>
            <p:cNvGrpSpPr>
              <a:grpSpLocks/>
            </p:cNvGrpSpPr>
            <p:nvPr/>
          </p:nvGrpSpPr>
          <p:grpSpPr bwMode="auto">
            <a:xfrm>
              <a:off x="3606" y="3430"/>
              <a:ext cx="182" cy="90"/>
              <a:chOff x="2381" y="2024"/>
              <a:chExt cx="271" cy="136"/>
            </a:xfrm>
          </p:grpSpPr>
          <p:sp>
            <p:nvSpPr>
              <p:cNvPr id="29829" name="Oval 25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30" name="Oval 25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31" name="Oval 25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32" name="Oval 25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33" name="Oval 25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9781" name="Group 258"/>
            <p:cNvGrpSpPr>
              <a:grpSpLocks/>
            </p:cNvGrpSpPr>
            <p:nvPr/>
          </p:nvGrpSpPr>
          <p:grpSpPr bwMode="auto">
            <a:xfrm>
              <a:off x="3425" y="3430"/>
              <a:ext cx="182" cy="90"/>
              <a:chOff x="2381" y="2024"/>
              <a:chExt cx="271" cy="136"/>
            </a:xfrm>
          </p:grpSpPr>
          <p:sp>
            <p:nvSpPr>
              <p:cNvPr id="29824" name="Oval 25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25" name="Oval 26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26" name="Oval 26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27" name="Oval 26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28" name="Oval 26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9782" name="Group 264"/>
            <p:cNvGrpSpPr>
              <a:grpSpLocks/>
            </p:cNvGrpSpPr>
            <p:nvPr/>
          </p:nvGrpSpPr>
          <p:grpSpPr bwMode="auto">
            <a:xfrm>
              <a:off x="3244" y="3430"/>
              <a:ext cx="182" cy="90"/>
              <a:chOff x="2381" y="2024"/>
              <a:chExt cx="271" cy="136"/>
            </a:xfrm>
          </p:grpSpPr>
          <p:sp>
            <p:nvSpPr>
              <p:cNvPr id="29819" name="Oval 26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20" name="Oval 26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21" name="Oval 26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22" name="Oval 26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23" name="Oval 26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9783" name="Group 270"/>
            <p:cNvGrpSpPr>
              <a:grpSpLocks/>
            </p:cNvGrpSpPr>
            <p:nvPr/>
          </p:nvGrpSpPr>
          <p:grpSpPr bwMode="auto">
            <a:xfrm>
              <a:off x="3062" y="3430"/>
              <a:ext cx="182" cy="90"/>
              <a:chOff x="2381" y="2024"/>
              <a:chExt cx="271" cy="136"/>
            </a:xfrm>
          </p:grpSpPr>
          <p:sp>
            <p:nvSpPr>
              <p:cNvPr id="29814" name="Oval 27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15" name="Oval 27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16" name="Oval 27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17" name="Oval 27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18" name="Oval 27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9784" name="Group 282"/>
            <p:cNvGrpSpPr>
              <a:grpSpLocks/>
            </p:cNvGrpSpPr>
            <p:nvPr/>
          </p:nvGrpSpPr>
          <p:grpSpPr bwMode="auto">
            <a:xfrm>
              <a:off x="4741" y="3430"/>
              <a:ext cx="182" cy="90"/>
              <a:chOff x="2381" y="2024"/>
              <a:chExt cx="271" cy="136"/>
            </a:xfrm>
          </p:grpSpPr>
          <p:sp>
            <p:nvSpPr>
              <p:cNvPr id="29809" name="Oval 28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10" name="Oval 28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11" name="Oval 28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12" name="Oval 28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13" name="Oval 28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9785" name="Group 288"/>
            <p:cNvGrpSpPr>
              <a:grpSpLocks/>
            </p:cNvGrpSpPr>
            <p:nvPr/>
          </p:nvGrpSpPr>
          <p:grpSpPr bwMode="auto">
            <a:xfrm>
              <a:off x="4604" y="3430"/>
              <a:ext cx="182" cy="90"/>
              <a:chOff x="2381" y="2024"/>
              <a:chExt cx="271" cy="136"/>
            </a:xfrm>
          </p:grpSpPr>
          <p:sp>
            <p:nvSpPr>
              <p:cNvPr id="29804" name="Oval 28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05" name="Oval 29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06" name="Oval 29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07" name="Oval 29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08" name="Oval 29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9786" name="Group 294"/>
            <p:cNvGrpSpPr>
              <a:grpSpLocks/>
            </p:cNvGrpSpPr>
            <p:nvPr/>
          </p:nvGrpSpPr>
          <p:grpSpPr bwMode="auto">
            <a:xfrm>
              <a:off x="4423" y="3430"/>
              <a:ext cx="182" cy="90"/>
              <a:chOff x="2381" y="2024"/>
              <a:chExt cx="271" cy="136"/>
            </a:xfrm>
          </p:grpSpPr>
          <p:sp>
            <p:nvSpPr>
              <p:cNvPr id="29799" name="Oval 29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00" name="Oval 29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01" name="Oval 29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02" name="Oval 29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803" name="Oval 29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9787" name="Group 300"/>
            <p:cNvGrpSpPr>
              <a:grpSpLocks/>
            </p:cNvGrpSpPr>
            <p:nvPr/>
          </p:nvGrpSpPr>
          <p:grpSpPr bwMode="auto">
            <a:xfrm>
              <a:off x="4242" y="3430"/>
              <a:ext cx="182" cy="90"/>
              <a:chOff x="2381" y="2024"/>
              <a:chExt cx="271" cy="136"/>
            </a:xfrm>
          </p:grpSpPr>
          <p:sp>
            <p:nvSpPr>
              <p:cNvPr id="29794" name="Oval 30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795" name="Oval 30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796" name="Oval 30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797" name="Oval 30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798" name="Oval 30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9788" name="Group 306"/>
            <p:cNvGrpSpPr>
              <a:grpSpLocks/>
            </p:cNvGrpSpPr>
            <p:nvPr/>
          </p:nvGrpSpPr>
          <p:grpSpPr bwMode="auto">
            <a:xfrm>
              <a:off x="4060" y="3430"/>
              <a:ext cx="182" cy="90"/>
              <a:chOff x="2381" y="2024"/>
              <a:chExt cx="271" cy="136"/>
            </a:xfrm>
          </p:grpSpPr>
          <p:sp>
            <p:nvSpPr>
              <p:cNvPr id="29789" name="Oval 30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790" name="Oval 30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791" name="Oval 30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792" name="Oval 31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793" name="Oval 31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grpSp>
        <p:nvGrpSpPr>
          <p:cNvPr id="29728" name="Group 249"/>
          <p:cNvGrpSpPr>
            <a:grpSpLocks/>
          </p:cNvGrpSpPr>
          <p:nvPr/>
        </p:nvGrpSpPr>
        <p:grpSpPr bwMode="auto">
          <a:xfrm>
            <a:off x="1476375" y="4149725"/>
            <a:ext cx="2303463" cy="1295400"/>
            <a:chOff x="930" y="2614"/>
            <a:chExt cx="1451" cy="816"/>
          </a:xfrm>
        </p:grpSpPr>
        <p:grpSp>
          <p:nvGrpSpPr>
            <p:cNvPr id="29734" name="Group 342"/>
            <p:cNvGrpSpPr>
              <a:grpSpLocks/>
            </p:cNvGrpSpPr>
            <p:nvPr/>
          </p:nvGrpSpPr>
          <p:grpSpPr bwMode="auto">
            <a:xfrm>
              <a:off x="975" y="3158"/>
              <a:ext cx="227" cy="272"/>
              <a:chOff x="975" y="3158"/>
              <a:chExt cx="227" cy="272"/>
            </a:xfrm>
          </p:grpSpPr>
          <p:sp>
            <p:nvSpPr>
              <p:cNvPr id="29757"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758"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759"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760"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761"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762"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763"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764"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765"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29735" name="Oval 330"/>
            <p:cNvSpPr>
              <a:spLocks noChangeArrowheads="1"/>
            </p:cNvSpPr>
            <p:nvPr/>
          </p:nvSpPr>
          <p:spPr bwMode="auto">
            <a:xfrm>
              <a:off x="930" y="3022"/>
              <a:ext cx="181"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29736" name="Group 343"/>
            <p:cNvGrpSpPr>
              <a:grpSpLocks/>
            </p:cNvGrpSpPr>
            <p:nvPr/>
          </p:nvGrpSpPr>
          <p:grpSpPr bwMode="auto">
            <a:xfrm>
              <a:off x="1020" y="2614"/>
              <a:ext cx="453" cy="589"/>
              <a:chOff x="975" y="2614"/>
              <a:chExt cx="453" cy="589"/>
            </a:xfrm>
          </p:grpSpPr>
          <p:sp>
            <p:nvSpPr>
              <p:cNvPr id="29748"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749"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750"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751"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752"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753"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754"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755"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756"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9737" name="Group 348"/>
            <p:cNvGrpSpPr>
              <a:grpSpLocks/>
            </p:cNvGrpSpPr>
            <p:nvPr/>
          </p:nvGrpSpPr>
          <p:grpSpPr bwMode="auto">
            <a:xfrm>
              <a:off x="1429" y="2614"/>
              <a:ext cx="272" cy="136"/>
              <a:chOff x="1429" y="2614"/>
              <a:chExt cx="272" cy="136"/>
            </a:xfrm>
          </p:grpSpPr>
          <p:sp>
            <p:nvSpPr>
              <p:cNvPr id="29746"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747"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9738" name="Group 349"/>
            <p:cNvGrpSpPr>
              <a:grpSpLocks/>
            </p:cNvGrpSpPr>
            <p:nvPr/>
          </p:nvGrpSpPr>
          <p:grpSpPr bwMode="auto">
            <a:xfrm>
              <a:off x="1701" y="2659"/>
              <a:ext cx="680" cy="680"/>
              <a:chOff x="1701" y="2659"/>
              <a:chExt cx="680" cy="680"/>
            </a:xfrm>
          </p:grpSpPr>
          <p:sp>
            <p:nvSpPr>
              <p:cNvPr id="29739"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740"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741"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742"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743"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744"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9745"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sp>
        <p:nvSpPr>
          <p:cNvPr id="28705" name="Text Box 295"/>
          <p:cNvSpPr txBox="1">
            <a:spLocks noChangeArrowheads="1"/>
          </p:cNvSpPr>
          <p:nvPr/>
        </p:nvSpPr>
        <p:spPr bwMode="auto">
          <a:xfrm>
            <a:off x="3708400" y="765175"/>
            <a:ext cx="5040313" cy="1014413"/>
          </a:xfrm>
          <a:prstGeom prst="rect">
            <a:avLst/>
          </a:prstGeom>
          <a:noFill/>
          <a:ln w="9525">
            <a:solidFill>
              <a:schemeClr val="bg1"/>
            </a:solidFill>
            <a:miter lim="800000"/>
            <a:headEnd/>
            <a:tailEnd/>
          </a:ln>
        </p:spPr>
        <p:txBody>
          <a:bodyPr>
            <a:spAutoFit/>
          </a:bodyPr>
          <a:lstStyle/>
          <a:p>
            <a:r>
              <a:rPr lang="pl-PL" sz="2000"/>
              <a:t>Podczas badania ultrasonograficznego widoczne</a:t>
            </a:r>
          </a:p>
          <a:p>
            <a:r>
              <a:rPr lang="pl-PL" sz="2000"/>
              <a:t>niewielkie pęcherzyki</a:t>
            </a:r>
            <a:r>
              <a:rPr lang="fr-BE" sz="2000"/>
              <a:t> (&lt; 9 mm)</a:t>
            </a:r>
            <a:r>
              <a:rPr lang="pl-PL" sz="2000"/>
              <a:t>  </a:t>
            </a:r>
          </a:p>
          <a:p>
            <a:r>
              <a:rPr lang="pl-PL" sz="2000"/>
              <a:t>bez obecności ciałka żółtego</a:t>
            </a:r>
            <a:endParaRPr lang="fr-FR" sz="2000"/>
          </a:p>
        </p:txBody>
      </p:sp>
      <p:sp>
        <p:nvSpPr>
          <p:cNvPr id="28706" name="Text Box 302"/>
          <p:cNvSpPr txBox="1">
            <a:spLocks noChangeArrowheads="1"/>
          </p:cNvSpPr>
          <p:nvPr/>
        </p:nvSpPr>
        <p:spPr bwMode="auto">
          <a:xfrm>
            <a:off x="3708400" y="1916113"/>
            <a:ext cx="4935538" cy="708025"/>
          </a:xfrm>
          <a:prstGeom prst="rect">
            <a:avLst/>
          </a:prstGeom>
          <a:noFill/>
          <a:ln w="9525">
            <a:solidFill>
              <a:schemeClr val="bg1"/>
            </a:solidFill>
            <a:miter lim="800000"/>
            <a:headEnd/>
            <a:tailEnd/>
          </a:ln>
        </p:spPr>
        <p:txBody>
          <a:bodyPr wrap="none">
            <a:spAutoFit/>
          </a:bodyPr>
          <a:lstStyle/>
          <a:p>
            <a:r>
              <a:rPr lang="pl-PL" sz="2000"/>
              <a:t>Brak  dalszego rozwoju i dojrzewania pęcherzyków</a:t>
            </a:r>
          </a:p>
          <a:p>
            <a:r>
              <a:rPr lang="pl-PL" sz="2000"/>
              <a:t>Do stadium pęcherzyka dominującego </a:t>
            </a:r>
            <a:endParaRPr lang="fr-BE" sz="2000"/>
          </a:p>
        </p:txBody>
      </p:sp>
      <p:sp>
        <p:nvSpPr>
          <p:cNvPr id="28707" name="Text Box 303"/>
          <p:cNvSpPr txBox="1">
            <a:spLocks noChangeArrowheads="1"/>
          </p:cNvSpPr>
          <p:nvPr/>
        </p:nvSpPr>
        <p:spPr bwMode="auto">
          <a:xfrm>
            <a:off x="3708400" y="2852738"/>
            <a:ext cx="5256213" cy="1016000"/>
          </a:xfrm>
          <a:prstGeom prst="rect">
            <a:avLst/>
          </a:prstGeom>
          <a:noFill/>
          <a:ln w="9525">
            <a:solidFill>
              <a:schemeClr val="bg1"/>
            </a:solidFill>
            <a:miter lim="800000"/>
            <a:headEnd/>
            <a:tailEnd/>
          </a:ln>
        </p:spPr>
        <p:txBody>
          <a:bodyPr>
            <a:spAutoFit/>
          </a:bodyPr>
          <a:lstStyle/>
          <a:p>
            <a:r>
              <a:rPr lang="fr-BE" sz="2000"/>
              <a:t>Etiolog</a:t>
            </a:r>
            <a:r>
              <a:rPr lang="pl-PL" sz="2000"/>
              <a:t>ia</a:t>
            </a:r>
            <a:r>
              <a:rPr lang="fr-BE" sz="2000"/>
              <a:t> : </a:t>
            </a:r>
            <a:r>
              <a:rPr lang="pl-PL" sz="2000"/>
              <a:t>ciężkie niedożywienie prowadzi do zaburzeń wydzielania LH  a w konsekwencji  do zaburzeń dojrzewania pęcherzyków</a:t>
            </a:r>
            <a:endParaRPr lang="fr-FR" sz="2000"/>
          </a:p>
        </p:txBody>
      </p:sp>
      <p:sp>
        <p:nvSpPr>
          <p:cNvPr id="28708" name="Text Box 304"/>
          <p:cNvSpPr txBox="1">
            <a:spLocks noChangeArrowheads="1"/>
          </p:cNvSpPr>
          <p:nvPr/>
        </p:nvSpPr>
        <p:spPr bwMode="auto">
          <a:xfrm>
            <a:off x="4211638" y="4005263"/>
            <a:ext cx="2574925" cy="400050"/>
          </a:xfrm>
          <a:prstGeom prst="rect">
            <a:avLst/>
          </a:prstGeom>
          <a:solidFill>
            <a:srgbClr val="CC3399"/>
          </a:solidFill>
          <a:ln w="9525">
            <a:solidFill>
              <a:schemeClr val="bg1"/>
            </a:solidFill>
            <a:miter lim="800000"/>
            <a:headEnd/>
            <a:tailEnd/>
          </a:ln>
        </p:spPr>
        <p:txBody>
          <a:bodyPr wrap="none">
            <a:spAutoFit/>
          </a:bodyPr>
          <a:lstStyle/>
          <a:p>
            <a:r>
              <a:rPr lang="pl-PL" sz="2000"/>
              <a:t>prawidłowo</a:t>
            </a:r>
            <a:r>
              <a:rPr lang="fr-BE" sz="2000"/>
              <a:t> : &lt; 10 % </a:t>
            </a:r>
            <a:r>
              <a:rPr lang="pl-PL" sz="2000"/>
              <a:t>krów</a:t>
            </a:r>
            <a:endParaRPr lang="fr-FR" sz="2000"/>
          </a:p>
        </p:txBody>
      </p:sp>
      <p:pic>
        <p:nvPicPr>
          <p:cNvPr id="28709" name="Picture 2" descr="dia1607"/>
          <p:cNvPicPr>
            <a:picLocks noChangeAspect="1" noChangeArrowheads="1"/>
          </p:cNvPicPr>
          <p:nvPr/>
        </p:nvPicPr>
        <p:blipFill>
          <a:blip r:embed="rId3"/>
          <a:srcRect/>
          <a:stretch>
            <a:fillRect/>
          </a:stretch>
        </p:blipFill>
        <p:spPr bwMode="auto">
          <a:xfrm>
            <a:off x="1619250" y="2276475"/>
            <a:ext cx="1857375" cy="1450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7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7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7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7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7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05" grpId="0" animBg="1"/>
      <p:bldP spid="28706" grpId="0" animBg="1"/>
      <p:bldP spid="28707" grpId="0" animBg="1"/>
      <p:bldP spid="2870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745" name="Connecteur droit 52"/>
          <p:cNvCxnSpPr>
            <a:cxnSpLocks noChangeShapeType="1"/>
          </p:cNvCxnSpPr>
          <p:nvPr/>
        </p:nvCxnSpPr>
        <p:spPr bwMode="auto">
          <a:xfrm>
            <a:off x="1228725" y="5980113"/>
            <a:ext cx="0" cy="107950"/>
          </a:xfrm>
          <a:prstGeom prst="line">
            <a:avLst/>
          </a:prstGeom>
          <a:noFill/>
          <a:ln w="9525" algn="ctr">
            <a:solidFill>
              <a:schemeClr val="bg1"/>
            </a:solidFill>
            <a:round/>
            <a:headEnd/>
            <a:tailEnd/>
          </a:ln>
        </p:spPr>
      </p:cxnSp>
      <p:cxnSp>
        <p:nvCxnSpPr>
          <p:cNvPr id="31746" name="Connecteur droit 53"/>
          <p:cNvCxnSpPr>
            <a:cxnSpLocks noChangeShapeType="1"/>
          </p:cNvCxnSpPr>
          <p:nvPr/>
        </p:nvCxnSpPr>
        <p:spPr bwMode="auto">
          <a:xfrm>
            <a:off x="1438275" y="5980113"/>
            <a:ext cx="0" cy="107950"/>
          </a:xfrm>
          <a:prstGeom prst="line">
            <a:avLst/>
          </a:prstGeom>
          <a:noFill/>
          <a:ln w="9525" algn="ctr">
            <a:solidFill>
              <a:schemeClr val="bg1"/>
            </a:solidFill>
            <a:round/>
            <a:headEnd/>
            <a:tailEnd/>
          </a:ln>
        </p:spPr>
      </p:cxnSp>
      <p:cxnSp>
        <p:nvCxnSpPr>
          <p:cNvPr id="31747" name="Connecteur droit 54"/>
          <p:cNvCxnSpPr>
            <a:cxnSpLocks noChangeShapeType="1"/>
          </p:cNvCxnSpPr>
          <p:nvPr/>
        </p:nvCxnSpPr>
        <p:spPr bwMode="auto">
          <a:xfrm>
            <a:off x="1649413" y="5980113"/>
            <a:ext cx="0" cy="107950"/>
          </a:xfrm>
          <a:prstGeom prst="line">
            <a:avLst/>
          </a:prstGeom>
          <a:noFill/>
          <a:ln w="9525" algn="ctr">
            <a:solidFill>
              <a:schemeClr val="bg1"/>
            </a:solidFill>
            <a:round/>
            <a:headEnd/>
            <a:tailEnd/>
          </a:ln>
        </p:spPr>
      </p:cxnSp>
      <p:cxnSp>
        <p:nvCxnSpPr>
          <p:cNvPr id="31748" name="Connecteur droit 55"/>
          <p:cNvCxnSpPr>
            <a:cxnSpLocks noChangeShapeType="1"/>
          </p:cNvCxnSpPr>
          <p:nvPr/>
        </p:nvCxnSpPr>
        <p:spPr bwMode="auto">
          <a:xfrm>
            <a:off x="1858963" y="5980113"/>
            <a:ext cx="0" cy="107950"/>
          </a:xfrm>
          <a:prstGeom prst="line">
            <a:avLst/>
          </a:prstGeom>
          <a:noFill/>
          <a:ln w="9525" algn="ctr">
            <a:solidFill>
              <a:schemeClr val="bg1"/>
            </a:solidFill>
            <a:round/>
            <a:headEnd/>
            <a:tailEnd/>
          </a:ln>
        </p:spPr>
      </p:cxnSp>
      <p:cxnSp>
        <p:nvCxnSpPr>
          <p:cNvPr id="31749" name="Connecteur droit 56"/>
          <p:cNvCxnSpPr>
            <a:cxnSpLocks noChangeShapeType="1"/>
          </p:cNvCxnSpPr>
          <p:nvPr/>
        </p:nvCxnSpPr>
        <p:spPr bwMode="auto">
          <a:xfrm>
            <a:off x="2066925" y="5980113"/>
            <a:ext cx="0" cy="107950"/>
          </a:xfrm>
          <a:prstGeom prst="line">
            <a:avLst/>
          </a:prstGeom>
          <a:noFill/>
          <a:ln w="9525" algn="ctr">
            <a:solidFill>
              <a:schemeClr val="bg1"/>
            </a:solidFill>
            <a:round/>
            <a:headEnd/>
            <a:tailEnd/>
          </a:ln>
        </p:spPr>
      </p:cxnSp>
      <p:cxnSp>
        <p:nvCxnSpPr>
          <p:cNvPr id="31750" name="Connecteur droit 57"/>
          <p:cNvCxnSpPr>
            <a:cxnSpLocks noChangeShapeType="1"/>
          </p:cNvCxnSpPr>
          <p:nvPr/>
        </p:nvCxnSpPr>
        <p:spPr bwMode="auto">
          <a:xfrm>
            <a:off x="2276475" y="5980113"/>
            <a:ext cx="0" cy="107950"/>
          </a:xfrm>
          <a:prstGeom prst="line">
            <a:avLst/>
          </a:prstGeom>
          <a:noFill/>
          <a:ln w="9525" algn="ctr">
            <a:solidFill>
              <a:schemeClr val="bg1"/>
            </a:solidFill>
            <a:round/>
            <a:headEnd/>
            <a:tailEnd/>
          </a:ln>
        </p:spPr>
      </p:cxnSp>
      <p:cxnSp>
        <p:nvCxnSpPr>
          <p:cNvPr id="31751" name="Connecteur droit 58"/>
          <p:cNvCxnSpPr>
            <a:cxnSpLocks noChangeShapeType="1"/>
          </p:cNvCxnSpPr>
          <p:nvPr/>
        </p:nvCxnSpPr>
        <p:spPr bwMode="auto">
          <a:xfrm>
            <a:off x="2484438" y="5980113"/>
            <a:ext cx="0" cy="107950"/>
          </a:xfrm>
          <a:prstGeom prst="line">
            <a:avLst/>
          </a:prstGeom>
          <a:noFill/>
          <a:ln w="9525" algn="ctr">
            <a:solidFill>
              <a:schemeClr val="bg1"/>
            </a:solidFill>
            <a:round/>
            <a:headEnd/>
            <a:tailEnd/>
          </a:ln>
        </p:spPr>
      </p:cxnSp>
      <p:cxnSp>
        <p:nvCxnSpPr>
          <p:cNvPr id="31752" name="Connecteur droit 60"/>
          <p:cNvCxnSpPr>
            <a:cxnSpLocks noChangeShapeType="1"/>
          </p:cNvCxnSpPr>
          <p:nvPr/>
        </p:nvCxnSpPr>
        <p:spPr bwMode="auto">
          <a:xfrm>
            <a:off x="2698750" y="5980113"/>
            <a:ext cx="0" cy="107950"/>
          </a:xfrm>
          <a:prstGeom prst="line">
            <a:avLst/>
          </a:prstGeom>
          <a:noFill/>
          <a:ln w="9525" algn="ctr">
            <a:solidFill>
              <a:schemeClr val="bg1"/>
            </a:solidFill>
            <a:round/>
            <a:headEnd/>
            <a:tailEnd/>
          </a:ln>
        </p:spPr>
      </p:cxnSp>
      <p:cxnSp>
        <p:nvCxnSpPr>
          <p:cNvPr id="31753" name="Connecteur droit 61"/>
          <p:cNvCxnSpPr>
            <a:cxnSpLocks noChangeShapeType="1"/>
          </p:cNvCxnSpPr>
          <p:nvPr/>
        </p:nvCxnSpPr>
        <p:spPr bwMode="auto">
          <a:xfrm>
            <a:off x="2905125" y="5980113"/>
            <a:ext cx="0" cy="107950"/>
          </a:xfrm>
          <a:prstGeom prst="line">
            <a:avLst/>
          </a:prstGeom>
          <a:noFill/>
          <a:ln w="9525" algn="ctr">
            <a:solidFill>
              <a:schemeClr val="bg1"/>
            </a:solidFill>
            <a:round/>
            <a:headEnd/>
            <a:tailEnd/>
          </a:ln>
        </p:spPr>
      </p:cxnSp>
      <p:cxnSp>
        <p:nvCxnSpPr>
          <p:cNvPr id="31754" name="Connecteur droit 62"/>
          <p:cNvCxnSpPr>
            <a:cxnSpLocks noChangeShapeType="1"/>
          </p:cNvCxnSpPr>
          <p:nvPr/>
        </p:nvCxnSpPr>
        <p:spPr bwMode="auto">
          <a:xfrm>
            <a:off x="3116263" y="5980113"/>
            <a:ext cx="0" cy="107950"/>
          </a:xfrm>
          <a:prstGeom prst="line">
            <a:avLst/>
          </a:prstGeom>
          <a:noFill/>
          <a:ln w="9525" algn="ctr">
            <a:solidFill>
              <a:schemeClr val="bg1"/>
            </a:solidFill>
            <a:round/>
            <a:headEnd/>
            <a:tailEnd/>
          </a:ln>
        </p:spPr>
      </p:cxnSp>
      <p:cxnSp>
        <p:nvCxnSpPr>
          <p:cNvPr id="31755" name="Connecteur droit 63"/>
          <p:cNvCxnSpPr>
            <a:cxnSpLocks noChangeShapeType="1"/>
          </p:cNvCxnSpPr>
          <p:nvPr/>
        </p:nvCxnSpPr>
        <p:spPr bwMode="auto">
          <a:xfrm>
            <a:off x="3324225" y="5980113"/>
            <a:ext cx="0" cy="107950"/>
          </a:xfrm>
          <a:prstGeom prst="line">
            <a:avLst/>
          </a:prstGeom>
          <a:noFill/>
          <a:ln w="9525" algn="ctr">
            <a:solidFill>
              <a:schemeClr val="bg1"/>
            </a:solidFill>
            <a:round/>
            <a:headEnd/>
            <a:tailEnd/>
          </a:ln>
        </p:spPr>
      </p:cxnSp>
      <p:cxnSp>
        <p:nvCxnSpPr>
          <p:cNvPr id="31756" name="Connecteur droit 64"/>
          <p:cNvCxnSpPr>
            <a:cxnSpLocks noChangeShapeType="1"/>
          </p:cNvCxnSpPr>
          <p:nvPr/>
        </p:nvCxnSpPr>
        <p:spPr bwMode="auto">
          <a:xfrm>
            <a:off x="3535363" y="5980113"/>
            <a:ext cx="0" cy="107950"/>
          </a:xfrm>
          <a:prstGeom prst="line">
            <a:avLst/>
          </a:prstGeom>
          <a:noFill/>
          <a:ln w="9525" algn="ctr">
            <a:solidFill>
              <a:schemeClr val="bg1"/>
            </a:solidFill>
            <a:round/>
            <a:headEnd/>
            <a:tailEnd/>
          </a:ln>
        </p:spPr>
      </p:cxnSp>
      <p:cxnSp>
        <p:nvCxnSpPr>
          <p:cNvPr id="31757" name="Connecteur droit 65"/>
          <p:cNvCxnSpPr>
            <a:cxnSpLocks noChangeShapeType="1"/>
          </p:cNvCxnSpPr>
          <p:nvPr/>
        </p:nvCxnSpPr>
        <p:spPr bwMode="auto">
          <a:xfrm>
            <a:off x="3743325" y="5980113"/>
            <a:ext cx="0" cy="107950"/>
          </a:xfrm>
          <a:prstGeom prst="line">
            <a:avLst/>
          </a:prstGeom>
          <a:noFill/>
          <a:ln w="9525" algn="ctr">
            <a:solidFill>
              <a:schemeClr val="bg1"/>
            </a:solidFill>
            <a:round/>
            <a:headEnd/>
            <a:tailEnd/>
          </a:ln>
        </p:spPr>
      </p:cxnSp>
      <p:cxnSp>
        <p:nvCxnSpPr>
          <p:cNvPr id="31758" name="Connecteur droit 66"/>
          <p:cNvCxnSpPr>
            <a:cxnSpLocks noChangeShapeType="1"/>
          </p:cNvCxnSpPr>
          <p:nvPr/>
        </p:nvCxnSpPr>
        <p:spPr bwMode="auto">
          <a:xfrm>
            <a:off x="3954463" y="5980113"/>
            <a:ext cx="0" cy="107950"/>
          </a:xfrm>
          <a:prstGeom prst="line">
            <a:avLst/>
          </a:prstGeom>
          <a:noFill/>
          <a:ln w="9525" algn="ctr">
            <a:solidFill>
              <a:schemeClr val="bg1"/>
            </a:solidFill>
            <a:round/>
            <a:headEnd/>
            <a:tailEnd/>
          </a:ln>
        </p:spPr>
      </p:cxnSp>
      <p:cxnSp>
        <p:nvCxnSpPr>
          <p:cNvPr id="31759" name="Connecteur droit 67"/>
          <p:cNvCxnSpPr>
            <a:cxnSpLocks noChangeShapeType="1"/>
          </p:cNvCxnSpPr>
          <p:nvPr/>
        </p:nvCxnSpPr>
        <p:spPr bwMode="auto">
          <a:xfrm>
            <a:off x="4164013" y="5980113"/>
            <a:ext cx="0" cy="107950"/>
          </a:xfrm>
          <a:prstGeom prst="line">
            <a:avLst/>
          </a:prstGeom>
          <a:noFill/>
          <a:ln w="9525" algn="ctr">
            <a:solidFill>
              <a:schemeClr val="bg1"/>
            </a:solidFill>
            <a:round/>
            <a:headEnd/>
            <a:tailEnd/>
          </a:ln>
        </p:spPr>
      </p:cxnSp>
      <p:cxnSp>
        <p:nvCxnSpPr>
          <p:cNvPr id="31760" name="Connecteur droit 68"/>
          <p:cNvCxnSpPr>
            <a:cxnSpLocks noChangeShapeType="1"/>
          </p:cNvCxnSpPr>
          <p:nvPr/>
        </p:nvCxnSpPr>
        <p:spPr bwMode="auto">
          <a:xfrm>
            <a:off x="4373563" y="5980113"/>
            <a:ext cx="0" cy="107950"/>
          </a:xfrm>
          <a:prstGeom prst="line">
            <a:avLst/>
          </a:prstGeom>
          <a:noFill/>
          <a:ln w="9525" algn="ctr">
            <a:solidFill>
              <a:schemeClr val="bg1"/>
            </a:solidFill>
            <a:round/>
            <a:headEnd/>
            <a:tailEnd/>
          </a:ln>
        </p:spPr>
      </p:cxnSp>
      <p:cxnSp>
        <p:nvCxnSpPr>
          <p:cNvPr id="31761" name="Connecteur droit 69"/>
          <p:cNvCxnSpPr>
            <a:cxnSpLocks noChangeShapeType="1"/>
          </p:cNvCxnSpPr>
          <p:nvPr/>
        </p:nvCxnSpPr>
        <p:spPr bwMode="auto">
          <a:xfrm>
            <a:off x="4583113" y="5980113"/>
            <a:ext cx="0" cy="107950"/>
          </a:xfrm>
          <a:prstGeom prst="line">
            <a:avLst/>
          </a:prstGeom>
          <a:noFill/>
          <a:ln w="9525" algn="ctr">
            <a:solidFill>
              <a:schemeClr val="bg1"/>
            </a:solidFill>
            <a:round/>
            <a:headEnd/>
            <a:tailEnd/>
          </a:ln>
        </p:spPr>
      </p:cxnSp>
      <p:cxnSp>
        <p:nvCxnSpPr>
          <p:cNvPr id="31762" name="Connecteur droit 70"/>
          <p:cNvCxnSpPr>
            <a:cxnSpLocks noChangeShapeType="1"/>
          </p:cNvCxnSpPr>
          <p:nvPr/>
        </p:nvCxnSpPr>
        <p:spPr bwMode="auto">
          <a:xfrm>
            <a:off x="4792663" y="5980113"/>
            <a:ext cx="0" cy="107950"/>
          </a:xfrm>
          <a:prstGeom prst="line">
            <a:avLst/>
          </a:prstGeom>
          <a:noFill/>
          <a:ln w="9525" algn="ctr">
            <a:solidFill>
              <a:schemeClr val="bg1"/>
            </a:solidFill>
            <a:round/>
            <a:headEnd/>
            <a:tailEnd/>
          </a:ln>
        </p:spPr>
      </p:cxnSp>
      <p:cxnSp>
        <p:nvCxnSpPr>
          <p:cNvPr id="31763" name="Connecteur droit 71"/>
          <p:cNvCxnSpPr>
            <a:cxnSpLocks noChangeShapeType="1"/>
          </p:cNvCxnSpPr>
          <p:nvPr/>
        </p:nvCxnSpPr>
        <p:spPr bwMode="auto">
          <a:xfrm>
            <a:off x="5000625" y="5980113"/>
            <a:ext cx="0" cy="107950"/>
          </a:xfrm>
          <a:prstGeom prst="line">
            <a:avLst/>
          </a:prstGeom>
          <a:noFill/>
          <a:ln w="9525" algn="ctr">
            <a:solidFill>
              <a:schemeClr val="bg1"/>
            </a:solidFill>
            <a:round/>
            <a:headEnd/>
            <a:tailEnd/>
          </a:ln>
        </p:spPr>
      </p:cxnSp>
      <p:cxnSp>
        <p:nvCxnSpPr>
          <p:cNvPr id="31764" name="Connecteur droit 72"/>
          <p:cNvCxnSpPr>
            <a:cxnSpLocks noChangeShapeType="1"/>
          </p:cNvCxnSpPr>
          <p:nvPr/>
        </p:nvCxnSpPr>
        <p:spPr bwMode="auto">
          <a:xfrm>
            <a:off x="5210175" y="5980113"/>
            <a:ext cx="0" cy="107950"/>
          </a:xfrm>
          <a:prstGeom prst="line">
            <a:avLst/>
          </a:prstGeom>
          <a:noFill/>
          <a:ln w="9525" algn="ctr">
            <a:solidFill>
              <a:schemeClr val="bg1"/>
            </a:solidFill>
            <a:round/>
            <a:headEnd/>
            <a:tailEnd/>
          </a:ln>
        </p:spPr>
      </p:cxnSp>
      <p:cxnSp>
        <p:nvCxnSpPr>
          <p:cNvPr id="31765" name="Connecteur droit 73"/>
          <p:cNvCxnSpPr>
            <a:cxnSpLocks noChangeShapeType="1"/>
          </p:cNvCxnSpPr>
          <p:nvPr/>
        </p:nvCxnSpPr>
        <p:spPr bwMode="auto">
          <a:xfrm>
            <a:off x="5419725" y="5980113"/>
            <a:ext cx="0" cy="107950"/>
          </a:xfrm>
          <a:prstGeom prst="line">
            <a:avLst/>
          </a:prstGeom>
          <a:noFill/>
          <a:ln w="9525" algn="ctr">
            <a:solidFill>
              <a:schemeClr val="bg1"/>
            </a:solidFill>
            <a:round/>
            <a:headEnd/>
            <a:tailEnd/>
          </a:ln>
        </p:spPr>
      </p:cxnSp>
      <p:cxnSp>
        <p:nvCxnSpPr>
          <p:cNvPr id="31766" name="Connecteur droit 113"/>
          <p:cNvCxnSpPr>
            <a:cxnSpLocks noChangeShapeType="1"/>
          </p:cNvCxnSpPr>
          <p:nvPr/>
        </p:nvCxnSpPr>
        <p:spPr bwMode="auto">
          <a:xfrm>
            <a:off x="1052513" y="5980113"/>
            <a:ext cx="0" cy="107950"/>
          </a:xfrm>
          <a:prstGeom prst="line">
            <a:avLst/>
          </a:prstGeom>
          <a:noFill/>
          <a:ln w="9525" algn="ctr">
            <a:solidFill>
              <a:schemeClr val="bg1"/>
            </a:solidFill>
            <a:round/>
            <a:headEnd/>
            <a:tailEnd/>
          </a:ln>
        </p:spPr>
      </p:cxnSp>
      <p:cxnSp>
        <p:nvCxnSpPr>
          <p:cNvPr id="31767" name="Connecteur droit 143"/>
          <p:cNvCxnSpPr>
            <a:cxnSpLocks noChangeShapeType="1"/>
          </p:cNvCxnSpPr>
          <p:nvPr/>
        </p:nvCxnSpPr>
        <p:spPr bwMode="auto">
          <a:xfrm>
            <a:off x="858838" y="5980113"/>
            <a:ext cx="0" cy="107950"/>
          </a:xfrm>
          <a:prstGeom prst="line">
            <a:avLst/>
          </a:prstGeom>
          <a:noFill/>
          <a:ln w="9525" algn="ctr">
            <a:solidFill>
              <a:schemeClr val="bg1"/>
            </a:solidFill>
            <a:round/>
            <a:headEnd/>
            <a:tailEnd/>
          </a:ln>
        </p:spPr>
      </p:cxnSp>
      <p:cxnSp>
        <p:nvCxnSpPr>
          <p:cNvPr id="31768" name="Connecteur droit 73"/>
          <p:cNvCxnSpPr>
            <a:cxnSpLocks noChangeShapeType="1"/>
          </p:cNvCxnSpPr>
          <p:nvPr/>
        </p:nvCxnSpPr>
        <p:spPr bwMode="auto">
          <a:xfrm>
            <a:off x="5619750" y="6002338"/>
            <a:ext cx="0" cy="106362"/>
          </a:xfrm>
          <a:prstGeom prst="line">
            <a:avLst/>
          </a:prstGeom>
          <a:noFill/>
          <a:ln w="9525" algn="ctr">
            <a:solidFill>
              <a:schemeClr val="bg1"/>
            </a:solidFill>
            <a:round/>
            <a:headEnd/>
            <a:tailEnd/>
          </a:ln>
        </p:spPr>
      </p:cxnSp>
      <p:cxnSp>
        <p:nvCxnSpPr>
          <p:cNvPr id="31769" name="Connecteur droit 143"/>
          <p:cNvCxnSpPr>
            <a:cxnSpLocks noChangeShapeType="1"/>
          </p:cNvCxnSpPr>
          <p:nvPr/>
        </p:nvCxnSpPr>
        <p:spPr bwMode="auto">
          <a:xfrm>
            <a:off x="696913" y="6002338"/>
            <a:ext cx="0" cy="106362"/>
          </a:xfrm>
          <a:prstGeom prst="line">
            <a:avLst/>
          </a:prstGeom>
          <a:noFill/>
          <a:ln w="9525" algn="ctr">
            <a:solidFill>
              <a:schemeClr val="bg1"/>
            </a:solidFill>
            <a:round/>
            <a:headEnd/>
            <a:tailEnd/>
          </a:ln>
        </p:spPr>
      </p:cxnSp>
      <p:cxnSp>
        <p:nvCxnSpPr>
          <p:cNvPr id="31770" name="Connecteur droit 143"/>
          <p:cNvCxnSpPr>
            <a:cxnSpLocks noChangeShapeType="1"/>
          </p:cNvCxnSpPr>
          <p:nvPr/>
        </p:nvCxnSpPr>
        <p:spPr bwMode="auto">
          <a:xfrm>
            <a:off x="519113" y="6003925"/>
            <a:ext cx="0" cy="107950"/>
          </a:xfrm>
          <a:prstGeom prst="line">
            <a:avLst/>
          </a:prstGeom>
          <a:noFill/>
          <a:ln w="9525" algn="ctr">
            <a:solidFill>
              <a:schemeClr val="bg1"/>
            </a:solidFill>
            <a:round/>
            <a:headEnd/>
            <a:tailEnd/>
          </a:ln>
        </p:spPr>
      </p:cxnSp>
      <p:cxnSp>
        <p:nvCxnSpPr>
          <p:cNvPr id="31771" name="Connecteur droit 73"/>
          <p:cNvCxnSpPr>
            <a:cxnSpLocks noChangeShapeType="1"/>
          </p:cNvCxnSpPr>
          <p:nvPr/>
        </p:nvCxnSpPr>
        <p:spPr bwMode="auto">
          <a:xfrm>
            <a:off x="341313" y="6003925"/>
            <a:ext cx="0" cy="107950"/>
          </a:xfrm>
          <a:prstGeom prst="line">
            <a:avLst/>
          </a:prstGeom>
          <a:noFill/>
          <a:ln w="9525" algn="ctr">
            <a:solidFill>
              <a:schemeClr val="bg1"/>
            </a:solidFill>
            <a:round/>
            <a:headEnd/>
            <a:tailEnd/>
          </a:ln>
        </p:spPr>
      </p:cxnSp>
      <p:grpSp>
        <p:nvGrpSpPr>
          <p:cNvPr id="31772" name="Group 151"/>
          <p:cNvGrpSpPr>
            <a:grpSpLocks/>
          </p:cNvGrpSpPr>
          <p:nvPr/>
        </p:nvGrpSpPr>
        <p:grpSpPr bwMode="auto">
          <a:xfrm>
            <a:off x="323850" y="2420938"/>
            <a:ext cx="495300" cy="3463925"/>
            <a:chOff x="476" y="572"/>
            <a:chExt cx="437" cy="2907"/>
          </a:xfrm>
        </p:grpSpPr>
        <p:sp>
          <p:nvSpPr>
            <p:cNvPr id="32275" name="Text Box 128"/>
            <p:cNvSpPr txBox="1">
              <a:spLocks noChangeArrowheads="1"/>
            </p:cNvSpPr>
            <p:nvPr/>
          </p:nvSpPr>
          <p:spPr bwMode="auto">
            <a:xfrm>
              <a:off x="610" y="3249"/>
              <a:ext cx="225" cy="230"/>
            </a:xfrm>
            <a:prstGeom prst="rect">
              <a:avLst/>
            </a:prstGeom>
            <a:noFill/>
            <a:ln w="9525">
              <a:noFill/>
              <a:miter lim="800000"/>
              <a:headEnd/>
              <a:tailEnd/>
            </a:ln>
          </p:spPr>
          <p:txBody>
            <a:bodyPr wrap="none">
              <a:spAutoFit/>
            </a:bodyPr>
            <a:lstStyle/>
            <a:p>
              <a:r>
                <a:rPr lang="fr-BE" sz="1200"/>
                <a:t>2</a:t>
              </a:r>
              <a:endParaRPr lang="fr-FR" sz="1200"/>
            </a:p>
          </p:txBody>
        </p:sp>
        <p:grpSp>
          <p:nvGrpSpPr>
            <p:cNvPr id="32276" name="Group 150"/>
            <p:cNvGrpSpPr>
              <a:grpSpLocks/>
            </p:cNvGrpSpPr>
            <p:nvPr/>
          </p:nvGrpSpPr>
          <p:grpSpPr bwMode="auto">
            <a:xfrm>
              <a:off x="476" y="572"/>
              <a:ext cx="437" cy="2804"/>
              <a:chOff x="463" y="675"/>
              <a:chExt cx="437" cy="2804"/>
            </a:xfrm>
          </p:grpSpPr>
          <p:grpSp>
            <p:nvGrpSpPr>
              <p:cNvPr id="32277" name="Group 147"/>
              <p:cNvGrpSpPr>
                <a:grpSpLocks/>
              </p:cNvGrpSpPr>
              <p:nvPr/>
            </p:nvGrpSpPr>
            <p:grpSpPr bwMode="auto">
              <a:xfrm>
                <a:off x="521" y="935"/>
                <a:ext cx="376" cy="2544"/>
                <a:chOff x="521" y="935"/>
                <a:chExt cx="376" cy="2544"/>
              </a:xfrm>
            </p:grpSpPr>
            <p:sp>
              <p:nvSpPr>
                <p:cNvPr id="32279" name="Line 108"/>
                <p:cNvSpPr>
                  <a:spLocks noChangeShapeType="1"/>
                </p:cNvSpPr>
                <p:nvPr/>
              </p:nvSpPr>
              <p:spPr bwMode="auto">
                <a:xfrm flipV="1">
                  <a:off x="521" y="981"/>
                  <a:ext cx="0" cy="2494"/>
                </a:xfrm>
                <a:prstGeom prst="line">
                  <a:avLst/>
                </a:prstGeom>
                <a:noFill/>
                <a:ln w="19050">
                  <a:solidFill>
                    <a:schemeClr val="bg2"/>
                  </a:solidFill>
                  <a:round/>
                  <a:headEnd/>
                  <a:tailEnd/>
                </a:ln>
              </p:spPr>
              <p:txBody>
                <a:bodyPr/>
                <a:lstStyle/>
                <a:p>
                  <a:endParaRPr lang="fr-FR"/>
                </a:p>
              </p:txBody>
            </p:sp>
            <p:sp>
              <p:nvSpPr>
                <p:cNvPr id="32280" name="Line 109"/>
                <p:cNvSpPr>
                  <a:spLocks noChangeShapeType="1"/>
                </p:cNvSpPr>
                <p:nvPr/>
              </p:nvSpPr>
              <p:spPr bwMode="auto">
                <a:xfrm>
                  <a:off x="521" y="3475"/>
                  <a:ext cx="91" cy="0"/>
                </a:xfrm>
                <a:prstGeom prst="line">
                  <a:avLst/>
                </a:prstGeom>
                <a:noFill/>
                <a:ln w="9525">
                  <a:solidFill>
                    <a:schemeClr val="bg2"/>
                  </a:solidFill>
                  <a:round/>
                  <a:headEnd/>
                  <a:tailEnd/>
                </a:ln>
              </p:spPr>
              <p:txBody>
                <a:bodyPr/>
                <a:lstStyle/>
                <a:p>
                  <a:endParaRPr lang="fr-FR"/>
                </a:p>
              </p:txBody>
            </p:sp>
            <p:sp>
              <p:nvSpPr>
                <p:cNvPr id="32281" name="Line 110"/>
                <p:cNvSpPr>
                  <a:spLocks noChangeShapeType="1"/>
                </p:cNvSpPr>
                <p:nvPr/>
              </p:nvSpPr>
              <p:spPr bwMode="auto">
                <a:xfrm>
                  <a:off x="521" y="3339"/>
                  <a:ext cx="91" cy="0"/>
                </a:xfrm>
                <a:prstGeom prst="line">
                  <a:avLst/>
                </a:prstGeom>
                <a:noFill/>
                <a:ln w="9525">
                  <a:solidFill>
                    <a:schemeClr val="bg2"/>
                  </a:solidFill>
                  <a:round/>
                  <a:headEnd/>
                  <a:tailEnd/>
                </a:ln>
              </p:spPr>
              <p:txBody>
                <a:bodyPr/>
                <a:lstStyle/>
                <a:p>
                  <a:endParaRPr lang="fr-FR"/>
                </a:p>
              </p:txBody>
            </p:sp>
            <p:sp>
              <p:nvSpPr>
                <p:cNvPr id="32282" name="Line 111"/>
                <p:cNvSpPr>
                  <a:spLocks noChangeShapeType="1"/>
                </p:cNvSpPr>
                <p:nvPr/>
              </p:nvSpPr>
              <p:spPr bwMode="auto">
                <a:xfrm>
                  <a:off x="521" y="3203"/>
                  <a:ext cx="91" cy="0"/>
                </a:xfrm>
                <a:prstGeom prst="line">
                  <a:avLst/>
                </a:prstGeom>
                <a:noFill/>
                <a:ln w="9525">
                  <a:solidFill>
                    <a:schemeClr val="bg2"/>
                  </a:solidFill>
                  <a:round/>
                  <a:headEnd/>
                  <a:tailEnd/>
                </a:ln>
              </p:spPr>
              <p:txBody>
                <a:bodyPr/>
                <a:lstStyle/>
                <a:p>
                  <a:endParaRPr lang="fr-FR"/>
                </a:p>
              </p:txBody>
            </p:sp>
            <p:sp>
              <p:nvSpPr>
                <p:cNvPr id="32283" name="Line 112"/>
                <p:cNvSpPr>
                  <a:spLocks noChangeShapeType="1"/>
                </p:cNvSpPr>
                <p:nvPr/>
              </p:nvSpPr>
              <p:spPr bwMode="auto">
                <a:xfrm>
                  <a:off x="521" y="3067"/>
                  <a:ext cx="91" cy="0"/>
                </a:xfrm>
                <a:prstGeom prst="line">
                  <a:avLst/>
                </a:prstGeom>
                <a:noFill/>
                <a:ln w="9525">
                  <a:solidFill>
                    <a:schemeClr val="bg2"/>
                  </a:solidFill>
                  <a:round/>
                  <a:headEnd/>
                  <a:tailEnd/>
                </a:ln>
              </p:spPr>
              <p:txBody>
                <a:bodyPr/>
                <a:lstStyle/>
                <a:p>
                  <a:endParaRPr lang="fr-FR"/>
                </a:p>
              </p:txBody>
            </p:sp>
            <p:sp>
              <p:nvSpPr>
                <p:cNvPr id="32284" name="Line 113"/>
                <p:cNvSpPr>
                  <a:spLocks noChangeShapeType="1"/>
                </p:cNvSpPr>
                <p:nvPr/>
              </p:nvSpPr>
              <p:spPr bwMode="auto">
                <a:xfrm>
                  <a:off x="521" y="2931"/>
                  <a:ext cx="91" cy="0"/>
                </a:xfrm>
                <a:prstGeom prst="line">
                  <a:avLst/>
                </a:prstGeom>
                <a:noFill/>
                <a:ln w="9525">
                  <a:solidFill>
                    <a:schemeClr val="bg2"/>
                  </a:solidFill>
                  <a:round/>
                  <a:headEnd/>
                  <a:tailEnd/>
                </a:ln>
              </p:spPr>
              <p:txBody>
                <a:bodyPr/>
                <a:lstStyle/>
                <a:p>
                  <a:endParaRPr lang="fr-FR"/>
                </a:p>
              </p:txBody>
            </p:sp>
            <p:sp>
              <p:nvSpPr>
                <p:cNvPr id="32285" name="Line 114"/>
                <p:cNvSpPr>
                  <a:spLocks noChangeShapeType="1"/>
                </p:cNvSpPr>
                <p:nvPr/>
              </p:nvSpPr>
              <p:spPr bwMode="auto">
                <a:xfrm>
                  <a:off x="521" y="2795"/>
                  <a:ext cx="91" cy="0"/>
                </a:xfrm>
                <a:prstGeom prst="line">
                  <a:avLst/>
                </a:prstGeom>
                <a:noFill/>
                <a:ln w="9525">
                  <a:solidFill>
                    <a:schemeClr val="bg2"/>
                  </a:solidFill>
                  <a:round/>
                  <a:headEnd/>
                  <a:tailEnd/>
                </a:ln>
              </p:spPr>
              <p:txBody>
                <a:bodyPr/>
                <a:lstStyle/>
                <a:p>
                  <a:endParaRPr lang="fr-FR"/>
                </a:p>
              </p:txBody>
            </p:sp>
            <p:sp>
              <p:nvSpPr>
                <p:cNvPr id="32286" name="Line 115"/>
                <p:cNvSpPr>
                  <a:spLocks noChangeShapeType="1"/>
                </p:cNvSpPr>
                <p:nvPr/>
              </p:nvSpPr>
              <p:spPr bwMode="auto">
                <a:xfrm>
                  <a:off x="521" y="2659"/>
                  <a:ext cx="91" cy="0"/>
                </a:xfrm>
                <a:prstGeom prst="line">
                  <a:avLst/>
                </a:prstGeom>
                <a:noFill/>
                <a:ln w="9525">
                  <a:solidFill>
                    <a:schemeClr val="bg2"/>
                  </a:solidFill>
                  <a:round/>
                  <a:headEnd/>
                  <a:tailEnd/>
                </a:ln>
              </p:spPr>
              <p:txBody>
                <a:bodyPr/>
                <a:lstStyle/>
                <a:p>
                  <a:endParaRPr lang="fr-FR"/>
                </a:p>
              </p:txBody>
            </p:sp>
            <p:sp>
              <p:nvSpPr>
                <p:cNvPr id="32287" name="Line 116"/>
                <p:cNvSpPr>
                  <a:spLocks noChangeShapeType="1"/>
                </p:cNvSpPr>
                <p:nvPr/>
              </p:nvSpPr>
              <p:spPr bwMode="auto">
                <a:xfrm>
                  <a:off x="521" y="2523"/>
                  <a:ext cx="91" cy="0"/>
                </a:xfrm>
                <a:prstGeom prst="line">
                  <a:avLst/>
                </a:prstGeom>
                <a:noFill/>
                <a:ln w="9525">
                  <a:solidFill>
                    <a:schemeClr val="bg2"/>
                  </a:solidFill>
                  <a:round/>
                  <a:headEnd/>
                  <a:tailEnd/>
                </a:ln>
              </p:spPr>
              <p:txBody>
                <a:bodyPr/>
                <a:lstStyle/>
                <a:p>
                  <a:endParaRPr lang="fr-FR"/>
                </a:p>
              </p:txBody>
            </p:sp>
            <p:sp>
              <p:nvSpPr>
                <p:cNvPr id="32288" name="Line 117"/>
                <p:cNvSpPr>
                  <a:spLocks noChangeShapeType="1"/>
                </p:cNvSpPr>
                <p:nvPr/>
              </p:nvSpPr>
              <p:spPr bwMode="auto">
                <a:xfrm>
                  <a:off x="521" y="2387"/>
                  <a:ext cx="91" cy="0"/>
                </a:xfrm>
                <a:prstGeom prst="line">
                  <a:avLst/>
                </a:prstGeom>
                <a:noFill/>
                <a:ln w="9525">
                  <a:solidFill>
                    <a:schemeClr val="bg2"/>
                  </a:solidFill>
                  <a:round/>
                  <a:headEnd/>
                  <a:tailEnd/>
                </a:ln>
              </p:spPr>
              <p:txBody>
                <a:bodyPr/>
                <a:lstStyle/>
                <a:p>
                  <a:endParaRPr lang="fr-FR"/>
                </a:p>
              </p:txBody>
            </p:sp>
            <p:sp>
              <p:nvSpPr>
                <p:cNvPr id="32289" name="Line 118"/>
                <p:cNvSpPr>
                  <a:spLocks noChangeShapeType="1"/>
                </p:cNvSpPr>
                <p:nvPr/>
              </p:nvSpPr>
              <p:spPr bwMode="auto">
                <a:xfrm>
                  <a:off x="521" y="2251"/>
                  <a:ext cx="91" cy="0"/>
                </a:xfrm>
                <a:prstGeom prst="line">
                  <a:avLst/>
                </a:prstGeom>
                <a:noFill/>
                <a:ln w="9525">
                  <a:solidFill>
                    <a:schemeClr val="bg2"/>
                  </a:solidFill>
                  <a:round/>
                  <a:headEnd/>
                  <a:tailEnd/>
                </a:ln>
              </p:spPr>
              <p:txBody>
                <a:bodyPr/>
                <a:lstStyle/>
                <a:p>
                  <a:endParaRPr lang="fr-FR"/>
                </a:p>
              </p:txBody>
            </p:sp>
            <p:sp>
              <p:nvSpPr>
                <p:cNvPr id="32290" name="Line 119"/>
                <p:cNvSpPr>
                  <a:spLocks noChangeShapeType="1"/>
                </p:cNvSpPr>
                <p:nvPr/>
              </p:nvSpPr>
              <p:spPr bwMode="auto">
                <a:xfrm>
                  <a:off x="521" y="2115"/>
                  <a:ext cx="91" cy="0"/>
                </a:xfrm>
                <a:prstGeom prst="line">
                  <a:avLst/>
                </a:prstGeom>
                <a:noFill/>
                <a:ln w="9525">
                  <a:solidFill>
                    <a:schemeClr val="bg2"/>
                  </a:solidFill>
                  <a:round/>
                  <a:headEnd/>
                  <a:tailEnd/>
                </a:ln>
              </p:spPr>
              <p:txBody>
                <a:bodyPr/>
                <a:lstStyle/>
                <a:p>
                  <a:endParaRPr lang="fr-FR"/>
                </a:p>
              </p:txBody>
            </p:sp>
            <p:sp>
              <p:nvSpPr>
                <p:cNvPr id="32291" name="Line 120"/>
                <p:cNvSpPr>
                  <a:spLocks noChangeShapeType="1"/>
                </p:cNvSpPr>
                <p:nvPr/>
              </p:nvSpPr>
              <p:spPr bwMode="auto">
                <a:xfrm>
                  <a:off x="521" y="1979"/>
                  <a:ext cx="91" cy="0"/>
                </a:xfrm>
                <a:prstGeom prst="line">
                  <a:avLst/>
                </a:prstGeom>
                <a:noFill/>
                <a:ln w="9525">
                  <a:solidFill>
                    <a:schemeClr val="bg2"/>
                  </a:solidFill>
                  <a:round/>
                  <a:headEnd/>
                  <a:tailEnd/>
                </a:ln>
              </p:spPr>
              <p:txBody>
                <a:bodyPr/>
                <a:lstStyle/>
                <a:p>
                  <a:endParaRPr lang="fr-FR"/>
                </a:p>
              </p:txBody>
            </p:sp>
            <p:sp>
              <p:nvSpPr>
                <p:cNvPr id="32292" name="Line 121"/>
                <p:cNvSpPr>
                  <a:spLocks noChangeShapeType="1"/>
                </p:cNvSpPr>
                <p:nvPr/>
              </p:nvSpPr>
              <p:spPr bwMode="auto">
                <a:xfrm>
                  <a:off x="521" y="1842"/>
                  <a:ext cx="91" cy="0"/>
                </a:xfrm>
                <a:prstGeom prst="line">
                  <a:avLst/>
                </a:prstGeom>
                <a:noFill/>
                <a:ln w="9525">
                  <a:solidFill>
                    <a:schemeClr val="bg2"/>
                  </a:solidFill>
                  <a:round/>
                  <a:headEnd/>
                  <a:tailEnd/>
                </a:ln>
              </p:spPr>
              <p:txBody>
                <a:bodyPr/>
                <a:lstStyle/>
                <a:p>
                  <a:endParaRPr lang="fr-FR"/>
                </a:p>
              </p:txBody>
            </p:sp>
            <p:sp>
              <p:nvSpPr>
                <p:cNvPr id="32293" name="Line 122"/>
                <p:cNvSpPr>
                  <a:spLocks noChangeShapeType="1"/>
                </p:cNvSpPr>
                <p:nvPr/>
              </p:nvSpPr>
              <p:spPr bwMode="auto">
                <a:xfrm>
                  <a:off x="521" y="1706"/>
                  <a:ext cx="91" cy="0"/>
                </a:xfrm>
                <a:prstGeom prst="line">
                  <a:avLst/>
                </a:prstGeom>
                <a:noFill/>
                <a:ln w="9525">
                  <a:solidFill>
                    <a:schemeClr val="bg2"/>
                  </a:solidFill>
                  <a:round/>
                  <a:headEnd/>
                  <a:tailEnd/>
                </a:ln>
              </p:spPr>
              <p:txBody>
                <a:bodyPr/>
                <a:lstStyle/>
                <a:p>
                  <a:endParaRPr lang="fr-FR"/>
                </a:p>
              </p:txBody>
            </p:sp>
            <p:sp>
              <p:nvSpPr>
                <p:cNvPr id="32294" name="Line 123"/>
                <p:cNvSpPr>
                  <a:spLocks noChangeShapeType="1"/>
                </p:cNvSpPr>
                <p:nvPr/>
              </p:nvSpPr>
              <p:spPr bwMode="auto">
                <a:xfrm>
                  <a:off x="521" y="1570"/>
                  <a:ext cx="91" cy="0"/>
                </a:xfrm>
                <a:prstGeom prst="line">
                  <a:avLst/>
                </a:prstGeom>
                <a:noFill/>
                <a:ln w="9525">
                  <a:solidFill>
                    <a:schemeClr val="bg2"/>
                  </a:solidFill>
                  <a:round/>
                  <a:headEnd/>
                  <a:tailEnd/>
                </a:ln>
              </p:spPr>
              <p:txBody>
                <a:bodyPr/>
                <a:lstStyle/>
                <a:p>
                  <a:endParaRPr lang="fr-FR"/>
                </a:p>
              </p:txBody>
            </p:sp>
            <p:sp>
              <p:nvSpPr>
                <p:cNvPr id="32295" name="Line 124"/>
                <p:cNvSpPr>
                  <a:spLocks noChangeShapeType="1"/>
                </p:cNvSpPr>
                <p:nvPr/>
              </p:nvSpPr>
              <p:spPr bwMode="auto">
                <a:xfrm>
                  <a:off x="521" y="1434"/>
                  <a:ext cx="91" cy="0"/>
                </a:xfrm>
                <a:prstGeom prst="line">
                  <a:avLst/>
                </a:prstGeom>
                <a:noFill/>
                <a:ln w="9525">
                  <a:solidFill>
                    <a:schemeClr val="bg2"/>
                  </a:solidFill>
                  <a:round/>
                  <a:headEnd/>
                  <a:tailEnd/>
                </a:ln>
              </p:spPr>
              <p:txBody>
                <a:bodyPr/>
                <a:lstStyle/>
                <a:p>
                  <a:endParaRPr lang="fr-FR"/>
                </a:p>
              </p:txBody>
            </p:sp>
            <p:sp>
              <p:nvSpPr>
                <p:cNvPr id="32296" name="Line 125"/>
                <p:cNvSpPr>
                  <a:spLocks noChangeShapeType="1"/>
                </p:cNvSpPr>
                <p:nvPr/>
              </p:nvSpPr>
              <p:spPr bwMode="auto">
                <a:xfrm>
                  <a:off x="521" y="1298"/>
                  <a:ext cx="91" cy="0"/>
                </a:xfrm>
                <a:prstGeom prst="line">
                  <a:avLst/>
                </a:prstGeom>
                <a:noFill/>
                <a:ln w="9525">
                  <a:solidFill>
                    <a:schemeClr val="bg2"/>
                  </a:solidFill>
                  <a:round/>
                  <a:headEnd/>
                  <a:tailEnd/>
                </a:ln>
              </p:spPr>
              <p:txBody>
                <a:bodyPr/>
                <a:lstStyle/>
                <a:p>
                  <a:endParaRPr lang="fr-FR"/>
                </a:p>
              </p:txBody>
            </p:sp>
            <p:sp>
              <p:nvSpPr>
                <p:cNvPr id="32297" name="Line 126"/>
                <p:cNvSpPr>
                  <a:spLocks noChangeShapeType="1"/>
                </p:cNvSpPr>
                <p:nvPr/>
              </p:nvSpPr>
              <p:spPr bwMode="auto">
                <a:xfrm>
                  <a:off x="521" y="1162"/>
                  <a:ext cx="91" cy="0"/>
                </a:xfrm>
                <a:prstGeom prst="line">
                  <a:avLst/>
                </a:prstGeom>
                <a:noFill/>
                <a:ln w="9525">
                  <a:solidFill>
                    <a:schemeClr val="bg2"/>
                  </a:solidFill>
                  <a:round/>
                  <a:headEnd/>
                  <a:tailEnd/>
                </a:ln>
              </p:spPr>
              <p:txBody>
                <a:bodyPr/>
                <a:lstStyle/>
                <a:p>
                  <a:endParaRPr lang="fr-FR"/>
                </a:p>
              </p:txBody>
            </p:sp>
            <p:sp>
              <p:nvSpPr>
                <p:cNvPr id="32298" name="Line 127"/>
                <p:cNvSpPr>
                  <a:spLocks noChangeShapeType="1"/>
                </p:cNvSpPr>
                <p:nvPr/>
              </p:nvSpPr>
              <p:spPr bwMode="auto">
                <a:xfrm>
                  <a:off x="521" y="1026"/>
                  <a:ext cx="91" cy="0"/>
                </a:xfrm>
                <a:prstGeom prst="line">
                  <a:avLst/>
                </a:prstGeom>
                <a:noFill/>
                <a:ln w="9525">
                  <a:solidFill>
                    <a:schemeClr val="bg2"/>
                  </a:solidFill>
                  <a:round/>
                  <a:headEnd/>
                  <a:tailEnd/>
                </a:ln>
              </p:spPr>
              <p:txBody>
                <a:bodyPr/>
                <a:lstStyle/>
                <a:p>
                  <a:endParaRPr lang="fr-FR"/>
                </a:p>
              </p:txBody>
            </p:sp>
            <p:sp>
              <p:nvSpPr>
                <p:cNvPr id="32299" name="Text Box 129"/>
                <p:cNvSpPr txBox="1">
                  <a:spLocks noChangeArrowheads="1"/>
                </p:cNvSpPr>
                <p:nvPr/>
              </p:nvSpPr>
              <p:spPr bwMode="auto">
                <a:xfrm>
                  <a:off x="610" y="2432"/>
                  <a:ext cx="224" cy="231"/>
                </a:xfrm>
                <a:prstGeom prst="rect">
                  <a:avLst/>
                </a:prstGeom>
                <a:noFill/>
                <a:ln w="9525">
                  <a:noFill/>
                  <a:miter lim="800000"/>
                  <a:headEnd/>
                  <a:tailEnd/>
                </a:ln>
              </p:spPr>
              <p:txBody>
                <a:bodyPr wrap="none">
                  <a:spAutoFit/>
                </a:bodyPr>
                <a:lstStyle/>
                <a:p>
                  <a:r>
                    <a:rPr lang="fr-BE" sz="1200"/>
                    <a:t>9</a:t>
                  </a:r>
                  <a:endParaRPr lang="fr-FR" sz="1200"/>
                </a:p>
              </p:txBody>
            </p:sp>
            <p:sp>
              <p:nvSpPr>
                <p:cNvPr id="32300" name="Text Box 130"/>
                <p:cNvSpPr txBox="1">
                  <a:spLocks noChangeArrowheads="1"/>
                </p:cNvSpPr>
                <p:nvPr/>
              </p:nvSpPr>
              <p:spPr bwMode="auto">
                <a:xfrm>
                  <a:off x="610" y="2568"/>
                  <a:ext cx="224" cy="230"/>
                </a:xfrm>
                <a:prstGeom prst="rect">
                  <a:avLst/>
                </a:prstGeom>
                <a:noFill/>
                <a:ln w="9525">
                  <a:noFill/>
                  <a:miter lim="800000"/>
                  <a:headEnd/>
                  <a:tailEnd/>
                </a:ln>
              </p:spPr>
              <p:txBody>
                <a:bodyPr wrap="none">
                  <a:spAutoFit/>
                </a:bodyPr>
                <a:lstStyle/>
                <a:p>
                  <a:r>
                    <a:rPr lang="fr-BE" sz="1200"/>
                    <a:t>8</a:t>
                  </a:r>
                  <a:endParaRPr lang="fr-FR" sz="1200"/>
                </a:p>
              </p:txBody>
            </p:sp>
            <p:sp>
              <p:nvSpPr>
                <p:cNvPr id="32301" name="Text Box 131"/>
                <p:cNvSpPr txBox="1">
                  <a:spLocks noChangeArrowheads="1"/>
                </p:cNvSpPr>
                <p:nvPr/>
              </p:nvSpPr>
              <p:spPr bwMode="auto">
                <a:xfrm>
                  <a:off x="610" y="2704"/>
                  <a:ext cx="224" cy="230"/>
                </a:xfrm>
                <a:prstGeom prst="rect">
                  <a:avLst/>
                </a:prstGeom>
                <a:noFill/>
                <a:ln w="9525">
                  <a:noFill/>
                  <a:miter lim="800000"/>
                  <a:headEnd/>
                  <a:tailEnd/>
                </a:ln>
              </p:spPr>
              <p:txBody>
                <a:bodyPr wrap="none">
                  <a:spAutoFit/>
                </a:bodyPr>
                <a:lstStyle/>
                <a:p>
                  <a:r>
                    <a:rPr lang="fr-BE" sz="1200"/>
                    <a:t>7</a:t>
                  </a:r>
                  <a:endParaRPr lang="fr-FR" sz="1200"/>
                </a:p>
              </p:txBody>
            </p:sp>
            <p:sp>
              <p:nvSpPr>
                <p:cNvPr id="32302" name="Text Box 132"/>
                <p:cNvSpPr txBox="1">
                  <a:spLocks noChangeArrowheads="1"/>
                </p:cNvSpPr>
                <p:nvPr/>
              </p:nvSpPr>
              <p:spPr bwMode="auto">
                <a:xfrm>
                  <a:off x="610" y="2840"/>
                  <a:ext cx="224" cy="230"/>
                </a:xfrm>
                <a:prstGeom prst="rect">
                  <a:avLst/>
                </a:prstGeom>
                <a:noFill/>
                <a:ln w="9525">
                  <a:noFill/>
                  <a:miter lim="800000"/>
                  <a:headEnd/>
                  <a:tailEnd/>
                </a:ln>
              </p:spPr>
              <p:txBody>
                <a:bodyPr wrap="none">
                  <a:spAutoFit/>
                </a:bodyPr>
                <a:lstStyle/>
                <a:p>
                  <a:r>
                    <a:rPr lang="fr-BE" sz="1200"/>
                    <a:t>6</a:t>
                  </a:r>
                  <a:endParaRPr lang="fr-FR" sz="1200"/>
                </a:p>
              </p:txBody>
            </p:sp>
            <p:sp>
              <p:nvSpPr>
                <p:cNvPr id="32303" name="Text Box 133"/>
                <p:cNvSpPr txBox="1">
                  <a:spLocks noChangeArrowheads="1"/>
                </p:cNvSpPr>
                <p:nvPr/>
              </p:nvSpPr>
              <p:spPr bwMode="auto">
                <a:xfrm>
                  <a:off x="610" y="2976"/>
                  <a:ext cx="224" cy="230"/>
                </a:xfrm>
                <a:prstGeom prst="rect">
                  <a:avLst/>
                </a:prstGeom>
                <a:noFill/>
                <a:ln w="9525">
                  <a:noFill/>
                  <a:miter lim="800000"/>
                  <a:headEnd/>
                  <a:tailEnd/>
                </a:ln>
              </p:spPr>
              <p:txBody>
                <a:bodyPr wrap="none">
                  <a:spAutoFit/>
                </a:bodyPr>
                <a:lstStyle/>
                <a:p>
                  <a:r>
                    <a:rPr lang="fr-BE" sz="1200"/>
                    <a:t>5</a:t>
                  </a:r>
                  <a:endParaRPr lang="fr-FR" sz="1200"/>
                </a:p>
              </p:txBody>
            </p:sp>
            <p:sp>
              <p:nvSpPr>
                <p:cNvPr id="32304" name="Text Box 134"/>
                <p:cNvSpPr txBox="1">
                  <a:spLocks noChangeArrowheads="1"/>
                </p:cNvSpPr>
                <p:nvPr/>
              </p:nvSpPr>
              <p:spPr bwMode="auto">
                <a:xfrm>
                  <a:off x="610" y="3113"/>
                  <a:ext cx="224" cy="230"/>
                </a:xfrm>
                <a:prstGeom prst="rect">
                  <a:avLst/>
                </a:prstGeom>
                <a:noFill/>
                <a:ln w="9525">
                  <a:noFill/>
                  <a:miter lim="800000"/>
                  <a:headEnd/>
                  <a:tailEnd/>
                </a:ln>
              </p:spPr>
              <p:txBody>
                <a:bodyPr wrap="none">
                  <a:spAutoFit/>
                </a:bodyPr>
                <a:lstStyle/>
                <a:p>
                  <a:r>
                    <a:rPr lang="fr-BE" sz="1200"/>
                    <a:t>4</a:t>
                  </a:r>
                  <a:endParaRPr lang="fr-FR" sz="1200"/>
                </a:p>
              </p:txBody>
            </p:sp>
            <p:sp>
              <p:nvSpPr>
                <p:cNvPr id="32305" name="Text Box 135"/>
                <p:cNvSpPr txBox="1">
                  <a:spLocks noChangeArrowheads="1"/>
                </p:cNvSpPr>
                <p:nvPr/>
              </p:nvSpPr>
              <p:spPr bwMode="auto">
                <a:xfrm>
                  <a:off x="610" y="3249"/>
                  <a:ext cx="224" cy="230"/>
                </a:xfrm>
                <a:prstGeom prst="rect">
                  <a:avLst/>
                </a:prstGeom>
                <a:noFill/>
                <a:ln w="9525">
                  <a:noFill/>
                  <a:miter lim="800000"/>
                  <a:headEnd/>
                  <a:tailEnd/>
                </a:ln>
              </p:spPr>
              <p:txBody>
                <a:bodyPr wrap="none">
                  <a:spAutoFit/>
                </a:bodyPr>
                <a:lstStyle/>
                <a:p>
                  <a:r>
                    <a:rPr lang="fr-BE" sz="1200"/>
                    <a:t>3</a:t>
                  </a:r>
                  <a:endParaRPr lang="fr-FR" sz="1200"/>
                </a:p>
              </p:txBody>
            </p:sp>
            <p:sp>
              <p:nvSpPr>
                <p:cNvPr id="32306" name="Text Box 136"/>
                <p:cNvSpPr txBox="1">
                  <a:spLocks noChangeArrowheads="1"/>
                </p:cNvSpPr>
                <p:nvPr/>
              </p:nvSpPr>
              <p:spPr bwMode="auto">
                <a:xfrm>
                  <a:off x="612" y="1344"/>
                  <a:ext cx="285" cy="230"/>
                </a:xfrm>
                <a:prstGeom prst="rect">
                  <a:avLst/>
                </a:prstGeom>
                <a:noFill/>
                <a:ln w="9525">
                  <a:noFill/>
                  <a:miter lim="800000"/>
                  <a:headEnd/>
                  <a:tailEnd/>
                </a:ln>
              </p:spPr>
              <p:txBody>
                <a:bodyPr wrap="none">
                  <a:spAutoFit/>
                </a:bodyPr>
                <a:lstStyle/>
                <a:p>
                  <a:r>
                    <a:rPr lang="fr-BE" sz="1200"/>
                    <a:t>17</a:t>
                  </a:r>
                  <a:endParaRPr lang="fr-FR" sz="1200"/>
                </a:p>
              </p:txBody>
            </p:sp>
            <p:sp>
              <p:nvSpPr>
                <p:cNvPr id="32307" name="Text Box 137"/>
                <p:cNvSpPr txBox="1">
                  <a:spLocks noChangeArrowheads="1"/>
                </p:cNvSpPr>
                <p:nvPr/>
              </p:nvSpPr>
              <p:spPr bwMode="auto">
                <a:xfrm>
                  <a:off x="612" y="2296"/>
                  <a:ext cx="285" cy="231"/>
                </a:xfrm>
                <a:prstGeom prst="rect">
                  <a:avLst/>
                </a:prstGeom>
                <a:noFill/>
                <a:ln w="9525">
                  <a:noFill/>
                  <a:miter lim="800000"/>
                  <a:headEnd/>
                  <a:tailEnd/>
                </a:ln>
              </p:spPr>
              <p:txBody>
                <a:bodyPr wrap="none">
                  <a:spAutoFit/>
                </a:bodyPr>
                <a:lstStyle/>
                <a:p>
                  <a:r>
                    <a:rPr lang="fr-BE" sz="1200"/>
                    <a:t>10</a:t>
                  </a:r>
                  <a:endParaRPr lang="fr-FR" sz="1200"/>
                </a:p>
              </p:txBody>
            </p:sp>
            <p:sp>
              <p:nvSpPr>
                <p:cNvPr id="32308" name="Text Box 138"/>
                <p:cNvSpPr txBox="1">
                  <a:spLocks noChangeArrowheads="1"/>
                </p:cNvSpPr>
                <p:nvPr/>
              </p:nvSpPr>
              <p:spPr bwMode="auto">
                <a:xfrm>
                  <a:off x="612" y="1480"/>
                  <a:ext cx="285" cy="230"/>
                </a:xfrm>
                <a:prstGeom prst="rect">
                  <a:avLst/>
                </a:prstGeom>
                <a:noFill/>
                <a:ln w="9525">
                  <a:noFill/>
                  <a:miter lim="800000"/>
                  <a:headEnd/>
                  <a:tailEnd/>
                </a:ln>
              </p:spPr>
              <p:txBody>
                <a:bodyPr wrap="none">
                  <a:spAutoFit/>
                </a:bodyPr>
                <a:lstStyle/>
                <a:p>
                  <a:r>
                    <a:rPr lang="fr-BE" sz="1200"/>
                    <a:t>16</a:t>
                  </a:r>
                  <a:endParaRPr lang="fr-FR" sz="1200"/>
                </a:p>
              </p:txBody>
            </p:sp>
            <p:sp>
              <p:nvSpPr>
                <p:cNvPr id="32309" name="Text Box 139"/>
                <p:cNvSpPr txBox="1">
                  <a:spLocks noChangeArrowheads="1"/>
                </p:cNvSpPr>
                <p:nvPr/>
              </p:nvSpPr>
              <p:spPr bwMode="auto">
                <a:xfrm>
                  <a:off x="612" y="1616"/>
                  <a:ext cx="285" cy="230"/>
                </a:xfrm>
                <a:prstGeom prst="rect">
                  <a:avLst/>
                </a:prstGeom>
                <a:noFill/>
                <a:ln w="9525">
                  <a:noFill/>
                  <a:miter lim="800000"/>
                  <a:headEnd/>
                  <a:tailEnd/>
                </a:ln>
              </p:spPr>
              <p:txBody>
                <a:bodyPr wrap="none">
                  <a:spAutoFit/>
                </a:bodyPr>
                <a:lstStyle/>
                <a:p>
                  <a:r>
                    <a:rPr lang="fr-BE" sz="1200"/>
                    <a:t>15</a:t>
                  </a:r>
                  <a:endParaRPr lang="fr-FR" sz="1200"/>
                </a:p>
              </p:txBody>
            </p:sp>
            <p:sp>
              <p:nvSpPr>
                <p:cNvPr id="32310" name="Text Box 140"/>
                <p:cNvSpPr txBox="1">
                  <a:spLocks noChangeArrowheads="1"/>
                </p:cNvSpPr>
                <p:nvPr/>
              </p:nvSpPr>
              <p:spPr bwMode="auto">
                <a:xfrm>
                  <a:off x="612" y="1751"/>
                  <a:ext cx="285" cy="231"/>
                </a:xfrm>
                <a:prstGeom prst="rect">
                  <a:avLst/>
                </a:prstGeom>
                <a:noFill/>
                <a:ln w="9525">
                  <a:noFill/>
                  <a:miter lim="800000"/>
                  <a:headEnd/>
                  <a:tailEnd/>
                </a:ln>
              </p:spPr>
              <p:txBody>
                <a:bodyPr wrap="none">
                  <a:spAutoFit/>
                </a:bodyPr>
                <a:lstStyle/>
                <a:p>
                  <a:r>
                    <a:rPr lang="fr-BE" sz="1200"/>
                    <a:t>14</a:t>
                  </a:r>
                  <a:endParaRPr lang="fr-FR" sz="1200"/>
                </a:p>
              </p:txBody>
            </p:sp>
            <p:sp>
              <p:nvSpPr>
                <p:cNvPr id="32311" name="Text Box 141"/>
                <p:cNvSpPr txBox="1">
                  <a:spLocks noChangeArrowheads="1"/>
                </p:cNvSpPr>
                <p:nvPr/>
              </p:nvSpPr>
              <p:spPr bwMode="auto">
                <a:xfrm>
                  <a:off x="612" y="1889"/>
                  <a:ext cx="285" cy="230"/>
                </a:xfrm>
                <a:prstGeom prst="rect">
                  <a:avLst/>
                </a:prstGeom>
                <a:noFill/>
                <a:ln w="9525">
                  <a:noFill/>
                  <a:miter lim="800000"/>
                  <a:headEnd/>
                  <a:tailEnd/>
                </a:ln>
              </p:spPr>
              <p:txBody>
                <a:bodyPr wrap="none">
                  <a:spAutoFit/>
                </a:bodyPr>
                <a:lstStyle/>
                <a:p>
                  <a:r>
                    <a:rPr lang="fr-BE" sz="1200"/>
                    <a:t>12</a:t>
                  </a:r>
                  <a:endParaRPr lang="fr-FR" sz="1200"/>
                </a:p>
              </p:txBody>
            </p:sp>
            <p:sp>
              <p:nvSpPr>
                <p:cNvPr id="32312" name="Text Box 142"/>
                <p:cNvSpPr txBox="1">
                  <a:spLocks noChangeArrowheads="1"/>
                </p:cNvSpPr>
                <p:nvPr/>
              </p:nvSpPr>
              <p:spPr bwMode="auto">
                <a:xfrm>
                  <a:off x="612" y="2025"/>
                  <a:ext cx="285" cy="230"/>
                </a:xfrm>
                <a:prstGeom prst="rect">
                  <a:avLst/>
                </a:prstGeom>
                <a:noFill/>
                <a:ln w="9525">
                  <a:noFill/>
                  <a:miter lim="800000"/>
                  <a:headEnd/>
                  <a:tailEnd/>
                </a:ln>
              </p:spPr>
              <p:txBody>
                <a:bodyPr wrap="none">
                  <a:spAutoFit/>
                </a:bodyPr>
                <a:lstStyle/>
                <a:p>
                  <a:r>
                    <a:rPr lang="fr-BE" sz="1200"/>
                    <a:t>12</a:t>
                  </a:r>
                  <a:endParaRPr lang="fr-FR" sz="1200"/>
                </a:p>
              </p:txBody>
            </p:sp>
            <p:sp>
              <p:nvSpPr>
                <p:cNvPr id="32313" name="Text Box 143"/>
                <p:cNvSpPr txBox="1">
                  <a:spLocks noChangeArrowheads="1"/>
                </p:cNvSpPr>
                <p:nvPr/>
              </p:nvSpPr>
              <p:spPr bwMode="auto">
                <a:xfrm>
                  <a:off x="612" y="2160"/>
                  <a:ext cx="285" cy="231"/>
                </a:xfrm>
                <a:prstGeom prst="rect">
                  <a:avLst/>
                </a:prstGeom>
                <a:noFill/>
                <a:ln w="9525">
                  <a:noFill/>
                  <a:miter lim="800000"/>
                  <a:headEnd/>
                  <a:tailEnd/>
                </a:ln>
              </p:spPr>
              <p:txBody>
                <a:bodyPr wrap="none">
                  <a:spAutoFit/>
                </a:bodyPr>
                <a:lstStyle/>
                <a:p>
                  <a:r>
                    <a:rPr lang="fr-BE" sz="1200"/>
                    <a:t>11</a:t>
                  </a:r>
                  <a:endParaRPr lang="fr-FR" sz="1200"/>
                </a:p>
              </p:txBody>
            </p:sp>
            <p:sp>
              <p:nvSpPr>
                <p:cNvPr id="32314" name="Text Box 144"/>
                <p:cNvSpPr txBox="1">
                  <a:spLocks noChangeArrowheads="1"/>
                </p:cNvSpPr>
                <p:nvPr/>
              </p:nvSpPr>
              <p:spPr bwMode="auto">
                <a:xfrm>
                  <a:off x="612" y="1207"/>
                  <a:ext cx="285" cy="230"/>
                </a:xfrm>
                <a:prstGeom prst="rect">
                  <a:avLst/>
                </a:prstGeom>
                <a:noFill/>
                <a:ln w="9525">
                  <a:noFill/>
                  <a:miter lim="800000"/>
                  <a:headEnd/>
                  <a:tailEnd/>
                </a:ln>
              </p:spPr>
              <p:txBody>
                <a:bodyPr wrap="none">
                  <a:spAutoFit/>
                </a:bodyPr>
                <a:lstStyle/>
                <a:p>
                  <a:r>
                    <a:rPr lang="fr-BE" sz="1200"/>
                    <a:t>18</a:t>
                  </a:r>
                  <a:endParaRPr lang="fr-FR" sz="1200"/>
                </a:p>
              </p:txBody>
            </p:sp>
            <p:sp>
              <p:nvSpPr>
                <p:cNvPr id="32315" name="Text Box 145"/>
                <p:cNvSpPr txBox="1">
                  <a:spLocks noChangeArrowheads="1"/>
                </p:cNvSpPr>
                <p:nvPr/>
              </p:nvSpPr>
              <p:spPr bwMode="auto">
                <a:xfrm>
                  <a:off x="612" y="935"/>
                  <a:ext cx="285" cy="230"/>
                </a:xfrm>
                <a:prstGeom prst="rect">
                  <a:avLst/>
                </a:prstGeom>
                <a:noFill/>
                <a:ln w="9525">
                  <a:noFill/>
                  <a:miter lim="800000"/>
                  <a:headEnd/>
                  <a:tailEnd/>
                </a:ln>
              </p:spPr>
              <p:txBody>
                <a:bodyPr wrap="none">
                  <a:spAutoFit/>
                </a:bodyPr>
                <a:lstStyle/>
                <a:p>
                  <a:r>
                    <a:rPr lang="fr-BE" sz="1200"/>
                    <a:t>20</a:t>
                  </a:r>
                  <a:endParaRPr lang="fr-FR" sz="1200"/>
                </a:p>
              </p:txBody>
            </p:sp>
            <p:sp>
              <p:nvSpPr>
                <p:cNvPr id="32316" name="Text Box 146"/>
                <p:cNvSpPr txBox="1">
                  <a:spLocks noChangeArrowheads="1"/>
                </p:cNvSpPr>
                <p:nvPr/>
              </p:nvSpPr>
              <p:spPr bwMode="auto">
                <a:xfrm>
                  <a:off x="612" y="1071"/>
                  <a:ext cx="285" cy="230"/>
                </a:xfrm>
                <a:prstGeom prst="rect">
                  <a:avLst/>
                </a:prstGeom>
                <a:noFill/>
                <a:ln w="9525">
                  <a:noFill/>
                  <a:miter lim="800000"/>
                  <a:headEnd/>
                  <a:tailEnd/>
                </a:ln>
              </p:spPr>
              <p:txBody>
                <a:bodyPr wrap="none">
                  <a:spAutoFit/>
                </a:bodyPr>
                <a:lstStyle/>
                <a:p>
                  <a:r>
                    <a:rPr lang="fr-BE" sz="1200"/>
                    <a:t>19</a:t>
                  </a:r>
                  <a:endParaRPr lang="fr-FR" sz="1200"/>
                </a:p>
              </p:txBody>
            </p:sp>
          </p:grpSp>
          <p:sp>
            <p:nvSpPr>
              <p:cNvPr id="32278" name="Text Box 149"/>
              <p:cNvSpPr txBox="1">
                <a:spLocks noChangeArrowheads="1"/>
              </p:cNvSpPr>
              <p:nvPr/>
            </p:nvSpPr>
            <p:spPr bwMode="auto">
              <a:xfrm>
                <a:off x="463" y="675"/>
                <a:ext cx="437" cy="308"/>
              </a:xfrm>
              <a:prstGeom prst="rect">
                <a:avLst/>
              </a:prstGeom>
              <a:noFill/>
              <a:ln w="9525">
                <a:noFill/>
                <a:miter lim="800000"/>
                <a:headEnd/>
                <a:tailEnd/>
              </a:ln>
            </p:spPr>
            <p:txBody>
              <a:bodyPr wrap="none">
                <a:spAutoFit/>
              </a:bodyPr>
              <a:lstStyle/>
              <a:p>
                <a:r>
                  <a:rPr lang="fr-BE" sz="1800"/>
                  <a:t>mm</a:t>
                </a:r>
                <a:endParaRPr lang="fr-FR" sz="1800"/>
              </a:p>
            </p:txBody>
          </p:sp>
        </p:grpSp>
      </p:grpSp>
      <p:grpSp>
        <p:nvGrpSpPr>
          <p:cNvPr id="31773" name="Group 312"/>
          <p:cNvGrpSpPr>
            <a:grpSpLocks/>
          </p:cNvGrpSpPr>
          <p:nvPr/>
        </p:nvGrpSpPr>
        <p:grpSpPr bwMode="auto">
          <a:xfrm>
            <a:off x="838200" y="5827713"/>
            <a:ext cx="4530725" cy="106362"/>
            <a:chOff x="930" y="3430"/>
            <a:chExt cx="3993" cy="90"/>
          </a:xfrm>
        </p:grpSpPr>
        <p:grpSp>
          <p:nvGrpSpPr>
            <p:cNvPr id="32137" name="Group 160"/>
            <p:cNvGrpSpPr>
              <a:grpSpLocks/>
            </p:cNvGrpSpPr>
            <p:nvPr/>
          </p:nvGrpSpPr>
          <p:grpSpPr bwMode="auto">
            <a:xfrm>
              <a:off x="930" y="3430"/>
              <a:ext cx="182" cy="90"/>
              <a:chOff x="2381" y="2024"/>
              <a:chExt cx="271" cy="136"/>
            </a:xfrm>
          </p:grpSpPr>
          <p:sp>
            <p:nvSpPr>
              <p:cNvPr id="32270" name="Oval 152"/>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271" name="Oval 153"/>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272" name="Oval 154"/>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273" name="Oval 155"/>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274" name="Oval 156"/>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2138" name="Group 174"/>
            <p:cNvGrpSpPr>
              <a:grpSpLocks/>
            </p:cNvGrpSpPr>
            <p:nvPr/>
          </p:nvGrpSpPr>
          <p:grpSpPr bwMode="auto">
            <a:xfrm>
              <a:off x="1111" y="3430"/>
              <a:ext cx="182" cy="90"/>
              <a:chOff x="2381" y="2024"/>
              <a:chExt cx="271" cy="136"/>
            </a:xfrm>
          </p:grpSpPr>
          <p:sp>
            <p:nvSpPr>
              <p:cNvPr id="32265" name="Oval 17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266" name="Oval 17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267" name="Oval 17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268" name="Oval 17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269" name="Oval 17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2139" name="Group 180"/>
            <p:cNvGrpSpPr>
              <a:grpSpLocks/>
            </p:cNvGrpSpPr>
            <p:nvPr/>
          </p:nvGrpSpPr>
          <p:grpSpPr bwMode="auto">
            <a:xfrm>
              <a:off x="1837" y="3430"/>
              <a:ext cx="182" cy="90"/>
              <a:chOff x="2381" y="2024"/>
              <a:chExt cx="271" cy="136"/>
            </a:xfrm>
          </p:grpSpPr>
          <p:sp>
            <p:nvSpPr>
              <p:cNvPr id="32260" name="Oval 18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261" name="Oval 18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262" name="Oval 18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263" name="Oval 18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264" name="Oval 18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2140" name="Group 186"/>
            <p:cNvGrpSpPr>
              <a:grpSpLocks/>
            </p:cNvGrpSpPr>
            <p:nvPr/>
          </p:nvGrpSpPr>
          <p:grpSpPr bwMode="auto">
            <a:xfrm>
              <a:off x="1474" y="3430"/>
              <a:ext cx="182" cy="90"/>
              <a:chOff x="2381" y="2024"/>
              <a:chExt cx="271" cy="136"/>
            </a:xfrm>
          </p:grpSpPr>
          <p:sp>
            <p:nvSpPr>
              <p:cNvPr id="32255" name="Oval 18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256" name="Oval 18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257" name="Oval 18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258" name="Oval 19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259" name="Oval 19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2141" name="Group 192"/>
            <p:cNvGrpSpPr>
              <a:grpSpLocks/>
            </p:cNvGrpSpPr>
            <p:nvPr/>
          </p:nvGrpSpPr>
          <p:grpSpPr bwMode="auto">
            <a:xfrm>
              <a:off x="1655" y="3430"/>
              <a:ext cx="182" cy="90"/>
              <a:chOff x="2381" y="2024"/>
              <a:chExt cx="271" cy="136"/>
            </a:xfrm>
          </p:grpSpPr>
          <p:sp>
            <p:nvSpPr>
              <p:cNvPr id="32250" name="Oval 19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251" name="Oval 19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252" name="Oval 19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253" name="Oval 19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254" name="Oval 19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2142" name="Group 198"/>
            <p:cNvGrpSpPr>
              <a:grpSpLocks/>
            </p:cNvGrpSpPr>
            <p:nvPr/>
          </p:nvGrpSpPr>
          <p:grpSpPr bwMode="auto">
            <a:xfrm>
              <a:off x="1292" y="3430"/>
              <a:ext cx="182" cy="90"/>
              <a:chOff x="2381" y="2024"/>
              <a:chExt cx="271" cy="136"/>
            </a:xfrm>
          </p:grpSpPr>
          <p:sp>
            <p:nvSpPr>
              <p:cNvPr id="32245" name="Oval 19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246" name="Oval 20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247" name="Oval 20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248" name="Oval 20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249" name="Oval 20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2143" name="Group 204"/>
            <p:cNvGrpSpPr>
              <a:grpSpLocks/>
            </p:cNvGrpSpPr>
            <p:nvPr/>
          </p:nvGrpSpPr>
          <p:grpSpPr bwMode="auto">
            <a:xfrm>
              <a:off x="2880" y="3430"/>
              <a:ext cx="182" cy="90"/>
              <a:chOff x="2381" y="2024"/>
              <a:chExt cx="271" cy="136"/>
            </a:xfrm>
          </p:grpSpPr>
          <p:sp>
            <p:nvSpPr>
              <p:cNvPr id="32240" name="Oval 20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241" name="Oval 20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242" name="Oval 20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243" name="Oval 20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244" name="Oval 20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2144" name="Group 210"/>
            <p:cNvGrpSpPr>
              <a:grpSpLocks/>
            </p:cNvGrpSpPr>
            <p:nvPr/>
          </p:nvGrpSpPr>
          <p:grpSpPr bwMode="auto">
            <a:xfrm>
              <a:off x="2699" y="3430"/>
              <a:ext cx="182" cy="90"/>
              <a:chOff x="2381" y="2024"/>
              <a:chExt cx="271" cy="136"/>
            </a:xfrm>
          </p:grpSpPr>
          <p:sp>
            <p:nvSpPr>
              <p:cNvPr id="32235" name="Oval 21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236" name="Oval 21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237" name="Oval 21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238" name="Oval 21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239" name="Oval 21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2145" name="Group 216"/>
            <p:cNvGrpSpPr>
              <a:grpSpLocks/>
            </p:cNvGrpSpPr>
            <p:nvPr/>
          </p:nvGrpSpPr>
          <p:grpSpPr bwMode="auto">
            <a:xfrm>
              <a:off x="2562" y="3430"/>
              <a:ext cx="182" cy="90"/>
              <a:chOff x="2381" y="2024"/>
              <a:chExt cx="271" cy="136"/>
            </a:xfrm>
          </p:grpSpPr>
          <p:sp>
            <p:nvSpPr>
              <p:cNvPr id="32230" name="Oval 21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231" name="Oval 21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232" name="Oval 21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233" name="Oval 22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234" name="Oval 22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2146" name="Group 222"/>
            <p:cNvGrpSpPr>
              <a:grpSpLocks/>
            </p:cNvGrpSpPr>
            <p:nvPr/>
          </p:nvGrpSpPr>
          <p:grpSpPr bwMode="auto">
            <a:xfrm>
              <a:off x="2381" y="3430"/>
              <a:ext cx="182" cy="90"/>
              <a:chOff x="2381" y="2024"/>
              <a:chExt cx="271" cy="136"/>
            </a:xfrm>
          </p:grpSpPr>
          <p:sp>
            <p:nvSpPr>
              <p:cNvPr id="32225" name="Oval 22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226" name="Oval 22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227" name="Oval 22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228" name="Oval 22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229" name="Oval 22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2147" name="Group 228"/>
            <p:cNvGrpSpPr>
              <a:grpSpLocks/>
            </p:cNvGrpSpPr>
            <p:nvPr/>
          </p:nvGrpSpPr>
          <p:grpSpPr bwMode="auto">
            <a:xfrm>
              <a:off x="2200" y="3430"/>
              <a:ext cx="182" cy="90"/>
              <a:chOff x="2381" y="2024"/>
              <a:chExt cx="271" cy="136"/>
            </a:xfrm>
          </p:grpSpPr>
          <p:sp>
            <p:nvSpPr>
              <p:cNvPr id="32220" name="Oval 22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221" name="Oval 23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222" name="Oval 23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223" name="Oval 23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224" name="Oval 23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2148" name="Group 234"/>
            <p:cNvGrpSpPr>
              <a:grpSpLocks/>
            </p:cNvGrpSpPr>
            <p:nvPr/>
          </p:nvGrpSpPr>
          <p:grpSpPr bwMode="auto">
            <a:xfrm>
              <a:off x="2018" y="3430"/>
              <a:ext cx="182" cy="90"/>
              <a:chOff x="2381" y="2024"/>
              <a:chExt cx="271" cy="136"/>
            </a:xfrm>
          </p:grpSpPr>
          <p:sp>
            <p:nvSpPr>
              <p:cNvPr id="32215" name="Oval 23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216" name="Oval 23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217" name="Oval 23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218" name="Oval 23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219" name="Oval 23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2149" name="Group 240"/>
            <p:cNvGrpSpPr>
              <a:grpSpLocks/>
            </p:cNvGrpSpPr>
            <p:nvPr/>
          </p:nvGrpSpPr>
          <p:grpSpPr bwMode="auto">
            <a:xfrm>
              <a:off x="3924" y="3430"/>
              <a:ext cx="182" cy="90"/>
              <a:chOff x="2381" y="2024"/>
              <a:chExt cx="271" cy="136"/>
            </a:xfrm>
          </p:grpSpPr>
          <p:sp>
            <p:nvSpPr>
              <p:cNvPr id="32210" name="Oval 24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211" name="Oval 24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212" name="Oval 24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213" name="Oval 24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214" name="Oval 24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2150" name="Group 246"/>
            <p:cNvGrpSpPr>
              <a:grpSpLocks/>
            </p:cNvGrpSpPr>
            <p:nvPr/>
          </p:nvGrpSpPr>
          <p:grpSpPr bwMode="auto">
            <a:xfrm>
              <a:off x="3743" y="3430"/>
              <a:ext cx="182" cy="90"/>
              <a:chOff x="2381" y="2024"/>
              <a:chExt cx="271" cy="136"/>
            </a:xfrm>
          </p:grpSpPr>
          <p:sp>
            <p:nvSpPr>
              <p:cNvPr id="32205" name="Oval 24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206" name="Oval 24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207" name="Oval 24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208" name="Oval 25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209" name="Oval 25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2151" name="Group 252"/>
            <p:cNvGrpSpPr>
              <a:grpSpLocks/>
            </p:cNvGrpSpPr>
            <p:nvPr/>
          </p:nvGrpSpPr>
          <p:grpSpPr bwMode="auto">
            <a:xfrm>
              <a:off x="3606" y="3430"/>
              <a:ext cx="182" cy="90"/>
              <a:chOff x="2381" y="2024"/>
              <a:chExt cx="271" cy="136"/>
            </a:xfrm>
          </p:grpSpPr>
          <p:sp>
            <p:nvSpPr>
              <p:cNvPr id="32200" name="Oval 25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201" name="Oval 25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202" name="Oval 25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203" name="Oval 25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204" name="Oval 25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2152" name="Group 258"/>
            <p:cNvGrpSpPr>
              <a:grpSpLocks/>
            </p:cNvGrpSpPr>
            <p:nvPr/>
          </p:nvGrpSpPr>
          <p:grpSpPr bwMode="auto">
            <a:xfrm>
              <a:off x="3425" y="3430"/>
              <a:ext cx="182" cy="90"/>
              <a:chOff x="2381" y="2024"/>
              <a:chExt cx="271" cy="136"/>
            </a:xfrm>
          </p:grpSpPr>
          <p:sp>
            <p:nvSpPr>
              <p:cNvPr id="32195" name="Oval 25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96" name="Oval 26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97" name="Oval 26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98" name="Oval 26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99" name="Oval 26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2153" name="Group 264"/>
            <p:cNvGrpSpPr>
              <a:grpSpLocks/>
            </p:cNvGrpSpPr>
            <p:nvPr/>
          </p:nvGrpSpPr>
          <p:grpSpPr bwMode="auto">
            <a:xfrm>
              <a:off x="3244" y="3430"/>
              <a:ext cx="182" cy="90"/>
              <a:chOff x="2381" y="2024"/>
              <a:chExt cx="271" cy="136"/>
            </a:xfrm>
          </p:grpSpPr>
          <p:sp>
            <p:nvSpPr>
              <p:cNvPr id="32190" name="Oval 26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91" name="Oval 26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92" name="Oval 26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93" name="Oval 26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94" name="Oval 26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2154" name="Group 270"/>
            <p:cNvGrpSpPr>
              <a:grpSpLocks/>
            </p:cNvGrpSpPr>
            <p:nvPr/>
          </p:nvGrpSpPr>
          <p:grpSpPr bwMode="auto">
            <a:xfrm>
              <a:off x="3062" y="3430"/>
              <a:ext cx="182" cy="90"/>
              <a:chOff x="2381" y="2024"/>
              <a:chExt cx="271" cy="136"/>
            </a:xfrm>
          </p:grpSpPr>
          <p:sp>
            <p:nvSpPr>
              <p:cNvPr id="32185" name="Oval 27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86" name="Oval 27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87" name="Oval 27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88" name="Oval 27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89" name="Oval 27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2155" name="Group 282"/>
            <p:cNvGrpSpPr>
              <a:grpSpLocks/>
            </p:cNvGrpSpPr>
            <p:nvPr/>
          </p:nvGrpSpPr>
          <p:grpSpPr bwMode="auto">
            <a:xfrm>
              <a:off x="4741" y="3430"/>
              <a:ext cx="182" cy="90"/>
              <a:chOff x="2381" y="2024"/>
              <a:chExt cx="271" cy="136"/>
            </a:xfrm>
          </p:grpSpPr>
          <p:sp>
            <p:nvSpPr>
              <p:cNvPr id="32180" name="Oval 28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81" name="Oval 28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82" name="Oval 28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83" name="Oval 28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84" name="Oval 28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2156" name="Group 288"/>
            <p:cNvGrpSpPr>
              <a:grpSpLocks/>
            </p:cNvGrpSpPr>
            <p:nvPr/>
          </p:nvGrpSpPr>
          <p:grpSpPr bwMode="auto">
            <a:xfrm>
              <a:off x="4604" y="3430"/>
              <a:ext cx="182" cy="90"/>
              <a:chOff x="2381" y="2024"/>
              <a:chExt cx="271" cy="136"/>
            </a:xfrm>
          </p:grpSpPr>
          <p:sp>
            <p:nvSpPr>
              <p:cNvPr id="32175" name="Oval 28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76" name="Oval 29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77" name="Oval 29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78" name="Oval 29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79" name="Oval 29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2157" name="Group 294"/>
            <p:cNvGrpSpPr>
              <a:grpSpLocks/>
            </p:cNvGrpSpPr>
            <p:nvPr/>
          </p:nvGrpSpPr>
          <p:grpSpPr bwMode="auto">
            <a:xfrm>
              <a:off x="4423" y="3430"/>
              <a:ext cx="182" cy="90"/>
              <a:chOff x="2381" y="2024"/>
              <a:chExt cx="271" cy="136"/>
            </a:xfrm>
          </p:grpSpPr>
          <p:sp>
            <p:nvSpPr>
              <p:cNvPr id="32170" name="Oval 29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71" name="Oval 29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72" name="Oval 29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73" name="Oval 29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74" name="Oval 29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2158" name="Group 300"/>
            <p:cNvGrpSpPr>
              <a:grpSpLocks/>
            </p:cNvGrpSpPr>
            <p:nvPr/>
          </p:nvGrpSpPr>
          <p:grpSpPr bwMode="auto">
            <a:xfrm>
              <a:off x="4242" y="3430"/>
              <a:ext cx="182" cy="90"/>
              <a:chOff x="2381" y="2024"/>
              <a:chExt cx="271" cy="136"/>
            </a:xfrm>
          </p:grpSpPr>
          <p:sp>
            <p:nvSpPr>
              <p:cNvPr id="32165" name="Oval 30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66" name="Oval 30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67" name="Oval 30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68" name="Oval 30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69" name="Oval 30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2159" name="Group 306"/>
            <p:cNvGrpSpPr>
              <a:grpSpLocks/>
            </p:cNvGrpSpPr>
            <p:nvPr/>
          </p:nvGrpSpPr>
          <p:grpSpPr bwMode="auto">
            <a:xfrm>
              <a:off x="4060" y="3430"/>
              <a:ext cx="182" cy="90"/>
              <a:chOff x="2381" y="2024"/>
              <a:chExt cx="271" cy="136"/>
            </a:xfrm>
          </p:grpSpPr>
          <p:sp>
            <p:nvSpPr>
              <p:cNvPr id="32160" name="Oval 30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61" name="Oval 30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62" name="Oval 30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63" name="Oval 31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64" name="Oval 31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grpSp>
        <p:nvGrpSpPr>
          <p:cNvPr id="31774" name="Group 340"/>
          <p:cNvGrpSpPr>
            <a:grpSpLocks/>
          </p:cNvGrpSpPr>
          <p:nvPr/>
        </p:nvGrpSpPr>
        <p:grpSpPr bwMode="auto">
          <a:xfrm>
            <a:off x="838200" y="3286125"/>
            <a:ext cx="4375150" cy="2541588"/>
            <a:chOff x="930" y="1298"/>
            <a:chExt cx="3856" cy="2132"/>
          </a:xfrm>
        </p:grpSpPr>
        <p:sp>
          <p:nvSpPr>
            <p:cNvPr id="32084" name="Oval 173"/>
            <p:cNvSpPr>
              <a:spLocks noChangeArrowheads="1"/>
            </p:cNvSpPr>
            <p:nvPr/>
          </p:nvSpPr>
          <p:spPr bwMode="auto">
            <a:xfrm>
              <a:off x="1247" y="2387"/>
              <a:ext cx="272" cy="272"/>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2085" name="Group 342"/>
            <p:cNvGrpSpPr>
              <a:grpSpLocks/>
            </p:cNvGrpSpPr>
            <p:nvPr/>
          </p:nvGrpSpPr>
          <p:grpSpPr bwMode="auto">
            <a:xfrm>
              <a:off x="975" y="3158"/>
              <a:ext cx="227" cy="272"/>
              <a:chOff x="975" y="3158"/>
              <a:chExt cx="227" cy="272"/>
            </a:xfrm>
          </p:grpSpPr>
          <p:sp>
            <p:nvSpPr>
              <p:cNvPr id="32128"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29"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30"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31"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32"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33"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34"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35"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36"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32086" name="Oval 330"/>
            <p:cNvSpPr>
              <a:spLocks noChangeArrowheads="1"/>
            </p:cNvSpPr>
            <p:nvPr/>
          </p:nvSpPr>
          <p:spPr bwMode="auto">
            <a:xfrm>
              <a:off x="930" y="3022"/>
              <a:ext cx="181"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2087" name="Group 343"/>
            <p:cNvGrpSpPr>
              <a:grpSpLocks/>
            </p:cNvGrpSpPr>
            <p:nvPr/>
          </p:nvGrpSpPr>
          <p:grpSpPr bwMode="auto">
            <a:xfrm>
              <a:off x="1020" y="2614"/>
              <a:ext cx="453" cy="589"/>
              <a:chOff x="975" y="2614"/>
              <a:chExt cx="453" cy="589"/>
            </a:xfrm>
          </p:grpSpPr>
          <p:sp>
            <p:nvSpPr>
              <p:cNvPr id="32119"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20"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21"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22"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23"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24"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25"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26"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27"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2088" name="Group 348"/>
            <p:cNvGrpSpPr>
              <a:grpSpLocks/>
            </p:cNvGrpSpPr>
            <p:nvPr/>
          </p:nvGrpSpPr>
          <p:grpSpPr bwMode="auto">
            <a:xfrm>
              <a:off x="1429" y="2614"/>
              <a:ext cx="272" cy="136"/>
              <a:chOff x="1429" y="2614"/>
              <a:chExt cx="272" cy="136"/>
            </a:xfrm>
          </p:grpSpPr>
          <p:sp>
            <p:nvSpPr>
              <p:cNvPr id="32117"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18"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2089" name="Group 349"/>
            <p:cNvGrpSpPr>
              <a:grpSpLocks/>
            </p:cNvGrpSpPr>
            <p:nvPr/>
          </p:nvGrpSpPr>
          <p:grpSpPr bwMode="auto">
            <a:xfrm>
              <a:off x="1701" y="2659"/>
              <a:ext cx="680" cy="680"/>
              <a:chOff x="1701" y="2659"/>
              <a:chExt cx="680" cy="680"/>
            </a:xfrm>
          </p:grpSpPr>
          <p:sp>
            <p:nvSpPr>
              <p:cNvPr id="32110"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11"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12"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13"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14"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15"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16"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32090" name="Oval 346"/>
            <p:cNvSpPr>
              <a:spLocks noChangeArrowheads="1"/>
            </p:cNvSpPr>
            <p:nvPr/>
          </p:nvSpPr>
          <p:spPr bwMode="auto">
            <a:xfrm rot="-473338">
              <a:off x="1383" y="2115"/>
              <a:ext cx="318" cy="318"/>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2091" name="Group 430"/>
            <p:cNvGrpSpPr>
              <a:grpSpLocks/>
            </p:cNvGrpSpPr>
            <p:nvPr/>
          </p:nvGrpSpPr>
          <p:grpSpPr bwMode="auto">
            <a:xfrm>
              <a:off x="1549" y="1344"/>
              <a:ext cx="786" cy="802"/>
              <a:chOff x="1549" y="1344"/>
              <a:chExt cx="786" cy="802"/>
            </a:xfrm>
          </p:grpSpPr>
          <p:sp>
            <p:nvSpPr>
              <p:cNvPr id="32107" name="Oval 351"/>
              <p:cNvSpPr>
                <a:spLocks noChangeArrowheads="1"/>
              </p:cNvSpPr>
              <p:nvPr/>
            </p:nvSpPr>
            <p:spPr bwMode="auto">
              <a:xfrm rot="218809">
                <a:off x="1549" y="1828"/>
                <a:ext cx="317" cy="318"/>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08" name="Oval 354"/>
              <p:cNvSpPr>
                <a:spLocks noChangeArrowheads="1"/>
              </p:cNvSpPr>
              <p:nvPr/>
            </p:nvSpPr>
            <p:spPr bwMode="auto">
              <a:xfrm rot="218809">
                <a:off x="1746" y="1570"/>
                <a:ext cx="317" cy="317"/>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09" name="Oval 355"/>
              <p:cNvSpPr>
                <a:spLocks noChangeArrowheads="1"/>
              </p:cNvSpPr>
              <p:nvPr/>
            </p:nvSpPr>
            <p:spPr bwMode="auto">
              <a:xfrm rot="218809">
                <a:off x="1973" y="1344"/>
                <a:ext cx="362" cy="363"/>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2092" name="Group 432"/>
            <p:cNvGrpSpPr>
              <a:grpSpLocks/>
            </p:cNvGrpSpPr>
            <p:nvPr/>
          </p:nvGrpSpPr>
          <p:grpSpPr bwMode="auto">
            <a:xfrm>
              <a:off x="2336" y="1298"/>
              <a:ext cx="725" cy="363"/>
              <a:chOff x="2336" y="1298"/>
              <a:chExt cx="725" cy="363"/>
            </a:xfrm>
          </p:grpSpPr>
          <p:sp>
            <p:nvSpPr>
              <p:cNvPr id="32105" name="Oval 356"/>
              <p:cNvSpPr>
                <a:spLocks noChangeArrowheads="1"/>
              </p:cNvSpPr>
              <p:nvPr/>
            </p:nvSpPr>
            <p:spPr bwMode="auto">
              <a:xfrm>
                <a:off x="2336" y="1298"/>
                <a:ext cx="362" cy="363"/>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06" name="Oval 357"/>
              <p:cNvSpPr>
                <a:spLocks noChangeArrowheads="1"/>
              </p:cNvSpPr>
              <p:nvPr/>
            </p:nvSpPr>
            <p:spPr bwMode="auto">
              <a:xfrm>
                <a:off x="2699" y="1298"/>
                <a:ext cx="362" cy="363"/>
              </a:xfrm>
              <a:prstGeom prst="ellipse">
                <a:avLst/>
              </a:prstGeom>
              <a:solidFill>
                <a:srgbClr val="B2B2B2"/>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2093" name="Group 431"/>
            <p:cNvGrpSpPr>
              <a:grpSpLocks/>
            </p:cNvGrpSpPr>
            <p:nvPr/>
          </p:nvGrpSpPr>
          <p:grpSpPr bwMode="auto">
            <a:xfrm>
              <a:off x="3061" y="1389"/>
              <a:ext cx="1725" cy="1995"/>
              <a:chOff x="3061" y="1389"/>
              <a:chExt cx="1725" cy="1995"/>
            </a:xfrm>
          </p:grpSpPr>
          <p:sp>
            <p:nvSpPr>
              <p:cNvPr id="32094" name="Oval 358"/>
              <p:cNvSpPr>
                <a:spLocks noChangeArrowheads="1"/>
              </p:cNvSpPr>
              <p:nvPr/>
            </p:nvSpPr>
            <p:spPr bwMode="auto">
              <a:xfrm>
                <a:off x="3061" y="1389"/>
                <a:ext cx="362" cy="363"/>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95" name="Oval 360"/>
              <p:cNvSpPr>
                <a:spLocks noChangeArrowheads="1"/>
              </p:cNvSpPr>
              <p:nvPr/>
            </p:nvSpPr>
            <p:spPr bwMode="auto">
              <a:xfrm>
                <a:off x="3379" y="1616"/>
                <a:ext cx="272" cy="272"/>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96" name="Oval 367"/>
              <p:cNvSpPr>
                <a:spLocks noChangeArrowheads="1"/>
              </p:cNvSpPr>
              <p:nvPr/>
            </p:nvSpPr>
            <p:spPr bwMode="auto">
              <a:xfrm>
                <a:off x="3606" y="1752"/>
                <a:ext cx="272" cy="272"/>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97" name="Oval 370"/>
              <p:cNvSpPr>
                <a:spLocks noChangeArrowheads="1"/>
              </p:cNvSpPr>
              <p:nvPr/>
            </p:nvSpPr>
            <p:spPr bwMode="auto">
              <a:xfrm>
                <a:off x="3833" y="2024"/>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98" name="Oval 371"/>
              <p:cNvSpPr>
                <a:spLocks noChangeArrowheads="1"/>
              </p:cNvSpPr>
              <p:nvPr/>
            </p:nvSpPr>
            <p:spPr bwMode="auto">
              <a:xfrm>
                <a:off x="3969" y="2160"/>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99" name="Oval 372"/>
              <p:cNvSpPr>
                <a:spLocks noChangeArrowheads="1"/>
              </p:cNvSpPr>
              <p:nvPr/>
            </p:nvSpPr>
            <p:spPr bwMode="auto">
              <a:xfrm>
                <a:off x="4105" y="2296"/>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00" name="Oval 373"/>
              <p:cNvSpPr>
                <a:spLocks noChangeArrowheads="1"/>
              </p:cNvSpPr>
              <p:nvPr/>
            </p:nvSpPr>
            <p:spPr bwMode="auto">
              <a:xfrm>
                <a:off x="4195" y="2478"/>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01" name="Oval 374"/>
              <p:cNvSpPr>
                <a:spLocks noChangeArrowheads="1"/>
              </p:cNvSpPr>
              <p:nvPr/>
            </p:nvSpPr>
            <p:spPr bwMode="auto">
              <a:xfrm>
                <a:off x="4332" y="2659"/>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02" name="Oval 375"/>
              <p:cNvSpPr>
                <a:spLocks noChangeArrowheads="1"/>
              </p:cNvSpPr>
              <p:nvPr/>
            </p:nvSpPr>
            <p:spPr bwMode="auto">
              <a:xfrm>
                <a:off x="4422" y="2840"/>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03" name="Oval 376"/>
              <p:cNvSpPr>
                <a:spLocks noChangeArrowheads="1"/>
              </p:cNvSpPr>
              <p:nvPr/>
            </p:nvSpPr>
            <p:spPr bwMode="auto">
              <a:xfrm>
                <a:off x="4513" y="3022"/>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104" name="Oval 377"/>
              <p:cNvSpPr>
                <a:spLocks noChangeArrowheads="1"/>
              </p:cNvSpPr>
              <p:nvPr/>
            </p:nvSpPr>
            <p:spPr bwMode="auto">
              <a:xfrm>
                <a:off x="4604" y="3203"/>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sp>
        <p:nvSpPr>
          <p:cNvPr id="31775" name="Text Box 99"/>
          <p:cNvSpPr txBox="1">
            <a:spLocks noChangeArrowheads="1"/>
          </p:cNvSpPr>
          <p:nvPr/>
        </p:nvSpPr>
        <p:spPr bwMode="auto">
          <a:xfrm>
            <a:off x="468313" y="188913"/>
            <a:ext cx="2081212" cy="492125"/>
          </a:xfrm>
          <a:prstGeom prst="rect">
            <a:avLst/>
          </a:prstGeom>
          <a:solidFill>
            <a:srgbClr val="000066"/>
          </a:solidFill>
          <a:ln w="9525">
            <a:solidFill>
              <a:schemeClr val="bg2"/>
            </a:solidFill>
            <a:miter lim="800000"/>
            <a:headEnd/>
            <a:tailEnd/>
          </a:ln>
        </p:spPr>
        <p:txBody>
          <a:bodyPr wrap="none">
            <a:spAutoFit/>
          </a:bodyPr>
          <a:lstStyle/>
          <a:p>
            <a:r>
              <a:rPr lang="fr-BE"/>
              <a:t>Anoestrus typ II</a:t>
            </a:r>
            <a:endParaRPr lang="fr-FR"/>
          </a:p>
        </p:txBody>
      </p:sp>
      <p:grpSp>
        <p:nvGrpSpPr>
          <p:cNvPr id="31776" name="Group 340"/>
          <p:cNvGrpSpPr>
            <a:grpSpLocks/>
          </p:cNvGrpSpPr>
          <p:nvPr/>
        </p:nvGrpSpPr>
        <p:grpSpPr bwMode="auto">
          <a:xfrm>
            <a:off x="2771775" y="3213100"/>
            <a:ext cx="4375150" cy="2541588"/>
            <a:chOff x="930" y="1298"/>
            <a:chExt cx="3856" cy="2132"/>
          </a:xfrm>
        </p:grpSpPr>
        <p:sp>
          <p:nvSpPr>
            <p:cNvPr id="32031" name="Oval 173"/>
            <p:cNvSpPr>
              <a:spLocks noChangeArrowheads="1"/>
            </p:cNvSpPr>
            <p:nvPr/>
          </p:nvSpPr>
          <p:spPr bwMode="auto">
            <a:xfrm>
              <a:off x="1247" y="2387"/>
              <a:ext cx="272" cy="272"/>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2032" name="Group 342"/>
            <p:cNvGrpSpPr>
              <a:grpSpLocks/>
            </p:cNvGrpSpPr>
            <p:nvPr/>
          </p:nvGrpSpPr>
          <p:grpSpPr bwMode="auto">
            <a:xfrm>
              <a:off x="975" y="3158"/>
              <a:ext cx="227" cy="272"/>
              <a:chOff x="975" y="3158"/>
              <a:chExt cx="227" cy="272"/>
            </a:xfrm>
          </p:grpSpPr>
          <p:sp>
            <p:nvSpPr>
              <p:cNvPr id="32075"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76"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77"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78"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79"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80"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81"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82"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83"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32033" name="Oval 330"/>
            <p:cNvSpPr>
              <a:spLocks noChangeArrowheads="1"/>
            </p:cNvSpPr>
            <p:nvPr/>
          </p:nvSpPr>
          <p:spPr bwMode="auto">
            <a:xfrm>
              <a:off x="930" y="3022"/>
              <a:ext cx="181"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2034" name="Group 343"/>
            <p:cNvGrpSpPr>
              <a:grpSpLocks/>
            </p:cNvGrpSpPr>
            <p:nvPr/>
          </p:nvGrpSpPr>
          <p:grpSpPr bwMode="auto">
            <a:xfrm>
              <a:off x="1020" y="2614"/>
              <a:ext cx="453" cy="589"/>
              <a:chOff x="975" y="2614"/>
              <a:chExt cx="453" cy="589"/>
            </a:xfrm>
          </p:grpSpPr>
          <p:sp>
            <p:nvSpPr>
              <p:cNvPr id="32066"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67"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68"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69"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70"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71"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72"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73"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74"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2035" name="Group 348"/>
            <p:cNvGrpSpPr>
              <a:grpSpLocks/>
            </p:cNvGrpSpPr>
            <p:nvPr/>
          </p:nvGrpSpPr>
          <p:grpSpPr bwMode="auto">
            <a:xfrm>
              <a:off x="1429" y="2614"/>
              <a:ext cx="272" cy="136"/>
              <a:chOff x="1429" y="2614"/>
              <a:chExt cx="272" cy="136"/>
            </a:xfrm>
          </p:grpSpPr>
          <p:sp>
            <p:nvSpPr>
              <p:cNvPr id="32064"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65"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2036" name="Group 349"/>
            <p:cNvGrpSpPr>
              <a:grpSpLocks/>
            </p:cNvGrpSpPr>
            <p:nvPr/>
          </p:nvGrpSpPr>
          <p:grpSpPr bwMode="auto">
            <a:xfrm>
              <a:off x="1701" y="2659"/>
              <a:ext cx="680" cy="680"/>
              <a:chOff x="1701" y="2659"/>
              <a:chExt cx="680" cy="680"/>
            </a:xfrm>
          </p:grpSpPr>
          <p:sp>
            <p:nvSpPr>
              <p:cNvPr id="32057"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58"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59"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60"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61"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62"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63"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32037" name="Oval 346"/>
            <p:cNvSpPr>
              <a:spLocks noChangeArrowheads="1"/>
            </p:cNvSpPr>
            <p:nvPr/>
          </p:nvSpPr>
          <p:spPr bwMode="auto">
            <a:xfrm rot="-473338">
              <a:off x="1383" y="2115"/>
              <a:ext cx="318" cy="318"/>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2038" name="Group 430"/>
            <p:cNvGrpSpPr>
              <a:grpSpLocks/>
            </p:cNvGrpSpPr>
            <p:nvPr/>
          </p:nvGrpSpPr>
          <p:grpSpPr bwMode="auto">
            <a:xfrm>
              <a:off x="1549" y="1344"/>
              <a:ext cx="786" cy="802"/>
              <a:chOff x="1549" y="1344"/>
              <a:chExt cx="786" cy="802"/>
            </a:xfrm>
          </p:grpSpPr>
          <p:sp>
            <p:nvSpPr>
              <p:cNvPr id="32054" name="Oval 351"/>
              <p:cNvSpPr>
                <a:spLocks noChangeArrowheads="1"/>
              </p:cNvSpPr>
              <p:nvPr/>
            </p:nvSpPr>
            <p:spPr bwMode="auto">
              <a:xfrm rot="218809">
                <a:off x="1549" y="1828"/>
                <a:ext cx="317" cy="318"/>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55" name="Oval 354"/>
              <p:cNvSpPr>
                <a:spLocks noChangeArrowheads="1"/>
              </p:cNvSpPr>
              <p:nvPr/>
            </p:nvSpPr>
            <p:spPr bwMode="auto">
              <a:xfrm rot="218809">
                <a:off x="1746" y="1570"/>
                <a:ext cx="317" cy="317"/>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56" name="Oval 355"/>
              <p:cNvSpPr>
                <a:spLocks noChangeArrowheads="1"/>
              </p:cNvSpPr>
              <p:nvPr/>
            </p:nvSpPr>
            <p:spPr bwMode="auto">
              <a:xfrm rot="218809">
                <a:off x="1973" y="1344"/>
                <a:ext cx="362" cy="363"/>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2039" name="Group 432"/>
            <p:cNvGrpSpPr>
              <a:grpSpLocks/>
            </p:cNvGrpSpPr>
            <p:nvPr/>
          </p:nvGrpSpPr>
          <p:grpSpPr bwMode="auto">
            <a:xfrm>
              <a:off x="2336" y="1298"/>
              <a:ext cx="725" cy="363"/>
              <a:chOff x="2336" y="1298"/>
              <a:chExt cx="725" cy="363"/>
            </a:xfrm>
          </p:grpSpPr>
          <p:sp>
            <p:nvSpPr>
              <p:cNvPr id="32052" name="Oval 356"/>
              <p:cNvSpPr>
                <a:spLocks noChangeArrowheads="1"/>
              </p:cNvSpPr>
              <p:nvPr/>
            </p:nvSpPr>
            <p:spPr bwMode="auto">
              <a:xfrm>
                <a:off x="2336" y="1298"/>
                <a:ext cx="362" cy="363"/>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53" name="Oval 357"/>
              <p:cNvSpPr>
                <a:spLocks noChangeArrowheads="1"/>
              </p:cNvSpPr>
              <p:nvPr/>
            </p:nvSpPr>
            <p:spPr bwMode="auto">
              <a:xfrm>
                <a:off x="2699" y="1298"/>
                <a:ext cx="362" cy="363"/>
              </a:xfrm>
              <a:prstGeom prst="ellipse">
                <a:avLst/>
              </a:prstGeom>
              <a:solidFill>
                <a:srgbClr val="B2B2B2"/>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2040" name="Group 431"/>
            <p:cNvGrpSpPr>
              <a:grpSpLocks/>
            </p:cNvGrpSpPr>
            <p:nvPr/>
          </p:nvGrpSpPr>
          <p:grpSpPr bwMode="auto">
            <a:xfrm>
              <a:off x="3061" y="1389"/>
              <a:ext cx="1725" cy="1995"/>
              <a:chOff x="3061" y="1389"/>
              <a:chExt cx="1725" cy="1995"/>
            </a:xfrm>
          </p:grpSpPr>
          <p:sp>
            <p:nvSpPr>
              <p:cNvPr id="32041" name="Oval 358"/>
              <p:cNvSpPr>
                <a:spLocks noChangeArrowheads="1"/>
              </p:cNvSpPr>
              <p:nvPr/>
            </p:nvSpPr>
            <p:spPr bwMode="auto">
              <a:xfrm>
                <a:off x="3061" y="1389"/>
                <a:ext cx="362" cy="363"/>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42" name="Oval 360"/>
              <p:cNvSpPr>
                <a:spLocks noChangeArrowheads="1"/>
              </p:cNvSpPr>
              <p:nvPr/>
            </p:nvSpPr>
            <p:spPr bwMode="auto">
              <a:xfrm>
                <a:off x="3379" y="1616"/>
                <a:ext cx="272" cy="272"/>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43" name="Oval 367"/>
              <p:cNvSpPr>
                <a:spLocks noChangeArrowheads="1"/>
              </p:cNvSpPr>
              <p:nvPr/>
            </p:nvSpPr>
            <p:spPr bwMode="auto">
              <a:xfrm>
                <a:off x="3606" y="1752"/>
                <a:ext cx="272" cy="272"/>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44" name="Oval 370"/>
              <p:cNvSpPr>
                <a:spLocks noChangeArrowheads="1"/>
              </p:cNvSpPr>
              <p:nvPr/>
            </p:nvSpPr>
            <p:spPr bwMode="auto">
              <a:xfrm>
                <a:off x="3833" y="2024"/>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45" name="Oval 371"/>
              <p:cNvSpPr>
                <a:spLocks noChangeArrowheads="1"/>
              </p:cNvSpPr>
              <p:nvPr/>
            </p:nvSpPr>
            <p:spPr bwMode="auto">
              <a:xfrm>
                <a:off x="3969" y="2160"/>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46" name="Oval 372"/>
              <p:cNvSpPr>
                <a:spLocks noChangeArrowheads="1"/>
              </p:cNvSpPr>
              <p:nvPr/>
            </p:nvSpPr>
            <p:spPr bwMode="auto">
              <a:xfrm>
                <a:off x="4105" y="2296"/>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47" name="Oval 373"/>
              <p:cNvSpPr>
                <a:spLocks noChangeArrowheads="1"/>
              </p:cNvSpPr>
              <p:nvPr/>
            </p:nvSpPr>
            <p:spPr bwMode="auto">
              <a:xfrm>
                <a:off x="4195" y="2478"/>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48" name="Oval 374"/>
              <p:cNvSpPr>
                <a:spLocks noChangeArrowheads="1"/>
              </p:cNvSpPr>
              <p:nvPr/>
            </p:nvSpPr>
            <p:spPr bwMode="auto">
              <a:xfrm>
                <a:off x="4332" y="2659"/>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49" name="Oval 375"/>
              <p:cNvSpPr>
                <a:spLocks noChangeArrowheads="1"/>
              </p:cNvSpPr>
              <p:nvPr/>
            </p:nvSpPr>
            <p:spPr bwMode="auto">
              <a:xfrm>
                <a:off x="4422" y="2840"/>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50" name="Oval 376"/>
              <p:cNvSpPr>
                <a:spLocks noChangeArrowheads="1"/>
              </p:cNvSpPr>
              <p:nvPr/>
            </p:nvSpPr>
            <p:spPr bwMode="auto">
              <a:xfrm>
                <a:off x="4513" y="3022"/>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51" name="Oval 377"/>
              <p:cNvSpPr>
                <a:spLocks noChangeArrowheads="1"/>
              </p:cNvSpPr>
              <p:nvPr/>
            </p:nvSpPr>
            <p:spPr bwMode="auto">
              <a:xfrm>
                <a:off x="4604" y="3203"/>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grpSp>
        <p:nvGrpSpPr>
          <p:cNvPr id="31777" name="Group 340"/>
          <p:cNvGrpSpPr>
            <a:grpSpLocks/>
          </p:cNvGrpSpPr>
          <p:nvPr/>
        </p:nvGrpSpPr>
        <p:grpSpPr bwMode="auto">
          <a:xfrm>
            <a:off x="4643438" y="3213100"/>
            <a:ext cx="4375150" cy="2541588"/>
            <a:chOff x="930" y="1298"/>
            <a:chExt cx="3856" cy="2132"/>
          </a:xfrm>
        </p:grpSpPr>
        <p:sp>
          <p:nvSpPr>
            <p:cNvPr id="31978" name="Oval 173"/>
            <p:cNvSpPr>
              <a:spLocks noChangeArrowheads="1"/>
            </p:cNvSpPr>
            <p:nvPr/>
          </p:nvSpPr>
          <p:spPr bwMode="auto">
            <a:xfrm>
              <a:off x="1247" y="2387"/>
              <a:ext cx="272" cy="272"/>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1979" name="Group 342"/>
            <p:cNvGrpSpPr>
              <a:grpSpLocks/>
            </p:cNvGrpSpPr>
            <p:nvPr/>
          </p:nvGrpSpPr>
          <p:grpSpPr bwMode="auto">
            <a:xfrm>
              <a:off x="975" y="3158"/>
              <a:ext cx="227" cy="272"/>
              <a:chOff x="975" y="3158"/>
              <a:chExt cx="227" cy="272"/>
            </a:xfrm>
          </p:grpSpPr>
          <p:sp>
            <p:nvSpPr>
              <p:cNvPr id="32022"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23"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24"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25"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26"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27"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28"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29"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30"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31980" name="Oval 330"/>
            <p:cNvSpPr>
              <a:spLocks noChangeArrowheads="1"/>
            </p:cNvSpPr>
            <p:nvPr/>
          </p:nvSpPr>
          <p:spPr bwMode="auto">
            <a:xfrm>
              <a:off x="930" y="3022"/>
              <a:ext cx="181"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1981" name="Group 343"/>
            <p:cNvGrpSpPr>
              <a:grpSpLocks/>
            </p:cNvGrpSpPr>
            <p:nvPr/>
          </p:nvGrpSpPr>
          <p:grpSpPr bwMode="auto">
            <a:xfrm>
              <a:off x="1020" y="2614"/>
              <a:ext cx="453" cy="589"/>
              <a:chOff x="975" y="2614"/>
              <a:chExt cx="453" cy="589"/>
            </a:xfrm>
          </p:grpSpPr>
          <p:sp>
            <p:nvSpPr>
              <p:cNvPr id="32013"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14"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15"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16"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17"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18"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19"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20"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21"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1982" name="Group 348"/>
            <p:cNvGrpSpPr>
              <a:grpSpLocks/>
            </p:cNvGrpSpPr>
            <p:nvPr/>
          </p:nvGrpSpPr>
          <p:grpSpPr bwMode="auto">
            <a:xfrm>
              <a:off x="1429" y="2614"/>
              <a:ext cx="272" cy="136"/>
              <a:chOff x="1429" y="2614"/>
              <a:chExt cx="272" cy="136"/>
            </a:xfrm>
          </p:grpSpPr>
          <p:sp>
            <p:nvSpPr>
              <p:cNvPr id="32011"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12"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1983" name="Group 349"/>
            <p:cNvGrpSpPr>
              <a:grpSpLocks/>
            </p:cNvGrpSpPr>
            <p:nvPr/>
          </p:nvGrpSpPr>
          <p:grpSpPr bwMode="auto">
            <a:xfrm>
              <a:off x="1701" y="2659"/>
              <a:ext cx="680" cy="680"/>
              <a:chOff x="1701" y="2659"/>
              <a:chExt cx="680" cy="680"/>
            </a:xfrm>
          </p:grpSpPr>
          <p:sp>
            <p:nvSpPr>
              <p:cNvPr id="32004"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05"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06"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07"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08"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09"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10"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31984" name="Oval 346"/>
            <p:cNvSpPr>
              <a:spLocks noChangeArrowheads="1"/>
            </p:cNvSpPr>
            <p:nvPr/>
          </p:nvSpPr>
          <p:spPr bwMode="auto">
            <a:xfrm rot="-473338">
              <a:off x="1383" y="2115"/>
              <a:ext cx="318" cy="318"/>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1985" name="Group 430"/>
            <p:cNvGrpSpPr>
              <a:grpSpLocks/>
            </p:cNvGrpSpPr>
            <p:nvPr/>
          </p:nvGrpSpPr>
          <p:grpSpPr bwMode="auto">
            <a:xfrm>
              <a:off x="1549" y="1344"/>
              <a:ext cx="786" cy="802"/>
              <a:chOff x="1549" y="1344"/>
              <a:chExt cx="786" cy="802"/>
            </a:xfrm>
          </p:grpSpPr>
          <p:sp>
            <p:nvSpPr>
              <p:cNvPr id="32001" name="Oval 351"/>
              <p:cNvSpPr>
                <a:spLocks noChangeArrowheads="1"/>
              </p:cNvSpPr>
              <p:nvPr/>
            </p:nvSpPr>
            <p:spPr bwMode="auto">
              <a:xfrm rot="218809">
                <a:off x="1549" y="1828"/>
                <a:ext cx="317" cy="318"/>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02" name="Oval 354"/>
              <p:cNvSpPr>
                <a:spLocks noChangeArrowheads="1"/>
              </p:cNvSpPr>
              <p:nvPr/>
            </p:nvSpPr>
            <p:spPr bwMode="auto">
              <a:xfrm rot="218809">
                <a:off x="1746" y="1570"/>
                <a:ext cx="317" cy="317"/>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03" name="Oval 355"/>
              <p:cNvSpPr>
                <a:spLocks noChangeArrowheads="1"/>
              </p:cNvSpPr>
              <p:nvPr/>
            </p:nvSpPr>
            <p:spPr bwMode="auto">
              <a:xfrm rot="218809">
                <a:off x="1973" y="1344"/>
                <a:ext cx="362" cy="363"/>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1986" name="Group 432"/>
            <p:cNvGrpSpPr>
              <a:grpSpLocks/>
            </p:cNvGrpSpPr>
            <p:nvPr/>
          </p:nvGrpSpPr>
          <p:grpSpPr bwMode="auto">
            <a:xfrm>
              <a:off x="2336" y="1298"/>
              <a:ext cx="725" cy="363"/>
              <a:chOff x="2336" y="1298"/>
              <a:chExt cx="725" cy="363"/>
            </a:xfrm>
          </p:grpSpPr>
          <p:sp>
            <p:nvSpPr>
              <p:cNvPr id="31999" name="Oval 356"/>
              <p:cNvSpPr>
                <a:spLocks noChangeArrowheads="1"/>
              </p:cNvSpPr>
              <p:nvPr/>
            </p:nvSpPr>
            <p:spPr bwMode="auto">
              <a:xfrm>
                <a:off x="2336" y="1298"/>
                <a:ext cx="362" cy="363"/>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000" name="Oval 357"/>
              <p:cNvSpPr>
                <a:spLocks noChangeArrowheads="1"/>
              </p:cNvSpPr>
              <p:nvPr/>
            </p:nvSpPr>
            <p:spPr bwMode="auto">
              <a:xfrm>
                <a:off x="2699" y="1298"/>
                <a:ext cx="362" cy="363"/>
              </a:xfrm>
              <a:prstGeom prst="ellipse">
                <a:avLst/>
              </a:prstGeom>
              <a:solidFill>
                <a:srgbClr val="B2B2B2"/>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1987" name="Group 431"/>
            <p:cNvGrpSpPr>
              <a:grpSpLocks/>
            </p:cNvGrpSpPr>
            <p:nvPr/>
          </p:nvGrpSpPr>
          <p:grpSpPr bwMode="auto">
            <a:xfrm>
              <a:off x="3061" y="1389"/>
              <a:ext cx="1725" cy="1995"/>
              <a:chOff x="3061" y="1389"/>
              <a:chExt cx="1725" cy="1995"/>
            </a:xfrm>
          </p:grpSpPr>
          <p:sp>
            <p:nvSpPr>
              <p:cNvPr id="31988" name="Oval 358"/>
              <p:cNvSpPr>
                <a:spLocks noChangeArrowheads="1"/>
              </p:cNvSpPr>
              <p:nvPr/>
            </p:nvSpPr>
            <p:spPr bwMode="auto">
              <a:xfrm>
                <a:off x="3061" y="1389"/>
                <a:ext cx="362" cy="363"/>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89" name="Oval 360"/>
              <p:cNvSpPr>
                <a:spLocks noChangeArrowheads="1"/>
              </p:cNvSpPr>
              <p:nvPr/>
            </p:nvSpPr>
            <p:spPr bwMode="auto">
              <a:xfrm>
                <a:off x="3379" y="1616"/>
                <a:ext cx="272" cy="272"/>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90" name="Oval 367"/>
              <p:cNvSpPr>
                <a:spLocks noChangeArrowheads="1"/>
              </p:cNvSpPr>
              <p:nvPr/>
            </p:nvSpPr>
            <p:spPr bwMode="auto">
              <a:xfrm>
                <a:off x="3606" y="1752"/>
                <a:ext cx="272" cy="272"/>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91" name="Oval 370"/>
              <p:cNvSpPr>
                <a:spLocks noChangeArrowheads="1"/>
              </p:cNvSpPr>
              <p:nvPr/>
            </p:nvSpPr>
            <p:spPr bwMode="auto">
              <a:xfrm>
                <a:off x="3833" y="2024"/>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92" name="Oval 371"/>
              <p:cNvSpPr>
                <a:spLocks noChangeArrowheads="1"/>
              </p:cNvSpPr>
              <p:nvPr/>
            </p:nvSpPr>
            <p:spPr bwMode="auto">
              <a:xfrm>
                <a:off x="3969" y="2160"/>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93" name="Oval 372"/>
              <p:cNvSpPr>
                <a:spLocks noChangeArrowheads="1"/>
              </p:cNvSpPr>
              <p:nvPr/>
            </p:nvSpPr>
            <p:spPr bwMode="auto">
              <a:xfrm>
                <a:off x="4105" y="2296"/>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94" name="Oval 373"/>
              <p:cNvSpPr>
                <a:spLocks noChangeArrowheads="1"/>
              </p:cNvSpPr>
              <p:nvPr/>
            </p:nvSpPr>
            <p:spPr bwMode="auto">
              <a:xfrm>
                <a:off x="4195" y="2478"/>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95" name="Oval 374"/>
              <p:cNvSpPr>
                <a:spLocks noChangeArrowheads="1"/>
              </p:cNvSpPr>
              <p:nvPr/>
            </p:nvSpPr>
            <p:spPr bwMode="auto">
              <a:xfrm>
                <a:off x="4332" y="2659"/>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96" name="Oval 375"/>
              <p:cNvSpPr>
                <a:spLocks noChangeArrowheads="1"/>
              </p:cNvSpPr>
              <p:nvPr/>
            </p:nvSpPr>
            <p:spPr bwMode="auto">
              <a:xfrm>
                <a:off x="4422" y="2840"/>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97" name="Oval 376"/>
              <p:cNvSpPr>
                <a:spLocks noChangeArrowheads="1"/>
              </p:cNvSpPr>
              <p:nvPr/>
            </p:nvSpPr>
            <p:spPr bwMode="auto">
              <a:xfrm>
                <a:off x="4513" y="3022"/>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98" name="Oval 377"/>
              <p:cNvSpPr>
                <a:spLocks noChangeArrowheads="1"/>
              </p:cNvSpPr>
              <p:nvPr/>
            </p:nvSpPr>
            <p:spPr bwMode="auto">
              <a:xfrm>
                <a:off x="4604" y="3203"/>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grpSp>
        <p:nvGrpSpPr>
          <p:cNvPr id="31778" name="Group 312"/>
          <p:cNvGrpSpPr>
            <a:grpSpLocks/>
          </p:cNvGrpSpPr>
          <p:nvPr/>
        </p:nvGrpSpPr>
        <p:grpSpPr bwMode="auto">
          <a:xfrm>
            <a:off x="4356100" y="5805488"/>
            <a:ext cx="4530725" cy="106362"/>
            <a:chOff x="930" y="3430"/>
            <a:chExt cx="3993" cy="90"/>
          </a:xfrm>
        </p:grpSpPr>
        <p:grpSp>
          <p:nvGrpSpPr>
            <p:cNvPr id="31840" name="Group 160"/>
            <p:cNvGrpSpPr>
              <a:grpSpLocks/>
            </p:cNvGrpSpPr>
            <p:nvPr/>
          </p:nvGrpSpPr>
          <p:grpSpPr bwMode="auto">
            <a:xfrm>
              <a:off x="930" y="3430"/>
              <a:ext cx="182" cy="90"/>
              <a:chOff x="2381" y="2024"/>
              <a:chExt cx="271" cy="136"/>
            </a:xfrm>
          </p:grpSpPr>
          <p:sp>
            <p:nvSpPr>
              <p:cNvPr id="31973" name="Oval 152"/>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74" name="Oval 153"/>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75" name="Oval 154"/>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76" name="Oval 155"/>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77" name="Oval 156"/>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1841" name="Group 174"/>
            <p:cNvGrpSpPr>
              <a:grpSpLocks/>
            </p:cNvGrpSpPr>
            <p:nvPr/>
          </p:nvGrpSpPr>
          <p:grpSpPr bwMode="auto">
            <a:xfrm>
              <a:off x="1111" y="3430"/>
              <a:ext cx="182" cy="90"/>
              <a:chOff x="2381" y="2024"/>
              <a:chExt cx="271" cy="136"/>
            </a:xfrm>
          </p:grpSpPr>
          <p:sp>
            <p:nvSpPr>
              <p:cNvPr id="31968" name="Oval 17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69" name="Oval 17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70" name="Oval 17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71" name="Oval 17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72" name="Oval 17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1842" name="Group 180"/>
            <p:cNvGrpSpPr>
              <a:grpSpLocks/>
            </p:cNvGrpSpPr>
            <p:nvPr/>
          </p:nvGrpSpPr>
          <p:grpSpPr bwMode="auto">
            <a:xfrm>
              <a:off x="1837" y="3430"/>
              <a:ext cx="182" cy="90"/>
              <a:chOff x="2381" y="2024"/>
              <a:chExt cx="271" cy="136"/>
            </a:xfrm>
          </p:grpSpPr>
          <p:sp>
            <p:nvSpPr>
              <p:cNvPr id="31963" name="Oval 18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64" name="Oval 18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65" name="Oval 18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66" name="Oval 18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67" name="Oval 18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1843" name="Group 186"/>
            <p:cNvGrpSpPr>
              <a:grpSpLocks/>
            </p:cNvGrpSpPr>
            <p:nvPr/>
          </p:nvGrpSpPr>
          <p:grpSpPr bwMode="auto">
            <a:xfrm>
              <a:off x="1474" y="3430"/>
              <a:ext cx="182" cy="90"/>
              <a:chOff x="2381" y="2024"/>
              <a:chExt cx="271" cy="136"/>
            </a:xfrm>
          </p:grpSpPr>
          <p:sp>
            <p:nvSpPr>
              <p:cNvPr id="31958" name="Oval 18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59" name="Oval 18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60" name="Oval 18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61" name="Oval 19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62" name="Oval 19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1844" name="Group 192"/>
            <p:cNvGrpSpPr>
              <a:grpSpLocks/>
            </p:cNvGrpSpPr>
            <p:nvPr/>
          </p:nvGrpSpPr>
          <p:grpSpPr bwMode="auto">
            <a:xfrm>
              <a:off x="1655" y="3430"/>
              <a:ext cx="182" cy="90"/>
              <a:chOff x="2381" y="2024"/>
              <a:chExt cx="271" cy="136"/>
            </a:xfrm>
          </p:grpSpPr>
          <p:sp>
            <p:nvSpPr>
              <p:cNvPr id="31953" name="Oval 19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54" name="Oval 19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55" name="Oval 19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56" name="Oval 19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57" name="Oval 19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1845" name="Group 198"/>
            <p:cNvGrpSpPr>
              <a:grpSpLocks/>
            </p:cNvGrpSpPr>
            <p:nvPr/>
          </p:nvGrpSpPr>
          <p:grpSpPr bwMode="auto">
            <a:xfrm>
              <a:off x="1292" y="3430"/>
              <a:ext cx="182" cy="90"/>
              <a:chOff x="2381" y="2024"/>
              <a:chExt cx="271" cy="136"/>
            </a:xfrm>
          </p:grpSpPr>
          <p:sp>
            <p:nvSpPr>
              <p:cNvPr id="31948" name="Oval 19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49" name="Oval 20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50" name="Oval 20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51" name="Oval 20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52" name="Oval 20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1846" name="Group 204"/>
            <p:cNvGrpSpPr>
              <a:grpSpLocks/>
            </p:cNvGrpSpPr>
            <p:nvPr/>
          </p:nvGrpSpPr>
          <p:grpSpPr bwMode="auto">
            <a:xfrm>
              <a:off x="2880" y="3430"/>
              <a:ext cx="182" cy="90"/>
              <a:chOff x="2381" y="2024"/>
              <a:chExt cx="271" cy="136"/>
            </a:xfrm>
          </p:grpSpPr>
          <p:sp>
            <p:nvSpPr>
              <p:cNvPr id="31943" name="Oval 20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44" name="Oval 20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45" name="Oval 20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46" name="Oval 20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47" name="Oval 20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1847" name="Group 210"/>
            <p:cNvGrpSpPr>
              <a:grpSpLocks/>
            </p:cNvGrpSpPr>
            <p:nvPr/>
          </p:nvGrpSpPr>
          <p:grpSpPr bwMode="auto">
            <a:xfrm>
              <a:off x="2699" y="3430"/>
              <a:ext cx="182" cy="90"/>
              <a:chOff x="2381" y="2024"/>
              <a:chExt cx="271" cy="136"/>
            </a:xfrm>
          </p:grpSpPr>
          <p:sp>
            <p:nvSpPr>
              <p:cNvPr id="31938" name="Oval 21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39" name="Oval 21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40" name="Oval 21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41" name="Oval 21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42" name="Oval 21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1848" name="Group 216"/>
            <p:cNvGrpSpPr>
              <a:grpSpLocks/>
            </p:cNvGrpSpPr>
            <p:nvPr/>
          </p:nvGrpSpPr>
          <p:grpSpPr bwMode="auto">
            <a:xfrm>
              <a:off x="2562" y="3430"/>
              <a:ext cx="182" cy="90"/>
              <a:chOff x="2381" y="2024"/>
              <a:chExt cx="271" cy="136"/>
            </a:xfrm>
          </p:grpSpPr>
          <p:sp>
            <p:nvSpPr>
              <p:cNvPr id="31933" name="Oval 21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34" name="Oval 21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35" name="Oval 21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36" name="Oval 22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37" name="Oval 22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1849" name="Group 222"/>
            <p:cNvGrpSpPr>
              <a:grpSpLocks/>
            </p:cNvGrpSpPr>
            <p:nvPr/>
          </p:nvGrpSpPr>
          <p:grpSpPr bwMode="auto">
            <a:xfrm>
              <a:off x="2381" y="3430"/>
              <a:ext cx="182" cy="90"/>
              <a:chOff x="2381" y="2024"/>
              <a:chExt cx="271" cy="136"/>
            </a:xfrm>
          </p:grpSpPr>
          <p:sp>
            <p:nvSpPr>
              <p:cNvPr id="31928" name="Oval 22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29" name="Oval 22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30" name="Oval 22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31" name="Oval 22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32" name="Oval 22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1850" name="Group 228"/>
            <p:cNvGrpSpPr>
              <a:grpSpLocks/>
            </p:cNvGrpSpPr>
            <p:nvPr/>
          </p:nvGrpSpPr>
          <p:grpSpPr bwMode="auto">
            <a:xfrm>
              <a:off x="2200" y="3430"/>
              <a:ext cx="182" cy="90"/>
              <a:chOff x="2381" y="2024"/>
              <a:chExt cx="271" cy="136"/>
            </a:xfrm>
          </p:grpSpPr>
          <p:sp>
            <p:nvSpPr>
              <p:cNvPr id="31923" name="Oval 22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24" name="Oval 23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25" name="Oval 23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26" name="Oval 23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27" name="Oval 23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1851" name="Group 234"/>
            <p:cNvGrpSpPr>
              <a:grpSpLocks/>
            </p:cNvGrpSpPr>
            <p:nvPr/>
          </p:nvGrpSpPr>
          <p:grpSpPr bwMode="auto">
            <a:xfrm>
              <a:off x="2018" y="3430"/>
              <a:ext cx="182" cy="90"/>
              <a:chOff x="2381" y="2024"/>
              <a:chExt cx="271" cy="136"/>
            </a:xfrm>
          </p:grpSpPr>
          <p:sp>
            <p:nvSpPr>
              <p:cNvPr id="31918" name="Oval 23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19" name="Oval 23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20" name="Oval 23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21" name="Oval 23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22" name="Oval 23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1852" name="Group 240"/>
            <p:cNvGrpSpPr>
              <a:grpSpLocks/>
            </p:cNvGrpSpPr>
            <p:nvPr/>
          </p:nvGrpSpPr>
          <p:grpSpPr bwMode="auto">
            <a:xfrm>
              <a:off x="3924" y="3430"/>
              <a:ext cx="182" cy="90"/>
              <a:chOff x="2381" y="2024"/>
              <a:chExt cx="271" cy="136"/>
            </a:xfrm>
          </p:grpSpPr>
          <p:sp>
            <p:nvSpPr>
              <p:cNvPr id="31913" name="Oval 24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14" name="Oval 24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15" name="Oval 24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16" name="Oval 24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17" name="Oval 24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1853" name="Group 246"/>
            <p:cNvGrpSpPr>
              <a:grpSpLocks/>
            </p:cNvGrpSpPr>
            <p:nvPr/>
          </p:nvGrpSpPr>
          <p:grpSpPr bwMode="auto">
            <a:xfrm>
              <a:off x="3743" y="3430"/>
              <a:ext cx="182" cy="90"/>
              <a:chOff x="2381" y="2024"/>
              <a:chExt cx="271" cy="136"/>
            </a:xfrm>
          </p:grpSpPr>
          <p:sp>
            <p:nvSpPr>
              <p:cNvPr id="31908" name="Oval 24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09" name="Oval 24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10" name="Oval 24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11" name="Oval 25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12" name="Oval 25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1854" name="Group 252"/>
            <p:cNvGrpSpPr>
              <a:grpSpLocks/>
            </p:cNvGrpSpPr>
            <p:nvPr/>
          </p:nvGrpSpPr>
          <p:grpSpPr bwMode="auto">
            <a:xfrm>
              <a:off x="3606" y="3430"/>
              <a:ext cx="182" cy="90"/>
              <a:chOff x="2381" y="2024"/>
              <a:chExt cx="271" cy="136"/>
            </a:xfrm>
          </p:grpSpPr>
          <p:sp>
            <p:nvSpPr>
              <p:cNvPr id="31903" name="Oval 25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04" name="Oval 25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05" name="Oval 25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06" name="Oval 25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07" name="Oval 25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1855" name="Group 258"/>
            <p:cNvGrpSpPr>
              <a:grpSpLocks/>
            </p:cNvGrpSpPr>
            <p:nvPr/>
          </p:nvGrpSpPr>
          <p:grpSpPr bwMode="auto">
            <a:xfrm>
              <a:off x="3425" y="3430"/>
              <a:ext cx="182" cy="90"/>
              <a:chOff x="2381" y="2024"/>
              <a:chExt cx="271" cy="136"/>
            </a:xfrm>
          </p:grpSpPr>
          <p:sp>
            <p:nvSpPr>
              <p:cNvPr id="31898" name="Oval 25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899" name="Oval 26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00" name="Oval 26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01" name="Oval 26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902" name="Oval 26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1856" name="Group 264"/>
            <p:cNvGrpSpPr>
              <a:grpSpLocks/>
            </p:cNvGrpSpPr>
            <p:nvPr/>
          </p:nvGrpSpPr>
          <p:grpSpPr bwMode="auto">
            <a:xfrm>
              <a:off x="3244" y="3430"/>
              <a:ext cx="182" cy="90"/>
              <a:chOff x="2381" y="2024"/>
              <a:chExt cx="271" cy="136"/>
            </a:xfrm>
          </p:grpSpPr>
          <p:sp>
            <p:nvSpPr>
              <p:cNvPr id="31893" name="Oval 26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894" name="Oval 26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895" name="Oval 26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896" name="Oval 26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897" name="Oval 26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1857" name="Group 270"/>
            <p:cNvGrpSpPr>
              <a:grpSpLocks/>
            </p:cNvGrpSpPr>
            <p:nvPr/>
          </p:nvGrpSpPr>
          <p:grpSpPr bwMode="auto">
            <a:xfrm>
              <a:off x="3062" y="3430"/>
              <a:ext cx="182" cy="90"/>
              <a:chOff x="2381" y="2024"/>
              <a:chExt cx="271" cy="136"/>
            </a:xfrm>
          </p:grpSpPr>
          <p:sp>
            <p:nvSpPr>
              <p:cNvPr id="31888" name="Oval 27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889" name="Oval 27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890" name="Oval 27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891" name="Oval 27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892" name="Oval 27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1858" name="Group 282"/>
            <p:cNvGrpSpPr>
              <a:grpSpLocks/>
            </p:cNvGrpSpPr>
            <p:nvPr/>
          </p:nvGrpSpPr>
          <p:grpSpPr bwMode="auto">
            <a:xfrm>
              <a:off x="4741" y="3430"/>
              <a:ext cx="182" cy="90"/>
              <a:chOff x="2381" y="2024"/>
              <a:chExt cx="271" cy="136"/>
            </a:xfrm>
          </p:grpSpPr>
          <p:sp>
            <p:nvSpPr>
              <p:cNvPr id="31883" name="Oval 28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884" name="Oval 28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885" name="Oval 28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886" name="Oval 28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887" name="Oval 28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1859" name="Group 288"/>
            <p:cNvGrpSpPr>
              <a:grpSpLocks/>
            </p:cNvGrpSpPr>
            <p:nvPr/>
          </p:nvGrpSpPr>
          <p:grpSpPr bwMode="auto">
            <a:xfrm>
              <a:off x="4604" y="3430"/>
              <a:ext cx="182" cy="90"/>
              <a:chOff x="2381" y="2024"/>
              <a:chExt cx="271" cy="136"/>
            </a:xfrm>
          </p:grpSpPr>
          <p:sp>
            <p:nvSpPr>
              <p:cNvPr id="31878" name="Oval 28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879" name="Oval 29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880" name="Oval 29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881" name="Oval 29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882" name="Oval 29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1860" name="Group 294"/>
            <p:cNvGrpSpPr>
              <a:grpSpLocks/>
            </p:cNvGrpSpPr>
            <p:nvPr/>
          </p:nvGrpSpPr>
          <p:grpSpPr bwMode="auto">
            <a:xfrm>
              <a:off x="4423" y="3430"/>
              <a:ext cx="182" cy="90"/>
              <a:chOff x="2381" y="2024"/>
              <a:chExt cx="271" cy="136"/>
            </a:xfrm>
          </p:grpSpPr>
          <p:sp>
            <p:nvSpPr>
              <p:cNvPr id="31873" name="Oval 29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874" name="Oval 29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875" name="Oval 29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876" name="Oval 29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877" name="Oval 29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1861" name="Group 300"/>
            <p:cNvGrpSpPr>
              <a:grpSpLocks/>
            </p:cNvGrpSpPr>
            <p:nvPr/>
          </p:nvGrpSpPr>
          <p:grpSpPr bwMode="auto">
            <a:xfrm>
              <a:off x="4242" y="3430"/>
              <a:ext cx="182" cy="90"/>
              <a:chOff x="2381" y="2024"/>
              <a:chExt cx="271" cy="136"/>
            </a:xfrm>
          </p:grpSpPr>
          <p:sp>
            <p:nvSpPr>
              <p:cNvPr id="31868" name="Oval 30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869" name="Oval 30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870" name="Oval 30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871" name="Oval 30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872" name="Oval 30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1862" name="Group 306"/>
            <p:cNvGrpSpPr>
              <a:grpSpLocks/>
            </p:cNvGrpSpPr>
            <p:nvPr/>
          </p:nvGrpSpPr>
          <p:grpSpPr bwMode="auto">
            <a:xfrm>
              <a:off x="4060" y="3430"/>
              <a:ext cx="182" cy="90"/>
              <a:chOff x="2381" y="2024"/>
              <a:chExt cx="271" cy="136"/>
            </a:xfrm>
          </p:grpSpPr>
          <p:sp>
            <p:nvSpPr>
              <p:cNvPr id="31863" name="Oval 30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864" name="Oval 30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865" name="Oval 30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866" name="Oval 31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867" name="Oval 31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sp>
        <p:nvSpPr>
          <p:cNvPr id="30755" name="Text Box 664"/>
          <p:cNvSpPr txBox="1">
            <a:spLocks noChangeArrowheads="1"/>
          </p:cNvSpPr>
          <p:nvPr/>
        </p:nvSpPr>
        <p:spPr bwMode="auto">
          <a:xfrm>
            <a:off x="611188" y="908050"/>
            <a:ext cx="6013450" cy="369888"/>
          </a:xfrm>
          <a:prstGeom prst="rect">
            <a:avLst/>
          </a:prstGeom>
          <a:noFill/>
          <a:ln w="9525">
            <a:solidFill>
              <a:schemeClr val="bg1"/>
            </a:solidFill>
            <a:miter lim="800000"/>
            <a:headEnd/>
            <a:tailEnd/>
          </a:ln>
        </p:spPr>
        <p:txBody>
          <a:bodyPr wrap="none">
            <a:spAutoFit/>
          </a:bodyPr>
          <a:lstStyle/>
          <a:p>
            <a:r>
              <a:rPr lang="pl-PL" sz="1800"/>
              <a:t>Rozwój pęcherzyków do stadium </a:t>
            </a:r>
            <a:r>
              <a:rPr lang="fr-FR" sz="1800"/>
              <a:t> </a:t>
            </a:r>
            <a:r>
              <a:rPr lang="pl-PL" sz="1800"/>
              <a:t>pęcherzyka dominującego i atrezji</a:t>
            </a:r>
            <a:endParaRPr lang="fr-FR" sz="1800"/>
          </a:p>
        </p:txBody>
      </p:sp>
      <p:sp>
        <p:nvSpPr>
          <p:cNvPr id="30756" name="Text Box 665"/>
          <p:cNvSpPr txBox="1">
            <a:spLocks noChangeArrowheads="1"/>
          </p:cNvSpPr>
          <p:nvPr/>
        </p:nvSpPr>
        <p:spPr bwMode="auto">
          <a:xfrm>
            <a:off x="611188" y="1484313"/>
            <a:ext cx="5500687" cy="369887"/>
          </a:xfrm>
          <a:prstGeom prst="rect">
            <a:avLst/>
          </a:prstGeom>
          <a:noFill/>
          <a:ln w="9525">
            <a:solidFill>
              <a:schemeClr val="bg1"/>
            </a:solidFill>
            <a:miter lim="800000"/>
            <a:headEnd/>
            <a:tailEnd/>
          </a:ln>
        </p:spPr>
        <p:txBody>
          <a:bodyPr wrap="none">
            <a:spAutoFit/>
          </a:bodyPr>
          <a:lstStyle/>
          <a:p>
            <a:r>
              <a:rPr lang="pl-PL" sz="1800"/>
              <a:t>Kolejna fala wzrostu pęcherzyków następuje 2-3 dni po atrezji</a:t>
            </a:r>
            <a:endParaRPr lang="fr-FR" sz="1800"/>
          </a:p>
        </p:txBody>
      </p:sp>
      <p:sp>
        <p:nvSpPr>
          <p:cNvPr id="31781" name="Line 516"/>
          <p:cNvSpPr>
            <a:spLocks noChangeShapeType="1"/>
          </p:cNvSpPr>
          <p:nvPr/>
        </p:nvSpPr>
        <p:spPr bwMode="auto">
          <a:xfrm>
            <a:off x="2987675" y="3789363"/>
            <a:ext cx="0" cy="935037"/>
          </a:xfrm>
          <a:prstGeom prst="line">
            <a:avLst/>
          </a:prstGeom>
          <a:noFill/>
          <a:ln w="3175">
            <a:solidFill>
              <a:srgbClr val="FFFF00"/>
            </a:solidFill>
            <a:round/>
            <a:headEnd/>
            <a:tailEnd type="triangle" w="med" len="med"/>
          </a:ln>
          <a:effectLst>
            <a:prstShdw prst="shdw17" dist="17961" dir="2700000">
              <a:srgbClr val="999900"/>
            </a:prstShdw>
          </a:effectLst>
        </p:spPr>
        <p:txBody>
          <a:bodyPr/>
          <a:lstStyle/>
          <a:p>
            <a:endParaRPr lang="fr-FR"/>
          </a:p>
        </p:txBody>
      </p:sp>
      <p:sp>
        <p:nvSpPr>
          <p:cNvPr id="31782" name="Line 517"/>
          <p:cNvSpPr>
            <a:spLocks noChangeShapeType="1"/>
          </p:cNvSpPr>
          <p:nvPr/>
        </p:nvSpPr>
        <p:spPr bwMode="auto">
          <a:xfrm>
            <a:off x="4932363" y="3716338"/>
            <a:ext cx="0" cy="935037"/>
          </a:xfrm>
          <a:prstGeom prst="line">
            <a:avLst/>
          </a:prstGeom>
          <a:noFill/>
          <a:ln w="3175">
            <a:solidFill>
              <a:srgbClr val="FFFF00"/>
            </a:solidFill>
            <a:round/>
            <a:headEnd/>
            <a:tailEnd type="triangle" w="med" len="med"/>
          </a:ln>
          <a:effectLst>
            <a:prstShdw prst="shdw17" dist="17961" dir="2700000">
              <a:srgbClr val="999900"/>
            </a:prstShdw>
          </a:effectLst>
        </p:spPr>
        <p:txBody>
          <a:bodyPr/>
          <a:lstStyle/>
          <a:p>
            <a:endParaRPr lang="fr-FR"/>
          </a:p>
        </p:txBody>
      </p:sp>
      <p:sp>
        <p:nvSpPr>
          <p:cNvPr id="31783" name="Line 518"/>
          <p:cNvSpPr>
            <a:spLocks noChangeShapeType="1"/>
          </p:cNvSpPr>
          <p:nvPr/>
        </p:nvSpPr>
        <p:spPr bwMode="auto">
          <a:xfrm>
            <a:off x="6732588" y="3716338"/>
            <a:ext cx="0" cy="935037"/>
          </a:xfrm>
          <a:prstGeom prst="line">
            <a:avLst/>
          </a:prstGeom>
          <a:noFill/>
          <a:ln w="3175">
            <a:solidFill>
              <a:srgbClr val="FFFF00"/>
            </a:solidFill>
            <a:round/>
            <a:headEnd/>
            <a:tailEnd type="triangle" w="med" len="med"/>
          </a:ln>
          <a:effectLst>
            <a:prstShdw prst="shdw17" dist="17961" dir="2700000">
              <a:srgbClr val="999900"/>
            </a:prstShdw>
          </a:effectLst>
        </p:spPr>
        <p:txBody>
          <a:bodyPr/>
          <a:lstStyle/>
          <a:p>
            <a:endParaRPr lang="fr-FR"/>
          </a:p>
        </p:txBody>
      </p:sp>
      <p:sp>
        <p:nvSpPr>
          <p:cNvPr id="31784" name="Oval 173"/>
          <p:cNvSpPr>
            <a:spLocks noChangeArrowheads="1"/>
          </p:cNvSpPr>
          <p:nvPr/>
        </p:nvSpPr>
        <p:spPr bwMode="auto">
          <a:xfrm>
            <a:off x="6948488" y="4511675"/>
            <a:ext cx="307975" cy="323850"/>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1785" name="Group 342"/>
          <p:cNvGrpSpPr>
            <a:grpSpLocks/>
          </p:cNvGrpSpPr>
          <p:nvPr/>
        </p:nvGrpSpPr>
        <p:grpSpPr bwMode="auto">
          <a:xfrm>
            <a:off x="6638925" y="5430838"/>
            <a:ext cx="257175" cy="323850"/>
            <a:chOff x="975" y="3158"/>
            <a:chExt cx="227" cy="272"/>
          </a:xfrm>
        </p:grpSpPr>
        <p:sp>
          <p:nvSpPr>
            <p:cNvPr id="31831"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832"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833"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834"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835"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836"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837"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838"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839"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31786" name="Oval 330"/>
          <p:cNvSpPr>
            <a:spLocks noChangeArrowheads="1"/>
          </p:cNvSpPr>
          <p:nvPr/>
        </p:nvSpPr>
        <p:spPr bwMode="auto">
          <a:xfrm>
            <a:off x="6588125" y="5268913"/>
            <a:ext cx="204788" cy="215900"/>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1787" name="Group 343"/>
          <p:cNvGrpSpPr>
            <a:grpSpLocks/>
          </p:cNvGrpSpPr>
          <p:nvPr/>
        </p:nvGrpSpPr>
        <p:grpSpPr bwMode="auto">
          <a:xfrm>
            <a:off x="6689725" y="4781550"/>
            <a:ext cx="514350" cy="703263"/>
            <a:chOff x="975" y="2614"/>
            <a:chExt cx="453" cy="589"/>
          </a:xfrm>
        </p:grpSpPr>
        <p:sp>
          <p:nvSpPr>
            <p:cNvPr id="31822"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823"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824"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825"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826"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827"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828"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829"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830"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1788" name="Group 348"/>
          <p:cNvGrpSpPr>
            <a:grpSpLocks/>
          </p:cNvGrpSpPr>
          <p:nvPr/>
        </p:nvGrpSpPr>
        <p:grpSpPr bwMode="auto">
          <a:xfrm>
            <a:off x="7154863" y="4781550"/>
            <a:ext cx="307975" cy="161925"/>
            <a:chOff x="1429" y="2614"/>
            <a:chExt cx="272" cy="136"/>
          </a:xfrm>
        </p:grpSpPr>
        <p:sp>
          <p:nvSpPr>
            <p:cNvPr id="31820"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821"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1789" name="Group 349"/>
          <p:cNvGrpSpPr>
            <a:grpSpLocks/>
          </p:cNvGrpSpPr>
          <p:nvPr/>
        </p:nvGrpSpPr>
        <p:grpSpPr bwMode="auto">
          <a:xfrm>
            <a:off x="7462838" y="4835525"/>
            <a:ext cx="771525" cy="811213"/>
            <a:chOff x="1701" y="2659"/>
            <a:chExt cx="680" cy="680"/>
          </a:xfrm>
        </p:grpSpPr>
        <p:sp>
          <p:nvSpPr>
            <p:cNvPr id="31813"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814"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815"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816"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817"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818"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819"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31790" name="Oval 346"/>
          <p:cNvSpPr>
            <a:spLocks noChangeArrowheads="1"/>
          </p:cNvSpPr>
          <p:nvPr/>
        </p:nvSpPr>
        <p:spPr bwMode="auto">
          <a:xfrm rot="-473338">
            <a:off x="7102475" y="4187825"/>
            <a:ext cx="360363" cy="377825"/>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1791" name="Group 430"/>
          <p:cNvGrpSpPr>
            <a:grpSpLocks/>
          </p:cNvGrpSpPr>
          <p:nvPr/>
        </p:nvGrpSpPr>
        <p:grpSpPr bwMode="auto">
          <a:xfrm>
            <a:off x="7289800" y="3268663"/>
            <a:ext cx="892175" cy="955675"/>
            <a:chOff x="1549" y="1344"/>
            <a:chExt cx="786" cy="802"/>
          </a:xfrm>
        </p:grpSpPr>
        <p:sp>
          <p:nvSpPr>
            <p:cNvPr id="31810" name="Oval 351"/>
            <p:cNvSpPr>
              <a:spLocks noChangeArrowheads="1"/>
            </p:cNvSpPr>
            <p:nvPr/>
          </p:nvSpPr>
          <p:spPr bwMode="auto">
            <a:xfrm rot="218809">
              <a:off x="1549" y="1828"/>
              <a:ext cx="317" cy="318"/>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811" name="Oval 354"/>
            <p:cNvSpPr>
              <a:spLocks noChangeArrowheads="1"/>
            </p:cNvSpPr>
            <p:nvPr/>
          </p:nvSpPr>
          <p:spPr bwMode="auto">
            <a:xfrm rot="218809">
              <a:off x="1746" y="1570"/>
              <a:ext cx="317" cy="317"/>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1812" name="Oval 355"/>
            <p:cNvSpPr>
              <a:spLocks noChangeArrowheads="1"/>
            </p:cNvSpPr>
            <p:nvPr/>
          </p:nvSpPr>
          <p:spPr bwMode="auto">
            <a:xfrm rot="218809">
              <a:off x="1973" y="1344"/>
              <a:ext cx="362" cy="363"/>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cxnSp>
        <p:nvCxnSpPr>
          <p:cNvPr id="31792" name="Connecteur droit 52"/>
          <p:cNvCxnSpPr>
            <a:cxnSpLocks noChangeShapeType="1"/>
          </p:cNvCxnSpPr>
          <p:nvPr/>
        </p:nvCxnSpPr>
        <p:spPr bwMode="auto">
          <a:xfrm>
            <a:off x="6670675" y="6021388"/>
            <a:ext cx="0" cy="107950"/>
          </a:xfrm>
          <a:prstGeom prst="line">
            <a:avLst/>
          </a:prstGeom>
          <a:noFill/>
          <a:ln w="9525" algn="ctr">
            <a:solidFill>
              <a:schemeClr val="bg1"/>
            </a:solidFill>
            <a:round/>
            <a:headEnd/>
            <a:tailEnd/>
          </a:ln>
        </p:spPr>
      </p:cxnSp>
      <p:cxnSp>
        <p:nvCxnSpPr>
          <p:cNvPr id="31793" name="Connecteur droit 53"/>
          <p:cNvCxnSpPr>
            <a:cxnSpLocks noChangeShapeType="1"/>
          </p:cNvCxnSpPr>
          <p:nvPr/>
        </p:nvCxnSpPr>
        <p:spPr bwMode="auto">
          <a:xfrm>
            <a:off x="6880225" y="6021388"/>
            <a:ext cx="0" cy="107950"/>
          </a:xfrm>
          <a:prstGeom prst="line">
            <a:avLst/>
          </a:prstGeom>
          <a:noFill/>
          <a:ln w="9525" algn="ctr">
            <a:solidFill>
              <a:schemeClr val="bg1"/>
            </a:solidFill>
            <a:round/>
            <a:headEnd/>
            <a:tailEnd/>
          </a:ln>
        </p:spPr>
      </p:cxnSp>
      <p:cxnSp>
        <p:nvCxnSpPr>
          <p:cNvPr id="31794" name="Connecteur droit 54"/>
          <p:cNvCxnSpPr>
            <a:cxnSpLocks noChangeShapeType="1"/>
          </p:cNvCxnSpPr>
          <p:nvPr/>
        </p:nvCxnSpPr>
        <p:spPr bwMode="auto">
          <a:xfrm>
            <a:off x="7091363" y="6021388"/>
            <a:ext cx="0" cy="107950"/>
          </a:xfrm>
          <a:prstGeom prst="line">
            <a:avLst/>
          </a:prstGeom>
          <a:noFill/>
          <a:ln w="9525" algn="ctr">
            <a:solidFill>
              <a:schemeClr val="bg1"/>
            </a:solidFill>
            <a:round/>
            <a:headEnd/>
            <a:tailEnd/>
          </a:ln>
        </p:spPr>
      </p:cxnSp>
      <p:cxnSp>
        <p:nvCxnSpPr>
          <p:cNvPr id="31795" name="Connecteur droit 55"/>
          <p:cNvCxnSpPr>
            <a:cxnSpLocks noChangeShapeType="1"/>
          </p:cNvCxnSpPr>
          <p:nvPr/>
        </p:nvCxnSpPr>
        <p:spPr bwMode="auto">
          <a:xfrm>
            <a:off x="7300913" y="6021388"/>
            <a:ext cx="0" cy="107950"/>
          </a:xfrm>
          <a:prstGeom prst="line">
            <a:avLst/>
          </a:prstGeom>
          <a:noFill/>
          <a:ln w="9525" algn="ctr">
            <a:solidFill>
              <a:schemeClr val="bg1"/>
            </a:solidFill>
            <a:round/>
            <a:headEnd/>
            <a:tailEnd/>
          </a:ln>
        </p:spPr>
      </p:cxnSp>
      <p:cxnSp>
        <p:nvCxnSpPr>
          <p:cNvPr id="31796" name="Connecteur droit 56"/>
          <p:cNvCxnSpPr>
            <a:cxnSpLocks noChangeShapeType="1"/>
          </p:cNvCxnSpPr>
          <p:nvPr/>
        </p:nvCxnSpPr>
        <p:spPr bwMode="auto">
          <a:xfrm>
            <a:off x="7508875" y="6021388"/>
            <a:ext cx="0" cy="107950"/>
          </a:xfrm>
          <a:prstGeom prst="line">
            <a:avLst/>
          </a:prstGeom>
          <a:noFill/>
          <a:ln w="9525" algn="ctr">
            <a:solidFill>
              <a:schemeClr val="bg1"/>
            </a:solidFill>
            <a:round/>
            <a:headEnd/>
            <a:tailEnd/>
          </a:ln>
        </p:spPr>
      </p:cxnSp>
      <p:cxnSp>
        <p:nvCxnSpPr>
          <p:cNvPr id="31797" name="Connecteur droit 57"/>
          <p:cNvCxnSpPr>
            <a:cxnSpLocks noChangeShapeType="1"/>
          </p:cNvCxnSpPr>
          <p:nvPr/>
        </p:nvCxnSpPr>
        <p:spPr bwMode="auto">
          <a:xfrm>
            <a:off x="7718425" y="6021388"/>
            <a:ext cx="0" cy="107950"/>
          </a:xfrm>
          <a:prstGeom prst="line">
            <a:avLst/>
          </a:prstGeom>
          <a:noFill/>
          <a:ln w="9525" algn="ctr">
            <a:solidFill>
              <a:schemeClr val="bg1"/>
            </a:solidFill>
            <a:round/>
            <a:headEnd/>
            <a:tailEnd/>
          </a:ln>
        </p:spPr>
      </p:cxnSp>
      <p:cxnSp>
        <p:nvCxnSpPr>
          <p:cNvPr id="31798" name="Connecteur droit 58"/>
          <p:cNvCxnSpPr>
            <a:cxnSpLocks noChangeShapeType="1"/>
          </p:cNvCxnSpPr>
          <p:nvPr/>
        </p:nvCxnSpPr>
        <p:spPr bwMode="auto">
          <a:xfrm>
            <a:off x="7926388" y="6021388"/>
            <a:ext cx="0" cy="107950"/>
          </a:xfrm>
          <a:prstGeom prst="line">
            <a:avLst/>
          </a:prstGeom>
          <a:noFill/>
          <a:ln w="9525" algn="ctr">
            <a:solidFill>
              <a:schemeClr val="bg1"/>
            </a:solidFill>
            <a:round/>
            <a:headEnd/>
            <a:tailEnd/>
          </a:ln>
        </p:spPr>
      </p:cxnSp>
      <p:cxnSp>
        <p:nvCxnSpPr>
          <p:cNvPr id="31799" name="Connecteur droit 60"/>
          <p:cNvCxnSpPr>
            <a:cxnSpLocks noChangeShapeType="1"/>
          </p:cNvCxnSpPr>
          <p:nvPr/>
        </p:nvCxnSpPr>
        <p:spPr bwMode="auto">
          <a:xfrm>
            <a:off x="8140700" y="6021388"/>
            <a:ext cx="0" cy="107950"/>
          </a:xfrm>
          <a:prstGeom prst="line">
            <a:avLst/>
          </a:prstGeom>
          <a:noFill/>
          <a:ln w="9525" algn="ctr">
            <a:solidFill>
              <a:schemeClr val="bg1"/>
            </a:solidFill>
            <a:round/>
            <a:headEnd/>
            <a:tailEnd/>
          </a:ln>
        </p:spPr>
      </p:cxnSp>
      <p:cxnSp>
        <p:nvCxnSpPr>
          <p:cNvPr id="31800" name="Connecteur droit 61"/>
          <p:cNvCxnSpPr>
            <a:cxnSpLocks noChangeShapeType="1"/>
          </p:cNvCxnSpPr>
          <p:nvPr/>
        </p:nvCxnSpPr>
        <p:spPr bwMode="auto">
          <a:xfrm>
            <a:off x="8347075" y="6021388"/>
            <a:ext cx="0" cy="107950"/>
          </a:xfrm>
          <a:prstGeom prst="line">
            <a:avLst/>
          </a:prstGeom>
          <a:noFill/>
          <a:ln w="9525" algn="ctr">
            <a:solidFill>
              <a:schemeClr val="bg1"/>
            </a:solidFill>
            <a:round/>
            <a:headEnd/>
            <a:tailEnd/>
          </a:ln>
        </p:spPr>
      </p:cxnSp>
      <p:cxnSp>
        <p:nvCxnSpPr>
          <p:cNvPr id="31801" name="Connecteur droit 62"/>
          <p:cNvCxnSpPr>
            <a:cxnSpLocks noChangeShapeType="1"/>
          </p:cNvCxnSpPr>
          <p:nvPr/>
        </p:nvCxnSpPr>
        <p:spPr bwMode="auto">
          <a:xfrm>
            <a:off x="8558213" y="6021388"/>
            <a:ext cx="0" cy="107950"/>
          </a:xfrm>
          <a:prstGeom prst="line">
            <a:avLst/>
          </a:prstGeom>
          <a:noFill/>
          <a:ln w="9525" algn="ctr">
            <a:solidFill>
              <a:schemeClr val="bg1"/>
            </a:solidFill>
            <a:round/>
            <a:headEnd/>
            <a:tailEnd/>
          </a:ln>
        </p:spPr>
      </p:cxnSp>
      <p:cxnSp>
        <p:nvCxnSpPr>
          <p:cNvPr id="31802" name="Connecteur droit 63"/>
          <p:cNvCxnSpPr>
            <a:cxnSpLocks noChangeShapeType="1"/>
          </p:cNvCxnSpPr>
          <p:nvPr/>
        </p:nvCxnSpPr>
        <p:spPr bwMode="auto">
          <a:xfrm>
            <a:off x="8766175" y="6021388"/>
            <a:ext cx="0" cy="107950"/>
          </a:xfrm>
          <a:prstGeom prst="line">
            <a:avLst/>
          </a:prstGeom>
          <a:noFill/>
          <a:ln w="9525" algn="ctr">
            <a:solidFill>
              <a:schemeClr val="bg1"/>
            </a:solidFill>
            <a:round/>
            <a:headEnd/>
            <a:tailEnd/>
          </a:ln>
        </p:spPr>
      </p:cxnSp>
      <p:cxnSp>
        <p:nvCxnSpPr>
          <p:cNvPr id="31803" name="Connecteur droit 113"/>
          <p:cNvCxnSpPr>
            <a:cxnSpLocks noChangeShapeType="1"/>
          </p:cNvCxnSpPr>
          <p:nvPr/>
        </p:nvCxnSpPr>
        <p:spPr bwMode="auto">
          <a:xfrm>
            <a:off x="6494463" y="6021388"/>
            <a:ext cx="0" cy="107950"/>
          </a:xfrm>
          <a:prstGeom prst="line">
            <a:avLst/>
          </a:prstGeom>
          <a:noFill/>
          <a:ln w="9525" algn="ctr">
            <a:solidFill>
              <a:schemeClr val="bg1"/>
            </a:solidFill>
            <a:round/>
            <a:headEnd/>
            <a:tailEnd/>
          </a:ln>
        </p:spPr>
      </p:cxnSp>
      <p:cxnSp>
        <p:nvCxnSpPr>
          <p:cNvPr id="31804" name="Connecteur droit 143"/>
          <p:cNvCxnSpPr>
            <a:cxnSpLocks noChangeShapeType="1"/>
          </p:cNvCxnSpPr>
          <p:nvPr/>
        </p:nvCxnSpPr>
        <p:spPr bwMode="auto">
          <a:xfrm>
            <a:off x="6300788" y="6021388"/>
            <a:ext cx="0" cy="107950"/>
          </a:xfrm>
          <a:prstGeom prst="line">
            <a:avLst/>
          </a:prstGeom>
          <a:noFill/>
          <a:ln w="9525" algn="ctr">
            <a:solidFill>
              <a:schemeClr val="bg1"/>
            </a:solidFill>
            <a:round/>
            <a:headEnd/>
            <a:tailEnd/>
          </a:ln>
        </p:spPr>
      </p:cxnSp>
      <p:cxnSp>
        <p:nvCxnSpPr>
          <p:cNvPr id="31805" name="Connecteur droit 143"/>
          <p:cNvCxnSpPr>
            <a:cxnSpLocks noChangeShapeType="1"/>
          </p:cNvCxnSpPr>
          <p:nvPr/>
        </p:nvCxnSpPr>
        <p:spPr bwMode="auto">
          <a:xfrm>
            <a:off x="6138863" y="6043613"/>
            <a:ext cx="0" cy="106362"/>
          </a:xfrm>
          <a:prstGeom prst="line">
            <a:avLst/>
          </a:prstGeom>
          <a:noFill/>
          <a:ln w="9525" algn="ctr">
            <a:solidFill>
              <a:schemeClr val="bg1"/>
            </a:solidFill>
            <a:round/>
            <a:headEnd/>
            <a:tailEnd/>
          </a:ln>
        </p:spPr>
      </p:cxnSp>
      <p:cxnSp>
        <p:nvCxnSpPr>
          <p:cNvPr id="31806" name="Connecteur droit 143"/>
          <p:cNvCxnSpPr>
            <a:cxnSpLocks noChangeShapeType="1"/>
          </p:cNvCxnSpPr>
          <p:nvPr/>
        </p:nvCxnSpPr>
        <p:spPr bwMode="auto">
          <a:xfrm>
            <a:off x="5961063" y="6045200"/>
            <a:ext cx="0" cy="107950"/>
          </a:xfrm>
          <a:prstGeom prst="line">
            <a:avLst/>
          </a:prstGeom>
          <a:noFill/>
          <a:ln w="9525" algn="ctr">
            <a:solidFill>
              <a:schemeClr val="bg1"/>
            </a:solidFill>
            <a:round/>
            <a:headEnd/>
            <a:tailEnd/>
          </a:ln>
        </p:spPr>
      </p:cxnSp>
      <p:cxnSp>
        <p:nvCxnSpPr>
          <p:cNvPr id="31807" name="Connecteur droit 73"/>
          <p:cNvCxnSpPr>
            <a:cxnSpLocks noChangeShapeType="1"/>
          </p:cNvCxnSpPr>
          <p:nvPr/>
        </p:nvCxnSpPr>
        <p:spPr bwMode="auto">
          <a:xfrm>
            <a:off x="5783263" y="6045200"/>
            <a:ext cx="0" cy="107950"/>
          </a:xfrm>
          <a:prstGeom prst="line">
            <a:avLst/>
          </a:prstGeom>
          <a:noFill/>
          <a:ln w="9525" algn="ctr">
            <a:solidFill>
              <a:schemeClr val="bg1"/>
            </a:solidFill>
            <a:round/>
            <a:headEnd/>
            <a:tailEnd/>
          </a:ln>
        </p:spPr>
      </p:cxnSp>
      <p:sp>
        <p:nvSpPr>
          <p:cNvPr id="31808" name="Line 633"/>
          <p:cNvSpPr>
            <a:spLocks noChangeShapeType="1"/>
          </p:cNvSpPr>
          <p:nvPr/>
        </p:nvSpPr>
        <p:spPr bwMode="auto">
          <a:xfrm flipV="1">
            <a:off x="323850" y="5949950"/>
            <a:ext cx="8640763" cy="71438"/>
          </a:xfrm>
          <a:prstGeom prst="line">
            <a:avLst/>
          </a:prstGeom>
          <a:noFill/>
          <a:ln w="9525">
            <a:solidFill>
              <a:schemeClr val="bg1"/>
            </a:solidFill>
            <a:round/>
            <a:headEnd/>
            <a:tailEnd/>
          </a:ln>
        </p:spPr>
        <p:txBody>
          <a:bodyPr/>
          <a:lstStyle/>
          <a:p>
            <a:endParaRPr lang="fr-FR"/>
          </a:p>
        </p:txBody>
      </p:sp>
      <p:pic>
        <p:nvPicPr>
          <p:cNvPr id="30785" name="Picture 5" descr="3145"/>
          <p:cNvPicPr>
            <a:picLocks noChangeAspect="1" noChangeArrowheads="1"/>
          </p:cNvPicPr>
          <p:nvPr/>
        </p:nvPicPr>
        <p:blipFill>
          <a:blip r:embed="rId3"/>
          <a:srcRect/>
          <a:stretch>
            <a:fillRect/>
          </a:stretch>
        </p:blipFill>
        <p:spPr bwMode="auto">
          <a:xfrm>
            <a:off x="7235825" y="1052513"/>
            <a:ext cx="1728788" cy="1581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5" grpId="0" animBg="1"/>
      <p:bldP spid="3075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99"/>
          <p:cNvSpPr txBox="1">
            <a:spLocks noChangeArrowheads="1"/>
          </p:cNvSpPr>
          <p:nvPr/>
        </p:nvSpPr>
        <p:spPr bwMode="auto">
          <a:xfrm>
            <a:off x="179388" y="188913"/>
            <a:ext cx="4695825" cy="492125"/>
          </a:xfrm>
          <a:prstGeom prst="rect">
            <a:avLst/>
          </a:prstGeom>
          <a:solidFill>
            <a:srgbClr val="000066"/>
          </a:solidFill>
          <a:ln w="9525">
            <a:solidFill>
              <a:schemeClr val="bg2"/>
            </a:solidFill>
            <a:miter lim="800000"/>
            <a:headEnd/>
            <a:tailEnd/>
          </a:ln>
        </p:spPr>
        <p:txBody>
          <a:bodyPr wrap="none">
            <a:spAutoFit/>
          </a:bodyPr>
          <a:lstStyle/>
          <a:p>
            <a:r>
              <a:rPr lang="fr-BE"/>
              <a:t>Anoestrus typ III (« </a:t>
            </a:r>
            <a:r>
              <a:rPr lang="pl-PL"/>
              <a:t>torbiele jajnika</a:t>
            </a:r>
            <a:r>
              <a:rPr lang="fr-BE"/>
              <a:t>»)</a:t>
            </a:r>
            <a:endParaRPr lang="fr-FR"/>
          </a:p>
        </p:txBody>
      </p:sp>
      <p:cxnSp>
        <p:nvCxnSpPr>
          <p:cNvPr id="33794" name="Connecteur droit 50"/>
          <p:cNvCxnSpPr>
            <a:cxnSpLocks noChangeShapeType="1"/>
          </p:cNvCxnSpPr>
          <p:nvPr/>
        </p:nvCxnSpPr>
        <p:spPr bwMode="auto">
          <a:xfrm>
            <a:off x="779463" y="5969000"/>
            <a:ext cx="7634287" cy="0"/>
          </a:xfrm>
          <a:prstGeom prst="line">
            <a:avLst/>
          </a:prstGeom>
          <a:noFill/>
          <a:ln w="9525" algn="ctr">
            <a:solidFill>
              <a:schemeClr val="bg1"/>
            </a:solidFill>
            <a:round/>
            <a:headEnd/>
            <a:tailEnd/>
          </a:ln>
        </p:spPr>
      </p:cxnSp>
      <p:cxnSp>
        <p:nvCxnSpPr>
          <p:cNvPr id="33795" name="Connecteur droit 52"/>
          <p:cNvCxnSpPr>
            <a:cxnSpLocks noChangeShapeType="1"/>
          </p:cNvCxnSpPr>
          <p:nvPr/>
        </p:nvCxnSpPr>
        <p:spPr bwMode="auto">
          <a:xfrm>
            <a:off x="2022475" y="5937250"/>
            <a:ext cx="0" cy="144463"/>
          </a:xfrm>
          <a:prstGeom prst="line">
            <a:avLst/>
          </a:prstGeom>
          <a:noFill/>
          <a:ln w="9525" algn="ctr">
            <a:solidFill>
              <a:schemeClr val="bg1"/>
            </a:solidFill>
            <a:round/>
            <a:headEnd/>
            <a:tailEnd/>
          </a:ln>
        </p:spPr>
      </p:cxnSp>
      <p:cxnSp>
        <p:nvCxnSpPr>
          <p:cNvPr id="33796" name="Connecteur droit 53"/>
          <p:cNvCxnSpPr>
            <a:cxnSpLocks noChangeShapeType="1"/>
          </p:cNvCxnSpPr>
          <p:nvPr/>
        </p:nvCxnSpPr>
        <p:spPr bwMode="auto">
          <a:xfrm>
            <a:off x="2316163" y="5937250"/>
            <a:ext cx="0" cy="144463"/>
          </a:xfrm>
          <a:prstGeom prst="line">
            <a:avLst/>
          </a:prstGeom>
          <a:noFill/>
          <a:ln w="9525" algn="ctr">
            <a:solidFill>
              <a:schemeClr val="bg1"/>
            </a:solidFill>
            <a:round/>
            <a:headEnd/>
            <a:tailEnd/>
          </a:ln>
        </p:spPr>
      </p:cxnSp>
      <p:cxnSp>
        <p:nvCxnSpPr>
          <p:cNvPr id="33797" name="Connecteur droit 54"/>
          <p:cNvCxnSpPr>
            <a:cxnSpLocks noChangeShapeType="1"/>
          </p:cNvCxnSpPr>
          <p:nvPr/>
        </p:nvCxnSpPr>
        <p:spPr bwMode="auto">
          <a:xfrm>
            <a:off x="2609850" y="5937250"/>
            <a:ext cx="0" cy="144463"/>
          </a:xfrm>
          <a:prstGeom prst="line">
            <a:avLst/>
          </a:prstGeom>
          <a:noFill/>
          <a:ln w="9525" algn="ctr">
            <a:solidFill>
              <a:schemeClr val="bg1"/>
            </a:solidFill>
            <a:round/>
            <a:headEnd/>
            <a:tailEnd/>
          </a:ln>
        </p:spPr>
      </p:cxnSp>
      <p:cxnSp>
        <p:nvCxnSpPr>
          <p:cNvPr id="33798" name="Connecteur droit 55"/>
          <p:cNvCxnSpPr>
            <a:cxnSpLocks noChangeShapeType="1"/>
          </p:cNvCxnSpPr>
          <p:nvPr/>
        </p:nvCxnSpPr>
        <p:spPr bwMode="auto">
          <a:xfrm>
            <a:off x="2903538" y="5937250"/>
            <a:ext cx="0" cy="144463"/>
          </a:xfrm>
          <a:prstGeom prst="line">
            <a:avLst/>
          </a:prstGeom>
          <a:noFill/>
          <a:ln w="9525" algn="ctr">
            <a:solidFill>
              <a:schemeClr val="bg1"/>
            </a:solidFill>
            <a:round/>
            <a:headEnd/>
            <a:tailEnd/>
          </a:ln>
        </p:spPr>
      </p:cxnSp>
      <p:cxnSp>
        <p:nvCxnSpPr>
          <p:cNvPr id="33799" name="Connecteur droit 56"/>
          <p:cNvCxnSpPr>
            <a:cxnSpLocks noChangeShapeType="1"/>
          </p:cNvCxnSpPr>
          <p:nvPr/>
        </p:nvCxnSpPr>
        <p:spPr bwMode="auto">
          <a:xfrm>
            <a:off x="3195638" y="5937250"/>
            <a:ext cx="0" cy="144463"/>
          </a:xfrm>
          <a:prstGeom prst="line">
            <a:avLst/>
          </a:prstGeom>
          <a:noFill/>
          <a:ln w="9525" algn="ctr">
            <a:solidFill>
              <a:schemeClr val="bg1"/>
            </a:solidFill>
            <a:round/>
            <a:headEnd/>
            <a:tailEnd/>
          </a:ln>
        </p:spPr>
      </p:cxnSp>
      <p:cxnSp>
        <p:nvCxnSpPr>
          <p:cNvPr id="33800" name="Connecteur droit 57"/>
          <p:cNvCxnSpPr>
            <a:cxnSpLocks noChangeShapeType="1"/>
          </p:cNvCxnSpPr>
          <p:nvPr/>
        </p:nvCxnSpPr>
        <p:spPr bwMode="auto">
          <a:xfrm>
            <a:off x="3489325" y="5937250"/>
            <a:ext cx="0" cy="144463"/>
          </a:xfrm>
          <a:prstGeom prst="line">
            <a:avLst/>
          </a:prstGeom>
          <a:noFill/>
          <a:ln w="9525" algn="ctr">
            <a:solidFill>
              <a:schemeClr val="bg1"/>
            </a:solidFill>
            <a:round/>
            <a:headEnd/>
            <a:tailEnd/>
          </a:ln>
        </p:spPr>
      </p:cxnSp>
      <p:cxnSp>
        <p:nvCxnSpPr>
          <p:cNvPr id="33801" name="Connecteur droit 58"/>
          <p:cNvCxnSpPr>
            <a:cxnSpLocks noChangeShapeType="1"/>
          </p:cNvCxnSpPr>
          <p:nvPr/>
        </p:nvCxnSpPr>
        <p:spPr bwMode="auto">
          <a:xfrm>
            <a:off x="3779838" y="5937250"/>
            <a:ext cx="0" cy="144463"/>
          </a:xfrm>
          <a:prstGeom prst="line">
            <a:avLst/>
          </a:prstGeom>
          <a:noFill/>
          <a:ln w="9525" algn="ctr">
            <a:solidFill>
              <a:schemeClr val="bg1"/>
            </a:solidFill>
            <a:round/>
            <a:headEnd/>
            <a:tailEnd/>
          </a:ln>
        </p:spPr>
      </p:cxnSp>
      <p:cxnSp>
        <p:nvCxnSpPr>
          <p:cNvPr id="33802" name="Connecteur droit 60"/>
          <p:cNvCxnSpPr>
            <a:cxnSpLocks noChangeShapeType="1"/>
          </p:cNvCxnSpPr>
          <p:nvPr/>
        </p:nvCxnSpPr>
        <p:spPr bwMode="auto">
          <a:xfrm>
            <a:off x="4078288" y="5937250"/>
            <a:ext cx="0" cy="144463"/>
          </a:xfrm>
          <a:prstGeom prst="line">
            <a:avLst/>
          </a:prstGeom>
          <a:noFill/>
          <a:ln w="9525" algn="ctr">
            <a:solidFill>
              <a:schemeClr val="bg1"/>
            </a:solidFill>
            <a:round/>
            <a:headEnd/>
            <a:tailEnd/>
          </a:ln>
        </p:spPr>
      </p:cxnSp>
      <p:cxnSp>
        <p:nvCxnSpPr>
          <p:cNvPr id="33803" name="Connecteur droit 61"/>
          <p:cNvCxnSpPr>
            <a:cxnSpLocks noChangeShapeType="1"/>
          </p:cNvCxnSpPr>
          <p:nvPr/>
        </p:nvCxnSpPr>
        <p:spPr bwMode="auto">
          <a:xfrm>
            <a:off x="4368800" y="5937250"/>
            <a:ext cx="0" cy="144463"/>
          </a:xfrm>
          <a:prstGeom prst="line">
            <a:avLst/>
          </a:prstGeom>
          <a:noFill/>
          <a:ln w="9525" algn="ctr">
            <a:solidFill>
              <a:schemeClr val="bg1"/>
            </a:solidFill>
            <a:round/>
            <a:headEnd/>
            <a:tailEnd/>
          </a:ln>
        </p:spPr>
      </p:cxnSp>
      <p:cxnSp>
        <p:nvCxnSpPr>
          <p:cNvPr id="33804" name="Connecteur droit 62"/>
          <p:cNvCxnSpPr>
            <a:cxnSpLocks noChangeShapeType="1"/>
          </p:cNvCxnSpPr>
          <p:nvPr/>
        </p:nvCxnSpPr>
        <p:spPr bwMode="auto">
          <a:xfrm>
            <a:off x="4664075" y="5937250"/>
            <a:ext cx="0" cy="144463"/>
          </a:xfrm>
          <a:prstGeom prst="line">
            <a:avLst/>
          </a:prstGeom>
          <a:noFill/>
          <a:ln w="9525" algn="ctr">
            <a:solidFill>
              <a:schemeClr val="bg1"/>
            </a:solidFill>
            <a:round/>
            <a:headEnd/>
            <a:tailEnd/>
          </a:ln>
        </p:spPr>
      </p:cxnSp>
      <p:cxnSp>
        <p:nvCxnSpPr>
          <p:cNvPr id="33805" name="Connecteur droit 63"/>
          <p:cNvCxnSpPr>
            <a:cxnSpLocks noChangeShapeType="1"/>
          </p:cNvCxnSpPr>
          <p:nvPr/>
        </p:nvCxnSpPr>
        <p:spPr bwMode="auto">
          <a:xfrm>
            <a:off x="4954588" y="5937250"/>
            <a:ext cx="0" cy="144463"/>
          </a:xfrm>
          <a:prstGeom prst="line">
            <a:avLst/>
          </a:prstGeom>
          <a:noFill/>
          <a:ln w="9525" algn="ctr">
            <a:solidFill>
              <a:schemeClr val="bg1"/>
            </a:solidFill>
            <a:round/>
            <a:headEnd/>
            <a:tailEnd/>
          </a:ln>
        </p:spPr>
      </p:cxnSp>
      <p:cxnSp>
        <p:nvCxnSpPr>
          <p:cNvPr id="33806" name="Connecteur droit 64"/>
          <p:cNvCxnSpPr>
            <a:cxnSpLocks noChangeShapeType="1"/>
          </p:cNvCxnSpPr>
          <p:nvPr/>
        </p:nvCxnSpPr>
        <p:spPr bwMode="auto">
          <a:xfrm>
            <a:off x="5249863" y="5937250"/>
            <a:ext cx="0" cy="144463"/>
          </a:xfrm>
          <a:prstGeom prst="line">
            <a:avLst/>
          </a:prstGeom>
          <a:noFill/>
          <a:ln w="9525" algn="ctr">
            <a:solidFill>
              <a:schemeClr val="bg1"/>
            </a:solidFill>
            <a:round/>
            <a:headEnd/>
            <a:tailEnd/>
          </a:ln>
        </p:spPr>
      </p:cxnSp>
      <p:cxnSp>
        <p:nvCxnSpPr>
          <p:cNvPr id="33807" name="Connecteur droit 65"/>
          <p:cNvCxnSpPr>
            <a:cxnSpLocks noChangeShapeType="1"/>
          </p:cNvCxnSpPr>
          <p:nvPr/>
        </p:nvCxnSpPr>
        <p:spPr bwMode="auto">
          <a:xfrm>
            <a:off x="5541963" y="5937250"/>
            <a:ext cx="0" cy="144463"/>
          </a:xfrm>
          <a:prstGeom prst="line">
            <a:avLst/>
          </a:prstGeom>
          <a:noFill/>
          <a:ln w="9525" algn="ctr">
            <a:solidFill>
              <a:schemeClr val="bg1"/>
            </a:solidFill>
            <a:round/>
            <a:headEnd/>
            <a:tailEnd/>
          </a:ln>
        </p:spPr>
      </p:cxnSp>
      <p:cxnSp>
        <p:nvCxnSpPr>
          <p:cNvPr id="33808" name="Connecteur droit 66"/>
          <p:cNvCxnSpPr>
            <a:cxnSpLocks noChangeShapeType="1"/>
          </p:cNvCxnSpPr>
          <p:nvPr/>
        </p:nvCxnSpPr>
        <p:spPr bwMode="auto">
          <a:xfrm>
            <a:off x="5835650" y="5937250"/>
            <a:ext cx="0" cy="144463"/>
          </a:xfrm>
          <a:prstGeom prst="line">
            <a:avLst/>
          </a:prstGeom>
          <a:noFill/>
          <a:ln w="9525" algn="ctr">
            <a:solidFill>
              <a:schemeClr val="bg1"/>
            </a:solidFill>
            <a:round/>
            <a:headEnd/>
            <a:tailEnd/>
          </a:ln>
        </p:spPr>
      </p:cxnSp>
      <p:cxnSp>
        <p:nvCxnSpPr>
          <p:cNvPr id="33809" name="Connecteur droit 67"/>
          <p:cNvCxnSpPr>
            <a:cxnSpLocks noChangeShapeType="1"/>
          </p:cNvCxnSpPr>
          <p:nvPr/>
        </p:nvCxnSpPr>
        <p:spPr bwMode="auto">
          <a:xfrm>
            <a:off x="6129338" y="5937250"/>
            <a:ext cx="0" cy="144463"/>
          </a:xfrm>
          <a:prstGeom prst="line">
            <a:avLst/>
          </a:prstGeom>
          <a:noFill/>
          <a:ln w="9525" algn="ctr">
            <a:solidFill>
              <a:schemeClr val="bg1"/>
            </a:solidFill>
            <a:round/>
            <a:headEnd/>
            <a:tailEnd/>
          </a:ln>
        </p:spPr>
      </p:cxnSp>
      <p:cxnSp>
        <p:nvCxnSpPr>
          <p:cNvPr id="33810" name="Connecteur droit 68"/>
          <p:cNvCxnSpPr>
            <a:cxnSpLocks noChangeShapeType="1"/>
          </p:cNvCxnSpPr>
          <p:nvPr/>
        </p:nvCxnSpPr>
        <p:spPr bwMode="auto">
          <a:xfrm>
            <a:off x="6423025" y="5937250"/>
            <a:ext cx="0" cy="144463"/>
          </a:xfrm>
          <a:prstGeom prst="line">
            <a:avLst/>
          </a:prstGeom>
          <a:noFill/>
          <a:ln w="9525" algn="ctr">
            <a:solidFill>
              <a:schemeClr val="bg1"/>
            </a:solidFill>
            <a:round/>
            <a:headEnd/>
            <a:tailEnd/>
          </a:ln>
        </p:spPr>
      </p:cxnSp>
      <p:cxnSp>
        <p:nvCxnSpPr>
          <p:cNvPr id="33811" name="Connecteur droit 69"/>
          <p:cNvCxnSpPr>
            <a:cxnSpLocks noChangeShapeType="1"/>
          </p:cNvCxnSpPr>
          <p:nvPr/>
        </p:nvCxnSpPr>
        <p:spPr bwMode="auto">
          <a:xfrm>
            <a:off x="6716713" y="5937250"/>
            <a:ext cx="0" cy="144463"/>
          </a:xfrm>
          <a:prstGeom prst="line">
            <a:avLst/>
          </a:prstGeom>
          <a:noFill/>
          <a:ln w="9525" algn="ctr">
            <a:solidFill>
              <a:schemeClr val="bg1"/>
            </a:solidFill>
            <a:round/>
            <a:headEnd/>
            <a:tailEnd/>
          </a:ln>
        </p:spPr>
      </p:cxnSp>
      <p:cxnSp>
        <p:nvCxnSpPr>
          <p:cNvPr id="33812" name="Connecteur droit 70"/>
          <p:cNvCxnSpPr>
            <a:cxnSpLocks noChangeShapeType="1"/>
          </p:cNvCxnSpPr>
          <p:nvPr/>
        </p:nvCxnSpPr>
        <p:spPr bwMode="auto">
          <a:xfrm>
            <a:off x="7008813" y="5937250"/>
            <a:ext cx="0" cy="144463"/>
          </a:xfrm>
          <a:prstGeom prst="line">
            <a:avLst/>
          </a:prstGeom>
          <a:noFill/>
          <a:ln w="9525" algn="ctr">
            <a:solidFill>
              <a:schemeClr val="bg1"/>
            </a:solidFill>
            <a:round/>
            <a:headEnd/>
            <a:tailEnd/>
          </a:ln>
        </p:spPr>
      </p:cxnSp>
      <p:cxnSp>
        <p:nvCxnSpPr>
          <p:cNvPr id="33813" name="Connecteur droit 71"/>
          <p:cNvCxnSpPr>
            <a:cxnSpLocks noChangeShapeType="1"/>
          </p:cNvCxnSpPr>
          <p:nvPr/>
        </p:nvCxnSpPr>
        <p:spPr bwMode="auto">
          <a:xfrm>
            <a:off x="7300913" y="5937250"/>
            <a:ext cx="0" cy="144463"/>
          </a:xfrm>
          <a:prstGeom prst="line">
            <a:avLst/>
          </a:prstGeom>
          <a:noFill/>
          <a:ln w="9525" algn="ctr">
            <a:solidFill>
              <a:schemeClr val="bg1"/>
            </a:solidFill>
            <a:round/>
            <a:headEnd/>
            <a:tailEnd/>
          </a:ln>
        </p:spPr>
      </p:cxnSp>
      <p:cxnSp>
        <p:nvCxnSpPr>
          <p:cNvPr id="33814" name="Connecteur droit 72"/>
          <p:cNvCxnSpPr>
            <a:cxnSpLocks noChangeShapeType="1"/>
          </p:cNvCxnSpPr>
          <p:nvPr/>
        </p:nvCxnSpPr>
        <p:spPr bwMode="auto">
          <a:xfrm>
            <a:off x="7594600" y="5937250"/>
            <a:ext cx="0" cy="144463"/>
          </a:xfrm>
          <a:prstGeom prst="line">
            <a:avLst/>
          </a:prstGeom>
          <a:noFill/>
          <a:ln w="9525" algn="ctr">
            <a:solidFill>
              <a:schemeClr val="bg1"/>
            </a:solidFill>
            <a:round/>
            <a:headEnd/>
            <a:tailEnd/>
          </a:ln>
        </p:spPr>
      </p:cxnSp>
      <p:cxnSp>
        <p:nvCxnSpPr>
          <p:cNvPr id="33815" name="Connecteur droit 73"/>
          <p:cNvCxnSpPr>
            <a:cxnSpLocks noChangeShapeType="1"/>
          </p:cNvCxnSpPr>
          <p:nvPr/>
        </p:nvCxnSpPr>
        <p:spPr bwMode="auto">
          <a:xfrm>
            <a:off x="7888288" y="5937250"/>
            <a:ext cx="0" cy="144463"/>
          </a:xfrm>
          <a:prstGeom prst="line">
            <a:avLst/>
          </a:prstGeom>
          <a:noFill/>
          <a:ln w="9525" algn="ctr">
            <a:solidFill>
              <a:schemeClr val="bg1"/>
            </a:solidFill>
            <a:round/>
            <a:headEnd/>
            <a:tailEnd/>
          </a:ln>
        </p:spPr>
      </p:cxnSp>
      <p:cxnSp>
        <p:nvCxnSpPr>
          <p:cNvPr id="33816" name="Connecteur droit 113"/>
          <p:cNvCxnSpPr>
            <a:cxnSpLocks noChangeShapeType="1"/>
          </p:cNvCxnSpPr>
          <p:nvPr/>
        </p:nvCxnSpPr>
        <p:spPr bwMode="auto">
          <a:xfrm>
            <a:off x="1774825" y="5937250"/>
            <a:ext cx="0" cy="144463"/>
          </a:xfrm>
          <a:prstGeom prst="line">
            <a:avLst/>
          </a:prstGeom>
          <a:noFill/>
          <a:ln w="9525" algn="ctr">
            <a:solidFill>
              <a:schemeClr val="bg1"/>
            </a:solidFill>
            <a:round/>
            <a:headEnd/>
            <a:tailEnd/>
          </a:ln>
        </p:spPr>
      </p:cxnSp>
      <p:cxnSp>
        <p:nvCxnSpPr>
          <p:cNvPr id="33817" name="Connecteur droit 143"/>
          <p:cNvCxnSpPr>
            <a:cxnSpLocks noChangeShapeType="1"/>
          </p:cNvCxnSpPr>
          <p:nvPr/>
        </p:nvCxnSpPr>
        <p:spPr bwMode="auto">
          <a:xfrm>
            <a:off x="1504950" y="5937250"/>
            <a:ext cx="0" cy="144463"/>
          </a:xfrm>
          <a:prstGeom prst="line">
            <a:avLst/>
          </a:prstGeom>
          <a:noFill/>
          <a:ln w="9525" algn="ctr">
            <a:solidFill>
              <a:schemeClr val="bg1"/>
            </a:solidFill>
            <a:round/>
            <a:headEnd/>
            <a:tailEnd/>
          </a:ln>
        </p:spPr>
      </p:cxnSp>
      <p:cxnSp>
        <p:nvCxnSpPr>
          <p:cNvPr id="33818" name="Connecteur droit 73"/>
          <p:cNvCxnSpPr>
            <a:cxnSpLocks noChangeShapeType="1"/>
          </p:cNvCxnSpPr>
          <p:nvPr/>
        </p:nvCxnSpPr>
        <p:spPr bwMode="auto">
          <a:xfrm>
            <a:off x="8167688" y="5967413"/>
            <a:ext cx="0" cy="142875"/>
          </a:xfrm>
          <a:prstGeom prst="line">
            <a:avLst/>
          </a:prstGeom>
          <a:noFill/>
          <a:ln w="9525" algn="ctr">
            <a:solidFill>
              <a:schemeClr val="bg1"/>
            </a:solidFill>
            <a:round/>
            <a:headEnd/>
            <a:tailEnd/>
          </a:ln>
        </p:spPr>
      </p:cxnSp>
      <p:cxnSp>
        <p:nvCxnSpPr>
          <p:cNvPr id="33819" name="Connecteur droit 143"/>
          <p:cNvCxnSpPr>
            <a:cxnSpLocks noChangeShapeType="1"/>
          </p:cNvCxnSpPr>
          <p:nvPr/>
        </p:nvCxnSpPr>
        <p:spPr bwMode="auto">
          <a:xfrm>
            <a:off x="1277938" y="5967413"/>
            <a:ext cx="0" cy="142875"/>
          </a:xfrm>
          <a:prstGeom prst="line">
            <a:avLst/>
          </a:prstGeom>
          <a:noFill/>
          <a:ln w="9525" algn="ctr">
            <a:solidFill>
              <a:schemeClr val="bg1"/>
            </a:solidFill>
            <a:round/>
            <a:headEnd/>
            <a:tailEnd/>
          </a:ln>
        </p:spPr>
      </p:cxnSp>
      <p:cxnSp>
        <p:nvCxnSpPr>
          <p:cNvPr id="33820" name="Connecteur droit 143"/>
          <p:cNvCxnSpPr>
            <a:cxnSpLocks noChangeShapeType="1"/>
          </p:cNvCxnSpPr>
          <p:nvPr/>
        </p:nvCxnSpPr>
        <p:spPr bwMode="auto">
          <a:xfrm>
            <a:off x="1028700" y="5969000"/>
            <a:ext cx="0" cy="144463"/>
          </a:xfrm>
          <a:prstGeom prst="line">
            <a:avLst/>
          </a:prstGeom>
          <a:noFill/>
          <a:ln w="9525" algn="ctr">
            <a:solidFill>
              <a:schemeClr val="bg1"/>
            </a:solidFill>
            <a:round/>
            <a:headEnd/>
            <a:tailEnd/>
          </a:ln>
        </p:spPr>
      </p:cxnSp>
      <p:cxnSp>
        <p:nvCxnSpPr>
          <p:cNvPr id="33821" name="Connecteur droit 73"/>
          <p:cNvCxnSpPr>
            <a:cxnSpLocks noChangeShapeType="1"/>
          </p:cNvCxnSpPr>
          <p:nvPr/>
        </p:nvCxnSpPr>
        <p:spPr bwMode="auto">
          <a:xfrm>
            <a:off x="779463" y="5969000"/>
            <a:ext cx="0" cy="144463"/>
          </a:xfrm>
          <a:prstGeom prst="line">
            <a:avLst/>
          </a:prstGeom>
          <a:noFill/>
          <a:ln w="9525" algn="ctr">
            <a:solidFill>
              <a:schemeClr val="bg1"/>
            </a:solidFill>
            <a:round/>
            <a:headEnd/>
            <a:tailEnd/>
          </a:ln>
        </p:spPr>
      </p:cxnSp>
      <p:grpSp>
        <p:nvGrpSpPr>
          <p:cNvPr id="33822" name="Group 151"/>
          <p:cNvGrpSpPr>
            <a:grpSpLocks/>
          </p:cNvGrpSpPr>
          <p:nvPr/>
        </p:nvGrpSpPr>
        <p:grpSpPr bwMode="auto">
          <a:xfrm>
            <a:off x="755650" y="1196975"/>
            <a:ext cx="560388" cy="4524375"/>
            <a:chOff x="476" y="572"/>
            <a:chExt cx="353" cy="2850"/>
          </a:xfrm>
        </p:grpSpPr>
        <p:sp>
          <p:nvSpPr>
            <p:cNvPr id="34313" name="Text Box 128"/>
            <p:cNvSpPr txBox="1">
              <a:spLocks noChangeArrowheads="1"/>
            </p:cNvSpPr>
            <p:nvPr/>
          </p:nvSpPr>
          <p:spPr bwMode="auto">
            <a:xfrm>
              <a:off x="612" y="3249"/>
              <a:ext cx="160" cy="173"/>
            </a:xfrm>
            <a:prstGeom prst="rect">
              <a:avLst/>
            </a:prstGeom>
            <a:noFill/>
            <a:ln w="9525">
              <a:noFill/>
              <a:miter lim="800000"/>
              <a:headEnd/>
              <a:tailEnd/>
            </a:ln>
          </p:spPr>
          <p:txBody>
            <a:bodyPr wrap="none">
              <a:spAutoFit/>
            </a:bodyPr>
            <a:lstStyle/>
            <a:p>
              <a:r>
                <a:rPr lang="fr-BE" sz="1200"/>
                <a:t>2</a:t>
              </a:r>
              <a:endParaRPr lang="fr-FR" sz="1200"/>
            </a:p>
          </p:txBody>
        </p:sp>
        <p:grpSp>
          <p:nvGrpSpPr>
            <p:cNvPr id="34314" name="Group 150"/>
            <p:cNvGrpSpPr>
              <a:grpSpLocks/>
            </p:cNvGrpSpPr>
            <p:nvPr/>
          </p:nvGrpSpPr>
          <p:grpSpPr bwMode="auto">
            <a:xfrm>
              <a:off x="476" y="572"/>
              <a:ext cx="353" cy="2800"/>
              <a:chOff x="463" y="675"/>
              <a:chExt cx="353" cy="2800"/>
            </a:xfrm>
          </p:grpSpPr>
          <p:grpSp>
            <p:nvGrpSpPr>
              <p:cNvPr id="34315" name="Group 147"/>
              <p:cNvGrpSpPr>
                <a:grpSpLocks/>
              </p:cNvGrpSpPr>
              <p:nvPr/>
            </p:nvGrpSpPr>
            <p:grpSpPr bwMode="auto">
              <a:xfrm>
                <a:off x="521" y="935"/>
                <a:ext cx="295" cy="2540"/>
                <a:chOff x="521" y="935"/>
                <a:chExt cx="295" cy="2540"/>
              </a:xfrm>
            </p:grpSpPr>
            <p:sp>
              <p:nvSpPr>
                <p:cNvPr id="34317" name="Line 108"/>
                <p:cNvSpPr>
                  <a:spLocks noChangeShapeType="1"/>
                </p:cNvSpPr>
                <p:nvPr/>
              </p:nvSpPr>
              <p:spPr bwMode="auto">
                <a:xfrm flipV="1">
                  <a:off x="521" y="981"/>
                  <a:ext cx="0" cy="2494"/>
                </a:xfrm>
                <a:prstGeom prst="line">
                  <a:avLst/>
                </a:prstGeom>
                <a:noFill/>
                <a:ln w="19050">
                  <a:solidFill>
                    <a:schemeClr val="bg2"/>
                  </a:solidFill>
                  <a:round/>
                  <a:headEnd/>
                  <a:tailEnd/>
                </a:ln>
              </p:spPr>
              <p:txBody>
                <a:bodyPr/>
                <a:lstStyle/>
                <a:p>
                  <a:endParaRPr lang="fr-FR"/>
                </a:p>
              </p:txBody>
            </p:sp>
            <p:sp>
              <p:nvSpPr>
                <p:cNvPr id="34318" name="Line 109"/>
                <p:cNvSpPr>
                  <a:spLocks noChangeShapeType="1"/>
                </p:cNvSpPr>
                <p:nvPr/>
              </p:nvSpPr>
              <p:spPr bwMode="auto">
                <a:xfrm>
                  <a:off x="521" y="3475"/>
                  <a:ext cx="91" cy="0"/>
                </a:xfrm>
                <a:prstGeom prst="line">
                  <a:avLst/>
                </a:prstGeom>
                <a:noFill/>
                <a:ln w="9525">
                  <a:solidFill>
                    <a:schemeClr val="bg2"/>
                  </a:solidFill>
                  <a:round/>
                  <a:headEnd/>
                  <a:tailEnd/>
                </a:ln>
              </p:spPr>
              <p:txBody>
                <a:bodyPr/>
                <a:lstStyle/>
                <a:p>
                  <a:endParaRPr lang="fr-FR"/>
                </a:p>
              </p:txBody>
            </p:sp>
            <p:sp>
              <p:nvSpPr>
                <p:cNvPr id="34319" name="Line 110"/>
                <p:cNvSpPr>
                  <a:spLocks noChangeShapeType="1"/>
                </p:cNvSpPr>
                <p:nvPr/>
              </p:nvSpPr>
              <p:spPr bwMode="auto">
                <a:xfrm>
                  <a:off x="521" y="3339"/>
                  <a:ext cx="91" cy="0"/>
                </a:xfrm>
                <a:prstGeom prst="line">
                  <a:avLst/>
                </a:prstGeom>
                <a:noFill/>
                <a:ln w="9525">
                  <a:solidFill>
                    <a:schemeClr val="bg2"/>
                  </a:solidFill>
                  <a:round/>
                  <a:headEnd/>
                  <a:tailEnd/>
                </a:ln>
              </p:spPr>
              <p:txBody>
                <a:bodyPr/>
                <a:lstStyle/>
                <a:p>
                  <a:endParaRPr lang="fr-FR"/>
                </a:p>
              </p:txBody>
            </p:sp>
            <p:sp>
              <p:nvSpPr>
                <p:cNvPr id="34320" name="Line 111"/>
                <p:cNvSpPr>
                  <a:spLocks noChangeShapeType="1"/>
                </p:cNvSpPr>
                <p:nvPr/>
              </p:nvSpPr>
              <p:spPr bwMode="auto">
                <a:xfrm>
                  <a:off x="521" y="3203"/>
                  <a:ext cx="91" cy="0"/>
                </a:xfrm>
                <a:prstGeom prst="line">
                  <a:avLst/>
                </a:prstGeom>
                <a:noFill/>
                <a:ln w="9525">
                  <a:solidFill>
                    <a:schemeClr val="bg2"/>
                  </a:solidFill>
                  <a:round/>
                  <a:headEnd/>
                  <a:tailEnd/>
                </a:ln>
              </p:spPr>
              <p:txBody>
                <a:bodyPr/>
                <a:lstStyle/>
                <a:p>
                  <a:endParaRPr lang="fr-FR"/>
                </a:p>
              </p:txBody>
            </p:sp>
            <p:sp>
              <p:nvSpPr>
                <p:cNvPr id="34321" name="Line 112"/>
                <p:cNvSpPr>
                  <a:spLocks noChangeShapeType="1"/>
                </p:cNvSpPr>
                <p:nvPr/>
              </p:nvSpPr>
              <p:spPr bwMode="auto">
                <a:xfrm>
                  <a:off x="521" y="3067"/>
                  <a:ext cx="91" cy="0"/>
                </a:xfrm>
                <a:prstGeom prst="line">
                  <a:avLst/>
                </a:prstGeom>
                <a:noFill/>
                <a:ln w="9525">
                  <a:solidFill>
                    <a:schemeClr val="bg2"/>
                  </a:solidFill>
                  <a:round/>
                  <a:headEnd/>
                  <a:tailEnd/>
                </a:ln>
              </p:spPr>
              <p:txBody>
                <a:bodyPr/>
                <a:lstStyle/>
                <a:p>
                  <a:endParaRPr lang="fr-FR"/>
                </a:p>
              </p:txBody>
            </p:sp>
            <p:sp>
              <p:nvSpPr>
                <p:cNvPr id="34322" name="Line 113"/>
                <p:cNvSpPr>
                  <a:spLocks noChangeShapeType="1"/>
                </p:cNvSpPr>
                <p:nvPr/>
              </p:nvSpPr>
              <p:spPr bwMode="auto">
                <a:xfrm>
                  <a:off x="521" y="2931"/>
                  <a:ext cx="91" cy="0"/>
                </a:xfrm>
                <a:prstGeom prst="line">
                  <a:avLst/>
                </a:prstGeom>
                <a:noFill/>
                <a:ln w="9525">
                  <a:solidFill>
                    <a:schemeClr val="bg2"/>
                  </a:solidFill>
                  <a:round/>
                  <a:headEnd/>
                  <a:tailEnd/>
                </a:ln>
              </p:spPr>
              <p:txBody>
                <a:bodyPr/>
                <a:lstStyle/>
                <a:p>
                  <a:endParaRPr lang="fr-FR"/>
                </a:p>
              </p:txBody>
            </p:sp>
            <p:sp>
              <p:nvSpPr>
                <p:cNvPr id="34323" name="Line 114"/>
                <p:cNvSpPr>
                  <a:spLocks noChangeShapeType="1"/>
                </p:cNvSpPr>
                <p:nvPr/>
              </p:nvSpPr>
              <p:spPr bwMode="auto">
                <a:xfrm>
                  <a:off x="521" y="2795"/>
                  <a:ext cx="91" cy="0"/>
                </a:xfrm>
                <a:prstGeom prst="line">
                  <a:avLst/>
                </a:prstGeom>
                <a:noFill/>
                <a:ln w="9525">
                  <a:solidFill>
                    <a:schemeClr val="bg2"/>
                  </a:solidFill>
                  <a:round/>
                  <a:headEnd/>
                  <a:tailEnd/>
                </a:ln>
              </p:spPr>
              <p:txBody>
                <a:bodyPr/>
                <a:lstStyle/>
                <a:p>
                  <a:endParaRPr lang="fr-FR"/>
                </a:p>
              </p:txBody>
            </p:sp>
            <p:sp>
              <p:nvSpPr>
                <p:cNvPr id="34324" name="Line 115"/>
                <p:cNvSpPr>
                  <a:spLocks noChangeShapeType="1"/>
                </p:cNvSpPr>
                <p:nvPr/>
              </p:nvSpPr>
              <p:spPr bwMode="auto">
                <a:xfrm>
                  <a:off x="521" y="2659"/>
                  <a:ext cx="91" cy="0"/>
                </a:xfrm>
                <a:prstGeom prst="line">
                  <a:avLst/>
                </a:prstGeom>
                <a:noFill/>
                <a:ln w="9525">
                  <a:solidFill>
                    <a:schemeClr val="bg2"/>
                  </a:solidFill>
                  <a:round/>
                  <a:headEnd/>
                  <a:tailEnd/>
                </a:ln>
              </p:spPr>
              <p:txBody>
                <a:bodyPr/>
                <a:lstStyle/>
                <a:p>
                  <a:endParaRPr lang="fr-FR"/>
                </a:p>
              </p:txBody>
            </p:sp>
            <p:sp>
              <p:nvSpPr>
                <p:cNvPr id="34325" name="Line 116"/>
                <p:cNvSpPr>
                  <a:spLocks noChangeShapeType="1"/>
                </p:cNvSpPr>
                <p:nvPr/>
              </p:nvSpPr>
              <p:spPr bwMode="auto">
                <a:xfrm>
                  <a:off x="521" y="2523"/>
                  <a:ext cx="91" cy="0"/>
                </a:xfrm>
                <a:prstGeom prst="line">
                  <a:avLst/>
                </a:prstGeom>
                <a:noFill/>
                <a:ln w="9525">
                  <a:solidFill>
                    <a:schemeClr val="bg2"/>
                  </a:solidFill>
                  <a:round/>
                  <a:headEnd/>
                  <a:tailEnd/>
                </a:ln>
              </p:spPr>
              <p:txBody>
                <a:bodyPr/>
                <a:lstStyle/>
                <a:p>
                  <a:endParaRPr lang="fr-FR"/>
                </a:p>
              </p:txBody>
            </p:sp>
            <p:sp>
              <p:nvSpPr>
                <p:cNvPr id="34326" name="Line 117"/>
                <p:cNvSpPr>
                  <a:spLocks noChangeShapeType="1"/>
                </p:cNvSpPr>
                <p:nvPr/>
              </p:nvSpPr>
              <p:spPr bwMode="auto">
                <a:xfrm>
                  <a:off x="521" y="2387"/>
                  <a:ext cx="91" cy="0"/>
                </a:xfrm>
                <a:prstGeom prst="line">
                  <a:avLst/>
                </a:prstGeom>
                <a:noFill/>
                <a:ln w="9525">
                  <a:solidFill>
                    <a:schemeClr val="bg2"/>
                  </a:solidFill>
                  <a:round/>
                  <a:headEnd/>
                  <a:tailEnd/>
                </a:ln>
              </p:spPr>
              <p:txBody>
                <a:bodyPr/>
                <a:lstStyle/>
                <a:p>
                  <a:endParaRPr lang="fr-FR"/>
                </a:p>
              </p:txBody>
            </p:sp>
            <p:sp>
              <p:nvSpPr>
                <p:cNvPr id="34327" name="Line 118"/>
                <p:cNvSpPr>
                  <a:spLocks noChangeShapeType="1"/>
                </p:cNvSpPr>
                <p:nvPr/>
              </p:nvSpPr>
              <p:spPr bwMode="auto">
                <a:xfrm>
                  <a:off x="521" y="2251"/>
                  <a:ext cx="91" cy="0"/>
                </a:xfrm>
                <a:prstGeom prst="line">
                  <a:avLst/>
                </a:prstGeom>
                <a:noFill/>
                <a:ln w="9525">
                  <a:solidFill>
                    <a:schemeClr val="bg2"/>
                  </a:solidFill>
                  <a:round/>
                  <a:headEnd/>
                  <a:tailEnd/>
                </a:ln>
              </p:spPr>
              <p:txBody>
                <a:bodyPr/>
                <a:lstStyle/>
                <a:p>
                  <a:endParaRPr lang="fr-FR"/>
                </a:p>
              </p:txBody>
            </p:sp>
            <p:sp>
              <p:nvSpPr>
                <p:cNvPr id="34328" name="Line 119"/>
                <p:cNvSpPr>
                  <a:spLocks noChangeShapeType="1"/>
                </p:cNvSpPr>
                <p:nvPr/>
              </p:nvSpPr>
              <p:spPr bwMode="auto">
                <a:xfrm>
                  <a:off x="521" y="2115"/>
                  <a:ext cx="91" cy="0"/>
                </a:xfrm>
                <a:prstGeom prst="line">
                  <a:avLst/>
                </a:prstGeom>
                <a:noFill/>
                <a:ln w="9525">
                  <a:solidFill>
                    <a:schemeClr val="bg2"/>
                  </a:solidFill>
                  <a:round/>
                  <a:headEnd/>
                  <a:tailEnd/>
                </a:ln>
              </p:spPr>
              <p:txBody>
                <a:bodyPr/>
                <a:lstStyle/>
                <a:p>
                  <a:endParaRPr lang="fr-FR"/>
                </a:p>
              </p:txBody>
            </p:sp>
            <p:sp>
              <p:nvSpPr>
                <p:cNvPr id="34329" name="Line 120"/>
                <p:cNvSpPr>
                  <a:spLocks noChangeShapeType="1"/>
                </p:cNvSpPr>
                <p:nvPr/>
              </p:nvSpPr>
              <p:spPr bwMode="auto">
                <a:xfrm>
                  <a:off x="521" y="1979"/>
                  <a:ext cx="91" cy="0"/>
                </a:xfrm>
                <a:prstGeom prst="line">
                  <a:avLst/>
                </a:prstGeom>
                <a:noFill/>
                <a:ln w="9525">
                  <a:solidFill>
                    <a:schemeClr val="bg2"/>
                  </a:solidFill>
                  <a:round/>
                  <a:headEnd/>
                  <a:tailEnd/>
                </a:ln>
              </p:spPr>
              <p:txBody>
                <a:bodyPr/>
                <a:lstStyle/>
                <a:p>
                  <a:endParaRPr lang="fr-FR"/>
                </a:p>
              </p:txBody>
            </p:sp>
            <p:sp>
              <p:nvSpPr>
                <p:cNvPr id="34330" name="Line 121"/>
                <p:cNvSpPr>
                  <a:spLocks noChangeShapeType="1"/>
                </p:cNvSpPr>
                <p:nvPr/>
              </p:nvSpPr>
              <p:spPr bwMode="auto">
                <a:xfrm>
                  <a:off x="521" y="1842"/>
                  <a:ext cx="91" cy="0"/>
                </a:xfrm>
                <a:prstGeom prst="line">
                  <a:avLst/>
                </a:prstGeom>
                <a:noFill/>
                <a:ln w="9525">
                  <a:solidFill>
                    <a:schemeClr val="bg2"/>
                  </a:solidFill>
                  <a:round/>
                  <a:headEnd/>
                  <a:tailEnd/>
                </a:ln>
              </p:spPr>
              <p:txBody>
                <a:bodyPr/>
                <a:lstStyle/>
                <a:p>
                  <a:endParaRPr lang="fr-FR"/>
                </a:p>
              </p:txBody>
            </p:sp>
            <p:sp>
              <p:nvSpPr>
                <p:cNvPr id="34331" name="Line 122"/>
                <p:cNvSpPr>
                  <a:spLocks noChangeShapeType="1"/>
                </p:cNvSpPr>
                <p:nvPr/>
              </p:nvSpPr>
              <p:spPr bwMode="auto">
                <a:xfrm>
                  <a:off x="521" y="1706"/>
                  <a:ext cx="91" cy="0"/>
                </a:xfrm>
                <a:prstGeom prst="line">
                  <a:avLst/>
                </a:prstGeom>
                <a:noFill/>
                <a:ln w="9525">
                  <a:solidFill>
                    <a:schemeClr val="bg2"/>
                  </a:solidFill>
                  <a:round/>
                  <a:headEnd/>
                  <a:tailEnd/>
                </a:ln>
              </p:spPr>
              <p:txBody>
                <a:bodyPr/>
                <a:lstStyle/>
                <a:p>
                  <a:endParaRPr lang="fr-FR"/>
                </a:p>
              </p:txBody>
            </p:sp>
            <p:sp>
              <p:nvSpPr>
                <p:cNvPr id="34332" name="Line 123"/>
                <p:cNvSpPr>
                  <a:spLocks noChangeShapeType="1"/>
                </p:cNvSpPr>
                <p:nvPr/>
              </p:nvSpPr>
              <p:spPr bwMode="auto">
                <a:xfrm>
                  <a:off x="521" y="1570"/>
                  <a:ext cx="91" cy="0"/>
                </a:xfrm>
                <a:prstGeom prst="line">
                  <a:avLst/>
                </a:prstGeom>
                <a:noFill/>
                <a:ln w="9525">
                  <a:solidFill>
                    <a:schemeClr val="bg2"/>
                  </a:solidFill>
                  <a:round/>
                  <a:headEnd/>
                  <a:tailEnd/>
                </a:ln>
              </p:spPr>
              <p:txBody>
                <a:bodyPr/>
                <a:lstStyle/>
                <a:p>
                  <a:endParaRPr lang="fr-FR"/>
                </a:p>
              </p:txBody>
            </p:sp>
            <p:sp>
              <p:nvSpPr>
                <p:cNvPr id="34333" name="Line 124"/>
                <p:cNvSpPr>
                  <a:spLocks noChangeShapeType="1"/>
                </p:cNvSpPr>
                <p:nvPr/>
              </p:nvSpPr>
              <p:spPr bwMode="auto">
                <a:xfrm>
                  <a:off x="521" y="1434"/>
                  <a:ext cx="91" cy="0"/>
                </a:xfrm>
                <a:prstGeom prst="line">
                  <a:avLst/>
                </a:prstGeom>
                <a:noFill/>
                <a:ln w="9525">
                  <a:solidFill>
                    <a:schemeClr val="bg2"/>
                  </a:solidFill>
                  <a:round/>
                  <a:headEnd/>
                  <a:tailEnd/>
                </a:ln>
              </p:spPr>
              <p:txBody>
                <a:bodyPr/>
                <a:lstStyle/>
                <a:p>
                  <a:endParaRPr lang="fr-FR"/>
                </a:p>
              </p:txBody>
            </p:sp>
            <p:sp>
              <p:nvSpPr>
                <p:cNvPr id="34334" name="Line 125"/>
                <p:cNvSpPr>
                  <a:spLocks noChangeShapeType="1"/>
                </p:cNvSpPr>
                <p:nvPr/>
              </p:nvSpPr>
              <p:spPr bwMode="auto">
                <a:xfrm>
                  <a:off x="521" y="1298"/>
                  <a:ext cx="91" cy="0"/>
                </a:xfrm>
                <a:prstGeom prst="line">
                  <a:avLst/>
                </a:prstGeom>
                <a:noFill/>
                <a:ln w="9525">
                  <a:solidFill>
                    <a:schemeClr val="bg2"/>
                  </a:solidFill>
                  <a:round/>
                  <a:headEnd/>
                  <a:tailEnd/>
                </a:ln>
              </p:spPr>
              <p:txBody>
                <a:bodyPr/>
                <a:lstStyle/>
                <a:p>
                  <a:endParaRPr lang="fr-FR"/>
                </a:p>
              </p:txBody>
            </p:sp>
            <p:sp>
              <p:nvSpPr>
                <p:cNvPr id="34335" name="Line 126"/>
                <p:cNvSpPr>
                  <a:spLocks noChangeShapeType="1"/>
                </p:cNvSpPr>
                <p:nvPr/>
              </p:nvSpPr>
              <p:spPr bwMode="auto">
                <a:xfrm>
                  <a:off x="521" y="1162"/>
                  <a:ext cx="91" cy="0"/>
                </a:xfrm>
                <a:prstGeom prst="line">
                  <a:avLst/>
                </a:prstGeom>
                <a:noFill/>
                <a:ln w="9525">
                  <a:solidFill>
                    <a:schemeClr val="bg2"/>
                  </a:solidFill>
                  <a:round/>
                  <a:headEnd/>
                  <a:tailEnd/>
                </a:ln>
              </p:spPr>
              <p:txBody>
                <a:bodyPr/>
                <a:lstStyle/>
                <a:p>
                  <a:endParaRPr lang="fr-FR"/>
                </a:p>
              </p:txBody>
            </p:sp>
            <p:sp>
              <p:nvSpPr>
                <p:cNvPr id="34336" name="Line 127"/>
                <p:cNvSpPr>
                  <a:spLocks noChangeShapeType="1"/>
                </p:cNvSpPr>
                <p:nvPr/>
              </p:nvSpPr>
              <p:spPr bwMode="auto">
                <a:xfrm>
                  <a:off x="521" y="1026"/>
                  <a:ext cx="91" cy="0"/>
                </a:xfrm>
                <a:prstGeom prst="line">
                  <a:avLst/>
                </a:prstGeom>
                <a:noFill/>
                <a:ln w="9525">
                  <a:solidFill>
                    <a:schemeClr val="bg2"/>
                  </a:solidFill>
                  <a:round/>
                  <a:headEnd/>
                  <a:tailEnd/>
                </a:ln>
              </p:spPr>
              <p:txBody>
                <a:bodyPr/>
                <a:lstStyle/>
                <a:p>
                  <a:endParaRPr lang="fr-FR"/>
                </a:p>
              </p:txBody>
            </p:sp>
            <p:sp>
              <p:nvSpPr>
                <p:cNvPr id="34337" name="Text Box 129"/>
                <p:cNvSpPr txBox="1">
                  <a:spLocks noChangeArrowheads="1"/>
                </p:cNvSpPr>
                <p:nvPr/>
              </p:nvSpPr>
              <p:spPr bwMode="auto">
                <a:xfrm>
                  <a:off x="612" y="2432"/>
                  <a:ext cx="160" cy="173"/>
                </a:xfrm>
                <a:prstGeom prst="rect">
                  <a:avLst/>
                </a:prstGeom>
                <a:noFill/>
                <a:ln w="9525">
                  <a:noFill/>
                  <a:miter lim="800000"/>
                  <a:headEnd/>
                  <a:tailEnd/>
                </a:ln>
              </p:spPr>
              <p:txBody>
                <a:bodyPr wrap="none">
                  <a:spAutoFit/>
                </a:bodyPr>
                <a:lstStyle/>
                <a:p>
                  <a:r>
                    <a:rPr lang="fr-BE" sz="1200"/>
                    <a:t>9</a:t>
                  </a:r>
                  <a:endParaRPr lang="fr-FR" sz="1200"/>
                </a:p>
              </p:txBody>
            </p:sp>
            <p:sp>
              <p:nvSpPr>
                <p:cNvPr id="34338" name="Text Box 130"/>
                <p:cNvSpPr txBox="1">
                  <a:spLocks noChangeArrowheads="1"/>
                </p:cNvSpPr>
                <p:nvPr/>
              </p:nvSpPr>
              <p:spPr bwMode="auto">
                <a:xfrm>
                  <a:off x="612" y="2568"/>
                  <a:ext cx="160" cy="173"/>
                </a:xfrm>
                <a:prstGeom prst="rect">
                  <a:avLst/>
                </a:prstGeom>
                <a:noFill/>
                <a:ln w="9525">
                  <a:noFill/>
                  <a:miter lim="800000"/>
                  <a:headEnd/>
                  <a:tailEnd/>
                </a:ln>
              </p:spPr>
              <p:txBody>
                <a:bodyPr wrap="none">
                  <a:spAutoFit/>
                </a:bodyPr>
                <a:lstStyle/>
                <a:p>
                  <a:r>
                    <a:rPr lang="fr-BE" sz="1200"/>
                    <a:t>8</a:t>
                  </a:r>
                  <a:endParaRPr lang="fr-FR" sz="1200"/>
                </a:p>
              </p:txBody>
            </p:sp>
            <p:sp>
              <p:nvSpPr>
                <p:cNvPr id="34339" name="Text Box 131"/>
                <p:cNvSpPr txBox="1">
                  <a:spLocks noChangeArrowheads="1"/>
                </p:cNvSpPr>
                <p:nvPr/>
              </p:nvSpPr>
              <p:spPr bwMode="auto">
                <a:xfrm>
                  <a:off x="612" y="2704"/>
                  <a:ext cx="160" cy="173"/>
                </a:xfrm>
                <a:prstGeom prst="rect">
                  <a:avLst/>
                </a:prstGeom>
                <a:noFill/>
                <a:ln w="9525">
                  <a:noFill/>
                  <a:miter lim="800000"/>
                  <a:headEnd/>
                  <a:tailEnd/>
                </a:ln>
              </p:spPr>
              <p:txBody>
                <a:bodyPr wrap="none">
                  <a:spAutoFit/>
                </a:bodyPr>
                <a:lstStyle/>
                <a:p>
                  <a:r>
                    <a:rPr lang="fr-BE" sz="1200"/>
                    <a:t>7</a:t>
                  </a:r>
                  <a:endParaRPr lang="fr-FR" sz="1200"/>
                </a:p>
              </p:txBody>
            </p:sp>
            <p:sp>
              <p:nvSpPr>
                <p:cNvPr id="34340" name="Text Box 132"/>
                <p:cNvSpPr txBox="1">
                  <a:spLocks noChangeArrowheads="1"/>
                </p:cNvSpPr>
                <p:nvPr/>
              </p:nvSpPr>
              <p:spPr bwMode="auto">
                <a:xfrm>
                  <a:off x="612" y="2840"/>
                  <a:ext cx="160" cy="173"/>
                </a:xfrm>
                <a:prstGeom prst="rect">
                  <a:avLst/>
                </a:prstGeom>
                <a:noFill/>
                <a:ln w="9525">
                  <a:noFill/>
                  <a:miter lim="800000"/>
                  <a:headEnd/>
                  <a:tailEnd/>
                </a:ln>
              </p:spPr>
              <p:txBody>
                <a:bodyPr wrap="none">
                  <a:spAutoFit/>
                </a:bodyPr>
                <a:lstStyle/>
                <a:p>
                  <a:r>
                    <a:rPr lang="fr-BE" sz="1200"/>
                    <a:t>6</a:t>
                  </a:r>
                  <a:endParaRPr lang="fr-FR" sz="1200"/>
                </a:p>
              </p:txBody>
            </p:sp>
            <p:sp>
              <p:nvSpPr>
                <p:cNvPr id="34341" name="Text Box 133"/>
                <p:cNvSpPr txBox="1">
                  <a:spLocks noChangeArrowheads="1"/>
                </p:cNvSpPr>
                <p:nvPr/>
              </p:nvSpPr>
              <p:spPr bwMode="auto">
                <a:xfrm>
                  <a:off x="612" y="2976"/>
                  <a:ext cx="160" cy="173"/>
                </a:xfrm>
                <a:prstGeom prst="rect">
                  <a:avLst/>
                </a:prstGeom>
                <a:noFill/>
                <a:ln w="9525">
                  <a:noFill/>
                  <a:miter lim="800000"/>
                  <a:headEnd/>
                  <a:tailEnd/>
                </a:ln>
              </p:spPr>
              <p:txBody>
                <a:bodyPr wrap="none">
                  <a:spAutoFit/>
                </a:bodyPr>
                <a:lstStyle/>
                <a:p>
                  <a:r>
                    <a:rPr lang="fr-BE" sz="1200"/>
                    <a:t>5</a:t>
                  </a:r>
                  <a:endParaRPr lang="fr-FR" sz="1200"/>
                </a:p>
              </p:txBody>
            </p:sp>
            <p:sp>
              <p:nvSpPr>
                <p:cNvPr id="34342" name="Text Box 134"/>
                <p:cNvSpPr txBox="1">
                  <a:spLocks noChangeArrowheads="1"/>
                </p:cNvSpPr>
                <p:nvPr/>
              </p:nvSpPr>
              <p:spPr bwMode="auto">
                <a:xfrm>
                  <a:off x="612" y="3113"/>
                  <a:ext cx="160" cy="173"/>
                </a:xfrm>
                <a:prstGeom prst="rect">
                  <a:avLst/>
                </a:prstGeom>
                <a:noFill/>
                <a:ln w="9525">
                  <a:noFill/>
                  <a:miter lim="800000"/>
                  <a:headEnd/>
                  <a:tailEnd/>
                </a:ln>
              </p:spPr>
              <p:txBody>
                <a:bodyPr wrap="none">
                  <a:spAutoFit/>
                </a:bodyPr>
                <a:lstStyle/>
                <a:p>
                  <a:r>
                    <a:rPr lang="fr-BE" sz="1200"/>
                    <a:t>4</a:t>
                  </a:r>
                  <a:endParaRPr lang="fr-FR" sz="1200"/>
                </a:p>
              </p:txBody>
            </p:sp>
            <p:sp>
              <p:nvSpPr>
                <p:cNvPr id="34343" name="Text Box 135"/>
                <p:cNvSpPr txBox="1">
                  <a:spLocks noChangeArrowheads="1"/>
                </p:cNvSpPr>
                <p:nvPr/>
              </p:nvSpPr>
              <p:spPr bwMode="auto">
                <a:xfrm>
                  <a:off x="612" y="3249"/>
                  <a:ext cx="160" cy="173"/>
                </a:xfrm>
                <a:prstGeom prst="rect">
                  <a:avLst/>
                </a:prstGeom>
                <a:noFill/>
                <a:ln w="9525">
                  <a:noFill/>
                  <a:miter lim="800000"/>
                  <a:headEnd/>
                  <a:tailEnd/>
                </a:ln>
              </p:spPr>
              <p:txBody>
                <a:bodyPr wrap="none">
                  <a:spAutoFit/>
                </a:bodyPr>
                <a:lstStyle/>
                <a:p>
                  <a:r>
                    <a:rPr lang="fr-BE" sz="1200"/>
                    <a:t>3</a:t>
                  </a:r>
                  <a:endParaRPr lang="fr-FR" sz="1200"/>
                </a:p>
              </p:txBody>
            </p:sp>
            <p:sp>
              <p:nvSpPr>
                <p:cNvPr id="34344" name="Text Box 136"/>
                <p:cNvSpPr txBox="1">
                  <a:spLocks noChangeArrowheads="1"/>
                </p:cNvSpPr>
                <p:nvPr/>
              </p:nvSpPr>
              <p:spPr bwMode="auto">
                <a:xfrm>
                  <a:off x="612" y="1344"/>
                  <a:ext cx="204" cy="173"/>
                </a:xfrm>
                <a:prstGeom prst="rect">
                  <a:avLst/>
                </a:prstGeom>
                <a:noFill/>
                <a:ln w="9525">
                  <a:noFill/>
                  <a:miter lim="800000"/>
                  <a:headEnd/>
                  <a:tailEnd/>
                </a:ln>
              </p:spPr>
              <p:txBody>
                <a:bodyPr wrap="none">
                  <a:spAutoFit/>
                </a:bodyPr>
                <a:lstStyle/>
                <a:p>
                  <a:r>
                    <a:rPr lang="fr-BE" sz="1200"/>
                    <a:t>17</a:t>
                  </a:r>
                  <a:endParaRPr lang="fr-FR" sz="1200"/>
                </a:p>
              </p:txBody>
            </p:sp>
            <p:sp>
              <p:nvSpPr>
                <p:cNvPr id="34345" name="Text Box 137"/>
                <p:cNvSpPr txBox="1">
                  <a:spLocks noChangeArrowheads="1"/>
                </p:cNvSpPr>
                <p:nvPr/>
              </p:nvSpPr>
              <p:spPr bwMode="auto">
                <a:xfrm>
                  <a:off x="612" y="2296"/>
                  <a:ext cx="204" cy="173"/>
                </a:xfrm>
                <a:prstGeom prst="rect">
                  <a:avLst/>
                </a:prstGeom>
                <a:noFill/>
                <a:ln w="9525">
                  <a:noFill/>
                  <a:miter lim="800000"/>
                  <a:headEnd/>
                  <a:tailEnd/>
                </a:ln>
              </p:spPr>
              <p:txBody>
                <a:bodyPr wrap="none">
                  <a:spAutoFit/>
                </a:bodyPr>
                <a:lstStyle/>
                <a:p>
                  <a:r>
                    <a:rPr lang="fr-BE" sz="1200"/>
                    <a:t>10</a:t>
                  </a:r>
                  <a:endParaRPr lang="fr-FR" sz="1200"/>
                </a:p>
              </p:txBody>
            </p:sp>
            <p:sp>
              <p:nvSpPr>
                <p:cNvPr id="34346" name="Text Box 138"/>
                <p:cNvSpPr txBox="1">
                  <a:spLocks noChangeArrowheads="1"/>
                </p:cNvSpPr>
                <p:nvPr/>
              </p:nvSpPr>
              <p:spPr bwMode="auto">
                <a:xfrm>
                  <a:off x="612" y="1480"/>
                  <a:ext cx="204" cy="173"/>
                </a:xfrm>
                <a:prstGeom prst="rect">
                  <a:avLst/>
                </a:prstGeom>
                <a:noFill/>
                <a:ln w="9525">
                  <a:noFill/>
                  <a:miter lim="800000"/>
                  <a:headEnd/>
                  <a:tailEnd/>
                </a:ln>
              </p:spPr>
              <p:txBody>
                <a:bodyPr wrap="none">
                  <a:spAutoFit/>
                </a:bodyPr>
                <a:lstStyle/>
                <a:p>
                  <a:r>
                    <a:rPr lang="fr-BE" sz="1200"/>
                    <a:t>16</a:t>
                  </a:r>
                  <a:endParaRPr lang="fr-FR" sz="1200"/>
                </a:p>
              </p:txBody>
            </p:sp>
            <p:sp>
              <p:nvSpPr>
                <p:cNvPr id="34347" name="Text Box 139"/>
                <p:cNvSpPr txBox="1">
                  <a:spLocks noChangeArrowheads="1"/>
                </p:cNvSpPr>
                <p:nvPr/>
              </p:nvSpPr>
              <p:spPr bwMode="auto">
                <a:xfrm>
                  <a:off x="612" y="1616"/>
                  <a:ext cx="204" cy="173"/>
                </a:xfrm>
                <a:prstGeom prst="rect">
                  <a:avLst/>
                </a:prstGeom>
                <a:noFill/>
                <a:ln w="9525">
                  <a:noFill/>
                  <a:miter lim="800000"/>
                  <a:headEnd/>
                  <a:tailEnd/>
                </a:ln>
              </p:spPr>
              <p:txBody>
                <a:bodyPr wrap="none">
                  <a:spAutoFit/>
                </a:bodyPr>
                <a:lstStyle/>
                <a:p>
                  <a:r>
                    <a:rPr lang="fr-BE" sz="1200"/>
                    <a:t>15</a:t>
                  </a:r>
                  <a:endParaRPr lang="fr-FR" sz="1200"/>
                </a:p>
              </p:txBody>
            </p:sp>
            <p:sp>
              <p:nvSpPr>
                <p:cNvPr id="34348" name="Text Box 140"/>
                <p:cNvSpPr txBox="1">
                  <a:spLocks noChangeArrowheads="1"/>
                </p:cNvSpPr>
                <p:nvPr/>
              </p:nvSpPr>
              <p:spPr bwMode="auto">
                <a:xfrm>
                  <a:off x="612" y="1752"/>
                  <a:ext cx="204" cy="173"/>
                </a:xfrm>
                <a:prstGeom prst="rect">
                  <a:avLst/>
                </a:prstGeom>
                <a:noFill/>
                <a:ln w="9525">
                  <a:noFill/>
                  <a:miter lim="800000"/>
                  <a:headEnd/>
                  <a:tailEnd/>
                </a:ln>
              </p:spPr>
              <p:txBody>
                <a:bodyPr wrap="none">
                  <a:spAutoFit/>
                </a:bodyPr>
                <a:lstStyle/>
                <a:p>
                  <a:r>
                    <a:rPr lang="fr-BE" sz="1200"/>
                    <a:t>14</a:t>
                  </a:r>
                  <a:endParaRPr lang="fr-FR" sz="1200"/>
                </a:p>
              </p:txBody>
            </p:sp>
            <p:sp>
              <p:nvSpPr>
                <p:cNvPr id="34349" name="Text Box 141"/>
                <p:cNvSpPr txBox="1">
                  <a:spLocks noChangeArrowheads="1"/>
                </p:cNvSpPr>
                <p:nvPr/>
              </p:nvSpPr>
              <p:spPr bwMode="auto">
                <a:xfrm>
                  <a:off x="612" y="1888"/>
                  <a:ext cx="204" cy="173"/>
                </a:xfrm>
                <a:prstGeom prst="rect">
                  <a:avLst/>
                </a:prstGeom>
                <a:noFill/>
                <a:ln w="9525">
                  <a:noFill/>
                  <a:miter lim="800000"/>
                  <a:headEnd/>
                  <a:tailEnd/>
                </a:ln>
              </p:spPr>
              <p:txBody>
                <a:bodyPr wrap="none">
                  <a:spAutoFit/>
                </a:bodyPr>
                <a:lstStyle/>
                <a:p>
                  <a:r>
                    <a:rPr lang="fr-BE" sz="1200"/>
                    <a:t>12</a:t>
                  </a:r>
                  <a:endParaRPr lang="fr-FR" sz="1200"/>
                </a:p>
              </p:txBody>
            </p:sp>
            <p:sp>
              <p:nvSpPr>
                <p:cNvPr id="34350" name="Text Box 142"/>
                <p:cNvSpPr txBox="1">
                  <a:spLocks noChangeArrowheads="1"/>
                </p:cNvSpPr>
                <p:nvPr/>
              </p:nvSpPr>
              <p:spPr bwMode="auto">
                <a:xfrm>
                  <a:off x="612" y="2024"/>
                  <a:ext cx="204" cy="173"/>
                </a:xfrm>
                <a:prstGeom prst="rect">
                  <a:avLst/>
                </a:prstGeom>
                <a:noFill/>
                <a:ln w="9525">
                  <a:noFill/>
                  <a:miter lim="800000"/>
                  <a:headEnd/>
                  <a:tailEnd/>
                </a:ln>
              </p:spPr>
              <p:txBody>
                <a:bodyPr wrap="none">
                  <a:spAutoFit/>
                </a:bodyPr>
                <a:lstStyle/>
                <a:p>
                  <a:r>
                    <a:rPr lang="fr-BE" sz="1200"/>
                    <a:t>12</a:t>
                  </a:r>
                  <a:endParaRPr lang="fr-FR" sz="1200"/>
                </a:p>
              </p:txBody>
            </p:sp>
            <p:sp>
              <p:nvSpPr>
                <p:cNvPr id="34351" name="Text Box 143"/>
                <p:cNvSpPr txBox="1">
                  <a:spLocks noChangeArrowheads="1"/>
                </p:cNvSpPr>
                <p:nvPr/>
              </p:nvSpPr>
              <p:spPr bwMode="auto">
                <a:xfrm>
                  <a:off x="612" y="2160"/>
                  <a:ext cx="204" cy="173"/>
                </a:xfrm>
                <a:prstGeom prst="rect">
                  <a:avLst/>
                </a:prstGeom>
                <a:noFill/>
                <a:ln w="9525">
                  <a:noFill/>
                  <a:miter lim="800000"/>
                  <a:headEnd/>
                  <a:tailEnd/>
                </a:ln>
              </p:spPr>
              <p:txBody>
                <a:bodyPr wrap="none">
                  <a:spAutoFit/>
                </a:bodyPr>
                <a:lstStyle/>
                <a:p>
                  <a:r>
                    <a:rPr lang="fr-BE" sz="1200"/>
                    <a:t>11</a:t>
                  </a:r>
                  <a:endParaRPr lang="fr-FR" sz="1200"/>
                </a:p>
              </p:txBody>
            </p:sp>
            <p:sp>
              <p:nvSpPr>
                <p:cNvPr id="34352" name="Text Box 144"/>
                <p:cNvSpPr txBox="1">
                  <a:spLocks noChangeArrowheads="1"/>
                </p:cNvSpPr>
                <p:nvPr/>
              </p:nvSpPr>
              <p:spPr bwMode="auto">
                <a:xfrm>
                  <a:off x="612" y="1207"/>
                  <a:ext cx="204" cy="173"/>
                </a:xfrm>
                <a:prstGeom prst="rect">
                  <a:avLst/>
                </a:prstGeom>
                <a:noFill/>
                <a:ln w="9525">
                  <a:noFill/>
                  <a:miter lim="800000"/>
                  <a:headEnd/>
                  <a:tailEnd/>
                </a:ln>
              </p:spPr>
              <p:txBody>
                <a:bodyPr wrap="none">
                  <a:spAutoFit/>
                </a:bodyPr>
                <a:lstStyle/>
                <a:p>
                  <a:r>
                    <a:rPr lang="fr-BE" sz="1200"/>
                    <a:t>18</a:t>
                  </a:r>
                  <a:endParaRPr lang="fr-FR" sz="1200"/>
                </a:p>
              </p:txBody>
            </p:sp>
            <p:sp>
              <p:nvSpPr>
                <p:cNvPr id="34353" name="Text Box 145"/>
                <p:cNvSpPr txBox="1">
                  <a:spLocks noChangeArrowheads="1"/>
                </p:cNvSpPr>
                <p:nvPr/>
              </p:nvSpPr>
              <p:spPr bwMode="auto">
                <a:xfrm>
                  <a:off x="612" y="935"/>
                  <a:ext cx="204" cy="173"/>
                </a:xfrm>
                <a:prstGeom prst="rect">
                  <a:avLst/>
                </a:prstGeom>
                <a:noFill/>
                <a:ln w="9525">
                  <a:noFill/>
                  <a:miter lim="800000"/>
                  <a:headEnd/>
                  <a:tailEnd/>
                </a:ln>
              </p:spPr>
              <p:txBody>
                <a:bodyPr wrap="none">
                  <a:spAutoFit/>
                </a:bodyPr>
                <a:lstStyle/>
                <a:p>
                  <a:r>
                    <a:rPr lang="fr-BE" sz="1200"/>
                    <a:t>20</a:t>
                  </a:r>
                  <a:endParaRPr lang="fr-FR" sz="1200"/>
                </a:p>
              </p:txBody>
            </p:sp>
            <p:sp>
              <p:nvSpPr>
                <p:cNvPr id="34354" name="Text Box 146"/>
                <p:cNvSpPr txBox="1">
                  <a:spLocks noChangeArrowheads="1"/>
                </p:cNvSpPr>
                <p:nvPr/>
              </p:nvSpPr>
              <p:spPr bwMode="auto">
                <a:xfrm>
                  <a:off x="612" y="1071"/>
                  <a:ext cx="204" cy="173"/>
                </a:xfrm>
                <a:prstGeom prst="rect">
                  <a:avLst/>
                </a:prstGeom>
                <a:noFill/>
                <a:ln w="9525">
                  <a:noFill/>
                  <a:miter lim="800000"/>
                  <a:headEnd/>
                  <a:tailEnd/>
                </a:ln>
              </p:spPr>
              <p:txBody>
                <a:bodyPr wrap="none">
                  <a:spAutoFit/>
                </a:bodyPr>
                <a:lstStyle/>
                <a:p>
                  <a:r>
                    <a:rPr lang="fr-BE" sz="1200"/>
                    <a:t>19</a:t>
                  </a:r>
                  <a:endParaRPr lang="fr-FR" sz="1200"/>
                </a:p>
              </p:txBody>
            </p:sp>
          </p:grpSp>
          <p:sp>
            <p:nvSpPr>
              <p:cNvPr id="34316" name="Text Box 149"/>
              <p:cNvSpPr txBox="1">
                <a:spLocks noChangeArrowheads="1"/>
              </p:cNvSpPr>
              <p:nvPr/>
            </p:nvSpPr>
            <p:spPr bwMode="auto">
              <a:xfrm>
                <a:off x="463" y="675"/>
                <a:ext cx="312" cy="231"/>
              </a:xfrm>
              <a:prstGeom prst="rect">
                <a:avLst/>
              </a:prstGeom>
              <a:noFill/>
              <a:ln w="9525">
                <a:noFill/>
                <a:miter lim="800000"/>
                <a:headEnd/>
                <a:tailEnd/>
              </a:ln>
            </p:spPr>
            <p:txBody>
              <a:bodyPr wrap="none">
                <a:spAutoFit/>
              </a:bodyPr>
              <a:lstStyle/>
              <a:p>
                <a:r>
                  <a:rPr lang="fr-BE" sz="1800"/>
                  <a:t>mm</a:t>
                </a:r>
                <a:endParaRPr lang="fr-FR" sz="1800"/>
              </a:p>
            </p:txBody>
          </p:sp>
        </p:grpSp>
      </p:grpSp>
      <p:grpSp>
        <p:nvGrpSpPr>
          <p:cNvPr id="33823" name="Group 312"/>
          <p:cNvGrpSpPr>
            <a:grpSpLocks/>
          </p:cNvGrpSpPr>
          <p:nvPr/>
        </p:nvGrpSpPr>
        <p:grpSpPr bwMode="auto">
          <a:xfrm>
            <a:off x="1476375" y="5734050"/>
            <a:ext cx="6338888" cy="142875"/>
            <a:chOff x="930" y="3430"/>
            <a:chExt cx="3993" cy="90"/>
          </a:xfrm>
        </p:grpSpPr>
        <p:grpSp>
          <p:nvGrpSpPr>
            <p:cNvPr id="34175" name="Group 160"/>
            <p:cNvGrpSpPr>
              <a:grpSpLocks/>
            </p:cNvGrpSpPr>
            <p:nvPr/>
          </p:nvGrpSpPr>
          <p:grpSpPr bwMode="auto">
            <a:xfrm>
              <a:off x="930" y="3430"/>
              <a:ext cx="182" cy="90"/>
              <a:chOff x="2381" y="2024"/>
              <a:chExt cx="271" cy="136"/>
            </a:xfrm>
          </p:grpSpPr>
          <p:sp>
            <p:nvSpPr>
              <p:cNvPr id="34308" name="Oval 152"/>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309" name="Oval 153"/>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310" name="Oval 154"/>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311" name="Oval 155"/>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312" name="Oval 156"/>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4176" name="Group 174"/>
            <p:cNvGrpSpPr>
              <a:grpSpLocks/>
            </p:cNvGrpSpPr>
            <p:nvPr/>
          </p:nvGrpSpPr>
          <p:grpSpPr bwMode="auto">
            <a:xfrm>
              <a:off x="1111" y="3430"/>
              <a:ext cx="182" cy="90"/>
              <a:chOff x="2381" y="2024"/>
              <a:chExt cx="271" cy="136"/>
            </a:xfrm>
          </p:grpSpPr>
          <p:sp>
            <p:nvSpPr>
              <p:cNvPr id="34303" name="Oval 17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304" name="Oval 17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305" name="Oval 17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306" name="Oval 17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307" name="Oval 17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4177" name="Group 180"/>
            <p:cNvGrpSpPr>
              <a:grpSpLocks/>
            </p:cNvGrpSpPr>
            <p:nvPr/>
          </p:nvGrpSpPr>
          <p:grpSpPr bwMode="auto">
            <a:xfrm>
              <a:off x="1837" y="3430"/>
              <a:ext cx="182" cy="90"/>
              <a:chOff x="2381" y="2024"/>
              <a:chExt cx="271" cy="136"/>
            </a:xfrm>
          </p:grpSpPr>
          <p:sp>
            <p:nvSpPr>
              <p:cNvPr id="34298" name="Oval 18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99" name="Oval 18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300" name="Oval 18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301" name="Oval 18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302" name="Oval 18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4178" name="Group 186"/>
            <p:cNvGrpSpPr>
              <a:grpSpLocks/>
            </p:cNvGrpSpPr>
            <p:nvPr/>
          </p:nvGrpSpPr>
          <p:grpSpPr bwMode="auto">
            <a:xfrm>
              <a:off x="1474" y="3430"/>
              <a:ext cx="182" cy="90"/>
              <a:chOff x="2381" y="2024"/>
              <a:chExt cx="271" cy="136"/>
            </a:xfrm>
          </p:grpSpPr>
          <p:sp>
            <p:nvSpPr>
              <p:cNvPr id="34293" name="Oval 18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94" name="Oval 18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95" name="Oval 18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96" name="Oval 19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97" name="Oval 19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4179" name="Group 192"/>
            <p:cNvGrpSpPr>
              <a:grpSpLocks/>
            </p:cNvGrpSpPr>
            <p:nvPr/>
          </p:nvGrpSpPr>
          <p:grpSpPr bwMode="auto">
            <a:xfrm>
              <a:off x="1655" y="3430"/>
              <a:ext cx="182" cy="90"/>
              <a:chOff x="2381" y="2024"/>
              <a:chExt cx="271" cy="136"/>
            </a:xfrm>
          </p:grpSpPr>
          <p:sp>
            <p:nvSpPr>
              <p:cNvPr id="34288" name="Oval 19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89" name="Oval 19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90" name="Oval 19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91" name="Oval 19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92" name="Oval 19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4180" name="Group 198"/>
            <p:cNvGrpSpPr>
              <a:grpSpLocks/>
            </p:cNvGrpSpPr>
            <p:nvPr/>
          </p:nvGrpSpPr>
          <p:grpSpPr bwMode="auto">
            <a:xfrm>
              <a:off x="1292" y="3430"/>
              <a:ext cx="182" cy="90"/>
              <a:chOff x="2381" y="2024"/>
              <a:chExt cx="271" cy="136"/>
            </a:xfrm>
          </p:grpSpPr>
          <p:sp>
            <p:nvSpPr>
              <p:cNvPr id="34283" name="Oval 19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84" name="Oval 20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85" name="Oval 20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86" name="Oval 20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87" name="Oval 20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4181" name="Group 204"/>
            <p:cNvGrpSpPr>
              <a:grpSpLocks/>
            </p:cNvGrpSpPr>
            <p:nvPr/>
          </p:nvGrpSpPr>
          <p:grpSpPr bwMode="auto">
            <a:xfrm>
              <a:off x="2880" y="3430"/>
              <a:ext cx="182" cy="90"/>
              <a:chOff x="2381" y="2024"/>
              <a:chExt cx="271" cy="136"/>
            </a:xfrm>
          </p:grpSpPr>
          <p:sp>
            <p:nvSpPr>
              <p:cNvPr id="34278" name="Oval 20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79" name="Oval 20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80" name="Oval 20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81" name="Oval 20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82" name="Oval 20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4182" name="Group 210"/>
            <p:cNvGrpSpPr>
              <a:grpSpLocks/>
            </p:cNvGrpSpPr>
            <p:nvPr/>
          </p:nvGrpSpPr>
          <p:grpSpPr bwMode="auto">
            <a:xfrm>
              <a:off x="2699" y="3430"/>
              <a:ext cx="182" cy="90"/>
              <a:chOff x="2381" y="2024"/>
              <a:chExt cx="271" cy="136"/>
            </a:xfrm>
          </p:grpSpPr>
          <p:sp>
            <p:nvSpPr>
              <p:cNvPr id="34273" name="Oval 21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74" name="Oval 21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75" name="Oval 21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76" name="Oval 21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77" name="Oval 21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4183" name="Group 216"/>
            <p:cNvGrpSpPr>
              <a:grpSpLocks/>
            </p:cNvGrpSpPr>
            <p:nvPr/>
          </p:nvGrpSpPr>
          <p:grpSpPr bwMode="auto">
            <a:xfrm>
              <a:off x="2562" y="3430"/>
              <a:ext cx="182" cy="90"/>
              <a:chOff x="2381" y="2024"/>
              <a:chExt cx="271" cy="136"/>
            </a:xfrm>
          </p:grpSpPr>
          <p:sp>
            <p:nvSpPr>
              <p:cNvPr id="34268" name="Oval 21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69" name="Oval 21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70" name="Oval 21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71" name="Oval 22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72" name="Oval 22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4184" name="Group 222"/>
            <p:cNvGrpSpPr>
              <a:grpSpLocks/>
            </p:cNvGrpSpPr>
            <p:nvPr/>
          </p:nvGrpSpPr>
          <p:grpSpPr bwMode="auto">
            <a:xfrm>
              <a:off x="2381" y="3430"/>
              <a:ext cx="182" cy="90"/>
              <a:chOff x="2381" y="2024"/>
              <a:chExt cx="271" cy="136"/>
            </a:xfrm>
          </p:grpSpPr>
          <p:sp>
            <p:nvSpPr>
              <p:cNvPr id="34263" name="Oval 22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64" name="Oval 22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65" name="Oval 22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66" name="Oval 22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67" name="Oval 22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4185" name="Group 228"/>
            <p:cNvGrpSpPr>
              <a:grpSpLocks/>
            </p:cNvGrpSpPr>
            <p:nvPr/>
          </p:nvGrpSpPr>
          <p:grpSpPr bwMode="auto">
            <a:xfrm>
              <a:off x="2200" y="3430"/>
              <a:ext cx="182" cy="90"/>
              <a:chOff x="2381" y="2024"/>
              <a:chExt cx="271" cy="136"/>
            </a:xfrm>
          </p:grpSpPr>
          <p:sp>
            <p:nvSpPr>
              <p:cNvPr id="34258" name="Oval 22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59" name="Oval 23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60" name="Oval 23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61" name="Oval 23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62" name="Oval 23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4186" name="Group 234"/>
            <p:cNvGrpSpPr>
              <a:grpSpLocks/>
            </p:cNvGrpSpPr>
            <p:nvPr/>
          </p:nvGrpSpPr>
          <p:grpSpPr bwMode="auto">
            <a:xfrm>
              <a:off x="2018" y="3430"/>
              <a:ext cx="182" cy="90"/>
              <a:chOff x="2381" y="2024"/>
              <a:chExt cx="271" cy="136"/>
            </a:xfrm>
          </p:grpSpPr>
          <p:sp>
            <p:nvSpPr>
              <p:cNvPr id="34253" name="Oval 23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54" name="Oval 23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55" name="Oval 23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56" name="Oval 23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57" name="Oval 23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4187" name="Group 240"/>
            <p:cNvGrpSpPr>
              <a:grpSpLocks/>
            </p:cNvGrpSpPr>
            <p:nvPr/>
          </p:nvGrpSpPr>
          <p:grpSpPr bwMode="auto">
            <a:xfrm>
              <a:off x="3924" y="3430"/>
              <a:ext cx="182" cy="90"/>
              <a:chOff x="2381" y="2024"/>
              <a:chExt cx="271" cy="136"/>
            </a:xfrm>
          </p:grpSpPr>
          <p:sp>
            <p:nvSpPr>
              <p:cNvPr id="34248" name="Oval 24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49" name="Oval 24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50" name="Oval 24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51" name="Oval 24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52" name="Oval 24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4188" name="Group 246"/>
            <p:cNvGrpSpPr>
              <a:grpSpLocks/>
            </p:cNvGrpSpPr>
            <p:nvPr/>
          </p:nvGrpSpPr>
          <p:grpSpPr bwMode="auto">
            <a:xfrm>
              <a:off x="3743" y="3430"/>
              <a:ext cx="182" cy="90"/>
              <a:chOff x="2381" y="2024"/>
              <a:chExt cx="271" cy="136"/>
            </a:xfrm>
          </p:grpSpPr>
          <p:sp>
            <p:nvSpPr>
              <p:cNvPr id="34243" name="Oval 24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44" name="Oval 24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45" name="Oval 24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46" name="Oval 25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47" name="Oval 25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4189" name="Group 252"/>
            <p:cNvGrpSpPr>
              <a:grpSpLocks/>
            </p:cNvGrpSpPr>
            <p:nvPr/>
          </p:nvGrpSpPr>
          <p:grpSpPr bwMode="auto">
            <a:xfrm>
              <a:off x="3606" y="3430"/>
              <a:ext cx="182" cy="90"/>
              <a:chOff x="2381" y="2024"/>
              <a:chExt cx="271" cy="136"/>
            </a:xfrm>
          </p:grpSpPr>
          <p:sp>
            <p:nvSpPr>
              <p:cNvPr id="34238" name="Oval 25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39" name="Oval 25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40" name="Oval 25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41" name="Oval 25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42" name="Oval 25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4190" name="Group 258"/>
            <p:cNvGrpSpPr>
              <a:grpSpLocks/>
            </p:cNvGrpSpPr>
            <p:nvPr/>
          </p:nvGrpSpPr>
          <p:grpSpPr bwMode="auto">
            <a:xfrm>
              <a:off x="3425" y="3430"/>
              <a:ext cx="182" cy="90"/>
              <a:chOff x="2381" y="2024"/>
              <a:chExt cx="271" cy="136"/>
            </a:xfrm>
          </p:grpSpPr>
          <p:sp>
            <p:nvSpPr>
              <p:cNvPr id="34233" name="Oval 25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34" name="Oval 26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35" name="Oval 26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36" name="Oval 26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37" name="Oval 26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4191" name="Group 264"/>
            <p:cNvGrpSpPr>
              <a:grpSpLocks/>
            </p:cNvGrpSpPr>
            <p:nvPr/>
          </p:nvGrpSpPr>
          <p:grpSpPr bwMode="auto">
            <a:xfrm>
              <a:off x="3244" y="3430"/>
              <a:ext cx="182" cy="90"/>
              <a:chOff x="2381" y="2024"/>
              <a:chExt cx="271" cy="136"/>
            </a:xfrm>
          </p:grpSpPr>
          <p:sp>
            <p:nvSpPr>
              <p:cNvPr id="34228" name="Oval 26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29" name="Oval 26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30" name="Oval 26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31" name="Oval 26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32" name="Oval 26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4192" name="Group 270"/>
            <p:cNvGrpSpPr>
              <a:grpSpLocks/>
            </p:cNvGrpSpPr>
            <p:nvPr/>
          </p:nvGrpSpPr>
          <p:grpSpPr bwMode="auto">
            <a:xfrm>
              <a:off x="3062" y="3430"/>
              <a:ext cx="182" cy="90"/>
              <a:chOff x="2381" y="2024"/>
              <a:chExt cx="271" cy="136"/>
            </a:xfrm>
          </p:grpSpPr>
          <p:sp>
            <p:nvSpPr>
              <p:cNvPr id="34223" name="Oval 27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24" name="Oval 27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25" name="Oval 27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26" name="Oval 27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27" name="Oval 27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4193" name="Group 282"/>
            <p:cNvGrpSpPr>
              <a:grpSpLocks/>
            </p:cNvGrpSpPr>
            <p:nvPr/>
          </p:nvGrpSpPr>
          <p:grpSpPr bwMode="auto">
            <a:xfrm>
              <a:off x="4741" y="3430"/>
              <a:ext cx="182" cy="90"/>
              <a:chOff x="2381" y="2024"/>
              <a:chExt cx="271" cy="136"/>
            </a:xfrm>
          </p:grpSpPr>
          <p:sp>
            <p:nvSpPr>
              <p:cNvPr id="34218" name="Oval 28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19" name="Oval 28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20" name="Oval 28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21" name="Oval 28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22" name="Oval 28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4194" name="Group 288"/>
            <p:cNvGrpSpPr>
              <a:grpSpLocks/>
            </p:cNvGrpSpPr>
            <p:nvPr/>
          </p:nvGrpSpPr>
          <p:grpSpPr bwMode="auto">
            <a:xfrm>
              <a:off x="4604" y="3430"/>
              <a:ext cx="182" cy="90"/>
              <a:chOff x="2381" y="2024"/>
              <a:chExt cx="271" cy="136"/>
            </a:xfrm>
          </p:grpSpPr>
          <p:sp>
            <p:nvSpPr>
              <p:cNvPr id="34213" name="Oval 28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14" name="Oval 29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15" name="Oval 29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16" name="Oval 29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17" name="Oval 29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4195" name="Group 294"/>
            <p:cNvGrpSpPr>
              <a:grpSpLocks/>
            </p:cNvGrpSpPr>
            <p:nvPr/>
          </p:nvGrpSpPr>
          <p:grpSpPr bwMode="auto">
            <a:xfrm>
              <a:off x="4423" y="3430"/>
              <a:ext cx="182" cy="90"/>
              <a:chOff x="2381" y="2024"/>
              <a:chExt cx="271" cy="136"/>
            </a:xfrm>
          </p:grpSpPr>
          <p:sp>
            <p:nvSpPr>
              <p:cNvPr id="34208" name="Oval 29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09" name="Oval 29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10" name="Oval 29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11" name="Oval 29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12" name="Oval 29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4196" name="Group 300"/>
            <p:cNvGrpSpPr>
              <a:grpSpLocks/>
            </p:cNvGrpSpPr>
            <p:nvPr/>
          </p:nvGrpSpPr>
          <p:grpSpPr bwMode="auto">
            <a:xfrm>
              <a:off x="4242" y="3430"/>
              <a:ext cx="182" cy="90"/>
              <a:chOff x="2381" y="2024"/>
              <a:chExt cx="271" cy="136"/>
            </a:xfrm>
          </p:grpSpPr>
          <p:sp>
            <p:nvSpPr>
              <p:cNvPr id="34203" name="Oval 30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04" name="Oval 30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05" name="Oval 30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06" name="Oval 30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07" name="Oval 30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4197" name="Group 306"/>
            <p:cNvGrpSpPr>
              <a:grpSpLocks/>
            </p:cNvGrpSpPr>
            <p:nvPr/>
          </p:nvGrpSpPr>
          <p:grpSpPr bwMode="auto">
            <a:xfrm>
              <a:off x="4060" y="3430"/>
              <a:ext cx="182" cy="90"/>
              <a:chOff x="2381" y="2024"/>
              <a:chExt cx="271" cy="136"/>
            </a:xfrm>
          </p:grpSpPr>
          <p:sp>
            <p:nvSpPr>
              <p:cNvPr id="34198" name="Oval 30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99" name="Oval 30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00" name="Oval 30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01" name="Oval 31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202" name="Oval 31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sp>
        <p:nvSpPr>
          <p:cNvPr id="33824" name="Oval 173"/>
          <p:cNvSpPr>
            <a:spLocks noChangeArrowheads="1"/>
          </p:cNvSpPr>
          <p:nvPr/>
        </p:nvSpPr>
        <p:spPr bwMode="auto">
          <a:xfrm>
            <a:off x="1979613" y="4078288"/>
            <a:ext cx="431800" cy="431800"/>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3825" name="Group 342"/>
          <p:cNvGrpSpPr>
            <a:grpSpLocks/>
          </p:cNvGrpSpPr>
          <p:nvPr/>
        </p:nvGrpSpPr>
        <p:grpSpPr bwMode="auto">
          <a:xfrm>
            <a:off x="1547813" y="5302250"/>
            <a:ext cx="360362" cy="431800"/>
            <a:chOff x="975" y="3158"/>
            <a:chExt cx="227" cy="272"/>
          </a:xfrm>
        </p:grpSpPr>
        <p:sp>
          <p:nvSpPr>
            <p:cNvPr id="34166"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67"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68"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69"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70"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71"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72"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73"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74"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33826" name="Oval 330"/>
          <p:cNvSpPr>
            <a:spLocks noChangeArrowheads="1"/>
          </p:cNvSpPr>
          <p:nvPr/>
        </p:nvSpPr>
        <p:spPr bwMode="auto">
          <a:xfrm>
            <a:off x="1476375" y="5086350"/>
            <a:ext cx="287338" cy="287338"/>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3827" name="Group 343"/>
          <p:cNvGrpSpPr>
            <a:grpSpLocks/>
          </p:cNvGrpSpPr>
          <p:nvPr/>
        </p:nvGrpSpPr>
        <p:grpSpPr bwMode="auto">
          <a:xfrm>
            <a:off x="1619250" y="4438650"/>
            <a:ext cx="719138" cy="935038"/>
            <a:chOff x="975" y="2614"/>
            <a:chExt cx="453" cy="589"/>
          </a:xfrm>
        </p:grpSpPr>
        <p:sp>
          <p:nvSpPr>
            <p:cNvPr id="34157"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58"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59"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60"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61"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62"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63"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64"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65"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3828" name="Group 348"/>
          <p:cNvGrpSpPr>
            <a:grpSpLocks/>
          </p:cNvGrpSpPr>
          <p:nvPr/>
        </p:nvGrpSpPr>
        <p:grpSpPr bwMode="auto">
          <a:xfrm>
            <a:off x="2268538" y="4438650"/>
            <a:ext cx="431800" cy="215900"/>
            <a:chOff x="1429" y="2614"/>
            <a:chExt cx="272" cy="136"/>
          </a:xfrm>
        </p:grpSpPr>
        <p:sp>
          <p:nvSpPr>
            <p:cNvPr id="34155"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56"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3829" name="Group 349"/>
          <p:cNvGrpSpPr>
            <a:grpSpLocks/>
          </p:cNvGrpSpPr>
          <p:nvPr/>
        </p:nvGrpSpPr>
        <p:grpSpPr bwMode="auto">
          <a:xfrm>
            <a:off x="2700338" y="4510088"/>
            <a:ext cx="1079500" cy="1079500"/>
            <a:chOff x="1701" y="2659"/>
            <a:chExt cx="680" cy="680"/>
          </a:xfrm>
        </p:grpSpPr>
        <p:sp>
          <p:nvSpPr>
            <p:cNvPr id="34148"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49"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50"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51"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52"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53"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54"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33830" name="Oval 346"/>
          <p:cNvSpPr>
            <a:spLocks noChangeArrowheads="1"/>
          </p:cNvSpPr>
          <p:nvPr/>
        </p:nvSpPr>
        <p:spPr bwMode="auto">
          <a:xfrm rot="-473338">
            <a:off x="2195513" y="3646488"/>
            <a:ext cx="504825" cy="504825"/>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831" name="Oval 351"/>
          <p:cNvSpPr>
            <a:spLocks noChangeArrowheads="1"/>
          </p:cNvSpPr>
          <p:nvPr/>
        </p:nvSpPr>
        <p:spPr bwMode="auto">
          <a:xfrm rot="218809">
            <a:off x="2459038" y="3190875"/>
            <a:ext cx="503237" cy="504825"/>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832" name="Oval 354"/>
          <p:cNvSpPr>
            <a:spLocks noChangeArrowheads="1"/>
          </p:cNvSpPr>
          <p:nvPr/>
        </p:nvSpPr>
        <p:spPr bwMode="auto">
          <a:xfrm rot="218809">
            <a:off x="2771775" y="2781300"/>
            <a:ext cx="503238" cy="503238"/>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833" name="Oval 355"/>
          <p:cNvSpPr>
            <a:spLocks noChangeArrowheads="1"/>
          </p:cNvSpPr>
          <p:nvPr/>
        </p:nvSpPr>
        <p:spPr bwMode="auto">
          <a:xfrm rot="218809">
            <a:off x="3132138" y="2349500"/>
            <a:ext cx="574675" cy="576263"/>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834" name="Oval 356"/>
          <p:cNvSpPr>
            <a:spLocks noChangeArrowheads="1"/>
          </p:cNvSpPr>
          <p:nvPr/>
        </p:nvSpPr>
        <p:spPr bwMode="auto">
          <a:xfrm>
            <a:off x="3563938" y="1630363"/>
            <a:ext cx="936625" cy="936625"/>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11" name="Oval 357"/>
          <p:cNvSpPr>
            <a:spLocks noChangeArrowheads="1"/>
          </p:cNvSpPr>
          <p:nvPr/>
        </p:nvSpPr>
        <p:spPr bwMode="auto">
          <a:xfrm>
            <a:off x="4427538" y="1054100"/>
            <a:ext cx="1081087" cy="1079500"/>
          </a:xfrm>
          <a:prstGeom prst="ellipse">
            <a:avLst/>
          </a:prstGeom>
          <a:solidFill>
            <a:schemeClr val="tx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12" name="Oval 357"/>
          <p:cNvSpPr>
            <a:spLocks noChangeArrowheads="1"/>
          </p:cNvSpPr>
          <p:nvPr/>
        </p:nvSpPr>
        <p:spPr bwMode="auto">
          <a:xfrm>
            <a:off x="5867400" y="981075"/>
            <a:ext cx="1081088" cy="1079500"/>
          </a:xfrm>
          <a:prstGeom prst="ellipse">
            <a:avLst/>
          </a:prstGeom>
          <a:solidFill>
            <a:schemeClr val="tx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13" name="Oval 357"/>
          <p:cNvSpPr>
            <a:spLocks noChangeArrowheads="1"/>
          </p:cNvSpPr>
          <p:nvPr/>
        </p:nvSpPr>
        <p:spPr bwMode="auto">
          <a:xfrm>
            <a:off x="5940425" y="2205038"/>
            <a:ext cx="1081088" cy="1079500"/>
          </a:xfrm>
          <a:prstGeom prst="ellipse">
            <a:avLst/>
          </a:prstGeom>
          <a:solidFill>
            <a:srgbClr val="FFFF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14" name="Oval 355"/>
          <p:cNvSpPr>
            <a:spLocks noChangeArrowheads="1"/>
          </p:cNvSpPr>
          <p:nvPr/>
        </p:nvSpPr>
        <p:spPr bwMode="auto">
          <a:xfrm rot="218809">
            <a:off x="6083300" y="2351088"/>
            <a:ext cx="792163" cy="792162"/>
          </a:xfrm>
          <a:prstGeom prst="ellipse">
            <a:avLst/>
          </a:prstGeom>
          <a:solidFill>
            <a:schemeClr val="tx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102705" name="Text Box 305"/>
          <p:cNvSpPr txBox="1">
            <a:spLocks noChangeArrowheads="1"/>
          </p:cNvSpPr>
          <p:nvPr/>
        </p:nvSpPr>
        <p:spPr bwMode="auto">
          <a:xfrm>
            <a:off x="6135688" y="1289050"/>
            <a:ext cx="4762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fr-BE" sz="1800">
                <a:latin typeface="Arial" charset="0"/>
                <a:cs typeface="+mn-cs"/>
              </a:rPr>
              <a:t>KF</a:t>
            </a:r>
            <a:endParaRPr lang="fr-FR" sz="1800">
              <a:latin typeface="Arial" charset="0"/>
              <a:cs typeface="+mn-cs"/>
            </a:endParaRPr>
          </a:p>
        </p:txBody>
      </p:sp>
      <p:sp>
        <p:nvSpPr>
          <p:cNvPr id="102706" name="Text Box 306"/>
          <p:cNvSpPr txBox="1">
            <a:spLocks noChangeArrowheads="1"/>
          </p:cNvSpPr>
          <p:nvPr/>
        </p:nvSpPr>
        <p:spPr bwMode="auto">
          <a:xfrm>
            <a:off x="6227763" y="2565400"/>
            <a:ext cx="6032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fr-BE" sz="1800">
                <a:latin typeface="Arial" charset="0"/>
                <a:cs typeface="+mn-cs"/>
              </a:rPr>
              <a:t>KFL</a:t>
            </a:r>
            <a:endParaRPr lang="fr-FR" sz="1800">
              <a:latin typeface="Arial" charset="0"/>
              <a:cs typeface="+mn-cs"/>
            </a:endParaRPr>
          </a:p>
        </p:txBody>
      </p:sp>
      <p:sp>
        <p:nvSpPr>
          <p:cNvPr id="102708" name="Text Box 308"/>
          <p:cNvSpPr txBox="1">
            <a:spLocks noChangeArrowheads="1"/>
          </p:cNvSpPr>
          <p:nvPr/>
        </p:nvSpPr>
        <p:spPr bwMode="auto">
          <a:xfrm>
            <a:off x="4716463" y="1341438"/>
            <a:ext cx="476250"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fr-BE" sz="1800">
                <a:latin typeface="Arial" charset="0"/>
                <a:cs typeface="+mn-cs"/>
              </a:rPr>
              <a:t>KF</a:t>
            </a:r>
            <a:endParaRPr lang="fr-FR" sz="1800">
              <a:latin typeface="Arial" charset="0"/>
              <a:cs typeface="+mn-cs"/>
            </a:endParaRPr>
          </a:p>
        </p:txBody>
      </p:sp>
      <p:sp>
        <p:nvSpPr>
          <p:cNvPr id="32818" name="Line 309"/>
          <p:cNvSpPr>
            <a:spLocks noChangeShapeType="1"/>
          </p:cNvSpPr>
          <p:nvPr/>
        </p:nvSpPr>
        <p:spPr bwMode="auto">
          <a:xfrm>
            <a:off x="5364163" y="1989138"/>
            <a:ext cx="576262" cy="433387"/>
          </a:xfrm>
          <a:prstGeom prst="line">
            <a:avLst/>
          </a:prstGeom>
          <a:noFill/>
          <a:ln w="9525">
            <a:solidFill>
              <a:srgbClr val="FFFF00"/>
            </a:solidFill>
            <a:round/>
            <a:headEnd/>
            <a:tailEnd type="triangle" w="med" len="med"/>
          </a:ln>
          <a:effectLst>
            <a:prstShdw prst="shdw17" dist="17961" dir="2700000">
              <a:srgbClr val="999900"/>
            </a:prstShdw>
          </a:effectLst>
        </p:spPr>
        <p:txBody>
          <a:bodyPr/>
          <a:lstStyle/>
          <a:p>
            <a:endParaRPr lang="fr-FR"/>
          </a:p>
        </p:txBody>
      </p:sp>
      <p:sp>
        <p:nvSpPr>
          <p:cNvPr id="32819" name="Line 310"/>
          <p:cNvSpPr>
            <a:spLocks noChangeShapeType="1"/>
          </p:cNvSpPr>
          <p:nvPr/>
        </p:nvSpPr>
        <p:spPr bwMode="auto">
          <a:xfrm>
            <a:off x="5580063" y="1557338"/>
            <a:ext cx="287337" cy="0"/>
          </a:xfrm>
          <a:prstGeom prst="line">
            <a:avLst/>
          </a:prstGeom>
          <a:noFill/>
          <a:ln w="3175">
            <a:solidFill>
              <a:srgbClr val="FFFF00"/>
            </a:solidFill>
            <a:round/>
            <a:headEnd/>
            <a:tailEnd type="triangle" w="med" len="med"/>
          </a:ln>
        </p:spPr>
        <p:txBody>
          <a:bodyPr/>
          <a:lstStyle/>
          <a:p>
            <a:endParaRPr lang="fr-FR"/>
          </a:p>
        </p:txBody>
      </p:sp>
      <p:grpSp>
        <p:nvGrpSpPr>
          <p:cNvPr id="32820" name="Group 607"/>
          <p:cNvGrpSpPr>
            <a:grpSpLocks/>
          </p:cNvGrpSpPr>
          <p:nvPr/>
        </p:nvGrpSpPr>
        <p:grpSpPr bwMode="auto">
          <a:xfrm>
            <a:off x="5076825" y="3502025"/>
            <a:ext cx="3097213" cy="720725"/>
            <a:chOff x="3061" y="2069"/>
            <a:chExt cx="1951" cy="454"/>
          </a:xfrm>
        </p:grpSpPr>
        <p:grpSp>
          <p:nvGrpSpPr>
            <p:cNvPr id="34015" name="Group 473"/>
            <p:cNvGrpSpPr>
              <a:grpSpLocks/>
            </p:cNvGrpSpPr>
            <p:nvPr/>
          </p:nvGrpSpPr>
          <p:grpSpPr bwMode="auto">
            <a:xfrm>
              <a:off x="3152" y="2251"/>
              <a:ext cx="363" cy="181"/>
              <a:chOff x="930" y="2614"/>
              <a:chExt cx="1451" cy="816"/>
            </a:xfrm>
          </p:grpSpPr>
          <p:grpSp>
            <p:nvGrpSpPr>
              <p:cNvPr id="34116" name="Group 342"/>
              <p:cNvGrpSpPr>
                <a:grpSpLocks/>
              </p:cNvGrpSpPr>
              <p:nvPr/>
            </p:nvGrpSpPr>
            <p:grpSpPr bwMode="auto">
              <a:xfrm>
                <a:off x="975" y="3158"/>
                <a:ext cx="227" cy="272"/>
                <a:chOff x="975" y="3158"/>
                <a:chExt cx="227" cy="272"/>
              </a:xfrm>
            </p:grpSpPr>
            <p:sp>
              <p:nvSpPr>
                <p:cNvPr id="34139"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40"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41"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42"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43"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44"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45"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46"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47"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34117" name="Oval 330"/>
              <p:cNvSpPr>
                <a:spLocks noChangeArrowheads="1"/>
              </p:cNvSpPr>
              <p:nvPr/>
            </p:nvSpPr>
            <p:spPr bwMode="auto">
              <a:xfrm>
                <a:off x="930" y="3022"/>
                <a:ext cx="181"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4118" name="Group 343"/>
              <p:cNvGrpSpPr>
                <a:grpSpLocks/>
              </p:cNvGrpSpPr>
              <p:nvPr/>
            </p:nvGrpSpPr>
            <p:grpSpPr bwMode="auto">
              <a:xfrm>
                <a:off x="1020" y="2614"/>
                <a:ext cx="453" cy="589"/>
                <a:chOff x="975" y="2614"/>
                <a:chExt cx="453" cy="589"/>
              </a:xfrm>
            </p:grpSpPr>
            <p:sp>
              <p:nvSpPr>
                <p:cNvPr id="34130"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31"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32"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33"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34"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35"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36"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37"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38"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4119" name="Group 348"/>
              <p:cNvGrpSpPr>
                <a:grpSpLocks/>
              </p:cNvGrpSpPr>
              <p:nvPr/>
            </p:nvGrpSpPr>
            <p:grpSpPr bwMode="auto">
              <a:xfrm>
                <a:off x="1429" y="2614"/>
                <a:ext cx="272" cy="136"/>
                <a:chOff x="1429" y="2614"/>
                <a:chExt cx="272" cy="136"/>
              </a:xfrm>
            </p:grpSpPr>
            <p:sp>
              <p:nvSpPr>
                <p:cNvPr id="34128"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29"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4120" name="Group 349"/>
              <p:cNvGrpSpPr>
                <a:grpSpLocks/>
              </p:cNvGrpSpPr>
              <p:nvPr/>
            </p:nvGrpSpPr>
            <p:grpSpPr bwMode="auto">
              <a:xfrm>
                <a:off x="1701" y="2659"/>
                <a:ext cx="680" cy="680"/>
                <a:chOff x="1701" y="2659"/>
                <a:chExt cx="680" cy="680"/>
              </a:xfrm>
            </p:grpSpPr>
            <p:sp>
              <p:nvSpPr>
                <p:cNvPr id="34121"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22"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23"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24"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25"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26"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27"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grpSp>
          <p:nvGrpSpPr>
            <p:cNvPr id="34016" name="Group 506"/>
            <p:cNvGrpSpPr>
              <a:grpSpLocks/>
            </p:cNvGrpSpPr>
            <p:nvPr/>
          </p:nvGrpSpPr>
          <p:grpSpPr bwMode="auto">
            <a:xfrm>
              <a:off x="3650" y="2251"/>
              <a:ext cx="363" cy="181"/>
              <a:chOff x="930" y="2614"/>
              <a:chExt cx="1451" cy="816"/>
            </a:xfrm>
          </p:grpSpPr>
          <p:grpSp>
            <p:nvGrpSpPr>
              <p:cNvPr id="34084" name="Group 342"/>
              <p:cNvGrpSpPr>
                <a:grpSpLocks/>
              </p:cNvGrpSpPr>
              <p:nvPr/>
            </p:nvGrpSpPr>
            <p:grpSpPr bwMode="auto">
              <a:xfrm>
                <a:off x="975" y="3158"/>
                <a:ext cx="227" cy="272"/>
                <a:chOff x="975" y="3158"/>
                <a:chExt cx="227" cy="272"/>
              </a:xfrm>
            </p:grpSpPr>
            <p:sp>
              <p:nvSpPr>
                <p:cNvPr id="34107"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08"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09"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10"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11"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12"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13"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14"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15"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34085" name="Oval 330"/>
              <p:cNvSpPr>
                <a:spLocks noChangeArrowheads="1"/>
              </p:cNvSpPr>
              <p:nvPr/>
            </p:nvSpPr>
            <p:spPr bwMode="auto">
              <a:xfrm>
                <a:off x="930" y="3022"/>
                <a:ext cx="181"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4086" name="Group 343"/>
              <p:cNvGrpSpPr>
                <a:grpSpLocks/>
              </p:cNvGrpSpPr>
              <p:nvPr/>
            </p:nvGrpSpPr>
            <p:grpSpPr bwMode="auto">
              <a:xfrm>
                <a:off x="1020" y="2614"/>
                <a:ext cx="453" cy="589"/>
                <a:chOff x="975" y="2614"/>
                <a:chExt cx="453" cy="589"/>
              </a:xfrm>
            </p:grpSpPr>
            <p:sp>
              <p:nvSpPr>
                <p:cNvPr id="34098"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99"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00"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01"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02"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03"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04"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05"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106"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4087" name="Group 348"/>
              <p:cNvGrpSpPr>
                <a:grpSpLocks/>
              </p:cNvGrpSpPr>
              <p:nvPr/>
            </p:nvGrpSpPr>
            <p:grpSpPr bwMode="auto">
              <a:xfrm>
                <a:off x="1429" y="2614"/>
                <a:ext cx="272" cy="136"/>
                <a:chOff x="1429" y="2614"/>
                <a:chExt cx="272" cy="136"/>
              </a:xfrm>
            </p:grpSpPr>
            <p:sp>
              <p:nvSpPr>
                <p:cNvPr id="34096"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97"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4088" name="Group 349"/>
              <p:cNvGrpSpPr>
                <a:grpSpLocks/>
              </p:cNvGrpSpPr>
              <p:nvPr/>
            </p:nvGrpSpPr>
            <p:grpSpPr bwMode="auto">
              <a:xfrm>
                <a:off x="1701" y="2659"/>
                <a:ext cx="680" cy="680"/>
                <a:chOff x="1701" y="2659"/>
                <a:chExt cx="680" cy="680"/>
              </a:xfrm>
            </p:grpSpPr>
            <p:sp>
              <p:nvSpPr>
                <p:cNvPr id="34089"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90"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91"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92"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93"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94"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95"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grpSp>
          <p:nvGrpSpPr>
            <p:cNvPr id="34017" name="Group 539"/>
            <p:cNvGrpSpPr>
              <a:grpSpLocks/>
            </p:cNvGrpSpPr>
            <p:nvPr/>
          </p:nvGrpSpPr>
          <p:grpSpPr bwMode="auto">
            <a:xfrm>
              <a:off x="4104" y="2251"/>
              <a:ext cx="363" cy="181"/>
              <a:chOff x="930" y="2614"/>
              <a:chExt cx="1451" cy="816"/>
            </a:xfrm>
          </p:grpSpPr>
          <p:grpSp>
            <p:nvGrpSpPr>
              <p:cNvPr id="34052" name="Group 342"/>
              <p:cNvGrpSpPr>
                <a:grpSpLocks/>
              </p:cNvGrpSpPr>
              <p:nvPr/>
            </p:nvGrpSpPr>
            <p:grpSpPr bwMode="auto">
              <a:xfrm>
                <a:off x="975" y="3158"/>
                <a:ext cx="227" cy="272"/>
                <a:chOff x="975" y="3158"/>
                <a:chExt cx="227" cy="272"/>
              </a:xfrm>
            </p:grpSpPr>
            <p:sp>
              <p:nvSpPr>
                <p:cNvPr id="34075"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76"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77"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78"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79"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80"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81"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82"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83"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34053" name="Oval 330"/>
              <p:cNvSpPr>
                <a:spLocks noChangeArrowheads="1"/>
              </p:cNvSpPr>
              <p:nvPr/>
            </p:nvSpPr>
            <p:spPr bwMode="auto">
              <a:xfrm>
                <a:off x="930" y="3022"/>
                <a:ext cx="181"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4054" name="Group 343"/>
              <p:cNvGrpSpPr>
                <a:grpSpLocks/>
              </p:cNvGrpSpPr>
              <p:nvPr/>
            </p:nvGrpSpPr>
            <p:grpSpPr bwMode="auto">
              <a:xfrm>
                <a:off x="1020" y="2614"/>
                <a:ext cx="453" cy="589"/>
                <a:chOff x="975" y="2614"/>
                <a:chExt cx="453" cy="589"/>
              </a:xfrm>
            </p:grpSpPr>
            <p:sp>
              <p:nvSpPr>
                <p:cNvPr id="34066"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67"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68"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69"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70"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71"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72"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73"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74"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4055" name="Group 348"/>
              <p:cNvGrpSpPr>
                <a:grpSpLocks/>
              </p:cNvGrpSpPr>
              <p:nvPr/>
            </p:nvGrpSpPr>
            <p:grpSpPr bwMode="auto">
              <a:xfrm>
                <a:off x="1429" y="2614"/>
                <a:ext cx="272" cy="136"/>
                <a:chOff x="1429" y="2614"/>
                <a:chExt cx="272" cy="136"/>
              </a:xfrm>
            </p:grpSpPr>
            <p:sp>
              <p:nvSpPr>
                <p:cNvPr id="34064"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65"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4056" name="Group 349"/>
              <p:cNvGrpSpPr>
                <a:grpSpLocks/>
              </p:cNvGrpSpPr>
              <p:nvPr/>
            </p:nvGrpSpPr>
            <p:grpSpPr bwMode="auto">
              <a:xfrm>
                <a:off x="1701" y="2659"/>
                <a:ext cx="680" cy="680"/>
                <a:chOff x="1701" y="2659"/>
                <a:chExt cx="680" cy="680"/>
              </a:xfrm>
            </p:grpSpPr>
            <p:sp>
              <p:nvSpPr>
                <p:cNvPr id="34057"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58"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59"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60"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61"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62"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63"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grpSp>
          <p:nvGrpSpPr>
            <p:cNvPr id="34018" name="Group 572"/>
            <p:cNvGrpSpPr>
              <a:grpSpLocks/>
            </p:cNvGrpSpPr>
            <p:nvPr/>
          </p:nvGrpSpPr>
          <p:grpSpPr bwMode="auto">
            <a:xfrm>
              <a:off x="4512" y="2251"/>
              <a:ext cx="363" cy="181"/>
              <a:chOff x="930" y="2614"/>
              <a:chExt cx="1451" cy="816"/>
            </a:xfrm>
          </p:grpSpPr>
          <p:grpSp>
            <p:nvGrpSpPr>
              <p:cNvPr id="34020" name="Group 342"/>
              <p:cNvGrpSpPr>
                <a:grpSpLocks/>
              </p:cNvGrpSpPr>
              <p:nvPr/>
            </p:nvGrpSpPr>
            <p:grpSpPr bwMode="auto">
              <a:xfrm>
                <a:off x="975" y="3158"/>
                <a:ext cx="227" cy="272"/>
                <a:chOff x="975" y="3158"/>
                <a:chExt cx="227" cy="272"/>
              </a:xfrm>
            </p:grpSpPr>
            <p:sp>
              <p:nvSpPr>
                <p:cNvPr id="34043"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44"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45"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46"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47"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48"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49"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50"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51"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34021" name="Oval 330"/>
              <p:cNvSpPr>
                <a:spLocks noChangeArrowheads="1"/>
              </p:cNvSpPr>
              <p:nvPr/>
            </p:nvSpPr>
            <p:spPr bwMode="auto">
              <a:xfrm>
                <a:off x="930" y="3022"/>
                <a:ext cx="181"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4022" name="Group 343"/>
              <p:cNvGrpSpPr>
                <a:grpSpLocks/>
              </p:cNvGrpSpPr>
              <p:nvPr/>
            </p:nvGrpSpPr>
            <p:grpSpPr bwMode="auto">
              <a:xfrm>
                <a:off x="1020" y="2614"/>
                <a:ext cx="453" cy="589"/>
                <a:chOff x="975" y="2614"/>
                <a:chExt cx="453" cy="589"/>
              </a:xfrm>
            </p:grpSpPr>
            <p:sp>
              <p:nvSpPr>
                <p:cNvPr id="34034"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35"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36"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37"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38"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39"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40"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41"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42"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4023" name="Group 348"/>
              <p:cNvGrpSpPr>
                <a:grpSpLocks/>
              </p:cNvGrpSpPr>
              <p:nvPr/>
            </p:nvGrpSpPr>
            <p:grpSpPr bwMode="auto">
              <a:xfrm>
                <a:off x="1429" y="2614"/>
                <a:ext cx="272" cy="136"/>
                <a:chOff x="1429" y="2614"/>
                <a:chExt cx="272" cy="136"/>
              </a:xfrm>
            </p:grpSpPr>
            <p:sp>
              <p:nvSpPr>
                <p:cNvPr id="34032"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33"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4024" name="Group 349"/>
              <p:cNvGrpSpPr>
                <a:grpSpLocks/>
              </p:cNvGrpSpPr>
              <p:nvPr/>
            </p:nvGrpSpPr>
            <p:grpSpPr bwMode="auto">
              <a:xfrm>
                <a:off x="1701" y="2659"/>
                <a:ext cx="680" cy="680"/>
                <a:chOff x="1701" y="2659"/>
                <a:chExt cx="680" cy="680"/>
              </a:xfrm>
            </p:grpSpPr>
            <p:sp>
              <p:nvSpPr>
                <p:cNvPr id="34025"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26"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27"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28"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29"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30"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31"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sp>
          <p:nvSpPr>
            <p:cNvPr id="34019" name="Rectangle 605"/>
            <p:cNvSpPr>
              <a:spLocks noChangeArrowheads="1"/>
            </p:cNvSpPr>
            <p:nvPr/>
          </p:nvSpPr>
          <p:spPr bwMode="auto">
            <a:xfrm>
              <a:off x="3061" y="2069"/>
              <a:ext cx="1951" cy="454"/>
            </a:xfrm>
            <a:prstGeom prst="rect">
              <a:avLst/>
            </a:prstGeom>
            <a:noFill/>
            <a:ln w="3175">
              <a:solidFill>
                <a:schemeClr val="bg1"/>
              </a:solidFill>
              <a:miter lim="800000"/>
              <a:headEnd/>
              <a:tailEnd/>
            </a:ln>
          </p:spPr>
          <p:txBody>
            <a:bodyPr wrap="none" anchor="ctr"/>
            <a:lstStyle/>
            <a:p>
              <a:endParaRPr lang="fr-FR" sz="1800">
                <a:solidFill>
                  <a:schemeClr val="tx1"/>
                </a:solidFill>
                <a:latin typeface="Arial" charset="0"/>
              </a:endParaRPr>
            </a:p>
          </p:txBody>
        </p:sp>
      </p:grpSp>
      <p:grpSp>
        <p:nvGrpSpPr>
          <p:cNvPr id="32821" name="Group 608"/>
          <p:cNvGrpSpPr>
            <a:grpSpLocks/>
          </p:cNvGrpSpPr>
          <p:nvPr/>
        </p:nvGrpSpPr>
        <p:grpSpPr bwMode="auto">
          <a:xfrm>
            <a:off x="4500563" y="4365625"/>
            <a:ext cx="3097212" cy="1081088"/>
            <a:chOff x="3061" y="2568"/>
            <a:chExt cx="1951" cy="681"/>
          </a:xfrm>
        </p:grpSpPr>
        <p:grpSp>
          <p:nvGrpSpPr>
            <p:cNvPr id="33852" name="Group 340"/>
            <p:cNvGrpSpPr>
              <a:grpSpLocks/>
            </p:cNvGrpSpPr>
            <p:nvPr/>
          </p:nvGrpSpPr>
          <p:grpSpPr bwMode="auto">
            <a:xfrm>
              <a:off x="3106" y="2659"/>
              <a:ext cx="771" cy="513"/>
              <a:chOff x="930" y="1298"/>
              <a:chExt cx="3856" cy="2132"/>
            </a:xfrm>
          </p:grpSpPr>
          <p:sp>
            <p:nvSpPr>
              <p:cNvPr id="33962" name="Oval 173"/>
              <p:cNvSpPr>
                <a:spLocks noChangeArrowheads="1"/>
              </p:cNvSpPr>
              <p:nvPr/>
            </p:nvSpPr>
            <p:spPr bwMode="auto">
              <a:xfrm>
                <a:off x="1247" y="2387"/>
                <a:ext cx="272" cy="272"/>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3963" name="Group 342"/>
              <p:cNvGrpSpPr>
                <a:grpSpLocks/>
              </p:cNvGrpSpPr>
              <p:nvPr/>
            </p:nvGrpSpPr>
            <p:grpSpPr bwMode="auto">
              <a:xfrm>
                <a:off x="975" y="3158"/>
                <a:ext cx="227" cy="272"/>
                <a:chOff x="975" y="3158"/>
                <a:chExt cx="227" cy="272"/>
              </a:xfrm>
            </p:grpSpPr>
            <p:sp>
              <p:nvSpPr>
                <p:cNvPr id="34006"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07"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08"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09"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10"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11"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12"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13"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14"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33964" name="Oval 330"/>
              <p:cNvSpPr>
                <a:spLocks noChangeArrowheads="1"/>
              </p:cNvSpPr>
              <p:nvPr/>
            </p:nvSpPr>
            <p:spPr bwMode="auto">
              <a:xfrm>
                <a:off x="930" y="3022"/>
                <a:ext cx="181"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3965" name="Group 343"/>
              <p:cNvGrpSpPr>
                <a:grpSpLocks/>
              </p:cNvGrpSpPr>
              <p:nvPr/>
            </p:nvGrpSpPr>
            <p:grpSpPr bwMode="auto">
              <a:xfrm>
                <a:off x="1020" y="2614"/>
                <a:ext cx="453" cy="589"/>
                <a:chOff x="975" y="2614"/>
                <a:chExt cx="453" cy="589"/>
              </a:xfrm>
            </p:grpSpPr>
            <p:sp>
              <p:nvSpPr>
                <p:cNvPr id="33997"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98"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99"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00"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01"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02"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03"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04"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005"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3966" name="Group 348"/>
              <p:cNvGrpSpPr>
                <a:grpSpLocks/>
              </p:cNvGrpSpPr>
              <p:nvPr/>
            </p:nvGrpSpPr>
            <p:grpSpPr bwMode="auto">
              <a:xfrm>
                <a:off x="1429" y="2614"/>
                <a:ext cx="272" cy="136"/>
                <a:chOff x="1429" y="2614"/>
                <a:chExt cx="272" cy="136"/>
              </a:xfrm>
            </p:grpSpPr>
            <p:sp>
              <p:nvSpPr>
                <p:cNvPr id="33995"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96"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3967" name="Group 349"/>
              <p:cNvGrpSpPr>
                <a:grpSpLocks/>
              </p:cNvGrpSpPr>
              <p:nvPr/>
            </p:nvGrpSpPr>
            <p:grpSpPr bwMode="auto">
              <a:xfrm>
                <a:off x="1701" y="2659"/>
                <a:ext cx="680" cy="680"/>
                <a:chOff x="1701" y="2659"/>
                <a:chExt cx="680" cy="680"/>
              </a:xfrm>
            </p:grpSpPr>
            <p:sp>
              <p:nvSpPr>
                <p:cNvPr id="33988"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89"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90"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91"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92"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93"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94"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33968" name="Oval 346"/>
              <p:cNvSpPr>
                <a:spLocks noChangeArrowheads="1"/>
              </p:cNvSpPr>
              <p:nvPr/>
            </p:nvSpPr>
            <p:spPr bwMode="auto">
              <a:xfrm rot="-473338">
                <a:off x="1383" y="2115"/>
                <a:ext cx="318" cy="318"/>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3969" name="Group 430"/>
              <p:cNvGrpSpPr>
                <a:grpSpLocks/>
              </p:cNvGrpSpPr>
              <p:nvPr/>
            </p:nvGrpSpPr>
            <p:grpSpPr bwMode="auto">
              <a:xfrm>
                <a:off x="1549" y="1344"/>
                <a:ext cx="786" cy="802"/>
                <a:chOff x="1549" y="1344"/>
                <a:chExt cx="786" cy="802"/>
              </a:xfrm>
            </p:grpSpPr>
            <p:sp>
              <p:nvSpPr>
                <p:cNvPr id="33985" name="Oval 351"/>
                <p:cNvSpPr>
                  <a:spLocks noChangeArrowheads="1"/>
                </p:cNvSpPr>
                <p:nvPr/>
              </p:nvSpPr>
              <p:spPr bwMode="auto">
                <a:xfrm rot="218809">
                  <a:off x="1549" y="1828"/>
                  <a:ext cx="317" cy="318"/>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86" name="Oval 354"/>
                <p:cNvSpPr>
                  <a:spLocks noChangeArrowheads="1"/>
                </p:cNvSpPr>
                <p:nvPr/>
              </p:nvSpPr>
              <p:spPr bwMode="auto">
                <a:xfrm rot="218809">
                  <a:off x="1746" y="1570"/>
                  <a:ext cx="317" cy="317"/>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87" name="Oval 355"/>
                <p:cNvSpPr>
                  <a:spLocks noChangeArrowheads="1"/>
                </p:cNvSpPr>
                <p:nvPr/>
              </p:nvSpPr>
              <p:spPr bwMode="auto">
                <a:xfrm rot="218809">
                  <a:off x="1973" y="1344"/>
                  <a:ext cx="362" cy="363"/>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3970" name="Group 432"/>
              <p:cNvGrpSpPr>
                <a:grpSpLocks/>
              </p:cNvGrpSpPr>
              <p:nvPr/>
            </p:nvGrpSpPr>
            <p:grpSpPr bwMode="auto">
              <a:xfrm>
                <a:off x="2336" y="1298"/>
                <a:ext cx="725" cy="363"/>
                <a:chOff x="2336" y="1298"/>
                <a:chExt cx="725" cy="363"/>
              </a:xfrm>
            </p:grpSpPr>
            <p:sp>
              <p:nvSpPr>
                <p:cNvPr id="33983" name="Oval 356"/>
                <p:cNvSpPr>
                  <a:spLocks noChangeArrowheads="1"/>
                </p:cNvSpPr>
                <p:nvPr/>
              </p:nvSpPr>
              <p:spPr bwMode="auto">
                <a:xfrm>
                  <a:off x="2336" y="1298"/>
                  <a:ext cx="362" cy="363"/>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84" name="Oval 357"/>
                <p:cNvSpPr>
                  <a:spLocks noChangeArrowheads="1"/>
                </p:cNvSpPr>
                <p:nvPr/>
              </p:nvSpPr>
              <p:spPr bwMode="auto">
                <a:xfrm>
                  <a:off x="2699" y="1298"/>
                  <a:ext cx="362" cy="363"/>
                </a:xfrm>
                <a:prstGeom prst="ellipse">
                  <a:avLst/>
                </a:prstGeom>
                <a:solidFill>
                  <a:srgbClr val="B2B2B2"/>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3971" name="Group 431"/>
              <p:cNvGrpSpPr>
                <a:grpSpLocks/>
              </p:cNvGrpSpPr>
              <p:nvPr/>
            </p:nvGrpSpPr>
            <p:grpSpPr bwMode="auto">
              <a:xfrm>
                <a:off x="3061" y="1389"/>
                <a:ext cx="1725" cy="1995"/>
                <a:chOff x="3061" y="1389"/>
                <a:chExt cx="1725" cy="1995"/>
              </a:xfrm>
            </p:grpSpPr>
            <p:sp>
              <p:nvSpPr>
                <p:cNvPr id="33972" name="Oval 358"/>
                <p:cNvSpPr>
                  <a:spLocks noChangeArrowheads="1"/>
                </p:cNvSpPr>
                <p:nvPr/>
              </p:nvSpPr>
              <p:spPr bwMode="auto">
                <a:xfrm>
                  <a:off x="3061" y="1389"/>
                  <a:ext cx="362" cy="363"/>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73" name="Oval 360"/>
                <p:cNvSpPr>
                  <a:spLocks noChangeArrowheads="1"/>
                </p:cNvSpPr>
                <p:nvPr/>
              </p:nvSpPr>
              <p:spPr bwMode="auto">
                <a:xfrm>
                  <a:off x="3379" y="1616"/>
                  <a:ext cx="272" cy="272"/>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74" name="Oval 367"/>
                <p:cNvSpPr>
                  <a:spLocks noChangeArrowheads="1"/>
                </p:cNvSpPr>
                <p:nvPr/>
              </p:nvSpPr>
              <p:spPr bwMode="auto">
                <a:xfrm>
                  <a:off x="3606" y="1752"/>
                  <a:ext cx="272" cy="272"/>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75" name="Oval 370"/>
                <p:cNvSpPr>
                  <a:spLocks noChangeArrowheads="1"/>
                </p:cNvSpPr>
                <p:nvPr/>
              </p:nvSpPr>
              <p:spPr bwMode="auto">
                <a:xfrm>
                  <a:off x="3833" y="2024"/>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76" name="Oval 371"/>
                <p:cNvSpPr>
                  <a:spLocks noChangeArrowheads="1"/>
                </p:cNvSpPr>
                <p:nvPr/>
              </p:nvSpPr>
              <p:spPr bwMode="auto">
                <a:xfrm>
                  <a:off x="3969" y="2160"/>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77" name="Oval 372"/>
                <p:cNvSpPr>
                  <a:spLocks noChangeArrowheads="1"/>
                </p:cNvSpPr>
                <p:nvPr/>
              </p:nvSpPr>
              <p:spPr bwMode="auto">
                <a:xfrm>
                  <a:off x="4105" y="2296"/>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78" name="Oval 373"/>
                <p:cNvSpPr>
                  <a:spLocks noChangeArrowheads="1"/>
                </p:cNvSpPr>
                <p:nvPr/>
              </p:nvSpPr>
              <p:spPr bwMode="auto">
                <a:xfrm>
                  <a:off x="4195" y="2478"/>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79" name="Oval 374"/>
                <p:cNvSpPr>
                  <a:spLocks noChangeArrowheads="1"/>
                </p:cNvSpPr>
                <p:nvPr/>
              </p:nvSpPr>
              <p:spPr bwMode="auto">
                <a:xfrm>
                  <a:off x="4332" y="2659"/>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80" name="Oval 375"/>
                <p:cNvSpPr>
                  <a:spLocks noChangeArrowheads="1"/>
                </p:cNvSpPr>
                <p:nvPr/>
              </p:nvSpPr>
              <p:spPr bwMode="auto">
                <a:xfrm>
                  <a:off x="4422" y="2840"/>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81" name="Oval 376"/>
                <p:cNvSpPr>
                  <a:spLocks noChangeArrowheads="1"/>
                </p:cNvSpPr>
                <p:nvPr/>
              </p:nvSpPr>
              <p:spPr bwMode="auto">
                <a:xfrm>
                  <a:off x="4513" y="3022"/>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82" name="Oval 377"/>
                <p:cNvSpPr>
                  <a:spLocks noChangeArrowheads="1"/>
                </p:cNvSpPr>
                <p:nvPr/>
              </p:nvSpPr>
              <p:spPr bwMode="auto">
                <a:xfrm>
                  <a:off x="4604" y="3203"/>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grpSp>
          <p:nvGrpSpPr>
            <p:cNvPr id="33853" name="Group 340"/>
            <p:cNvGrpSpPr>
              <a:grpSpLocks/>
            </p:cNvGrpSpPr>
            <p:nvPr/>
          </p:nvGrpSpPr>
          <p:grpSpPr bwMode="auto">
            <a:xfrm>
              <a:off x="3650" y="2659"/>
              <a:ext cx="771" cy="513"/>
              <a:chOff x="930" y="1298"/>
              <a:chExt cx="3856" cy="2132"/>
            </a:xfrm>
          </p:grpSpPr>
          <p:sp>
            <p:nvSpPr>
              <p:cNvPr id="33909" name="Oval 173"/>
              <p:cNvSpPr>
                <a:spLocks noChangeArrowheads="1"/>
              </p:cNvSpPr>
              <p:nvPr/>
            </p:nvSpPr>
            <p:spPr bwMode="auto">
              <a:xfrm>
                <a:off x="1247" y="2387"/>
                <a:ext cx="272" cy="272"/>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3910" name="Group 342"/>
              <p:cNvGrpSpPr>
                <a:grpSpLocks/>
              </p:cNvGrpSpPr>
              <p:nvPr/>
            </p:nvGrpSpPr>
            <p:grpSpPr bwMode="auto">
              <a:xfrm>
                <a:off x="975" y="3158"/>
                <a:ext cx="227" cy="272"/>
                <a:chOff x="975" y="3158"/>
                <a:chExt cx="227" cy="272"/>
              </a:xfrm>
            </p:grpSpPr>
            <p:sp>
              <p:nvSpPr>
                <p:cNvPr id="33953"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54"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55"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56"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57"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58"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59"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60"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61"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33911" name="Oval 330"/>
              <p:cNvSpPr>
                <a:spLocks noChangeArrowheads="1"/>
              </p:cNvSpPr>
              <p:nvPr/>
            </p:nvSpPr>
            <p:spPr bwMode="auto">
              <a:xfrm>
                <a:off x="930" y="3022"/>
                <a:ext cx="181"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3912" name="Group 343"/>
              <p:cNvGrpSpPr>
                <a:grpSpLocks/>
              </p:cNvGrpSpPr>
              <p:nvPr/>
            </p:nvGrpSpPr>
            <p:grpSpPr bwMode="auto">
              <a:xfrm>
                <a:off x="1020" y="2614"/>
                <a:ext cx="453" cy="589"/>
                <a:chOff x="975" y="2614"/>
                <a:chExt cx="453" cy="589"/>
              </a:xfrm>
            </p:grpSpPr>
            <p:sp>
              <p:nvSpPr>
                <p:cNvPr id="33944"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45"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46"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47"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48"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49"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50"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51"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52"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3913" name="Group 348"/>
              <p:cNvGrpSpPr>
                <a:grpSpLocks/>
              </p:cNvGrpSpPr>
              <p:nvPr/>
            </p:nvGrpSpPr>
            <p:grpSpPr bwMode="auto">
              <a:xfrm>
                <a:off x="1429" y="2614"/>
                <a:ext cx="272" cy="136"/>
                <a:chOff x="1429" y="2614"/>
                <a:chExt cx="272" cy="136"/>
              </a:xfrm>
            </p:grpSpPr>
            <p:sp>
              <p:nvSpPr>
                <p:cNvPr id="33942"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43"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3914" name="Group 349"/>
              <p:cNvGrpSpPr>
                <a:grpSpLocks/>
              </p:cNvGrpSpPr>
              <p:nvPr/>
            </p:nvGrpSpPr>
            <p:grpSpPr bwMode="auto">
              <a:xfrm>
                <a:off x="1701" y="2659"/>
                <a:ext cx="680" cy="680"/>
                <a:chOff x="1701" y="2659"/>
                <a:chExt cx="680" cy="680"/>
              </a:xfrm>
            </p:grpSpPr>
            <p:sp>
              <p:nvSpPr>
                <p:cNvPr id="33935"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36"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37"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38"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39"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40"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41"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33915" name="Oval 346"/>
              <p:cNvSpPr>
                <a:spLocks noChangeArrowheads="1"/>
              </p:cNvSpPr>
              <p:nvPr/>
            </p:nvSpPr>
            <p:spPr bwMode="auto">
              <a:xfrm rot="-473338">
                <a:off x="1383" y="2115"/>
                <a:ext cx="318" cy="318"/>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3916" name="Group 430"/>
              <p:cNvGrpSpPr>
                <a:grpSpLocks/>
              </p:cNvGrpSpPr>
              <p:nvPr/>
            </p:nvGrpSpPr>
            <p:grpSpPr bwMode="auto">
              <a:xfrm>
                <a:off x="1549" y="1344"/>
                <a:ext cx="786" cy="802"/>
                <a:chOff x="1549" y="1344"/>
                <a:chExt cx="786" cy="802"/>
              </a:xfrm>
            </p:grpSpPr>
            <p:sp>
              <p:nvSpPr>
                <p:cNvPr id="33932" name="Oval 351"/>
                <p:cNvSpPr>
                  <a:spLocks noChangeArrowheads="1"/>
                </p:cNvSpPr>
                <p:nvPr/>
              </p:nvSpPr>
              <p:spPr bwMode="auto">
                <a:xfrm rot="218809">
                  <a:off x="1549" y="1828"/>
                  <a:ext cx="317" cy="318"/>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33" name="Oval 354"/>
                <p:cNvSpPr>
                  <a:spLocks noChangeArrowheads="1"/>
                </p:cNvSpPr>
                <p:nvPr/>
              </p:nvSpPr>
              <p:spPr bwMode="auto">
                <a:xfrm rot="218809">
                  <a:off x="1746" y="1570"/>
                  <a:ext cx="317" cy="317"/>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34" name="Oval 355"/>
                <p:cNvSpPr>
                  <a:spLocks noChangeArrowheads="1"/>
                </p:cNvSpPr>
                <p:nvPr/>
              </p:nvSpPr>
              <p:spPr bwMode="auto">
                <a:xfrm rot="218809">
                  <a:off x="1973" y="1344"/>
                  <a:ext cx="362" cy="363"/>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3917" name="Group 432"/>
              <p:cNvGrpSpPr>
                <a:grpSpLocks/>
              </p:cNvGrpSpPr>
              <p:nvPr/>
            </p:nvGrpSpPr>
            <p:grpSpPr bwMode="auto">
              <a:xfrm>
                <a:off x="2336" y="1298"/>
                <a:ext cx="725" cy="363"/>
                <a:chOff x="2336" y="1298"/>
                <a:chExt cx="725" cy="363"/>
              </a:xfrm>
            </p:grpSpPr>
            <p:sp>
              <p:nvSpPr>
                <p:cNvPr id="33930" name="Oval 356"/>
                <p:cNvSpPr>
                  <a:spLocks noChangeArrowheads="1"/>
                </p:cNvSpPr>
                <p:nvPr/>
              </p:nvSpPr>
              <p:spPr bwMode="auto">
                <a:xfrm>
                  <a:off x="2336" y="1298"/>
                  <a:ext cx="362" cy="363"/>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31" name="Oval 357"/>
                <p:cNvSpPr>
                  <a:spLocks noChangeArrowheads="1"/>
                </p:cNvSpPr>
                <p:nvPr/>
              </p:nvSpPr>
              <p:spPr bwMode="auto">
                <a:xfrm>
                  <a:off x="2699" y="1298"/>
                  <a:ext cx="362" cy="363"/>
                </a:xfrm>
                <a:prstGeom prst="ellipse">
                  <a:avLst/>
                </a:prstGeom>
                <a:solidFill>
                  <a:srgbClr val="B2B2B2"/>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3918" name="Group 431"/>
              <p:cNvGrpSpPr>
                <a:grpSpLocks/>
              </p:cNvGrpSpPr>
              <p:nvPr/>
            </p:nvGrpSpPr>
            <p:grpSpPr bwMode="auto">
              <a:xfrm>
                <a:off x="3061" y="1389"/>
                <a:ext cx="1725" cy="1995"/>
                <a:chOff x="3061" y="1389"/>
                <a:chExt cx="1725" cy="1995"/>
              </a:xfrm>
            </p:grpSpPr>
            <p:sp>
              <p:nvSpPr>
                <p:cNvPr id="33919" name="Oval 358"/>
                <p:cNvSpPr>
                  <a:spLocks noChangeArrowheads="1"/>
                </p:cNvSpPr>
                <p:nvPr/>
              </p:nvSpPr>
              <p:spPr bwMode="auto">
                <a:xfrm>
                  <a:off x="3061" y="1389"/>
                  <a:ext cx="362" cy="363"/>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20" name="Oval 360"/>
                <p:cNvSpPr>
                  <a:spLocks noChangeArrowheads="1"/>
                </p:cNvSpPr>
                <p:nvPr/>
              </p:nvSpPr>
              <p:spPr bwMode="auto">
                <a:xfrm>
                  <a:off x="3379" y="1616"/>
                  <a:ext cx="272" cy="272"/>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21" name="Oval 367"/>
                <p:cNvSpPr>
                  <a:spLocks noChangeArrowheads="1"/>
                </p:cNvSpPr>
                <p:nvPr/>
              </p:nvSpPr>
              <p:spPr bwMode="auto">
                <a:xfrm>
                  <a:off x="3606" y="1752"/>
                  <a:ext cx="272" cy="272"/>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22" name="Oval 370"/>
                <p:cNvSpPr>
                  <a:spLocks noChangeArrowheads="1"/>
                </p:cNvSpPr>
                <p:nvPr/>
              </p:nvSpPr>
              <p:spPr bwMode="auto">
                <a:xfrm>
                  <a:off x="3833" y="2024"/>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23" name="Oval 371"/>
                <p:cNvSpPr>
                  <a:spLocks noChangeArrowheads="1"/>
                </p:cNvSpPr>
                <p:nvPr/>
              </p:nvSpPr>
              <p:spPr bwMode="auto">
                <a:xfrm>
                  <a:off x="3969" y="2160"/>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24" name="Oval 372"/>
                <p:cNvSpPr>
                  <a:spLocks noChangeArrowheads="1"/>
                </p:cNvSpPr>
                <p:nvPr/>
              </p:nvSpPr>
              <p:spPr bwMode="auto">
                <a:xfrm>
                  <a:off x="4105" y="2296"/>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25" name="Oval 373"/>
                <p:cNvSpPr>
                  <a:spLocks noChangeArrowheads="1"/>
                </p:cNvSpPr>
                <p:nvPr/>
              </p:nvSpPr>
              <p:spPr bwMode="auto">
                <a:xfrm>
                  <a:off x="4195" y="2478"/>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26" name="Oval 374"/>
                <p:cNvSpPr>
                  <a:spLocks noChangeArrowheads="1"/>
                </p:cNvSpPr>
                <p:nvPr/>
              </p:nvSpPr>
              <p:spPr bwMode="auto">
                <a:xfrm>
                  <a:off x="4332" y="2659"/>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27" name="Oval 375"/>
                <p:cNvSpPr>
                  <a:spLocks noChangeArrowheads="1"/>
                </p:cNvSpPr>
                <p:nvPr/>
              </p:nvSpPr>
              <p:spPr bwMode="auto">
                <a:xfrm>
                  <a:off x="4422" y="2840"/>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28" name="Oval 376"/>
                <p:cNvSpPr>
                  <a:spLocks noChangeArrowheads="1"/>
                </p:cNvSpPr>
                <p:nvPr/>
              </p:nvSpPr>
              <p:spPr bwMode="auto">
                <a:xfrm>
                  <a:off x="4513" y="3022"/>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29" name="Oval 377"/>
                <p:cNvSpPr>
                  <a:spLocks noChangeArrowheads="1"/>
                </p:cNvSpPr>
                <p:nvPr/>
              </p:nvSpPr>
              <p:spPr bwMode="auto">
                <a:xfrm>
                  <a:off x="4604" y="3203"/>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grpSp>
          <p:nvGrpSpPr>
            <p:cNvPr id="33854" name="Group 340"/>
            <p:cNvGrpSpPr>
              <a:grpSpLocks/>
            </p:cNvGrpSpPr>
            <p:nvPr/>
          </p:nvGrpSpPr>
          <p:grpSpPr bwMode="auto">
            <a:xfrm>
              <a:off x="4195" y="2659"/>
              <a:ext cx="771" cy="513"/>
              <a:chOff x="930" y="1298"/>
              <a:chExt cx="3856" cy="2132"/>
            </a:xfrm>
          </p:grpSpPr>
          <p:sp>
            <p:nvSpPr>
              <p:cNvPr id="33856" name="Oval 173"/>
              <p:cNvSpPr>
                <a:spLocks noChangeArrowheads="1"/>
              </p:cNvSpPr>
              <p:nvPr/>
            </p:nvSpPr>
            <p:spPr bwMode="auto">
              <a:xfrm>
                <a:off x="1247" y="2387"/>
                <a:ext cx="272" cy="272"/>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3857" name="Group 342"/>
              <p:cNvGrpSpPr>
                <a:grpSpLocks/>
              </p:cNvGrpSpPr>
              <p:nvPr/>
            </p:nvGrpSpPr>
            <p:grpSpPr bwMode="auto">
              <a:xfrm>
                <a:off x="975" y="3158"/>
                <a:ext cx="227" cy="272"/>
                <a:chOff x="975" y="3158"/>
                <a:chExt cx="227" cy="272"/>
              </a:xfrm>
            </p:grpSpPr>
            <p:sp>
              <p:nvSpPr>
                <p:cNvPr id="33900"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01"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02"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03"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04"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05"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06"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07"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908"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33858" name="Oval 330"/>
              <p:cNvSpPr>
                <a:spLocks noChangeArrowheads="1"/>
              </p:cNvSpPr>
              <p:nvPr/>
            </p:nvSpPr>
            <p:spPr bwMode="auto">
              <a:xfrm>
                <a:off x="930" y="3022"/>
                <a:ext cx="181"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3859" name="Group 343"/>
              <p:cNvGrpSpPr>
                <a:grpSpLocks/>
              </p:cNvGrpSpPr>
              <p:nvPr/>
            </p:nvGrpSpPr>
            <p:grpSpPr bwMode="auto">
              <a:xfrm>
                <a:off x="1020" y="2614"/>
                <a:ext cx="453" cy="589"/>
                <a:chOff x="975" y="2614"/>
                <a:chExt cx="453" cy="589"/>
              </a:xfrm>
            </p:grpSpPr>
            <p:sp>
              <p:nvSpPr>
                <p:cNvPr id="33891"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892"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893"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894"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895"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896"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897"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898"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899"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3860" name="Group 348"/>
              <p:cNvGrpSpPr>
                <a:grpSpLocks/>
              </p:cNvGrpSpPr>
              <p:nvPr/>
            </p:nvGrpSpPr>
            <p:grpSpPr bwMode="auto">
              <a:xfrm>
                <a:off x="1429" y="2614"/>
                <a:ext cx="272" cy="136"/>
                <a:chOff x="1429" y="2614"/>
                <a:chExt cx="272" cy="136"/>
              </a:xfrm>
            </p:grpSpPr>
            <p:sp>
              <p:nvSpPr>
                <p:cNvPr id="33889"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890"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3861" name="Group 349"/>
              <p:cNvGrpSpPr>
                <a:grpSpLocks/>
              </p:cNvGrpSpPr>
              <p:nvPr/>
            </p:nvGrpSpPr>
            <p:grpSpPr bwMode="auto">
              <a:xfrm>
                <a:off x="1701" y="2659"/>
                <a:ext cx="680" cy="680"/>
                <a:chOff x="1701" y="2659"/>
                <a:chExt cx="680" cy="680"/>
              </a:xfrm>
            </p:grpSpPr>
            <p:sp>
              <p:nvSpPr>
                <p:cNvPr id="33882"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883"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884"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885"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886"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887"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888"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33862" name="Oval 346"/>
              <p:cNvSpPr>
                <a:spLocks noChangeArrowheads="1"/>
              </p:cNvSpPr>
              <p:nvPr/>
            </p:nvSpPr>
            <p:spPr bwMode="auto">
              <a:xfrm rot="-473338">
                <a:off x="1383" y="2115"/>
                <a:ext cx="318" cy="318"/>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3863" name="Group 430"/>
              <p:cNvGrpSpPr>
                <a:grpSpLocks/>
              </p:cNvGrpSpPr>
              <p:nvPr/>
            </p:nvGrpSpPr>
            <p:grpSpPr bwMode="auto">
              <a:xfrm>
                <a:off x="1549" y="1344"/>
                <a:ext cx="786" cy="802"/>
                <a:chOff x="1549" y="1344"/>
                <a:chExt cx="786" cy="802"/>
              </a:xfrm>
            </p:grpSpPr>
            <p:sp>
              <p:nvSpPr>
                <p:cNvPr id="33879" name="Oval 351"/>
                <p:cNvSpPr>
                  <a:spLocks noChangeArrowheads="1"/>
                </p:cNvSpPr>
                <p:nvPr/>
              </p:nvSpPr>
              <p:spPr bwMode="auto">
                <a:xfrm rot="218809">
                  <a:off x="1549" y="1828"/>
                  <a:ext cx="317" cy="318"/>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880" name="Oval 354"/>
                <p:cNvSpPr>
                  <a:spLocks noChangeArrowheads="1"/>
                </p:cNvSpPr>
                <p:nvPr/>
              </p:nvSpPr>
              <p:spPr bwMode="auto">
                <a:xfrm rot="218809">
                  <a:off x="1746" y="1570"/>
                  <a:ext cx="317" cy="317"/>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881" name="Oval 355"/>
                <p:cNvSpPr>
                  <a:spLocks noChangeArrowheads="1"/>
                </p:cNvSpPr>
                <p:nvPr/>
              </p:nvSpPr>
              <p:spPr bwMode="auto">
                <a:xfrm rot="218809">
                  <a:off x="1973" y="1344"/>
                  <a:ext cx="362" cy="363"/>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3864" name="Group 432"/>
              <p:cNvGrpSpPr>
                <a:grpSpLocks/>
              </p:cNvGrpSpPr>
              <p:nvPr/>
            </p:nvGrpSpPr>
            <p:grpSpPr bwMode="auto">
              <a:xfrm>
                <a:off x="2336" y="1298"/>
                <a:ext cx="725" cy="363"/>
                <a:chOff x="2336" y="1298"/>
                <a:chExt cx="725" cy="363"/>
              </a:xfrm>
            </p:grpSpPr>
            <p:sp>
              <p:nvSpPr>
                <p:cNvPr id="33877" name="Oval 356"/>
                <p:cNvSpPr>
                  <a:spLocks noChangeArrowheads="1"/>
                </p:cNvSpPr>
                <p:nvPr/>
              </p:nvSpPr>
              <p:spPr bwMode="auto">
                <a:xfrm>
                  <a:off x="2336" y="1298"/>
                  <a:ext cx="362" cy="363"/>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878" name="Oval 357"/>
                <p:cNvSpPr>
                  <a:spLocks noChangeArrowheads="1"/>
                </p:cNvSpPr>
                <p:nvPr/>
              </p:nvSpPr>
              <p:spPr bwMode="auto">
                <a:xfrm>
                  <a:off x="2699" y="1298"/>
                  <a:ext cx="362" cy="363"/>
                </a:xfrm>
                <a:prstGeom prst="ellipse">
                  <a:avLst/>
                </a:prstGeom>
                <a:solidFill>
                  <a:srgbClr val="B2B2B2"/>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3865" name="Group 431"/>
              <p:cNvGrpSpPr>
                <a:grpSpLocks/>
              </p:cNvGrpSpPr>
              <p:nvPr/>
            </p:nvGrpSpPr>
            <p:grpSpPr bwMode="auto">
              <a:xfrm>
                <a:off x="3061" y="1389"/>
                <a:ext cx="1725" cy="1995"/>
                <a:chOff x="3061" y="1389"/>
                <a:chExt cx="1725" cy="1995"/>
              </a:xfrm>
            </p:grpSpPr>
            <p:sp>
              <p:nvSpPr>
                <p:cNvPr id="33866" name="Oval 358"/>
                <p:cNvSpPr>
                  <a:spLocks noChangeArrowheads="1"/>
                </p:cNvSpPr>
                <p:nvPr/>
              </p:nvSpPr>
              <p:spPr bwMode="auto">
                <a:xfrm>
                  <a:off x="3061" y="1389"/>
                  <a:ext cx="362" cy="363"/>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867" name="Oval 360"/>
                <p:cNvSpPr>
                  <a:spLocks noChangeArrowheads="1"/>
                </p:cNvSpPr>
                <p:nvPr/>
              </p:nvSpPr>
              <p:spPr bwMode="auto">
                <a:xfrm>
                  <a:off x="3379" y="1616"/>
                  <a:ext cx="272" cy="272"/>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868" name="Oval 367"/>
                <p:cNvSpPr>
                  <a:spLocks noChangeArrowheads="1"/>
                </p:cNvSpPr>
                <p:nvPr/>
              </p:nvSpPr>
              <p:spPr bwMode="auto">
                <a:xfrm>
                  <a:off x="3606" y="1752"/>
                  <a:ext cx="272" cy="272"/>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869" name="Oval 370"/>
                <p:cNvSpPr>
                  <a:spLocks noChangeArrowheads="1"/>
                </p:cNvSpPr>
                <p:nvPr/>
              </p:nvSpPr>
              <p:spPr bwMode="auto">
                <a:xfrm>
                  <a:off x="3833" y="2024"/>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870" name="Oval 371"/>
                <p:cNvSpPr>
                  <a:spLocks noChangeArrowheads="1"/>
                </p:cNvSpPr>
                <p:nvPr/>
              </p:nvSpPr>
              <p:spPr bwMode="auto">
                <a:xfrm>
                  <a:off x="3969" y="2160"/>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871" name="Oval 372"/>
                <p:cNvSpPr>
                  <a:spLocks noChangeArrowheads="1"/>
                </p:cNvSpPr>
                <p:nvPr/>
              </p:nvSpPr>
              <p:spPr bwMode="auto">
                <a:xfrm>
                  <a:off x="4105" y="2296"/>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872" name="Oval 373"/>
                <p:cNvSpPr>
                  <a:spLocks noChangeArrowheads="1"/>
                </p:cNvSpPr>
                <p:nvPr/>
              </p:nvSpPr>
              <p:spPr bwMode="auto">
                <a:xfrm>
                  <a:off x="4195" y="2478"/>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873" name="Oval 374"/>
                <p:cNvSpPr>
                  <a:spLocks noChangeArrowheads="1"/>
                </p:cNvSpPr>
                <p:nvPr/>
              </p:nvSpPr>
              <p:spPr bwMode="auto">
                <a:xfrm>
                  <a:off x="4332" y="2659"/>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874" name="Oval 375"/>
                <p:cNvSpPr>
                  <a:spLocks noChangeArrowheads="1"/>
                </p:cNvSpPr>
                <p:nvPr/>
              </p:nvSpPr>
              <p:spPr bwMode="auto">
                <a:xfrm>
                  <a:off x="4422" y="2840"/>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875" name="Oval 376"/>
                <p:cNvSpPr>
                  <a:spLocks noChangeArrowheads="1"/>
                </p:cNvSpPr>
                <p:nvPr/>
              </p:nvSpPr>
              <p:spPr bwMode="auto">
                <a:xfrm>
                  <a:off x="4513" y="3022"/>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3876" name="Oval 377"/>
                <p:cNvSpPr>
                  <a:spLocks noChangeArrowheads="1"/>
                </p:cNvSpPr>
                <p:nvPr/>
              </p:nvSpPr>
              <p:spPr bwMode="auto">
                <a:xfrm>
                  <a:off x="4604" y="3203"/>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sp>
          <p:nvSpPr>
            <p:cNvPr id="33855" name="Rectangle 606"/>
            <p:cNvSpPr>
              <a:spLocks noChangeArrowheads="1"/>
            </p:cNvSpPr>
            <p:nvPr/>
          </p:nvSpPr>
          <p:spPr bwMode="auto">
            <a:xfrm>
              <a:off x="3061" y="2568"/>
              <a:ext cx="1951" cy="681"/>
            </a:xfrm>
            <a:prstGeom prst="rect">
              <a:avLst/>
            </a:prstGeom>
            <a:noFill/>
            <a:ln w="3175">
              <a:solidFill>
                <a:schemeClr val="bg1"/>
              </a:solidFill>
              <a:miter lim="800000"/>
              <a:headEnd/>
              <a:tailEnd/>
            </a:ln>
          </p:spPr>
          <p:txBody>
            <a:bodyPr wrap="none" anchor="ctr"/>
            <a:lstStyle/>
            <a:p>
              <a:endParaRPr lang="fr-FR" sz="1800">
                <a:solidFill>
                  <a:schemeClr val="tx1"/>
                </a:solidFill>
                <a:latin typeface="Arial" charset="0"/>
              </a:endParaRPr>
            </a:p>
          </p:txBody>
        </p:sp>
      </p:grpSp>
      <p:sp>
        <p:nvSpPr>
          <p:cNvPr id="32822" name="Line 609"/>
          <p:cNvSpPr>
            <a:spLocks noChangeShapeType="1"/>
          </p:cNvSpPr>
          <p:nvPr/>
        </p:nvSpPr>
        <p:spPr bwMode="auto">
          <a:xfrm>
            <a:off x="5148263" y="2205038"/>
            <a:ext cx="0" cy="1296987"/>
          </a:xfrm>
          <a:prstGeom prst="line">
            <a:avLst/>
          </a:prstGeom>
          <a:noFill/>
          <a:ln w="9525">
            <a:solidFill>
              <a:schemeClr val="bg1"/>
            </a:solidFill>
            <a:round/>
            <a:headEnd/>
            <a:tailEnd type="triangle" w="med" len="med"/>
          </a:ln>
        </p:spPr>
        <p:txBody>
          <a:bodyPr/>
          <a:lstStyle/>
          <a:p>
            <a:endParaRPr lang="fr-FR"/>
          </a:p>
        </p:txBody>
      </p:sp>
      <p:sp>
        <p:nvSpPr>
          <p:cNvPr id="32823" name="Line 610"/>
          <p:cNvSpPr>
            <a:spLocks noChangeShapeType="1"/>
          </p:cNvSpPr>
          <p:nvPr/>
        </p:nvSpPr>
        <p:spPr bwMode="auto">
          <a:xfrm>
            <a:off x="4716463" y="2062163"/>
            <a:ext cx="0" cy="2232025"/>
          </a:xfrm>
          <a:prstGeom prst="line">
            <a:avLst/>
          </a:prstGeom>
          <a:noFill/>
          <a:ln w="9525">
            <a:solidFill>
              <a:schemeClr val="bg1"/>
            </a:solidFill>
            <a:round/>
            <a:headEnd/>
            <a:tailEnd type="triangle" w="med" len="med"/>
          </a:ln>
        </p:spPr>
        <p:txBody>
          <a:bodyPr/>
          <a:lstStyle/>
          <a:p>
            <a:endParaRPr lang="fr-FR"/>
          </a:p>
        </p:txBody>
      </p:sp>
      <p:sp>
        <p:nvSpPr>
          <p:cNvPr id="103011" name="Text Box 611"/>
          <p:cNvSpPr txBox="1">
            <a:spLocks noChangeArrowheads="1"/>
          </p:cNvSpPr>
          <p:nvPr/>
        </p:nvSpPr>
        <p:spPr bwMode="auto">
          <a:xfrm>
            <a:off x="8316913" y="3646488"/>
            <a:ext cx="336550"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fr-BE" sz="1800">
                <a:latin typeface="Arial" charset="0"/>
                <a:cs typeface="+mn-cs"/>
              </a:rPr>
              <a:t>A</a:t>
            </a:r>
            <a:endParaRPr lang="fr-FR" sz="1800">
              <a:latin typeface="Arial" charset="0"/>
              <a:cs typeface="+mn-cs"/>
            </a:endParaRPr>
          </a:p>
        </p:txBody>
      </p:sp>
      <p:sp>
        <p:nvSpPr>
          <p:cNvPr id="103013" name="Text Box 613"/>
          <p:cNvSpPr txBox="1">
            <a:spLocks noChangeArrowheads="1"/>
          </p:cNvSpPr>
          <p:nvPr/>
        </p:nvSpPr>
        <p:spPr bwMode="auto">
          <a:xfrm>
            <a:off x="7740650" y="4725988"/>
            <a:ext cx="336550"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fr-BE" sz="1800">
                <a:latin typeface="Arial" charset="0"/>
                <a:cs typeface="+mn-cs"/>
              </a:rPr>
              <a:t>B</a:t>
            </a:r>
            <a:endParaRPr lang="fr-FR" sz="1800">
              <a:latin typeface="Arial" charset="0"/>
              <a:cs typeface="+mn-cs"/>
            </a:endParaRPr>
          </a:p>
        </p:txBody>
      </p:sp>
      <p:pic>
        <p:nvPicPr>
          <p:cNvPr id="32826" name="Picture 6" descr="0489"/>
          <p:cNvPicPr>
            <a:picLocks noChangeAspect="1" noChangeArrowheads="1"/>
          </p:cNvPicPr>
          <p:nvPr/>
        </p:nvPicPr>
        <p:blipFill>
          <a:blip r:embed="rId3"/>
          <a:srcRect/>
          <a:stretch>
            <a:fillRect/>
          </a:stretch>
        </p:blipFill>
        <p:spPr bwMode="auto">
          <a:xfrm>
            <a:off x="7235825" y="1874838"/>
            <a:ext cx="1728788" cy="1401762"/>
          </a:xfrm>
          <a:prstGeom prst="rect">
            <a:avLst/>
          </a:prstGeom>
          <a:noFill/>
          <a:ln w="9525">
            <a:noFill/>
            <a:miter lim="800000"/>
            <a:headEnd/>
            <a:tailEnd/>
          </a:ln>
        </p:spPr>
      </p:pic>
      <p:pic>
        <p:nvPicPr>
          <p:cNvPr id="32827" name="Picture 5" descr="3178"/>
          <p:cNvPicPr>
            <a:picLocks noChangeAspect="1" noChangeArrowheads="1"/>
          </p:cNvPicPr>
          <p:nvPr/>
        </p:nvPicPr>
        <p:blipFill>
          <a:blip r:embed="rId4"/>
          <a:srcRect/>
          <a:stretch>
            <a:fillRect/>
          </a:stretch>
        </p:blipFill>
        <p:spPr bwMode="auto">
          <a:xfrm>
            <a:off x="7235825" y="260350"/>
            <a:ext cx="1617663" cy="1368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08"/>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328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8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8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70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8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8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270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8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8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8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8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8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30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82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28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30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3282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2821"/>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1030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11" grpId="1" animBg="1"/>
      <p:bldP spid="32812" grpId="0" animBg="1"/>
      <p:bldP spid="32813" grpId="0" animBg="1"/>
      <p:bldP spid="32814" grpId="0" animBg="1"/>
      <p:bldP spid="102705" grpId="0"/>
      <p:bldP spid="102706" grpId="0"/>
      <p:bldP spid="102708" grpId="0"/>
      <p:bldP spid="32818" grpId="0" animBg="1"/>
      <p:bldP spid="32819" grpId="0" animBg="1"/>
      <p:bldP spid="32822" grpId="0" animBg="1"/>
      <p:bldP spid="32823" grpId="0" animBg="1"/>
      <p:bldP spid="32823" grpId="1" animBg="1"/>
      <p:bldP spid="103011" grpId="0"/>
      <p:bldP spid="103013" grpId="0"/>
      <p:bldP spid="10301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idx="4294967295"/>
          </p:nvPr>
        </p:nvSpPr>
        <p:spPr>
          <a:xfrm>
            <a:off x="457200" y="274638"/>
            <a:ext cx="8435975" cy="706437"/>
          </a:xfrm>
        </p:spPr>
        <p:txBody>
          <a:bodyPr/>
          <a:lstStyle/>
          <a:p>
            <a:r>
              <a:rPr lang="fr-BE" sz="2800" smtClean="0"/>
              <a:t>Di</a:t>
            </a:r>
            <a:r>
              <a:rPr lang="pl-PL" sz="2800" smtClean="0"/>
              <a:t>agnostyka różnicowa torbieli jajnika</a:t>
            </a:r>
            <a:r>
              <a:rPr lang="fr-BE" sz="2800" smtClean="0"/>
              <a:t> (US</a:t>
            </a:r>
            <a:r>
              <a:rPr lang="pl-PL" sz="2800" smtClean="0"/>
              <a:t>G</a:t>
            </a:r>
            <a:r>
              <a:rPr lang="fr-BE" sz="2800" smtClean="0"/>
              <a:t> </a:t>
            </a:r>
            <a:r>
              <a:rPr lang="pl-PL" sz="2800" smtClean="0"/>
              <a:t>&gt;badanie rektalne</a:t>
            </a:r>
            <a:r>
              <a:rPr lang="fr-BE" sz="2800" smtClean="0"/>
              <a:t>)</a:t>
            </a:r>
            <a:endParaRPr lang="fr-FR" sz="2800" smtClean="0"/>
          </a:p>
        </p:txBody>
      </p:sp>
      <p:sp>
        <p:nvSpPr>
          <p:cNvPr id="35842" name="Rectangle 3"/>
          <p:cNvSpPr>
            <a:spLocks noChangeArrowheads="1"/>
          </p:cNvSpPr>
          <p:nvPr/>
        </p:nvSpPr>
        <p:spPr bwMode="auto">
          <a:xfrm>
            <a:off x="827088" y="1101725"/>
            <a:ext cx="2087562" cy="769938"/>
          </a:xfrm>
          <a:prstGeom prst="rect">
            <a:avLst/>
          </a:prstGeom>
          <a:noFill/>
          <a:ln w="9525">
            <a:solidFill>
              <a:srgbClr val="FFFF00"/>
            </a:solidFill>
            <a:miter lim="800000"/>
            <a:headEnd/>
            <a:tailEnd/>
          </a:ln>
        </p:spPr>
        <p:txBody>
          <a:bodyPr anchor="ctr">
            <a:spAutoFit/>
          </a:bodyPr>
          <a:lstStyle/>
          <a:p>
            <a:r>
              <a:rPr lang="pl-PL" sz="2200">
                <a:solidFill>
                  <a:srgbClr val="FFFF00"/>
                </a:solidFill>
              </a:rPr>
              <a:t>Torbiel pęcherzykowa</a:t>
            </a:r>
            <a:endParaRPr lang="fr-FR" sz="2000">
              <a:solidFill>
                <a:srgbClr val="FFFF00"/>
              </a:solidFill>
            </a:endParaRPr>
          </a:p>
        </p:txBody>
      </p:sp>
      <p:grpSp>
        <p:nvGrpSpPr>
          <p:cNvPr id="35843" name="Group 4"/>
          <p:cNvGrpSpPr>
            <a:grpSpLocks/>
          </p:cNvGrpSpPr>
          <p:nvPr/>
        </p:nvGrpSpPr>
        <p:grpSpPr bwMode="auto">
          <a:xfrm>
            <a:off x="900113" y="2060575"/>
            <a:ext cx="1423987" cy="1104900"/>
            <a:chOff x="521" y="1344"/>
            <a:chExt cx="1170" cy="832"/>
          </a:xfrm>
        </p:grpSpPr>
        <p:sp>
          <p:nvSpPr>
            <p:cNvPr id="35870" name="Freeform 5"/>
            <p:cNvSpPr>
              <a:spLocks/>
            </p:cNvSpPr>
            <p:nvPr/>
          </p:nvSpPr>
          <p:spPr bwMode="auto">
            <a:xfrm>
              <a:off x="521" y="1344"/>
              <a:ext cx="1170" cy="832"/>
            </a:xfrm>
            <a:custGeom>
              <a:avLst/>
              <a:gdLst>
                <a:gd name="T0" fmla="*/ 93 w 1170"/>
                <a:gd name="T1" fmla="*/ 198 h 832"/>
                <a:gd name="T2" fmla="*/ 99 w 1170"/>
                <a:gd name="T3" fmla="*/ 162 h 832"/>
                <a:gd name="T4" fmla="*/ 171 w 1170"/>
                <a:gd name="T5" fmla="*/ 126 h 832"/>
                <a:gd name="T6" fmla="*/ 201 w 1170"/>
                <a:gd name="T7" fmla="*/ 96 h 832"/>
                <a:gd name="T8" fmla="*/ 237 w 1170"/>
                <a:gd name="T9" fmla="*/ 84 h 832"/>
                <a:gd name="T10" fmla="*/ 387 w 1170"/>
                <a:gd name="T11" fmla="*/ 30 h 832"/>
                <a:gd name="T12" fmla="*/ 441 w 1170"/>
                <a:gd name="T13" fmla="*/ 6 h 832"/>
                <a:gd name="T14" fmla="*/ 459 w 1170"/>
                <a:gd name="T15" fmla="*/ 0 h 832"/>
                <a:gd name="T16" fmla="*/ 759 w 1170"/>
                <a:gd name="T17" fmla="*/ 6 h 832"/>
                <a:gd name="T18" fmla="*/ 813 w 1170"/>
                <a:gd name="T19" fmla="*/ 36 h 832"/>
                <a:gd name="T20" fmla="*/ 861 w 1170"/>
                <a:gd name="T21" fmla="*/ 42 h 832"/>
                <a:gd name="T22" fmla="*/ 975 w 1170"/>
                <a:gd name="T23" fmla="*/ 114 h 832"/>
                <a:gd name="T24" fmla="*/ 1017 w 1170"/>
                <a:gd name="T25" fmla="*/ 204 h 832"/>
                <a:gd name="T26" fmla="*/ 1041 w 1170"/>
                <a:gd name="T27" fmla="*/ 294 h 832"/>
                <a:gd name="T28" fmla="*/ 1065 w 1170"/>
                <a:gd name="T29" fmla="*/ 312 h 832"/>
                <a:gd name="T30" fmla="*/ 1083 w 1170"/>
                <a:gd name="T31" fmla="*/ 330 h 832"/>
                <a:gd name="T32" fmla="*/ 1131 w 1170"/>
                <a:gd name="T33" fmla="*/ 342 h 832"/>
                <a:gd name="T34" fmla="*/ 1131 w 1170"/>
                <a:gd name="T35" fmla="*/ 558 h 832"/>
                <a:gd name="T36" fmla="*/ 1113 w 1170"/>
                <a:gd name="T37" fmla="*/ 612 h 832"/>
                <a:gd name="T38" fmla="*/ 1041 w 1170"/>
                <a:gd name="T39" fmla="*/ 660 h 832"/>
                <a:gd name="T40" fmla="*/ 993 w 1170"/>
                <a:gd name="T41" fmla="*/ 738 h 832"/>
                <a:gd name="T42" fmla="*/ 807 w 1170"/>
                <a:gd name="T43" fmla="*/ 792 h 832"/>
                <a:gd name="T44" fmla="*/ 549 w 1170"/>
                <a:gd name="T45" fmla="*/ 828 h 832"/>
                <a:gd name="T46" fmla="*/ 447 w 1170"/>
                <a:gd name="T47" fmla="*/ 822 h 832"/>
                <a:gd name="T48" fmla="*/ 333 w 1170"/>
                <a:gd name="T49" fmla="*/ 780 h 832"/>
                <a:gd name="T50" fmla="*/ 261 w 1170"/>
                <a:gd name="T51" fmla="*/ 732 h 832"/>
                <a:gd name="T52" fmla="*/ 225 w 1170"/>
                <a:gd name="T53" fmla="*/ 714 h 832"/>
                <a:gd name="T54" fmla="*/ 129 w 1170"/>
                <a:gd name="T55" fmla="*/ 684 h 832"/>
                <a:gd name="T56" fmla="*/ 75 w 1170"/>
                <a:gd name="T57" fmla="*/ 612 h 832"/>
                <a:gd name="T58" fmla="*/ 63 w 1170"/>
                <a:gd name="T59" fmla="*/ 576 h 832"/>
                <a:gd name="T60" fmla="*/ 33 w 1170"/>
                <a:gd name="T61" fmla="*/ 540 h 832"/>
                <a:gd name="T62" fmla="*/ 3 w 1170"/>
                <a:gd name="T63" fmla="*/ 486 h 832"/>
                <a:gd name="T64" fmla="*/ 9 w 1170"/>
                <a:gd name="T65" fmla="*/ 438 h 832"/>
                <a:gd name="T66" fmla="*/ 21 w 1170"/>
                <a:gd name="T67" fmla="*/ 420 h 832"/>
                <a:gd name="T68" fmla="*/ 69 w 1170"/>
                <a:gd name="T69" fmla="*/ 204 h 832"/>
                <a:gd name="T70" fmla="*/ 99 w 1170"/>
                <a:gd name="T71" fmla="*/ 180 h 832"/>
                <a:gd name="T72" fmla="*/ 93 w 1170"/>
                <a:gd name="T73" fmla="*/ 198 h 8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0"/>
                <a:gd name="T112" fmla="*/ 0 h 832"/>
                <a:gd name="T113" fmla="*/ 1170 w 1170"/>
                <a:gd name="T114" fmla="*/ 832 h 8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0" h="832">
                  <a:moveTo>
                    <a:pt x="93" y="198"/>
                  </a:moveTo>
                  <a:cubicBezTo>
                    <a:pt x="95" y="186"/>
                    <a:pt x="94" y="173"/>
                    <a:pt x="99" y="162"/>
                  </a:cubicBezTo>
                  <a:cubicBezTo>
                    <a:pt x="108" y="143"/>
                    <a:pt x="152" y="139"/>
                    <a:pt x="171" y="126"/>
                  </a:cubicBezTo>
                  <a:cubicBezTo>
                    <a:pt x="182" y="110"/>
                    <a:pt x="182" y="104"/>
                    <a:pt x="201" y="96"/>
                  </a:cubicBezTo>
                  <a:cubicBezTo>
                    <a:pt x="213" y="91"/>
                    <a:pt x="237" y="84"/>
                    <a:pt x="237" y="84"/>
                  </a:cubicBezTo>
                  <a:cubicBezTo>
                    <a:pt x="278" y="23"/>
                    <a:pt x="300" y="35"/>
                    <a:pt x="387" y="30"/>
                  </a:cubicBezTo>
                  <a:cubicBezTo>
                    <a:pt x="416" y="11"/>
                    <a:pt x="398" y="20"/>
                    <a:pt x="441" y="6"/>
                  </a:cubicBezTo>
                  <a:cubicBezTo>
                    <a:pt x="447" y="4"/>
                    <a:pt x="459" y="0"/>
                    <a:pt x="459" y="0"/>
                  </a:cubicBezTo>
                  <a:cubicBezTo>
                    <a:pt x="559" y="2"/>
                    <a:pt x="659" y="0"/>
                    <a:pt x="759" y="6"/>
                  </a:cubicBezTo>
                  <a:cubicBezTo>
                    <a:pt x="774" y="7"/>
                    <a:pt x="798" y="32"/>
                    <a:pt x="813" y="36"/>
                  </a:cubicBezTo>
                  <a:cubicBezTo>
                    <a:pt x="829" y="40"/>
                    <a:pt x="845" y="40"/>
                    <a:pt x="861" y="42"/>
                  </a:cubicBezTo>
                  <a:cubicBezTo>
                    <a:pt x="878" y="129"/>
                    <a:pt x="889" y="108"/>
                    <a:pt x="975" y="114"/>
                  </a:cubicBezTo>
                  <a:cubicBezTo>
                    <a:pt x="986" y="147"/>
                    <a:pt x="1009" y="172"/>
                    <a:pt x="1017" y="204"/>
                  </a:cubicBezTo>
                  <a:cubicBezTo>
                    <a:pt x="1021" y="222"/>
                    <a:pt x="1030" y="278"/>
                    <a:pt x="1041" y="294"/>
                  </a:cubicBezTo>
                  <a:cubicBezTo>
                    <a:pt x="1047" y="302"/>
                    <a:pt x="1057" y="305"/>
                    <a:pt x="1065" y="312"/>
                  </a:cubicBezTo>
                  <a:cubicBezTo>
                    <a:pt x="1071" y="318"/>
                    <a:pt x="1075" y="326"/>
                    <a:pt x="1083" y="330"/>
                  </a:cubicBezTo>
                  <a:cubicBezTo>
                    <a:pt x="1098" y="337"/>
                    <a:pt x="1131" y="342"/>
                    <a:pt x="1131" y="342"/>
                  </a:cubicBezTo>
                  <a:cubicBezTo>
                    <a:pt x="1170" y="401"/>
                    <a:pt x="1157" y="500"/>
                    <a:pt x="1131" y="558"/>
                  </a:cubicBezTo>
                  <a:cubicBezTo>
                    <a:pt x="1123" y="575"/>
                    <a:pt x="1129" y="601"/>
                    <a:pt x="1113" y="612"/>
                  </a:cubicBezTo>
                  <a:cubicBezTo>
                    <a:pt x="1088" y="629"/>
                    <a:pt x="1066" y="644"/>
                    <a:pt x="1041" y="660"/>
                  </a:cubicBezTo>
                  <a:cubicBezTo>
                    <a:pt x="1027" y="681"/>
                    <a:pt x="1013" y="725"/>
                    <a:pt x="993" y="738"/>
                  </a:cubicBezTo>
                  <a:cubicBezTo>
                    <a:pt x="926" y="783"/>
                    <a:pt x="894" y="787"/>
                    <a:pt x="807" y="792"/>
                  </a:cubicBezTo>
                  <a:cubicBezTo>
                    <a:pt x="688" y="832"/>
                    <a:pt x="751" y="821"/>
                    <a:pt x="549" y="828"/>
                  </a:cubicBezTo>
                  <a:cubicBezTo>
                    <a:pt x="515" y="826"/>
                    <a:pt x="481" y="826"/>
                    <a:pt x="447" y="822"/>
                  </a:cubicBezTo>
                  <a:cubicBezTo>
                    <a:pt x="416" y="818"/>
                    <a:pt x="360" y="799"/>
                    <a:pt x="333" y="780"/>
                  </a:cubicBezTo>
                  <a:cubicBezTo>
                    <a:pt x="312" y="765"/>
                    <a:pt x="287" y="741"/>
                    <a:pt x="261" y="732"/>
                  </a:cubicBezTo>
                  <a:cubicBezTo>
                    <a:pt x="195" y="710"/>
                    <a:pt x="295" y="745"/>
                    <a:pt x="225" y="714"/>
                  </a:cubicBezTo>
                  <a:cubicBezTo>
                    <a:pt x="194" y="700"/>
                    <a:pt x="161" y="695"/>
                    <a:pt x="129" y="684"/>
                  </a:cubicBezTo>
                  <a:cubicBezTo>
                    <a:pt x="109" y="664"/>
                    <a:pt x="84" y="639"/>
                    <a:pt x="75" y="612"/>
                  </a:cubicBezTo>
                  <a:cubicBezTo>
                    <a:pt x="71" y="600"/>
                    <a:pt x="70" y="587"/>
                    <a:pt x="63" y="576"/>
                  </a:cubicBezTo>
                  <a:cubicBezTo>
                    <a:pt x="33" y="531"/>
                    <a:pt x="71" y="586"/>
                    <a:pt x="33" y="540"/>
                  </a:cubicBezTo>
                  <a:cubicBezTo>
                    <a:pt x="19" y="524"/>
                    <a:pt x="15" y="504"/>
                    <a:pt x="3" y="486"/>
                  </a:cubicBezTo>
                  <a:cubicBezTo>
                    <a:pt x="5" y="470"/>
                    <a:pt x="5" y="454"/>
                    <a:pt x="9" y="438"/>
                  </a:cubicBezTo>
                  <a:cubicBezTo>
                    <a:pt x="11" y="431"/>
                    <a:pt x="20" y="427"/>
                    <a:pt x="21" y="420"/>
                  </a:cubicBezTo>
                  <a:cubicBezTo>
                    <a:pt x="32" y="347"/>
                    <a:pt x="0" y="250"/>
                    <a:pt x="69" y="204"/>
                  </a:cubicBezTo>
                  <a:cubicBezTo>
                    <a:pt x="69" y="203"/>
                    <a:pt x="87" y="168"/>
                    <a:pt x="99" y="180"/>
                  </a:cubicBezTo>
                  <a:cubicBezTo>
                    <a:pt x="103" y="184"/>
                    <a:pt x="95" y="192"/>
                    <a:pt x="93" y="198"/>
                  </a:cubicBezTo>
                  <a:close/>
                </a:path>
              </a:pathLst>
            </a:custGeom>
            <a:solidFill>
              <a:schemeClr val="bg2"/>
            </a:solidFill>
            <a:ln w="9525">
              <a:solidFill>
                <a:srgbClr val="080808"/>
              </a:solidFill>
              <a:round/>
              <a:headEnd/>
              <a:tailEnd/>
            </a:ln>
          </p:spPr>
          <p:txBody>
            <a:bodyPr/>
            <a:lstStyle/>
            <a:p>
              <a:endParaRPr lang="fr-FR"/>
            </a:p>
          </p:txBody>
        </p:sp>
        <p:sp>
          <p:nvSpPr>
            <p:cNvPr id="35871" name="Oval 6"/>
            <p:cNvSpPr>
              <a:spLocks noChangeArrowheads="1"/>
            </p:cNvSpPr>
            <p:nvPr/>
          </p:nvSpPr>
          <p:spPr bwMode="auto">
            <a:xfrm>
              <a:off x="930" y="1480"/>
              <a:ext cx="725" cy="680"/>
            </a:xfrm>
            <a:prstGeom prst="ellipse">
              <a:avLst/>
            </a:prstGeom>
            <a:solidFill>
              <a:srgbClr val="080808"/>
            </a:solidFill>
            <a:ln w="28575">
              <a:solidFill>
                <a:schemeClr val="tx1"/>
              </a:solidFill>
              <a:round/>
              <a:headEnd/>
              <a:tailEnd/>
            </a:ln>
          </p:spPr>
          <p:txBody>
            <a:bodyPr wrap="none" anchor="ctr"/>
            <a:lstStyle/>
            <a:p>
              <a:pPr algn="ctr"/>
              <a:endParaRPr lang="fr-FR" sz="2000">
                <a:solidFill>
                  <a:srgbClr val="080808"/>
                </a:solidFill>
                <a:latin typeface="Times New Roman" pitchFamily="18" charset="0"/>
              </a:endParaRPr>
            </a:p>
          </p:txBody>
        </p:sp>
      </p:grpSp>
      <p:pic>
        <p:nvPicPr>
          <p:cNvPr id="219144" name="Picture 7" descr="3173"/>
          <p:cNvPicPr>
            <a:picLocks noChangeAspect="1" noChangeArrowheads="1"/>
          </p:cNvPicPr>
          <p:nvPr/>
        </p:nvPicPr>
        <p:blipFill>
          <a:blip r:embed="rId2"/>
          <a:srcRect/>
          <a:stretch>
            <a:fillRect/>
          </a:stretch>
        </p:blipFill>
        <p:spPr bwMode="auto">
          <a:xfrm>
            <a:off x="755650" y="3357563"/>
            <a:ext cx="1801813" cy="1350962"/>
          </a:xfrm>
          <a:prstGeom prst="rect">
            <a:avLst/>
          </a:prstGeom>
          <a:noFill/>
          <a:ln w="9525">
            <a:noFill/>
            <a:miter lim="800000"/>
            <a:headEnd/>
            <a:tailEnd/>
          </a:ln>
        </p:spPr>
      </p:pic>
      <p:grpSp>
        <p:nvGrpSpPr>
          <p:cNvPr id="81928" name="Group 8"/>
          <p:cNvGrpSpPr>
            <a:grpSpLocks/>
          </p:cNvGrpSpPr>
          <p:nvPr/>
        </p:nvGrpSpPr>
        <p:grpSpPr bwMode="auto">
          <a:xfrm>
            <a:off x="755650" y="4941888"/>
            <a:ext cx="1584325" cy="1606550"/>
            <a:chOff x="1927" y="1162"/>
            <a:chExt cx="1603" cy="1781"/>
          </a:xfrm>
        </p:grpSpPr>
        <p:pic>
          <p:nvPicPr>
            <p:cNvPr id="35866" name="Picture 9" descr="cyst3 hyperec-SS"/>
            <p:cNvPicPr>
              <a:picLocks noChangeAspect="1" noChangeArrowheads="1"/>
            </p:cNvPicPr>
            <p:nvPr/>
          </p:nvPicPr>
          <p:blipFill>
            <a:blip r:embed="rId3">
              <a:lum bright="4000"/>
            </a:blip>
            <a:srcRect/>
            <a:stretch>
              <a:fillRect/>
            </a:stretch>
          </p:blipFill>
          <p:spPr bwMode="auto">
            <a:xfrm>
              <a:off x="1927" y="1162"/>
              <a:ext cx="1603" cy="1718"/>
            </a:xfrm>
            <a:prstGeom prst="rect">
              <a:avLst/>
            </a:prstGeom>
            <a:noFill/>
            <a:ln w="9525">
              <a:noFill/>
              <a:miter lim="800000"/>
              <a:headEnd/>
              <a:tailEnd/>
            </a:ln>
          </p:spPr>
        </p:pic>
        <p:sp>
          <p:nvSpPr>
            <p:cNvPr id="35867" name="Freeform 10"/>
            <p:cNvSpPr>
              <a:spLocks/>
            </p:cNvSpPr>
            <p:nvPr/>
          </p:nvSpPr>
          <p:spPr bwMode="auto">
            <a:xfrm>
              <a:off x="2046" y="1296"/>
              <a:ext cx="1333" cy="1002"/>
            </a:xfrm>
            <a:custGeom>
              <a:avLst/>
              <a:gdLst>
                <a:gd name="T0" fmla="*/ 990 w 1333"/>
                <a:gd name="T1" fmla="*/ 24 h 1002"/>
                <a:gd name="T2" fmla="*/ 936 w 1333"/>
                <a:gd name="T3" fmla="*/ 6 h 1002"/>
                <a:gd name="T4" fmla="*/ 918 w 1333"/>
                <a:gd name="T5" fmla="*/ 0 h 1002"/>
                <a:gd name="T6" fmla="*/ 564 w 1333"/>
                <a:gd name="T7" fmla="*/ 24 h 1002"/>
                <a:gd name="T8" fmla="*/ 300 w 1333"/>
                <a:gd name="T9" fmla="*/ 90 h 1002"/>
                <a:gd name="T10" fmla="*/ 246 w 1333"/>
                <a:gd name="T11" fmla="*/ 120 h 1002"/>
                <a:gd name="T12" fmla="*/ 198 w 1333"/>
                <a:gd name="T13" fmla="*/ 162 h 1002"/>
                <a:gd name="T14" fmla="*/ 162 w 1333"/>
                <a:gd name="T15" fmla="*/ 186 h 1002"/>
                <a:gd name="T16" fmla="*/ 120 w 1333"/>
                <a:gd name="T17" fmla="*/ 234 h 1002"/>
                <a:gd name="T18" fmla="*/ 108 w 1333"/>
                <a:gd name="T19" fmla="*/ 252 h 1002"/>
                <a:gd name="T20" fmla="*/ 90 w 1333"/>
                <a:gd name="T21" fmla="*/ 258 h 1002"/>
                <a:gd name="T22" fmla="*/ 54 w 1333"/>
                <a:gd name="T23" fmla="*/ 312 h 1002"/>
                <a:gd name="T24" fmla="*/ 36 w 1333"/>
                <a:gd name="T25" fmla="*/ 366 h 1002"/>
                <a:gd name="T26" fmla="*/ 30 w 1333"/>
                <a:gd name="T27" fmla="*/ 384 h 1002"/>
                <a:gd name="T28" fmla="*/ 0 w 1333"/>
                <a:gd name="T29" fmla="*/ 516 h 1002"/>
                <a:gd name="T30" fmla="*/ 78 w 1333"/>
                <a:gd name="T31" fmla="*/ 732 h 1002"/>
                <a:gd name="T32" fmla="*/ 144 w 1333"/>
                <a:gd name="T33" fmla="*/ 840 h 1002"/>
                <a:gd name="T34" fmla="*/ 150 w 1333"/>
                <a:gd name="T35" fmla="*/ 858 h 1002"/>
                <a:gd name="T36" fmla="*/ 240 w 1333"/>
                <a:gd name="T37" fmla="*/ 906 h 1002"/>
                <a:gd name="T38" fmla="*/ 312 w 1333"/>
                <a:gd name="T39" fmla="*/ 954 h 1002"/>
                <a:gd name="T40" fmla="*/ 336 w 1333"/>
                <a:gd name="T41" fmla="*/ 960 h 1002"/>
                <a:gd name="T42" fmla="*/ 456 w 1333"/>
                <a:gd name="T43" fmla="*/ 1002 h 1002"/>
                <a:gd name="T44" fmla="*/ 900 w 1333"/>
                <a:gd name="T45" fmla="*/ 996 h 1002"/>
                <a:gd name="T46" fmla="*/ 1080 w 1333"/>
                <a:gd name="T47" fmla="*/ 888 h 1002"/>
                <a:gd name="T48" fmla="*/ 1092 w 1333"/>
                <a:gd name="T49" fmla="*/ 870 h 1002"/>
                <a:gd name="T50" fmla="*/ 1128 w 1333"/>
                <a:gd name="T51" fmla="*/ 846 h 1002"/>
                <a:gd name="T52" fmla="*/ 1194 w 1333"/>
                <a:gd name="T53" fmla="*/ 738 h 1002"/>
                <a:gd name="T54" fmla="*/ 1224 w 1333"/>
                <a:gd name="T55" fmla="*/ 702 h 1002"/>
                <a:gd name="T56" fmla="*/ 1254 w 1333"/>
                <a:gd name="T57" fmla="*/ 630 h 1002"/>
                <a:gd name="T58" fmla="*/ 1284 w 1333"/>
                <a:gd name="T59" fmla="*/ 576 h 1002"/>
                <a:gd name="T60" fmla="*/ 1296 w 1333"/>
                <a:gd name="T61" fmla="*/ 540 h 1002"/>
                <a:gd name="T62" fmla="*/ 1302 w 1333"/>
                <a:gd name="T63" fmla="*/ 522 h 1002"/>
                <a:gd name="T64" fmla="*/ 1194 w 1333"/>
                <a:gd name="T65" fmla="*/ 144 h 1002"/>
                <a:gd name="T66" fmla="*/ 1074 w 1333"/>
                <a:gd name="T67" fmla="*/ 54 h 1002"/>
                <a:gd name="T68" fmla="*/ 1008 w 1333"/>
                <a:gd name="T69" fmla="*/ 36 h 1002"/>
                <a:gd name="T70" fmla="*/ 972 w 1333"/>
                <a:gd name="T71" fmla="*/ 18 h 1002"/>
                <a:gd name="T72" fmla="*/ 990 w 1333"/>
                <a:gd name="T73" fmla="*/ 24 h 10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33"/>
                <a:gd name="T112" fmla="*/ 0 h 1002"/>
                <a:gd name="T113" fmla="*/ 1333 w 1333"/>
                <a:gd name="T114" fmla="*/ 1002 h 100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33" h="1002">
                  <a:moveTo>
                    <a:pt x="990" y="24"/>
                  </a:moveTo>
                  <a:cubicBezTo>
                    <a:pt x="972" y="18"/>
                    <a:pt x="954" y="12"/>
                    <a:pt x="936" y="6"/>
                  </a:cubicBezTo>
                  <a:cubicBezTo>
                    <a:pt x="930" y="4"/>
                    <a:pt x="918" y="0"/>
                    <a:pt x="918" y="0"/>
                  </a:cubicBezTo>
                  <a:cubicBezTo>
                    <a:pt x="798" y="5"/>
                    <a:pt x="683" y="19"/>
                    <a:pt x="564" y="24"/>
                  </a:cubicBezTo>
                  <a:cubicBezTo>
                    <a:pt x="474" y="54"/>
                    <a:pt x="394" y="83"/>
                    <a:pt x="300" y="90"/>
                  </a:cubicBezTo>
                  <a:cubicBezTo>
                    <a:pt x="280" y="97"/>
                    <a:pt x="246" y="120"/>
                    <a:pt x="246" y="120"/>
                  </a:cubicBezTo>
                  <a:cubicBezTo>
                    <a:pt x="226" y="150"/>
                    <a:pt x="240" y="134"/>
                    <a:pt x="198" y="162"/>
                  </a:cubicBezTo>
                  <a:cubicBezTo>
                    <a:pt x="186" y="170"/>
                    <a:pt x="162" y="186"/>
                    <a:pt x="162" y="186"/>
                  </a:cubicBezTo>
                  <a:cubicBezTo>
                    <a:pt x="134" y="228"/>
                    <a:pt x="150" y="214"/>
                    <a:pt x="120" y="234"/>
                  </a:cubicBezTo>
                  <a:cubicBezTo>
                    <a:pt x="116" y="240"/>
                    <a:pt x="114" y="247"/>
                    <a:pt x="108" y="252"/>
                  </a:cubicBezTo>
                  <a:cubicBezTo>
                    <a:pt x="103" y="256"/>
                    <a:pt x="94" y="254"/>
                    <a:pt x="90" y="258"/>
                  </a:cubicBezTo>
                  <a:cubicBezTo>
                    <a:pt x="75" y="273"/>
                    <a:pt x="66" y="294"/>
                    <a:pt x="54" y="312"/>
                  </a:cubicBezTo>
                  <a:cubicBezTo>
                    <a:pt x="43" y="328"/>
                    <a:pt x="42" y="348"/>
                    <a:pt x="36" y="366"/>
                  </a:cubicBezTo>
                  <a:cubicBezTo>
                    <a:pt x="34" y="372"/>
                    <a:pt x="30" y="384"/>
                    <a:pt x="30" y="384"/>
                  </a:cubicBezTo>
                  <a:cubicBezTo>
                    <a:pt x="24" y="430"/>
                    <a:pt x="11" y="471"/>
                    <a:pt x="0" y="516"/>
                  </a:cubicBezTo>
                  <a:cubicBezTo>
                    <a:pt x="7" y="596"/>
                    <a:pt x="5" y="684"/>
                    <a:pt x="78" y="732"/>
                  </a:cubicBezTo>
                  <a:cubicBezTo>
                    <a:pt x="101" y="767"/>
                    <a:pt x="120" y="805"/>
                    <a:pt x="144" y="840"/>
                  </a:cubicBezTo>
                  <a:cubicBezTo>
                    <a:pt x="148" y="845"/>
                    <a:pt x="146" y="853"/>
                    <a:pt x="150" y="858"/>
                  </a:cubicBezTo>
                  <a:cubicBezTo>
                    <a:pt x="162" y="873"/>
                    <a:pt x="220" y="895"/>
                    <a:pt x="240" y="906"/>
                  </a:cubicBezTo>
                  <a:cubicBezTo>
                    <a:pt x="265" y="920"/>
                    <a:pt x="288" y="938"/>
                    <a:pt x="312" y="954"/>
                  </a:cubicBezTo>
                  <a:cubicBezTo>
                    <a:pt x="319" y="959"/>
                    <a:pt x="328" y="958"/>
                    <a:pt x="336" y="960"/>
                  </a:cubicBezTo>
                  <a:cubicBezTo>
                    <a:pt x="374" y="972"/>
                    <a:pt x="423" y="980"/>
                    <a:pt x="456" y="1002"/>
                  </a:cubicBezTo>
                  <a:cubicBezTo>
                    <a:pt x="604" y="1000"/>
                    <a:pt x="752" y="1002"/>
                    <a:pt x="900" y="996"/>
                  </a:cubicBezTo>
                  <a:cubicBezTo>
                    <a:pt x="969" y="993"/>
                    <a:pt x="1027" y="923"/>
                    <a:pt x="1080" y="888"/>
                  </a:cubicBezTo>
                  <a:cubicBezTo>
                    <a:pt x="1084" y="882"/>
                    <a:pt x="1087" y="875"/>
                    <a:pt x="1092" y="870"/>
                  </a:cubicBezTo>
                  <a:cubicBezTo>
                    <a:pt x="1103" y="861"/>
                    <a:pt x="1128" y="846"/>
                    <a:pt x="1128" y="846"/>
                  </a:cubicBezTo>
                  <a:cubicBezTo>
                    <a:pt x="1150" y="813"/>
                    <a:pt x="1166" y="766"/>
                    <a:pt x="1194" y="738"/>
                  </a:cubicBezTo>
                  <a:cubicBezTo>
                    <a:pt x="1205" y="727"/>
                    <a:pt x="1217" y="717"/>
                    <a:pt x="1224" y="702"/>
                  </a:cubicBezTo>
                  <a:cubicBezTo>
                    <a:pt x="1235" y="676"/>
                    <a:pt x="1242" y="654"/>
                    <a:pt x="1254" y="630"/>
                  </a:cubicBezTo>
                  <a:cubicBezTo>
                    <a:pt x="1263" y="612"/>
                    <a:pt x="1277" y="596"/>
                    <a:pt x="1284" y="576"/>
                  </a:cubicBezTo>
                  <a:cubicBezTo>
                    <a:pt x="1288" y="564"/>
                    <a:pt x="1292" y="552"/>
                    <a:pt x="1296" y="540"/>
                  </a:cubicBezTo>
                  <a:cubicBezTo>
                    <a:pt x="1298" y="534"/>
                    <a:pt x="1302" y="522"/>
                    <a:pt x="1302" y="522"/>
                  </a:cubicBezTo>
                  <a:cubicBezTo>
                    <a:pt x="1298" y="355"/>
                    <a:pt x="1333" y="236"/>
                    <a:pt x="1194" y="144"/>
                  </a:cubicBezTo>
                  <a:cubicBezTo>
                    <a:pt x="1167" y="104"/>
                    <a:pt x="1122" y="66"/>
                    <a:pt x="1074" y="54"/>
                  </a:cubicBezTo>
                  <a:cubicBezTo>
                    <a:pt x="1033" y="27"/>
                    <a:pt x="1084" y="57"/>
                    <a:pt x="1008" y="36"/>
                  </a:cubicBezTo>
                  <a:cubicBezTo>
                    <a:pt x="995" y="32"/>
                    <a:pt x="972" y="18"/>
                    <a:pt x="972" y="18"/>
                  </a:cubicBezTo>
                  <a:cubicBezTo>
                    <a:pt x="972" y="18"/>
                    <a:pt x="984" y="22"/>
                    <a:pt x="990" y="24"/>
                  </a:cubicBezTo>
                  <a:close/>
                </a:path>
              </a:pathLst>
            </a:custGeom>
            <a:noFill/>
            <a:ln w="9525">
              <a:solidFill>
                <a:srgbClr val="FF0000"/>
              </a:solidFill>
              <a:round/>
              <a:headEnd/>
              <a:tailEnd/>
            </a:ln>
          </p:spPr>
          <p:txBody>
            <a:bodyPr/>
            <a:lstStyle/>
            <a:p>
              <a:endParaRPr lang="fr-FR"/>
            </a:p>
          </p:txBody>
        </p:sp>
        <p:sp>
          <p:nvSpPr>
            <p:cNvPr id="35868" name="Freeform 11"/>
            <p:cNvSpPr>
              <a:spLocks/>
            </p:cNvSpPr>
            <p:nvPr/>
          </p:nvSpPr>
          <p:spPr bwMode="auto">
            <a:xfrm>
              <a:off x="2124" y="1368"/>
              <a:ext cx="1203" cy="882"/>
            </a:xfrm>
            <a:custGeom>
              <a:avLst/>
              <a:gdLst>
                <a:gd name="T0" fmla="*/ 690 w 1203"/>
                <a:gd name="T1" fmla="*/ 0 h 882"/>
                <a:gd name="T2" fmla="*/ 492 w 1203"/>
                <a:gd name="T3" fmla="*/ 6 h 882"/>
                <a:gd name="T4" fmla="*/ 444 w 1203"/>
                <a:gd name="T5" fmla="*/ 36 h 882"/>
                <a:gd name="T6" fmla="*/ 354 w 1203"/>
                <a:gd name="T7" fmla="*/ 42 h 882"/>
                <a:gd name="T8" fmla="*/ 282 w 1203"/>
                <a:gd name="T9" fmla="*/ 78 h 882"/>
                <a:gd name="T10" fmla="*/ 210 w 1203"/>
                <a:gd name="T11" fmla="*/ 108 h 882"/>
                <a:gd name="T12" fmla="*/ 150 w 1203"/>
                <a:gd name="T13" fmla="*/ 168 h 882"/>
                <a:gd name="T14" fmla="*/ 90 w 1203"/>
                <a:gd name="T15" fmla="*/ 228 h 882"/>
                <a:gd name="T16" fmla="*/ 48 w 1203"/>
                <a:gd name="T17" fmla="*/ 276 h 882"/>
                <a:gd name="T18" fmla="*/ 0 w 1203"/>
                <a:gd name="T19" fmla="*/ 438 h 882"/>
                <a:gd name="T20" fmla="*/ 6 w 1203"/>
                <a:gd name="T21" fmla="*/ 552 h 882"/>
                <a:gd name="T22" fmla="*/ 24 w 1203"/>
                <a:gd name="T23" fmla="*/ 618 h 882"/>
                <a:gd name="T24" fmla="*/ 78 w 1203"/>
                <a:gd name="T25" fmla="*/ 642 h 882"/>
                <a:gd name="T26" fmla="*/ 114 w 1203"/>
                <a:gd name="T27" fmla="*/ 696 h 882"/>
                <a:gd name="T28" fmla="*/ 132 w 1203"/>
                <a:gd name="T29" fmla="*/ 732 h 882"/>
                <a:gd name="T30" fmla="*/ 168 w 1203"/>
                <a:gd name="T31" fmla="*/ 756 h 882"/>
                <a:gd name="T32" fmla="*/ 180 w 1203"/>
                <a:gd name="T33" fmla="*/ 774 h 882"/>
                <a:gd name="T34" fmla="*/ 216 w 1203"/>
                <a:gd name="T35" fmla="*/ 786 h 882"/>
                <a:gd name="T36" fmla="*/ 492 w 1203"/>
                <a:gd name="T37" fmla="*/ 858 h 882"/>
                <a:gd name="T38" fmla="*/ 570 w 1203"/>
                <a:gd name="T39" fmla="*/ 882 h 882"/>
                <a:gd name="T40" fmla="*/ 852 w 1203"/>
                <a:gd name="T41" fmla="*/ 876 h 882"/>
                <a:gd name="T42" fmla="*/ 912 w 1203"/>
                <a:gd name="T43" fmla="*/ 846 h 882"/>
                <a:gd name="T44" fmla="*/ 960 w 1203"/>
                <a:gd name="T45" fmla="*/ 798 h 882"/>
                <a:gd name="T46" fmla="*/ 996 w 1203"/>
                <a:gd name="T47" fmla="*/ 774 h 882"/>
                <a:gd name="T48" fmla="*/ 1014 w 1203"/>
                <a:gd name="T49" fmla="*/ 762 h 882"/>
                <a:gd name="T50" fmla="*/ 1056 w 1203"/>
                <a:gd name="T51" fmla="*/ 708 h 882"/>
                <a:gd name="T52" fmla="*/ 1062 w 1203"/>
                <a:gd name="T53" fmla="*/ 660 h 882"/>
                <a:gd name="T54" fmla="*/ 1098 w 1203"/>
                <a:gd name="T55" fmla="*/ 636 h 882"/>
                <a:gd name="T56" fmla="*/ 1128 w 1203"/>
                <a:gd name="T57" fmla="*/ 582 h 882"/>
                <a:gd name="T58" fmla="*/ 1164 w 1203"/>
                <a:gd name="T59" fmla="*/ 498 h 882"/>
                <a:gd name="T60" fmla="*/ 1176 w 1203"/>
                <a:gd name="T61" fmla="*/ 396 h 882"/>
                <a:gd name="T62" fmla="*/ 1134 w 1203"/>
                <a:gd name="T63" fmla="*/ 174 h 882"/>
                <a:gd name="T64" fmla="*/ 1074 w 1203"/>
                <a:gd name="T65" fmla="*/ 114 h 882"/>
                <a:gd name="T66" fmla="*/ 990 w 1203"/>
                <a:gd name="T67" fmla="*/ 48 h 882"/>
                <a:gd name="T68" fmla="*/ 906 w 1203"/>
                <a:gd name="T69" fmla="*/ 24 h 882"/>
                <a:gd name="T70" fmla="*/ 852 w 1203"/>
                <a:gd name="T71" fmla="*/ 0 h 882"/>
                <a:gd name="T72" fmla="*/ 690 w 1203"/>
                <a:gd name="T73" fmla="*/ 0 h 88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03"/>
                <a:gd name="T112" fmla="*/ 0 h 882"/>
                <a:gd name="T113" fmla="*/ 1203 w 1203"/>
                <a:gd name="T114" fmla="*/ 882 h 88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03" h="882">
                  <a:moveTo>
                    <a:pt x="690" y="0"/>
                  </a:moveTo>
                  <a:cubicBezTo>
                    <a:pt x="624" y="2"/>
                    <a:pt x="558" y="2"/>
                    <a:pt x="492" y="6"/>
                  </a:cubicBezTo>
                  <a:cubicBezTo>
                    <a:pt x="465" y="7"/>
                    <a:pt x="471" y="33"/>
                    <a:pt x="444" y="36"/>
                  </a:cubicBezTo>
                  <a:cubicBezTo>
                    <a:pt x="414" y="39"/>
                    <a:pt x="384" y="40"/>
                    <a:pt x="354" y="42"/>
                  </a:cubicBezTo>
                  <a:cubicBezTo>
                    <a:pt x="304" y="59"/>
                    <a:pt x="329" y="47"/>
                    <a:pt x="282" y="78"/>
                  </a:cubicBezTo>
                  <a:cubicBezTo>
                    <a:pt x="260" y="92"/>
                    <a:pt x="232" y="93"/>
                    <a:pt x="210" y="108"/>
                  </a:cubicBezTo>
                  <a:cubicBezTo>
                    <a:pt x="195" y="130"/>
                    <a:pt x="172" y="153"/>
                    <a:pt x="150" y="168"/>
                  </a:cubicBezTo>
                  <a:cubicBezTo>
                    <a:pt x="135" y="190"/>
                    <a:pt x="112" y="213"/>
                    <a:pt x="90" y="228"/>
                  </a:cubicBezTo>
                  <a:cubicBezTo>
                    <a:pt x="77" y="247"/>
                    <a:pt x="57" y="255"/>
                    <a:pt x="48" y="276"/>
                  </a:cubicBezTo>
                  <a:cubicBezTo>
                    <a:pt x="25" y="327"/>
                    <a:pt x="13" y="384"/>
                    <a:pt x="0" y="438"/>
                  </a:cubicBezTo>
                  <a:cubicBezTo>
                    <a:pt x="2" y="476"/>
                    <a:pt x="3" y="514"/>
                    <a:pt x="6" y="552"/>
                  </a:cubicBezTo>
                  <a:cubicBezTo>
                    <a:pt x="7" y="559"/>
                    <a:pt x="19" y="616"/>
                    <a:pt x="24" y="618"/>
                  </a:cubicBezTo>
                  <a:cubicBezTo>
                    <a:pt x="67" y="632"/>
                    <a:pt x="49" y="623"/>
                    <a:pt x="78" y="642"/>
                  </a:cubicBezTo>
                  <a:cubicBezTo>
                    <a:pt x="90" y="660"/>
                    <a:pt x="107" y="675"/>
                    <a:pt x="114" y="696"/>
                  </a:cubicBezTo>
                  <a:cubicBezTo>
                    <a:pt x="118" y="709"/>
                    <a:pt x="121" y="722"/>
                    <a:pt x="132" y="732"/>
                  </a:cubicBezTo>
                  <a:cubicBezTo>
                    <a:pt x="143" y="741"/>
                    <a:pt x="168" y="756"/>
                    <a:pt x="168" y="756"/>
                  </a:cubicBezTo>
                  <a:cubicBezTo>
                    <a:pt x="172" y="762"/>
                    <a:pt x="174" y="770"/>
                    <a:pt x="180" y="774"/>
                  </a:cubicBezTo>
                  <a:cubicBezTo>
                    <a:pt x="191" y="781"/>
                    <a:pt x="216" y="786"/>
                    <a:pt x="216" y="786"/>
                  </a:cubicBezTo>
                  <a:cubicBezTo>
                    <a:pt x="276" y="846"/>
                    <a:pt x="418" y="854"/>
                    <a:pt x="492" y="858"/>
                  </a:cubicBezTo>
                  <a:cubicBezTo>
                    <a:pt x="518" y="867"/>
                    <a:pt x="543" y="875"/>
                    <a:pt x="570" y="882"/>
                  </a:cubicBezTo>
                  <a:cubicBezTo>
                    <a:pt x="664" y="880"/>
                    <a:pt x="758" y="880"/>
                    <a:pt x="852" y="876"/>
                  </a:cubicBezTo>
                  <a:cubicBezTo>
                    <a:pt x="874" y="875"/>
                    <a:pt x="912" y="846"/>
                    <a:pt x="912" y="846"/>
                  </a:cubicBezTo>
                  <a:cubicBezTo>
                    <a:pt x="924" y="827"/>
                    <a:pt x="942" y="812"/>
                    <a:pt x="960" y="798"/>
                  </a:cubicBezTo>
                  <a:cubicBezTo>
                    <a:pt x="971" y="789"/>
                    <a:pt x="984" y="782"/>
                    <a:pt x="996" y="774"/>
                  </a:cubicBezTo>
                  <a:cubicBezTo>
                    <a:pt x="1002" y="770"/>
                    <a:pt x="1014" y="762"/>
                    <a:pt x="1014" y="762"/>
                  </a:cubicBezTo>
                  <a:cubicBezTo>
                    <a:pt x="1027" y="743"/>
                    <a:pt x="1043" y="727"/>
                    <a:pt x="1056" y="708"/>
                  </a:cubicBezTo>
                  <a:cubicBezTo>
                    <a:pt x="1058" y="692"/>
                    <a:pt x="1054" y="674"/>
                    <a:pt x="1062" y="660"/>
                  </a:cubicBezTo>
                  <a:cubicBezTo>
                    <a:pt x="1069" y="648"/>
                    <a:pt x="1098" y="636"/>
                    <a:pt x="1098" y="636"/>
                  </a:cubicBezTo>
                  <a:cubicBezTo>
                    <a:pt x="1126" y="595"/>
                    <a:pt x="1117" y="614"/>
                    <a:pt x="1128" y="582"/>
                  </a:cubicBezTo>
                  <a:cubicBezTo>
                    <a:pt x="1134" y="534"/>
                    <a:pt x="1133" y="529"/>
                    <a:pt x="1164" y="498"/>
                  </a:cubicBezTo>
                  <a:cubicBezTo>
                    <a:pt x="1177" y="458"/>
                    <a:pt x="1176" y="467"/>
                    <a:pt x="1176" y="396"/>
                  </a:cubicBezTo>
                  <a:cubicBezTo>
                    <a:pt x="1176" y="327"/>
                    <a:pt x="1203" y="220"/>
                    <a:pt x="1134" y="174"/>
                  </a:cubicBezTo>
                  <a:cubicBezTo>
                    <a:pt x="1119" y="152"/>
                    <a:pt x="1096" y="129"/>
                    <a:pt x="1074" y="114"/>
                  </a:cubicBezTo>
                  <a:cubicBezTo>
                    <a:pt x="1054" y="84"/>
                    <a:pt x="1026" y="57"/>
                    <a:pt x="990" y="48"/>
                  </a:cubicBezTo>
                  <a:cubicBezTo>
                    <a:pt x="964" y="41"/>
                    <a:pt x="929" y="39"/>
                    <a:pt x="906" y="24"/>
                  </a:cubicBezTo>
                  <a:cubicBezTo>
                    <a:pt x="890" y="13"/>
                    <a:pt x="873" y="0"/>
                    <a:pt x="852" y="0"/>
                  </a:cubicBezTo>
                  <a:cubicBezTo>
                    <a:pt x="798" y="0"/>
                    <a:pt x="744" y="0"/>
                    <a:pt x="690" y="0"/>
                  </a:cubicBezTo>
                  <a:close/>
                </a:path>
              </a:pathLst>
            </a:custGeom>
            <a:noFill/>
            <a:ln w="9525">
              <a:solidFill>
                <a:srgbClr val="FF0000"/>
              </a:solidFill>
              <a:round/>
              <a:headEnd/>
              <a:tailEnd/>
            </a:ln>
          </p:spPr>
          <p:txBody>
            <a:bodyPr/>
            <a:lstStyle/>
            <a:p>
              <a:endParaRPr lang="fr-FR"/>
            </a:p>
          </p:txBody>
        </p:sp>
        <p:sp>
          <p:nvSpPr>
            <p:cNvPr id="35869" name="Text Box 12"/>
            <p:cNvSpPr txBox="1">
              <a:spLocks noChangeArrowheads="1"/>
            </p:cNvSpPr>
            <p:nvPr/>
          </p:nvSpPr>
          <p:spPr bwMode="auto">
            <a:xfrm>
              <a:off x="1974" y="2570"/>
              <a:ext cx="698" cy="373"/>
            </a:xfrm>
            <a:prstGeom prst="rect">
              <a:avLst/>
            </a:prstGeom>
            <a:noFill/>
            <a:ln w="9525">
              <a:noFill/>
              <a:miter lim="800000"/>
              <a:headEnd/>
              <a:tailEnd/>
            </a:ln>
          </p:spPr>
          <p:txBody>
            <a:bodyPr wrap="none">
              <a:spAutoFit/>
            </a:bodyPr>
            <a:lstStyle/>
            <a:p>
              <a:r>
                <a:rPr lang="fr-BE" sz="1600">
                  <a:solidFill>
                    <a:srgbClr val="FF00FF"/>
                  </a:solidFill>
                </a:rPr>
                <a:t>20 mm</a:t>
              </a:r>
              <a:endParaRPr lang="fr-FR" sz="1600">
                <a:solidFill>
                  <a:srgbClr val="FF00FF"/>
                </a:solidFill>
              </a:endParaRPr>
            </a:p>
          </p:txBody>
        </p:sp>
      </p:grpSp>
      <p:grpSp>
        <p:nvGrpSpPr>
          <p:cNvPr id="219150" name="Group 13"/>
          <p:cNvGrpSpPr>
            <a:grpSpLocks/>
          </p:cNvGrpSpPr>
          <p:nvPr/>
        </p:nvGrpSpPr>
        <p:grpSpPr bwMode="auto">
          <a:xfrm>
            <a:off x="3635375" y="1916113"/>
            <a:ext cx="1800225" cy="1176337"/>
            <a:chOff x="1474" y="851"/>
            <a:chExt cx="1179" cy="832"/>
          </a:xfrm>
        </p:grpSpPr>
        <p:sp>
          <p:nvSpPr>
            <p:cNvPr id="35862" name="Freeform 14"/>
            <p:cNvSpPr>
              <a:spLocks/>
            </p:cNvSpPr>
            <p:nvPr/>
          </p:nvSpPr>
          <p:spPr bwMode="auto">
            <a:xfrm>
              <a:off x="1474" y="851"/>
              <a:ext cx="1170" cy="832"/>
            </a:xfrm>
            <a:custGeom>
              <a:avLst/>
              <a:gdLst>
                <a:gd name="T0" fmla="*/ 93 w 1170"/>
                <a:gd name="T1" fmla="*/ 198 h 832"/>
                <a:gd name="T2" fmla="*/ 99 w 1170"/>
                <a:gd name="T3" fmla="*/ 162 h 832"/>
                <a:gd name="T4" fmla="*/ 171 w 1170"/>
                <a:gd name="T5" fmla="*/ 126 h 832"/>
                <a:gd name="T6" fmla="*/ 201 w 1170"/>
                <a:gd name="T7" fmla="*/ 96 h 832"/>
                <a:gd name="T8" fmla="*/ 237 w 1170"/>
                <a:gd name="T9" fmla="*/ 84 h 832"/>
                <a:gd name="T10" fmla="*/ 387 w 1170"/>
                <a:gd name="T11" fmla="*/ 30 h 832"/>
                <a:gd name="T12" fmla="*/ 441 w 1170"/>
                <a:gd name="T13" fmla="*/ 6 h 832"/>
                <a:gd name="T14" fmla="*/ 459 w 1170"/>
                <a:gd name="T15" fmla="*/ 0 h 832"/>
                <a:gd name="T16" fmla="*/ 759 w 1170"/>
                <a:gd name="T17" fmla="*/ 6 h 832"/>
                <a:gd name="T18" fmla="*/ 813 w 1170"/>
                <a:gd name="T19" fmla="*/ 36 h 832"/>
                <a:gd name="T20" fmla="*/ 861 w 1170"/>
                <a:gd name="T21" fmla="*/ 42 h 832"/>
                <a:gd name="T22" fmla="*/ 975 w 1170"/>
                <a:gd name="T23" fmla="*/ 114 h 832"/>
                <a:gd name="T24" fmla="*/ 1017 w 1170"/>
                <a:gd name="T25" fmla="*/ 204 h 832"/>
                <a:gd name="T26" fmla="*/ 1041 w 1170"/>
                <a:gd name="T27" fmla="*/ 294 h 832"/>
                <a:gd name="T28" fmla="*/ 1065 w 1170"/>
                <a:gd name="T29" fmla="*/ 312 h 832"/>
                <a:gd name="T30" fmla="*/ 1083 w 1170"/>
                <a:gd name="T31" fmla="*/ 330 h 832"/>
                <a:gd name="T32" fmla="*/ 1131 w 1170"/>
                <a:gd name="T33" fmla="*/ 342 h 832"/>
                <a:gd name="T34" fmla="*/ 1131 w 1170"/>
                <a:gd name="T35" fmla="*/ 558 h 832"/>
                <a:gd name="T36" fmla="*/ 1113 w 1170"/>
                <a:gd name="T37" fmla="*/ 612 h 832"/>
                <a:gd name="T38" fmla="*/ 1041 w 1170"/>
                <a:gd name="T39" fmla="*/ 660 h 832"/>
                <a:gd name="T40" fmla="*/ 993 w 1170"/>
                <a:gd name="T41" fmla="*/ 738 h 832"/>
                <a:gd name="T42" fmla="*/ 807 w 1170"/>
                <a:gd name="T43" fmla="*/ 792 h 832"/>
                <a:gd name="T44" fmla="*/ 549 w 1170"/>
                <a:gd name="T45" fmla="*/ 828 h 832"/>
                <a:gd name="T46" fmla="*/ 447 w 1170"/>
                <a:gd name="T47" fmla="*/ 822 h 832"/>
                <a:gd name="T48" fmla="*/ 333 w 1170"/>
                <a:gd name="T49" fmla="*/ 780 h 832"/>
                <a:gd name="T50" fmla="*/ 261 w 1170"/>
                <a:gd name="T51" fmla="*/ 732 h 832"/>
                <a:gd name="T52" fmla="*/ 225 w 1170"/>
                <a:gd name="T53" fmla="*/ 714 h 832"/>
                <a:gd name="T54" fmla="*/ 129 w 1170"/>
                <a:gd name="T55" fmla="*/ 684 h 832"/>
                <a:gd name="T56" fmla="*/ 75 w 1170"/>
                <a:gd name="T57" fmla="*/ 612 h 832"/>
                <a:gd name="T58" fmla="*/ 63 w 1170"/>
                <a:gd name="T59" fmla="*/ 576 h 832"/>
                <a:gd name="T60" fmla="*/ 33 w 1170"/>
                <a:gd name="T61" fmla="*/ 540 h 832"/>
                <a:gd name="T62" fmla="*/ 3 w 1170"/>
                <a:gd name="T63" fmla="*/ 486 h 832"/>
                <a:gd name="T64" fmla="*/ 9 w 1170"/>
                <a:gd name="T65" fmla="*/ 438 h 832"/>
                <a:gd name="T66" fmla="*/ 21 w 1170"/>
                <a:gd name="T67" fmla="*/ 420 h 832"/>
                <a:gd name="T68" fmla="*/ 69 w 1170"/>
                <a:gd name="T69" fmla="*/ 204 h 832"/>
                <a:gd name="T70" fmla="*/ 99 w 1170"/>
                <a:gd name="T71" fmla="*/ 180 h 832"/>
                <a:gd name="T72" fmla="*/ 93 w 1170"/>
                <a:gd name="T73" fmla="*/ 198 h 8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0"/>
                <a:gd name="T112" fmla="*/ 0 h 832"/>
                <a:gd name="T113" fmla="*/ 1170 w 1170"/>
                <a:gd name="T114" fmla="*/ 832 h 8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0" h="832">
                  <a:moveTo>
                    <a:pt x="93" y="198"/>
                  </a:moveTo>
                  <a:cubicBezTo>
                    <a:pt x="95" y="186"/>
                    <a:pt x="94" y="173"/>
                    <a:pt x="99" y="162"/>
                  </a:cubicBezTo>
                  <a:cubicBezTo>
                    <a:pt x="108" y="143"/>
                    <a:pt x="152" y="139"/>
                    <a:pt x="171" y="126"/>
                  </a:cubicBezTo>
                  <a:cubicBezTo>
                    <a:pt x="182" y="110"/>
                    <a:pt x="182" y="104"/>
                    <a:pt x="201" y="96"/>
                  </a:cubicBezTo>
                  <a:cubicBezTo>
                    <a:pt x="213" y="91"/>
                    <a:pt x="237" y="84"/>
                    <a:pt x="237" y="84"/>
                  </a:cubicBezTo>
                  <a:cubicBezTo>
                    <a:pt x="278" y="23"/>
                    <a:pt x="300" y="35"/>
                    <a:pt x="387" y="30"/>
                  </a:cubicBezTo>
                  <a:cubicBezTo>
                    <a:pt x="416" y="11"/>
                    <a:pt x="398" y="20"/>
                    <a:pt x="441" y="6"/>
                  </a:cubicBezTo>
                  <a:cubicBezTo>
                    <a:pt x="447" y="4"/>
                    <a:pt x="459" y="0"/>
                    <a:pt x="459" y="0"/>
                  </a:cubicBezTo>
                  <a:cubicBezTo>
                    <a:pt x="559" y="2"/>
                    <a:pt x="659" y="0"/>
                    <a:pt x="759" y="6"/>
                  </a:cubicBezTo>
                  <a:cubicBezTo>
                    <a:pt x="774" y="7"/>
                    <a:pt x="798" y="32"/>
                    <a:pt x="813" y="36"/>
                  </a:cubicBezTo>
                  <a:cubicBezTo>
                    <a:pt x="829" y="40"/>
                    <a:pt x="845" y="40"/>
                    <a:pt x="861" y="42"/>
                  </a:cubicBezTo>
                  <a:cubicBezTo>
                    <a:pt x="878" y="129"/>
                    <a:pt x="889" y="108"/>
                    <a:pt x="975" y="114"/>
                  </a:cubicBezTo>
                  <a:cubicBezTo>
                    <a:pt x="986" y="147"/>
                    <a:pt x="1009" y="172"/>
                    <a:pt x="1017" y="204"/>
                  </a:cubicBezTo>
                  <a:cubicBezTo>
                    <a:pt x="1021" y="222"/>
                    <a:pt x="1030" y="278"/>
                    <a:pt x="1041" y="294"/>
                  </a:cubicBezTo>
                  <a:cubicBezTo>
                    <a:pt x="1047" y="302"/>
                    <a:pt x="1057" y="305"/>
                    <a:pt x="1065" y="312"/>
                  </a:cubicBezTo>
                  <a:cubicBezTo>
                    <a:pt x="1071" y="318"/>
                    <a:pt x="1075" y="326"/>
                    <a:pt x="1083" y="330"/>
                  </a:cubicBezTo>
                  <a:cubicBezTo>
                    <a:pt x="1098" y="337"/>
                    <a:pt x="1131" y="342"/>
                    <a:pt x="1131" y="342"/>
                  </a:cubicBezTo>
                  <a:cubicBezTo>
                    <a:pt x="1170" y="401"/>
                    <a:pt x="1157" y="500"/>
                    <a:pt x="1131" y="558"/>
                  </a:cubicBezTo>
                  <a:cubicBezTo>
                    <a:pt x="1123" y="575"/>
                    <a:pt x="1129" y="601"/>
                    <a:pt x="1113" y="612"/>
                  </a:cubicBezTo>
                  <a:cubicBezTo>
                    <a:pt x="1088" y="629"/>
                    <a:pt x="1066" y="644"/>
                    <a:pt x="1041" y="660"/>
                  </a:cubicBezTo>
                  <a:cubicBezTo>
                    <a:pt x="1027" y="681"/>
                    <a:pt x="1013" y="725"/>
                    <a:pt x="993" y="738"/>
                  </a:cubicBezTo>
                  <a:cubicBezTo>
                    <a:pt x="926" y="783"/>
                    <a:pt x="894" y="787"/>
                    <a:pt x="807" y="792"/>
                  </a:cubicBezTo>
                  <a:cubicBezTo>
                    <a:pt x="688" y="832"/>
                    <a:pt x="751" y="821"/>
                    <a:pt x="549" y="828"/>
                  </a:cubicBezTo>
                  <a:cubicBezTo>
                    <a:pt x="515" y="826"/>
                    <a:pt x="481" y="826"/>
                    <a:pt x="447" y="822"/>
                  </a:cubicBezTo>
                  <a:cubicBezTo>
                    <a:pt x="416" y="818"/>
                    <a:pt x="360" y="799"/>
                    <a:pt x="333" y="780"/>
                  </a:cubicBezTo>
                  <a:cubicBezTo>
                    <a:pt x="312" y="765"/>
                    <a:pt x="287" y="741"/>
                    <a:pt x="261" y="732"/>
                  </a:cubicBezTo>
                  <a:cubicBezTo>
                    <a:pt x="195" y="710"/>
                    <a:pt x="295" y="745"/>
                    <a:pt x="225" y="714"/>
                  </a:cubicBezTo>
                  <a:cubicBezTo>
                    <a:pt x="194" y="700"/>
                    <a:pt x="161" y="695"/>
                    <a:pt x="129" y="684"/>
                  </a:cubicBezTo>
                  <a:cubicBezTo>
                    <a:pt x="109" y="664"/>
                    <a:pt x="84" y="639"/>
                    <a:pt x="75" y="612"/>
                  </a:cubicBezTo>
                  <a:cubicBezTo>
                    <a:pt x="71" y="600"/>
                    <a:pt x="70" y="587"/>
                    <a:pt x="63" y="576"/>
                  </a:cubicBezTo>
                  <a:cubicBezTo>
                    <a:pt x="33" y="531"/>
                    <a:pt x="71" y="586"/>
                    <a:pt x="33" y="540"/>
                  </a:cubicBezTo>
                  <a:cubicBezTo>
                    <a:pt x="19" y="524"/>
                    <a:pt x="15" y="504"/>
                    <a:pt x="3" y="486"/>
                  </a:cubicBezTo>
                  <a:cubicBezTo>
                    <a:pt x="5" y="470"/>
                    <a:pt x="5" y="454"/>
                    <a:pt x="9" y="438"/>
                  </a:cubicBezTo>
                  <a:cubicBezTo>
                    <a:pt x="11" y="431"/>
                    <a:pt x="20" y="427"/>
                    <a:pt x="21" y="420"/>
                  </a:cubicBezTo>
                  <a:cubicBezTo>
                    <a:pt x="32" y="347"/>
                    <a:pt x="0" y="250"/>
                    <a:pt x="69" y="204"/>
                  </a:cubicBezTo>
                  <a:cubicBezTo>
                    <a:pt x="69" y="203"/>
                    <a:pt x="87" y="168"/>
                    <a:pt x="99" y="180"/>
                  </a:cubicBezTo>
                  <a:cubicBezTo>
                    <a:pt x="103" y="184"/>
                    <a:pt x="95" y="192"/>
                    <a:pt x="93" y="198"/>
                  </a:cubicBezTo>
                  <a:close/>
                </a:path>
              </a:pathLst>
            </a:custGeom>
            <a:solidFill>
              <a:schemeClr val="bg2"/>
            </a:solidFill>
            <a:ln w="9525">
              <a:solidFill>
                <a:srgbClr val="080808"/>
              </a:solidFill>
              <a:round/>
              <a:headEnd/>
              <a:tailEnd/>
            </a:ln>
          </p:spPr>
          <p:txBody>
            <a:bodyPr/>
            <a:lstStyle/>
            <a:p>
              <a:endParaRPr lang="fr-FR"/>
            </a:p>
          </p:txBody>
        </p:sp>
        <p:grpSp>
          <p:nvGrpSpPr>
            <p:cNvPr id="35863" name="Group 15"/>
            <p:cNvGrpSpPr>
              <a:grpSpLocks/>
            </p:cNvGrpSpPr>
            <p:nvPr/>
          </p:nvGrpSpPr>
          <p:grpSpPr bwMode="auto">
            <a:xfrm>
              <a:off x="1882" y="896"/>
              <a:ext cx="771" cy="771"/>
              <a:chOff x="3288" y="1661"/>
              <a:chExt cx="726" cy="726"/>
            </a:xfrm>
          </p:grpSpPr>
          <p:sp>
            <p:nvSpPr>
              <p:cNvPr id="35864" name="Oval 16"/>
              <p:cNvSpPr>
                <a:spLocks noChangeArrowheads="1"/>
              </p:cNvSpPr>
              <p:nvPr/>
            </p:nvSpPr>
            <p:spPr bwMode="auto">
              <a:xfrm>
                <a:off x="3288" y="1661"/>
                <a:ext cx="726" cy="726"/>
              </a:xfrm>
              <a:prstGeom prst="ellipse">
                <a:avLst/>
              </a:prstGeom>
              <a:solidFill>
                <a:srgbClr val="FFFF00"/>
              </a:solidFill>
              <a:ln w="9525">
                <a:solidFill>
                  <a:srgbClr val="080808"/>
                </a:solidFill>
                <a:round/>
                <a:headEnd/>
                <a:tailEnd/>
              </a:ln>
            </p:spPr>
            <p:txBody>
              <a:bodyPr wrap="none" anchor="ctr"/>
              <a:lstStyle/>
              <a:p>
                <a:pPr algn="ctr"/>
                <a:endParaRPr lang="fr-FR" sz="2000">
                  <a:solidFill>
                    <a:srgbClr val="080808"/>
                  </a:solidFill>
                  <a:latin typeface="Times New Roman" pitchFamily="18" charset="0"/>
                </a:endParaRPr>
              </a:p>
            </p:txBody>
          </p:sp>
          <p:sp>
            <p:nvSpPr>
              <p:cNvPr id="35865" name="Oval 17"/>
              <p:cNvSpPr>
                <a:spLocks noChangeArrowheads="1"/>
              </p:cNvSpPr>
              <p:nvPr/>
            </p:nvSpPr>
            <p:spPr bwMode="auto">
              <a:xfrm>
                <a:off x="3424" y="1797"/>
                <a:ext cx="453" cy="453"/>
              </a:xfrm>
              <a:prstGeom prst="ellipse">
                <a:avLst/>
              </a:prstGeom>
              <a:solidFill>
                <a:srgbClr val="080808"/>
              </a:solidFill>
              <a:ln w="9525">
                <a:solidFill>
                  <a:srgbClr val="080808"/>
                </a:solidFill>
                <a:round/>
                <a:headEnd/>
                <a:tailEnd/>
              </a:ln>
            </p:spPr>
            <p:txBody>
              <a:bodyPr wrap="none" anchor="ctr"/>
              <a:lstStyle/>
              <a:p>
                <a:pPr algn="ctr"/>
                <a:endParaRPr lang="fr-FR" sz="2000">
                  <a:solidFill>
                    <a:srgbClr val="080808"/>
                  </a:solidFill>
                  <a:latin typeface="Times New Roman" pitchFamily="18" charset="0"/>
                </a:endParaRPr>
              </a:p>
            </p:txBody>
          </p:sp>
        </p:grpSp>
      </p:grpSp>
      <p:grpSp>
        <p:nvGrpSpPr>
          <p:cNvPr id="81938" name="Group 18"/>
          <p:cNvGrpSpPr>
            <a:grpSpLocks/>
          </p:cNvGrpSpPr>
          <p:nvPr/>
        </p:nvGrpSpPr>
        <p:grpSpPr bwMode="auto">
          <a:xfrm>
            <a:off x="3635375" y="4941888"/>
            <a:ext cx="1728788" cy="1654175"/>
            <a:chOff x="1610" y="1265"/>
            <a:chExt cx="2177" cy="1909"/>
          </a:xfrm>
        </p:grpSpPr>
        <p:grpSp>
          <p:nvGrpSpPr>
            <p:cNvPr id="35857" name="Group 19"/>
            <p:cNvGrpSpPr>
              <a:grpSpLocks/>
            </p:cNvGrpSpPr>
            <p:nvPr/>
          </p:nvGrpSpPr>
          <p:grpSpPr bwMode="auto">
            <a:xfrm>
              <a:off x="1610" y="1265"/>
              <a:ext cx="2177" cy="1788"/>
              <a:chOff x="1610" y="1265"/>
              <a:chExt cx="2177" cy="1788"/>
            </a:xfrm>
          </p:grpSpPr>
          <p:pic>
            <p:nvPicPr>
              <p:cNvPr id="35859" name="Picture 20" descr="Mixed cyst-bar"/>
              <p:cNvPicPr>
                <a:picLocks noChangeAspect="1" noChangeArrowheads="1"/>
              </p:cNvPicPr>
              <p:nvPr/>
            </p:nvPicPr>
            <p:blipFill>
              <a:blip r:embed="rId4">
                <a:lum bright="20000"/>
              </a:blip>
              <a:srcRect/>
              <a:stretch>
                <a:fillRect/>
              </a:stretch>
            </p:blipFill>
            <p:spPr bwMode="auto">
              <a:xfrm>
                <a:off x="1610" y="1265"/>
                <a:ext cx="2177" cy="1788"/>
              </a:xfrm>
              <a:prstGeom prst="rect">
                <a:avLst/>
              </a:prstGeom>
              <a:noFill/>
              <a:ln w="9525">
                <a:noFill/>
                <a:miter lim="800000"/>
                <a:headEnd/>
                <a:tailEnd/>
              </a:ln>
            </p:spPr>
          </p:pic>
          <p:sp>
            <p:nvSpPr>
              <p:cNvPr id="35860" name="Freeform 21"/>
              <p:cNvSpPr>
                <a:spLocks/>
              </p:cNvSpPr>
              <p:nvPr/>
            </p:nvSpPr>
            <p:spPr bwMode="auto">
              <a:xfrm>
                <a:off x="1905" y="1378"/>
                <a:ext cx="1665" cy="1304"/>
              </a:xfrm>
              <a:custGeom>
                <a:avLst/>
                <a:gdLst>
                  <a:gd name="T0" fmla="*/ 1311 w 1665"/>
                  <a:gd name="T1" fmla="*/ 38 h 1304"/>
                  <a:gd name="T2" fmla="*/ 981 w 1665"/>
                  <a:gd name="T3" fmla="*/ 26 h 1304"/>
                  <a:gd name="T4" fmla="*/ 495 w 1665"/>
                  <a:gd name="T5" fmla="*/ 38 h 1304"/>
                  <a:gd name="T6" fmla="*/ 459 w 1665"/>
                  <a:gd name="T7" fmla="*/ 50 h 1304"/>
                  <a:gd name="T8" fmla="*/ 405 w 1665"/>
                  <a:gd name="T9" fmla="*/ 86 h 1304"/>
                  <a:gd name="T10" fmla="*/ 309 w 1665"/>
                  <a:gd name="T11" fmla="*/ 122 h 1304"/>
                  <a:gd name="T12" fmla="*/ 261 w 1665"/>
                  <a:gd name="T13" fmla="*/ 170 h 1304"/>
                  <a:gd name="T14" fmla="*/ 219 w 1665"/>
                  <a:gd name="T15" fmla="*/ 218 h 1304"/>
                  <a:gd name="T16" fmla="*/ 159 w 1665"/>
                  <a:gd name="T17" fmla="*/ 278 h 1304"/>
                  <a:gd name="T18" fmla="*/ 147 w 1665"/>
                  <a:gd name="T19" fmla="*/ 296 h 1304"/>
                  <a:gd name="T20" fmla="*/ 129 w 1665"/>
                  <a:gd name="T21" fmla="*/ 308 h 1304"/>
                  <a:gd name="T22" fmla="*/ 123 w 1665"/>
                  <a:gd name="T23" fmla="*/ 368 h 1304"/>
                  <a:gd name="T24" fmla="*/ 93 w 1665"/>
                  <a:gd name="T25" fmla="*/ 458 h 1304"/>
                  <a:gd name="T26" fmla="*/ 57 w 1665"/>
                  <a:gd name="T27" fmla="*/ 482 h 1304"/>
                  <a:gd name="T28" fmla="*/ 21 w 1665"/>
                  <a:gd name="T29" fmla="*/ 512 h 1304"/>
                  <a:gd name="T30" fmla="*/ 93 w 1665"/>
                  <a:gd name="T31" fmla="*/ 686 h 1304"/>
                  <a:gd name="T32" fmla="*/ 189 w 1665"/>
                  <a:gd name="T33" fmla="*/ 770 h 1304"/>
                  <a:gd name="T34" fmla="*/ 225 w 1665"/>
                  <a:gd name="T35" fmla="*/ 794 h 1304"/>
                  <a:gd name="T36" fmla="*/ 243 w 1665"/>
                  <a:gd name="T37" fmla="*/ 806 h 1304"/>
                  <a:gd name="T38" fmla="*/ 303 w 1665"/>
                  <a:gd name="T39" fmla="*/ 860 h 1304"/>
                  <a:gd name="T40" fmla="*/ 345 w 1665"/>
                  <a:gd name="T41" fmla="*/ 932 h 1304"/>
                  <a:gd name="T42" fmla="*/ 381 w 1665"/>
                  <a:gd name="T43" fmla="*/ 986 h 1304"/>
                  <a:gd name="T44" fmla="*/ 393 w 1665"/>
                  <a:gd name="T45" fmla="*/ 1022 h 1304"/>
                  <a:gd name="T46" fmla="*/ 417 w 1665"/>
                  <a:gd name="T47" fmla="*/ 1058 h 1304"/>
                  <a:gd name="T48" fmla="*/ 429 w 1665"/>
                  <a:gd name="T49" fmla="*/ 1076 h 1304"/>
                  <a:gd name="T50" fmla="*/ 537 w 1665"/>
                  <a:gd name="T51" fmla="*/ 1130 h 1304"/>
                  <a:gd name="T52" fmla="*/ 597 w 1665"/>
                  <a:gd name="T53" fmla="*/ 1196 h 1304"/>
                  <a:gd name="T54" fmla="*/ 621 w 1665"/>
                  <a:gd name="T55" fmla="*/ 1226 h 1304"/>
                  <a:gd name="T56" fmla="*/ 789 w 1665"/>
                  <a:gd name="T57" fmla="*/ 1274 h 1304"/>
                  <a:gd name="T58" fmla="*/ 867 w 1665"/>
                  <a:gd name="T59" fmla="*/ 1304 h 1304"/>
                  <a:gd name="T60" fmla="*/ 1203 w 1665"/>
                  <a:gd name="T61" fmla="*/ 1298 h 1304"/>
                  <a:gd name="T62" fmla="*/ 1299 w 1665"/>
                  <a:gd name="T63" fmla="*/ 1214 h 1304"/>
                  <a:gd name="T64" fmla="*/ 1371 w 1665"/>
                  <a:gd name="T65" fmla="*/ 1154 h 1304"/>
                  <a:gd name="T66" fmla="*/ 1491 w 1665"/>
                  <a:gd name="T67" fmla="*/ 1082 h 1304"/>
                  <a:gd name="T68" fmla="*/ 1551 w 1665"/>
                  <a:gd name="T69" fmla="*/ 1010 h 1304"/>
                  <a:gd name="T70" fmla="*/ 1563 w 1665"/>
                  <a:gd name="T71" fmla="*/ 974 h 1304"/>
                  <a:gd name="T72" fmla="*/ 1575 w 1665"/>
                  <a:gd name="T73" fmla="*/ 956 h 1304"/>
                  <a:gd name="T74" fmla="*/ 1587 w 1665"/>
                  <a:gd name="T75" fmla="*/ 920 h 1304"/>
                  <a:gd name="T76" fmla="*/ 1593 w 1665"/>
                  <a:gd name="T77" fmla="*/ 902 h 1304"/>
                  <a:gd name="T78" fmla="*/ 1647 w 1665"/>
                  <a:gd name="T79" fmla="*/ 770 h 1304"/>
                  <a:gd name="T80" fmla="*/ 1665 w 1665"/>
                  <a:gd name="T81" fmla="*/ 536 h 1304"/>
                  <a:gd name="T82" fmla="*/ 1659 w 1665"/>
                  <a:gd name="T83" fmla="*/ 284 h 1304"/>
                  <a:gd name="T84" fmla="*/ 1509 w 1665"/>
                  <a:gd name="T85" fmla="*/ 92 h 1304"/>
                  <a:gd name="T86" fmla="*/ 1437 w 1665"/>
                  <a:gd name="T87" fmla="*/ 50 h 1304"/>
                  <a:gd name="T88" fmla="*/ 1317 w 1665"/>
                  <a:gd name="T89" fmla="*/ 44 h 1304"/>
                  <a:gd name="T90" fmla="*/ 1311 w 1665"/>
                  <a:gd name="T91" fmla="*/ 38 h 13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65"/>
                  <a:gd name="T139" fmla="*/ 0 h 1304"/>
                  <a:gd name="T140" fmla="*/ 1665 w 1665"/>
                  <a:gd name="T141" fmla="*/ 1304 h 13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65" h="1304">
                    <a:moveTo>
                      <a:pt x="1311" y="38"/>
                    </a:moveTo>
                    <a:cubicBezTo>
                      <a:pt x="1196" y="0"/>
                      <a:pt x="1274" y="24"/>
                      <a:pt x="981" y="26"/>
                    </a:cubicBezTo>
                    <a:cubicBezTo>
                      <a:pt x="819" y="27"/>
                      <a:pt x="495" y="38"/>
                      <a:pt x="495" y="38"/>
                    </a:cubicBezTo>
                    <a:cubicBezTo>
                      <a:pt x="483" y="42"/>
                      <a:pt x="470" y="43"/>
                      <a:pt x="459" y="50"/>
                    </a:cubicBezTo>
                    <a:cubicBezTo>
                      <a:pt x="441" y="62"/>
                      <a:pt x="426" y="79"/>
                      <a:pt x="405" y="86"/>
                    </a:cubicBezTo>
                    <a:cubicBezTo>
                      <a:pt x="372" y="97"/>
                      <a:pt x="339" y="102"/>
                      <a:pt x="309" y="122"/>
                    </a:cubicBezTo>
                    <a:cubicBezTo>
                      <a:pt x="295" y="143"/>
                      <a:pt x="276" y="150"/>
                      <a:pt x="261" y="170"/>
                    </a:cubicBezTo>
                    <a:cubicBezTo>
                      <a:pt x="223" y="218"/>
                      <a:pt x="254" y="195"/>
                      <a:pt x="219" y="218"/>
                    </a:cubicBezTo>
                    <a:cubicBezTo>
                      <a:pt x="204" y="240"/>
                      <a:pt x="181" y="263"/>
                      <a:pt x="159" y="278"/>
                    </a:cubicBezTo>
                    <a:cubicBezTo>
                      <a:pt x="155" y="284"/>
                      <a:pt x="152" y="291"/>
                      <a:pt x="147" y="296"/>
                    </a:cubicBezTo>
                    <a:cubicBezTo>
                      <a:pt x="142" y="301"/>
                      <a:pt x="131" y="301"/>
                      <a:pt x="129" y="308"/>
                    </a:cubicBezTo>
                    <a:cubicBezTo>
                      <a:pt x="123" y="327"/>
                      <a:pt x="127" y="348"/>
                      <a:pt x="123" y="368"/>
                    </a:cubicBezTo>
                    <a:cubicBezTo>
                      <a:pt x="117" y="398"/>
                      <a:pt x="103" y="429"/>
                      <a:pt x="93" y="458"/>
                    </a:cubicBezTo>
                    <a:cubicBezTo>
                      <a:pt x="88" y="472"/>
                      <a:pt x="67" y="472"/>
                      <a:pt x="57" y="482"/>
                    </a:cubicBezTo>
                    <a:cubicBezTo>
                      <a:pt x="34" y="505"/>
                      <a:pt x="46" y="495"/>
                      <a:pt x="21" y="512"/>
                    </a:cubicBezTo>
                    <a:cubicBezTo>
                      <a:pt x="0" y="574"/>
                      <a:pt x="27" y="664"/>
                      <a:pt x="93" y="686"/>
                    </a:cubicBezTo>
                    <a:cubicBezTo>
                      <a:pt x="117" y="722"/>
                      <a:pt x="153" y="746"/>
                      <a:pt x="189" y="770"/>
                    </a:cubicBezTo>
                    <a:cubicBezTo>
                      <a:pt x="201" y="778"/>
                      <a:pt x="213" y="786"/>
                      <a:pt x="225" y="794"/>
                    </a:cubicBezTo>
                    <a:cubicBezTo>
                      <a:pt x="231" y="798"/>
                      <a:pt x="243" y="806"/>
                      <a:pt x="243" y="806"/>
                    </a:cubicBezTo>
                    <a:cubicBezTo>
                      <a:pt x="265" y="839"/>
                      <a:pt x="267" y="848"/>
                      <a:pt x="303" y="860"/>
                    </a:cubicBezTo>
                    <a:cubicBezTo>
                      <a:pt x="319" y="884"/>
                      <a:pt x="328" y="907"/>
                      <a:pt x="345" y="932"/>
                    </a:cubicBezTo>
                    <a:cubicBezTo>
                      <a:pt x="355" y="948"/>
                      <a:pt x="375" y="968"/>
                      <a:pt x="381" y="986"/>
                    </a:cubicBezTo>
                    <a:cubicBezTo>
                      <a:pt x="385" y="998"/>
                      <a:pt x="386" y="1011"/>
                      <a:pt x="393" y="1022"/>
                    </a:cubicBezTo>
                    <a:cubicBezTo>
                      <a:pt x="401" y="1034"/>
                      <a:pt x="409" y="1046"/>
                      <a:pt x="417" y="1058"/>
                    </a:cubicBezTo>
                    <a:cubicBezTo>
                      <a:pt x="421" y="1064"/>
                      <a:pt x="422" y="1074"/>
                      <a:pt x="429" y="1076"/>
                    </a:cubicBezTo>
                    <a:cubicBezTo>
                      <a:pt x="467" y="1089"/>
                      <a:pt x="498" y="1117"/>
                      <a:pt x="537" y="1130"/>
                    </a:cubicBezTo>
                    <a:cubicBezTo>
                      <a:pt x="559" y="1152"/>
                      <a:pt x="571" y="1178"/>
                      <a:pt x="597" y="1196"/>
                    </a:cubicBezTo>
                    <a:cubicBezTo>
                      <a:pt x="609" y="1231"/>
                      <a:pt x="594" y="1199"/>
                      <a:pt x="621" y="1226"/>
                    </a:cubicBezTo>
                    <a:cubicBezTo>
                      <a:pt x="674" y="1279"/>
                      <a:pt x="702" y="1269"/>
                      <a:pt x="789" y="1274"/>
                    </a:cubicBezTo>
                    <a:cubicBezTo>
                      <a:pt x="818" y="1281"/>
                      <a:pt x="843" y="1288"/>
                      <a:pt x="867" y="1304"/>
                    </a:cubicBezTo>
                    <a:cubicBezTo>
                      <a:pt x="979" y="1302"/>
                      <a:pt x="1091" y="1302"/>
                      <a:pt x="1203" y="1298"/>
                    </a:cubicBezTo>
                    <a:cubicBezTo>
                      <a:pt x="1245" y="1297"/>
                      <a:pt x="1279" y="1243"/>
                      <a:pt x="1299" y="1214"/>
                    </a:cubicBezTo>
                    <a:cubicBezTo>
                      <a:pt x="1314" y="1192"/>
                      <a:pt x="1347" y="1170"/>
                      <a:pt x="1371" y="1154"/>
                    </a:cubicBezTo>
                    <a:cubicBezTo>
                      <a:pt x="1392" y="1122"/>
                      <a:pt x="1454" y="1094"/>
                      <a:pt x="1491" y="1082"/>
                    </a:cubicBezTo>
                    <a:cubicBezTo>
                      <a:pt x="1508" y="1056"/>
                      <a:pt x="1529" y="1032"/>
                      <a:pt x="1551" y="1010"/>
                    </a:cubicBezTo>
                    <a:cubicBezTo>
                      <a:pt x="1555" y="998"/>
                      <a:pt x="1556" y="985"/>
                      <a:pt x="1563" y="974"/>
                    </a:cubicBezTo>
                    <a:cubicBezTo>
                      <a:pt x="1567" y="968"/>
                      <a:pt x="1572" y="963"/>
                      <a:pt x="1575" y="956"/>
                    </a:cubicBezTo>
                    <a:cubicBezTo>
                      <a:pt x="1580" y="944"/>
                      <a:pt x="1583" y="932"/>
                      <a:pt x="1587" y="920"/>
                    </a:cubicBezTo>
                    <a:cubicBezTo>
                      <a:pt x="1589" y="914"/>
                      <a:pt x="1593" y="902"/>
                      <a:pt x="1593" y="902"/>
                    </a:cubicBezTo>
                    <a:cubicBezTo>
                      <a:pt x="1601" y="817"/>
                      <a:pt x="1606" y="832"/>
                      <a:pt x="1647" y="770"/>
                    </a:cubicBezTo>
                    <a:cubicBezTo>
                      <a:pt x="1663" y="677"/>
                      <a:pt x="1660" y="677"/>
                      <a:pt x="1665" y="536"/>
                    </a:cubicBezTo>
                    <a:cubicBezTo>
                      <a:pt x="1663" y="452"/>
                      <a:pt x="1664" y="368"/>
                      <a:pt x="1659" y="284"/>
                    </a:cubicBezTo>
                    <a:cubicBezTo>
                      <a:pt x="1654" y="209"/>
                      <a:pt x="1555" y="138"/>
                      <a:pt x="1509" y="92"/>
                    </a:cubicBezTo>
                    <a:cubicBezTo>
                      <a:pt x="1498" y="81"/>
                      <a:pt x="1459" y="52"/>
                      <a:pt x="1437" y="50"/>
                    </a:cubicBezTo>
                    <a:cubicBezTo>
                      <a:pt x="1397" y="47"/>
                      <a:pt x="1357" y="46"/>
                      <a:pt x="1317" y="44"/>
                    </a:cubicBezTo>
                    <a:cubicBezTo>
                      <a:pt x="1295" y="37"/>
                      <a:pt x="1293" y="38"/>
                      <a:pt x="1311" y="38"/>
                    </a:cubicBezTo>
                    <a:close/>
                  </a:path>
                </a:pathLst>
              </a:custGeom>
              <a:noFill/>
              <a:ln w="9525">
                <a:solidFill>
                  <a:srgbClr val="FFFF00"/>
                </a:solidFill>
                <a:round/>
                <a:headEnd/>
                <a:tailEnd/>
              </a:ln>
            </p:spPr>
            <p:txBody>
              <a:bodyPr/>
              <a:lstStyle/>
              <a:p>
                <a:endParaRPr lang="fr-FR"/>
              </a:p>
            </p:txBody>
          </p:sp>
          <p:sp>
            <p:nvSpPr>
              <p:cNvPr id="35861" name="Freeform 22"/>
              <p:cNvSpPr>
                <a:spLocks/>
              </p:cNvSpPr>
              <p:nvPr/>
            </p:nvSpPr>
            <p:spPr bwMode="auto">
              <a:xfrm>
                <a:off x="2178" y="1573"/>
                <a:ext cx="1320" cy="867"/>
              </a:xfrm>
              <a:custGeom>
                <a:avLst/>
                <a:gdLst>
                  <a:gd name="T0" fmla="*/ 1104 w 1320"/>
                  <a:gd name="T1" fmla="*/ 23 h 867"/>
                  <a:gd name="T2" fmla="*/ 180 w 1320"/>
                  <a:gd name="T3" fmla="*/ 41 h 867"/>
                  <a:gd name="T4" fmla="*/ 144 w 1320"/>
                  <a:gd name="T5" fmla="*/ 101 h 867"/>
                  <a:gd name="T6" fmla="*/ 90 w 1320"/>
                  <a:gd name="T7" fmla="*/ 137 h 867"/>
                  <a:gd name="T8" fmla="*/ 66 w 1320"/>
                  <a:gd name="T9" fmla="*/ 269 h 867"/>
                  <a:gd name="T10" fmla="*/ 120 w 1320"/>
                  <a:gd name="T11" fmla="*/ 443 h 867"/>
                  <a:gd name="T12" fmla="*/ 162 w 1320"/>
                  <a:gd name="T13" fmla="*/ 491 h 867"/>
                  <a:gd name="T14" fmla="*/ 222 w 1320"/>
                  <a:gd name="T15" fmla="*/ 605 h 867"/>
                  <a:gd name="T16" fmla="*/ 276 w 1320"/>
                  <a:gd name="T17" fmla="*/ 641 h 867"/>
                  <a:gd name="T18" fmla="*/ 312 w 1320"/>
                  <a:gd name="T19" fmla="*/ 665 h 867"/>
                  <a:gd name="T20" fmla="*/ 378 w 1320"/>
                  <a:gd name="T21" fmla="*/ 749 h 867"/>
                  <a:gd name="T22" fmla="*/ 576 w 1320"/>
                  <a:gd name="T23" fmla="*/ 827 h 867"/>
                  <a:gd name="T24" fmla="*/ 774 w 1320"/>
                  <a:gd name="T25" fmla="*/ 845 h 867"/>
                  <a:gd name="T26" fmla="*/ 984 w 1320"/>
                  <a:gd name="T27" fmla="*/ 833 h 867"/>
                  <a:gd name="T28" fmla="*/ 1038 w 1320"/>
                  <a:gd name="T29" fmla="*/ 797 h 867"/>
                  <a:gd name="T30" fmla="*/ 1074 w 1320"/>
                  <a:gd name="T31" fmla="*/ 773 h 867"/>
                  <a:gd name="T32" fmla="*/ 1128 w 1320"/>
                  <a:gd name="T33" fmla="*/ 707 h 867"/>
                  <a:gd name="T34" fmla="*/ 1188 w 1320"/>
                  <a:gd name="T35" fmla="*/ 599 h 867"/>
                  <a:gd name="T36" fmla="*/ 1242 w 1320"/>
                  <a:gd name="T37" fmla="*/ 539 h 867"/>
                  <a:gd name="T38" fmla="*/ 1272 w 1320"/>
                  <a:gd name="T39" fmla="*/ 485 h 867"/>
                  <a:gd name="T40" fmla="*/ 1302 w 1320"/>
                  <a:gd name="T41" fmla="*/ 347 h 867"/>
                  <a:gd name="T42" fmla="*/ 1314 w 1320"/>
                  <a:gd name="T43" fmla="*/ 311 h 867"/>
                  <a:gd name="T44" fmla="*/ 1320 w 1320"/>
                  <a:gd name="T45" fmla="*/ 293 h 867"/>
                  <a:gd name="T46" fmla="*/ 1314 w 1320"/>
                  <a:gd name="T47" fmla="*/ 143 h 867"/>
                  <a:gd name="T48" fmla="*/ 1284 w 1320"/>
                  <a:gd name="T49" fmla="*/ 95 h 867"/>
                  <a:gd name="T50" fmla="*/ 1254 w 1320"/>
                  <a:gd name="T51" fmla="*/ 59 h 867"/>
                  <a:gd name="T52" fmla="*/ 1116 w 1320"/>
                  <a:gd name="T53" fmla="*/ 35 h 867"/>
                  <a:gd name="T54" fmla="*/ 1104 w 1320"/>
                  <a:gd name="T55" fmla="*/ 23 h 8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20"/>
                  <a:gd name="T85" fmla="*/ 0 h 867"/>
                  <a:gd name="T86" fmla="*/ 1320 w 1320"/>
                  <a:gd name="T87" fmla="*/ 867 h 86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20" h="867">
                    <a:moveTo>
                      <a:pt x="1104" y="23"/>
                    </a:moveTo>
                    <a:cubicBezTo>
                      <a:pt x="0" y="31"/>
                      <a:pt x="546" y="0"/>
                      <a:pt x="180" y="41"/>
                    </a:cubicBezTo>
                    <a:cubicBezTo>
                      <a:pt x="143" y="66"/>
                      <a:pt x="161" y="66"/>
                      <a:pt x="144" y="101"/>
                    </a:cubicBezTo>
                    <a:cubicBezTo>
                      <a:pt x="134" y="120"/>
                      <a:pt x="107" y="126"/>
                      <a:pt x="90" y="137"/>
                    </a:cubicBezTo>
                    <a:cubicBezTo>
                      <a:pt x="60" y="181"/>
                      <a:pt x="70" y="204"/>
                      <a:pt x="66" y="269"/>
                    </a:cubicBezTo>
                    <a:cubicBezTo>
                      <a:pt x="69" y="318"/>
                      <a:pt x="53" y="421"/>
                      <a:pt x="120" y="443"/>
                    </a:cubicBezTo>
                    <a:cubicBezTo>
                      <a:pt x="139" y="462"/>
                      <a:pt x="140" y="477"/>
                      <a:pt x="162" y="491"/>
                    </a:cubicBezTo>
                    <a:cubicBezTo>
                      <a:pt x="171" y="519"/>
                      <a:pt x="197" y="589"/>
                      <a:pt x="222" y="605"/>
                    </a:cubicBezTo>
                    <a:cubicBezTo>
                      <a:pt x="240" y="617"/>
                      <a:pt x="258" y="629"/>
                      <a:pt x="276" y="641"/>
                    </a:cubicBezTo>
                    <a:cubicBezTo>
                      <a:pt x="288" y="649"/>
                      <a:pt x="312" y="665"/>
                      <a:pt x="312" y="665"/>
                    </a:cubicBezTo>
                    <a:cubicBezTo>
                      <a:pt x="324" y="702"/>
                      <a:pt x="346" y="728"/>
                      <a:pt x="378" y="749"/>
                    </a:cubicBezTo>
                    <a:cubicBezTo>
                      <a:pt x="424" y="818"/>
                      <a:pt x="500" y="822"/>
                      <a:pt x="576" y="827"/>
                    </a:cubicBezTo>
                    <a:cubicBezTo>
                      <a:pt x="641" y="840"/>
                      <a:pt x="708" y="838"/>
                      <a:pt x="774" y="845"/>
                    </a:cubicBezTo>
                    <a:cubicBezTo>
                      <a:pt x="844" y="843"/>
                      <a:pt x="923" y="867"/>
                      <a:pt x="984" y="833"/>
                    </a:cubicBezTo>
                    <a:cubicBezTo>
                      <a:pt x="984" y="833"/>
                      <a:pt x="1029" y="803"/>
                      <a:pt x="1038" y="797"/>
                    </a:cubicBezTo>
                    <a:cubicBezTo>
                      <a:pt x="1050" y="789"/>
                      <a:pt x="1074" y="773"/>
                      <a:pt x="1074" y="773"/>
                    </a:cubicBezTo>
                    <a:cubicBezTo>
                      <a:pt x="1093" y="745"/>
                      <a:pt x="1101" y="725"/>
                      <a:pt x="1128" y="707"/>
                    </a:cubicBezTo>
                    <a:cubicBezTo>
                      <a:pt x="1142" y="666"/>
                      <a:pt x="1164" y="635"/>
                      <a:pt x="1188" y="599"/>
                    </a:cubicBezTo>
                    <a:cubicBezTo>
                      <a:pt x="1205" y="574"/>
                      <a:pt x="1213" y="549"/>
                      <a:pt x="1242" y="539"/>
                    </a:cubicBezTo>
                    <a:cubicBezTo>
                      <a:pt x="1270" y="498"/>
                      <a:pt x="1261" y="517"/>
                      <a:pt x="1272" y="485"/>
                    </a:cubicBezTo>
                    <a:cubicBezTo>
                      <a:pt x="1279" y="385"/>
                      <a:pt x="1278" y="419"/>
                      <a:pt x="1302" y="347"/>
                    </a:cubicBezTo>
                    <a:cubicBezTo>
                      <a:pt x="1306" y="335"/>
                      <a:pt x="1310" y="323"/>
                      <a:pt x="1314" y="311"/>
                    </a:cubicBezTo>
                    <a:cubicBezTo>
                      <a:pt x="1316" y="305"/>
                      <a:pt x="1320" y="293"/>
                      <a:pt x="1320" y="293"/>
                    </a:cubicBezTo>
                    <a:cubicBezTo>
                      <a:pt x="1318" y="243"/>
                      <a:pt x="1319" y="193"/>
                      <a:pt x="1314" y="143"/>
                    </a:cubicBezTo>
                    <a:cubicBezTo>
                      <a:pt x="1310" y="100"/>
                      <a:pt x="1307" y="114"/>
                      <a:pt x="1284" y="95"/>
                    </a:cubicBezTo>
                    <a:cubicBezTo>
                      <a:pt x="1272" y="85"/>
                      <a:pt x="1267" y="67"/>
                      <a:pt x="1254" y="59"/>
                    </a:cubicBezTo>
                    <a:cubicBezTo>
                      <a:pt x="1217" y="36"/>
                      <a:pt x="1153" y="38"/>
                      <a:pt x="1116" y="35"/>
                    </a:cubicBezTo>
                    <a:cubicBezTo>
                      <a:pt x="1072" y="20"/>
                      <a:pt x="1067" y="23"/>
                      <a:pt x="1104" y="23"/>
                    </a:cubicBezTo>
                    <a:close/>
                  </a:path>
                </a:pathLst>
              </a:custGeom>
              <a:noFill/>
              <a:ln w="9525">
                <a:solidFill>
                  <a:srgbClr val="FFFF00"/>
                </a:solidFill>
                <a:round/>
                <a:headEnd/>
                <a:tailEnd/>
              </a:ln>
            </p:spPr>
            <p:txBody>
              <a:bodyPr/>
              <a:lstStyle/>
              <a:p>
                <a:endParaRPr lang="fr-FR"/>
              </a:p>
            </p:txBody>
          </p:sp>
        </p:grpSp>
        <p:sp>
          <p:nvSpPr>
            <p:cNvPr id="35858" name="Text Box 23"/>
            <p:cNvSpPr txBox="1">
              <a:spLocks noChangeArrowheads="1"/>
            </p:cNvSpPr>
            <p:nvPr/>
          </p:nvSpPr>
          <p:spPr bwMode="auto">
            <a:xfrm>
              <a:off x="1700" y="2751"/>
              <a:ext cx="954" cy="423"/>
            </a:xfrm>
            <a:prstGeom prst="rect">
              <a:avLst/>
            </a:prstGeom>
            <a:noFill/>
            <a:ln w="9525">
              <a:noFill/>
              <a:miter lim="800000"/>
              <a:headEnd/>
              <a:tailEnd/>
            </a:ln>
          </p:spPr>
          <p:txBody>
            <a:bodyPr wrap="none">
              <a:spAutoFit/>
            </a:bodyPr>
            <a:lstStyle/>
            <a:p>
              <a:r>
                <a:rPr lang="fr-BE" sz="1800">
                  <a:solidFill>
                    <a:schemeClr val="tx1"/>
                  </a:solidFill>
                </a:rPr>
                <a:t>20 mm</a:t>
              </a:r>
              <a:endParaRPr lang="fr-FR" sz="1800">
                <a:solidFill>
                  <a:schemeClr val="tx1"/>
                </a:solidFill>
              </a:endParaRPr>
            </a:p>
          </p:txBody>
        </p:sp>
      </p:grpSp>
      <p:pic>
        <p:nvPicPr>
          <p:cNvPr id="219161" name="Picture 24" descr="0489"/>
          <p:cNvPicPr>
            <a:picLocks noChangeAspect="1" noChangeArrowheads="1"/>
          </p:cNvPicPr>
          <p:nvPr/>
        </p:nvPicPr>
        <p:blipFill>
          <a:blip r:embed="rId5"/>
          <a:srcRect/>
          <a:stretch>
            <a:fillRect/>
          </a:stretch>
        </p:blipFill>
        <p:spPr bwMode="auto">
          <a:xfrm>
            <a:off x="3635375" y="3284538"/>
            <a:ext cx="1944688" cy="1458912"/>
          </a:xfrm>
          <a:prstGeom prst="rect">
            <a:avLst/>
          </a:prstGeom>
          <a:noFill/>
          <a:ln w="9525">
            <a:noFill/>
            <a:miter lim="800000"/>
            <a:headEnd/>
            <a:tailEnd/>
          </a:ln>
        </p:spPr>
      </p:pic>
      <p:grpSp>
        <p:nvGrpSpPr>
          <p:cNvPr id="81946" name="Group 26"/>
          <p:cNvGrpSpPr>
            <a:grpSpLocks/>
          </p:cNvGrpSpPr>
          <p:nvPr/>
        </p:nvGrpSpPr>
        <p:grpSpPr bwMode="auto">
          <a:xfrm>
            <a:off x="6659563" y="1916113"/>
            <a:ext cx="1568450" cy="1104900"/>
            <a:chOff x="3470" y="890"/>
            <a:chExt cx="1170" cy="832"/>
          </a:xfrm>
        </p:grpSpPr>
        <p:sp>
          <p:nvSpPr>
            <p:cNvPr id="35854" name="Freeform 27"/>
            <p:cNvSpPr>
              <a:spLocks/>
            </p:cNvSpPr>
            <p:nvPr/>
          </p:nvSpPr>
          <p:spPr bwMode="auto">
            <a:xfrm>
              <a:off x="3470" y="890"/>
              <a:ext cx="1170" cy="832"/>
            </a:xfrm>
            <a:custGeom>
              <a:avLst/>
              <a:gdLst>
                <a:gd name="T0" fmla="*/ 93 w 1170"/>
                <a:gd name="T1" fmla="*/ 198 h 832"/>
                <a:gd name="T2" fmla="*/ 99 w 1170"/>
                <a:gd name="T3" fmla="*/ 162 h 832"/>
                <a:gd name="T4" fmla="*/ 171 w 1170"/>
                <a:gd name="T5" fmla="*/ 126 h 832"/>
                <a:gd name="T6" fmla="*/ 201 w 1170"/>
                <a:gd name="T7" fmla="*/ 96 h 832"/>
                <a:gd name="T8" fmla="*/ 237 w 1170"/>
                <a:gd name="T9" fmla="*/ 84 h 832"/>
                <a:gd name="T10" fmla="*/ 387 w 1170"/>
                <a:gd name="T11" fmla="*/ 30 h 832"/>
                <a:gd name="T12" fmla="*/ 441 w 1170"/>
                <a:gd name="T13" fmla="*/ 6 h 832"/>
                <a:gd name="T14" fmla="*/ 459 w 1170"/>
                <a:gd name="T15" fmla="*/ 0 h 832"/>
                <a:gd name="T16" fmla="*/ 759 w 1170"/>
                <a:gd name="T17" fmla="*/ 6 h 832"/>
                <a:gd name="T18" fmla="*/ 813 w 1170"/>
                <a:gd name="T19" fmla="*/ 36 h 832"/>
                <a:gd name="T20" fmla="*/ 861 w 1170"/>
                <a:gd name="T21" fmla="*/ 42 h 832"/>
                <a:gd name="T22" fmla="*/ 975 w 1170"/>
                <a:gd name="T23" fmla="*/ 114 h 832"/>
                <a:gd name="T24" fmla="*/ 1017 w 1170"/>
                <a:gd name="T25" fmla="*/ 204 h 832"/>
                <a:gd name="T26" fmla="*/ 1041 w 1170"/>
                <a:gd name="T27" fmla="*/ 294 h 832"/>
                <a:gd name="T28" fmla="*/ 1065 w 1170"/>
                <a:gd name="T29" fmla="*/ 312 h 832"/>
                <a:gd name="T30" fmla="*/ 1083 w 1170"/>
                <a:gd name="T31" fmla="*/ 330 h 832"/>
                <a:gd name="T32" fmla="*/ 1131 w 1170"/>
                <a:gd name="T33" fmla="*/ 342 h 832"/>
                <a:gd name="T34" fmla="*/ 1131 w 1170"/>
                <a:gd name="T35" fmla="*/ 558 h 832"/>
                <a:gd name="T36" fmla="*/ 1113 w 1170"/>
                <a:gd name="T37" fmla="*/ 612 h 832"/>
                <a:gd name="T38" fmla="*/ 1041 w 1170"/>
                <a:gd name="T39" fmla="*/ 660 h 832"/>
                <a:gd name="T40" fmla="*/ 993 w 1170"/>
                <a:gd name="T41" fmla="*/ 738 h 832"/>
                <a:gd name="T42" fmla="*/ 807 w 1170"/>
                <a:gd name="T43" fmla="*/ 792 h 832"/>
                <a:gd name="T44" fmla="*/ 549 w 1170"/>
                <a:gd name="T45" fmla="*/ 828 h 832"/>
                <a:gd name="T46" fmla="*/ 447 w 1170"/>
                <a:gd name="T47" fmla="*/ 822 h 832"/>
                <a:gd name="T48" fmla="*/ 333 w 1170"/>
                <a:gd name="T49" fmla="*/ 780 h 832"/>
                <a:gd name="T50" fmla="*/ 261 w 1170"/>
                <a:gd name="T51" fmla="*/ 732 h 832"/>
                <a:gd name="T52" fmla="*/ 225 w 1170"/>
                <a:gd name="T53" fmla="*/ 714 h 832"/>
                <a:gd name="T54" fmla="*/ 129 w 1170"/>
                <a:gd name="T55" fmla="*/ 684 h 832"/>
                <a:gd name="T56" fmla="*/ 75 w 1170"/>
                <a:gd name="T57" fmla="*/ 612 h 832"/>
                <a:gd name="T58" fmla="*/ 63 w 1170"/>
                <a:gd name="T59" fmla="*/ 576 h 832"/>
                <a:gd name="T60" fmla="*/ 33 w 1170"/>
                <a:gd name="T61" fmla="*/ 540 h 832"/>
                <a:gd name="T62" fmla="*/ 3 w 1170"/>
                <a:gd name="T63" fmla="*/ 486 h 832"/>
                <a:gd name="T64" fmla="*/ 9 w 1170"/>
                <a:gd name="T65" fmla="*/ 438 h 832"/>
                <a:gd name="T66" fmla="*/ 21 w 1170"/>
                <a:gd name="T67" fmla="*/ 420 h 832"/>
                <a:gd name="T68" fmla="*/ 69 w 1170"/>
                <a:gd name="T69" fmla="*/ 204 h 832"/>
                <a:gd name="T70" fmla="*/ 99 w 1170"/>
                <a:gd name="T71" fmla="*/ 180 h 832"/>
                <a:gd name="T72" fmla="*/ 93 w 1170"/>
                <a:gd name="T73" fmla="*/ 198 h 8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0"/>
                <a:gd name="T112" fmla="*/ 0 h 832"/>
                <a:gd name="T113" fmla="*/ 1170 w 1170"/>
                <a:gd name="T114" fmla="*/ 832 h 8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0" h="832">
                  <a:moveTo>
                    <a:pt x="93" y="198"/>
                  </a:moveTo>
                  <a:cubicBezTo>
                    <a:pt x="95" y="186"/>
                    <a:pt x="94" y="173"/>
                    <a:pt x="99" y="162"/>
                  </a:cubicBezTo>
                  <a:cubicBezTo>
                    <a:pt x="108" y="143"/>
                    <a:pt x="152" y="139"/>
                    <a:pt x="171" y="126"/>
                  </a:cubicBezTo>
                  <a:cubicBezTo>
                    <a:pt x="182" y="110"/>
                    <a:pt x="182" y="104"/>
                    <a:pt x="201" y="96"/>
                  </a:cubicBezTo>
                  <a:cubicBezTo>
                    <a:pt x="213" y="91"/>
                    <a:pt x="237" y="84"/>
                    <a:pt x="237" y="84"/>
                  </a:cubicBezTo>
                  <a:cubicBezTo>
                    <a:pt x="278" y="23"/>
                    <a:pt x="300" y="35"/>
                    <a:pt x="387" y="30"/>
                  </a:cubicBezTo>
                  <a:cubicBezTo>
                    <a:pt x="416" y="11"/>
                    <a:pt x="398" y="20"/>
                    <a:pt x="441" y="6"/>
                  </a:cubicBezTo>
                  <a:cubicBezTo>
                    <a:pt x="447" y="4"/>
                    <a:pt x="459" y="0"/>
                    <a:pt x="459" y="0"/>
                  </a:cubicBezTo>
                  <a:cubicBezTo>
                    <a:pt x="559" y="2"/>
                    <a:pt x="659" y="0"/>
                    <a:pt x="759" y="6"/>
                  </a:cubicBezTo>
                  <a:cubicBezTo>
                    <a:pt x="774" y="7"/>
                    <a:pt x="798" y="32"/>
                    <a:pt x="813" y="36"/>
                  </a:cubicBezTo>
                  <a:cubicBezTo>
                    <a:pt x="829" y="40"/>
                    <a:pt x="845" y="40"/>
                    <a:pt x="861" y="42"/>
                  </a:cubicBezTo>
                  <a:cubicBezTo>
                    <a:pt x="878" y="129"/>
                    <a:pt x="889" y="108"/>
                    <a:pt x="975" y="114"/>
                  </a:cubicBezTo>
                  <a:cubicBezTo>
                    <a:pt x="986" y="147"/>
                    <a:pt x="1009" y="172"/>
                    <a:pt x="1017" y="204"/>
                  </a:cubicBezTo>
                  <a:cubicBezTo>
                    <a:pt x="1021" y="222"/>
                    <a:pt x="1030" y="278"/>
                    <a:pt x="1041" y="294"/>
                  </a:cubicBezTo>
                  <a:cubicBezTo>
                    <a:pt x="1047" y="302"/>
                    <a:pt x="1057" y="305"/>
                    <a:pt x="1065" y="312"/>
                  </a:cubicBezTo>
                  <a:cubicBezTo>
                    <a:pt x="1071" y="318"/>
                    <a:pt x="1075" y="326"/>
                    <a:pt x="1083" y="330"/>
                  </a:cubicBezTo>
                  <a:cubicBezTo>
                    <a:pt x="1098" y="337"/>
                    <a:pt x="1131" y="342"/>
                    <a:pt x="1131" y="342"/>
                  </a:cubicBezTo>
                  <a:cubicBezTo>
                    <a:pt x="1170" y="401"/>
                    <a:pt x="1157" y="500"/>
                    <a:pt x="1131" y="558"/>
                  </a:cubicBezTo>
                  <a:cubicBezTo>
                    <a:pt x="1123" y="575"/>
                    <a:pt x="1129" y="601"/>
                    <a:pt x="1113" y="612"/>
                  </a:cubicBezTo>
                  <a:cubicBezTo>
                    <a:pt x="1088" y="629"/>
                    <a:pt x="1066" y="644"/>
                    <a:pt x="1041" y="660"/>
                  </a:cubicBezTo>
                  <a:cubicBezTo>
                    <a:pt x="1027" y="681"/>
                    <a:pt x="1013" y="725"/>
                    <a:pt x="993" y="738"/>
                  </a:cubicBezTo>
                  <a:cubicBezTo>
                    <a:pt x="926" y="783"/>
                    <a:pt x="894" y="787"/>
                    <a:pt x="807" y="792"/>
                  </a:cubicBezTo>
                  <a:cubicBezTo>
                    <a:pt x="688" y="832"/>
                    <a:pt x="751" y="821"/>
                    <a:pt x="549" y="828"/>
                  </a:cubicBezTo>
                  <a:cubicBezTo>
                    <a:pt x="515" y="826"/>
                    <a:pt x="481" y="826"/>
                    <a:pt x="447" y="822"/>
                  </a:cubicBezTo>
                  <a:cubicBezTo>
                    <a:pt x="416" y="818"/>
                    <a:pt x="360" y="799"/>
                    <a:pt x="333" y="780"/>
                  </a:cubicBezTo>
                  <a:cubicBezTo>
                    <a:pt x="312" y="765"/>
                    <a:pt x="287" y="741"/>
                    <a:pt x="261" y="732"/>
                  </a:cubicBezTo>
                  <a:cubicBezTo>
                    <a:pt x="195" y="710"/>
                    <a:pt x="295" y="745"/>
                    <a:pt x="225" y="714"/>
                  </a:cubicBezTo>
                  <a:cubicBezTo>
                    <a:pt x="194" y="700"/>
                    <a:pt x="161" y="695"/>
                    <a:pt x="129" y="684"/>
                  </a:cubicBezTo>
                  <a:cubicBezTo>
                    <a:pt x="109" y="664"/>
                    <a:pt x="84" y="639"/>
                    <a:pt x="75" y="612"/>
                  </a:cubicBezTo>
                  <a:cubicBezTo>
                    <a:pt x="71" y="600"/>
                    <a:pt x="70" y="587"/>
                    <a:pt x="63" y="576"/>
                  </a:cubicBezTo>
                  <a:cubicBezTo>
                    <a:pt x="33" y="531"/>
                    <a:pt x="71" y="586"/>
                    <a:pt x="33" y="540"/>
                  </a:cubicBezTo>
                  <a:cubicBezTo>
                    <a:pt x="19" y="524"/>
                    <a:pt x="15" y="504"/>
                    <a:pt x="3" y="486"/>
                  </a:cubicBezTo>
                  <a:cubicBezTo>
                    <a:pt x="5" y="470"/>
                    <a:pt x="5" y="454"/>
                    <a:pt x="9" y="438"/>
                  </a:cubicBezTo>
                  <a:cubicBezTo>
                    <a:pt x="11" y="431"/>
                    <a:pt x="20" y="427"/>
                    <a:pt x="21" y="420"/>
                  </a:cubicBezTo>
                  <a:cubicBezTo>
                    <a:pt x="32" y="347"/>
                    <a:pt x="0" y="250"/>
                    <a:pt x="69" y="204"/>
                  </a:cubicBezTo>
                  <a:cubicBezTo>
                    <a:pt x="69" y="203"/>
                    <a:pt x="87" y="168"/>
                    <a:pt x="99" y="180"/>
                  </a:cubicBezTo>
                  <a:cubicBezTo>
                    <a:pt x="103" y="184"/>
                    <a:pt x="95" y="192"/>
                    <a:pt x="93" y="198"/>
                  </a:cubicBezTo>
                  <a:close/>
                </a:path>
              </a:pathLst>
            </a:custGeom>
            <a:solidFill>
              <a:schemeClr val="bg2"/>
            </a:solidFill>
            <a:ln w="9525">
              <a:solidFill>
                <a:srgbClr val="080808"/>
              </a:solidFill>
              <a:round/>
              <a:headEnd/>
              <a:tailEnd/>
            </a:ln>
          </p:spPr>
          <p:txBody>
            <a:bodyPr/>
            <a:lstStyle/>
            <a:p>
              <a:endParaRPr lang="fr-FR"/>
            </a:p>
          </p:txBody>
        </p:sp>
        <p:sp>
          <p:nvSpPr>
            <p:cNvPr id="35855" name="Oval 28"/>
            <p:cNvSpPr>
              <a:spLocks noChangeArrowheads="1"/>
            </p:cNvSpPr>
            <p:nvPr/>
          </p:nvSpPr>
          <p:spPr bwMode="auto">
            <a:xfrm>
              <a:off x="3878" y="981"/>
              <a:ext cx="680" cy="725"/>
            </a:xfrm>
            <a:prstGeom prst="ellipse">
              <a:avLst/>
            </a:prstGeom>
            <a:solidFill>
              <a:srgbClr val="FFFF00"/>
            </a:solidFill>
            <a:ln w="9525">
              <a:solidFill>
                <a:srgbClr val="080808"/>
              </a:solidFill>
              <a:round/>
              <a:headEnd/>
              <a:tailEnd/>
            </a:ln>
          </p:spPr>
          <p:txBody>
            <a:bodyPr wrap="none" anchor="ctr"/>
            <a:lstStyle/>
            <a:p>
              <a:pPr algn="ctr"/>
              <a:endParaRPr lang="fr-FR" sz="2000">
                <a:solidFill>
                  <a:srgbClr val="080808"/>
                </a:solidFill>
                <a:latin typeface="Times New Roman" pitchFamily="18" charset="0"/>
              </a:endParaRPr>
            </a:p>
          </p:txBody>
        </p:sp>
        <p:sp>
          <p:nvSpPr>
            <p:cNvPr id="35856" name="Freeform 29"/>
            <p:cNvSpPr>
              <a:spLocks/>
            </p:cNvSpPr>
            <p:nvPr/>
          </p:nvSpPr>
          <p:spPr bwMode="auto">
            <a:xfrm>
              <a:off x="4105" y="1207"/>
              <a:ext cx="231" cy="218"/>
            </a:xfrm>
            <a:custGeom>
              <a:avLst/>
              <a:gdLst>
                <a:gd name="T0" fmla="*/ 61 w 231"/>
                <a:gd name="T1" fmla="*/ 44 h 218"/>
                <a:gd name="T2" fmla="*/ 163 w 231"/>
                <a:gd name="T3" fmla="*/ 14 h 218"/>
                <a:gd name="T4" fmla="*/ 211 w 231"/>
                <a:gd name="T5" fmla="*/ 74 h 218"/>
                <a:gd name="T6" fmla="*/ 187 w 231"/>
                <a:gd name="T7" fmla="*/ 218 h 218"/>
                <a:gd name="T8" fmla="*/ 97 w 231"/>
                <a:gd name="T9" fmla="*/ 212 h 218"/>
                <a:gd name="T10" fmla="*/ 49 w 231"/>
                <a:gd name="T11" fmla="*/ 206 h 218"/>
                <a:gd name="T12" fmla="*/ 25 w 231"/>
                <a:gd name="T13" fmla="*/ 170 h 218"/>
                <a:gd name="T14" fmla="*/ 7 w 231"/>
                <a:gd name="T15" fmla="*/ 164 h 218"/>
                <a:gd name="T16" fmla="*/ 1 w 231"/>
                <a:gd name="T17" fmla="*/ 146 h 218"/>
                <a:gd name="T18" fmla="*/ 13 w 231"/>
                <a:gd name="T19" fmla="*/ 128 h 218"/>
                <a:gd name="T20" fmla="*/ 19 w 231"/>
                <a:gd name="T21" fmla="*/ 92 h 218"/>
                <a:gd name="T22" fmla="*/ 37 w 231"/>
                <a:gd name="T23" fmla="*/ 86 h 218"/>
                <a:gd name="T24" fmla="*/ 61 w 231"/>
                <a:gd name="T25" fmla="*/ 44 h 2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1"/>
                <a:gd name="T40" fmla="*/ 0 h 218"/>
                <a:gd name="T41" fmla="*/ 231 w 231"/>
                <a:gd name="T42" fmla="*/ 218 h 2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1" h="218">
                  <a:moveTo>
                    <a:pt x="61" y="44"/>
                  </a:moveTo>
                  <a:cubicBezTo>
                    <a:pt x="105" y="0"/>
                    <a:pt x="73" y="7"/>
                    <a:pt x="163" y="14"/>
                  </a:cubicBezTo>
                  <a:cubicBezTo>
                    <a:pt x="204" y="42"/>
                    <a:pt x="159" y="61"/>
                    <a:pt x="211" y="74"/>
                  </a:cubicBezTo>
                  <a:cubicBezTo>
                    <a:pt x="216" y="120"/>
                    <a:pt x="231" y="189"/>
                    <a:pt x="187" y="218"/>
                  </a:cubicBezTo>
                  <a:cubicBezTo>
                    <a:pt x="147" y="210"/>
                    <a:pt x="140" y="206"/>
                    <a:pt x="97" y="212"/>
                  </a:cubicBezTo>
                  <a:cubicBezTo>
                    <a:pt x="81" y="210"/>
                    <a:pt x="63" y="214"/>
                    <a:pt x="49" y="206"/>
                  </a:cubicBezTo>
                  <a:cubicBezTo>
                    <a:pt x="37" y="199"/>
                    <a:pt x="39" y="175"/>
                    <a:pt x="25" y="170"/>
                  </a:cubicBezTo>
                  <a:cubicBezTo>
                    <a:pt x="19" y="168"/>
                    <a:pt x="13" y="166"/>
                    <a:pt x="7" y="164"/>
                  </a:cubicBezTo>
                  <a:cubicBezTo>
                    <a:pt x="5" y="158"/>
                    <a:pt x="0" y="152"/>
                    <a:pt x="1" y="146"/>
                  </a:cubicBezTo>
                  <a:cubicBezTo>
                    <a:pt x="2" y="139"/>
                    <a:pt x="11" y="135"/>
                    <a:pt x="13" y="128"/>
                  </a:cubicBezTo>
                  <a:cubicBezTo>
                    <a:pt x="17" y="116"/>
                    <a:pt x="13" y="103"/>
                    <a:pt x="19" y="92"/>
                  </a:cubicBezTo>
                  <a:cubicBezTo>
                    <a:pt x="22" y="87"/>
                    <a:pt x="31" y="88"/>
                    <a:pt x="37" y="86"/>
                  </a:cubicBezTo>
                  <a:cubicBezTo>
                    <a:pt x="61" y="62"/>
                    <a:pt x="53" y="76"/>
                    <a:pt x="61" y="44"/>
                  </a:cubicBezTo>
                  <a:close/>
                </a:path>
              </a:pathLst>
            </a:custGeom>
            <a:solidFill>
              <a:srgbClr val="080808"/>
            </a:solidFill>
            <a:ln w="9525">
              <a:solidFill>
                <a:srgbClr val="080808"/>
              </a:solidFill>
              <a:round/>
              <a:headEnd/>
              <a:tailEnd/>
            </a:ln>
          </p:spPr>
          <p:txBody>
            <a:bodyPr/>
            <a:lstStyle/>
            <a:p>
              <a:endParaRPr lang="fr-FR"/>
            </a:p>
          </p:txBody>
        </p:sp>
      </p:grpSp>
      <p:pic>
        <p:nvPicPr>
          <p:cNvPr id="81951" name="Picture 31" descr="dia1068"/>
          <p:cNvPicPr>
            <a:picLocks noChangeAspect="1" noChangeArrowheads="1"/>
          </p:cNvPicPr>
          <p:nvPr/>
        </p:nvPicPr>
        <p:blipFill>
          <a:blip r:embed="rId6"/>
          <a:srcRect/>
          <a:stretch>
            <a:fillRect/>
          </a:stretch>
        </p:blipFill>
        <p:spPr bwMode="auto">
          <a:xfrm>
            <a:off x="6588125" y="3284538"/>
            <a:ext cx="1657350" cy="1455737"/>
          </a:xfrm>
          <a:prstGeom prst="rect">
            <a:avLst/>
          </a:prstGeom>
          <a:noFill/>
          <a:ln w="9525">
            <a:noFill/>
            <a:miter lim="800000"/>
            <a:headEnd/>
            <a:tailEnd/>
          </a:ln>
        </p:spPr>
      </p:pic>
      <p:pic>
        <p:nvPicPr>
          <p:cNvPr id="81952" name="Picture 32" descr="dia1646"/>
          <p:cNvPicPr>
            <a:picLocks noChangeAspect="1" noChangeArrowheads="1"/>
          </p:cNvPicPr>
          <p:nvPr/>
        </p:nvPicPr>
        <p:blipFill>
          <a:blip r:embed="rId7"/>
          <a:srcRect/>
          <a:stretch>
            <a:fillRect/>
          </a:stretch>
        </p:blipFill>
        <p:spPr bwMode="auto">
          <a:xfrm>
            <a:off x="6516688" y="5084763"/>
            <a:ext cx="2089150" cy="1423987"/>
          </a:xfrm>
          <a:prstGeom prst="rect">
            <a:avLst/>
          </a:prstGeom>
          <a:noFill/>
          <a:ln w="9525">
            <a:noFill/>
            <a:miter lim="800000"/>
            <a:headEnd/>
            <a:tailEnd/>
          </a:ln>
        </p:spPr>
      </p:pic>
      <p:sp>
        <p:nvSpPr>
          <p:cNvPr id="35852" name="Rectangle 3"/>
          <p:cNvSpPr>
            <a:spLocks noChangeArrowheads="1"/>
          </p:cNvSpPr>
          <p:nvPr/>
        </p:nvSpPr>
        <p:spPr bwMode="auto">
          <a:xfrm>
            <a:off x="3419475" y="1271588"/>
            <a:ext cx="2087563" cy="430212"/>
          </a:xfrm>
          <a:prstGeom prst="rect">
            <a:avLst/>
          </a:prstGeom>
          <a:noFill/>
          <a:ln w="9525">
            <a:solidFill>
              <a:srgbClr val="FFFF00"/>
            </a:solidFill>
            <a:miter lim="800000"/>
            <a:headEnd/>
            <a:tailEnd/>
          </a:ln>
        </p:spPr>
        <p:txBody>
          <a:bodyPr anchor="ctr">
            <a:spAutoFit/>
          </a:bodyPr>
          <a:lstStyle/>
          <a:p>
            <a:r>
              <a:rPr lang="pl-PL" sz="2200">
                <a:solidFill>
                  <a:srgbClr val="FFFF00"/>
                </a:solidFill>
              </a:rPr>
              <a:t>Torbiel luteinowa</a:t>
            </a:r>
            <a:endParaRPr lang="fr-FR" sz="2000">
              <a:solidFill>
                <a:srgbClr val="FFFF00"/>
              </a:solidFill>
            </a:endParaRPr>
          </a:p>
        </p:txBody>
      </p:sp>
      <p:sp>
        <p:nvSpPr>
          <p:cNvPr id="35853" name="Rectangle 3"/>
          <p:cNvSpPr>
            <a:spLocks noChangeArrowheads="1"/>
          </p:cNvSpPr>
          <p:nvPr/>
        </p:nvSpPr>
        <p:spPr bwMode="auto">
          <a:xfrm>
            <a:off x="6443663" y="1101725"/>
            <a:ext cx="2087562" cy="769938"/>
          </a:xfrm>
          <a:prstGeom prst="rect">
            <a:avLst/>
          </a:prstGeom>
          <a:noFill/>
          <a:ln w="9525">
            <a:solidFill>
              <a:srgbClr val="FFFF00"/>
            </a:solidFill>
            <a:miter lim="800000"/>
            <a:headEnd/>
            <a:tailEnd/>
          </a:ln>
        </p:spPr>
        <p:txBody>
          <a:bodyPr anchor="ctr">
            <a:spAutoFit/>
          </a:bodyPr>
          <a:lstStyle/>
          <a:p>
            <a:r>
              <a:rPr lang="fr-BE" sz="2200">
                <a:solidFill>
                  <a:srgbClr val="FFFF00"/>
                </a:solidFill>
              </a:rPr>
              <a:t>C</a:t>
            </a:r>
            <a:r>
              <a:rPr lang="pl-PL" sz="2200">
                <a:solidFill>
                  <a:srgbClr val="FFFF00"/>
                </a:solidFill>
              </a:rPr>
              <a:t>iałko żółte jamiste</a:t>
            </a:r>
            <a:endParaRPr lang="fr-FR" sz="200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91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91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91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9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19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19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99"/>
          <p:cNvSpPr txBox="1">
            <a:spLocks noChangeArrowheads="1"/>
          </p:cNvSpPr>
          <p:nvPr/>
        </p:nvSpPr>
        <p:spPr bwMode="auto">
          <a:xfrm>
            <a:off x="611188" y="284163"/>
            <a:ext cx="2189162" cy="492125"/>
          </a:xfrm>
          <a:prstGeom prst="rect">
            <a:avLst/>
          </a:prstGeom>
          <a:solidFill>
            <a:srgbClr val="000066"/>
          </a:solidFill>
          <a:ln w="9525">
            <a:solidFill>
              <a:schemeClr val="bg2"/>
            </a:solidFill>
            <a:miter lim="800000"/>
            <a:headEnd/>
            <a:tailEnd/>
          </a:ln>
        </p:spPr>
        <p:txBody>
          <a:bodyPr wrap="none">
            <a:spAutoFit/>
          </a:bodyPr>
          <a:lstStyle/>
          <a:p>
            <a:r>
              <a:rPr lang="fr-BE"/>
              <a:t>Anoestrus typ IV</a:t>
            </a:r>
            <a:endParaRPr lang="fr-FR"/>
          </a:p>
        </p:txBody>
      </p:sp>
      <p:cxnSp>
        <p:nvCxnSpPr>
          <p:cNvPr id="36866" name="Connecteur droit 50"/>
          <p:cNvCxnSpPr>
            <a:cxnSpLocks noChangeShapeType="1"/>
          </p:cNvCxnSpPr>
          <p:nvPr/>
        </p:nvCxnSpPr>
        <p:spPr bwMode="auto">
          <a:xfrm>
            <a:off x="779463" y="5680075"/>
            <a:ext cx="7634287" cy="0"/>
          </a:xfrm>
          <a:prstGeom prst="line">
            <a:avLst/>
          </a:prstGeom>
          <a:noFill/>
          <a:ln w="9525" algn="ctr">
            <a:solidFill>
              <a:schemeClr val="bg1"/>
            </a:solidFill>
            <a:round/>
            <a:headEnd/>
            <a:tailEnd/>
          </a:ln>
        </p:spPr>
      </p:cxnSp>
      <p:cxnSp>
        <p:nvCxnSpPr>
          <p:cNvPr id="36867" name="Connecteur droit 52"/>
          <p:cNvCxnSpPr>
            <a:cxnSpLocks noChangeShapeType="1"/>
          </p:cNvCxnSpPr>
          <p:nvPr/>
        </p:nvCxnSpPr>
        <p:spPr bwMode="auto">
          <a:xfrm>
            <a:off x="2022475" y="5648325"/>
            <a:ext cx="0" cy="144463"/>
          </a:xfrm>
          <a:prstGeom prst="line">
            <a:avLst/>
          </a:prstGeom>
          <a:noFill/>
          <a:ln w="9525" algn="ctr">
            <a:solidFill>
              <a:schemeClr val="bg1"/>
            </a:solidFill>
            <a:round/>
            <a:headEnd/>
            <a:tailEnd/>
          </a:ln>
        </p:spPr>
      </p:cxnSp>
      <p:cxnSp>
        <p:nvCxnSpPr>
          <p:cNvPr id="36868" name="Connecteur droit 53"/>
          <p:cNvCxnSpPr>
            <a:cxnSpLocks noChangeShapeType="1"/>
          </p:cNvCxnSpPr>
          <p:nvPr/>
        </p:nvCxnSpPr>
        <p:spPr bwMode="auto">
          <a:xfrm>
            <a:off x="2316163" y="5648325"/>
            <a:ext cx="0" cy="144463"/>
          </a:xfrm>
          <a:prstGeom prst="line">
            <a:avLst/>
          </a:prstGeom>
          <a:noFill/>
          <a:ln w="9525" algn="ctr">
            <a:solidFill>
              <a:schemeClr val="bg1"/>
            </a:solidFill>
            <a:round/>
            <a:headEnd/>
            <a:tailEnd/>
          </a:ln>
        </p:spPr>
      </p:cxnSp>
      <p:cxnSp>
        <p:nvCxnSpPr>
          <p:cNvPr id="36869" name="Connecteur droit 54"/>
          <p:cNvCxnSpPr>
            <a:cxnSpLocks noChangeShapeType="1"/>
          </p:cNvCxnSpPr>
          <p:nvPr/>
        </p:nvCxnSpPr>
        <p:spPr bwMode="auto">
          <a:xfrm>
            <a:off x="2609850" y="5648325"/>
            <a:ext cx="0" cy="144463"/>
          </a:xfrm>
          <a:prstGeom prst="line">
            <a:avLst/>
          </a:prstGeom>
          <a:noFill/>
          <a:ln w="9525" algn="ctr">
            <a:solidFill>
              <a:schemeClr val="bg1"/>
            </a:solidFill>
            <a:round/>
            <a:headEnd/>
            <a:tailEnd/>
          </a:ln>
        </p:spPr>
      </p:cxnSp>
      <p:cxnSp>
        <p:nvCxnSpPr>
          <p:cNvPr id="36870" name="Connecteur droit 55"/>
          <p:cNvCxnSpPr>
            <a:cxnSpLocks noChangeShapeType="1"/>
          </p:cNvCxnSpPr>
          <p:nvPr/>
        </p:nvCxnSpPr>
        <p:spPr bwMode="auto">
          <a:xfrm>
            <a:off x="2903538" y="5648325"/>
            <a:ext cx="0" cy="144463"/>
          </a:xfrm>
          <a:prstGeom prst="line">
            <a:avLst/>
          </a:prstGeom>
          <a:noFill/>
          <a:ln w="9525" algn="ctr">
            <a:solidFill>
              <a:schemeClr val="bg1"/>
            </a:solidFill>
            <a:round/>
            <a:headEnd/>
            <a:tailEnd/>
          </a:ln>
        </p:spPr>
      </p:cxnSp>
      <p:cxnSp>
        <p:nvCxnSpPr>
          <p:cNvPr id="36871" name="Connecteur droit 56"/>
          <p:cNvCxnSpPr>
            <a:cxnSpLocks noChangeShapeType="1"/>
          </p:cNvCxnSpPr>
          <p:nvPr/>
        </p:nvCxnSpPr>
        <p:spPr bwMode="auto">
          <a:xfrm>
            <a:off x="3195638" y="5648325"/>
            <a:ext cx="0" cy="144463"/>
          </a:xfrm>
          <a:prstGeom prst="line">
            <a:avLst/>
          </a:prstGeom>
          <a:noFill/>
          <a:ln w="9525" algn="ctr">
            <a:solidFill>
              <a:schemeClr val="bg1"/>
            </a:solidFill>
            <a:round/>
            <a:headEnd/>
            <a:tailEnd/>
          </a:ln>
        </p:spPr>
      </p:cxnSp>
      <p:cxnSp>
        <p:nvCxnSpPr>
          <p:cNvPr id="36872" name="Connecteur droit 57"/>
          <p:cNvCxnSpPr>
            <a:cxnSpLocks noChangeShapeType="1"/>
          </p:cNvCxnSpPr>
          <p:nvPr/>
        </p:nvCxnSpPr>
        <p:spPr bwMode="auto">
          <a:xfrm>
            <a:off x="3489325" y="5648325"/>
            <a:ext cx="0" cy="144463"/>
          </a:xfrm>
          <a:prstGeom prst="line">
            <a:avLst/>
          </a:prstGeom>
          <a:noFill/>
          <a:ln w="9525" algn="ctr">
            <a:solidFill>
              <a:schemeClr val="bg1"/>
            </a:solidFill>
            <a:round/>
            <a:headEnd/>
            <a:tailEnd/>
          </a:ln>
        </p:spPr>
      </p:cxnSp>
      <p:cxnSp>
        <p:nvCxnSpPr>
          <p:cNvPr id="36873" name="Connecteur droit 58"/>
          <p:cNvCxnSpPr>
            <a:cxnSpLocks noChangeShapeType="1"/>
          </p:cNvCxnSpPr>
          <p:nvPr/>
        </p:nvCxnSpPr>
        <p:spPr bwMode="auto">
          <a:xfrm>
            <a:off x="3779838" y="5648325"/>
            <a:ext cx="0" cy="144463"/>
          </a:xfrm>
          <a:prstGeom prst="line">
            <a:avLst/>
          </a:prstGeom>
          <a:noFill/>
          <a:ln w="9525" algn="ctr">
            <a:solidFill>
              <a:schemeClr val="bg1"/>
            </a:solidFill>
            <a:round/>
            <a:headEnd/>
            <a:tailEnd/>
          </a:ln>
        </p:spPr>
      </p:cxnSp>
      <p:cxnSp>
        <p:nvCxnSpPr>
          <p:cNvPr id="36874" name="Connecteur droit 60"/>
          <p:cNvCxnSpPr>
            <a:cxnSpLocks noChangeShapeType="1"/>
          </p:cNvCxnSpPr>
          <p:nvPr/>
        </p:nvCxnSpPr>
        <p:spPr bwMode="auto">
          <a:xfrm>
            <a:off x="4078288" y="5648325"/>
            <a:ext cx="0" cy="144463"/>
          </a:xfrm>
          <a:prstGeom prst="line">
            <a:avLst/>
          </a:prstGeom>
          <a:noFill/>
          <a:ln w="9525" algn="ctr">
            <a:solidFill>
              <a:schemeClr val="bg1"/>
            </a:solidFill>
            <a:round/>
            <a:headEnd/>
            <a:tailEnd/>
          </a:ln>
        </p:spPr>
      </p:cxnSp>
      <p:cxnSp>
        <p:nvCxnSpPr>
          <p:cNvPr id="36875" name="Connecteur droit 61"/>
          <p:cNvCxnSpPr>
            <a:cxnSpLocks noChangeShapeType="1"/>
          </p:cNvCxnSpPr>
          <p:nvPr/>
        </p:nvCxnSpPr>
        <p:spPr bwMode="auto">
          <a:xfrm>
            <a:off x="4368800" y="5648325"/>
            <a:ext cx="0" cy="144463"/>
          </a:xfrm>
          <a:prstGeom prst="line">
            <a:avLst/>
          </a:prstGeom>
          <a:noFill/>
          <a:ln w="9525" algn="ctr">
            <a:solidFill>
              <a:schemeClr val="bg1"/>
            </a:solidFill>
            <a:round/>
            <a:headEnd/>
            <a:tailEnd/>
          </a:ln>
        </p:spPr>
      </p:cxnSp>
      <p:cxnSp>
        <p:nvCxnSpPr>
          <p:cNvPr id="36876" name="Connecteur droit 62"/>
          <p:cNvCxnSpPr>
            <a:cxnSpLocks noChangeShapeType="1"/>
          </p:cNvCxnSpPr>
          <p:nvPr/>
        </p:nvCxnSpPr>
        <p:spPr bwMode="auto">
          <a:xfrm>
            <a:off x="4664075" y="5648325"/>
            <a:ext cx="0" cy="144463"/>
          </a:xfrm>
          <a:prstGeom prst="line">
            <a:avLst/>
          </a:prstGeom>
          <a:noFill/>
          <a:ln w="9525" algn="ctr">
            <a:solidFill>
              <a:schemeClr val="bg1"/>
            </a:solidFill>
            <a:round/>
            <a:headEnd/>
            <a:tailEnd/>
          </a:ln>
        </p:spPr>
      </p:cxnSp>
      <p:cxnSp>
        <p:nvCxnSpPr>
          <p:cNvPr id="36877" name="Connecteur droit 63"/>
          <p:cNvCxnSpPr>
            <a:cxnSpLocks noChangeShapeType="1"/>
          </p:cNvCxnSpPr>
          <p:nvPr/>
        </p:nvCxnSpPr>
        <p:spPr bwMode="auto">
          <a:xfrm>
            <a:off x="4954588" y="5648325"/>
            <a:ext cx="0" cy="144463"/>
          </a:xfrm>
          <a:prstGeom prst="line">
            <a:avLst/>
          </a:prstGeom>
          <a:noFill/>
          <a:ln w="9525" algn="ctr">
            <a:solidFill>
              <a:schemeClr val="bg1"/>
            </a:solidFill>
            <a:round/>
            <a:headEnd/>
            <a:tailEnd/>
          </a:ln>
        </p:spPr>
      </p:cxnSp>
      <p:cxnSp>
        <p:nvCxnSpPr>
          <p:cNvPr id="36878" name="Connecteur droit 64"/>
          <p:cNvCxnSpPr>
            <a:cxnSpLocks noChangeShapeType="1"/>
          </p:cNvCxnSpPr>
          <p:nvPr/>
        </p:nvCxnSpPr>
        <p:spPr bwMode="auto">
          <a:xfrm>
            <a:off x="5249863" y="5648325"/>
            <a:ext cx="0" cy="144463"/>
          </a:xfrm>
          <a:prstGeom prst="line">
            <a:avLst/>
          </a:prstGeom>
          <a:noFill/>
          <a:ln w="9525" algn="ctr">
            <a:solidFill>
              <a:schemeClr val="bg1"/>
            </a:solidFill>
            <a:round/>
            <a:headEnd/>
            <a:tailEnd/>
          </a:ln>
        </p:spPr>
      </p:cxnSp>
      <p:cxnSp>
        <p:nvCxnSpPr>
          <p:cNvPr id="36879" name="Connecteur droit 65"/>
          <p:cNvCxnSpPr>
            <a:cxnSpLocks noChangeShapeType="1"/>
          </p:cNvCxnSpPr>
          <p:nvPr/>
        </p:nvCxnSpPr>
        <p:spPr bwMode="auto">
          <a:xfrm>
            <a:off x="5541963" y="5648325"/>
            <a:ext cx="0" cy="144463"/>
          </a:xfrm>
          <a:prstGeom prst="line">
            <a:avLst/>
          </a:prstGeom>
          <a:noFill/>
          <a:ln w="9525" algn="ctr">
            <a:solidFill>
              <a:schemeClr val="bg1"/>
            </a:solidFill>
            <a:round/>
            <a:headEnd/>
            <a:tailEnd/>
          </a:ln>
        </p:spPr>
      </p:cxnSp>
      <p:cxnSp>
        <p:nvCxnSpPr>
          <p:cNvPr id="36880" name="Connecteur droit 66"/>
          <p:cNvCxnSpPr>
            <a:cxnSpLocks noChangeShapeType="1"/>
          </p:cNvCxnSpPr>
          <p:nvPr/>
        </p:nvCxnSpPr>
        <p:spPr bwMode="auto">
          <a:xfrm>
            <a:off x="5835650" y="5648325"/>
            <a:ext cx="0" cy="144463"/>
          </a:xfrm>
          <a:prstGeom prst="line">
            <a:avLst/>
          </a:prstGeom>
          <a:noFill/>
          <a:ln w="9525" algn="ctr">
            <a:solidFill>
              <a:schemeClr val="bg1"/>
            </a:solidFill>
            <a:round/>
            <a:headEnd/>
            <a:tailEnd/>
          </a:ln>
        </p:spPr>
      </p:cxnSp>
      <p:cxnSp>
        <p:nvCxnSpPr>
          <p:cNvPr id="36881" name="Connecteur droit 67"/>
          <p:cNvCxnSpPr>
            <a:cxnSpLocks noChangeShapeType="1"/>
          </p:cNvCxnSpPr>
          <p:nvPr/>
        </p:nvCxnSpPr>
        <p:spPr bwMode="auto">
          <a:xfrm>
            <a:off x="6129338" y="5648325"/>
            <a:ext cx="0" cy="144463"/>
          </a:xfrm>
          <a:prstGeom prst="line">
            <a:avLst/>
          </a:prstGeom>
          <a:noFill/>
          <a:ln w="9525" algn="ctr">
            <a:solidFill>
              <a:schemeClr val="bg1"/>
            </a:solidFill>
            <a:round/>
            <a:headEnd/>
            <a:tailEnd/>
          </a:ln>
        </p:spPr>
      </p:cxnSp>
      <p:cxnSp>
        <p:nvCxnSpPr>
          <p:cNvPr id="36882" name="Connecteur droit 68"/>
          <p:cNvCxnSpPr>
            <a:cxnSpLocks noChangeShapeType="1"/>
          </p:cNvCxnSpPr>
          <p:nvPr/>
        </p:nvCxnSpPr>
        <p:spPr bwMode="auto">
          <a:xfrm>
            <a:off x="6423025" y="5648325"/>
            <a:ext cx="0" cy="144463"/>
          </a:xfrm>
          <a:prstGeom prst="line">
            <a:avLst/>
          </a:prstGeom>
          <a:noFill/>
          <a:ln w="9525" algn="ctr">
            <a:solidFill>
              <a:schemeClr val="bg1"/>
            </a:solidFill>
            <a:round/>
            <a:headEnd/>
            <a:tailEnd/>
          </a:ln>
        </p:spPr>
      </p:cxnSp>
      <p:cxnSp>
        <p:nvCxnSpPr>
          <p:cNvPr id="36883" name="Connecteur droit 69"/>
          <p:cNvCxnSpPr>
            <a:cxnSpLocks noChangeShapeType="1"/>
          </p:cNvCxnSpPr>
          <p:nvPr/>
        </p:nvCxnSpPr>
        <p:spPr bwMode="auto">
          <a:xfrm>
            <a:off x="6716713" y="5648325"/>
            <a:ext cx="0" cy="144463"/>
          </a:xfrm>
          <a:prstGeom prst="line">
            <a:avLst/>
          </a:prstGeom>
          <a:noFill/>
          <a:ln w="9525" algn="ctr">
            <a:solidFill>
              <a:schemeClr val="bg1"/>
            </a:solidFill>
            <a:round/>
            <a:headEnd/>
            <a:tailEnd/>
          </a:ln>
        </p:spPr>
      </p:cxnSp>
      <p:cxnSp>
        <p:nvCxnSpPr>
          <p:cNvPr id="36884" name="Connecteur droit 70"/>
          <p:cNvCxnSpPr>
            <a:cxnSpLocks noChangeShapeType="1"/>
          </p:cNvCxnSpPr>
          <p:nvPr/>
        </p:nvCxnSpPr>
        <p:spPr bwMode="auto">
          <a:xfrm>
            <a:off x="7008813" y="5648325"/>
            <a:ext cx="0" cy="144463"/>
          </a:xfrm>
          <a:prstGeom prst="line">
            <a:avLst/>
          </a:prstGeom>
          <a:noFill/>
          <a:ln w="9525" algn="ctr">
            <a:solidFill>
              <a:schemeClr val="bg1"/>
            </a:solidFill>
            <a:round/>
            <a:headEnd/>
            <a:tailEnd/>
          </a:ln>
        </p:spPr>
      </p:cxnSp>
      <p:cxnSp>
        <p:nvCxnSpPr>
          <p:cNvPr id="36885" name="Connecteur droit 71"/>
          <p:cNvCxnSpPr>
            <a:cxnSpLocks noChangeShapeType="1"/>
          </p:cNvCxnSpPr>
          <p:nvPr/>
        </p:nvCxnSpPr>
        <p:spPr bwMode="auto">
          <a:xfrm>
            <a:off x="7300913" y="5648325"/>
            <a:ext cx="0" cy="144463"/>
          </a:xfrm>
          <a:prstGeom prst="line">
            <a:avLst/>
          </a:prstGeom>
          <a:noFill/>
          <a:ln w="9525" algn="ctr">
            <a:solidFill>
              <a:schemeClr val="bg1"/>
            </a:solidFill>
            <a:round/>
            <a:headEnd/>
            <a:tailEnd/>
          </a:ln>
        </p:spPr>
      </p:cxnSp>
      <p:cxnSp>
        <p:nvCxnSpPr>
          <p:cNvPr id="36886" name="Connecteur droit 72"/>
          <p:cNvCxnSpPr>
            <a:cxnSpLocks noChangeShapeType="1"/>
          </p:cNvCxnSpPr>
          <p:nvPr/>
        </p:nvCxnSpPr>
        <p:spPr bwMode="auto">
          <a:xfrm>
            <a:off x="7594600" y="5648325"/>
            <a:ext cx="0" cy="144463"/>
          </a:xfrm>
          <a:prstGeom prst="line">
            <a:avLst/>
          </a:prstGeom>
          <a:noFill/>
          <a:ln w="9525" algn="ctr">
            <a:solidFill>
              <a:schemeClr val="bg1"/>
            </a:solidFill>
            <a:round/>
            <a:headEnd/>
            <a:tailEnd/>
          </a:ln>
        </p:spPr>
      </p:cxnSp>
      <p:cxnSp>
        <p:nvCxnSpPr>
          <p:cNvPr id="36887" name="Connecteur droit 73"/>
          <p:cNvCxnSpPr>
            <a:cxnSpLocks noChangeShapeType="1"/>
          </p:cNvCxnSpPr>
          <p:nvPr/>
        </p:nvCxnSpPr>
        <p:spPr bwMode="auto">
          <a:xfrm>
            <a:off x="7888288" y="5648325"/>
            <a:ext cx="0" cy="144463"/>
          </a:xfrm>
          <a:prstGeom prst="line">
            <a:avLst/>
          </a:prstGeom>
          <a:noFill/>
          <a:ln w="9525" algn="ctr">
            <a:solidFill>
              <a:schemeClr val="bg1"/>
            </a:solidFill>
            <a:round/>
            <a:headEnd/>
            <a:tailEnd/>
          </a:ln>
        </p:spPr>
      </p:cxnSp>
      <p:cxnSp>
        <p:nvCxnSpPr>
          <p:cNvPr id="36888" name="Connecteur droit 113"/>
          <p:cNvCxnSpPr>
            <a:cxnSpLocks noChangeShapeType="1"/>
          </p:cNvCxnSpPr>
          <p:nvPr/>
        </p:nvCxnSpPr>
        <p:spPr bwMode="auto">
          <a:xfrm>
            <a:off x="1774825" y="5648325"/>
            <a:ext cx="0" cy="144463"/>
          </a:xfrm>
          <a:prstGeom prst="line">
            <a:avLst/>
          </a:prstGeom>
          <a:noFill/>
          <a:ln w="9525" algn="ctr">
            <a:solidFill>
              <a:schemeClr val="bg1"/>
            </a:solidFill>
            <a:round/>
            <a:headEnd/>
            <a:tailEnd/>
          </a:ln>
        </p:spPr>
      </p:cxnSp>
      <p:cxnSp>
        <p:nvCxnSpPr>
          <p:cNvPr id="36889" name="Connecteur droit 143"/>
          <p:cNvCxnSpPr>
            <a:cxnSpLocks noChangeShapeType="1"/>
          </p:cNvCxnSpPr>
          <p:nvPr/>
        </p:nvCxnSpPr>
        <p:spPr bwMode="auto">
          <a:xfrm>
            <a:off x="1504950" y="5648325"/>
            <a:ext cx="0" cy="144463"/>
          </a:xfrm>
          <a:prstGeom prst="line">
            <a:avLst/>
          </a:prstGeom>
          <a:noFill/>
          <a:ln w="9525" algn="ctr">
            <a:solidFill>
              <a:schemeClr val="bg1"/>
            </a:solidFill>
            <a:round/>
            <a:headEnd/>
            <a:tailEnd/>
          </a:ln>
        </p:spPr>
      </p:cxnSp>
      <p:cxnSp>
        <p:nvCxnSpPr>
          <p:cNvPr id="36890" name="Connecteur droit 73"/>
          <p:cNvCxnSpPr>
            <a:cxnSpLocks noChangeShapeType="1"/>
          </p:cNvCxnSpPr>
          <p:nvPr/>
        </p:nvCxnSpPr>
        <p:spPr bwMode="auto">
          <a:xfrm>
            <a:off x="8167688" y="5678488"/>
            <a:ext cx="0" cy="142875"/>
          </a:xfrm>
          <a:prstGeom prst="line">
            <a:avLst/>
          </a:prstGeom>
          <a:noFill/>
          <a:ln w="9525" algn="ctr">
            <a:solidFill>
              <a:schemeClr val="bg1"/>
            </a:solidFill>
            <a:round/>
            <a:headEnd/>
            <a:tailEnd/>
          </a:ln>
        </p:spPr>
      </p:cxnSp>
      <p:cxnSp>
        <p:nvCxnSpPr>
          <p:cNvPr id="36891" name="Connecteur droit 143"/>
          <p:cNvCxnSpPr>
            <a:cxnSpLocks noChangeShapeType="1"/>
          </p:cNvCxnSpPr>
          <p:nvPr/>
        </p:nvCxnSpPr>
        <p:spPr bwMode="auto">
          <a:xfrm>
            <a:off x="1277938" y="5678488"/>
            <a:ext cx="0" cy="142875"/>
          </a:xfrm>
          <a:prstGeom prst="line">
            <a:avLst/>
          </a:prstGeom>
          <a:noFill/>
          <a:ln w="9525" algn="ctr">
            <a:solidFill>
              <a:schemeClr val="bg1"/>
            </a:solidFill>
            <a:round/>
            <a:headEnd/>
            <a:tailEnd/>
          </a:ln>
        </p:spPr>
      </p:cxnSp>
      <p:cxnSp>
        <p:nvCxnSpPr>
          <p:cNvPr id="36892" name="Connecteur droit 143"/>
          <p:cNvCxnSpPr>
            <a:cxnSpLocks noChangeShapeType="1"/>
          </p:cNvCxnSpPr>
          <p:nvPr/>
        </p:nvCxnSpPr>
        <p:spPr bwMode="auto">
          <a:xfrm>
            <a:off x="1028700" y="5680075"/>
            <a:ext cx="0" cy="144463"/>
          </a:xfrm>
          <a:prstGeom prst="line">
            <a:avLst/>
          </a:prstGeom>
          <a:noFill/>
          <a:ln w="9525" algn="ctr">
            <a:solidFill>
              <a:schemeClr val="bg1"/>
            </a:solidFill>
            <a:round/>
            <a:headEnd/>
            <a:tailEnd/>
          </a:ln>
        </p:spPr>
      </p:cxnSp>
      <p:cxnSp>
        <p:nvCxnSpPr>
          <p:cNvPr id="36893" name="Connecteur droit 73"/>
          <p:cNvCxnSpPr>
            <a:cxnSpLocks noChangeShapeType="1"/>
          </p:cNvCxnSpPr>
          <p:nvPr/>
        </p:nvCxnSpPr>
        <p:spPr bwMode="auto">
          <a:xfrm>
            <a:off x="779463" y="5680075"/>
            <a:ext cx="0" cy="144463"/>
          </a:xfrm>
          <a:prstGeom prst="line">
            <a:avLst/>
          </a:prstGeom>
          <a:noFill/>
          <a:ln w="9525" algn="ctr">
            <a:solidFill>
              <a:schemeClr val="bg1"/>
            </a:solidFill>
            <a:round/>
            <a:headEnd/>
            <a:tailEnd/>
          </a:ln>
        </p:spPr>
      </p:cxnSp>
      <p:grpSp>
        <p:nvGrpSpPr>
          <p:cNvPr id="36894" name="Group 151"/>
          <p:cNvGrpSpPr>
            <a:grpSpLocks/>
          </p:cNvGrpSpPr>
          <p:nvPr/>
        </p:nvGrpSpPr>
        <p:grpSpPr bwMode="auto">
          <a:xfrm>
            <a:off x="755650" y="908050"/>
            <a:ext cx="560388" cy="4524375"/>
            <a:chOff x="476" y="572"/>
            <a:chExt cx="353" cy="2850"/>
          </a:xfrm>
        </p:grpSpPr>
        <p:sp>
          <p:nvSpPr>
            <p:cNvPr id="37089" name="Text Box 128"/>
            <p:cNvSpPr txBox="1">
              <a:spLocks noChangeArrowheads="1"/>
            </p:cNvSpPr>
            <p:nvPr/>
          </p:nvSpPr>
          <p:spPr bwMode="auto">
            <a:xfrm>
              <a:off x="612" y="3249"/>
              <a:ext cx="160" cy="173"/>
            </a:xfrm>
            <a:prstGeom prst="rect">
              <a:avLst/>
            </a:prstGeom>
            <a:noFill/>
            <a:ln w="9525">
              <a:noFill/>
              <a:miter lim="800000"/>
              <a:headEnd/>
              <a:tailEnd/>
            </a:ln>
          </p:spPr>
          <p:txBody>
            <a:bodyPr wrap="none">
              <a:spAutoFit/>
            </a:bodyPr>
            <a:lstStyle/>
            <a:p>
              <a:r>
                <a:rPr lang="fr-BE" sz="1200"/>
                <a:t>2</a:t>
              </a:r>
              <a:endParaRPr lang="fr-FR" sz="1200"/>
            </a:p>
          </p:txBody>
        </p:sp>
        <p:grpSp>
          <p:nvGrpSpPr>
            <p:cNvPr id="37090" name="Group 150"/>
            <p:cNvGrpSpPr>
              <a:grpSpLocks/>
            </p:cNvGrpSpPr>
            <p:nvPr/>
          </p:nvGrpSpPr>
          <p:grpSpPr bwMode="auto">
            <a:xfrm>
              <a:off x="476" y="572"/>
              <a:ext cx="353" cy="2800"/>
              <a:chOff x="463" y="675"/>
              <a:chExt cx="353" cy="2800"/>
            </a:xfrm>
          </p:grpSpPr>
          <p:grpSp>
            <p:nvGrpSpPr>
              <p:cNvPr id="37091" name="Group 147"/>
              <p:cNvGrpSpPr>
                <a:grpSpLocks/>
              </p:cNvGrpSpPr>
              <p:nvPr/>
            </p:nvGrpSpPr>
            <p:grpSpPr bwMode="auto">
              <a:xfrm>
                <a:off x="521" y="935"/>
                <a:ext cx="295" cy="2540"/>
                <a:chOff x="521" y="935"/>
                <a:chExt cx="295" cy="2540"/>
              </a:xfrm>
            </p:grpSpPr>
            <p:sp>
              <p:nvSpPr>
                <p:cNvPr id="37093" name="Line 108"/>
                <p:cNvSpPr>
                  <a:spLocks noChangeShapeType="1"/>
                </p:cNvSpPr>
                <p:nvPr/>
              </p:nvSpPr>
              <p:spPr bwMode="auto">
                <a:xfrm flipV="1">
                  <a:off x="521" y="981"/>
                  <a:ext cx="0" cy="2494"/>
                </a:xfrm>
                <a:prstGeom prst="line">
                  <a:avLst/>
                </a:prstGeom>
                <a:noFill/>
                <a:ln w="19050">
                  <a:solidFill>
                    <a:schemeClr val="bg2"/>
                  </a:solidFill>
                  <a:round/>
                  <a:headEnd/>
                  <a:tailEnd/>
                </a:ln>
              </p:spPr>
              <p:txBody>
                <a:bodyPr/>
                <a:lstStyle/>
                <a:p>
                  <a:endParaRPr lang="fr-FR"/>
                </a:p>
              </p:txBody>
            </p:sp>
            <p:sp>
              <p:nvSpPr>
                <p:cNvPr id="37094" name="Line 109"/>
                <p:cNvSpPr>
                  <a:spLocks noChangeShapeType="1"/>
                </p:cNvSpPr>
                <p:nvPr/>
              </p:nvSpPr>
              <p:spPr bwMode="auto">
                <a:xfrm>
                  <a:off x="521" y="3475"/>
                  <a:ext cx="91" cy="0"/>
                </a:xfrm>
                <a:prstGeom prst="line">
                  <a:avLst/>
                </a:prstGeom>
                <a:noFill/>
                <a:ln w="9525">
                  <a:solidFill>
                    <a:schemeClr val="bg2"/>
                  </a:solidFill>
                  <a:round/>
                  <a:headEnd/>
                  <a:tailEnd/>
                </a:ln>
              </p:spPr>
              <p:txBody>
                <a:bodyPr/>
                <a:lstStyle/>
                <a:p>
                  <a:endParaRPr lang="fr-FR"/>
                </a:p>
              </p:txBody>
            </p:sp>
            <p:sp>
              <p:nvSpPr>
                <p:cNvPr id="37095" name="Line 110"/>
                <p:cNvSpPr>
                  <a:spLocks noChangeShapeType="1"/>
                </p:cNvSpPr>
                <p:nvPr/>
              </p:nvSpPr>
              <p:spPr bwMode="auto">
                <a:xfrm>
                  <a:off x="521" y="3339"/>
                  <a:ext cx="91" cy="0"/>
                </a:xfrm>
                <a:prstGeom prst="line">
                  <a:avLst/>
                </a:prstGeom>
                <a:noFill/>
                <a:ln w="9525">
                  <a:solidFill>
                    <a:schemeClr val="bg2"/>
                  </a:solidFill>
                  <a:round/>
                  <a:headEnd/>
                  <a:tailEnd/>
                </a:ln>
              </p:spPr>
              <p:txBody>
                <a:bodyPr/>
                <a:lstStyle/>
                <a:p>
                  <a:endParaRPr lang="fr-FR"/>
                </a:p>
              </p:txBody>
            </p:sp>
            <p:sp>
              <p:nvSpPr>
                <p:cNvPr id="37096" name="Line 111"/>
                <p:cNvSpPr>
                  <a:spLocks noChangeShapeType="1"/>
                </p:cNvSpPr>
                <p:nvPr/>
              </p:nvSpPr>
              <p:spPr bwMode="auto">
                <a:xfrm>
                  <a:off x="521" y="3203"/>
                  <a:ext cx="91" cy="0"/>
                </a:xfrm>
                <a:prstGeom prst="line">
                  <a:avLst/>
                </a:prstGeom>
                <a:noFill/>
                <a:ln w="9525">
                  <a:solidFill>
                    <a:schemeClr val="bg2"/>
                  </a:solidFill>
                  <a:round/>
                  <a:headEnd/>
                  <a:tailEnd/>
                </a:ln>
              </p:spPr>
              <p:txBody>
                <a:bodyPr/>
                <a:lstStyle/>
                <a:p>
                  <a:endParaRPr lang="fr-FR"/>
                </a:p>
              </p:txBody>
            </p:sp>
            <p:sp>
              <p:nvSpPr>
                <p:cNvPr id="37097" name="Line 112"/>
                <p:cNvSpPr>
                  <a:spLocks noChangeShapeType="1"/>
                </p:cNvSpPr>
                <p:nvPr/>
              </p:nvSpPr>
              <p:spPr bwMode="auto">
                <a:xfrm>
                  <a:off x="521" y="3067"/>
                  <a:ext cx="91" cy="0"/>
                </a:xfrm>
                <a:prstGeom prst="line">
                  <a:avLst/>
                </a:prstGeom>
                <a:noFill/>
                <a:ln w="9525">
                  <a:solidFill>
                    <a:schemeClr val="bg2"/>
                  </a:solidFill>
                  <a:round/>
                  <a:headEnd/>
                  <a:tailEnd/>
                </a:ln>
              </p:spPr>
              <p:txBody>
                <a:bodyPr/>
                <a:lstStyle/>
                <a:p>
                  <a:endParaRPr lang="fr-FR"/>
                </a:p>
              </p:txBody>
            </p:sp>
            <p:sp>
              <p:nvSpPr>
                <p:cNvPr id="37098" name="Line 113"/>
                <p:cNvSpPr>
                  <a:spLocks noChangeShapeType="1"/>
                </p:cNvSpPr>
                <p:nvPr/>
              </p:nvSpPr>
              <p:spPr bwMode="auto">
                <a:xfrm>
                  <a:off x="521" y="2931"/>
                  <a:ext cx="91" cy="0"/>
                </a:xfrm>
                <a:prstGeom prst="line">
                  <a:avLst/>
                </a:prstGeom>
                <a:noFill/>
                <a:ln w="9525">
                  <a:solidFill>
                    <a:schemeClr val="bg2"/>
                  </a:solidFill>
                  <a:round/>
                  <a:headEnd/>
                  <a:tailEnd/>
                </a:ln>
              </p:spPr>
              <p:txBody>
                <a:bodyPr/>
                <a:lstStyle/>
                <a:p>
                  <a:endParaRPr lang="fr-FR"/>
                </a:p>
              </p:txBody>
            </p:sp>
            <p:sp>
              <p:nvSpPr>
                <p:cNvPr id="37099" name="Line 114"/>
                <p:cNvSpPr>
                  <a:spLocks noChangeShapeType="1"/>
                </p:cNvSpPr>
                <p:nvPr/>
              </p:nvSpPr>
              <p:spPr bwMode="auto">
                <a:xfrm>
                  <a:off x="521" y="2795"/>
                  <a:ext cx="91" cy="0"/>
                </a:xfrm>
                <a:prstGeom prst="line">
                  <a:avLst/>
                </a:prstGeom>
                <a:noFill/>
                <a:ln w="9525">
                  <a:solidFill>
                    <a:schemeClr val="bg2"/>
                  </a:solidFill>
                  <a:round/>
                  <a:headEnd/>
                  <a:tailEnd/>
                </a:ln>
              </p:spPr>
              <p:txBody>
                <a:bodyPr/>
                <a:lstStyle/>
                <a:p>
                  <a:endParaRPr lang="fr-FR"/>
                </a:p>
              </p:txBody>
            </p:sp>
            <p:sp>
              <p:nvSpPr>
                <p:cNvPr id="37100" name="Line 115"/>
                <p:cNvSpPr>
                  <a:spLocks noChangeShapeType="1"/>
                </p:cNvSpPr>
                <p:nvPr/>
              </p:nvSpPr>
              <p:spPr bwMode="auto">
                <a:xfrm>
                  <a:off x="521" y="2659"/>
                  <a:ext cx="91" cy="0"/>
                </a:xfrm>
                <a:prstGeom prst="line">
                  <a:avLst/>
                </a:prstGeom>
                <a:noFill/>
                <a:ln w="9525">
                  <a:solidFill>
                    <a:schemeClr val="bg2"/>
                  </a:solidFill>
                  <a:round/>
                  <a:headEnd/>
                  <a:tailEnd/>
                </a:ln>
              </p:spPr>
              <p:txBody>
                <a:bodyPr/>
                <a:lstStyle/>
                <a:p>
                  <a:endParaRPr lang="fr-FR"/>
                </a:p>
              </p:txBody>
            </p:sp>
            <p:sp>
              <p:nvSpPr>
                <p:cNvPr id="37101" name="Line 116"/>
                <p:cNvSpPr>
                  <a:spLocks noChangeShapeType="1"/>
                </p:cNvSpPr>
                <p:nvPr/>
              </p:nvSpPr>
              <p:spPr bwMode="auto">
                <a:xfrm>
                  <a:off x="521" y="2523"/>
                  <a:ext cx="91" cy="0"/>
                </a:xfrm>
                <a:prstGeom prst="line">
                  <a:avLst/>
                </a:prstGeom>
                <a:noFill/>
                <a:ln w="9525">
                  <a:solidFill>
                    <a:schemeClr val="bg2"/>
                  </a:solidFill>
                  <a:round/>
                  <a:headEnd/>
                  <a:tailEnd/>
                </a:ln>
              </p:spPr>
              <p:txBody>
                <a:bodyPr/>
                <a:lstStyle/>
                <a:p>
                  <a:endParaRPr lang="fr-FR"/>
                </a:p>
              </p:txBody>
            </p:sp>
            <p:sp>
              <p:nvSpPr>
                <p:cNvPr id="37102" name="Line 117"/>
                <p:cNvSpPr>
                  <a:spLocks noChangeShapeType="1"/>
                </p:cNvSpPr>
                <p:nvPr/>
              </p:nvSpPr>
              <p:spPr bwMode="auto">
                <a:xfrm>
                  <a:off x="521" y="2387"/>
                  <a:ext cx="91" cy="0"/>
                </a:xfrm>
                <a:prstGeom prst="line">
                  <a:avLst/>
                </a:prstGeom>
                <a:noFill/>
                <a:ln w="9525">
                  <a:solidFill>
                    <a:schemeClr val="bg2"/>
                  </a:solidFill>
                  <a:round/>
                  <a:headEnd/>
                  <a:tailEnd/>
                </a:ln>
              </p:spPr>
              <p:txBody>
                <a:bodyPr/>
                <a:lstStyle/>
                <a:p>
                  <a:endParaRPr lang="fr-FR"/>
                </a:p>
              </p:txBody>
            </p:sp>
            <p:sp>
              <p:nvSpPr>
                <p:cNvPr id="37103" name="Line 118"/>
                <p:cNvSpPr>
                  <a:spLocks noChangeShapeType="1"/>
                </p:cNvSpPr>
                <p:nvPr/>
              </p:nvSpPr>
              <p:spPr bwMode="auto">
                <a:xfrm>
                  <a:off x="521" y="2251"/>
                  <a:ext cx="91" cy="0"/>
                </a:xfrm>
                <a:prstGeom prst="line">
                  <a:avLst/>
                </a:prstGeom>
                <a:noFill/>
                <a:ln w="9525">
                  <a:solidFill>
                    <a:schemeClr val="bg2"/>
                  </a:solidFill>
                  <a:round/>
                  <a:headEnd/>
                  <a:tailEnd/>
                </a:ln>
              </p:spPr>
              <p:txBody>
                <a:bodyPr/>
                <a:lstStyle/>
                <a:p>
                  <a:endParaRPr lang="fr-FR"/>
                </a:p>
              </p:txBody>
            </p:sp>
            <p:sp>
              <p:nvSpPr>
                <p:cNvPr id="37104" name="Line 119"/>
                <p:cNvSpPr>
                  <a:spLocks noChangeShapeType="1"/>
                </p:cNvSpPr>
                <p:nvPr/>
              </p:nvSpPr>
              <p:spPr bwMode="auto">
                <a:xfrm>
                  <a:off x="521" y="2115"/>
                  <a:ext cx="91" cy="0"/>
                </a:xfrm>
                <a:prstGeom prst="line">
                  <a:avLst/>
                </a:prstGeom>
                <a:noFill/>
                <a:ln w="9525">
                  <a:solidFill>
                    <a:schemeClr val="bg2"/>
                  </a:solidFill>
                  <a:round/>
                  <a:headEnd/>
                  <a:tailEnd/>
                </a:ln>
              </p:spPr>
              <p:txBody>
                <a:bodyPr/>
                <a:lstStyle/>
                <a:p>
                  <a:endParaRPr lang="fr-FR"/>
                </a:p>
              </p:txBody>
            </p:sp>
            <p:sp>
              <p:nvSpPr>
                <p:cNvPr id="37105" name="Line 120"/>
                <p:cNvSpPr>
                  <a:spLocks noChangeShapeType="1"/>
                </p:cNvSpPr>
                <p:nvPr/>
              </p:nvSpPr>
              <p:spPr bwMode="auto">
                <a:xfrm>
                  <a:off x="521" y="1979"/>
                  <a:ext cx="91" cy="0"/>
                </a:xfrm>
                <a:prstGeom prst="line">
                  <a:avLst/>
                </a:prstGeom>
                <a:noFill/>
                <a:ln w="9525">
                  <a:solidFill>
                    <a:schemeClr val="bg2"/>
                  </a:solidFill>
                  <a:round/>
                  <a:headEnd/>
                  <a:tailEnd/>
                </a:ln>
              </p:spPr>
              <p:txBody>
                <a:bodyPr/>
                <a:lstStyle/>
                <a:p>
                  <a:endParaRPr lang="fr-FR"/>
                </a:p>
              </p:txBody>
            </p:sp>
            <p:sp>
              <p:nvSpPr>
                <p:cNvPr id="37106" name="Line 121"/>
                <p:cNvSpPr>
                  <a:spLocks noChangeShapeType="1"/>
                </p:cNvSpPr>
                <p:nvPr/>
              </p:nvSpPr>
              <p:spPr bwMode="auto">
                <a:xfrm>
                  <a:off x="521" y="1842"/>
                  <a:ext cx="91" cy="0"/>
                </a:xfrm>
                <a:prstGeom prst="line">
                  <a:avLst/>
                </a:prstGeom>
                <a:noFill/>
                <a:ln w="9525">
                  <a:solidFill>
                    <a:schemeClr val="bg2"/>
                  </a:solidFill>
                  <a:round/>
                  <a:headEnd/>
                  <a:tailEnd/>
                </a:ln>
              </p:spPr>
              <p:txBody>
                <a:bodyPr/>
                <a:lstStyle/>
                <a:p>
                  <a:endParaRPr lang="fr-FR"/>
                </a:p>
              </p:txBody>
            </p:sp>
            <p:sp>
              <p:nvSpPr>
                <p:cNvPr id="37107" name="Line 122"/>
                <p:cNvSpPr>
                  <a:spLocks noChangeShapeType="1"/>
                </p:cNvSpPr>
                <p:nvPr/>
              </p:nvSpPr>
              <p:spPr bwMode="auto">
                <a:xfrm>
                  <a:off x="521" y="1706"/>
                  <a:ext cx="91" cy="0"/>
                </a:xfrm>
                <a:prstGeom prst="line">
                  <a:avLst/>
                </a:prstGeom>
                <a:noFill/>
                <a:ln w="9525">
                  <a:solidFill>
                    <a:schemeClr val="bg2"/>
                  </a:solidFill>
                  <a:round/>
                  <a:headEnd/>
                  <a:tailEnd/>
                </a:ln>
              </p:spPr>
              <p:txBody>
                <a:bodyPr/>
                <a:lstStyle/>
                <a:p>
                  <a:endParaRPr lang="fr-FR"/>
                </a:p>
              </p:txBody>
            </p:sp>
            <p:sp>
              <p:nvSpPr>
                <p:cNvPr id="37108" name="Line 123"/>
                <p:cNvSpPr>
                  <a:spLocks noChangeShapeType="1"/>
                </p:cNvSpPr>
                <p:nvPr/>
              </p:nvSpPr>
              <p:spPr bwMode="auto">
                <a:xfrm>
                  <a:off x="521" y="1570"/>
                  <a:ext cx="91" cy="0"/>
                </a:xfrm>
                <a:prstGeom prst="line">
                  <a:avLst/>
                </a:prstGeom>
                <a:noFill/>
                <a:ln w="9525">
                  <a:solidFill>
                    <a:schemeClr val="bg2"/>
                  </a:solidFill>
                  <a:round/>
                  <a:headEnd/>
                  <a:tailEnd/>
                </a:ln>
              </p:spPr>
              <p:txBody>
                <a:bodyPr/>
                <a:lstStyle/>
                <a:p>
                  <a:endParaRPr lang="fr-FR"/>
                </a:p>
              </p:txBody>
            </p:sp>
            <p:sp>
              <p:nvSpPr>
                <p:cNvPr id="37109" name="Line 124"/>
                <p:cNvSpPr>
                  <a:spLocks noChangeShapeType="1"/>
                </p:cNvSpPr>
                <p:nvPr/>
              </p:nvSpPr>
              <p:spPr bwMode="auto">
                <a:xfrm>
                  <a:off x="521" y="1434"/>
                  <a:ext cx="91" cy="0"/>
                </a:xfrm>
                <a:prstGeom prst="line">
                  <a:avLst/>
                </a:prstGeom>
                <a:noFill/>
                <a:ln w="9525">
                  <a:solidFill>
                    <a:schemeClr val="bg2"/>
                  </a:solidFill>
                  <a:round/>
                  <a:headEnd/>
                  <a:tailEnd/>
                </a:ln>
              </p:spPr>
              <p:txBody>
                <a:bodyPr/>
                <a:lstStyle/>
                <a:p>
                  <a:endParaRPr lang="fr-FR"/>
                </a:p>
              </p:txBody>
            </p:sp>
            <p:sp>
              <p:nvSpPr>
                <p:cNvPr id="37110" name="Line 125"/>
                <p:cNvSpPr>
                  <a:spLocks noChangeShapeType="1"/>
                </p:cNvSpPr>
                <p:nvPr/>
              </p:nvSpPr>
              <p:spPr bwMode="auto">
                <a:xfrm>
                  <a:off x="521" y="1298"/>
                  <a:ext cx="91" cy="0"/>
                </a:xfrm>
                <a:prstGeom prst="line">
                  <a:avLst/>
                </a:prstGeom>
                <a:noFill/>
                <a:ln w="9525">
                  <a:solidFill>
                    <a:schemeClr val="bg2"/>
                  </a:solidFill>
                  <a:round/>
                  <a:headEnd/>
                  <a:tailEnd/>
                </a:ln>
              </p:spPr>
              <p:txBody>
                <a:bodyPr/>
                <a:lstStyle/>
                <a:p>
                  <a:endParaRPr lang="fr-FR"/>
                </a:p>
              </p:txBody>
            </p:sp>
            <p:sp>
              <p:nvSpPr>
                <p:cNvPr id="37111" name="Line 126"/>
                <p:cNvSpPr>
                  <a:spLocks noChangeShapeType="1"/>
                </p:cNvSpPr>
                <p:nvPr/>
              </p:nvSpPr>
              <p:spPr bwMode="auto">
                <a:xfrm>
                  <a:off x="521" y="1162"/>
                  <a:ext cx="91" cy="0"/>
                </a:xfrm>
                <a:prstGeom prst="line">
                  <a:avLst/>
                </a:prstGeom>
                <a:noFill/>
                <a:ln w="9525">
                  <a:solidFill>
                    <a:schemeClr val="bg2"/>
                  </a:solidFill>
                  <a:round/>
                  <a:headEnd/>
                  <a:tailEnd/>
                </a:ln>
              </p:spPr>
              <p:txBody>
                <a:bodyPr/>
                <a:lstStyle/>
                <a:p>
                  <a:endParaRPr lang="fr-FR"/>
                </a:p>
              </p:txBody>
            </p:sp>
            <p:sp>
              <p:nvSpPr>
                <p:cNvPr id="37112" name="Line 127"/>
                <p:cNvSpPr>
                  <a:spLocks noChangeShapeType="1"/>
                </p:cNvSpPr>
                <p:nvPr/>
              </p:nvSpPr>
              <p:spPr bwMode="auto">
                <a:xfrm>
                  <a:off x="521" y="1026"/>
                  <a:ext cx="91" cy="0"/>
                </a:xfrm>
                <a:prstGeom prst="line">
                  <a:avLst/>
                </a:prstGeom>
                <a:noFill/>
                <a:ln w="9525">
                  <a:solidFill>
                    <a:schemeClr val="bg2"/>
                  </a:solidFill>
                  <a:round/>
                  <a:headEnd/>
                  <a:tailEnd/>
                </a:ln>
              </p:spPr>
              <p:txBody>
                <a:bodyPr/>
                <a:lstStyle/>
                <a:p>
                  <a:endParaRPr lang="fr-FR"/>
                </a:p>
              </p:txBody>
            </p:sp>
            <p:sp>
              <p:nvSpPr>
                <p:cNvPr id="37113" name="Text Box 129"/>
                <p:cNvSpPr txBox="1">
                  <a:spLocks noChangeArrowheads="1"/>
                </p:cNvSpPr>
                <p:nvPr/>
              </p:nvSpPr>
              <p:spPr bwMode="auto">
                <a:xfrm>
                  <a:off x="612" y="2432"/>
                  <a:ext cx="160" cy="173"/>
                </a:xfrm>
                <a:prstGeom prst="rect">
                  <a:avLst/>
                </a:prstGeom>
                <a:noFill/>
                <a:ln w="9525">
                  <a:noFill/>
                  <a:miter lim="800000"/>
                  <a:headEnd/>
                  <a:tailEnd/>
                </a:ln>
              </p:spPr>
              <p:txBody>
                <a:bodyPr wrap="none">
                  <a:spAutoFit/>
                </a:bodyPr>
                <a:lstStyle/>
                <a:p>
                  <a:r>
                    <a:rPr lang="fr-BE" sz="1200"/>
                    <a:t>9</a:t>
                  </a:r>
                  <a:endParaRPr lang="fr-FR" sz="1200"/>
                </a:p>
              </p:txBody>
            </p:sp>
            <p:sp>
              <p:nvSpPr>
                <p:cNvPr id="37114" name="Text Box 130"/>
                <p:cNvSpPr txBox="1">
                  <a:spLocks noChangeArrowheads="1"/>
                </p:cNvSpPr>
                <p:nvPr/>
              </p:nvSpPr>
              <p:spPr bwMode="auto">
                <a:xfrm>
                  <a:off x="612" y="2568"/>
                  <a:ext cx="160" cy="173"/>
                </a:xfrm>
                <a:prstGeom prst="rect">
                  <a:avLst/>
                </a:prstGeom>
                <a:noFill/>
                <a:ln w="9525">
                  <a:noFill/>
                  <a:miter lim="800000"/>
                  <a:headEnd/>
                  <a:tailEnd/>
                </a:ln>
              </p:spPr>
              <p:txBody>
                <a:bodyPr wrap="none">
                  <a:spAutoFit/>
                </a:bodyPr>
                <a:lstStyle/>
                <a:p>
                  <a:r>
                    <a:rPr lang="fr-BE" sz="1200"/>
                    <a:t>8</a:t>
                  </a:r>
                  <a:endParaRPr lang="fr-FR" sz="1200"/>
                </a:p>
              </p:txBody>
            </p:sp>
            <p:sp>
              <p:nvSpPr>
                <p:cNvPr id="37115" name="Text Box 131"/>
                <p:cNvSpPr txBox="1">
                  <a:spLocks noChangeArrowheads="1"/>
                </p:cNvSpPr>
                <p:nvPr/>
              </p:nvSpPr>
              <p:spPr bwMode="auto">
                <a:xfrm>
                  <a:off x="612" y="2704"/>
                  <a:ext cx="160" cy="173"/>
                </a:xfrm>
                <a:prstGeom prst="rect">
                  <a:avLst/>
                </a:prstGeom>
                <a:noFill/>
                <a:ln w="9525">
                  <a:noFill/>
                  <a:miter lim="800000"/>
                  <a:headEnd/>
                  <a:tailEnd/>
                </a:ln>
              </p:spPr>
              <p:txBody>
                <a:bodyPr wrap="none">
                  <a:spAutoFit/>
                </a:bodyPr>
                <a:lstStyle/>
                <a:p>
                  <a:r>
                    <a:rPr lang="fr-BE" sz="1200"/>
                    <a:t>7</a:t>
                  </a:r>
                  <a:endParaRPr lang="fr-FR" sz="1200"/>
                </a:p>
              </p:txBody>
            </p:sp>
            <p:sp>
              <p:nvSpPr>
                <p:cNvPr id="37116" name="Text Box 132"/>
                <p:cNvSpPr txBox="1">
                  <a:spLocks noChangeArrowheads="1"/>
                </p:cNvSpPr>
                <p:nvPr/>
              </p:nvSpPr>
              <p:spPr bwMode="auto">
                <a:xfrm>
                  <a:off x="612" y="2840"/>
                  <a:ext cx="160" cy="173"/>
                </a:xfrm>
                <a:prstGeom prst="rect">
                  <a:avLst/>
                </a:prstGeom>
                <a:noFill/>
                <a:ln w="9525">
                  <a:noFill/>
                  <a:miter lim="800000"/>
                  <a:headEnd/>
                  <a:tailEnd/>
                </a:ln>
              </p:spPr>
              <p:txBody>
                <a:bodyPr wrap="none">
                  <a:spAutoFit/>
                </a:bodyPr>
                <a:lstStyle/>
                <a:p>
                  <a:r>
                    <a:rPr lang="fr-BE" sz="1200"/>
                    <a:t>6</a:t>
                  </a:r>
                  <a:endParaRPr lang="fr-FR" sz="1200"/>
                </a:p>
              </p:txBody>
            </p:sp>
            <p:sp>
              <p:nvSpPr>
                <p:cNvPr id="37117" name="Text Box 133"/>
                <p:cNvSpPr txBox="1">
                  <a:spLocks noChangeArrowheads="1"/>
                </p:cNvSpPr>
                <p:nvPr/>
              </p:nvSpPr>
              <p:spPr bwMode="auto">
                <a:xfrm>
                  <a:off x="612" y="2976"/>
                  <a:ext cx="160" cy="173"/>
                </a:xfrm>
                <a:prstGeom prst="rect">
                  <a:avLst/>
                </a:prstGeom>
                <a:noFill/>
                <a:ln w="9525">
                  <a:noFill/>
                  <a:miter lim="800000"/>
                  <a:headEnd/>
                  <a:tailEnd/>
                </a:ln>
              </p:spPr>
              <p:txBody>
                <a:bodyPr wrap="none">
                  <a:spAutoFit/>
                </a:bodyPr>
                <a:lstStyle/>
                <a:p>
                  <a:r>
                    <a:rPr lang="fr-BE" sz="1200"/>
                    <a:t>5</a:t>
                  </a:r>
                  <a:endParaRPr lang="fr-FR" sz="1200"/>
                </a:p>
              </p:txBody>
            </p:sp>
            <p:sp>
              <p:nvSpPr>
                <p:cNvPr id="37118" name="Text Box 134"/>
                <p:cNvSpPr txBox="1">
                  <a:spLocks noChangeArrowheads="1"/>
                </p:cNvSpPr>
                <p:nvPr/>
              </p:nvSpPr>
              <p:spPr bwMode="auto">
                <a:xfrm>
                  <a:off x="612" y="3113"/>
                  <a:ext cx="160" cy="173"/>
                </a:xfrm>
                <a:prstGeom prst="rect">
                  <a:avLst/>
                </a:prstGeom>
                <a:noFill/>
                <a:ln w="9525">
                  <a:noFill/>
                  <a:miter lim="800000"/>
                  <a:headEnd/>
                  <a:tailEnd/>
                </a:ln>
              </p:spPr>
              <p:txBody>
                <a:bodyPr wrap="none">
                  <a:spAutoFit/>
                </a:bodyPr>
                <a:lstStyle/>
                <a:p>
                  <a:r>
                    <a:rPr lang="fr-BE" sz="1200"/>
                    <a:t>4</a:t>
                  </a:r>
                  <a:endParaRPr lang="fr-FR" sz="1200"/>
                </a:p>
              </p:txBody>
            </p:sp>
            <p:sp>
              <p:nvSpPr>
                <p:cNvPr id="37119" name="Text Box 135"/>
                <p:cNvSpPr txBox="1">
                  <a:spLocks noChangeArrowheads="1"/>
                </p:cNvSpPr>
                <p:nvPr/>
              </p:nvSpPr>
              <p:spPr bwMode="auto">
                <a:xfrm>
                  <a:off x="612" y="3249"/>
                  <a:ext cx="160" cy="173"/>
                </a:xfrm>
                <a:prstGeom prst="rect">
                  <a:avLst/>
                </a:prstGeom>
                <a:noFill/>
                <a:ln w="9525">
                  <a:noFill/>
                  <a:miter lim="800000"/>
                  <a:headEnd/>
                  <a:tailEnd/>
                </a:ln>
              </p:spPr>
              <p:txBody>
                <a:bodyPr wrap="none">
                  <a:spAutoFit/>
                </a:bodyPr>
                <a:lstStyle/>
                <a:p>
                  <a:r>
                    <a:rPr lang="fr-BE" sz="1200"/>
                    <a:t>3</a:t>
                  </a:r>
                  <a:endParaRPr lang="fr-FR" sz="1200"/>
                </a:p>
              </p:txBody>
            </p:sp>
            <p:sp>
              <p:nvSpPr>
                <p:cNvPr id="37120" name="Text Box 136"/>
                <p:cNvSpPr txBox="1">
                  <a:spLocks noChangeArrowheads="1"/>
                </p:cNvSpPr>
                <p:nvPr/>
              </p:nvSpPr>
              <p:spPr bwMode="auto">
                <a:xfrm>
                  <a:off x="612" y="1344"/>
                  <a:ext cx="204" cy="173"/>
                </a:xfrm>
                <a:prstGeom prst="rect">
                  <a:avLst/>
                </a:prstGeom>
                <a:noFill/>
                <a:ln w="9525">
                  <a:noFill/>
                  <a:miter lim="800000"/>
                  <a:headEnd/>
                  <a:tailEnd/>
                </a:ln>
              </p:spPr>
              <p:txBody>
                <a:bodyPr wrap="none">
                  <a:spAutoFit/>
                </a:bodyPr>
                <a:lstStyle/>
                <a:p>
                  <a:r>
                    <a:rPr lang="fr-BE" sz="1200"/>
                    <a:t>17</a:t>
                  </a:r>
                  <a:endParaRPr lang="fr-FR" sz="1200"/>
                </a:p>
              </p:txBody>
            </p:sp>
            <p:sp>
              <p:nvSpPr>
                <p:cNvPr id="37121" name="Text Box 137"/>
                <p:cNvSpPr txBox="1">
                  <a:spLocks noChangeArrowheads="1"/>
                </p:cNvSpPr>
                <p:nvPr/>
              </p:nvSpPr>
              <p:spPr bwMode="auto">
                <a:xfrm>
                  <a:off x="612" y="2296"/>
                  <a:ext cx="204" cy="173"/>
                </a:xfrm>
                <a:prstGeom prst="rect">
                  <a:avLst/>
                </a:prstGeom>
                <a:noFill/>
                <a:ln w="9525">
                  <a:noFill/>
                  <a:miter lim="800000"/>
                  <a:headEnd/>
                  <a:tailEnd/>
                </a:ln>
              </p:spPr>
              <p:txBody>
                <a:bodyPr wrap="none">
                  <a:spAutoFit/>
                </a:bodyPr>
                <a:lstStyle/>
                <a:p>
                  <a:r>
                    <a:rPr lang="fr-BE" sz="1200"/>
                    <a:t>10</a:t>
                  </a:r>
                  <a:endParaRPr lang="fr-FR" sz="1200"/>
                </a:p>
              </p:txBody>
            </p:sp>
            <p:sp>
              <p:nvSpPr>
                <p:cNvPr id="37122" name="Text Box 138"/>
                <p:cNvSpPr txBox="1">
                  <a:spLocks noChangeArrowheads="1"/>
                </p:cNvSpPr>
                <p:nvPr/>
              </p:nvSpPr>
              <p:spPr bwMode="auto">
                <a:xfrm>
                  <a:off x="612" y="1480"/>
                  <a:ext cx="204" cy="173"/>
                </a:xfrm>
                <a:prstGeom prst="rect">
                  <a:avLst/>
                </a:prstGeom>
                <a:noFill/>
                <a:ln w="9525">
                  <a:noFill/>
                  <a:miter lim="800000"/>
                  <a:headEnd/>
                  <a:tailEnd/>
                </a:ln>
              </p:spPr>
              <p:txBody>
                <a:bodyPr wrap="none">
                  <a:spAutoFit/>
                </a:bodyPr>
                <a:lstStyle/>
                <a:p>
                  <a:r>
                    <a:rPr lang="fr-BE" sz="1200"/>
                    <a:t>16</a:t>
                  </a:r>
                  <a:endParaRPr lang="fr-FR" sz="1200"/>
                </a:p>
              </p:txBody>
            </p:sp>
            <p:sp>
              <p:nvSpPr>
                <p:cNvPr id="37123" name="Text Box 139"/>
                <p:cNvSpPr txBox="1">
                  <a:spLocks noChangeArrowheads="1"/>
                </p:cNvSpPr>
                <p:nvPr/>
              </p:nvSpPr>
              <p:spPr bwMode="auto">
                <a:xfrm>
                  <a:off x="612" y="1616"/>
                  <a:ext cx="204" cy="173"/>
                </a:xfrm>
                <a:prstGeom prst="rect">
                  <a:avLst/>
                </a:prstGeom>
                <a:noFill/>
                <a:ln w="9525">
                  <a:noFill/>
                  <a:miter lim="800000"/>
                  <a:headEnd/>
                  <a:tailEnd/>
                </a:ln>
              </p:spPr>
              <p:txBody>
                <a:bodyPr wrap="none">
                  <a:spAutoFit/>
                </a:bodyPr>
                <a:lstStyle/>
                <a:p>
                  <a:r>
                    <a:rPr lang="fr-BE" sz="1200"/>
                    <a:t>15</a:t>
                  </a:r>
                  <a:endParaRPr lang="fr-FR" sz="1200"/>
                </a:p>
              </p:txBody>
            </p:sp>
            <p:sp>
              <p:nvSpPr>
                <p:cNvPr id="37124" name="Text Box 140"/>
                <p:cNvSpPr txBox="1">
                  <a:spLocks noChangeArrowheads="1"/>
                </p:cNvSpPr>
                <p:nvPr/>
              </p:nvSpPr>
              <p:spPr bwMode="auto">
                <a:xfrm>
                  <a:off x="612" y="1752"/>
                  <a:ext cx="204" cy="173"/>
                </a:xfrm>
                <a:prstGeom prst="rect">
                  <a:avLst/>
                </a:prstGeom>
                <a:noFill/>
                <a:ln w="9525">
                  <a:noFill/>
                  <a:miter lim="800000"/>
                  <a:headEnd/>
                  <a:tailEnd/>
                </a:ln>
              </p:spPr>
              <p:txBody>
                <a:bodyPr wrap="none">
                  <a:spAutoFit/>
                </a:bodyPr>
                <a:lstStyle/>
                <a:p>
                  <a:r>
                    <a:rPr lang="fr-BE" sz="1200"/>
                    <a:t>14</a:t>
                  </a:r>
                  <a:endParaRPr lang="fr-FR" sz="1200"/>
                </a:p>
              </p:txBody>
            </p:sp>
            <p:sp>
              <p:nvSpPr>
                <p:cNvPr id="37125" name="Text Box 141"/>
                <p:cNvSpPr txBox="1">
                  <a:spLocks noChangeArrowheads="1"/>
                </p:cNvSpPr>
                <p:nvPr/>
              </p:nvSpPr>
              <p:spPr bwMode="auto">
                <a:xfrm>
                  <a:off x="612" y="1888"/>
                  <a:ext cx="204" cy="173"/>
                </a:xfrm>
                <a:prstGeom prst="rect">
                  <a:avLst/>
                </a:prstGeom>
                <a:noFill/>
                <a:ln w="9525">
                  <a:noFill/>
                  <a:miter lim="800000"/>
                  <a:headEnd/>
                  <a:tailEnd/>
                </a:ln>
              </p:spPr>
              <p:txBody>
                <a:bodyPr wrap="none">
                  <a:spAutoFit/>
                </a:bodyPr>
                <a:lstStyle/>
                <a:p>
                  <a:r>
                    <a:rPr lang="fr-BE" sz="1200"/>
                    <a:t>12</a:t>
                  </a:r>
                  <a:endParaRPr lang="fr-FR" sz="1200"/>
                </a:p>
              </p:txBody>
            </p:sp>
            <p:sp>
              <p:nvSpPr>
                <p:cNvPr id="37126" name="Text Box 142"/>
                <p:cNvSpPr txBox="1">
                  <a:spLocks noChangeArrowheads="1"/>
                </p:cNvSpPr>
                <p:nvPr/>
              </p:nvSpPr>
              <p:spPr bwMode="auto">
                <a:xfrm>
                  <a:off x="612" y="2024"/>
                  <a:ext cx="204" cy="173"/>
                </a:xfrm>
                <a:prstGeom prst="rect">
                  <a:avLst/>
                </a:prstGeom>
                <a:noFill/>
                <a:ln w="9525">
                  <a:noFill/>
                  <a:miter lim="800000"/>
                  <a:headEnd/>
                  <a:tailEnd/>
                </a:ln>
              </p:spPr>
              <p:txBody>
                <a:bodyPr wrap="none">
                  <a:spAutoFit/>
                </a:bodyPr>
                <a:lstStyle/>
                <a:p>
                  <a:r>
                    <a:rPr lang="fr-BE" sz="1200"/>
                    <a:t>12</a:t>
                  </a:r>
                  <a:endParaRPr lang="fr-FR" sz="1200"/>
                </a:p>
              </p:txBody>
            </p:sp>
            <p:sp>
              <p:nvSpPr>
                <p:cNvPr id="37127" name="Text Box 143"/>
                <p:cNvSpPr txBox="1">
                  <a:spLocks noChangeArrowheads="1"/>
                </p:cNvSpPr>
                <p:nvPr/>
              </p:nvSpPr>
              <p:spPr bwMode="auto">
                <a:xfrm>
                  <a:off x="612" y="2160"/>
                  <a:ext cx="204" cy="173"/>
                </a:xfrm>
                <a:prstGeom prst="rect">
                  <a:avLst/>
                </a:prstGeom>
                <a:noFill/>
                <a:ln w="9525">
                  <a:noFill/>
                  <a:miter lim="800000"/>
                  <a:headEnd/>
                  <a:tailEnd/>
                </a:ln>
              </p:spPr>
              <p:txBody>
                <a:bodyPr wrap="none">
                  <a:spAutoFit/>
                </a:bodyPr>
                <a:lstStyle/>
                <a:p>
                  <a:r>
                    <a:rPr lang="fr-BE" sz="1200"/>
                    <a:t>11</a:t>
                  </a:r>
                  <a:endParaRPr lang="fr-FR" sz="1200"/>
                </a:p>
              </p:txBody>
            </p:sp>
            <p:sp>
              <p:nvSpPr>
                <p:cNvPr id="37128" name="Text Box 144"/>
                <p:cNvSpPr txBox="1">
                  <a:spLocks noChangeArrowheads="1"/>
                </p:cNvSpPr>
                <p:nvPr/>
              </p:nvSpPr>
              <p:spPr bwMode="auto">
                <a:xfrm>
                  <a:off x="612" y="1207"/>
                  <a:ext cx="204" cy="173"/>
                </a:xfrm>
                <a:prstGeom prst="rect">
                  <a:avLst/>
                </a:prstGeom>
                <a:noFill/>
                <a:ln w="9525">
                  <a:noFill/>
                  <a:miter lim="800000"/>
                  <a:headEnd/>
                  <a:tailEnd/>
                </a:ln>
              </p:spPr>
              <p:txBody>
                <a:bodyPr wrap="none">
                  <a:spAutoFit/>
                </a:bodyPr>
                <a:lstStyle/>
                <a:p>
                  <a:r>
                    <a:rPr lang="fr-BE" sz="1200"/>
                    <a:t>18</a:t>
                  </a:r>
                  <a:endParaRPr lang="fr-FR" sz="1200"/>
                </a:p>
              </p:txBody>
            </p:sp>
            <p:sp>
              <p:nvSpPr>
                <p:cNvPr id="37129" name="Text Box 145"/>
                <p:cNvSpPr txBox="1">
                  <a:spLocks noChangeArrowheads="1"/>
                </p:cNvSpPr>
                <p:nvPr/>
              </p:nvSpPr>
              <p:spPr bwMode="auto">
                <a:xfrm>
                  <a:off x="612" y="935"/>
                  <a:ext cx="204" cy="173"/>
                </a:xfrm>
                <a:prstGeom prst="rect">
                  <a:avLst/>
                </a:prstGeom>
                <a:noFill/>
                <a:ln w="9525">
                  <a:noFill/>
                  <a:miter lim="800000"/>
                  <a:headEnd/>
                  <a:tailEnd/>
                </a:ln>
              </p:spPr>
              <p:txBody>
                <a:bodyPr wrap="none">
                  <a:spAutoFit/>
                </a:bodyPr>
                <a:lstStyle/>
                <a:p>
                  <a:r>
                    <a:rPr lang="fr-BE" sz="1200"/>
                    <a:t>20</a:t>
                  </a:r>
                  <a:endParaRPr lang="fr-FR" sz="1200"/>
                </a:p>
              </p:txBody>
            </p:sp>
            <p:sp>
              <p:nvSpPr>
                <p:cNvPr id="37130" name="Text Box 146"/>
                <p:cNvSpPr txBox="1">
                  <a:spLocks noChangeArrowheads="1"/>
                </p:cNvSpPr>
                <p:nvPr/>
              </p:nvSpPr>
              <p:spPr bwMode="auto">
                <a:xfrm>
                  <a:off x="612" y="1071"/>
                  <a:ext cx="204" cy="173"/>
                </a:xfrm>
                <a:prstGeom prst="rect">
                  <a:avLst/>
                </a:prstGeom>
                <a:noFill/>
                <a:ln w="9525">
                  <a:noFill/>
                  <a:miter lim="800000"/>
                  <a:headEnd/>
                  <a:tailEnd/>
                </a:ln>
              </p:spPr>
              <p:txBody>
                <a:bodyPr wrap="none">
                  <a:spAutoFit/>
                </a:bodyPr>
                <a:lstStyle/>
                <a:p>
                  <a:r>
                    <a:rPr lang="fr-BE" sz="1200"/>
                    <a:t>19</a:t>
                  </a:r>
                  <a:endParaRPr lang="fr-FR" sz="1200"/>
                </a:p>
              </p:txBody>
            </p:sp>
          </p:grpSp>
          <p:sp>
            <p:nvSpPr>
              <p:cNvPr id="37092" name="Text Box 149"/>
              <p:cNvSpPr txBox="1">
                <a:spLocks noChangeArrowheads="1"/>
              </p:cNvSpPr>
              <p:nvPr/>
            </p:nvSpPr>
            <p:spPr bwMode="auto">
              <a:xfrm>
                <a:off x="463" y="675"/>
                <a:ext cx="312" cy="231"/>
              </a:xfrm>
              <a:prstGeom prst="rect">
                <a:avLst/>
              </a:prstGeom>
              <a:noFill/>
              <a:ln w="9525">
                <a:noFill/>
                <a:miter lim="800000"/>
                <a:headEnd/>
                <a:tailEnd/>
              </a:ln>
            </p:spPr>
            <p:txBody>
              <a:bodyPr wrap="none">
                <a:spAutoFit/>
              </a:bodyPr>
              <a:lstStyle/>
              <a:p>
                <a:r>
                  <a:rPr lang="fr-BE" sz="1800"/>
                  <a:t>mm</a:t>
                </a:r>
                <a:endParaRPr lang="fr-FR" sz="1800"/>
              </a:p>
            </p:txBody>
          </p:sp>
        </p:grpSp>
      </p:grpSp>
      <p:grpSp>
        <p:nvGrpSpPr>
          <p:cNvPr id="36895" name="Group 312"/>
          <p:cNvGrpSpPr>
            <a:grpSpLocks/>
          </p:cNvGrpSpPr>
          <p:nvPr/>
        </p:nvGrpSpPr>
        <p:grpSpPr bwMode="auto">
          <a:xfrm>
            <a:off x="1476375" y="5445125"/>
            <a:ext cx="6338888" cy="142875"/>
            <a:chOff x="930" y="3430"/>
            <a:chExt cx="3993" cy="90"/>
          </a:xfrm>
        </p:grpSpPr>
        <p:grpSp>
          <p:nvGrpSpPr>
            <p:cNvPr id="36951" name="Group 160"/>
            <p:cNvGrpSpPr>
              <a:grpSpLocks/>
            </p:cNvGrpSpPr>
            <p:nvPr/>
          </p:nvGrpSpPr>
          <p:grpSpPr bwMode="auto">
            <a:xfrm>
              <a:off x="930" y="3430"/>
              <a:ext cx="182" cy="90"/>
              <a:chOff x="2381" y="2024"/>
              <a:chExt cx="271" cy="136"/>
            </a:xfrm>
          </p:grpSpPr>
          <p:sp>
            <p:nvSpPr>
              <p:cNvPr id="37084" name="Oval 152"/>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85" name="Oval 153"/>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86" name="Oval 154"/>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87" name="Oval 155"/>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88" name="Oval 156"/>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6952" name="Group 174"/>
            <p:cNvGrpSpPr>
              <a:grpSpLocks/>
            </p:cNvGrpSpPr>
            <p:nvPr/>
          </p:nvGrpSpPr>
          <p:grpSpPr bwMode="auto">
            <a:xfrm>
              <a:off x="1111" y="3430"/>
              <a:ext cx="182" cy="90"/>
              <a:chOff x="2381" y="2024"/>
              <a:chExt cx="271" cy="136"/>
            </a:xfrm>
          </p:grpSpPr>
          <p:sp>
            <p:nvSpPr>
              <p:cNvPr id="37079" name="Oval 17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80" name="Oval 17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81" name="Oval 17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82" name="Oval 17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83" name="Oval 17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6953" name="Group 180"/>
            <p:cNvGrpSpPr>
              <a:grpSpLocks/>
            </p:cNvGrpSpPr>
            <p:nvPr/>
          </p:nvGrpSpPr>
          <p:grpSpPr bwMode="auto">
            <a:xfrm>
              <a:off x="1837" y="3430"/>
              <a:ext cx="182" cy="90"/>
              <a:chOff x="2381" y="2024"/>
              <a:chExt cx="271" cy="136"/>
            </a:xfrm>
          </p:grpSpPr>
          <p:sp>
            <p:nvSpPr>
              <p:cNvPr id="37074" name="Oval 18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75" name="Oval 18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76" name="Oval 18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77" name="Oval 18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78" name="Oval 18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6954" name="Group 186"/>
            <p:cNvGrpSpPr>
              <a:grpSpLocks/>
            </p:cNvGrpSpPr>
            <p:nvPr/>
          </p:nvGrpSpPr>
          <p:grpSpPr bwMode="auto">
            <a:xfrm>
              <a:off x="1474" y="3430"/>
              <a:ext cx="182" cy="90"/>
              <a:chOff x="2381" y="2024"/>
              <a:chExt cx="271" cy="136"/>
            </a:xfrm>
          </p:grpSpPr>
          <p:sp>
            <p:nvSpPr>
              <p:cNvPr id="37069" name="Oval 18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70" name="Oval 18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71" name="Oval 18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72" name="Oval 19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73" name="Oval 19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6955" name="Group 192"/>
            <p:cNvGrpSpPr>
              <a:grpSpLocks/>
            </p:cNvGrpSpPr>
            <p:nvPr/>
          </p:nvGrpSpPr>
          <p:grpSpPr bwMode="auto">
            <a:xfrm>
              <a:off x="1655" y="3430"/>
              <a:ext cx="182" cy="90"/>
              <a:chOff x="2381" y="2024"/>
              <a:chExt cx="271" cy="136"/>
            </a:xfrm>
          </p:grpSpPr>
          <p:sp>
            <p:nvSpPr>
              <p:cNvPr id="37064" name="Oval 19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65" name="Oval 19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66" name="Oval 19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67" name="Oval 19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68" name="Oval 19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6956" name="Group 198"/>
            <p:cNvGrpSpPr>
              <a:grpSpLocks/>
            </p:cNvGrpSpPr>
            <p:nvPr/>
          </p:nvGrpSpPr>
          <p:grpSpPr bwMode="auto">
            <a:xfrm>
              <a:off x="1292" y="3430"/>
              <a:ext cx="182" cy="90"/>
              <a:chOff x="2381" y="2024"/>
              <a:chExt cx="271" cy="136"/>
            </a:xfrm>
          </p:grpSpPr>
          <p:sp>
            <p:nvSpPr>
              <p:cNvPr id="37059" name="Oval 19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60" name="Oval 20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61" name="Oval 20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62" name="Oval 20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63" name="Oval 20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6957" name="Group 204"/>
            <p:cNvGrpSpPr>
              <a:grpSpLocks/>
            </p:cNvGrpSpPr>
            <p:nvPr/>
          </p:nvGrpSpPr>
          <p:grpSpPr bwMode="auto">
            <a:xfrm>
              <a:off x="2880" y="3430"/>
              <a:ext cx="182" cy="90"/>
              <a:chOff x="2381" y="2024"/>
              <a:chExt cx="271" cy="136"/>
            </a:xfrm>
          </p:grpSpPr>
          <p:sp>
            <p:nvSpPr>
              <p:cNvPr id="37054" name="Oval 20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55" name="Oval 20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56" name="Oval 20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57" name="Oval 20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58" name="Oval 20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6958" name="Group 210"/>
            <p:cNvGrpSpPr>
              <a:grpSpLocks/>
            </p:cNvGrpSpPr>
            <p:nvPr/>
          </p:nvGrpSpPr>
          <p:grpSpPr bwMode="auto">
            <a:xfrm>
              <a:off x="2699" y="3430"/>
              <a:ext cx="182" cy="90"/>
              <a:chOff x="2381" y="2024"/>
              <a:chExt cx="271" cy="136"/>
            </a:xfrm>
          </p:grpSpPr>
          <p:sp>
            <p:nvSpPr>
              <p:cNvPr id="37049" name="Oval 21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50" name="Oval 21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51" name="Oval 21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52" name="Oval 21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53" name="Oval 21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6959" name="Group 216"/>
            <p:cNvGrpSpPr>
              <a:grpSpLocks/>
            </p:cNvGrpSpPr>
            <p:nvPr/>
          </p:nvGrpSpPr>
          <p:grpSpPr bwMode="auto">
            <a:xfrm>
              <a:off x="2562" y="3430"/>
              <a:ext cx="182" cy="90"/>
              <a:chOff x="2381" y="2024"/>
              <a:chExt cx="271" cy="136"/>
            </a:xfrm>
          </p:grpSpPr>
          <p:sp>
            <p:nvSpPr>
              <p:cNvPr id="37044" name="Oval 21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45" name="Oval 21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46" name="Oval 21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47" name="Oval 22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48" name="Oval 22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6960" name="Group 222"/>
            <p:cNvGrpSpPr>
              <a:grpSpLocks/>
            </p:cNvGrpSpPr>
            <p:nvPr/>
          </p:nvGrpSpPr>
          <p:grpSpPr bwMode="auto">
            <a:xfrm>
              <a:off x="2381" y="3430"/>
              <a:ext cx="182" cy="90"/>
              <a:chOff x="2381" y="2024"/>
              <a:chExt cx="271" cy="136"/>
            </a:xfrm>
          </p:grpSpPr>
          <p:sp>
            <p:nvSpPr>
              <p:cNvPr id="37039" name="Oval 22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40" name="Oval 22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41" name="Oval 22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42" name="Oval 22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43" name="Oval 22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6961" name="Group 228"/>
            <p:cNvGrpSpPr>
              <a:grpSpLocks/>
            </p:cNvGrpSpPr>
            <p:nvPr/>
          </p:nvGrpSpPr>
          <p:grpSpPr bwMode="auto">
            <a:xfrm>
              <a:off x="2200" y="3430"/>
              <a:ext cx="182" cy="90"/>
              <a:chOff x="2381" y="2024"/>
              <a:chExt cx="271" cy="136"/>
            </a:xfrm>
          </p:grpSpPr>
          <p:sp>
            <p:nvSpPr>
              <p:cNvPr id="37034" name="Oval 22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35" name="Oval 23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36" name="Oval 23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37" name="Oval 23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38" name="Oval 23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6962" name="Group 234"/>
            <p:cNvGrpSpPr>
              <a:grpSpLocks/>
            </p:cNvGrpSpPr>
            <p:nvPr/>
          </p:nvGrpSpPr>
          <p:grpSpPr bwMode="auto">
            <a:xfrm>
              <a:off x="2018" y="3430"/>
              <a:ext cx="182" cy="90"/>
              <a:chOff x="2381" y="2024"/>
              <a:chExt cx="271" cy="136"/>
            </a:xfrm>
          </p:grpSpPr>
          <p:sp>
            <p:nvSpPr>
              <p:cNvPr id="37029" name="Oval 23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30" name="Oval 23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31" name="Oval 23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32" name="Oval 23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33" name="Oval 23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6963" name="Group 240"/>
            <p:cNvGrpSpPr>
              <a:grpSpLocks/>
            </p:cNvGrpSpPr>
            <p:nvPr/>
          </p:nvGrpSpPr>
          <p:grpSpPr bwMode="auto">
            <a:xfrm>
              <a:off x="3924" y="3430"/>
              <a:ext cx="182" cy="90"/>
              <a:chOff x="2381" y="2024"/>
              <a:chExt cx="271" cy="136"/>
            </a:xfrm>
          </p:grpSpPr>
          <p:sp>
            <p:nvSpPr>
              <p:cNvPr id="37024" name="Oval 24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25" name="Oval 24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26" name="Oval 24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27" name="Oval 24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28" name="Oval 24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6964" name="Group 246"/>
            <p:cNvGrpSpPr>
              <a:grpSpLocks/>
            </p:cNvGrpSpPr>
            <p:nvPr/>
          </p:nvGrpSpPr>
          <p:grpSpPr bwMode="auto">
            <a:xfrm>
              <a:off x="3743" y="3430"/>
              <a:ext cx="182" cy="90"/>
              <a:chOff x="2381" y="2024"/>
              <a:chExt cx="271" cy="136"/>
            </a:xfrm>
          </p:grpSpPr>
          <p:sp>
            <p:nvSpPr>
              <p:cNvPr id="37019" name="Oval 24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20" name="Oval 24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21" name="Oval 24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22" name="Oval 25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23" name="Oval 25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6965" name="Group 252"/>
            <p:cNvGrpSpPr>
              <a:grpSpLocks/>
            </p:cNvGrpSpPr>
            <p:nvPr/>
          </p:nvGrpSpPr>
          <p:grpSpPr bwMode="auto">
            <a:xfrm>
              <a:off x="3606" y="3430"/>
              <a:ext cx="182" cy="90"/>
              <a:chOff x="2381" y="2024"/>
              <a:chExt cx="271" cy="136"/>
            </a:xfrm>
          </p:grpSpPr>
          <p:sp>
            <p:nvSpPr>
              <p:cNvPr id="37014" name="Oval 25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15" name="Oval 25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16" name="Oval 25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17" name="Oval 25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18" name="Oval 25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6966" name="Group 258"/>
            <p:cNvGrpSpPr>
              <a:grpSpLocks/>
            </p:cNvGrpSpPr>
            <p:nvPr/>
          </p:nvGrpSpPr>
          <p:grpSpPr bwMode="auto">
            <a:xfrm>
              <a:off x="3425" y="3430"/>
              <a:ext cx="182" cy="90"/>
              <a:chOff x="2381" y="2024"/>
              <a:chExt cx="271" cy="136"/>
            </a:xfrm>
          </p:grpSpPr>
          <p:sp>
            <p:nvSpPr>
              <p:cNvPr id="37009" name="Oval 25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10" name="Oval 26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11" name="Oval 26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12" name="Oval 26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13" name="Oval 26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6967" name="Group 264"/>
            <p:cNvGrpSpPr>
              <a:grpSpLocks/>
            </p:cNvGrpSpPr>
            <p:nvPr/>
          </p:nvGrpSpPr>
          <p:grpSpPr bwMode="auto">
            <a:xfrm>
              <a:off x="3244" y="3430"/>
              <a:ext cx="182" cy="90"/>
              <a:chOff x="2381" y="2024"/>
              <a:chExt cx="271" cy="136"/>
            </a:xfrm>
          </p:grpSpPr>
          <p:sp>
            <p:nvSpPr>
              <p:cNvPr id="37004" name="Oval 26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05" name="Oval 26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06" name="Oval 26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07" name="Oval 26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08" name="Oval 26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6968" name="Group 270"/>
            <p:cNvGrpSpPr>
              <a:grpSpLocks/>
            </p:cNvGrpSpPr>
            <p:nvPr/>
          </p:nvGrpSpPr>
          <p:grpSpPr bwMode="auto">
            <a:xfrm>
              <a:off x="3062" y="3430"/>
              <a:ext cx="182" cy="90"/>
              <a:chOff x="2381" y="2024"/>
              <a:chExt cx="271" cy="136"/>
            </a:xfrm>
          </p:grpSpPr>
          <p:sp>
            <p:nvSpPr>
              <p:cNvPr id="36999" name="Oval 27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00" name="Oval 27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01" name="Oval 27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02" name="Oval 27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03" name="Oval 27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6969" name="Group 282"/>
            <p:cNvGrpSpPr>
              <a:grpSpLocks/>
            </p:cNvGrpSpPr>
            <p:nvPr/>
          </p:nvGrpSpPr>
          <p:grpSpPr bwMode="auto">
            <a:xfrm>
              <a:off x="4741" y="3430"/>
              <a:ext cx="182" cy="90"/>
              <a:chOff x="2381" y="2024"/>
              <a:chExt cx="271" cy="136"/>
            </a:xfrm>
          </p:grpSpPr>
          <p:sp>
            <p:nvSpPr>
              <p:cNvPr id="36994" name="Oval 28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95" name="Oval 28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96" name="Oval 28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97" name="Oval 28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98" name="Oval 28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6970" name="Group 288"/>
            <p:cNvGrpSpPr>
              <a:grpSpLocks/>
            </p:cNvGrpSpPr>
            <p:nvPr/>
          </p:nvGrpSpPr>
          <p:grpSpPr bwMode="auto">
            <a:xfrm>
              <a:off x="4604" y="3430"/>
              <a:ext cx="182" cy="90"/>
              <a:chOff x="2381" y="2024"/>
              <a:chExt cx="271" cy="136"/>
            </a:xfrm>
          </p:grpSpPr>
          <p:sp>
            <p:nvSpPr>
              <p:cNvPr id="36989" name="Oval 28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90" name="Oval 29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91" name="Oval 29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92" name="Oval 29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93" name="Oval 29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6971" name="Group 294"/>
            <p:cNvGrpSpPr>
              <a:grpSpLocks/>
            </p:cNvGrpSpPr>
            <p:nvPr/>
          </p:nvGrpSpPr>
          <p:grpSpPr bwMode="auto">
            <a:xfrm>
              <a:off x="4423" y="3430"/>
              <a:ext cx="182" cy="90"/>
              <a:chOff x="2381" y="2024"/>
              <a:chExt cx="271" cy="136"/>
            </a:xfrm>
          </p:grpSpPr>
          <p:sp>
            <p:nvSpPr>
              <p:cNvPr id="36984" name="Oval 29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85" name="Oval 29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86" name="Oval 29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87" name="Oval 29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88" name="Oval 29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6972" name="Group 300"/>
            <p:cNvGrpSpPr>
              <a:grpSpLocks/>
            </p:cNvGrpSpPr>
            <p:nvPr/>
          </p:nvGrpSpPr>
          <p:grpSpPr bwMode="auto">
            <a:xfrm>
              <a:off x="4242" y="3430"/>
              <a:ext cx="182" cy="90"/>
              <a:chOff x="2381" y="2024"/>
              <a:chExt cx="271" cy="136"/>
            </a:xfrm>
          </p:grpSpPr>
          <p:sp>
            <p:nvSpPr>
              <p:cNvPr id="36979" name="Oval 30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80" name="Oval 30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81" name="Oval 30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82" name="Oval 30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83" name="Oval 30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6973" name="Group 306"/>
            <p:cNvGrpSpPr>
              <a:grpSpLocks/>
            </p:cNvGrpSpPr>
            <p:nvPr/>
          </p:nvGrpSpPr>
          <p:grpSpPr bwMode="auto">
            <a:xfrm>
              <a:off x="4060" y="3430"/>
              <a:ext cx="182" cy="90"/>
              <a:chOff x="2381" y="2024"/>
              <a:chExt cx="271" cy="136"/>
            </a:xfrm>
          </p:grpSpPr>
          <p:sp>
            <p:nvSpPr>
              <p:cNvPr id="36974" name="Oval 30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75" name="Oval 30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76" name="Oval 30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77" name="Oval 31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78" name="Oval 31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sp>
        <p:nvSpPr>
          <p:cNvPr id="36896" name="Oval 173"/>
          <p:cNvSpPr>
            <a:spLocks noChangeArrowheads="1"/>
          </p:cNvSpPr>
          <p:nvPr/>
        </p:nvSpPr>
        <p:spPr bwMode="auto">
          <a:xfrm>
            <a:off x="1979613" y="3789363"/>
            <a:ext cx="431800" cy="431800"/>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6897" name="Group 342"/>
          <p:cNvGrpSpPr>
            <a:grpSpLocks/>
          </p:cNvGrpSpPr>
          <p:nvPr/>
        </p:nvGrpSpPr>
        <p:grpSpPr bwMode="auto">
          <a:xfrm>
            <a:off x="1547813" y="5013325"/>
            <a:ext cx="360362" cy="431800"/>
            <a:chOff x="975" y="3158"/>
            <a:chExt cx="227" cy="272"/>
          </a:xfrm>
        </p:grpSpPr>
        <p:sp>
          <p:nvSpPr>
            <p:cNvPr id="36942"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43"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44"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45"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46"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47"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48"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49"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50"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36898" name="Oval 330"/>
          <p:cNvSpPr>
            <a:spLocks noChangeArrowheads="1"/>
          </p:cNvSpPr>
          <p:nvPr/>
        </p:nvSpPr>
        <p:spPr bwMode="auto">
          <a:xfrm>
            <a:off x="1476375" y="4797425"/>
            <a:ext cx="287338" cy="287338"/>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6899" name="Group 343"/>
          <p:cNvGrpSpPr>
            <a:grpSpLocks/>
          </p:cNvGrpSpPr>
          <p:nvPr/>
        </p:nvGrpSpPr>
        <p:grpSpPr bwMode="auto">
          <a:xfrm>
            <a:off x="1619250" y="4149725"/>
            <a:ext cx="719138" cy="935038"/>
            <a:chOff x="975" y="2614"/>
            <a:chExt cx="453" cy="589"/>
          </a:xfrm>
        </p:grpSpPr>
        <p:sp>
          <p:nvSpPr>
            <p:cNvPr id="36933"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34"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35"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36"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37"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38"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39"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40"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41"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6900" name="Group 348"/>
          <p:cNvGrpSpPr>
            <a:grpSpLocks/>
          </p:cNvGrpSpPr>
          <p:nvPr/>
        </p:nvGrpSpPr>
        <p:grpSpPr bwMode="auto">
          <a:xfrm>
            <a:off x="2268538" y="4149725"/>
            <a:ext cx="431800" cy="215900"/>
            <a:chOff x="1429" y="2614"/>
            <a:chExt cx="272" cy="136"/>
          </a:xfrm>
        </p:grpSpPr>
        <p:sp>
          <p:nvSpPr>
            <p:cNvPr id="36931"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32"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6901" name="Group 349"/>
          <p:cNvGrpSpPr>
            <a:grpSpLocks/>
          </p:cNvGrpSpPr>
          <p:nvPr/>
        </p:nvGrpSpPr>
        <p:grpSpPr bwMode="auto">
          <a:xfrm>
            <a:off x="2700338" y="4221163"/>
            <a:ext cx="1079500" cy="1079500"/>
            <a:chOff x="1701" y="2659"/>
            <a:chExt cx="680" cy="680"/>
          </a:xfrm>
        </p:grpSpPr>
        <p:sp>
          <p:nvSpPr>
            <p:cNvPr id="36924"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25"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26"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27"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28"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29"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30"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36902" name="Oval 346"/>
          <p:cNvSpPr>
            <a:spLocks noChangeArrowheads="1"/>
          </p:cNvSpPr>
          <p:nvPr/>
        </p:nvSpPr>
        <p:spPr bwMode="auto">
          <a:xfrm rot="-473338">
            <a:off x="2195513" y="3357563"/>
            <a:ext cx="504825" cy="504825"/>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03" name="Oval 351"/>
          <p:cNvSpPr>
            <a:spLocks noChangeArrowheads="1"/>
          </p:cNvSpPr>
          <p:nvPr/>
        </p:nvSpPr>
        <p:spPr bwMode="auto">
          <a:xfrm rot="218809">
            <a:off x="2459038" y="2901950"/>
            <a:ext cx="503237" cy="504825"/>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04" name="Oval 354"/>
          <p:cNvSpPr>
            <a:spLocks noChangeArrowheads="1"/>
          </p:cNvSpPr>
          <p:nvPr/>
        </p:nvSpPr>
        <p:spPr bwMode="auto">
          <a:xfrm rot="218809">
            <a:off x="2771775" y="2492375"/>
            <a:ext cx="503238" cy="503238"/>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05" name="Oval 355"/>
          <p:cNvSpPr>
            <a:spLocks noChangeArrowheads="1"/>
          </p:cNvSpPr>
          <p:nvPr/>
        </p:nvSpPr>
        <p:spPr bwMode="auto">
          <a:xfrm rot="218809">
            <a:off x="3132138" y="2060575"/>
            <a:ext cx="574675" cy="576263"/>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06" name="Oval 356"/>
          <p:cNvSpPr>
            <a:spLocks noChangeArrowheads="1"/>
          </p:cNvSpPr>
          <p:nvPr/>
        </p:nvSpPr>
        <p:spPr bwMode="auto">
          <a:xfrm>
            <a:off x="3563938" y="1484313"/>
            <a:ext cx="792162" cy="793750"/>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859" name="AutoShape 588"/>
          <p:cNvSpPr>
            <a:spLocks noChangeArrowheads="1"/>
          </p:cNvSpPr>
          <p:nvPr/>
        </p:nvSpPr>
        <p:spPr bwMode="auto">
          <a:xfrm>
            <a:off x="4500563" y="1412875"/>
            <a:ext cx="215900" cy="865188"/>
          </a:xfrm>
          <a:prstGeom prst="moon">
            <a:avLst>
              <a:gd name="adj" fmla="val 50000"/>
            </a:avLst>
          </a:prstGeom>
          <a:solidFill>
            <a:srgbClr val="FF3399"/>
          </a:solidFill>
          <a:ln w="9525">
            <a:noFill/>
            <a:miter lim="800000"/>
            <a:headEnd/>
            <a:tailEnd/>
          </a:ln>
          <a:effectLst>
            <a:prstShdw prst="shdw17" dist="17961" dir="2700000">
              <a:srgbClr val="991F5C"/>
            </a:prstShdw>
          </a:effectLst>
        </p:spPr>
        <p:txBody>
          <a:bodyPr wrap="none" anchor="ctr"/>
          <a:lstStyle/>
          <a:p>
            <a:endParaRPr lang="fr-FR" sz="1800">
              <a:solidFill>
                <a:schemeClr val="tx1"/>
              </a:solidFill>
              <a:latin typeface="Arial" charset="0"/>
            </a:endParaRPr>
          </a:p>
        </p:txBody>
      </p:sp>
      <p:sp>
        <p:nvSpPr>
          <p:cNvPr id="34860" name="Oval 356"/>
          <p:cNvSpPr>
            <a:spLocks noChangeArrowheads="1"/>
          </p:cNvSpPr>
          <p:nvPr/>
        </p:nvSpPr>
        <p:spPr bwMode="auto">
          <a:xfrm>
            <a:off x="5219700" y="1700213"/>
            <a:ext cx="647700" cy="433387"/>
          </a:xfrm>
          <a:prstGeom prst="ellipse">
            <a:avLst/>
          </a:prstGeom>
          <a:solidFill>
            <a:srgbClr val="FFFF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861" name="Oval 356"/>
          <p:cNvSpPr>
            <a:spLocks noChangeArrowheads="1"/>
          </p:cNvSpPr>
          <p:nvPr/>
        </p:nvSpPr>
        <p:spPr bwMode="auto">
          <a:xfrm>
            <a:off x="6011863" y="1557338"/>
            <a:ext cx="863600" cy="649287"/>
          </a:xfrm>
          <a:prstGeom prst="ellipse">
            <a:avLst/>
          </a:prstGeom>
          <a:solidFill>
            <a:srgbClr val="FFFF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862" name="Oval 356"/>
          <p:cNvSpPr>
            <a:spLocks noChangeArrowheads="1"/>
          </p:cNvSpPr>
          <p:nvPr/>
        </p:nvSpPr>
        <p:spPr bwMode="auto">
          <a:xfrm>
            <a:off x="7019925" y="1557338"/>
            <a:ext cx="863600" cy="649287"/>
          </a:xfrm>
          <a:prstGeom prst="ellipse">
            <a:avLst/>
          </a:prstGeom>
          <a:solidFill>
            <a:srgbClr val="FFFF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863" name="Oval 356"/>
          <p:cNvSpPr>
            <a:spLocks noChangeArrowheads="1"/>
          </p:cNvSpPr>
          <p:nvPr/>
        </p:nvSpPr>
        <p:spPr bwMode="auto">
          <a:xfrm>
            <a:off x="7956550" y="1557338"/>
            <a:ext cx="863600" cy="649287"/>
          </a:xfrm>
          <a:prstGeom prst="ellipse">
            <a:avLst/>
          </a:prstGeom>
          <a:solidFill>
            <a:srgbClr val="FFFF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864" name="Freeform 20"/>
          <p:cNvSpPr>
            <a:spLocks/>
          </p:cNvSpPr>
          <p:nvPr/>
        </p:nvSpPr>
        <p:spPr bwMode="auto">
          <a:xfrm>
            <a:off x="5867400" y="3860800"/>
            <a:ext cx="1368425" cy="876300"/>
          </a:xfrm>
          <a:custGeom>
            <a:avLst/>
            <a:gdLst>
              <a:gd name="T0" fmla="*/ 2147483647 w 578"/>
              <a:gd name="T1" fmla="*/ 2147483647 h 415"/>
              <a:gd name="T2" fmla="*/ 2147483647 w 578"/>
              <a:gd name="T3" fmla="*/ 2147483647 h 415"/>
              <a:gd name="T4" fmla="*/ 2147483647 w 578"/>
              <a:gd name="T5" fmla="*/ 2147483647 h 415"/>
              <a:gd name="T6" fmla="*/ 2147483647 w 578"/>
              <a:gd name="T7" fmla="*/ 2147483647 h 415"/>
              <a:gd name="T8" fmla="*/ 2147483647 w 578"/>
              <a:gd name="T9" fmla="*/ 2147483647 h 415"/>
              <a:gd name="T10" fmla="*/ 2147483647 w 578"/>
              <a:gd name="T11" fmla="*/ 2147483647 h 415"/>
              <a:gd name="T12" fmla="*/ 2147483647 w 578"/>
              <a:gd name="T13" fmla="*/ 2147483647 h 415"/>
              <a:gd name="T14" fmla="*/ 2147483647 w 578"/>
              <a:gd name="T15" fmla="*/ 2147483647 h 415"/>
              <a:gd name="T16" fmla="*/ 2147483647 w 578"/>
              <a:gd name="T17" fmla="*/ 2147483647 h 415"/>
              <a:gd name="T18" fmla="*/ 2147483647 w 578"/>
              <a:gd name="T19" fmla="*/ 2147483647 h 415"/>
              <a:gd name="T20" fmla="*/ 2147483647 w 578"/>
              <a:gd name="T21" fmla="*/ 2147483647 h 415"/>
              <a:gd name="T22" fmla="*/ 2147483647 w 578"/>
              <a:gd name="T23" fmla="*/ 2147483647 h 415"/>
              <a:gd name="T24" fmla="*/ 2147483647 w 578"/>
              <a:gd name="T25" fmla="*/ 2147483647 h 415"/>
              <a:gd name="T26" fmla="*/ 2147483647 w 578"/>
              <a:gd name="T27" fmla="*/ 2147483647 h 415"/>
              <a:gd name="T28" fmla="*/ 2147483647 w 578"/>
              <a:gd name="T29" fmla="*/ 2147483647 h 4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8"/>
              <a:gd name="T46" fmla="*/ 0 h 415"/>
              <a:gd name="T47" fmla="*/ 578 w 578"/>
              <a:gd name="T48" fmla="*/ 415 h 4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8" h="415">
                <a:moveTo>
                  <a:pt x="386" y="25"/>
                </a:moveTo>
                <a:cubicBezTo>
                  <a:pt x="298" y="28"/>
                  <a:pt x="167" y="0"/>
                  <a:pt x="82" y="57"/>
                </a:cubicBezTo>
                <a:cubicBezTo>
                  <a:pt x="27" y="139"/>
                  <a:pt x="0" y="285"/>
                  <a:pt x="90" y="345"/>
                </a:cubicBezTo>
                <a:cubicBezTo>
                  <a:pt x="118" y="388"/>
                  <a:pt x="163" y="386"/>
                  <a:pt x="210" y="393"/>
                </a:cubicBezTo>
                <a:cubicBezTo>
                  <a:pt x="266" y="412"/>
                  <a:pt x="267" y="415"/>
                  <a:pt x="362" y="393"/>
                </a:cubicBezTo>
                <a:cubicBezTo>
                  <a:pt x="367" y="392"/>
                  <a:pt x="374" y="348"/>
                  <a:pt x="378" y="329"/>
                </a:cubicBezTo>
                <a:cubicBezTo>
                  <a:pt x="373" y="253"/>
                  <a:pt x="397" y="192"/>
                  <a:pt x="322" y="217"/>
                </a:cubicBezTo>
                <a:cubicBezTo>
                  <a:pt x="309" y="257"/>
                  <a:pt x="308" y="283"/>
                  <a:pt x="266" y="297"/>
                </a:cubicBezTo>
                <a:cubicBezTo>
                  <a:pt x="214" y="291"/>
                  <a:pt x="186" y="298"/>
                  <a:pt x="170" y="249"/>
                </a:cubicBezTo>
                <a:cubicBezTo>
                  <a:pt x="183" y="122"/>
                  <a:pt x="171" y="143"/>
                  <a:pt x="314" y="153"/>
                </a:cubicBezTo>
                <a:cubicBezTo>
                  <a:pt x="364" y="170"/>
                  <a:pt x="414" y="188"/>
                  <a:pt x="466" y="201"/>
                </a:cubicBezTo>
                <a:cubicBezTo>
                  <a:pt x="532" y="245"/>
                  <a:pt x="495" y="235"/>
                  <a:pt x="578" y="225"/>
                </a:cubicBezTo>
                <a:cubicBezTo>
                  <a:pt x="575" y="169"/>
                  <a:pt x="577" y="113"/>
                  <a:pt x="570" y="57"/>
                </a:cubicBezTo>
                <a:cubicBezTo>
                  <a:pt x="567" y="32"/>
                  <a:pt x="506" y="17"/>
                  <a:pt x="506" y="17"/>
                </a:cubicBezTo>
                <a:cubicBezTo>
                  <a:pt x="343" y="26"/>
                  <a:pt x="303" y="25"/>
                  <a:pt x="386" y="25"/>
                </a:cubicBezTo>
                <a:close/>
              </a:path>
            </a:pathLst>
          </a:custGeom>
          <a:solidFill>
            <a:srgbClr val="CC0000"/>
          </a:solidFill>
          <a:ln w="9525">
            <a:solidFill>
              <a:schemeClr val="tx1"/>
            </a:solidFill>
            <a:round/>
            <a:headEnd/>
            <a:tailEnd/>
          </a:ln>
        </p:spPr>
        <p:txBody>
          <a:bodyPr/>
          <a:lstStyle/>
          <a:p>
            <a:endParaRPr lang="fr-FR"/>
          </a:p>
        </p:txBody>
      </p:sp>
      <p:sp>
        <p:nvSpPr>
          <p:cNvPr id="34865" name="Line 596"/>
          <p:cNvSpPr>
            <a:spLocks noChangeShapeType="1"/>
          </p:cNvSpPr>
          <p:nvPr/>
        </p:nvSpPr>
        <p:spPr bwMode="auto">
          <a:xfrm flipV="1">
            <a:off x="6516688" y="3284538"/>
            <a:ext cx="0" cy="576262"/>
          </a:xfrm>
          <a:prstGeom prst="line">
            <a:avLst/>
          </a:prstGeom>
          <a:noFill/>
          <a:ln w="9525">
            <a:solidFill>
              <a:schemeClr val="bg1"/>
            </a:solidFill>
            <a:round/>
            <a:headEnd/>
            <a:tailEnd type="triangle" w="med" len="med"/>
          </a:ln>
        </p:spPr>
        <p:txBody>
          <a:bodyPr/>
          <a:lstStyle/>
          <a:p>
            <a:endParaRPr lang="fr-FR"/>
          </a:p>
        </p:txBody>
      </p:sp>
      <p:sp>
        <p:nvSpPr>
          <p:cNvPr id="34866" name="Text Box 597"/>
          <p:cNvSpPr txBox="1">
            <a:spLocks noChangeArrowheads="1"/>
          </p:cNvSpPr>
          <p:nvPr/>
        </p:nvSpPr>
        <p:spPr bwMode="auto">
          <a:xfrm>
            <a:off x="6156325" y="2852738"/>
            <a:ext cx="663575" cy="376237"/>
          </a:xfrm>
          <a:prstGeom prst="rect">
            <a:avLst/>
          </a:prstGeom>
          <a:noFill/>
          <a:ln w="9525">
            <a:solidFill>
              <a:schemeClr val="bg1"/>
            </a:solidFill>
            <a:miter lim="800000"/>
            <a:headEnd/>
            <a:tailEnd/>
          </a:ln>
        </p:spPr>
        <p:txBody>
          <a:bodyPr wrap="none">
            <a:spAutoFit/>
          </a:bodyPr>
          <a:lstStyle/>
          <a:p>
            <a:r>
              <a:rPr lang="fr-BE" sz="1800">
                <a:latin typeface="Arial" charset="0"/>
              </a:rPr>
              <a:t>PGF</a:t>
            </a:r>
            <a:endParaRPr lang="fr-FR" sz="1800">
              <a:latin typeface="Arial" charset="0"/>
            </a:endParaRPr>
          </a:p>
        </p:txBody>
      </p:sp>
      <p:sp>
        <p:nvSpPr>
          <p:cNvPr id="34868" name="Freeform 20"/>
          <p:cNvSpPr>
            <a:spLocks/>
          </p:cNvSpPr>
          <p:nvPr/>
        </p:nvSpPr>
        <p:spPr bwMode="auto">
          <a:xfrm>
            <a:off x="7740650" y="3213100"/>
            <a:ext cx="1008063" cy="731838"/>
          </a:xfrm>
          <a:custGeom>
            <a:avLst/>
            <a:gdLst>
              <a:gd name="T0" fmla="*/ 2147483647 w 578"/>
              <a:gd name="T1" fmla="*/ 2147483647 h 415"/>
              <a:gd name="T2" fmla="*/ 2147483647 w 578"/>
              <a:gd name="T3" fmla="*/ 2147483647 h 415"/>
              <a:gd name="T4" fmla="*/ 2147483647 w 578"/>
              <a:gd name="T5" fmla="*/ 2147483647 h 415"/>
              <a:gd name="T6" fmla="*/ 2147483647 w 578"/>
              <a:gd name="T7" fmla="*/ 2147483647 h 415"/>
              <a:gd name="T8" fmla="*/ 2147483647 w 578"/>
              <a:gd name="T9" fmla="*/ 2147483647 h 415"/>
              <a:gd name="T10" fmla="*/ 2147483647 w 578"/>
              <a:gd name="T11" fmla="*/ 2147483647 h 415"/>
              <a:gd name="T12" fmla="*/ 2147483647 w 578"/>
              <a:gd name="T13" fmla="*/ 2147483647 h 415"/>
              <a:gd name="T14" fmla="*/ 2147483647 w 578"/>
              <a:gd name="T15" fmla="*/ 2147483647 h 415"/>
              <a:gd name="T16" fmla="*/ 2147483647 w 578"/>
              <a:gd name="T17" fmla="*/ 2147483647 h 415"/>
              <a:gd name="T18" fmla="*/ 2147483647 w 578"/>
              <a:gd name="T19" fmla="*/ 2147483647 h 415"/>
              <a:gd name="T20" fmla="*/ 2147483647 w 578"/>
              <a:gd name="T21" fmla="*/ 2147483647 h 415"/>
              <a:gd name="T22" fmla="*/ 2147483647 w 578"/>
              <a:gd name="T23" fmla="*/ 2147483647 h 415"/>
              <a:gd name="T24" fmla="*/ 2147483647 w 578"/>
              <a:gd name="T25" fmla="*/ 2147483647 h 415"/>
              <a:gd name="T26" fmla="*/ 2147483647 w 578"/>
              <a:gd name="T27" fmla="*/ 2147483647 h 415"/>
              <a:gd name="T28" fmla="*/ 2147483647 w 578"/>
              <a:gd name="T29" fmla="*/ 2147483647 h 4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8"/>
              <a:gd name="T46" fmla="*/ 0 h 415"/>
              <a:gd name="T47" fmla="*/ 578 w 578"/>
              <a:gd name="T48" fmla="*/ 415 h 4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8" h="415">
                <a:moveTo>
                  <a:pt x="386" y="25"/>
                </a:moveTo>
                <a:cubicBezTo>
                  <a:pt x="298" y="28"/>
                  <a:pt x="167" y="0"/>
                  <a:pt x="82" y="57"/>
                </a:cubicBezTo>
                <a:cubicBezTo>
                  <a:pt x="27" y="139"/>
                  <a:pt x="0" y="285"/>
                  <a:pt x="90" y="345"/>
                </a:cubicBezTo>
                <a:cubicBezTo>
                  <a:pt x="118" y="388"/>
                  <a:pt x="163" y="386"/>
                  <a:pt x="210" y="393"/>
                </a:cubicBezTo>
                <a:cubicBezTo>
                  <a:pt x="266" y="412"/>
                  <a:pt x="267" y="415"/>
                  <a:pt x="362" y="393"/>
                </a:cubicBezTo>
                <a:cubicBezTo>
                  <a:pt x="367" y="392"/>
                  <a:pt x="374" y="348"/>
                  <a:pt x="378" y="329"/>
                </a:cubicBezTo>
                <a:cubicBezTo>
                  <a:pt x="373" y="253"/>
                  <a:pt x="397" y="192"/>
                  <a:pt x="322" y="217"/>
                </a:cubicBezTo>
                <a:cubicBezTo>
                  <a:pt x="309" y="257"/>
                  <a:pt x="308" y="283"/>
                  <a:pt x="266" y="297"/>
                </a:cubicBezTo>
                <a:cubicBezTo>
                  <a:pt x="214" y="291"/>
                  <a:pt x="186" y="298"/>
                  <a:pt x="170" y="249"/>
                </a:cubicBezTo>
                <a:cubicBezTo>
                  <a:pt x="183" y="122"/>
                  <a:pt x="171" y="143"/>
                  <a:pt x="314" y="153"/>
                </a:cubicBezTo>
                <a:cubicBezTo>
                  <a:pt x="364" y="170"/>
                  <a:pt x="414" y="188"/>
                  <a:pt x="466" y="201"/>
                </a:cubicBezTo>
                <a:cubicBezTo>
                  <a:pt x="532" y="245"/>
                  <a:pt x="495" y="235"/>
                  <a:pt x="578" y="225"/>
                </a:cubicBezTo>
                <a:cubicBezTo>
                  <a:pt x="575" y="169"/>
                  <a:pt x="577" y="113"/>
                  <a:pt x="570" y="57"/>
                </a:cubicBezTo>
                <a:cubicBezTo>
                  <a:pt x="567" y="32"/>
                  <a:pt x="506" y="17"/>
                  <a:pt x="506" y="17"/>
                </a:cubicBezTo>
                <a:cubicBezTo>
                  <a:pt x="343" y="26"/>
                  <a:pt x="303" y="25"/>
                  <a:pt x="386" y="25"/>
                </a:cubicBezTo>
                <a:close/>
              </a:path>
            </a:pathLst>
          </a:custGeom>
          <a:solidFill>
            <a:srgbClr val="008000"/>
          </a:solidFill>
          <a:ln w="9525">
            <a:solidFill>
              <a:schemeClr val="tx1"/>
            </a:solidFill>
            <a:round/>
            <a:headEnd/>
            <a:tailEnd/>
          </a:ln>
        </p:spPr>
        <p:txBody>
          <a:bodyPr/>
          <a:lstStyle/>
          <a:p>
            <a:endParaRPr lang="fr-FR"/>
          </a:p>
        </p:txBody>
      </p:sp>
      <p:sp>
        <p:nvSpPr>
          <p:cNvPr id="34869" name="Text Box 600"/>
          <p:cNvSpPr txBox="1">
            <a:spLocks noChangeArrowheads="1"/>
          </p:cNvSpPr>
          <p:nvPr/>
        </p:nvSpPr>
        <p:spPr bwMode="auto">
          <a:xfrm>
            <a:off x="7812088" y="2708275"/>
            <a:ext cx="1171575" cy="376238"/>
          </a:xfrm>
          <a:prstGeom prst="rect">
            <a:avLst/>
          </a:prstGeom>
          <a:noFill/>
          <a:ln w="9525">
            <a:solidFill>
              <a:schemeClr val="bg1"/>
            </a:solidFill>
            <a:miter lim="800000"/>
            <a:headEnd/>
            <a:tailEnd/>
          </a:ln>
        </p:spPr>
        <p:txBody>
          <a:bodyPr wrap="none">
            <a:spAutoFit/>
          </a:bodyPr>
          <a:lstStyle/>
          <a:p>
            <a:r>
              <a:rPr lang="fr-BE" sz="1800">
                <a:latin typeface="Arial" charset="0"/>
              </a:rPr>
              <a:t>Pyometra</a:t>
            </a:r>
            <a:endParaRPr lang="fr-FR" sz="1800">
              <a:latin typeface="Arial" charset="0"/>
            </a:endParaRPr>
          </a:p>
        </p:txBody>
      </p:sp>
      <p:sp>
        <p:nvSpPr>
          <p:cNvPr id="34870" name="Line 601"/>
          <p:cNvSpPr>
            <a:spLocks noChangeShapeType="1"/>
          </p:cNvSpPr>
          <p:nvPr/>
        </p:nvSpPr>
        <p:spPr bwMode="auto">
          <a:xfrm flipH="1">
            <a:off x="7308850" y="3644900"/>
            <a:ext cx="431800" cy="288925"/>
          </a:xfrm>
          <a:prstGeom prst="line">
            <a:avLst/>
          </a:prstGeom>
          <a:noFill/>
          <a:ln w="9525">
            <a:solidFill>
              <a:schemeClr val="bg1"/>
            </a:solidFill>
            <a:round/>
            <a:headEnd/>
            <a:tailEnd type="triangle" w="med" len="med"/>
          </a:ln>
        </p:spPr>
        <p:txBody>
          <a:bodyPr/>
          <a:lstStyle/>
          <a:p>
            <a:endParaRPr lang="fr-FR"/>
          </a:p>
        </p:txBody>
      </p:sp>
      <p:sp>
        <p:nvSpPr>
          <p:cNvPr id="34871" name="Line 602"/>
          <p:cNvSpPr>
            <a:spLocks noChangeShapeType="1"/>
          </p:cNvSpPr>
          <p:nvPr/>
        </p:nvSpPr>
        <p:spPr bwMode="auto">
          <a:xfrm flipH="1">
            <a:off x="6084888" y="2565400"/>
            <a:ext cx="719137" cy="935038"/>
          </a:xfrm>
          <a:prstGeom prst="line">
            <a:avLst/>
          </a:prstGeom>
          <a:noFill/>
          <a:ln w="28575">
            <a:solidFill>
              <a:srgbClr val="FF0000"/>
            </a:solidFill>
            <a:round/>
            <a:headEnd/>
            <a:tailEnd/>
          </a:ln>
        </p:spPr>
        <p:txBody>
          <a:bodyPr/>
          <a:lstStyle/>
          <a:p>
            <a:endParaRPr lang="fr-FR"/>
          </a:p>
        </p:txBody>
      </p:sp>
      <p:sp>
        <p:nvSpPr>
          <p:cNvPr id="34872" name="Line 603"/>
          <p:cNvSpPr>
            <a:spLocks noChangeShapeType="1"/>
          </p:cNvSpPr>
          <p:nvPr/>
        </p:nvSpPr>
        <p:spPr bwMode="auto">
          <a:xfrm>
            <a:off x="6154738" y="2636838"/>
            <a:ext cx="865187" cy="863600"/>
          </a:xfrm>
          <a:prstGeom prst="line">
            <a:avLst/>
          </a:prstGeom>
          <a:noFill/>
          <a:ln w="28575">
            <a:solidFill>
              <a:srgbClr val="FF0000"/>
            </a:solidFill>
            <a:round/>
            <a:headEnd/>
            <a:tailEnd/>
          </a:ln>
        </p:spPr>
        <p:txBody>
          <a:bodyPr/>
          <a:lstStyle/>
          <a:p>
            <a:endParaRPr lang="fr-FR"/>
          </a:p>
        </p:txBody>
      </p:sp>
      <p:sp>
        <p:nvSpPr>
          <p:cNvPr id="34873" name="Line 606"/>
          <p:cNvSpPr>
            <a:spLocks noChangeShapeType="1"/>
          </p:cNvSpPr>
          <p:nvPr/>
        </p:nvSpPr>
        <p:spPr bwMode="auto">
          <a:xfrm>
            <a:off x="4932363" y="2349500"/>
            <a:ext cx="3743325" cy="0"/>
          </a:xfrm>
          <a:prstGeom prst="line">
            <a:avLst/>
          </a:prstGeom>
          <a:noFill/>
          <a:ln w="9525">
            <a:solidFill>
              <a:schemeClr val="bg1"/>
            </a:solidFill>
            <a:round/>
            <a:headEnd/>
            <a:tailEnd/>
          </a:ln>
        </p:spPr>
        <p:txBody>
          <a:bodyPr/>
          <a:lstStyle/>
          <a:p>
            <a:endParaRPr lang="fr-FR"/>
          </a:p>
        </p:txBody>
      </p:sp>
      <p:sp>
        <p:nvSpPr>
          <p:cNvPr id="34874" name="Line 607"/>
          <p:cNvSpPr>
            <a:spLocks noChangeShapeType="1"/>
          </p:cNvSpPr>
          <p:nvPr/>
        </p:nvSpPr>
        <p:spPr bwMode="auto">
          <a:xfrm flipV="1">
            <a:off x="4932363" y="549275"/>
            <a:ext cx="863600" cy="1800225"/>
          </a:xfrm>
          <a:prstGeom prst="line">
            <a:avLst/>
          </a:prstGeom>
          <a:noFill/>
          <a:ln w="9525">
            <a:solidFill>
              <a:srgbClr val="FFFF00"/>
            </a:solidFill>
            <a:round/>
            <a:headEnd/>
            <a:tailEnd/>
          </a:ln>
        </p:spPr>
        <p:txBody>
          <a:bodyPr/>
          <a:lstStyle/>
          <a:p>
            <a:endParaRPr lang="fr-FR"/>
          </a:p>
        </p:txBody>
      </p:sp>
      <p:sp>
        <p:nvSpPr>
          <p:cNvPr id="34875" name="Line 608"/>
          <p:cNvSpPr>
            <a:spLocks noChangeShapeType="1"/>
          </p:cNvSpPr>
          <p:nvPr/>
        </p:nvSpPr>
        <p:spPr bwMode="auto">
          <a:xfrm>
            <a:off x="5795963" y="549275"/>
            <a:ext cx="2736850" cy="0"/>
          </a:xfrm>
          <a:prstGeom prst="line">
            <a:avLst/>
          </a:prstGeom>
          <a:noFill/>
          <a:ln w="9525">
            <a:solidFill>
              <a:srgbClr val="FFFF00"/>
            </a:solidFill>
            <a:round/>
            <a:headEnd/>
            <a:tailEnd/>
          </a:ln>
        </p:spPr>
        <p:txBody>
          <a:bodyPr/>
          <a:lstStyle/>
          <a:p>
            <a:endParaRPr lang="fr-FR"/>
          </a:p>
        </p:txBody>
      </p:sp>
      <p:pic>
        <p:nvPicPr>
          <p:cNvPr id="34876" name="Picture 268" descr="dia0034"/>
          <p:cNvPicPr>
            <a:picLocks noChangeAspect="1" noChangeArrowheads="1"/>
          </p:cNvPicPr>
          <p:nvPr/>
        </p:nvPicPr>
        <p:blipFill>
          <a:blip r:embed="rId3"/>
          <a:srcRect/>
          <a:stretch>
            <a:fillRect/>
          </a:stretch>
        </p:blipFill>
        <p:spPr bwMode="auto">
          <a:xfrm>
            <a:off x="7524750" y="4292600"/>
            <a:ext cx="1320800" cy="19446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6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86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8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86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87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87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86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86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87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87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86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486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486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3486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4872"/>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34866"/>
                                        </p:tgtEl>
                                        <p:attrNameLst>
                                          <p:attrName>style.visibility</p:attrName>
                                        </p:attrNameLst>
                                      </p:cBhvr>
                                      <p:to>
                                        <p:strVal val="visible"/>
                                      </p:to>
                                    </p:set>
                                  </p:childTnLst>
                                </p:cTn>
                              </p:par>
                              <p:par>
                                <p:cTn id="55" presetID="1" presetClass="entr" presetSubtype="0" fill="hold" grpId="1" nodeType="withEffect">
                                  <p:stCondLst>
                                    <p:cond delay="0"/>
                                  </p:stCondLst>
                                  <p:childTnLst>
                                    <p:set>
                                      <p:cBhvr>
                                        <p:cTn id="56" dur="1" fill="hold">
                                          <p:stCondLst>
                                            <p:cond delay="0"/>
                                          </p:stCondLst>
                                        </p:cTn>
                                        <p:tgtEl>
                                          <p:spTgt spid="3487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48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59" grpId="0" animBg="1"/>
      <p:bldP spid="34860" grpId="0" animBg="1"/>
      <p:bldP spid="34861" grpId="0" animBg="1"/>
      <p:bldP spid="34862" grpId="0" animBg="1"/>
      <p:bldP spid="34863" grpId="0" animBg="1"/>
      <p:bldP spid="34864" grpId="0" animBg="1"/>
      <p:bldP spid="34865" grpId="0" animBg="1"/>
      <p:bldP spid="34865" grpId="1" animBg="1"/>
      <p:bldP spid="34866" grpId="0" animBg="1"/>
      <p:bldP spid="34866" grpId="1" animBg="1"/>
      <p:bldP spid="34868" grpId="0" animBg="1"/>
      <p:bldP spid="34869" grpId="0" animBg="1"/>
      <p:bldP spid="34870" grpId="0" animBg="1"/>
      <p:bldP spid="34871" grpId="0" animBg="1"/>
      <p:bldP spid="34872" grpId="0" animBg="1"/>
      <p:bldP spid="34872" grpId="1" animBg="1"/>
      <p:bldP spid="34873" grpId="0" animBg="1"/>
      <p:bldP spid="34874" grpId="0" animBg="1"/>
      <p:bldP spid="348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3" name="Group 10"/>
          <p:cNvGrpSpPr>
            <a:grpSpLocks/>
          </p:cNvGrpSpPr>
          <p:nvPr/>
        </p:nvGrpSpPr>
        <p:grpSpPr bwMode="auto">
          <a:xfrm>
            <a:off x="900113" y="1484313"/>
            <a:ext cx="2232025" cy="1944687"/>
            <a:chOff x="1474" y="2341"/>
            <a:chExt cx="1095" cy="997"/>
          </a:xfrm>
        </p:grpSpPr>
        <p:grpSp>
          <p:nvGrpSpPr>
            <p:cNvPr id="39387" name="Group 160"/>
            <p:cNvGrpSpPr>
              <a:grpSpLocks/>
            </p:cNvGrpSpPr>
            <p:nvPr/>
          </p:nvGrpSpPr>
          <p:grpSpPr bwMode="auto">
            <a:xfrm>
              <a:off x="1474" y="3304"/>
              <a:ext cx="59" cy="34"/>
              <a:chOff x="2381" y="2024"/>
              <a:chExt cx="271" cy="136"/>
            </a:xfrm>
          </p:grpSpPr>
          <p:sp>
            <p:nvSpPr>
              <p:cNvPr id="39484" name="Oval 152"/>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85" name="Oval 153"/>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86" name="Oval 154"/>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87" name="Oval 155"/>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88" name="Oval 156"/>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9388" name="Group 174"/>
            <p:cNvGrpSpPr>
              <a:grpSpLocks/>
            </p:cNvGrpSpPr>
            <p:nvPr/>
          </p:nvGrpSpPr>
          <p:grpSpPr bwMode="auto">
            <a:xfrm>
              <a:off x="1533" y="3304"/>
              <a:ext cx="59" cy="34"/>
              <a:chOff x="2381" y="2024"/>
              <a:chExt cx="271" cy="136"/>
            </a:xfrm>
          </p:grpSpPr>
          <p:sp>
            <p:nvSpPr>
              <p:cNvPr id="39479" name="Oval 17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80" name="Oval 17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81" name="Oval 17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82" name="Oval 17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83" name="Oval 17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9389" name="Group 180"/>
            <p:cNvGrpSpPr>
              <a:grpSpLocks/>
            </p:cNvGrpSpPr>
            <p:nvPr/>
          </p:nvGrpSpPr>
          <p:grpSpPr bwMode="auto">
            <a:xfrm>
              <a:off x="1770" y="3304"/>
              <a:ext cx="59" cy="34"/>
              <a:chOff x="2381" y="2024"/>
              <a:chExt cx="271" cy="136"/>
            </a:xfrm>
          </p:grpSpPr>
          <p:sp>
            <p:nvSpPr>
              <p:cNvPr id="39474" name="Oval 18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75" name="Oval 18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76" name="Oval 18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77" name="Oval 18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78" name="Oval 18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9390" name="Group 186"/>
            <p:cNvGrpSpPr>
              <a:grpSpLocks/>
            </p:cNvGrpSpPr>
            <p:nvPr/>
          </p:nvGrpSpPr>
          <p:grpSpPr bwMode="auto">
            <a:xfrm>
              <a:off x="1652" y="3304"/>
              <a:ext cx="59" cy="34"/>
              <a:chOff x="2381" y="2024"/>
              <a:chExt cx="271" cy="136"/>
            </a:xfrm>
          </p:grpSpPr>
          <p:sp>
            <p:nvSpPr>
              <p:cNvPr id="39469" name="Oval 18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70" name="Oval 18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71" name="Oval 18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72" name="Oval 19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73" name="Oval 19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9391" name="Group 192"/>
            <p:cNvGrpSpPr>
              <a:grpSpLocks/>
            </p:cNvGrpSpPr>
            <p:nvPr/>
          </p:nvGrpSpPr>
          <p:grpSpPr bwMode="auto">
            <a:xfrm>
              <a:off x="1711" y="3304"/>
              <a:ext cx="59" cy="34"/>
              <a:chOff x="2381" y="2024"/>
              <a:chExt cx="271" cy="136"/>
            </a:xfrm>
          </p:grpSpPr>
          <p:sp>
            <p:nvSpPr>
              <p:cNvPr id="39464" name="Oval 19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65" name="Oval 19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66" name="Oval 19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67" name="Oval 19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68" name="Oval 19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9392" name="Group 198"/>
            <p:cNvGrpSpPr>
              <a:grpSpLocks/>
            </p:cNvGrpSpPr>
            <p:nvPr/>
          </p:nvGrpSpPr>
          <p:grpSpPr bwMode="auto">
            <a:xfrm>
              <a:off x="1592" y="3304"/>
              <a:ext cx="60" cy="34"/>
              <a:chOff x="2381" y="2024"/>
              <a:chExt cx="271" cy="136"/>
            </a:xfrm>
          </p:grpSpPr>
          <p:sp>
            <p:nvSpPr>
              <p:cNvPr id="39459" name="Oval 19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60" name="Oval 20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61" name="Oval 20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62" name="Oval 20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63" name="Oval 20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9393" name="Group 216"/>
            <p:cNvGrpSpPr>
              <a:grpSpLocks/>
            </p:cNvGrpSpPr>
            <p:nvPr/>
          </p:nvGrpSpPr>
          <p:grpSpPr bwMode="auto">
            <a:xfrm>
              <a:off x="2007" y="3304"/>
              <a:ext cx="59" cy="34"/>
              <a:chOff x="2381" y="2024"/>
              <a:chExt cx="271" cy="136"/>
            </a:xfrm>
          </p:grpSpPr>
          <p:sp>
            <p:nvSpPr>
              <p:cNvPr id="39454" name="Oval 21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55" name="Oval 21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56" name="Oval 21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57" name="Oval 22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58" name="Oval 22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9394" name="Group 222"/>
            <p:cNvGrpSpPr>
              <a:grpSpLocks/>
            </p:cNvGrpSpPr>
            <p:nvPr/>
          </p:nvGrpSpPr>
          <p:grpSpPr bwMode="auto">
            <a:xfrm>
              <a:off x="1948" y="3304"/>
              <a:ext cx="59" cy="34"/>
              <a:chOff x="2381" y="2024"/>
              <a:chExt cx="271" cy="136"/>
            </a:xfrm>
          </p:grpSpPr>
          <p:sp>
            <p:nvSpPr>
              <p:cNvPr id="39449" name="Oval 22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50" name="Oval 22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51" name="Oval 22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52" name="Oval 22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53" name="Oval 22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9395" name="Group 228"/>
            <p:cNvGrpSpPr>
              <a:grpSpLocks/>
            </p:cNvGrpSpPr>
            <p:nvPr/>
          </p:nvGrpSpPr>
          <p:grpSpPr bwMode="auto">
            <a:xfrm>
              <a:off x="1888" y="3304"/>
              <a:ext cx="60" cy="34"/>
              <a:chOff x="2381" y="2024"/>
              <a:chExt cx="271" cy="136"/>
            </a:xfrm>
          </p:grpSpPr>
          <p:sp>
            <p:nvSpPr>
              <p:cNvPr id="39444" name="Oval 22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45" name="Oval 23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46" name="Oval 23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47" name="Oval 23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48" name="Oval 23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9396" name="Group 234"/>
            <p:cNvGrpSpPr>
              <a:grpSpLocks/>
            </p:cNvGrpSpPr>
            <p:nvPr/>
          </p:nvGrpSpPr>
          <p:grpSpPr bwMode="auto">
            <a:xfrm>
              <a:off x="1829" y="3304"/>
              <a:ext cx="59" cy="34"/>
              <a:chOff x="2381" y="2024"/>
              <a:chExt cx="271" cy="136"/>
            </a:xfrm>
          </p:grpSpPr>
          <p:sp>
            <p:nvSpPr>
              <p:cNvPr id="39439" name="Oval 23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40" name="Oval 23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41" name="Oval 23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42" name="Oval 23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43" name="Oval 23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39397" name="Oval 173"/>
            <p:cNvSpPr>
              <a:spLocks noChangeArrowheads="1"/>
            </p:cNvSpPr>
            <p:nvPr/>
          </p:nvSpPr>
          <p:spPr bwMode="auto">
            <a:xfrm>
              <a:off x="1577" y="2908"/>
              <a:ext cx="89" cy="104"/>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9398" name="Group 342"/>
            <p:cNvGrpSpPr>
              <a:grpSpLocks/>
            </p:cNvGrpSpPr>
            <p:nvPr/>
          </p:nvGrpSpPr>
          <p:grpSpPr bwMode="auto">
            <a:xfrm>
              <a:off x="1489" y="3201"/>
              <a:ext cx="74" cy="103"/>
              <a:chOff x="975" y="3158"/>
              <a:chExt cx="227" cy="272"/>
            </a:xfrm>
          </p:grpSpPr>
          <p:sp>
            <p:nvSpPr>
              <p:cNvPr id="39430"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31"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32"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33"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34"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35"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36"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37"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38"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39399" name="Oval 330"/>
            <p:cNvSpPr>
              <a:spLocks noChangeArrowheads="1"/>
            </p:cNvSpPr>
            <p:nvPr/>
          </p:nvSpPr>
          <p:spPr bwMode="auto">
            <a:xfrm>
              <a:off x="1474" y="3149"/>
              <a:ext cx="59" cy="69"/>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9400" name="Group 343"/>
            <p:cNvGrpSpPr>
              <a:grpSpLocks/>
            </p:cNvGrpSpPr>
            <p:nvPr/>
          </p:nvGrpSpPr>
          <p:grpSpPr bwMode="auto">
            <a:xfrm>
              <a:off x="1503" y="2995"/>
              <a:ext cx="148" cy="223"/>
              <a:chOff x="975" y="2614"/>
              <a:chExt cx="453" cy="589"/>
            </a:xfrm>
          </p:grpSpPr>
          <p:sp>
            <p:nvSpPr>
              <p:cNvPr id="39421"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22"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23"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24"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25"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26"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27"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28"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29"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9401" name="Group 348"/>
            <p:cNvGrpSpPr>
              <a:grpSpLocks/>
            </p:cNvGrpSpPr>
            <p:nvPr/>
          </p:nvGrpSpPr>
          <p:grpSpPr bwMode="auto">
            <a:xfrm>
              <a:off x="1637" y="2995"/>
              <a:ext cx="89" cy="51"/>
              <a:chOff x="1429" y="2614"/>
              <a:chExt cx="272" cy="136"/>
            </a:xfrm>
          </p:grpSpPr>
          <p:sp>
            <p:nvSpPr>
              <p:cNvPr id="39419"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20"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9402" name="Group 349"/>
            <p:cNvGrpSpPr>
              <a:grpSpLocks/>
            </p:cNvGrpSpPr>
            <p:nvPr/>
          </p:nvGrpSpPr>
          <p:grpSpPr bwMode="auto">
            <a:xfrm>
              <a:off x="1726" y="3012"/>
              <a:ext cx="222" cy="257"/>
              <a:chOff x="1701" y="2659"/>
              <a:chExt cx="680" cy="680"/>
            </a:xfrm>
          </p:grpSpPr>
          <p:sp>
            <p:nvSpPr>
              <p:cNvPr id="39412"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13"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14"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15"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16"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17"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18"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39403" name="Oval 346"/>
            <p:cNvSpPr>
              <a:spLocks noChangeArrowheads="1"/>
            </p:cNvSpPr>
            <p:nvPr/>
          </p:nvSpPr>
          <p:spPr bwMode="auto">
            <a:xfrm rot="-473338">
              <a:off x="1622" y="2805"/>
              <a:ext cx="104" cy="121"/>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04" name="Oval 351"/>
            <p:cNvSpPr>
              <a:spLocks noChangeArrowheads="1"/>
            </p:cNvSpPr>
            <p:nvPr/>
          </p:nvSpPr>
          <p:spPr bwMode="auto">
            <a:xfrm rot="218809">
              <a:off x="1676" y="2697"/>
              <a:ext cx="103" cy="120"/>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05" name="Oval 354"/>
            <p:cNvSpPr>
              <a:spLocks noChangeArrowheads="1"/>
            </p:cNvSpPr>
            <p:nvPr/>
          </p:nvSpPr>
          <p:spPr bwMode="auto">
            <a:xfrm rot="218809">
              <a:off x="1740" y="2599"/>
              <a:ext cx="104" cy="120"/>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06" name="Oval 355"/>
            <p:cNvSpPr>
              <a:spLocks noChangeArrowheads="1"/>
            </p:cNvSpPr>
            <p:nvPr/>
          </p:nvSpPr>
          <p:spPr bwMode="auto">
            <a:xfrm rot="218809">
              <a:off x="1814" y="2496"/>
              <a:ext cx="119" cy="137"/>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07" name="Oval 356"/>
            <p:cNvSpPr>
              <a:spLocks noChangeArrowheads="1"/>
            </p:cNvSpPr>
            <p:nvPr/>
          </p:nvSpPr>
          <p:spPr bwMode="auto">
            <a:xfrm>
              <a:off x="1903" y="2358"/>
              <a:ext cx="163" cy="190"/>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08" name="AutoShape 109"/>
            <p:cNvSpPr>
              <a:spLocks noChangeArrowheads="1"/>
            </p:cNvSpPr>
            <p:nvPr/>
          </p:nvSpPr>
          <p:spPr bwMode="auto">
            <a:xfrm>
              <a:off x="2096" y="2341"/>
              <a:ext cx="44" cy="207"/>
            </a:xfrm>
            <a:prstGeom prst="moon">
              <a:avLst>
                <a:gd name="adj" fmla="val 50000"/>
              </a:avLst>
            </a:prstGeom>
            <a:solidFill>
              <a:srgbClr val="FF3399"/>
            </a:solidFill>
            <a:ln w="9525">
              <a:noFill/>
              <a:miter lim="800000"/>
              <a:headEnd/>
              <a:tailEnd/>
            </a:ln>
            <a:effectLst>
              <a:prstShdw prst="shdw17" dist="17961" dir="2700000">
                <a:srgbClr val="991F5C"/>
              </a:prstShdw>
            </a:effectLst>
          </p:spPr>
          <p:txBody>
            <a:bodyPr wrap="none" anchor="ctr"/>
            <a:lstStyle/>
            <a:p>
              <a:endParaRPr lang="fr-FR" sz="1800">
                <a:solidFill>
                  <a:schemeClr val="tx1"/>
                </a:solidFill>
                <a:latin typeface="Arial" charset="0"/>
              </a:endParaRPr>
            </a:p>
          </p:txBody>
        </p:sp>
        <p:sp>
          <p:nvSpPr>
            <p:cNvPr id="39409" name="Oval 356"/>
            <p:cNvSpPr>
              <a:spLocks noChangeArrowheads="1"/>
            </p:cNvSpPr>
            <p:nvPr/>
          </p:nvSpPr>
          <p:spPr bwMode="auto">
            <a:xfrm>
              <a:off x="2155" y="2393"/>
              <a:ext cx="133" cy="103"/>
            </a:xfrm>
            <a:prstGeom prst="ellipse">
              <a:avLst/>
            </a:prstGeom>
            <a:solidFill>
              <a:srgbClr val="FFFF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10" name="Oval 356"/>
            <p:cNvSpPr>
              <a:spLocks noChangeArrowheads="1"/>
            </p:cNvSpPr>
            <p:nvPr/>
          </p:nvSpPr>
          <p:spPr bwMode="auto">
            <a:xfrm>
              <a:off x="2318" y="2375"/>
              <a:ext cx="177" cy="156"/>
            </a:xfrm>
            <a:prstGeom prst="ellipse">
              <a:avLst/>
            </a:prstGeom>
            <a:solidFill>
              <a:srgbClr val="FFFF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411" name="Text Box 112"/>
            <p:cNvSpPr txBox="1">
              <a:spLocks noChangeArrowheads="1"/>
            </p:cNvSpPr>
            <p:nvPr/>
          </p:nvSpPr>
          <p:spPr bwMode="auto">
            <a:xfrm>
              <a:off x="1869" y="2748"/>
              <a:ext cx="700" cy="331"/>
            </a:xfrm>
            <a:prstGeom prst="rect">
              <a:avLst/>
            </a:prstGeom>
            <a:noFill/>
            <a:ln w="9525">
              <a:solidFill>
                <a:schemeClr val="bg1"/>
              </a:solidFill>
              <a:miter lim="800000"/>
              <a:headEnd/>
              <a:tailEnd/>
            </a:ln>
          </p:spPr>
          <p:txBody>
            <a:bodyPr>
              <a:spAutoFit/>
            </a:bodyPr>
            <a:lstStyle/>
            <a:p>
              <a:r>
                <a:rPr lang="pl-PL" sz="1800">
                  <a:solidFill>
                    <a:schemeClr val="bg2"/>
                  </a:solidFill>
                </a:rPr>
                <a:t>Prawidłowy cykl jajnikowy</a:t>
              </a:r>
              <a:endParaRPr lang="fr-FR" sz="1800">
                <a:solidFill>
                  <a:schemeClr val="bg2"/>
                </a:solidFill>
              </a:endParaRPr>
            </a:p>
          </p:txBody>
        </p:sp>
      </p:grpSp>
      <p:grpSp>
        <p:nvGrpSpPr>
          <p:cNvPr id="36867" name="Group 113"/>
          <p:cNvGrpSpPr>
            <a:grpSpLocks/>
          </p:cNvGrpSpPr>
          <p:nvPr/>
        </p:nvGrpSpPr>
        <p:grpSpPr bwMode="auto">
          <a:xfrm>
            <a:off x="4572000" y="1268413"/>
            <a:ext cx="3384550" cy="2160587"/>
            <a:chOff x="3802" y="709"/>
            <a:chExt cx="1391" cy="997"/>
          </a:xfrm>
        </p:grpSpPr>
        <p:grpSp>
          <p:nvGrpSpPr>
            <p:cNvPr id="39290" name="Group 174"/>
            <p:cNvGrpSpPr>
              <a:grpSpLocks/>
            </p:cNvGrpSpPr>
            <p:nvPr/>
          </p:nvGrpSpPr>
          <p:grpSpPr bwMode="auto">
            <a:xfrm>
              <a:off x="3846" y="1672"/>
              <a:ext cx="59" cy="34"/>
              <a:chOff x="2381" y="2024"/>
              <a:chExt cx="271" cy="136"/>
            </a:xfrm>
          </p:grpSpPr>
          <p:sp>
            <p:nvSpPr>
              <p:cNvPr id="39382" name="Oval 17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83" name="Oval 17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84" name="Oval 17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85" name="Oval 17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86" name="Oval 17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9291" name="Group 180"/>
            <p:cNvGrpSpPr>
              <a:grpSpLocks/>
            </p:cNvGrpSpPr>
            <p:nvPr/>
          </p:nvGrpSpPr>
          <p:grpSpPr bwMode="auto">
            <a:xfrm>
              <a:off x="4083" y="1672"/>
              <a:ext cx="59" cy="34"/>
              <a:chOff x="2381" y="2024"/>
              <a:chExt cx="271" cy="136"/>
            </a:xfrm>
          </p:grpSpPr>
          <p:sp>
            <p:nvSpPr>
              <p:cNvPr id="39377" name="Oval 18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78" name="Oval 18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79" name="Oval 18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80" name="Oval 18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81" name="Oval 18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9292" name="Group 186"/>
            <p:cNvGrpSpPr>
              <a:grpSpLocks/>
            </p:cNvGrpSpPr>
            <p:nvPr/>
          </p:nvGrpSpPr>
          <p:grpSpPr bwMode="auto">
            <a:xfrm>
              <a:off x="3965" y="1672"/>
              <a:ext cx="59" cy="34"/>
              <a:chOff x="2381" y="2024"/>
              <a:chExt cx="271" cy="136"/>
            </a:xfrm>
          </p:grpSpPr>
          <p:sp>
            <p:nvSpPr>
              <p:cNvPr id="39372" name="Oval 18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73" name="Oval 18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74" name="Oval 18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75" name="Oval 19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76" name="Oval 19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9293" name="Group 192"/>
            <p:cNvGrpSpPr>
              <a:grpSpLocks/>
            </p:cNvGrpSpPr>
            <p:nvPr/>
          </p:nvGrpSpPr>
          <p:grpSpPr bwMode="auto">
            <a:xfrm>
              <a:off x="4024" y="1672"/>
              <a:ext cx="59" cy="34"/>
              <a:chOff x="2381" y="2024"/>
              <a:chExt cx="271" cy="136"/>
            </a:xfrm>
          </p:grpSpPr>
          <p:sp>
            <p:nvSpPr>
              <p:cNvPr id="39367" name="Oval 19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68" name="Oval 19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69" name="Oval 19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70" name="Oval 19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71" name="Oval 19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9294" name="Group 198"/>
            <p:cNvGrpSpPr>
              <a:grpSpLocks/>
            </p:cNvGrpSpPr>
            <p:nvPr/>
          </p:nvGrpSpPr>
          <p:grpSpPr bwMode="auto">
            <a:xfrm>
              <a:off x="3905" y="1672"/>
              <a:ext cx="60" cy="34"/>
              <a:chOff x="2381" y="2024"/>
              <a:chExt cx="271" cy="136"/>
            </a:xfrm>
          </p:grpSpPr>
          <p:sp>
            <p:nvSpPr>
              <p:cNvPr id="39362" name="Oval 19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63" name="Oval 20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64" name="Oval 20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65" name="Oval 20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66" name="Oval 20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9295" name="Group 216"/>
            <p:cNvGrpSpPr>
              <a:grpSpLocks/>
            </p:cNvGrpSpPr>
            <p:nvPr/>
          </p:nvGrpSpPr>
          <p:grpSpPr bwMode="auto">
            <a:xfrm>
              <a:off x="4320" y="1672"/>
              <a:ext cx="59" cy="34"/>
              <a:chOff x="2381" y="2024"/>
              <a:chExt cx="271" cy="136"/>
            </a:xfrm>
          </p:grpSpPr>
          <p:sp>
            <p:nvSpPr>
              <p:cNvPr id="39357" name="Oval 21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58" name="Oval 21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59" name="Oval 21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60" name="Oval 22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61" name="Oval 22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9296" name="Group 222"/>
            <p:cNvGrpSpPr>
              <a:grpSpLocks/>
            </p:cNvGrpSpPr>
            <p:nvPr/>
          </p:nvGrpSpPr>
          <p:grpSpPr bwMode="auto">
            <a:xfrm>
              <a:off x="4261" y="1672"/>
              <a:ext cx="59" cy="34"/>
              <a:chOff x="2381" y="2024"/>
              <a:chExt cx="271" cy="136"/>
            </a:xfrm>
          </p:grpSpPr>
          <p:sp>
            <p:nvSpPr>
              <p:cNvPr id="39352" name="Oval 22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53" name="Oval 22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54" name="Oval 22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55" name="Oval 22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56" name="Oval 22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9297" name="Group 228"/>
            <p:cNvGrpSpPr>
              <a:grpSpLocks/>
            </p:cNvGrpSpPr>
            <p:nvPr/>
          </p:nvGrpSpPr>
          <p:grpSpPr bwMode="auto">
            <a:xfrm>
              <a:off x="4201" y="1672"/>
              <a:ext cx="60" cy="34"/>
              <a:chOff x="2381" y="2024"/>
              <a:chExt cx="271" cy="136"/>
            </a:xfrm>
          </p:grpSpPr>
          <p:sp>
            <p:nvSpPr>
              <p:cNvPr id="39347" name="Oval 22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48" name="Oval 23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49" name="Oval 23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50" name="Oval 23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51" name="Oval 23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9298" name="Group 234"/>
            <p:cNvGrpSpPr>
              <a:grpSpLocks/>
            </p:cNvGrpSpPr>
            <p:nvPr/>
          </p:nvGrpSpPr>
          <p:grpSpPr bwMode="auto">
            <a:xfrm>
              <a:off x="4142" y="1672"/>
              <a:ext cx="59" cy="34"/>
              <a:chOff x="2381" y="2024"/>
              <a:chExt cx="271" cy="136"/>
            </a:xfrm>
          </p:grpSpPr>
          <p:sp>
            <p:nvSpPr>
              <p:cNvPr id="39342" name="Oval 23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43" name="Oval 23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44" name="Oval 23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45" name="Oval 23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46" name="Oval 23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39299" name="Oval 173"/>
            <p:cNvSpPr>
              <a:spLocks noChangeArrowheads="1"/>
            </p:cNvSpPr>
            <p:nvPr/>
          </p:nvSpPr>
          <p:spPr bwMode="auto">
            <a:xfrm>
              <a:off x="3890" y="1276"/>
              <a:ext cx="89" cy="104"/>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9300" name="Group 342"/>
            <p:cNvGrpSpPr>
              <a:grpSpLocks/>
            </p:cNvGrpSpPr>
            <p:nvPr/>
          </p:nvGrpSpPr>
          <p:grpSpPr bwMode="auto">
            <a:xfrm>
              <a:off x="3802" y="1569"/>
              <a:ext cx="74" cy="103"/>
              <a:chOff x="975" y="3158"/>
              <a:chExt cx="227" cy="272"/>
            </a:xfrm>
          </p:grpSpPr>
          <p:sp>
            <p:nvSpPr>
              <p:cNvPr id="39333"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34"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35"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36"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37"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38"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39"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40"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41"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9301" name="Group 343"/>
            <p:cNvGrpSpPr>
              <a:grpSpLocks/>
            </p:cNvGrpSpPr>
            <p:nvPr/>
          </p:nvGrpSpPr>
          <p:grpSpPr bwMode="auto">
            <a:xfrm>
              <a:off x="3816" y="1363"/>
              <a:ext cx="148" cy="223"/>
              <a:chOff x="975" y="2614"/>
              <a:chExt cx="453" cy="589"/>
            </a:xfrm>
          </p:grpSpPr>
          <p:sp>
            <p:nvSpPr>
              <p:cNvPr id="39324"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25"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26"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27"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28"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29"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30"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31"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32"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9302" name="Group 348"/>
            <p:cNvGrpSpPr>
              <a:grpSpLocks/>
            </p:cNvGrpSpPr>
            <p:nvPr/>
          </p:nvGrpSpPr>
          <p:grpSpPr bwMode="auto">
            <a:xfrm>
              <a:off x="3950" y="1363"/>
              <a:ext cx="89" cy="51"/>
              <a:chOff x="1429" y="2614"/>
              <a:chExt cx="272" cy="136"/>
            </a:xfrm>
          </p:grpSpPr>
          <p:sp>
            <p:nvSpPr>
              <p:cNvPr id="39322"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23"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9303" name="Group 349"/>
            <p:cNvGrpSpPr>
              <a:grpSpLocks/>
            </p:cNvGrpSpPr>
            <p:nvPr/>
          </p:nvGrpSpPr>
          <p:grpSpPr bwMode="auto">
            <a:xfrm>
              <a:off x="4039" y="1380"/>
              <a:ext cx="222" cy="257"/>
              <a:chOff x="1701" y="2659"/>
              <a:chExt cx="680" cy="680"/>
            </a:xfrm>
          </p:grpSpPr>
          <p:sp>
            <p:nvSpPr>
              <p:cNvPr id="39315"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16"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17"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18"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19"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20"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21"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39304" name="Oval 346"/>
            <p:cNvSpPr>
              <a:spLocks noChangeArrowheads="1"/>
            </p:cNvSpPr>
            <p:nvPr/>
          </p:nvSpPr>
          <p:spPr bwMode="auto">
            <a:xfrm rot="-473338">
              <a:off x="3935" y="1173"/>
              <a:ext cx="104" cy="121"/>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05" name="Oval 351"/>
            <p:cNvSpPr>
              <a:spLocks noChangeArrowheads="1"/>
            </p:cNvSpPr>
            <p:nvPr/>
          </p:nvSpPr>
          <p:spPr bwMode="auto">
            <a:xfrm rot="218809">
              <a:off x="3989" y="1065"/>
              <a:ext cx="103" cy="120"/>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06" name="Oval 354"/>
            <p:cNvSpPr>
              <a:spLocks noChangeArrowheads="1"/>
            </p:cNvSpPr>
            <p:nvPr/>
          </p:nvSpPr>
          <p:spPr bwMode="auto">
            <a:xfrm rot="218809">
              <a:off x="4053" y="967"/>
              <a:ext cx="104" cy="120"/>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07" name="Oval 355"/>
            <p:cNvSpPr>
              <a:spLocks noChangeArrowheads="1"/>
            </p:cNvSpPr>
            <p:nvPr/>
          </p:nvSpPr>
          <p:spPr bwMode="auto">
            <a:xfrm rot="218809">
              <a:off x="4127" y="864"/>
              <a:ext cx="119" cy="137"/>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08" name="Oval 356"/>
            <p:cNvSpPr>
              <a:spLocks noChangeArrowheads="1"/>
            </p:cNvSpPr>
            <p:nvPr/>
          </p:nvSpPr>
          <p:spPr bwMode="auto">
            <a:xfrm>
              <a:off x="4216" y="726"/>
              <a:ext cx="163" cy="190"/>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09" name="AutoShape 205"/>
            <p:cNvSpPr>
              <a:spLocks noChangeArrowheads="1"/>
            </p:cNvSpPr>
            <p:nvPr/>
          </p:nvSpPr>
          <p:spPr bwMode="auto">
            <a:xfrm>
              <a:off x="4409" y="709"/>
              <a:ext cx="44" cy="207"/>
            </a:xfrm>
            <a:prstGeom prst="moon">
              <a:avLst>
                <a:gd name="adj" fmla="val 50000"/>
              </a:avLst>
            </a:prstGeom>
            <a:solidFill>
              <a:srgbClr val="FF3399"/>
            </a:solidFill>
            <a:ln w="9525">
              <a:noFill/>
              <a:miter lim="800000"/>
              <a:headEnd/>
              <a:tailEnd/>
            </a:ln>
            <a:effectLst>
              <a:prstShdw prst="shdw17" dist="17961" dir="2700000">
                <a:srgbClr val="991F5C"/>
              </a:prstShdw>
            </a:effectLst>
          </p:spPr>
          <p:txBody>
            <a:bodyPr wrap="none" anchor="ctr"/>
            <a:lstStyle/>
            <a:p>
              <a:endParaRPr lang="fr-FR" sz="1800">
                <a:solidFill>
                  <a:schemeClr val="tx1"/>
                </a:solidFill>
                <a:latin typeface="Arial" charset="0"/>
              </a:endParaRPr>
            </a:p>
          </p:txBody>
        </p:sp>
        <p:sp>
          <p:nvSpPr>
            <p:cNvPr id="39310" name="Oval 356"/>
            <p:cNvSpPr>
              <a:spLocks noChangeArrowheads="1"/>
            </p:cNvSpPr>
            <p:nvPr/>
          </p:nvSpPr>
          <p:spPr bwMode="auto">
            <a:xfrm>
              <a:off x="4468" y="761"/>
              <a:ext cx="133" cy="103"/>
            </a:xfrm>
            <a:prstGeom prst="ellipse">
              <a:avLst/>
            </a:prstGeom>
            <a:solidFill>
              <a:srgbClr val="FFFF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11" name="Oval 356"/>
            <p:cNvSpPr>
              <a:spLocks noChangeArrowheads="1"/>
            </p:cNvSpPr>
            <p:nvPr/>
          </p:nvSpPr>
          <p:spPr bwMode="auto">
            <a:xfrm>
              <a:off x="4631" y="743"/>
              <a:ext cx="177" cy="156"/>
            </a:xfrm>
            <a:prstGeom prst="ellipse">
              <a:avLst/>
            </a:prstGeom>
            <a:solidFill>
              <a:srgbClr val="FFFF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12" name="Oval 356"/>
            <p:cNvSpPr>
              <a:spLocks noChangeArrowheads="1"/>
            </p:cNvSpPr>
            <p:nvPr/>
          </p:nvSpPr>
          <p:spPr bwMode="auto">
            <a:xfrm>
              <a:off x="4823" y="743"/>
              <a:ext cx="178" cy="156"/>
            </a:xfrm>
            <a:prstGeom prst="ellipse">
              <a:avLst/>
            </a:prstGeom>
            <a:solidFill>
              <a:srgbClr val="FFFF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13" name="Oval 356"/>
            <p:cNvSpPr>
              <a:spLocks noChangeArrowheads="1"/>
            </p:cNvSpPr>
            <p:nvPr/>
          </p:nvSpPr>
          <p:spPr bwMode="auto">
            <a:xfrm>
              <a:off x="5015" y="743"/>
              <a:ext cx="178" cy="156"/>
            </a:xfrm>
            <a:prstGeom prst="ellipse">
              <a:avLst/>
            </a:prstGeom>
            <a:solidFill>
              <a:srgbClr val="FFFF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314" name="Text Box 210"/>
            <p:cNvSpPr txBox="1">
              <a:spLocks noChangeArrowheads="1"/>
            </p:cNvSpPr>
            <p:nvPr/>
          </p:nvSpPr>
          <p:spPr bwMode="auto">
            <a:xfrm>
              <a:off x="4195" y="1117"/>
              <a:ext cx="257" cy="174"/>
            </a:xfrm>
            <a:prstGeom prst="rect">
              <a:avLst/>
            </a:prstGeom>
            <a:noFill/>
            <a:ln w="9525">
              <a:solidFill>
                <a:schemeClr val="bg1"/>
              </a:solidFill>
              <a:miter lim="800000"/>
              <a:headEnd/>
              <a:tailEnd/>
            </a:ln>
          </p:spPr>
          <p:txBody>
            <a:bodyPr wrap="none">
              <a:spAutoFit/>
            </a:bodyPr>
            <a:lstStyle/>
            <a:p>
              <a:r>
                <a:rPr lang="fr-BE" sz="1800">
                  <a:solidFill>
                    <a:schemeClr val="bg2"/>
                  </a:solidFill>
                  <a:latin typeface="Arial" charset="0"/>
                </a:rPr>
                <a:t>A IV</a:t>
              </a:r>
              <a:endParaRPr lang="fr-FR" sz="1800">
                <a:solidFill>
                  <a:schemeClr val="bg2"/>
                </a:solidFill>
                <a:latin typeface="Arial" charset="0"/>
              </a:endParaRPr>
            </a:p>
          </p:txBody>
        </p:sp>
      </p:grpSp>
      <p:grpSp>
        <p:nvGrpSpPr>
          <p:cNvPr id="37441" name="Group 577"/>
          <p:cNvGrpSpPr>
            <a:grpSpLocks/>
          </p:cNvGrpSpPr>
          <p:nvPr/>
        </p:nvGrpSpPr>
        <p:grpSpPr bwMode="auto">
          <a:xfrm>
            <a:off x="6588125" y="3716338"/>
            <a:ext cx="2355850" cy="2420937"/>
            <a:chOff x="4150" y="2341"/>
            <a:chExt cx="1484" cy="1525"/>
          </a:xfrm>
        </p:grpSpPr>
        <p:sp>
          <p:nvSpPr>
            <p:cNvPr id="119810" name="Text Box 2"/>
            <p:cNvSpPr txBox="1">
              <a:spLocks noChangeArrowheads="1"/>
            </p:cNvSpPr>
            <p:nvPr/>
          </p:nvSpPr>
          <p:spPr bwMode="auto">
            <a:xfrm>
              <a:off x="5375" y="2478"/>
              <a:ext cx="259" cy="19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fr-BE" sz="1400">
                  <a:latin typeface="Arial" charset="0"/>
                  <a:cs typeface="+mn-cs"/>
                </a:rPr>
                <a:t>KF</a:t>
              </a:r>
              <a:endParaRPr lang="fr-FR" sz="1400">
                <a:latin typeface="Arial" charset="0"/>
                <a:cs typeface="+mn-cs"/>
              </a:endParaRPr>
            </a:p>
          </p:txBody>
        </p:sp>
        <p:grpSp>
          <p:nvGrpSpPr>
            <p:cNvPr id="39195" name="Group 211"/>
            <p:cNvGrpSpPr>
              <a:grpSpLocks/>
            </p:cNvGrpSpPr>
            <p:nvPr/>
          </p:nvGrpSpPr>
          <p:grpSpPr bwMode="auto">
            <a:xfrm>
              <a:off x="4150" y="2341"/>
              <a:ext cx="1179" cy="1525"/>
              <a:chOff x="2789" y="527"/>
              <a:chExt cx="907" cy="1134"/>
            </a:xfrm>
          </p:grpSpPr>
          <p:grpSp>
            <p:nvGrpSpPr>
              <p:cNvPr id="39196" name="Group 160"/>
              <p:cNvGrpSpPr>
                <a:grpSpLocks/>
              </p:cNvGrpSpPr>
              <p:nvPr/>
            </p:nvGrpSpPr>
            <p:grpSpPr bwMode="auto">
              <a:xfrm>
                <a:off x="2789" y="1628"/>
                <a:ext cx="65" cy="33"/>
                <a:chOff x="2381" y="2024"/>
                <a:chExt cx="271" cy="136"/>
              </a:xfrm>
            </p:grpSpPr>
            <p:sp>
              <p:nvSpPr>
                <p:cNvPr id="39285" name="Oval 152"/>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86" name="Oval 153"/>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87" name="Oval 154"/>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88" name="Oval 155"/>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89" name="Oval 156"/>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9197" name="Group 174"/>
              <p:cNvGrpSpPr>
                <a:grpSpLocks/>
              </p:cNvGrpSpPr>
              <p:nvPr/>
            </p:nvGrpSpPr>
            <p:grpSpPr bwMode="auto">
              <a:xfrm>
                <a:off x="2854" y="1628"/>
                <a:ext cx="65" cy="33"/>
                <a:chOff x="2381" y="2024"/>
                <a:chExt cx="271" cy="136"/>
              </a:xfrm>
            </p:grpSpPr>
            <p:sp>
              <p:nvSpPr>
                <p:cNvPr id="39280" name="Oval 17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81" name="Oval 17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82" name="Oval 17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83" name="Oval 17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84" name="Oval 17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9198" name="Group 180"/>
              <p:cNvGrpSpPr>
                <a:grpSpLocks/>
              </p:cNvGrpSpPr>
              <p:nvPr/>
            </p:nvGrpSpPr>
            <p:grpSpPr bwMode="auto">
              <a:xfrm>
                <a:off x="3113" y="1628"/>
                <a:ext cx="65" cy="33"/>
                <a:chOff x="2381" y="2024"/>
                <a:chExt cx="271" cy="136"/>
              </a:xfrm>
            </p:grpSpPr>
            <p:sp>
              <p:nvSpPr>
                <p:cNvPr id="39275" name="Oval 18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76" name="Oval 18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77" name="Oval 18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78" name="Oval 18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79" name="Oval 18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9199" name="Group 186"/>
              <p:cNvGrpSpPr>
                <a:grpSpLocks/>
              </p:cNvGrpSpPr>
              <p:nvPr/>
            </p:nvGrpSpPr>
            <p:grpSpPr bwMode="auto">
              <a:xfrm>
                <a:off x="2984" y="1628"/>
                <a:ext cx="64" cy="33"/>
                <a:chOff x="2381" y="2024"/>
                <a:chExt cx="271" cy="136"/>
              </a:xfrm>
            </p:grpSpPr>
            <p:sp>
              <p:nvSpPr>
                <p:cNvPr id="39270" name="Oval 18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71" name="Oval 18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72" name="Oval 18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73" name="Oval 19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74" name="Oval 19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9200" name="Group 192"/>
              <p:cNvGrpSpPr>
                <a:grpSpLocks/>
              </p:cNvGrpSpPr>
              <p:nvPr/>
            </p:nvGrpSpPr>
            <p:grpSpPr bwMode="auto">
              <a:xfrm>
                <a:off x="3048" y="1628"/>
                <a:ext cx="65" cy="33"/>
                <a:chOff x="2381" y="2024"/>
                <a:chExt cx="271" cy="136"/>
              </a:xfrm>
            </p:grpSpPr>
            <p:sp>
              <p:nvSpPr>
                <p:cNvPr id="39265" name="Oval 19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66" name="Oval 19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67" name="Oval 19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68" name="Oval 19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69" name="Oval 19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9201" name="Group 198"/>
              <p:cNvGrpSpPr>
                <a:grpSpLocks/>
              </p:cNvGrpSpPr>
              <p:nvPr/>
            </p:nvGrpSpPr>
            <p:grpSpPr bwMode="auto">
              <a:xfrm>
                <a:off x="2918" y="1628"/>
                <a:ext cx="66" cy="33"/>
                <a:chOff x="2381" y="2024"/>
                <a:chExt cx="271" cy="136"/>
              </a:xfrm>
            </p:grpSpPr>
            <p:sp>
              <p:nvSpPr>
                <p:cNvPr id="39260" name="Oval 19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61" name="Oval 20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62" name="Oval 20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63" name="Oval 20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64" name="Oval 20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9202" name="Group 222"/>
              <p:cNvGrpSpPr>
                <a:grpSpLocks/>
              </p:cNvGrpSpPr>
              <p:nvPr/>
            </p:nvGrpSpPr>
            <p:grpSpPr bwMode="auto">
              <a:xfrm>
                <a:off x="3308" y="1628"/>
                <a:ext cx="64" cy="33"/>
                <a:chOff x="2381" y="2024"/>
                <a:chExt cx="271" cy="136"/>
              </a:xfrm>
            </p:grpSpPr>
            <p:sp>
              <p:nvSpPr>
                <p:cNvPr id="39255" name="Oval 22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56" name="Oval 22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57" name="Oval 22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58" name="Oval 22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59" name="Oval 22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9203" name="Group 228"/>
              <p:cNvGrpSpPr>
                <a:grpSpLocks/>
              </p:cNvGrpSpPr>
              <p:nvPr/>
            </p:nvGrpSpPr>
            <p:grpSpPr bwMode="auto">
              <a:xfrm>
                <a:off x="3243" y="1628"/>
                <a:ext cx="65" cy="33"/>
                <a:chOff x="2381" y="2024"/>
                <a:chExt cx="271" cy="136"/>
              </a:xfrm>
            </p:grpSpPr>
            <p:sp>
              <p:nvSpPr>
                <p:cNvPr id="39250" name="Oval 22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51" name="Oval 23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52" name="Oval 23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53" name="Oval 23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54" name="Oval 23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9204" name="Group 234"/>
              <p:cNvGrpSpPr>
                <a:grpSpLocks/>
              </p:cNvGrpSpPr>
              <p:nvPr/>
            </p:nvGrpSpPr>
            <p:grpSpPr bwMode="auto">
              <a:xfrm>
                <a:off x="3177" y="1628"/>
                <a:ext cx="66" cy="33"/>
                <a:chOff x="2381" y="2024"/>
                <a:chExt cx="271" cy="136"/>
              </a:xfrm>
            </p:grpSpPr>
            <p:sp>
              <p:nvSpPr>
                <p:cNvPr id="39245" name="Oval 23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46" name="Oval 23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47" name="Oval 23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48" name="Oval 23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49" name="Oval 23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39205" name="Oval 173"/>
              <p:cNvSpPr>
                <a:spLocks noChangeArrowheads="1"/>
              </p:cNvSpPr>
              <p:nvPr/>
            </p:nvSpPr>
            <p:spPr bwMode="auto">
              <a:xfrm>
                <a:off x="2902" y="1238"/>
                <a:ext cx="97" cy="102"/>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9206" name="Group 342"/>
              <p:cNvGrpSpPr>
                <a:grpSpLocks/>
              </p:cNvGrpSpPr>
              <p:nvPr/>
            </p:nvGrpSpPr>
            <p:grpSpPr bwMode="auto">
              <a:xfrm>
                <a:off x="2805" y="1526"/>
                <a:ext cx="81" cy="102"/>
                <a:chOff x="975" y="3158"/>
                <a:chExt cx="227" cy="272"/>
              </a:xfrm>
            </p:grpSpPr>
            <p:sp>
              <p:nvSpPr>
                <p:cNvPr id="39236"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37"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38"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39"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40"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41"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42"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43"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44"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39207" name="Oval 330"/>
              <p:cNvSpPr>
                <a:spLocks noChangeArrowheads="1"/>
              </p:cNvSpPr>
              <p:nvPr/>
            </p:nvSpPr>
            <p:spPr bwMode="auto">
              <a:xfrm>
                <a:off x="2789" y="1475"/>
                <a:ext cx="65" cy="68"/>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9208" name="Group 343"/>
              <p:cNvGrpSpPr>
                <a:grpSpLocks/>
              </p:cNvGrpSpPr>
              <p:nvPr/>
            </p:nvGrpSpPr>
            <p:grpSpPr bwMode="auto">
              <a:xfrm>
                <a:off x="2821" y="1323"/>
                <a:ext cx="162" cy="220"/>
                <a:chOff x="975" y="2614"/>
                <a:chExt cx="453" cy="589"/>
              </a:xfrm>
            </p:grpSpPr>
            <p:sp>
              <p:nvSpPr>
                <p:cNvPr id="39227"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28"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29"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30"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31"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32"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33"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34"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35"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9209" name="Group 348"/>
              <p:cNvGrpSpPr>
                <a:grpSpLocks/>
              </p:cNvGrpSpPr>
              <p:nvPr/>
            </p:nvGrpSpPr>
            <p:grpSpPr bwMode="auto">
              <a:xfrm>
                <a:off x="2967" y="1323"/>
                <a:ext cx="97" cy="51"/>
                <a:chOff x="1429" y="2614"/>
                <a:chExt cx="272" cy="136"/>
              </a:xfrm>
            </p:grpSpPr>
            <p:sp>
              <p:nvSpPr>
                <p:cNvPr id="39225"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26"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9210" name="Group 349"/>
              <p:cNvGrpSpPr>
                <a:grpSpLocks/>
              </p:cNvGrpSpPr>
              <p:nvPr/>
            </p:nvGrpSpPr>
            <p:grpSpPr bwMode="auto">
              <a:xfrm>
                <a:off x="3064" y="1340"/>
                <a:ext cx="244" cy="254"/>
                <a:chOff x="1701" y="2659"/>
                <a:chExt cx="680" cy="680"/>
              </a:xfrm>
            </p:grpSpPr>
            <p:sp>
              <p:nvSpPr>
                <p:cNvPr id="39218"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19"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20"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21"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22"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23"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24"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39211" name="Oval 346"/>
              <p:cNvSpPr>
                <a:spLocks noChangeArrowheads="1"/>
              </p:cNvSpPr>
              <p:nvPr/>
            </p:nvSpPr>
            <p:spPr bwMode="auto">
              <a:xfrm rot="-473338">
                <a:off x="2951" y="1137"/>
                <a:ext cx="113" cy="118"/>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12" name="Oval 351"/>
              <p:cNvSpPr>
                <a:spLocks noChangeArrowheads="1"/>
              </p:cNvSpPr>
              <p:nvPr/>
            </p:nvSpPr>
            <p:spPr bwMode="auto">
              <a:xfrm rot="218809">
                <a:off x="3010" y="1029"/>
                <a:ext cx="114" cy="119"/>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13" name="Oval 354"/>
              <p:cNvSpPr>
                <a:spLocks noChangeArrowheads="1"/>
              </p:cNvSpPr>
              <p:nvPr/>
            </p:nvSpPr>
            <p:spPr bwMode="auto">
              <a:xfrm rot="218809">
                <a:off x="3081" y="933"/>
                <a:ext cx="113" cy="118"/>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14" name="Oval 355"/>
              <p:cNvSpPr>
                <a:spLocks noChangeArrowheads="1"/>
              </p:cNvSpPr>
              <p:nvPr/>
            </p:nvSpPr>
            <p:spPr bwMode="auto">
              <a:xfrm rot="218809">
                <a:off x="3161" y="832"/>
                <a:ext cx="130" cy="135"/>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15" name="Oval 356"/>
              <p:cNvSpPr>
                <a:spLocks noChangeArrowheads="1"/>
              </p:cNvSpPr>
              <p:nvPr/>
            </p:nvSpPr>
            <p:spPr bwMode="auto">
              <a:xfrm>
                <a:off x="3259" y="663"/>
                <a:ext cx="210" cy="220"/>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16" name="Oval 357"/>
              <p:cNvSpPr>
                <a:spLocks noChangeArrowheads="1"/>
              </p:cNvSpPr>
              <p:nvPr/>
            </p:nvSpPr>
            <p:spPr bwMode="auto">
              <a:xfrm>
                <a:off x="3453" y="527"/>
                <a:ext cx="243" cy="254"/>
              </a:xfrm>
              <a:prstGeom prst="ellipse">
                <a:avLst/>
              </a:prstGeom>
              <a:solidFill>
                <a:schemeClr val="tx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217" name="Text Box 305"/>
              <p:cNvSpPr txBox="1">
                <a:spLocks noChangeArrowheads="1"/>
              </p:cNvSpPr>
              <p:nvPr/>
            </p:nvSpPr>
            <p:spPr bwMode="auto">
              <a:xfrm>
                <a:off x="3198" y="1117"/>
                <a:ext cx="291" cy="176"/>
              </a:xfrm>
              <a:prstGeom prst="rect">
                <a:avLst/>
              </a:prstGeom>
              <a:noFill/>
              <a:ln w="9525">
                <a:solidFill>
                  <a:schemeClr val="bg1"/>
                </a:solidFill>
                <a:miter lim="800000"/>
                <a:headEnd/>
                <a:tailEnd/>
              </a:ln>
            </p:spPr>
            <p:txBody>
              <a:bodyPr wrap="none">
                <a:spAutoFit/>
              </a:bodyPr>
              <a:lstStyle/>
              <a:p>
                <a:r>
                  <a:rPr lang="fr-BE" sz="1800">
                    <a:solidFill>
                      <a:schemeClr val="bg2"/>
                    </a:solidFill>
                    <a:latin typeface="Arial" charset="0"/>
                  </a:rPr>
                  <a:t>A III</a:t>
                </a:r>
                <a:endParaRPr lang="fr-FR" sz="1800">
                  <a:solidFill>
                    <a:schemeClr val="bg2"/>
                  </a:solidFill>
                  <a:latin typeface="Arial" charset="0"/>
                </a:endParaRPr>
              </a:p>
            </p:txBody>
          </p:sp>
        </p:grpSp>
      </p:grpSp>
      <p:grpSp>
        <p:nvGrpSpPr>
          <p:cNvPr id="36869" name="Group 306"/>
          <p:cNvGrpSpPr>
            <a:grpSpLocks/>
          </p:cNvGrpSpPr>
          <p:nvPr/>
        </p:nvGrpSpPr>
        <p:grpSpPr bwMode="auto">
          <a:xfrm>
            <a:off x="3348038" y="4365625"/>
            <a:ext cx="2663825" cy="1785938"/>
            <a:chOff x="1655" y="935"/>
            <a:chExt cx="1037" cy="762"/>
          </a:xfrm>
        </p:grpSpPr>
        <p:grpSp>
          <p:nvGrpSpPr>
            <p:cNvPr id="39001" name="Group 312"/>
            <p:cNvGrpSpPr>
              <a:grpSpLocks/>
            </p:cNvGrpSpPr>
            <p:nvPr/>
          </p:nvGrpSpPr>
          <p:grpSpPr bwMode="auto">
            <a:xfrm>
              <a:off x="1655" y="1666"/>
              <a:ext cx="1037" cy="31"/>
              <a:chOff x="930" y="3430"/>
              <a:chExt cx="3993" cy="90"/>
            </a:xfrm>
          </p:grpSpPr>
          <p:grpSp>
            <p:nvGrpSpPr>
              <p:cNvPr id="39056" name="Group 160"/>
              <p:cNvGrpSpPr>
                <a:grpSpLocks/>
              </p:cNvGrpSpPr>
              <p:nvPr/>
            </p:nvGrpSpPr>
            <p:grpSpPr bwMode="auto">
              <a:xfrm>
                <a:off x="930" y="3430"/>
                <a:ext cx="182" cy="90"/>
                <a:chOff x="2381" y="2024"/>
                <a:chExt cx="271" cy="136"/>
              </a:xfrm>
            </p:grpSpPr>
            <p:sp>
              <p:nvSpPr>
                <p:cNvPr id="39189" name="Oval 152"/>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90" name="Oval 153"/>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91" name="Oval 154"/>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92" name="Oval 155"/>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93" name="Oval 156"/>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9057" name="Group 174"/>
              <p:cNvGrpSpPr>
                <a:grpSpLocks/>
              </p:cNvGrpSpPr>
              <p:nvPr/>
            </p:nvGrpSpPr>
            <p:grpSpPr bwMode="auto">
              <a:xfrm>
                <a:off x="1111" y="3430"/>
                <a:ext cx="182" cy="90"/>
                <a:chOff x="2381" y="2024"/>
                <a:chExt cx="271" cy="136"/>
              </a:xfrm>
            </p:grpSpPr>
            <p:sp>
              <p:nvSpPr>
                <p:cNvPr id="39184" name="Oval 17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85" name="Oval 17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86" name="Oval 17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87" name="Oval 17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88" name="Oval 17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9058" name="Group 180"/>
              <p:cNvGrpSpPr>
                <a:grpSpLocks/>
              </p:cNvGrpSpPr>
              <p:nvPr/>
            </p:nvGrpSpPr>
            <p:grpSpPr bwMode="auto">
              <a:xfrm>
                <a:off x="1837" y="3430"/>
                <a:ext cx="182" cy="90"/>
                <a:chOff x="2381" y="2024"/>
                <a:chExt cx="271" cy="136"/>
              </a:xfrm>
            </p:grpSpPr>
            <p:sp>
              <p:nvSpPr>
                <p:cNvPr id="39179" name="Oval 18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80" name="Oval 18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81" name="Oval 18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82" name="Oval 18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83" name="Oval 18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9059" name="Group 186"/>
              <p:cNvGrpSpPr>
                <a:grpSpLocks/>
              </p:cNvGrpSpPr>
              <p:nvPr/>
            </p:nvGrpSpPr>
            <p:grpSpPr bwMode="auto">
              <a:xfrm>
                <a:off x="1474" y="3430"/>
                <a:ext cx="182" cy="90"/>
                <a:chOff x="2381" y="2024"/>
                <a:chExt cx="271" cy="136"/>
              </a:xfrm>
            </p:grpSpPr>
            <p:sp>
              <p:nvSpPr>
                <p:cNvPr id="39174" name="Oval 18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75" name="Oval 18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76" name="Oval 18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77" name="Oval 19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78" name="Oval 19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9060" name="Group 192"/>
              <p:cNvGrpSpPr>
                <a:grpSpLocks/>
              </p:cNvGrpSpPr>
              <p:nvPr/>
            </p:nvGrpSpPr>
            <p:grpSpPr bwMode="auto">
              <a:xfrm>
                <a:off x="1655" y="3430"/>
                <a:ext cx="182" cy="90"/>
                <a:chOff x="2381" y="2024"/>
                <a:chExt cx="271" cy="136"/>
              </a:xfrm>
            </p:grpSpPr>
            <p:sp>
              <p:nvSpPr>
                <p:cNvPr id="39169" name="Oval 19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70" name="Oval 19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71" name="Oval 19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72" name="Oval 19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73" name="Oval 19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9061" name="Group 198"/>
              <p:cNvGrpSpPr>
                <a:grpSpLocks/>
              </p:cNvGrpSpPr>
              <p:nvPr/>
            </p:nvGrpSpPr>
            <p:grpSpPr bwMode="auto">
              <a:xfrm>
                <a:off x="1292" y="3430"/>
                <a:ext cx="182" cy="90"/>
                <a:chOff x="2381" y="2024"/>
                <a:chExt cx="271" cy="136"/>
              </a:xfrm>
            </p:grpSpPr>
            <p:sp>
              <p:nvSpPr>
                <p:cNvPr id="39164" name="Oval 19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65" name="Oval 20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66" name="Oval 20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67" name="Oval 20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68" name="Oval 20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9062" name="Group 204"/>
              <p:cNvGrpSpPr>
                <a:grpSpLocks/>
              </p:cNvGrpSpPr>
              <p:nvPr/>
            </p:nvGrpSpPr>
            <p:grpSpPr bwMode="auto">
              <a:xfrm>
                <a:off x="2880" y="3430"/>
                <a:ext cx="182" cy="90"/>
                <a:chOff x="2381" y="2024"/>
                <a:chExt cx="271" cy="136"/>
              </a:xfrm>
            </p:grpSpPr>
            <p:sp>
              <p:nvSpPr>
                <p:cNvPr id="39159" name="Oval 20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60" name="Oval 20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61" name="Oval 20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62" name="Oval 20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63" name="Oval 20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9063" name="Group 210"/>
              <p:cNvGrpSpPr>
                <a:grpSpLocks/>
              </p:cNvGrpSpPr>
              <p:nvPr/>
            </p:nvGrpSpPr>
            <p:grpSpPr bwMode="auto">
              <a:xfrm>
                <a:off x="2699" y="3430"/>
                <a:ext cx="182" cy="90"/>
                <a:chOff x="2381" y="2024"/>
                <a:chExt cx="271" cy="136"/>
              </a:xfrm>
            </p:grpSpPr>
            <p:sp>
              <p:nvSpPr>
                <p:cNvPr id="39154" name="Oval 21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55" name="Oval 21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56" name="Oval 21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57" name="Oval 21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58" name="Oval 21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9064" name="Group 216"/>
              <p:cNvGrpSpPr>
                <a:grpSpLocks/>
              </p:cNvGrpSpPr>
              <p:nvPr/>
            </p:nvGrpSpPr>
            <p:grpSpPr bwMode="auto">
              <a:xfrm>
                <a:off x="2562" y="3430"/>
                <a:ext cx="182" cy="90"/>
                <a:chOff x="2381" y="2024"/>
                <a:chExt cx="271" cy="136"/>
              </a:xfrm>
            </p:grpSpPr>
            <p:sp>
              <p:nvSpPr>
                <p:cNvPr id="39149" name="Oval 21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50" name="Oval 21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51" name="Oval 21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52" name="Oval 22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53" name="Oval 22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9065" name="Group 222"/>
              <p:cNvGrpSpPr>
                <a:grpSpLocks/>
              </p:cNvGrpSpPr>
              <p:nvPr/>
            </p:nvGrpSpPr>
            <p:grpSpPr bwMode="auto">
              <a:xfrm>
                <a:off x="2381" y="3430"/>
                <a:ext cx="182" cy="90"/>
                <a:chOff x="2381" y="2024"/>
                <a:chExt cx="271" cy="136"/>
              </a:xfrm>
            </p:grpSpPr>
            <p:sp>
              <p:nvSpPr>
                <p:cNvPr id="39144" name="Oval 22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45" name="Oval 22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46" name="Oval 22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47" name="Oval 22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48" name="Oval 22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9066" name="Group 228"/>
              <p:cNvGrpSpPr>
                <a:grpSpLocks/>
              </p:cNvGrpSpPr>
              <p:nvPr/>
            </p:nvGrpSpPr>
            <p:grpSpPr bwMode="auto">
              <a:xfrm>
                <a:off x="2200" y="3430"/>
                <a:ext cx="182" cy="90"/>
                <a:chOff x="2381" y="2024"/>
                <a:chExt cx="271" cy="136"/>
              </a:xfrm>
            </p:grpSpPr>
            <p:sp>
              <p:nvSpPr>
                <p:cNvPr id="39139" name="Oval 22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40" name="Oval 23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41" name="Oval 23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42" name="Oval 23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43" name="Oval 23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9067" name="Group 234"/>
              <p:cNvGrpSpPr>
                <a:grpSpLocks/>
              </p:cNvGrpSpPr>
              <p:nvPr/>
            </p:nvGrpSpPr>
            <p:grpSpPr bwMode="auto">
              <a:xfrm>
                <a:off x="2018" y="3430"/>
                <a:ext cx="182" cy="90"/>
                <a:chOff x="2381" y="2024"/>
                <a:chExt cx="271" cy="136"/>
              </a:xfrm>
            </p:grpSpPr>
            <p:sp>
              <p:nvSpPr>
                <p:cNvPr id="39134" name="Oval 23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35" name="Oval 23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36" name="Oval 23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37" name="Oval 23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38" name="Oval 23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9068" name="Group 240"/>
              <p:cNvGrpSpPr>
                <a:grpSpLocks/>
              </p:cNvGrpSpPr>
              <p:nvPr/>
            </p:nvGrpSpPr>
            <p:grpSpPr bwMode="auto">
              <a:xfrm>
                <a:off x="3924" y="3430"/>
                <a:ext cx="182" cy="90"/>
                <a:chOff x="2381" y="2024"/>
                <a:chExt cx="271" cy="136"/>
              </a:xfrm>
            </p:grpSpPr>
            <p:sp>
              <p:nvSpPr>
                <p:cNvPr id="39129" name="Oval 24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30" name="Oval 24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31" name="Oval 24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32" name="Oval 24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33" name="Oval 24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9069" name="Group 246"/>
              <p:cNvGrpSpPr>
                <a:grpSpLocks/>
              </p:cNvGrpSpPr>
              <p:nvPr/>
            </p:nvGrpSpPr>
            <p:grpSpPr bwMode="auto">
              <a:xfrm>
                <a:off x="3743" y="3430"/>
                <a:ext cx="182" cy="90"/>
                <a:chOff x="2381" y="2024"/>
                <a:chExt cx="271" cy="136"/>
              </a:xfrm>
            </p:grpSpPr>
            <p:sp>
              <p:nvSpPr>
                <p:cNvPr id="39124" name="Oval 24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25" name="Oval 24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26" name="Oval 24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27" name="Oval 25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28" name="Oval 25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9070" name="Group 252"/>
              <p:cNvGrpSpPr>
                <a:grpSpLocks/>
              </p:cNvGrpSpPr>
              <p:nvPr/>
            </p:nvGrpSpPr>
            <p:grpSpPr bwMode="auto">
              <a:xfrm>
                <a:off x="3606" y="3430"/>
                <a:ext cx="182" cy="90"/>
                <a:chOff x="2381" y="2024"/>
                <a:chExt cx="271" cy="136"/>
              </a:xfrm>
            </p:grpSpPr>
            <p:sp>
              <p:nvSpPr>
                <p:cNvPr id="39119" name="Oval 25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20" name="Oval 25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21" name="Oval 25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22" name="Oval 25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23" name="Oval 25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9071" name="Group 258"/>
              <p:cNvGrpSpPr>
                <a:grpSpLocks/>
              </p:cNvGrpSpPr>
              <p:nvPr/>
            </p:nvGrpSpPr>
            <p:grpSpPr bwMode="auto">
              <a:xfrm>
                <a:off x="3425" y="3430"/>
                <a:ext cx="182" cy="90"/>
                <a:chOff x="2381" y="2024"/>
                <a:chExt cx="271" cy="136"/>
              </a:xfrm>
            </p:grpSpPr>
            <p:sp>
              <p:nvSpPr>
                <p:cNvPr id="39114" name="Oval 25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15" name="Oval 26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16" name="Oval 26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17" name="Oval 26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18" name="Oval 26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9072" name="Group 264"/>
              <p:cNvGrpSpPr>
                <a:grpSpLocks/>
              </p:cNvGrpSpPr>
              <p:nvPr/>
            </p:nvGrpSpPr>
            <p:grpSpPr bwMode="auto">
              <a:xfrm>
                <a:off x="3244" y="3430"/>
                <a:ext cx="182" cy="90"/>
                <a:chOff x="2381" y="2024"/>
                <a:chExt cx="271" cy="136"/>
              </a:xfrm>
            </p:grpSpPr>
            <p:sp>
              <p:nvSpPr>
                <p:cNvPr id="39109" name="Oval 26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10" name="Oval 26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11" name="Oval 26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12" name="Oval 26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13" name="Oval 26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9073" name="Group 270"/>
              <p:cNvGrpSpPr>
                <a:grpSpLocks/>
              </p:cNvGrpSpPr>
              <p:nvPr/>
            </p:nvGrpSpPr>
            <p:grpSpPr bwMode="auto">
              <a:xfrm>
                <a:off x="3062" y="3430"/>
                <a:ext cx="182" cy="90"/>
                <a:chOff x="2381" y="2024"/>
                <a:chExt cx="271" cy="136"/>
              </a:xfrm>
            </p:grpSpPr>
            <p:sp>
              <p:nvSpPr>
                <p:cNvPr id="39104" name="Oval 27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05" name="Oval 27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06" name="Oval 27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07" name="Oval 27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08" name="Oval 27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9074" name="Group 282"/>
              <p:cNvGrpSpPr>
                <a:grpSpLocks/>
              </p:cNvGrpSpPr>
              <p:nvPr/>
            </p:nvGrpSpPr>
            <p:grpSpPr bwMode="auto">
              <a:xfrm>
                <a:off x="4741" y="3430"/>
                <a:ext cx="182" cy="90"/>
                <a:chOff x="2381" y="2024"/>
                <a:chExt cx="271" cy="136"/>
              </a:xfrm>
            </p:grpSpPr>
            <p:sp>
              <p:nvSpPr>
                <p:cNvPr id="39099" name="Oval 28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00" name="Oval 28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01" name="Oval 28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02" name="Oval 28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103" name="Oval 28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9075" name="Group 288"/>
              <p:cNvGrpSpPr>
                <a:grpSpLocks/>
              </p:cNvGrpSpPr>
              <p:nvPr/>
            </p:nvGrpSpPr>
            <p:grpSpPr bwMode="auto">
              <a:xfrm>
                <a:off x="4604" y="3430"/>
                <a:ext cx="182" cy="90"/>
                <a:chOff x="2381" y="2024"/>
                <a:chExt cx="271" cy="136"/>
              </a:xfrm>
            </p:grpSpPr>
            <p:sp>
              <p:nvSpPr>
                <p:cNvPr id="39094" name="Oval 28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095" name="Oval 29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096" name="Oval 29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097" name="Oval 29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098" name="Oval 29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9076" name="Group 294"/>
              <p:cNvGrpSpPr>
                <a:grpSpLocks/>
              </p:cNvGrpSpPr>
              <p:nvPr/>
            </p:nvGrpSpPr>
            <p:grpSpPr bwMode="auto">
              <a:xfrm>
                <a:off x="4423" y="3430"/>
                <a:ext cx="182" cy="90"/>
                <a:chOff x="2381" y="2024"/>
                <a:chExt cx="271" cy="136"/>
              </a:xfrm>
            </p:grpSpPr>
            <p:sp>
              <p:nvSpPr>
                <p:cNvPr id="39089" name="Oval 29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090" name="Oval 29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091" name="Oval 29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092" name="Oval 29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093" name="Oval 29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9077" name="Group 300"/>
              <p:cNvGrpSpPr>
                <a:grpSpLocks/>
              </p:cNvGrpSpPr>
              <p:nvPr/>
            </p:nvGrpSpPr>
            <p:grpSpPr bwMode="auto">
              <a:xfrm>
                <a:off x="4242" y="3430"/>
                <a:ext cx="182" cy="90"/>
                <a:chOff x="2381" y="2024"/>
                <a:chExt cx="271" cy="136"/>
              </a:xfrm>
            </p:grpSpPr>
            <p:sp>
              <p:nvSpPr>
                <p:cNvPr id="39084" name="Oval 30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085" name="Oval 30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086" name="Oval 30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087" name="Oval 30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088" name="Oval 30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9078" name="Group 306"/>
              <p:cNvGrpSpPr>
                <a:grpSpLocks/>
              </p:cNvGrpSpPr>
              <p:nvPr/>
            </p:nvGrpSpPr>
            <p:grpSpPr bwMode="auto">
              <a:xfrm>
                <a:off x="4060" y="3430"/>
                <a:ext cx="182" cy="90"/>
                <a:chOff x="2381" y="2024"/>
                <a:chExt cx="271" cy="136"/>
              </a:xfrm>
            </p:grpSpPr>
            <p:sp>
              <p:nvSpPr>
                <p:cNvPr id="39079" name="Oval 30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080" name="Oval 30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081" name="Oval 30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082" name="Oval 31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083" name="Oval 31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sp>
          <p:nvSpPr>
            <p:cNvPr id="39002" name="Oval 173"/>
            <p:cNvSpPr>
              <a:spLocks noChangeArrowheads="1"/>
            </p:cNvSpPr>
            <p:nvPr/>
          </p:nvSpPr>
          <p:spPr bwMode="auto">
            <a:xfrm>
              <a:off x="1737" y="1309"/>
              <a:ext cx="71" cy="93"/>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9003" name="Group 342"/>
            <p:cNvGrpSpPr>
              <a:grpSpLocks/>
            </p:cNvGrpSpPr>
            <p:nvPr/>
          </p:nvGrpSpPr>
          <p:grpSpPr bwMode="auto">
            <a:xfrm>
              <a:off x="1667" y="1573"/>
              <a:ext cx="58" cy="93"/>
              <a:chOff x="975" y="3158"/>
              <a:chExt cx="227" cy="272"/>
            </a:xfrm>
          </p:grpSpPr>
          <p:sp>
            <p:nvSpPr>
              <p:cNvPr id="39047"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048"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049"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050"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051"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052"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053"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054"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055"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39004" name="Oval 330"/>
            <p:cNvSpPr>
              <a:spLocks noChangeArrowheads="1"/>
            </p:cNvSpPr>
            <p:nvPr/>
          </p:nvSpPr>
          <p:spPr bwMode="auto">
            <a:xfrm>
              <a:off x="1655" y="1527"/>
              <a:ext cx="47" cy="62"/>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9005" name="Group 343"/>
            <p:cNvGrpSpPr>
              <a:grpSpLocks/>
            </p:cNvGrpSpPr>
            <p:nvPr/>
          </p:nvGrpSpPr>
          <p:grpSpPr bwMode="auto">
            <a:xfrm>
              <a:off x="1678" y="1386"/>
              <a:ext cx="118" cy="203"/>
              <a:chOff x="975" y="2614"/>
              <a:chExt cx="453" cy="589"/>
            </a:xfrm>
          </p:grpSpPr>
          <p:sp>
            <p:nvSpPr>
              <p:cNvPr id="39038"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039"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040"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041"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042"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043"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044"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045"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046"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9006" name="Group 348"/>
            <p:cNvGrpSpPr>
              <a:grpSpLocks/>
            </p:cNvGrpSpPr>
            <p:nvPr/>
          </p:nvGrpSpPr>
          <p:grpSpPr bwMode="auto">
            <a:xfrm>
              <a:off x="1785" y="1386"/>
              <a:ext cx="70" cy="47"/>
              <a:chOff x="1429" y="2614"/>
              <a:chExt cx="272" cy="136"/>
            </a:xfrm>
          </p:grpSpPr>
          <p:sp>
            <p:nvSpPr>
              <p:cNvPr id="39036"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037"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9007" name="Group 349"/>
            <p:cNvGrpSpPr>
              <a:grpSpLocks/>
            </p:cNvGrpSpPr>
            <p:nvPr/>
          </p:nvGrpSpPr>
          <p:grpSpPr bwMode="auto">
            <a:xfrm>
              <a:off x="1855" y="1402"/>
              <a:ext cx="177" cy="233"/>
              <a:chOff x="1701" y="2659"/>
              <a:chExt cx="680" cy="680"/>
            </a:xfrm>
          </p:grpSpPr>
          <p:sp>
            <p:nvSpPr>
              <p:cNvPr id="39029"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030"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031"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032"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033"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034"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035"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39008" name="Oval 346"/>
            <p:cNvSpPr>
              <a:spLocks noChangeArrowheads="1"/>
            </p:cNvSpPr>
            <p:nvPr/>
          </p:nvSpPr>
          <p:spPr bwMode="auto">
            <a:xfrm rot="-473338">
              <a:off x="1773" y="1215"/>
              <a:ext cx="82" cy="109"/>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9009" name="Group 430"/>
            <p:cNvGrpSpPr>
              <a:grpSpLocks/>
            </p:cNvGrpSpPr>
            <p:nvPr/>
          </p:nvGrpSpPr>
          <p:grpSpPr bwMode="auto">
            <a:xfrm>
              <a:off x="1816" y="951"/>
              <a:ext cx="204" cy="275"/>
              <a:chOff x="1549" y="1344"/>
              <a:chExt cx="786" cy="802"/>
            </a:xfrm>
          </p:grpSpPr>
          <p:sp>
            <p:nvSpPr>
              <p:cNvPr id="39026" name="Oval 351"/>
              <p:cNvSpPr>
                <a:spLocks noChangeArrowheads="1"/>
              </p:cNvSpPr>
              <p:nvPr/>
            </p:nvSpPr>
            <p:spPr bwMode="auto">
              <a:xfrm rot="218809">
                <a:off x="1549" y="1828"/>
                <a:ext cx="317" cy="318"/>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027" name="Oval 354"/>
              <p:cNvSpPr>
                <a:spLocks noChangeArrowheads="1"/>
              </p:cNvSpPr>
              <p:nvPr/>
            </p:nvSpPr>
            <p:spPr bwMode="auto">
              <a:xfrm rot="218809">
                <a:off x="1746" y="1570"/>
                <a:ext cx="317" cy="317"/>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028" name="Oval 355"/>
              <p:cNvSpPr>
                <a:spLocks noChangeArrowheads="1"/>
              </p:cNvSpPr>
              <p:nvPr/>
            </p:nvSpPr>
            <p:spPr bwMode="auto">
              <a:xfrm rot="218809">
                <a:off x="1973" y="1344"/>
                <a:ext cx="362" cy="363"/>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9010" name="Group 432"/>
            <p:cNvGrpSpPr>
              <a:grpSpLocks/>
            </p:cNvGrpSpPr>
            <p:nvPr/>
          </p:nvGrpSpPr>
          <p:grpSpPr bwMode="auto">
            <a:xfrm>
              <a:off x="2020" y="935"/>
              <a:ext cx="188" cy="125"/>
              <a:chOff x="2336" y="1298"/>
              <a:chExt cx="725" cy="363"/>
            </a:xfrm>
          </p:grpSpPr>
          <p:sp>
            <p:nvSpPr>
              <p:cNvPr id="39024" name="Oval 356"/>
              <p:cNvSpPr>
                <a:spLocks noChangeArrowheads="1"/>
              </p:cNvSpPr>
              <p:nvPr/>
            </p:nvSpPr>
            <p:spPr bwMode="auto">
              <a:xfrm>
                <a:off x="2336" y="1298"/>
                <a:ext cx="362" cy="363"/>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025" name="Oval 357"/>
              <p:cNvSpPr>
                <a:spLocks noChangeArrowheads="1"/>
              </p:cNvSpPr>
              <p:nvPr/>
            </p:nvSpPr>
            <p:spPr bwMode="auto">
              <a:xfrm>
                <a:off x="2699" y="1298"/>
                <a:ext cx="362" cy="363"/>
              </a:xfrm>
              <a:prstGeom prst="ellipse">
                <a:avLst/>
              </a:prstGeom>
              <a:solidFill>
                <a:srgbClr val="B2B2B2"/>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9011" name="Group 431"/>
            <p:cNvGrpSpPr>
              <a:grpSpLocks/>
            </p:cNvGrpSpPr>
            <p:nvPr/>
          </p:nvGrpSpPr>
          <p:grpSpPr bwMode="auto">
            <a:xfrm>
              <a:off x="2208" y="966"/>
              <a:ext cx="448" cy="684"/>
              <a:chOff x="3061" y="1389"/>
              <a:chExt cx="1725" cy="1995"/>
            </a:xfrm>
          </p:grpSpPr>
          <p:sp>
            <p:nvSpPr>
              <p:cNvPr id="39013" name="Oval 358"/>
              <p:cNvSpPr>
                <a:spLocks noChangeArrowheads="1"/>
              </p:cNvSpPr>
              <p:nvPr/>
            </p:nvSpPr>
            <p:spPr bwMode="auto">
              <a:xfrm>
                <a:off x="3061" y="1389"/>
                <a:ext cx="362" cy="363"/>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014" name="Oval 360"/>
              <p:cNvSpPr>
                <a:spLocks noChangeArrowheads="1"/>
              </p:cNvSpPr>
              <p:nvPr/>
            </p:nvSpPr>
            <p:spPr bwMode="auto">
              <a:xfrm>
                <a:off x="3379" y="1616"/>
                <a:ext cx="272" cy="272"/>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015" name="Oval 367"/>
              <p:cNvSpPr>
                <a:spLocks noChangeArrowheads="1"/>
              </p:cNvSpPr>
              <p:nvPr/>
            </p:nvSpPr>
            <p:spPr bwMode="auto">
              <a:xfrm>
                <a:off x="3606" y="1752"/>
                <a:ext cx="272" cy="272"/>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016" name="Oval 370"/>
              <p:cNvSpPr>
                <a:spLocks noChangeArrowheads="1"/>
              </p:cNvSpPr>
              <p:nvPr/>
            </p:nvSpPr>
            <p:spPr bwMode="auto">
              <a:xfrm>
                <a:off x="3833" y="2024"/>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017" name="Oval 371"/>
              <p:cNvSpPr>
                <a:spLocks noChangeArrowheads="1"/>
              </p:cNvSpPr>
              <p:nvPr/>
            </p:nvSpPr>
            <p:spPr bwMode="auto">
              <a:xfrm>
                <a:off x="3969" y="2160"/>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018" name="Oval 372"/>
              <p:cNvSpPr>
                <a:spLocks noChangeArrowheads="1"/>
              </p:cNvSpPr>
              <p:nvPr/>
            </p:nvSpPr>
            <p:spPr bwMode="auto">
              <a:xfrm>
                <a:off x="4105" y="2296"/>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019" name="Oval 373"/>
              <p:cNvSpPr>
                <a:spLocks noChangeArrowheads="1"/>
              </p:cNvSpPr>
              <p:nvPr/>
            </p:nvSpPr>
            <p:spPr bwMode="auto">
              <a:xfrm>
                <a:off x="4195" y="2478"/>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020" name="Oval 374"/>
              <p:cNvSpPr>
                <a:spLocks noChangeArrowheads="1"/>
              </p:cNvSpPr>
              <p:nvPr/>
            </p:nvSpPr>
            <p:spPr bwMode="auto">
              <a:xfrm>
                <a:off x="4332" y="2659"/>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021" name="Oval 375"/>
              <p:cNvSpPr>
                <a:spLocks noChangeArrowheads="1"/>
              </p:cNvSpPr>
              <p:nvPr/>
            </p:nvSpPr>
            <p:spPr bwMode="auto">
              <a:xfrm>
                <a:off x="4422" y="2840"/>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022" name="Oval 376"/>
              <p:cNvSpPr>
                <a:spLocks noChangeArrowheads="1"/>
              </p:cNvSpPr>
              <p:nvPr/>
            </p:nvSpPr>
            <p:spPr bwMode="auto">
              <a:xfrm>
                <a:off x="4513" y="3022"/>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023" name="Oval 377"/>
              <p:cNvSpPr>
                <a:spLocks noChangeArrowheads="1"/>
              </p:cNvSpPr>
              <p:nvPr/>
            </p:nvSpPr>
            <p:spPr bwMode="auto">
              <a:xfrm>
                <a:off x="4604" y="3203"/>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39012" name="Text Box 499"/>
            <p:cNvSpPr txBox="1">
              <a:spLocks noChangeArrowheads="1"/>
            </p:cNvSpPr>
            <p:nvPr/>
          </p:nvSpPr>
          <p:spPr bwMode="auto">
            <a:xfrm>
              <a:off x="2064" y="1253"/>
              <a:ext cx="338" cy="160"/>
            </a:xfrm>
            <a:prstGeom prst="rect">
              <a:avLst/>
            </a:prstGeom>
            <a:noFill/>
            <a:ln w="9525">
              <a:solidFill>
                <a:schemeClr val="bg1"/>
              </a:solidFill>
              <a:miter lim="800000"/>
              <a:headEnd/>
              <a:tailEnd/>
            </a:ln>
          </p:spPr>
          <p:txBody>
            <a:bodyPr>
              <a:spAutoFit/>
            </a:bodyPr>
            <a:lstStyle/>
            <a:p>
              <a:r>
                <a:rPr lang="fr-BE" sz="1800">
                  <a:solidFill>
                    <a:schemeClr val="bg2"/>
                  </a:solidFill>
                  <a:latin typeface="Arial" charset="0"/>
                </a:rPr>
                <a:t>A II</a:t>
              </a:r>
              <a:endParaRPr lang="fr-FR" sz="1800">
                <a:solidFill>
                  <a:schemeClr val="bg2"/>
                </a:solidFill>
                <a:latin typeface="Arial" charset="0"/>
              </a:endParaRPr>
            </a:p>
          </p:txBody>
        </p:sp>
      </p:grpSp>
      <p:grpSp>
        <p:nvGrpSpPr>
          <p:cNvPr id="36870" name="Group 500"/>
          <p:cNvGrpSpPr>
            <a:grpSpLocks/>
          </p:cNvGrpSpPr>
          <p:nvPr/>
        </p:nvGrpSpPr>
        <p:grpSpPr bwMode="auto">
          <a:xfrm>
            <a:off x="250825" y="4508500"/>
            <a:ext cx="2520950" cy="1657350"/>
            <a:chOff x="839" y="1207"/>
            <a:chExt cx="680" cy="453"/>
          </a:xfrm>
        </p:grpSpPr>
        <p:grpSp>
          <p:nvGrpSpPr>
            <p:cNvPr id="38919" name="Group 160"/>
            <p:cNvGrpSpPr>
              <a:grpSpLocks/>
            </p:cNvGrpSpPr>
            <p:nvPr/>
          </p:nvGrpSpPr>
          <p:grpSpPr bwMode="auto">
            <a:xfrm>
              <a:off x="839" y="1615"/>
              <a:ext cx="85" cy="45"/>
              <a:chOff x="2381" y="2024"/>
              <a:chExt cx="271" cy="136"/>
            </a:xfrm>
          </p:grpSpPr>
          <p:sp>
            <p:nvSpPr>
              <p:cNvPr id="38996" name="Oval 152"/>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8997" name="Oval 153"/>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8998" name="Oval 154"/>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8999" name="Oval 155"/>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9000" name="Oval 156"/>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8920" name="Group 174"/>
            <p:cNvGrpSpPr>
              <a:grpSpLocks/>
            </p:cNvGrpSpPr>
            <p:nvPr/>
          </p:nvGrpSpPr>
          <p:grpSpPr bwMode="auto">
            <a:xfrm>
              <a:off x="924" y="1615"/>
              <a:ext cx="85" cy="45"/>
              <a:chOff x="2381" y="2024"/>
              <a:chExt cx="271" cy="136"/>
            </a:xfrm>
          </p:grpSpPr>
          <p:sp>
            <p:nvSpPr>
              <p:cNvPr id="38991" name="Oval 17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8992" name="Oval 17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8993" name="Oval 17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8994" name="Oval 17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8995" name="Oval 17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8921" name="Group 180"/>
            <p:cNvGrpSpPr>
              <a:grpSpLocks/>
            </p:cNvGrpSpPr>
            <p:nvPr/>
          </p:nvGrpSpPr>
          <p:grpSpPr bwMode="auto">
            <a:xfrm>
              <a:off x="1264" y="1615"/>
              <a:ext cx="85" cy="45"/>
              <a:chOff x="2381" y="2024"/>
              <a:chExt cx="271" cy="136"/>
            </a:xfrm>
          </p:grpSpPr>
          <p:sp>
            <p:nvSpPr>
              <p:cNvPr id="38986" name="Oval 18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8987" name="Oval 18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8988" name="Oval 18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8989" name="Oval 18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8990" name="Oval 18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8922" name="Group 186"/>
            <p:cNvGrpSpPr>
              <a:grpSpLocks/>
            </p:cNvGrpSpPr>
            <p:nvPr/>
          </p:nvGrpSpPr>
          <p:grpSpPr bwMode="auto">
            <a:xfrm>
              <a:off x="1094" y="1615"/>
              <a:ext cx="85" cy="45"/>
              <a:chOff x="2381" y="2024"/>
              <a:chExt cx="271" cy="136"/>
            </a:xfrm>
          </p:grpSpPr>
          <p:sp>
            <p:nvSpPr>
              <p:cNvPr id="38981" name="Oval 18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8982" name="Oval 18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8983" name="Oval 18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8984" name="Oval 19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8985" name="Oval 19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8923" name="Group 192"/>
            <p:cNvGrpSpPr>
              <a:grpSpLocks/>
            </p:cNvGrpSpPr>
            <p:nvPr/>
          </p:nvGrpSpPr>
          <p:grpSpPr bwMode="auto">
            <a:xfrm>
              <a:off x="1179" y="1615"/>
              <a:ext cx="85" cy="45"/>
              <a:chOff x="2381" y="2024"/>
              <a:chExt cx="271" cy="136"/>
            </a:xfrm>
          </p:grpSpPr>
          <p:sp>
            <p:nvSpPr>
              <p:cNvPr id="38976" name="Oval 19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8977" name="Oval 19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8978" name="Oval 19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8979" name="Oval 19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8980" name="Oval 19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8924" name="Group 198"/>
            <p:cNvGrpSpPr>
              <a:grpSpLocks/>
            </p:cNvGrpSpPr>
            <p:nvPr/>
          </p:nvGrpSpPr>
          <p:grpSpPr bwMode="auto">
            <a:xfrm>
              <a:off x="1009" y="1615"/>
              <a:ext cx="85" cy="45"/>
              <a:chOff x="2381" y="2024"/>
              <a:chExt cx="271" cy="136"/>
            </a:xfrm>
          </p:grpSpPr>
          <p:sp>
            <p:nvSpPr>
              <p:cNvPr id="38971" name="Oval 19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8972" name="Oval 20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8973" name="Oval 20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8974" name="Oval 20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8975" name="Oval 20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8925" name="Group 228"/>
            <p:cNvGrpSpPr>
              <a:grpSpLocks/>
            </p:cNvGrpSpPr>
            <p:nvPr/>
          </p:nvGrpSpPr>
          <p:grpSpPr bwMode="auto">
            <a:xfrm>
              <a:off x="1434" y="1615"/>
              <a:ext cx="85" cy="45"/>
              <a:chOff x="2381" y="2024"/>
              <a:chExt cx="271" cy="136"/>
            </a:xfrm>
          </p:grpSpPr>
          <p:sp>
            <p:nvSpPr>
              <p:cNvPr id="38966" name="Oval 22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8967" name="Oval 23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8968" name="Oval 23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8969" name="Oval 23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8970" name="Oval 23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8926" name="Group 234"/>
            <p:cNvGrpSpPr>
              <a:grpSpLocks/>
            </p:cNvGrpSpPr>
            <p:nvPr/>
          </p:nvGrpSpPr>
          <p:grpSpPr bwMode="auto">
            <a:xfrm>
              <a:off x="1349" y="1615"/>
              <a:ext cx="85" cy="45"/>
              <a:chOff x="2381" y="2024"/>
              <a:chExt cx="271" cy="136"/>
            </a:xfrm>
          </p:grpSpPr>
          <p:sp>
            <p:nvSpPr>
              <p:cNvPr id="38961" name="Oval 23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8962" name="Oval 23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8963" name="Oval 23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8964" name="Oval 23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8965" name="Oval 23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8927" name="Group 549"/>
            <p:cNvGrpSpPr>
              <a:grpSpLocks/>
            </p:cNvGrpSpPr>
            <p:nvPr/>
          </p:nvGrpSpPr>
          <p:grpSpPr bwMode="auto">
            <a:xfrm>
              <a:off x="839" y="1207"/>
              <a:ext cx="680" cy="408"/>
              <a:chOff x="930" y="2614"/>
              <a:chExt cx="1451" cy="816"/>
            </a:xfrm>
          </p:grpSpPr>
          <p:grpSp>
            <p:nvGrpSpPr>
              <p:cNvPr id="38929" name="Group 342"/>
              <p:cNvGrpSpPr>
                <a:grpSpLocks/>
              </p:cNvGrpSpPr>
              <p:nvPr/>
            </p:nvGrpSpPr>
            <p:grpSpPr bwMode="auto">
              <a:xfrm>
                <a:off x="975" y="3158"/>
                <a:ext cx="227" cy="272"/>
                <a:chOff x="975" y="3158"/>
                <a:chExt cx="227" cy="272"/>
              </a:xfrm>
            </p:grpSpPr>
            <p:sp>
              <p:nvSpPr>
                <p:cNvPr id="38952"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8953"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8954"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8955"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8956"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8957"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8958"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8959"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8960"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38930" name="Oval 330"/>
              <p:cNvSpPr>
                <a:spLocks noChangeArrowheads="1"/>
              </p:cNvSpPr>
              <p:nvPr/>
            </p:nvSpPr>
            <p:spPr bwMode="auto">
              <a:xfrm>
                <a:off x="930" y="3022"/>
                <a:ext cx="181"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8931" name="Group 343"/>
              <p:cNvGrpSpPr>
                <a:grpSpLocks/>
              </p:cNvGrpSpPr>
              <p:nvPr/>
            </p:nvGrpSpPr>
            <p:grpSpPr bwMode="auto">
              <a:xfrm>
                <a:off x="1020" y="2614"/>
                <a:ext cx="453" cy="589"/>
                <a:chOff x="975" y="2614"/>
                <a:chExt cx="453" cy="589"/>
              </a:xfrm>
            </p:grpSpPr>
            <p:sp>
              <p:nvSpPr>
                <p:cNvPr id="38943"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8944"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8945"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8946"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8947"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8948"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8949"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8950"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8951"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8932" name="Group 348"/>
              <p:cNvGrpSpPr>
                <a:grpSpLocks/>
              </p:cNvGrpSpPr>
              <p:nvPr/>
            </p:nvGrpSpPr>
            <p:grpSpPr bwMode="auto">
              <a:xfrm>
                <a:off x="1429" y="2614"/>
                <a:ext cx="272" cy="136"/>
                <a:chOff x="1429" y="2614"/>
                <a:chExt cx="272" cy="136"/>
              </a:xfrm>
            </p:grpSpPr>
            <p:sp>
              <p:nvSpPr>
                <p:cNvPr id="38941"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8942"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8933" name="Group 349"/>
              <p:cNvGrpSpPr>
                <a:grpSpLocks/>
              </p:cNvGrpSpPr>
              <p:nvPr/>
            </p:nvGrpSpPr>
            <p:grpSpPr bwMode="auto">
              <a:xfrm>
                <a:off x="1701" y="2659"/>
                <a:ext cx="680" cy="680"/>
                <a:chOff x="1701" y="2659"/>
                <a:chExt cx="680" cy="680"/>
              </a:xfrm>
            </p:grpSpPr>
            <p:sp>
              <p:nvSpPr>
                <p:cNvPr id="38934"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8935"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8936"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8937"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8938"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8939"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8940"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sp>
          <p:nvSpPr>
            <p:cNvPr id="38928" name="Text Box 582"/>
            <p:cNvSpPr txBox="1">
              <a:spLocks noChangeArrowheads="1"/>
            </p:cNvSpPr>
            <p:nvPr/>
          </p:nvSpPr>
          <p:spPr bwMode="auto">
            <a:xfrm>
              <a:off x="975" y="1344"/>
              <a:ext cx="135" cy="103"/>
            </a:xfrm>
            <a:prstGeom prst="rect">
              <a:avLst/>
            </a:prstGeom>
            <a:noFill/>
            <a:ln w="9525">
              <a:solidFill>
                <a:schemeClr val="bg1"/>
              </a:solidFill>
              <a:miter lim="800000"/>
              <a:headEnd/>
              <a:tailEnd/>
            </a:ln>
          </p:spPr>
          <p:txBody>
            <a:bodyPr>
              <a:spAutoFit/>
            </a:bodyPr>
            <a:lstStyle/>
            <a:p>
              <a:r>
                <a:rPr lang="fr-BE" sz="1800">
                  <a:solidFill>
                    <a:schemeClr val="bg2"/>
                  </a:solidFill>
                  <a:latin typeface="Arial" charset="0"/>
                </a:rPr>
                <a:t>A I</a:t>
              </a:r>
              <a:endParaRPr lang="fr-FR" sz="1800">
                <a:solidFill>
                  <a:schemeClr val="bg2"/>
                </a:solidFill>
                <a:latin typeface="Arial" charset="0"/>
              </a:endParaRPr>
            </a:p>
          </p:txBody>
        </p:sp>
      </p:grpSp>
      <p:sp>
        <p:nvSpPr>
          <p:cNvPr id="38918" name="Rectangle 4"/>
          <p:cNvSpPr>
            <a:spLocks/>
          </p:cNvSpPr>
          <p:nvPr/>
        </p:nvSpPr>
        <p:spPr bwMode="auto">
          <a:xfrm>
            <a:off x="250825" y="333375"/>
            <a:ext cx="3600450" cy="647700"/>
          </a:xfrm>
          <a:prstGeom prst="rect">
            <a:avLst/>
          </a:prstGeom>
          <a:solidFill>
            <a:srgbClr val="5F5F5F"/>
          </a:solidFill>
          <a:ln w="9525">
            <a:solidFill>
              <a:schemeClr val="bg1"/>
            </a:solidFill>
            <a:miter lim="800000"/>
            <a:headEnd/>
            <a:tailEnd/>
          </a:ln>
        </p:spPr>
        <p:txBody>
          <a:bodyPr anchor="ctr"/>
          <a:lstStyle/>
          <a:p>
            <a:pPr eaLnBrk="0" hangingPunct="0"/>
            <a:r>
              <a:rPr lang="pl-PL" sz="4000">
                <a:solidFill>
                  <a:schemeClr val="bg2"/>
                </a:solidFill>
              </a:rPr>
              <a:t>Podsumowanie</a:t>
            </a:r>
            <a:r>
              <a:rPr lang="fr-BE" sz="4000">
                <a:solidFill>
                  <a:schemeClr val="bg2"/>
                </a:solidFill>
              </a:rPr>
              <a:t> </a:t>
            </a:r>
            <a:endParaRPr lang="fr-F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4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4"/>
          <p:cNvSpPr>
            <a:spLocks noGrp="1"/>
          </p:cNvSpPr>
          <p:nvPr>
            <p:ph type="title" idx="4294967295"/>
          </p:nvPr>
        </p:nvSpPr>
        <p:spPr>
          <a:xfrm>
            <a:off x="468313" y="2565400"/>
            <a:ext cx="8280400" cy="1295400"/>
          </a:xfrm>
          <a:solidFill>
            <a:srgbClr val="000066"/>
          </a:solidFill>
        </p:spPr>
        <p:txBody>
          <a:bodyPr/>
          <a:lstStyle/>
          <a:p>
            <a:r>
              <a:rPr lang="pl-PL" sz="4400" smtClean="0">
                <a:solidFill>
                  <a:schemeClr val="bg2"/>
                </a:solidFill>
              </a:rPr>
              <a:t>Częstotliwość występowania</a:t>
            </a:r>
            <a:r>
              <a:rPr lang="fr-BE" sz="4400" smtClean="0">
                <a:solidFill>
                  <a:schemeClr val="bg2"/>
                </a:solidFill>
              </a:rPr>
              <a:t> anoestrus  </a:t>
            </a:r>
            <a:endParaRPr lang="fr-FR" sz="4400" smtClean="0">
              <a:solidFill>
                <a:schemeClr val="bg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txBox="1">
            <a:spLocks noGrp="1"/>
          </p:cNvSpPr>
          <p:nvPr/>
        </p:nvSpPr>
        <p:spPr bwMode="auto">
          <a:xfrm>
            <a:off x="7831138" y="6527800"/>
            <a:ext cx="1116012" cy="330200"/>
          </a:xfrm>
          <a:prstGeom prst="rect">
            <a:avLst/>
          </a:prstGeom>
          <a:noFill/>
          <a:ln>
            <a:miter lim="800000"/>
            <a:headEnd/>
            <a:tailEnd/>
          </a:ln>
        </p:spPr>
        <p:txBody>
          <a:bodyPr/>
          <a:lstStyle/>
          <a:p>
            <a:pPr algn="r" eaLnBrk="0" hangingPunct="0">
              <a:defRPr/>
            </a:pPr>
            <a:fld id="{59A6DFA0-9F69-4622-A281-BD1464D03CDE}" type="slidenum">
              <a:rPr lang="fr-FR" sz="1400" b="1">
                <a:latin typeface="+mn-lt"/>
                <a:cs typeface="+mn-cs"/>
              </a:rPr>
              <a:pPr algn="r" eaLnBrk="0" hangingPunct="0">
                <a:defRPr/>
              </a:pPr>
              <a:t>19</a:t>
            </a:fld>
            <a:endParaRPr lang="fr-FR" sz="1400" b="1">
              <a:latin typeface="+mn-lt"/>
              <a:cs typeface="+mn-cs"/>
            </a:endParaRPr>
          </a:p>
        </p:txBody>
      </p:sp>
      <p:sp>
        <p:nvSpPr>
          <p:cNvPr id="136199" name="Rectangle 2"/>
          <p:cNvSpPr>
            <a:spLocks noGrp="1" noChangeArrowheads="1"/>
          </p:cNvSpPr>
          <p:nvPr>
            <p:ph type="title" idx="4294967295"/>
          </p:nvPr>
        </p:nvSpPr>
        <p:spPr>
          <a:xfrm>
            <a:off x="395288" y="260350"/>
            <a:ext cx="8424862" cy="1008063"/>
          </a:xfrm>
        </p:spPr>
        <p:txBody>
          <a:bodyPr/>
          <a:lstStyle/>
          <a:p>
            <a:r>
              <a:rPr lang="pl-PL" sz="2800" smtClean="0"/>
              <a:t>Zapobieganie występowaniu </a:t>
            </a:r>
            <a:r>
              <a:rPr lang="fr-BE" sz="2800" smtClean="0"/>
              <a:t>po</a:t>
            </a:r>
            <a:r>
              <a:rPr lang="pl-PL" sz="2800" smtClean="0"/>
              <a:t>wycieleniowego</a:t>
            </a:r>
            <a:r>
              <a:rPr lang="fr-BE" sz="2800" smtClean="0"/>
              <a:t> anoestrus </a:t>
            </a:r>
            <a:r>
              <a:rPr lang="pl-PL" sz="2800" smtClean="0"/>
              <a:t>u krów mlecznych</a:t>
            </a:r>
            <a:r>
              <a:rPr lang="fr-BE" sz="2800" smtClean="0"/>
              <a:t> (%)</a:t>
            </a:r>
            <a:endParaRPr lang="fr-FR" sz="2800" smtClean="0"/>
          </a:p>
        </p:txBody>
      </p:sp>
      <p:graphicFrame>
        <p:nvGraphicFramePr>
          <p:cNvPr id="136197" name="Object 3"/>
          <p:cNvGraphicFramePr>
            <a:graphicFrameLocks noChangeAspect="1"/>
          </p:cNvGraphicFramePr>
          <p:nvPr>
            <p:ph type="chart" sz="half" idx="4294967295"/>
          </p:nvPr>
        </p:nvGraphicFramePr>
        <p:xfrm>
          <a:off x="774700" y="1181100"/>
          <a:ext cx="7886700" cy="5257800"/>
        </p:xfrm>
        <a:graphic>
          <a:graphicData uri="http://schemas.openxmlformats.org/presentationml/2006/ole">
            <p:oleObj spid="_x0000_s136197" name="Graphique" r:id="rId4" imgW="6096081" imgH="4067061" progId="MSGraph.Chart.8">
              <p:embed followColorScheme="full"/>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457200" y="274638"/>
            <a:ext cx="8075613" cy="1282700"/>
          </a:xfrm>
        </p:spPr>
        <p:txBody>
          <a:bodyPr/>
          <a:lstStyle/>
          <a:p>
            <a:r>
              <a:rPr lang="pl-PL" sz="6000" smtClean="0"/>
              <a:t>Założenia ogólne</a:t>
            </a:r>
            <a:endParaRPr lang="fr-FR" sz="6000" smtClean="0"/>
          </a:p>
        </p:txBody>
      </p:sp>
      <p:sp>
        <p:nvSpPr>
          <p:cNvPr id="16386" name="Rectangle 3"/>
          <p:cNvSpPr>
            <a:spLocks noGrp="1"/>
          </p:cNvSpPr>
          <p:nvPr>
            <p:ph type="body" idx="1"/>
          </p:nvPr>
        </p:nvSpPr>
        <p:spPr>
          <a:xfrm>
            <a:off x="457200" y="2133600"/>
            <a:ext cx="8229600" cy="3992563"/>
          </a:xfrm>
          <a:ln>
            <a:solidFill>
              <a:schemeClr val="bg1"/>
            </a:solidFill>
          </a:ln>
        </p:spPr>
        <p:txBody>
          <a:bodyPr/>
          <a:lstStyle/>
          <a:p>
            <a:r>
              <a:rPr lang="pl-PL" sz="6000" smtClean="0"/>
              <a:t>wiedzieć</a:t>
            </a:r>
            <a:endParaRPr lang="fr-BE" sz="6000" smtClean="0"/>
          </a:p>
          <a:p>
            <a:r>
              <a:rPr lang="pl-PL" sz="6000" smtClean="0"/>
              <a:t>zrozumieć</a:t>
            </a:r>
            <a:endParaRPr lang="fr-BE" sz="6000" smtClean="0"/>
          </a:p>
          <a:p>
            <a:r>
              <a:rPr lang="pl-PL" sz="6000" smtClean="0"/>
              <a:t>wyleczyć</a:t>
            </a:r>
            <a:endParaRPr lang="fr-FR" sz="60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p:cNvSpPr>
          <p:nvPr>
            <p:ph type="title"/>
          </p:nvPr>
        </p:nvSpPr>
        <p:spPr/>
        <p:txBody>
          <a:bodyPr/>
          <a:lstStyle/>
          <a:p>
            <a:r>
              <a:rPr lang="pl-PL" smtClean="0"/>
              <a:t>Częstotliwość występowania torbieli jajnika</a:t>
            </a:r>
            <a:r>
              <a:rPr lang="fr-BE" smtClean="0"/>
              <a:t>  </a:t>
            </a:r>
            <a:endParaRPr lang="fr-FR" smtClean="0"/>
          </a:p>
        </p:txBody>
      </p:sp>
      <p:sp>
        <p:nvSpPr>
          <p:cNvPr id="138242" name="Rectangle 3"/>
          <p:cNvSpPr>
            <a:spLocks noGrp="1"/>
          </p:cNvSpPr>
          <p:nvPr>
            <p:ph type="body" idx="1"/>
          </p:nvPr>
        </p:nvSpPr>
        <p:spPr>
          <a:xfrm>
            <a:off x="468313" y="1773238"/>
            <a:ext cx="8291512" cy="2808287"/>
          </a:xfrm>
          <a:ln>
            <a:solidFill>
              <a:schemeClr val="bg1"/>
            </a:solidFill>
          </a:ln>
        </p:spPr>
        <p:txBody>
          <a:bodyPr/>
          <a:lstStyle/>
          <a:p>
            <a:pPr>
              <a:lnSpc>
                <a:spcPct val="110000"/>
              </a:lnSpc>
            </a:pPr>
            <a:r>
              <a:rPr lang="fr-BE" sz="2400" smtClean="0"/>
              <a:t>Fourichon et al., 2000 : meta-analyse (20.000 </a:t>
            </a:r>
            <a:r>
              <a:rPr lang="pl-PL" sz="2400" smtClean="0"/>
              <a:t>krów</a:t>
            </a:r>
            <a:r>
              <a:rPr lang="fr-BE" sz="2400" smtClean="0"/>
              <a:t> </a:t>
            </a:r>
            <a:r>
              <a:rPr lang="pl-PL" sz="2400" smtClean="0"/>
              <a:t>w</a:t>
            </a:r>
            <a:r>
              <a:rPr lang="fr-BE" sz="2400" smtClean="0"/>
              <a:t> 196 </a:t>
            </a:r>
            <a:r>
              <a:rPr lang="pl-PL" sz="2400" smtClean="0"/>
              <a:t>stadach mlecznych</a:t>
            </a:r>
            <a:r>
              <a:rPr lang="fr-BE" sz="2400" smtClean="0"/>
              <a:t>) : </a:t>
            </a:r>
            <a:r>
              <a:rPr lang="fr-BE" sz="2400" smtClean="0">
                <a:solidFill>
                  <a:srgbClr val="00FF00"/>
                </a:solidFill>
              </a:rPr>
              <a:t>12 %</a:t>
            </a:r>
            <a:r>
              <a:rPr lang="fr-BE" sz="2400" smtClean="0"/>
              <a:t> (</a:t>
            </a:r>
            <a:r>
              <a:rPr lang="pl-PL" sz="2400" smtClean="0"/>
              <a:t>pomiędzy </a:t>
            </a:r>
            <a:r>
              <a:rPr lang="fr-BE" sz="2400" smtClean="0"/>
              <a:t>3</a:t>
            </a:r>
            <a:r>
              <a:rPr lang="pl-PL" sz="2400" smtClean="0"/>
              <a:t> a</a:t>
            </a:r>
            <a:r>
              <a:rPr lang="fr-BE" sz="2400" smtClean="0"/>
              <a:t> 29 %)</a:t>
            </a:r>
          </a:p>
          <a:p>
            <a:pPr>
              <a:lnSpc>
                <a:spcPct val="110000"/>
              </a:lnSpc>
            </a:pPr>
            <a:r>
              <a:rPr lang="fr-BE" sz="2400" smtClean="0"/>
              <a:t>Lubbers 1998 (Hol</a:t>
            </a:r>
            <a:r>
              <a:rPr lang="pl-PL" sz="2400" smtClean="0"/>
              <a:t>andia</a:t>
            </a:r>
            <a:r>
              <a:rPr lang="fr-BE" sz="2400" smtClean="0"/>
              <a:t>) : 12.626 la</a:t>
            </a:r>
            <a:r>
              <a:rPr lang="pl-PL" sz="2400" smtClean="0"/>
              <a:t>ktacji</a:t>
            </a:r>
            <a:r>
              <a:rPr lang="fr-BE" sz="2400" smtClean="0"/>
              <a:t> </a:t>
            </a:r>
            <a:r>
              <a:rPr lang="pl-PL" sz="2400" smtClean="0"/>
              <a:t>podczas 10 lat</a:t>
            </a:r>
            <a:r>
              <a:rPr lang="fr-BE" sz="2400" smtClean="0"/>
              <a:t> </a:t>
            </a:r>
            <a:r>
              <a:rPr lang="pl-PL" sz="2400" smtClean="0"/>
              <a:t>w</a:t>
            </a:r>
            <a:r>
              <a:rPr lang="fr-BE" sz="2400" smtClean="0"/>
              <a:t> 39 </a:t>
            </a:r>
            <a:r>
              <a:rPr lang="pl-PL" sz="2400" smtClean="0"/>
              <a:t>stadach</a:t>
            </a:r>
            <a:r>
              <a:rPr lang="fr-BE" sz="2400" smtClean="0"/>
              <a:t> : </a:t>
            </a:r>
            <a:r>
              <a:rPr lang="fr-BE" sz="2400" smtClean="0">
                <a:solidFill>
                  <a:srgbClr val="00FF00"/>
                </a:solidFill>
              </a:rPr>
              <a:t>7,2 %</a:t>
            </a:r>
            <a:r>
              <a:rPr lang="fr-BE" sz="2400" smtClean="0"/>
              <a:t> (1,9 </a:t>
            </a:r>
            <a:r>
              <a:rPr lang="pl-PL" sz="2400" smtClean="0"/>
              <a:t>do</a:t>
            </a:r>
            <a:r>
              <a:rPr lang="fr-BE" sz="2400" smtClean="0"/>
              <a:t> 11,3 % </a:t>
            </a:r>
            <a:r>
              <a:rPr lang="pl-PL" sz="2400" smtClean="0"/>
              <a:t>w zależności od stada</a:t>
            </a:r>
            <a:r>
              <a:rPr lang="fr-BE" sz="2400" smtClean="0"/>
              <a:t>) </a:t>
            </a:r>
          </a:p>
          <a:p>
            <a:pPr>
              <a:lnSpc>
                <a:spcPct val="110000"/>
              </a:lnSpc>
            </a:pPr>
            <a:r>
              <a:rPr lang="fr-BE" sz="2400" smtClean="0"/>
              <a:t>Erb et Martin, 1980 </a:t>
            </a:r>
            <a:r>
              <a:rPr lang="pl-PL" sz="2400" smtClean="0"/>
              <a:t>i</a:t>
            </a:r>
            <a:r>
              <a:rPr lang="fr-BE" sz="2400" smtClean="0"/>
              <a:t> Kinsel et Etherington, 1998 (</a:t>
            </a:r>
            <a:r>
              <a:rPr lang="pl-PL" sz="2400" smtClean="0"/>
              <a:t>K</a:t>
            </a:r>
            <a:r>
              <a:rPr lang="fr-BE" sz="2400" smtClean="0"/>
              <a:t>anada) 24.356 la</a:t>
            </a:r>
            <a:r>
              <a:rPr lang="pl-PL" sz="2400" smtClean="0"/>
              <a:t>ktacji</a:t>
            </a:r>
            <a:r>
              <a:rPr lang="fr-BE" sz="2400" smtClean="0"/>
              <a:t> :  </a:t>
            </a:r>
            <a:r>
              <a:rPr lang="fr-BE" sz="2400" smtClean="0">
                <a:solidFill>
                  <a:srgbClr val="00FF00"/>
                </a:solidFill>
              </a:rPr>
              <a:t>9,3 %</a:t>
            </a:r>
            <a:r>
              <a:rPr lang="fr-FR" sz="2400" smtClean="0"/>
              <a:t> </a:t>
            </a:r>
            <a:endParaRPr lang="fr-BE" sz="2400" smtClean="0"/>
          </a:p>
        </p:txBody>
      </p:sp>
      <p:sp>
        <p:nvSpPr>
          <p:cNvPr id="138244" name="Text Box 4"/>
          <p:cNvSpPr txBox="1">
            <a:spLocks noChangeArrowheads="1"/>
          </p:cNvSpPr>
          <p:nvPr/>
        </p:nvSpPr>
        <p:spPr bwMode="auto">
          <a:xfrm>
            <a:off x="2124075" y="5084763"/>
            <a:ext cx="5846763" cy="584200"/>
          </a:xfrm>
          <a:prstGeom prst="rect">
            <a:avLst/>
          </a:prstGeom>
          <a:noFill/>
          <a:ln w="9525">
            <a:solidFill>
              <a:srgbClr val="FFFF00"/>
            </a:solidFill>
            <a:miter lim="800000"/>
            <a:headEnd/>
            <a:tailEnd/>
          </a:ln>
        </p:spPr>
        <p:txBody>
          <a:bodyPr wrap="none">
            <a:spAutoFit/>
          </a:bodyPr>
          <a:lstStyle/>
          <a:p>
            <a:r>
              <a:rPr lang="pl-PL" sz="3200">
                <a:solidFill>
                  <a:srgbClr val="FFFF00"/>
                </a:solidFill>
              </a:rPr>
              <a:t>jeżeli</a:t>
            </a:r>
            <a:r>
              <a:rPr lang="fr-BE" sz="3200">
                <a:solidFill>
                  <a:srgbClr val="FFFF00"/>
                </a:solidFill>
              </a:rPr>
              <a:t> &gt;  10 % : </a:t>
            </a:r>
            <a:r>
              <a:rPr lang="pl-PL" sz="3200">
                <a:solidFill>
                  <a:srgbClr val="FFFF00"/>
                </a:solidFill>
              </a:rPr>
              <a:t>problem dotyczy stada</a:t>
            </a:r>
            <a:endParaRPr lang="fr-FR" sz="3200">
              <a:solidFill>
                <a:srgbClr val="FFFF00"/>
              </a:solidFill>
            </a:endParaRPr>
          </a:p>
        </p:txBody>
      </p:sp>
      <p:sp>
        <p:nvSpPr>
          <p:cNvPr id="2" name="Line 5"/>
          <p:cNvSpPr>
            <a:spLocks noChangeShapeType="1"/>
          </p:cNvSpPr>
          <p:nvPr/>
        </p:nvSpPr>
        <p:spPr bwMode="auto">
          <a:xfrm>
            <a:off x="539750" y="5445125"/>
            <a:ext cx="1223963" cy="0"/>
          </a:xfrm>
          <a:prstGeom prst="line">
            <a:avLst/>
          </a:prstGeom>
          <a:noFill/>
          <a:ln w="76200">
            <a:solidFill>
              <a:srgbClr val="FFFF00"/>
            </a:solidFill>
            <a:round/>
            <a:headEnd/>
            <a:tailEnd type="triangle" w="med" len="med"/>
          </a:ln>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4"/>
          <p:cNvSpPr>
            <a:spLocks noGrp="1"/>
          </p:cNvSpPr>
          <p:nvPr>
            <p:ph type="title" idx="4294967295"/>
          </p:nvPr>
        </p:nvSpPr>
        <p:spPr>
          <a:xfrm>
            <a:off x="468313" y="2565400"/>
            <a:ext cx="8280400" cy="1295400"/>
          </a:xfrm>
          <a:solidFill>
            <a:srgbClr val="000066"/>
          </a:solidFill>
        </p:spPr>
        <p:txBody>
          <a:bodyPr/>
          <a:lstStyle/>
          <a:p>
            <a:r>
              <a:rPr lang="fr-BE" sz="6000" smtClean="0">
                <a:solidFill>
                  <a:schemeClr val="bg2"/>
                </a:solidFill>
              </a:rPr>
              <a:t>Etiopa</a:t>
            </a:r>
            <a:r>
              <a:rPr lang="pl-PL" sz="6000" smtClean="0">
                <a:solidFill>
                  <a:schemeClr val="bg2"/>
                </a:solidFill>
              </a:rPr>
              <a:t>togeneza</a:t>
            </a:r>
            <a:r>
              <a:rPr lang="fr-BE" sz="6000" smtClean="0">
                <a:solidFill>
                  <a:schemeClr val="bg2"/>
                </a:solidFill>
              </a:rPr>
              <a:t> anoestrus  </a:t>
            </a:r>
            <a:endParaRPr lang="fr-FR" sz="6000" smtClean="0">
              <a:solidFill>
                <a:schemeClr val="bg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3"/>
          <p:cNvSpPr txBox="1">
            <a:spLocks noGrp="1"/>
          </p:cNvSpPr>
          <p:nvPr/>
        </p:nvSpPr>
        <p:spPr bwMode="auto">
          <a:xfrm>
            <a:off x="7831138" y="6527800"/>
            <a:ext cx="1116012" cy="330200"/>
          </a:xfrm>
          <a:prstGeom prst="rect">
            <a:avLst/>
          </a:prstGeom>
          <a:noFill/>
          <a:ln>
            <a:miter lim="800000"/>
            <a:headEnd/>
            <a:tailEnd/>
          </a:ln>
        </p:spPr>
        <p:txBody>
          <a:bodyPr/>
          <a:lstStyle/>
          <a:p>
            <a:pPr algn="r" eaLnBrk="0" hangingPunct="0">
              <a:defRPr/>
            </a:pPr>
            <a:fld id="{4B89C11C-22F6-4B66-8C9C-E340FFB717A6}" type="slidenum">
              <a:rPr lang="fr-FR" sz="1400" b="1">
                <a:latin typeface="+mn-lt"/>
                <a:cs typeface="+mn-cs"/>
              </a:rPr>
              <a:pPr algn="r" eaLnBrk="0" hangingPunct="0">
                <a:defRPr/>
              </a:pPr>
              <a:t>22</a:t>
            </a:fld>
            <a:endParaRPr lang="fr-FR" sz="1400" b="1">
              <a:latin typeface="+mn-lt"/>
              <a:cs typeface="+mn-cs"/>
            </a:endParaRPr>
          </a:p>
        </p:txBody>
      </p:sp>
      <p:sp>
        <p:nvSpPr>
          <p:cNvPr id="141314" name="Rectangle 4"/>
          <p:cNvSpPr>
            <a:spLocks noGrp="1" noChangeArrowheads="1"/>
          </p:cNvSpPr>
          <p:nvPr>
            <p:ph type="title" idx="4294967295"/>
          </p:nvPr>
        </p:nvSpPr>
        <p:spPr>
          <a:xfrm>
            <a:off x="457200" y="274638"/>
            <a:ext cx="5051425" cy="850900"/>
          </a:xfrm>
        </p:spPr>
        <p:txBody>
          <a:bodyPr/>
          <a:lstStyle/>
          <a:p>
            <a:r>
              <a:rPr lang="pl-PL" b="1" smtClean="0"/>
              <a:t>Ujemny bilans energetyczny</a:t>
            </a:r>
            <a:r>
              <a:rPr lang="nl-NL" b="1" smtClean="0"/>
              <a:t> </a:t>
            </a:r>
          </a:p>
        </p:txBody>
      </p:sp>
      <p:pic>
        <p:nvPicPr>
          <p:cNvPr id="141315" name="Picture 5" descr="Evolution BE"/>
          <p:cNvPicPr>
            <a:picLocks noChangeAspect="1" noChangeArrowheads="1"/>
          </p:cNvPicPr>
          <p:nvPr/>
        </p:nvPicPr>
        <p:blipFill>
          <a:blip r:embed="rId2"/>
          <a:srcRect/>
          <a:stretch>
            <a:fillRect/>
          </a:stretch>
        </p:blipFill>
        <p:spPr bwMode="auto">
          <a:xfrm>
            <a:off x="468313" y="1268413"/>
            <a:ext cx="5788025" cy="4044950"/>
          </a:xfrm>
          <a:prstGeom prst="rect">
            <a:avLst/>
          </a:prstGeom>
          <a:noFill/>
          <a:ln w="9525">
            <a:noFill/>
            <a:miter lim="800000"/>
            <a:headEnd/>
            <a:tailEnd/>
          </a:ln>
        </p:spPr>
      </p:pic>
      <p:sp>
        <p:nvSpPr>
          <p:cNvPr id="141316" name="Text Box 7"/>
          <p:cNvSpPr txBox="1">
            <a:spLocks noChangeArrowheads="1"/>
          </p:cNvSpPr>
          <p:nvPr/>
        </p:nvSpPr>
        <p:spPr bwMode="auto">
          <a:xfrm>
            <a:off x="6227763" y="4868863"/>
            <a:ext cx="914400" cy="336550"/>
          </a:xfrm>
          <a:prstGeom prst="rect">
            <a:avLst/>
          </a:prstGeom>
          <a:noFill/>
          <a:ln w="9525">
            <a:noFill/>
            <a:miter lim="800000"/>
            <a:headEnd/>
            <a:tailEnd/>
          </a:ln>
        </p:spPr>
        <p:txBody>
          <a:bodyPr wrap="none">
            <a:spAutoFit/>
          </a:bodyPr>
          <a:lstStyle/>
          <a:p>
            <a:pPr eaLnBrk="0" hangingPunct="0"/>
            <a:r>
              <a:rPr lang="fr-BE" sz="1600"/>
              <a:t>ENVAlfort</a:t>
            </a:r>
            <a:endParaRPr lang="fr-FR" sz="1600"/>
          </a:p>
        </p:txBody>
      </p:sp>
      <p:sp>
        <p:nvSpPr>
          <p:cNvPr id="141317" name="Rectangle 4"/>
          <p:cNvSpPr>
            <a:spLocks noChangeArrowheads="1"/>
          </p:cNvSpPr>
          <p:nvPr/>
        </p:nvSpPr>
        <p:spPr bwMode="auto">
          <a:xfrm>
            <a:off x="468313" y="5589588"/>
            <a:ext cx="7056437" cy="850900"/>
          </a:xfrm>
          <a:prstGeom prst="rect">
            <a:avLst/>
          </a:prstGeom>
          <a:solidFill>
            <a:srgbClr val="339966"/>
          </a:solidFill>
          <a:ln w="9525">
            <a:solidFill>
              <a:schemeClr val="bg1"/>
            </a:solidFill>
            <a:miter lim="800000"/>
            <a:headEnd/>
            <a:tailEnd/>
          </a:ln>
        </p:spPr>
        <p:txBody>
          <a:bodyPr anchor="ctr"/>
          <a:lstStyle/>
          <a:p>
            <a:pPr eaLnBrk="0" hangingPunct="0"/>
            <a:r>
              <a:rPr lang="pl-PL" sz="2400">
                <a:solidFill>
                  <a:schemeClr val="tx1"/>
                </a:solidFill>
              </a:rPr>
              <a:t>Wpływ na</a:t>
            </a:r>
            <a:r>
              <a:rPr lang="nl-NL" sz="2400">
                <a:solidFill>
                  <a:schemeClr val="tx1"/>
                </a:solidFill>
              </a:rPr>
              <a:t> anoestrus typ 1, 2, </a:t>
            </a:r>
            <a:r>
              <a:rPr lang="pl-PL" sz="2400">
                <a:solidFill>
                  <a:schemeClr val="tx1"/>
                </a:solidFill>
              </a:rPr>
              <a:t>i</a:t>
            </a:r>
            <a:r>
              <a:rPr lang="nl-NL" sz="2400">
                <a:solidFill>
                  <a:schemeClr val="tx1"/>
                </a:solidFill>
              </a:rPr>
              <a:t> 3</a:t>
            </a:r>
            <a:br>
              <a:rPr lang="nl-NL" sz="2400">
                <a:solidFill>
                  <a:schemeClr val="tx1"/>
                </a:solidFill>
              </a:rPr>
            </a:br>
            <a:r>
              <a:rPr lang="pl-PL" sz="2400">
                <a:solidFill>
                  <a:schemeClr val="tx1"/>
                </a:solidFill>
              </a:rPr>
              <a:t>oddziaływanie poprzez inhibicję syntezy i/lub uwalniania LH</a:t>
            </a:r>
            <a:endParaRPr lang="nl-NL" sz="2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3"/>
          <p:cNvSpPr txBox="1">
            <a:spLocks noGrp="1"/>
          </p:cNvSpPr>
          <p:nvPr/>
        </p:nvSpPr>
        <p:spPr bwMode="auto">
          <a:xfrm>
            <a:off x="7831138" y="6527800"/>
            <a:ext cx="1116012" cy="330200"/>
          </a:xfrm>
          <a:prstGeom prst="rect">
            <a:avLst/>
          </a:prstGeom>
          <a:noFill/>
          <a:ln>
            <a:miter lim="800000"/>
            <a:headEnd/>
            <a:tailEnd/>
          </a:ln>
        </p:spPr>
        <p:txBody>
          <a:bodyPr/>
          <a:lstStyle/>
          <a:p>
            <a:pPr algn="r" eaLnBrk="0" hangingPunct="0">
              <a:defRPr/>
            </a:pPr>
            <a:fld id="{DF4B4816-8DF1-44D2-BA4D-3C32ADAE7AB6}" type="slidenum">
              <a:rPr lang="fr-FR" sz="1400" b="1">
                <a:latin typeface="+mn-lt"/>
                <a:cs typeface="+mn-cs"/>
              </a:rPr>
              <a:pPr algn="r" eaLnBrk="0" hangingPunct="0">
                <a:defRPr/>
              </a:pPr>
              <a:t>23</a:t>
            </a:fld>
            <a:endParaRPr lang="fr-FR" sz="1400" b="1">
              <a:latin typeface="+mn-lt"/>
              <a:cs typeface="+mn-cs"/>
            </a:endParaRPr>
          </a:p>
        </p:txBody>
      </p:sp>
      <p:sp>
        <p:nvSpPr>
          <p:cNvPr id="142338" name="Rectangle 4"/>
          <p:cNvSpPr>
            <a:spLocks noGrp="1" noChangeArrowheads="1"/>
          </p:cNvSpPr>
          <p:nvPr>
            <p:ph type="title" idx="4294967295"/>
          </p:nvPr>
        </p:nvSpPr>
        <p:spPr>
          <a:xfrm>
            <a:off x="457200" y="274638"/>
            <a:ext cx="4186238" cy="850900"/>
          </a:xfrm>
        </p:spPr>
        <p:txBody>
          <a:bodyPr/>
          <a:lstStyle/>
          <a:p>
            <a:r>
              <a:rPr lang="pl-PL" b="1" smtClean="0"/>
              <a:t>Krowa karmiąca cielę</a:t>
            </a:r>
            <a:r>
              <a:rPr lang="nl-NL" b="1" smtClean="0"/>
              <a:t>  </a:t>
            </a:r>
          </a:p>
        </p:txBody>
      </p:sp>
      <p:pic>
        <p:nvPicPr>
          <p:cNvPr id="142339" name="Picture 6" descr="DSC_0332"/>
          <p:cNvPicPr>
            <a:picLocks noChangeAspect="1" noChangeArrowheads="1"/>
          </p:cNvPicPr>
          <p:nvPr/>
        </p:nvPicPr>
        <p:blipFill>
          <a:blip r:embed="rId2"/>
          <a:srcRect/>
          <a:stretch>
            <a:fillRect/>
          </a:stretch>
        </p:blipFill>
        <p:spPr bwMode="auto">
          <a:xfrm>
            <a:off x="468313" y="1268413"/>
            <a:ext cx="5329237" cy="4021137"/>
          </a:xfrm>
          <a:prstGeom prst="rect">
            <a:avLst/>
          </a:prstGeom>
          <a:noFill/>
          <a:ln w="9525">
            <a:noFill/>
            <a:miter lim="800000"/>
            <a:headEnd/>
            <a:tailEnd/>
          </a:ln>
        </p:spPr>
      </p:pic>
      <p:sp>
        <p:nvSpPr>
          <p:cNvPr id="142340" name="Rectangle 4"/>
          <p:cNvSpPr>
            <a:spLocks noChangeArrowheads="1"/>
          </p:cNvSpPr>
          <p:nvPr/>
        </p:nvSpPr>
        <p:spPr bwMode="auto">
          <a:xfrm>
            <a:off x="468313" y="5589588"/>
            <a:ext cx="7488237" cy="850900"/>
          </a:xfrm>
          <a:prstGeom prst="rect">
            <a:avLst/>
          </a:prstGeom>
          <a:solidFill>
            <a:srgbClr val="339966"/>
          </a:solidFill>
          <a:ln w="9525">
            <a:solidFill>
              <a:schemeClr val="bg1"/>
            </a:solidFill>
            <a:miter lim="800000"/>
            <a:headEnd/>
            <a:tailEnd/>
          </a:ln>
        </p:spPr>
        <p:txBody>
          <a:bodyPr anchor="ctr"/>
          <a:lstStyle/>
          <a:p>
            <a:pPr eaLnBrk="0" hangingPunct="0"/>
            <a:r>
              <a:rPr lang="pl-PL" sz="2400">
                <a:solidFill>
                  <a:schemeClr val="tx1"/>
                </a:solidFill>
              </a:rPr>
              <a:t>Wpływ na</a:t>
            </a:r>
            <a:r>
              <a:rPr lang="nl-NL" sz="2400">
                <a:solidFill>
                  <a:schemeClr val="tx1"/>
                </a:solidFill>
              </a:rPr>
              <a:t> anoestrus typ 1, 2, </a:t>
            </a:r>
            <a:r>
              <a:rPr lang="pl-PL" sz="2400">
                <a:solidFill>
                  <a:schemeClr val="tx1"/>
                </a:solidFill>
              </a:rPr>
              <a:t>i</a:t>
            </a:r>
            <a:r>
              <a:rPr lang="nl-NL" sz="2400">
                <a:solidFill>
                  <a:schemeClr val="tx1"/>
                </a:solidFill>
              </a:rPr>
              <a:t> 3</a:t>
            </a:r>
            <a:br>
              <a:rPr lang="nl-NL" sz="2400">
                <a:solidFill>
                  <a:schemeClr val="tx1"/>
                </a:solidFill>
              </a:rPr>
            </a:br>
            <a:r>
              <a:rPr lang="pl-PL" sz="2400">
                <a:solidFill>
                  <a:schemeClr val="tx1"/>
                </a:solidFill>
              </a:rPr>
              <a:t>oddziaływanie poprzez hamowanie  syntezy i/lub uwalniania LH</a:t>
            </a:r>
            <a:endParaRPr lang="nl-NL" sz="2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3"/>
          <p:cNvSpPr txBox="1">
            <a:spLocks noGrp="1"/>
          </p:cNvSpPr>
          <p:nvPr/>
        </p:nvSpPr>
        <p:spPr bwMode="auto">
          <a:xfrm>
            <a:off x="7831138" y="6527800"/>
            <a:ext cx="1116012" cy="330200"/>
          </a:xfrm>
          <a:prstGeom prst="rect">
            <a:avLst/>
          </a:prstGeom>
          <a:noFill/>
          <a:ln>
            <a:miter lim="800000"/>
            <a:headEnd/>
            <a:tailEnd/>
          </a:ln>
        </p:spPr>
        <p:txBody>
          <a:bodyPr/>
          <a:lstStyle/>
          <a:p>
            <a:pPr algn="r" eaLnBrk="0" hangingPunct="0">
              <a:defRPr/>
            </a:pPr>
            <a:fld id="{757C8FCA-E07D-4038-9F5A-266985CBA314}" type="slidenum">
              <a:rPr lang="fr-FR" sz="1400" b="1">
                <a:latin typeface="+mn-lt"/>
                <a:cs typeface="+mn-cs"/>
              </a:rPr>
              <a:pPr algn="r" eaLnBrk="0" hangingPunct="0">
                <a:defRPr/>
              </a:pPr>
              <a:t>24</a:t>
            </a:fld>
            <a:endParaRPr lang="fr-FR" sz="1400" b="1">
              <a:latin typeface="+mn-lt"/>
              <a:cs typeface="+mn-cs"/>
            </a:endParaRPr>
          </a:p>
        </p:txBody>
      </p:sp>
      <p:sp>
        <p:nvSpPr>
          <p:cNvPr id="143362" name="Rectangle 4"/>
          <p:cNvSpPr>
            <a:spLocks noGrp="1" noChangeArrowheads="1"/>
          </p:cNvSpPr>
          <p:nvPr>
            <p:ph type="title" idx="4294967295"/>
          </p:nvPr>
        </p:nvSpPr>
        <p:spPr>
          <a:xfrm>
            <a:off x="179388" y="274638"/>
            <a:ext cx="8964612" cy="1066800"/>
          </a:xfrm>
        </p:spPr>
        <p:txBody>
          <a:bodyPr/>
          <a:lstStyle/>
          <a:p>
            <a:pPr algn="ctr"/>
            <a:r>
              <a:rPr lang="pl-PL" sz="2400" b="1" smtClean="0"/>
              <a:t>Patologie w okresie poporodowym </a:t>
            </a:r>
            <a:br>
              <a:rPr lang="pl-PL" sz="2400" b="1" smtClean="0"/>
            </a:br>
            <a:r>
              <a:rPr lang="pl-PL" sz="2400" b="1" smtClean="0"/>
              <a:t>zatrzymanie łożyska</a:t>
            </a:r>
            <a:r>
              <a:rPr lang="nl-NL" sz="2400" b="1" smtClean="0"/>
              <a:t>, </a:t>
            </a:r>
            <a:r>
              <a:rPr lang="pl-PL" sz="2400" b="1" smtClean="0"/>
              <a:t>ostre zapalenie macicy</a:t>
            </a:r>
            <a:r>
              <a:rPr lang="nl-NL" sz="2400" b="1" smtClean="0"/>
              <a:t>, </a:t>
            </a:r>
            <a:r>
              <a:rPr lang="pl-PL" sz="2400" b="1" smtClean="0"/>
              <a:t>kliniczne zapalenie macicy</a:t>
            </a:r>
            <a:endParaRPr lang="nl-NL" sz="2400" b="1" smtClean="0"/>
          </a:p>
        </p:txBody>
      </p:sp>
      <p:sp>
        <p:nvSpPr>
          <p:cNvPr id="143363" name="Rectangle 4"/>
          <p:cNvSpPr>
            <a:spLocks noChangeArrowheads="1"/>
          </p:cNvSpPr>
          <p:nvPr/>
        </p:nvSpPr>
        <p:spPr bwMode="auto">
          <a:xfrm>
            <a:off x="468313" y="5373688"/>
            <a:ext cx="5256212" cy="1066800"/>
          </a:xfrm>
          <a:prstGeom prst="rect">
            <a:avLst/>
          </a:prstGeom>
          <a:solidFill>
            <a:srgbClr val="339966"/>
          </a:solidFill>
          <a:ln w="9525">
            <a:solidFill>
              <a:schemeClr val="bg1"/>
            </a:solidFill>
            <a:miter lim="800000"/>
            <a:headEnd/>
            <a:tailEnd/>
          </a:ln>
        </p:spPr>
        <p:txBody>
          <a:bodyPr anchor="ctr"/>
          <a:lstStyle/>
          <a:p>
            <a:pPr eaLnBrk="0" hangingPunct="0"/>
            <a:r>
              <a:rPr lang="pl-PL" sz="2400">
                <a:solidFill>
                  <a:schemeClr val="tx1"/>
                </a:solidFill>
              </a:rPr>
              <a:t>Wpływ na</a:t>
            </a:r>
            <a:r>
              <a:rPr lang="nl-NL" sz="2400">
                <a:solidFill>
                  <a:schemeClr val="tx1"/>
                </a:solidFill>
              </a:rPr>
              <a:t> anoestrus typ  4 (pyometra)</a:t>
            </a:r>
            <a:br>
              <a:rPr lang="nl-NL" sz="2400">
                <a:solidFill>
                  <a:schemeClr val="tx1"/>
                </a:solidFill>
              </a:rPr>
            </a:br>
            <a:r>
              <a:rPr lang="pl-PL" sz="2400">
                <a:solidFill>
                  <a:schemeClr val="tx1"/>
                </a:solidFill>
              </a:rPr>
              <a:t>oddziaływanie poprzez inhibicję syntezy </a:t>
            </a:r>
            <a:r>
              <a:rPr lang="nl-NL" sz="2400">
                <a:solidFill>
                  <a:schemeClr val="tx1"/>
                </a:solidFill>
              </a:rPr>
              <a:t>PGF</a:t>
            </a:r>
          </a:p>
        </p:txBody>
      </p:sp>
      <p:pic>
        <p:nvPicPr>
          <p:cNvPr id="143364" name="Picture 6" descr="clinique endometrite"/>
          <p:cNvPicPr>
            <a:picLocks noChangeAspect="1" noChangeArrowheads="1"/>
          </p:cNvPicPr>
          <p:nvPr/>
        </p:nvPicPr>
        <p:blipFill>
          <a:blip r:embed="rId2"/>
          <a:srcRect/>
          <a:stretch>
            <a:fillRect/>
          </a:stretch>
        </p:blipFill>
        <p:spPr bwMode="auto">
          <a:xfrm>
            <a:off x="3708400" y="1844675"/>
            <a:ext cx="5184775" cy="2900363"/>
          </a:xfrm>
          <a:prstGeom prst="rect">
            <a:avLst/>
          </a:prstGeom>
          <a:noFill/>
          <a:ln w="9525">
            <a:noFill/>
            <a:miter lim="800000"/>
            <a:headEnd/>
            <a:tailEnd/>
          </a:ln>
        </p:spPr>
      </p:pic>
      <p:pic>
        <p:nvPicPr>
          <p:cNvPr id="143365" name="Picture 7"/>
          <p:cNvPicPr>
            <a:picLocks noChangeAspect="1" noChangeArrowheads="1"/>
          </p:cNvPicPr>
          <p:nvPr/>
        </p:nvPicPr>
        <p:blipFill>
          <a:blip r:embed="rId3"/>
          <a:srcRect/>
          <a:stretch>
            <a:fillRect/>
          </a:stretch>
        </p:blipFill>
        <p:spPr bwMode="auto">
          <a:xfrm>
            <a:off x="684213" y="1773238"/>
            <a:ext cx="2670175" cy="3455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p:cNvSpPr>
          <p:nvPr>
            <p:ph type="title"/>
          </p:nvPr>
        </p:nvSpPr>
        <p:spPr>
          <a:xfrm>
            <a:off x="323850" y="188913"/>
            <a:ext cx="5543550" cy="792162"/>
          </a:xfrm>
        </p:spPr>
        <p:txBody>
          <a:bodyPr/>
          <a:lstStyle/>
          <a:p>
            <a:pPr algn="ctr"/>
            <a:r>
              <a:rPr lang="pl-PL" sz="2600" b="1" smtClean="0"/>
              <a:t/>
            </a:r>
            <a:br>
              <a:rPr lang="pl-PL" sz="2600" b="1" smtClean="0"/>
            </a:br>
            <a:r>
              <a:rPr lang="pl-PL" sz="2600" b="1" smtClean="0"/>
              <a:t>Czynniki ryzyka </a:t>
            </a:r>
            <a:br>
              <a:rPr lang="pl-PL" sz="2600" b="1" smtClean="0"/>
            </a:br>
            <a:r>
              <a:rPr lang="pl-PL" sz="2600" b="1" smtClean="0"/>
              <a:t>w przypadku powstawania torbieli jajnika</a:t>
            </a:r>
            <a:br>
              <a:rPr lang="pl-PL" sz="2600" b="1" smtClean="0"/>
            </a:br>
            <a:endParaRPr lang="fr-FR" sz="2600" b="1" smtClean="0"/>
          </a:p>
        </p:txBody>
      </p:sp>
      <p:sp>
        <p:nvSpPr>
          <p:cNvPr id="132099" name="Text Box 3"/>
          <p:cNvSpPr txBox="1">
            <a:spLocks noChangeArrowheads="1"/>
          </p:cNvSpPr>
          <p:nvPr/>
        </p:nvSpPr>
        <p:spPr bwMode="auto">
          <a:xfrm>
            <a:off x="6372225" y="5492750"/>
            <a:ext cx="1763713" cy="400050"/>
          </a:xfrm>
          <a:prstGeom prst="rect">
            <a:avLst/>
          </a:prstGeom>
          <a:solidFill>
            <a:schemeClr val="bg1"/>
          </a:solidFill>
          <a:ln w="9525">
            <a:solidFill>
              <a:schemeClr val="bg1"/>
            </a:solidFill>
            <a:miter lim="800000"/>
            <a:headEnd/>
            <a:tailEnd/>
          </a:ln>
        </p:spPr>
        <p:txBody>
          <a:bodyPr wrap="none">
            <a:spAutoFit/>
          </a:bodyPr>
          <a:lstStyle/>
          <a:p>
            <a:r>
              <a:rPr lang="pl-PL" sz="2000">
                <a:solidFill>
                  <a:schemeClr val="tx1"/>
                </a:solidFill>
              </a:rPr>
              <a:t>Spadek</a:t>
            </a:r>
            <a:r>
              <a:rPr lang="fr-FR" sz="2000">
                <a:solidFill>
                  <a:schemeClr val="tx1"/>
                </a:solidFill>
              </a:rPr>
              <a:t>  LH/FSH</a:t>
            </a:r>
          </a:p>
        </p:txBody>
      </p:sp>
      <p:sp>
        <p:nvSpPr>
          <p:cNvPr id="132102" name="Text Box 6"/>
          <p:cNvSpPr txBox="1">
            <a:spLocks noChangeArrowheads="1"/>
          </p:cNvSpPr>
          <p:nvPr/>
        </p:nvSpPr>
        <p:spPr bwMode="auto">
          <a:xfrm>
            <a:off x="2124075" y="3429000"/>
            <a:ext cx="2816225" cy="400050"/>
          </a:xfrm>
          <a:prstGeom prst="rect">
            <a:avLst/>
          </a:prstGeom>
          <a:solidFill>
            <a:srgbClr val="339966"/>
          </a:solidFill>
          <a:ln w="9525">
            <a:solidFill>
              <a:schemeClr val="bg1"/>
            </a:solidFill>
            <a:miter lim="800000"/>
            <a:headEnd/>
            <a:tailEnd/>
          </a:ln>
        </p:spPr>
        <p:txBody>
          <a:bodyPr wrap="none">
            <a:spAutoFit/>
          </a:bodyPr>
          <a:lstStyle/>
          <a:p>
            <a:r>
              <a:rPr lang="pl-PL" sz="2000"/>
              <a:t>Ujemny bilans energetyczny</a:t>
            </a:r>
            <a:endParaRPr lang="fr-FR" sz="2000"/>
          </a:p>
        </p:txBody>
      </p:sp>
      <p:sp>
        <p:nvSpPr>
          <p:cNvPr id="132103" name="Text Box 7"/>
          <p:cNvSpPr txBox="1">
            <a:spLocks noChangeArrowheads="1"/>
          </p:cNvSpPr>
          <p:nvPr/>
        </p:nvSpPr>
        <p:spPr bwMode="auto">
          <a:xfrm>
            <a:off x="4211638" y="4292600"/>
            <a:ext cx="1681162" cy="400050"/>
          </a:xfrm>
          <a:prstGeom prst="rect">
            <a:avLst/>
          </a:prstGeom>
          <a:solidFill>
            <a:schemeClr val="bg1"/>
          </a:solidFill>
          <a:ln w="9525">
            <a:solidFill>
              <a:schemeClr val="bg1"/>
            </a:solidFill>
            <a:miter lim="800000"/>
            <a:headEnd/>
            <a:tailEnd/>
          </a:ln>
        </p:spPr>
        <p:txBody>
          <a:bodyPr wrap="none">
            <a:spAutoFit/>
          </a:bodyPr>
          <a:lstStyle/>
          <a:p>
            <a:r>
              <a:rPr lang="pl-PL" sz="2000">
                <a:solidFill>
                  <a:schemeClr val="tx1"/>
                </a:solidFill>
              </a:rPr>
              <a:t>Spadek</a:t>
            </a:r>
            <a:r>
              <a:rPr lang="fr-FR" sz="2000">
                <a:solidFill>
                  <a:schemeClr val="tx1"/>
                </a:solidFill>
              </a:rPr>
              <a:t>  lept</a:t>
            </a:r>
            <a:r>
              <a:rPr lang="pl-PL" sz="2000">
                <a:solidFill>
                  <a:schemeClr val="tx1"/>
                </a:solidFill>
              </a:rPr>
              <a:t>yny</a:t>
            </a:r>
            <a:endParaRPr lang="fr-FR" sz="2000">
              <a:solidFill>
                <a:schemeClr val="tx1"/>
              </a:solidFill>
            </a:endParaRPr>
          </a:p>
        </p:txBody>
      </p:sp>
      <p:sp>
        <p:nvSpPr>
          <p:cNvPr id="132104" name="Text Box 8"/>
          <p:cNvSpPr txBox="1">
            <a:spLocks noChangeArrowheads="1"/>
          </p:cNvSpPr>
          <p:nvPr/>
        </p:nvSpPr>
        <p:spPr bwMode="auto">
          <a:xfrm>
            <a:off x="6372225" y="4292600"/>
            <a:ext cx="1389063" cy="400050"/>
          </a:xfrm>
          <a:prstGeom prst="rect">
            <a:avLst/>
          </a:prstGeom>
          <a:solidFill>
            <a:schemeClr val="bg1"/>
          </a:solidFill>
          <a:ln w="9525">
            <a:solidFill>
              <a:schemeClr val="bg1"/>
            </a:solidFill>
            <a:miter lim="800000"/>
            <a:headEnd/>
            <a:tailEnd/>
          </a:ln>
        </p:spPr>
        <p:txBody>
          <a:bodyPr wrap="none">
            <a:spAutoFit/>
          </a:bodyPr>
          <a:lstStyle/>
          <a:p>
            <a:r>
              <a:rPr lang="pl-PL" sz="2000">
                <a:solidFill>
                  <a:schemeClr val="tx1"/>
                </a:solidFill>
              </a:rPr>
              <a:t>spadek</a:t>
            </a:r>
            <a:r>
              <a:rPr lang="fr-FR" sz="2000">
                <a:solidFill>
                  <a:schemeClr val="tx1"/>
                </a:solidFill>
              </a:rPr>
              <a:t> IGF1</a:t>
            </a:r>
          </a:p>
        </p:txBody>
      </p:sp>
      <p:sp>
        <p:nvSpPr>
          <p:cNvPr id="132105" name="Text Box 9"/>
          <p:cNvSpPr txBox="1">
            <a:spLocks noChangeArrowheads="1"/>
          </p:cNvSpPr>
          <p:nvPr/>
        </p:nvSpPr>
        <p:spPr bwMode="auto">
          <a:xfrm>
            <a:off x="2555875" y="4292600"/>
            <a:ext cx="1389063" cy="400050"/>
          </a:xfrm>
          <a:prstGeom prst="rect">
            <a:avLst/>
          </a:prstGeom>
          <a:solidFill>
            <a:schemeClr val="bg1"/>
          </a:solidFill>
          <a:ln w="9525">
            <a:solidFill>
              <a:schemeClr val="bg1"/>
            </a:solidFill>
            <a:miter lim="800000"/>
            <a:headEnd/>
            <a:tailEnd/>
          </a:ln>
        </p:spPr>
        <p:txBody>
          <a:bodyPr wrap="none">
            <a:spAutoFit/>
          </a:bodyPr>
          <a:lstStyle/>
          <a:p>
            <a:r>
              <a:rPr lang="fr-FR" sz="2000">
                <a:solidFill>
                  <a:schemeClr val="tx1"/>
                </a:solidFill>
              </a:rPr>
              <a:t>H</a:t>
            </a:r>
            <a:r>
              <a:rPr lang="pl-PL" sz="2000">
                <a:solidFill>
                  <a:schemeClr val="tx1"/>
                </a:solidFill>
              </a:rPr>
              <a:t>i</a:t>
            </a:r>
            <a:r>
              <a:rPr lang="fr-FR" sz="2000">
                <a:solidFill>
                  <a:schemeClr val="tx1"/>
                </a:solidFill>
              </a:rPr>
              <a:t>pogl</a:t>
            </a:r>
            <a:r>
              <a:rPr lang="pl-PL" sz="2000">
                <a:solidFill>
                  <a:schemeClr val="tx1"/>
                </a:solidFill>
              </a:rPr>
              <a:t>ik</a:t>
            </a:r>
            <a:r>
              <a:rPr lang="fr-FR" sz="2000">
                <a:solidFill>
                  <a:schemeClr val="tx1"/>
                </a:solidFill>
              </a:rPr>
              <a:t>emia</a:t>
            </a:r>
          </a:p>
        </p:txBody>
      </p:sp>
      <p:sp>
        <p:nvSpPr>
          <p:cNvPr id="132106" name="Text Box 10"/>
          <p:cNvSpPr txBox="1">
            <a:spLocks noChangeArrowheads="1"/>
          </p:cNvSpPr>
          <p:nvPr/>
        </p:nvSpPr>
        <p:spPr bwMode="auto">
          <a:xfrm>
            <a:off x="6372225" y="3500438"/>
            <a:ext cx="1014413" cy="400050"/>
          </a:xfrm>
          <a:prstGeom prst="rect">
            <a:avLst/>
          </a:prstGeom>
          <a:solidFill>
            <a:srgbClr val="339966"/>
          </a:solidFill>
          <a:ln w="9525">
            <a:solidFill>
              <a:schemeClr val="bg1"/>
            </a:solidFill>
            <a:miter lim="800000"/>
            <a:headEnd/>
            <a:tailEnd/>
          </a:ln>
        </p:spPr>
        <p:txBody>
          <a:bodyPr wrap="none">
            <a:spAutoFit/>
          </a:bodyPr>
          <a:lstStyle/>
          <a:p>
            <a:r>
              <a:rPr lang="pl-PL" sz="2000"/>
              <a:t>Żywienie</a:t>
            </a:r>
            <a:endParaRPr lang="fr-FR" sz="2000"/>
          </a:p>
        </p:txBody>
      </p:sp>
      <p:sp>
        <p:nvSpPr>
          <p:cNvPr id="132107" name="Rectangle 11"/>
          <p:cNvSpPr>
            <a:spLocks noChangeArrowheads="1"/>
          </p:cNvSpPr>
          <p:nvPr/>
        </p:nvSpPr>
        <p:spPr bwMode="auto">
          <a:xfrm>
            <a:off x="179388" y="2205038"/>
            <a:ext cx="1965325" cy="400050"/>
          </a:xfrm>
          <a:prstGeom prst="rect">
            <a:avLst/>
          </a:prstGeom>
          <a:solidFill>
            <a:srgbClr val="FFFF99"/>
          </a:solidFill>
          <a:ln w="19050">
            <a:solidFill>
              <a:schemeClr val="bg1"/>
            </a:solidFill>
            <a:miter lim="800000"/>
            <a:headEnd/>
            <a:tailEnd/>
          </a:ln>
        </p:spPr>
        <p:txBody>
          <a:bodyPr wrap="none">
            <a:spAutoFit/>
          </a:bodyPr>
          <a:lstStyle/>
          <a:p>
            <a:pPr algn="ctr"/>
            <a:r>
              <a:rPr lang="pl-PL" sz="2000">
                <a:solidFill>
                  <a:schemeClr val="tx1"/>
                </a:solidFill>
              </a:rPr>
              <a:t>Ściana pęcherzyka</a:t>
            </a:r>
            <a:endParaRPr lang="fr-FR" sz="2000">
              <a:solidFill>
                <a:schemeClr val="tx1"/>
              </a:solidFill>
            </a:endParaRPr>
          </a:p>
        </p:txBody>
      </p:sp>
      <p:sp>
        <p:nvSpPr>
          <p:cNvPr id="132108" name="Rectangle 12"/>
          <p:cNvSpPr>
            <a:spLocks noChangeArrowheads="1"/>
          </p:cNvSpPr>
          <p:nvPr/>
        </p:nvSpPr>
        <p:spPr bwMode="auto">
          <a:xfrm>
            <a:off x="6943725" y="700088"/>
            <a:ext cx="1239838" cy="400050"/>
          </a:xfrm>
          <a:prstGeom prst="rect">
            <a:avLst/>
          </a:prstGeom>
          <a:solidFill>
            <a:srgbClr val="FFFF99"/>
          </a:solidFill>
          <a:ln w="19050">
            <a:solidFill>
              <a:schemeClr val="bg1"/>
            </a:solidFill>
            <a:miter lim="800000"/>
            <a:headEnd/>
            <a:tailEnd/>
          </a:ln>
        </p:spPr>
        <p:txBody>
          <a:bodyPr wrap="none" anchor="ctr">
            <a:spAutoFit/>
          </a:bodyPr>
          <a:lstStyle/>
          <a:p>
            <a:pPr algn="ctr"/>
            <a:r>
              <a:rPr lang="pl-PL" sz="2000">
                <a:solidFill>
                  <a:schemeClr val="tx1"/>
                </a:solidFill>
              </a:rPr>
              <a:t>środowisko</a:t>
            </a:r>
            <a:endParaRPr lang="fr-FR" sz="2000">
              <a:solidFill>
                <a:schemeClr val="tx1"/>
              </a:solidFill>
            </a:endParaRPr>
          </a:p>
        </p:txBody>
      </p:sp>
      <p:sp>
        <p:nvSpPr>
          <p:cNvPr id="144394" name="Rectangle 13"/>
          <p:cNvSpPr>
            <a:spLocks noChangeArrowheads="1"/>
          </p:cNvSpPr>
          <p:nvPr/>
        </p:nvSpPr>
        <p:spPr bwMode="auto">
          <a:xfrm>
            <a:off x="179388" y="1173163"/>
            <a:ext cx="1917700" cy="708025"/>
          </a:xfrm>
          <a:prstGeom prst="rect">
            <a:avLst/>
          </a:prstGeom>
          <a:solidFill>
            <a:srgbClr val="FFFF99"/>
          </a:solidFill>
          <a:ln w="19050">
            <a:solidFill>
              <a:schemeClr val="bg1"/>
            </a:solidFill>
            <a:miter lim="800000"/>
            <a:headEnd/>
            <a:tailEnd/>
          </a:ln>
        </p:spPr>
        <p:txBody>
          <a:bodyPr wrap="none" anchor="ctr">
            <a:spAutoFit/>
          </a:bodyPr>
          <a:lstStyle/>
          <a:p>
            <a:r>
              <a:rPr lang="pl-PL" sz="2000">
                <a:solidFill>
                  <a:schemeClr val="tx1"/>
                </a:solidFill>
              </a:rPr>
              <a:t>Oś podwzgórzowo</a:t>
            </a:r>
          </a:p>
          <a:p>
            <a:r>
              <a:rPr lang="pl-PL" sz="2000">
                <a:solidFill>
                  <a:schemeClr val="tx1"/>
                </a:solidFill>
              </a:rPr>
              <a:t>-przysadkowa</a:t>
            </a:r>
            <a:endParaRPr lang="fr-FR" sz="2000">
              <a:solidFill>
                <a:schemeClr val="tx1"/>
              </a:solidFill>
            </a:endParaRPr>
          </a:p>
        </p:txBody>
      </p:sp>
      <p:sp>
        <p:nvSpPr>
          <p:cNvPr id="132110" name="Text Box 14"/>
          <p:cNvSpPr txBox="1">
            <a:spLocks noChangeArrowheads="1"/>
          </p:cNvSpPr>
          <p:nvPr/>
        </p:nvSpPr>
        <p:spPr bwMode="auto">
          <a:xfrm>
            <a:off x="539750" y="4292600"/>
            <a:ext cx="1668463" cy="400050"/>
          </a:xfrm>
          <a:prstGeom prst="rect">
            <a:avLst/>
          </a:prstGeom>
          <a:solidFill>
            <a:schemeClr val="bg1"/>
          </a:solidFill>
          <a:ln w="9525">
            <a:solidFill>
              <a:schemeClr val="bg1"/>
            </a:solidFill>
            <a:miter lim="800000"/>
            <a:headEnd/>
            <a:tailEnd/>
          </a:ln>
        </p:spPr>
        <p:txBody>
          <a:bodyPr wrap="none">
            <a:spAutoFit/>
          </a:bodyPr>
          <a:lstStyle/>
          <a:p>
            <a:r>
              <a:rPr lang="fr-FR" sz="2000">
                <a:solidFill>
                  <a:schemeClr val="tx1"/>
                </a:solidFill>
              </a:rPr>
              <a:t>H</a:t>
            </a:r>
            <a:r>
              <a:rPr lang="pl-PL" sz="2000">
                <a:solidFill>
                  <a:schemeClr val="tx1"/>
                </a:solidFill>
              </a:rPr>
              <a:t>i</a:t>
            </a:r>
            <a:r>
              <a:rPr lang="fr-FR" sz="2000">
                <a:solidFill>
                  <a:schemeClr val="tx1"/>
                </a:solidFill>
              </a:rPr>
              <a:t>poinsulinemia</a:t>
            </a:r>
          </a:p>
        </p:txBody>
      </p:sp>
      <p:sp>
        <p:nvSpPr>
          <p:cNvPr id="132111" name="Text Box 15"/>
          <p:cNvSpPr txBox="1">
            <a:spLocks noChangeArrowheads="1"/>
          </p:cNvSpPr>
          <p:nvPr/>
        </p:nvSpPr>
        <p:spPr bwMode="auto">
          <a:xfrm>
            <a:off x="3276600" y="5516563"/>
            <a:ext cx="1600200" cy="400050"/>
          </a:xfrm>
          <a:prstGeom prst="rect">
            <a:avLst/>
          </a:prstGeom>
          <a:solidFill>
            <a:schemeClr val="bg1"/>
          </a:solidFill>
          <a:ln w="9525">
            <a:solidFill>
              <a:schemeClr val="bg1"/>
            </a:solidFill>
            <a:miter lim="800000"/>
            <a:headEnd/>
            <a:tailEnd/>
          </a:ln>
        </p:spPr>
        <p:txBody>
          <a:bodyPr wrap="none">
            <a:spAutoFit/>
          </a:bodyPr>
          <a:lstStyle/>
          <a:p>
            <a:r>
              <a:rPr lang="fr-FR" sz="2000">
                <a:solidFill>
                  <a:schemeClr val="tx1"/>
                </a:solidFill>
              </a:rPr>
              <a:t> </a:t>
            </a:r>
            <a:r>
              <a:rPr lang="pl-PL" sz="2000">
                <a:solidFill>
                  <a:schemeClr val="tx1"/>
                </a:solidFill>
              </a:rPr>
              <a:t>Spadek</a:t>
            </a:r>
            <a:r>
              <a:rPr lang="fr-FR" sz="2000">
                <a:solidFill>
                  <a:schemeClr val="tx1"/>
                </a:solidFill>
              </a:rPr>
              <a:t> GnRH</a:t>
            </a:r>
          </a:p>
        </p:txBody>
      </p:sp>
      <p:sp>
        <p:nvSpPr>
          <p:cNvPr id="132112" name="Text Box 16"/>
          <p:cNvSpPr txBox="1">
            <a:spLocks noChangeArrowheads="1"/>
          </p:cNvSpPr>
          <p:nvPr/>
        </p:nvSpPr>
        <p:spPr bwMode="auto">
          <a:xfrm>
            <a:off x="611188" y="5373688"/>
            <a:ext cx="1785937" cy="708025"/>
          </a:xfrm>
          <a:prstGeom prst="rect">
            <a:avLst/>
          </a:prstGeom>
          <a:solidFill>
            <a:schemeClr val="bg1"/>
          </a:solidFill>
          <a:ln w="9525">
            <a:solidFill>
              <a:schemeClr val="bg1"/>
            </a:solidFill>
            <a:miter lim="800000"/>
            <a:headEnd/>
            <a:tailEnd/>
          </a:ln>
        </p:spPr>
        <p:txBody>
          <a:bodyPr wrap="none">
            <a:spAutoFit/>
          </a:bodyPr>
          <a:lstStyle/>
          <a:p>
            <a:r>
              <a:rPr lang="pl-PL" sz="2000">
                <a:solidFill>
                  <a:schemeClr val="tx1"/>
                </a:solidFill>
              </a:rPr>
              <a:t>Wzrost</a:t>
            </a:r>
            <a:r>
              <a:rPr lang="fr-FR" sz="2000">
                <a:solidFill>
                  <a:schemeClr val="tx1"/>
                </a:solidFill>
              </a:rPr>
              <a:t> NEFA</a:t>
            </a:r>
          </a:p>
          <a:p>
            <a:r>
              <a:rPr lang="pl-PL" sz="2000">
                <a:solidFill>
                  <a:schemeClr val="tx1"/>
                </a:solidFill>
              </a:rPr>
              <a:t>I ciał ketonowych</a:t>
            </a:r>
            <a:endParaRPr lang="fr-FR" sz="2000">
              <a:solidFill>
                <a:schemeClr val="tx1"/>
              </a:solidFill>
            </a:endParaRPr>
          </a:p>
        </p:txBody>
      </p:sp>
      <p:sp>
        <p:nvSpPr>
          <p:cNvPr id="132113" name="Rectangle 17"/>
          <p:cNvSpPr>
            <a:spLocks noChangeArrowheads="1"/>
          </p:cNvSpPr>
          <p:nvPr/>
        </p:nvSpPr>
        <p:spPr bwMode="auto">
          <a:xfrm>
            <a:off x="2886075" y="1276350"/>
            <a:ext cx="900113" cy="400050"/>
          </a:xfrm>
          <a:prstGeom prst="rect">
            <a:avLst/>
          </a:prstGeom>
          <a:solidFill>
            <a:srgbClr val="FFFF99"/>
          </a:solidFill>
          <a:ln w="19050">
            <a:solidFill>
              <a:schemeClr val="bg1"/>
            </a:solidFill>
            <a:miter lim="800000"/>
            <a:headEnd/>
            <a:tailEnd/>
          </a:ln>
        </p:spPr>
        <p:txBody>
          <a:bodyPr wrap="none" anchor="ctr">
            <a:spAutoFit/>
          </a:bodyPr>
          <a:lstStyle/>
          <a:p>
            <a:pPr algn="ctr"/>
            <a:r>
              <a:rPr lang="pl-PL" sz="2000">
                <a:solidFill>
                  <a:schemeClr val="tx1"/>
                </a:solidFill>
              </a:rPr>
              <a:t>zwierzę</a:t>
            </a:r>
            <a:endParaRPr lang="fr-FR" sz="2000">
              <a:solidFill>
                <a:schemeClr val="tx1"/>
              </a:solidFill>
            </a:endParaRPr>
          </a:p>
        </p:txBody>
      </p:sp>
      <p:sp>
        <p:nvSpPr>
          <p:cNvPr id="132133" name="Line 37"/>
          <p:cNvSpPr>
            <a:spLocks noChangeShapeType="1"/>
          </p:cNvSpPr>
          <p:nvPr/>
        </p:nvSpPr>
        <p:spPr bwMode="auto">
          <a:xfrm>
            <a:off x="3348038" y="1700213"/>
            <a:ext cx="0" cy="1728787"/>
          </a:xfrm>
          <a:prstGeom prst="line">
            <a:avLst/>
          </a:prstGeom>
          <a:noFill/>
          <a:ln w="9525">
            <a:solidFill>
              <a:schemeClr val="bg1"/>
            </a:solidFill>
            <a:round/>
            <a:headEnd/>
            <a:tailEnd type="triangle" w="med" len="med"/>
          </a:ln>
        </p:spPr>
        <p:txBody>
          <a:bodyPr/>
          <a:lstStyle/>
          <a:p>
            <a:endParaRPr lang="fr-FR"/>
          </a:p>
        </p:txBody>
      </p:sp>
      <p:sp>
        <p:nvSpPr>
          <p:cNvPr id="144400" name="Text Box 39"/>
          <p:cNvSpPr txBox="1">
            <a:spLocks noChangeArrowheads="1"/>
          </p:cNvSpPr>
          <p:nvPr/>
        </p:nvSpPr>
        <p:spPr bwMode="auto">
          <a:xfrm>
            <a:off x="4140200" y="1268413"/>
            <a:ext cx="2660650" cy="1930400"/>
          </a:xfrm>
          <a:prstGeom prst="rect">
            <a:avLst/>
          </a:prstGeom>
          <a:solidFill>
            <a:srgbClr val="0099CC"/>
          </a:solidFill>
          <a:ln w="9525">
            <a:solidFill>
              <a:schemeClr val="bg1"/>
            </a:solidFill>
            <a:miter lim="800000"/>
            <a:headEnd/>
            <a:tailEnd/>
          </a:ln>
        </p:spPr>
        <p:txBody>
          <a:bodyPr wrap="none">
            <a:spAutoFit/>
          </a:bodyPr>
          <a:lstStyle/>
          <a:p>
            <a:r>
              <a:rPr lang="pl-PL" sz="2000"/>
              <a:t>Liczba laktacji</a:t>
            </a:r>
            <a:endParaRPr lang="fr-FR" sz="2000"/>
          </a:p>
          <a:p>
            <a:r>
              <a:rPr lang="pl-PL" sz="2000"/>
              <a:t>Poziom produkcji mlecznej</a:t>
            </a:r>
            <a:endParaRPr lang="fr-FR" sz="2000"/>
          </a:p>
          <a:p>
            <a:r>
              <a:rPr lang="pl-PL" sz="2000"/>
              <a:t>Okres poporodowy</a:t>
            </a:r>
            <a:endParaRPr lang="fr-FR" sz="2000"/>
          </a:p>
          <a:p>
            <a:r>
              <a:rPr lang="pl-PL" sz="2000"/>
              <a:t>Nieprawidłowości w </a:t>
            </a:r>
          </a:p>
          <a:p>
            <a:r>
              <a:rPr lang="pl-PL" sz="2000"/>
              <a:t>okresie poporodowym</a:t>
            </a:r>
            <a:endParaRPr lang="fr-FR" sz="2000"/>
          </a:p>
          <a:p>
            <a:r>
              <a:rPr lang="fr-FR" sz="2000"/>
              <a:t>Gene</a:t>
            </a:r>
            <a:r>
              <a:rPr lang="pl-PL" sz="2000"/>
              <a:t>tyka</a:t>
            </a:r>
            <a:endParaRPr lang="fr-FR" sz="2000"/>
          </a:p>
        </p:txBody>
      </p:sp>
      <p:sp>
        <p:nvSpPr>
          <p:cNvPr id="132156" name="Line 60"/>
          <p:cNvSpPr>
            <a:spLocks noChangeShapeType="1"/>
          </p:cNvSpPr>
          <p:nvPr/>
        </p:nvSpPr>
        <p:spPr bwMode="auto">
          <a:xfrm flipH="1">
            <a:off x="4932363" y="3644900"/>
            <a:ext cx="1439862" cy="0"/>
          </a:xfrm>
          <a:prstGeom prst="line">
            <a:avLst/>
          </a:prstGeom>
          <a:noFill/>
          <a:ln w="9525">
            <a:solidFill>
              <a:schemeClr val="bg1"/>
            </a:solidFill>
            <a:round/>
            <a:headEnd/>
            <a:tailEnd type="triangle" w="med" len="med"/>
          </a:ln>
        </p:spPr>
        <p:txBody>
          <a:bodyPr/>
          <a:lstStyle/>
          <a:p>
            <a:endParaRPr lang="fr-FR"/>
          </a:p>
        </p:txBody>
      </p:sp>
      <p:sp>
        <p:nvSpPr>
          <p:cNvPr id="132157" name="Line 61"/>
          <p:cNvSpPr>
            <a:spLocks noChangeShapeType="1"/>
          </p:cNvSpPr>
          <p:nvPr/>
        </p:nvSpPr>
        <p:spPr bwMode="auto">
          <a:xfrm flipH="1">
            <a:off x="7019925" y="1125538"/>
            <a:ext cx="0" cy="2374900"/>
          </a:xfrm>
          <a:prstGeom prst="line">
            <a:avLst/>
          </a:prstGeom>
          <a:noFill/>
          <a:ln w="9525">
            <a:solidFill>
              <a:schemeClr val="bg1"/>
            </a:solidFill>
            <a:round/>
            <a:headEnd/>
            <a:tailEnd type="triangle" w="med" len="med"/>
          </a:ln>
        </p:spPr>
        <p:txBody>
          <a:bodyPr/>
          <a:lstStyle/>
          <a:p>
            <a:endParaRPr lang="fr-FR"/>
          </a:p>
        </p:txBody>
      </p:sp>
      <p:sp>
        <p:nvSpPr>
          <p:cNvPr id="144403" name="Text Box 63"/>
          <p:cNvSpPr txBox="1">
            <a:spLocks noChangeArrowheads="1"/>
          </p:cNvSpPr>
          <p:nvPr/>
        </p:nvSpPr>
        <p:spPr bwMode="auto">
          <a:xfrm>
            <a:off x="7956550" y="1341438"/>
            <a:ext cx="1098550" cy="400050"/>
          </a:xfrm>
          <a:prstGeom prst="rect">
            <a:avLst/>
          </a:prstGeom>
          <a:solidFill>
            <a:srgbClr val="0099CC"/>
          </a:solidFill>
          <a:ln w="9525">
            <a:solidFill>
              <a:schemeClr val="bg1"/>
            </a:solidFill>
            <a:miter lim="800000"/>
            <a:headEnd/>
            <a:tailEnd/>
          </a:ln>
        </p:spPr>
        <p:txBody>
          <a:bodyPr wrap="none">
            <a:spAutoFit/>
          </a:bodyPr>
          <a:lstStyle/>
          <a:p>
            <a:r>
              <a:rPr lang="pl-PL" sz="2000"/>
              <a:t>Pora roku</a:t>
            </a:r>
            <a:endParaRPr lang="fr-FR" sz="2000"/>
          </a:p>
        </p:txBody>
      </p:sp>
      <p:sp>
        <p:nvSpPr>
          <p:cNvPr id="144404" name="Text Box 64"/>
          <p:cNvSpPr txBox="1">
            <a:spLocks noChangeArrowheads="1"/>
          </p:cNvSpPr>
          <p:nvPr/>
        </p:nvSpPr>
        <p:spPr bwMode="auto">
          <a:xfrm>
            <a:off x="7451725" y="1916113"/>
            <a:ext cx="676275" cy="400050"/>
          </a:xfrm>
          <a:prstGeom prst="rect">
            <a:avLst/>
          </a:prstGeom>
          <a:solidFill>
            <a:srgbClr val="0099CC"/>
          </a:solidFill>
          <a:ln w="9525">
            <a:solidFill>
              <a:schemeClr val="bg1"/>
            </a:solidFill>
            <a:miter lim="800000"/>
            <a:headEnd/>
            <a:tailEnd/>
          </a:ln>
        </p:spPr>
        <p:txBody>
          <a:bodyPr wrap="none">
            <a:spAutoFit/>
          </a:bodyPr>
          <a:lstStyle/>
          <a:p>
            <a:r>
              <a:rPr lang="fr-FR" sz="2000"/>
              <a:t>Stres</a:t>
            </a:r>
          </a:p>
        </p:txBody>
      </p:sp>
      <p:sp>
        <p:nvSpPr>
          <p:cNvPr id="144405" name="Text Box 65"/>
          <p:cNvSpPr txBox="1">
            <a:spLocks noChangeArrowheads="1"/>
          </p:cNvSpPr>
          <p:nvPr/>
        </p:nvSpPr>
        <p:spPr bwMode="auto">
          <a:xfrm>
            <a:off x="7740650" y="2636838"/>
            <a:ext cx="946150" cy="400050"/>
          </a:xfrm>
          <a:prstGeom prst="rect">
            <a:avLst/>
          </a:prstGeom>
          <a:solidFill>
            <a:schemeClr val="bg1"/>
          </a:solidFill>
          <a:ln w="9525">
            <a:solidFill>
              <a:schemeClr val="bg1"/>
            </a:solidFill>
            <a:miter lim="800000"/>
            <a:headEnd/>
            <a:tailEnd/>
          </a:ln>
        </p:spPr>
        <p:txBody>
          <a:bodyPr wrap="none">
            <a:spAutoFit/>
          </a:bodyPr>
          <a:lstStyle/>
          <a:p>
            <a:r>
              <a:rPr lang="pl-PL" sz="2000">
                <a:solidFill>
                  <a:schemeClr val="tx1"/>
                </a:solidFill>
              </a:rPr>
              <a:t>K</a:t>
            </a:r>
            <a:r>
              <a:rPr lang="fr-FR" sz="2000">
                <a:solidFill>
                  <a:schemeClr val="tx1"/>
                </a:solidFill>
              </a:rPr>
              <a:t>ort</a:t>
            </a:r>
            <a:r>
              <a:rPr lang="pl-PL" sz="2000">
                <a:solidFill>
                  <a:schemeClr val="tx1"/>
                </a:solidFill>
              </a:rPr>
              <a:t>yz</a:t>
            </a:r>
            <a:r>
              <a:rPr lang="fr-FR" sz="2000">
                <a:solidFill>
                  <a:schemeClr val="tx1"/>
                </a:solidFill>
              </a:rPr>
              <a:t>ol</a:t>
            </a:r>
          </a:p>
        </p:txBody>
      </p:sp>
      <p:sp>
        <p:nvSpPr>
          <p:cNvPr id="144406" name="Text Box 66"/>
          <p:cNvSpPr txBox="1">
            <a:spLocks noChangeArrowheads="1"/>
          </p:cNvSpPr>
          <p:nvPr/>
        </p:nvSpPr>
        <p:spPr bwMode="auto">
          <a:xfrm>
            <a:off x="7524750" y="3429000"/>
            <a:ext cx="1619250" cy="400050"/>
          </a:xfrm>
          <a:prstGeom prst="rect">
            <a:avLst/>
          </a:prstGeom>
          <a:solidFill>
            <a:schemeClr val="bg1"/>
          </a:solidFill>
          <a:ln w="9525">
            <a:solidFill>
              <a:schemeClr val="bg1"/>
            </a:solidFill>
            <a:miter lim="800000"/>
            <a:headEnd/>
            <a:tailEnd/>
          </a:ln>
        </p:spPr>
        <p:txBody>
          <a:bodyPr>
            <a:spAutoFit/>
          </a:bodyPr>
          <a:lstStyle/>
          <a:p>
            <a:r>
              <a:rPr lang="pl-PL" sz="2000">
                <a:solidFill>
                  <a:schemeClr val="tx1"/>
                </a:solidFill>
              </a:rPr>
              <a:t>Hamowanie </a:t>
            </a:r>
            <a:r>
              <a:rPr lang="fr-FR" sz="2000">
                <a:solidFill>
                  <a:schemeClr val="tx1"/>
                </a:solidFill>
              </a:rPr>
              <a:t>LH </a:t>
            </a:r>
          </a:p>
        </p:txBody>
      </p:sp>
      <p:sp>
        <p:nvSpPr>
          <p:cNvPr id="144407" name="Line 70"/>
          <p:cNvSpPr>
            <a:spLocks noChangeShapeType="1"/>
          </p:cNvSpPr>
          <p:nvPr/>
        </p:nvSpPr>
        <p:spPr bwMode="auto">
          <a:xfrm>
            <a:off x="7019925" y="1557338"/>
            <a:ext cx="936625" cy="0"/>
          </a:xfrm>
          <a:prstGeom prst="line">
            <a:avLst/>
          </a:prstGeom>
          <a:noFill/>
          <a:ln w="9525">
            <a:solidFill>
              <a:schemeClr val="bg1"/>
            </a:solidFill>
            <a:round/>
            <a:headEnd/>
            <a:tailEnd type="triangle" w="med" len="med"/>
          </a:ln>
        </p:spPr>
        <p:txBody>
          <a:bodyPr/>
          <a:lstStyle/>
          <a:p>
            <a:endParaRPr lang="fr-FR"/>
          </a:p>
        </p:txBody>
      </p:sp>
      <p:sp>
        <p:nvSpPr>
          <p:cNvPr id="144408" name="Line 71"/>
          <p:cNvSpPr>
            <a:spLocks noChangeShapeType="1"/>
          </p:cNvSpPr>
          <p:nvPr/>
        </p:nvSpPr>
        <p:spPr bwMode="auto">
          <a:xfrm>
            <a:off x="7019925" y="1989138"/>
            <a:ext cx="431800" cy="0"/>
          </a:xfrm>
          <a:prstGeom prst="line">
            <a:avLst/>
          </a:prstGeom>
          <a:noFill/>
          <a:ln w="9525">
            <a:solidFill>
              <a:schemeClr val="bg1"/>
            </a:solidFill>
            <a:round/>
            <a:headEnd/>
            <a:tailEnd type="triangle" w="med" len="med"/>
          </a:ln>
        </p:spPr>
        <p:txBody>
          <a:bodyPr/>
          <a:lstStyle/>
          <a:p>
            <a:endParaRPr lang="fr-FR"/>
          </a:p>
        </p:txBody>
      </p:sp>
      <p:sp>
        <p:nvSpPr>
          <p:cNvPr id="144409" name="Line 72"/>
          <p:cNvSpPr>
            <a:spLocks noChangeShapeType="1"/>
          </p:cNvSpPr>
          <p:nvPr/>
        </p:nvSpPr>
        <p:spPr bwMode="auto">
          <a:xfrm>
            <a:off x="3779838" y="1484313"/>
            <a:ext cx="360362" cy="0"/>
          </a:xfrm>
          <a:prstGeom prst="line">
            <a:avLst/>
          </a:prstGeom>
          <a:noFill/>
          <a:ln w="9525">
            <a:solidFill>
              <a:schemeClr val="bg1"/>
            </a:solidFill>
            <a:round/>
            <a:headEnd/>
            <a:tailEnd type="triangle" w="med" len="med"/>
          </a:ln>
        </p:spPr>
        <p:txBody>
          <a:bodyPr/>
          <a:lstStyle/>
          <a:p>
            <a:endParaRPr lang="fr-FR"/>
          </a:p>
        </p:txBody>
      </p:sp>
      <p:sp>
        <p:nvSpPr>
          <p:cNvPr id="144410" name="Line 74"/>
          <p:cNvSpPr>
            <a:spLocks noChangeShapeType="1"/>
          </p:cNvSpPr>
          <p:nvPr/>
        </p:nvSpPr>
        <p:spPr bwMode="auto">
          <a:xfrm>
            <a:off x="8243888" y="2133600"/>
            <a:ext cx="215900" cy="0"/>
          </a:xfrm>
          <a:prstGeom prst="line">
            <a:avLst/>
          </a:prstGeom>
          <a:noFill/>
          <a:ln w="9525">
            <a:solidFill>
              <a:schemeClr val="bg1"/>
            </a:solidFill>
            <a:round/>
            <a:headEnd/>
            <a:tailEnd/>
          </a:ln>
        </p:spPr>
        <p:txBody>
          <a:bodyPr/>
          <a:lstStyle/>
          <a:p>
            <a:endParaRPr lang="fr-FR"/>
          </a:p>
        </p:txBody>
      </p:sp>
      <p:sp>
        <p:nvSpPr>
          <p:cNvPr id="144411" name="Line 75"/>
          <p:cNvSpPr>
            <a:spLocks noChangeShapeType="1"/>
          </p:cNvSpPr>
          <p:nvPr/>
        </p:nvSpPr>
        <p:spPr bwMode="auto">
          <a:xfrm>
            <a:off x="8101013" y="3068638"/>
            <a:ext cx="0" cy="360362"/>
          </a:xfrm>
          <a:prstGeom prst="line">
            <a:avLst/>
          </a:prstGeom>
          <a:noFill/>
          <a:ln w="9525">
            <a:solidFill>
              <a:schemeClr val="bg1"/>
            </a:solidFill>
            <a:round/>
            <a:headEnd/>
            <a:tailEnd type="triangle" w="med" len="med"/>
          </a:ln>
        </p:spPr>
        <p:txBody>
          <a:bodyPr/>
          <a:lstStyle/>
          <a:p>
            <a:endParaRPr lang="fr-FR"/>
          </a:p>
        </p:txBody>
      </p:sp>
      <p:sp>
        <p:nvSpPr>
          <p:cNvPr id="144412" name="Line 76"/>
          <p:cNvSpPr>
            <a:spLocks noChangeShapeType="1"/>
          </p:cNvSpPr>
          <p:nvPr/>
        </p:nvSpPr>
        <p:spPr bwMode="auto">
          <a:xfrm>
            <a:off x="8459788" y="2133600"/>
            <a:ext cx="0" cy="503238"/>
          </a:xfrm>
          <a:prstGeom prst="line">
            <a:avLst/>
          </a:prstGeom>
          <a:noFill/>
          <a:ln w="9525">
            <a:solidFill>
              <a:schemeClr val="bg1"/>
            </a:solidFill>
            <a:round/>
            <a:headEnd/>
            <a:tailEnd type="triangle" w="med" len="med"/>
          </a:ln>
        </p:spPr>
        <p:txBody>
          <a:bodyPr/>
          <a:lstStyle/>
          <a:p>
            <a:endParaRPr lang="fr-FR"/>
          </a:p>
        </p:txBody>
      </p:sp>
      <p:sp>
        <p:nvSpPr>
          <p:cNvPr id="144413" name="Line 77"/>
          <p:cNvSpPr>
            <a:spLocks noChangeShapeType="1"/>
          </p:cNvSpPr>
          <p:nvPr/>
        </p:nvSpPr>
        <p:spPr bwMode="auto">
          <a:xfrm>
            <a:off x="7092950" y="4724400"/>
            <a:ext cx="0" cy="792163"/>
          </a:xfrm>
          <a:prstGeom prst="line">
            <a:avLst/>
          </a:prstGeom>
          <a:noFill/>
          <a:ln w="9525">
            <a:solidFill>
              <a:schemeClr val="bg1"/>
            </a:solidFill>
            <a:round/>
            <a:headEnd/>
            <a:tailEnd type="triangle" w="med" len="med"/>
          </a:ln>
        </p:spPr>
        <p:txBody>
          <a:bodyPr/>
          <a:lstStyle/>
          <a:p>
            <a:endParaRPr lang="fr-FR"/>
          </a:p>
        </p:txBody>
      </p:sp>
      <p:sp>
        <p:nvSpPr>
          <p:cNvPr id="144414" name="Line 78"/>
          <p:cNvSpPr>
            <a:spLocks noChangeShapeType="1"/>
          </p:cNvSpPr>
          <p:nvPr/>
        </p:nvSpPr>
        <p:spPr bwMode="auto">
          <a:xfrm>
            <a:off x="2987675" y="3860800"/>
            <a:ext cx="0" cy="431800"/>
          </a:xfrm>
          <a:prstGeom prst="line">
            <a:avLst/>
          </a:prstGeom>
          <a:noFill/>
          <a:ln w="9525">
            <a:solidFill>
              <a:schemeClr val="bg1"/>
            </a:solidFill>
            <a:round/>
            <a:headEnd/>
            <a:tailEnd type="triangle" w="med" len="med"/>
          </a:ln>
        </p:spPr>
        <p:txBody>
          <a:bodyPr/>
          <a:lstStyle/>
          <a:p>
            <a:endParaRPr lang="fr-FR"/>
          </a:p>
        </p:txBody>
      </p:sp>
      <p:sp>
        <p:nvSpPr>
          <p:cNvPr id="144415" name="Line 79"/>
          <p:cNvSpPr>
            <a:spLocks noChangeShapeType="1"/>
          </p:cNvSpPr>
          <p:nvPr/>
        </p:nvSpPr>
        <p:spPr bwMode="auto">
          <a:xfrm>
            <a:off x="4356100" y="3860800"/>
            <a:ext cx="0" cy="360363"/>
          </a:xfrm>
          <a:prstGeom prst="line">
            <a:avLst/>
          </a:prstGeom>
          <a:noFill/>
          <a:ln w="9525">
            <a:solidFill>
              <a:schemeClr val="bg1"/>
            </a:solidFill>
            <a:round/>
            <a:headEnd/>
            <a:tailEnd type="triangle" w="med" len="med"/>
          </a:ln>
        </p:spPr>
        <p:txBody>
          <a:bodyPr/>
          <a:lstStyle/>
          <a:p>
            <a:endParaRPr lang="fr-FR"/>
          </a:p>
        </p:txBody>
      </p:sp>
      <p:sp>
        <p:nvSpPr>
          <p:cNvPr id="144416" name="Line 80"/>
          <p:cNvSpPr>
            <a:spLocks noChangeShapeType="1"/>
          </p:cNvSpPr>
          <p:nvPr/>
        </p:nvSpPr>
        <p:spPr bwMode="auto">
          <a:xfrm>
            <a:off x="2195513" y="3860800"/>
            <a:ext cx="0" cy="431800"/>
          </a:xfrm>
          <a:prstGeom prst="line">
            <a:avLst/>
          </a:prstGeom>
          <a:noFill/>
          <a:ln w="9525">
            <a:solidFill>
              <a:schemeClr val="bg1"/>
            </a:solidFill>
            <a:round/>
            <a:headEnd/>
            <a:tailEnd type="triangle" w="med" len="med"/>
          </a:ln>
        </p:spPr>
        <p:txBody>
          <a:bodyPr/>
          <a:lstStyle/>
          <a:p>
            <a:endParaRPr lang="fr-FR"/>
          </a:p>
        </p:txBody>
      </p:sp>
      <p:sp>
        <p:nvSpPr>
          <p:cNvPr id="144417" name="Line 81"/>
          <p:cNvSpPr>
            <a:spLocks noChangeShapeType="1"/>
          </p:cNvSpPr>
          <p:nvPr/>
        </p:nvSpPr>
        <p:spPr bwMode="auto">
          <a:xfrm>
            <a:off x="2339975" y="5661025"/>
            <a:ext cx="936625" cy="0"/>
          </a:xfrm>
          <a:prstGeom prst="line">
            <a:avLst/>
          </a:prstGeom>
          <a:noFill/>
          <a:ln w="9525">
            <a:solidFill>
              <a:schemeClr val="bg1"/>
            </a:solidFill>
            <a:round/>
            <a:headEnd/>
            <a:tailEnd type="triangle" w="med" len="med"/>
          </a:ln>
        </p:spPr>
        <p:txBody>
          <a:bodyPr/>
          <a:lstStyle/>
          <a:p>
            <a:endParaRPr lang="fr-FR"/>
          </a:p>
        </p:txBody>
      </p:sp>
      <p:sp>
        <p:nvSpPr>
          <p:cNvPr id="144418" name="Line 82"/>
          <p:cNvSpPr>
            <a:spLocks noChangeShapeType="1"/>
          </p:cNvSpPr>
          <p:nvPr/>
        </p:nvSpPr>
        <p:spPr bwMode="auto">
          <a:xfrm>
            <a:off x="4932363" y="5734050"/>
            <a:ext cx="1439862" cy="0"/>
          </a:xfrm>
          <a:prstGeom prst="line">
            <a:avLst/>
          </a:prstGeom>
          <a:noFill/>
          <a:ln w="9525">
            <a:solidFill>
              <a:schemeClr val="bg1"/>
            </a:solidFill>
            <a:round/>
            <a:headEnd/>
            <a:tailEnd type="triangle" w="med" len="med"/>
          </a:ln>
        </p:spPr>
        <p:txBody>
          <a:bodyPr/>
          <a:lstStyle/>
          <a:p>
            <a:endParaRPr lang="fr-FR"/>
          </a:p>
        </p:txBody>
      </p:sp>
      <p:sp>
        <p:nvSpPr>
          <p:cNvPr id="144419" name="Line 83"/>
          <p:cNvSpPr>
            <a:spLocks noChangeShapeType="1"/>
          </p:cNvSpPr>
          <p:nvPr/>
        </p:nvSpPr>
        <p:spPr bwMode="auto">
          <a:xfrm flipH="1">
            <a:off x="2268538" y="4508500"/>
            <a:ext cx="287337" cy="0"/>
          </a:xfrm>
          <a:prstGeom prst="line">
            <a:avLst/>
          </a:prstGeom>
          <a:noFill/>
          <a:ln w="9525">
            <a:solidFill>
              <a:schemeClr val="bg1"/>
            </a:solidFill>
            <a:round/>
            <a:headEnd/>
            <a:tailEnd type="triangle" w="med" len="med"/>
          </a:ln>
        </p:spPr>
        <p:txBody>
          <a:bodyPr/>
          <a:lstStyle/>
          <a:p>
            <a:endParaRPr lang="fr-FR"/>
          </a:p>
        </p:txBody>
      </p:sp>
      <p:sp>
        <p:nvSpPr>
          <p:cNvPr id="144420" name="Line 84"/>
          <p:cNvSpPr>
            <a:spLocks noChangeShapeType="1"/>
          </p:cNvSpPr>
          <p:nvPr/>
        </p:nvSpPr>
        <p:spPr bwMode="auto">
          <a:xfrm>
            <a:off x="4859338" y="4724400"/>
            <a:ext cx="0" cy="792163"/>
          </a:xfrm>
          <a:prstGeom prst="line">
            <a:avLst/>
          </a:prstGeom>
          <a:noFill/>
          <a:ln w="9525">
            <a:solidFill>
              <a:schemeClr val="bg1"/>
            </a:solidFill>
            <a:round/>
            <a:headEnd/>
            <a:tailEnd type="triangle" w="med" len="med"/>
          </a:ln>
        </p:spPr>
        <p:txBody>
          <a:bodyPr/>
          <a:lstStyle/>
          <a:p>
            <a:endParaRPr lang="fr-FR"/>
          </a:p>
        </p:txBody>
      </p:sp>
      <p:sp>
        <p:nvSpPr>
          <p:cNvPr id="144421" name="Line 85"/>
          <p:cNvSpPr>
            <a:spLocks noChangeShapeType="1"/>
          </p:cNvSpPr>
          <p:nvPr/>
        </p:nvSpPr>
        <p:spPr bwMode="auto">
          <a:xfrm>
            <a:off x="1403350" y="4652963"/>
            <a:ext cx="0" cy="720725"/>
          </a:xfrm>
          <a:prstGeom prst="line">
            <a:avLst/>
          </a:prstGeom>
          <a:noFill/>
          <a:ln w="9525">
            <a:solidFill>
              <a:schemeClr val="bg1"/>
            </a:solidFill>
            <a:round/>
            <a:headEnd/>
            <a:tailEnd type="triangle" w="med" len="med"/>
          </a:ln>
        </p:spPr>
        <p:txBody>
          <a:bodyPr/>
          <a:lstStyle/>
          <a:p>
            <a:endParaRPr lang="fr-FR"/>
          </a:p>
        </p:txBody>
      </p:sp>
      <p:sp>
        <p:nvSpPr>
          <p:cNvPr id="144423" name="Line 79"/>
          <p:cNvSpPr>
            <a:spLocks noChangeShapeType="1"/>
          </p:cNvSpPr>
          <p:nvPr/>
        </p:nvSpPr>
        <p:spPr bwMode="auto">
          <a:xfrm>
            <a:off x="4643438" y="3860800"/>
            <a:ext cx="1800225" cy="360363"/>
          </a:xfrm>
          <a:prstGeom prst="line">
            <a:avLst/>
          </a:prstGeom>
          <a:noFill/>
          <a:ln w="9525">
            <a:solidFill>
              <a:schemeClr val="bg1"/>
            </a:solidFill>
            <a:round/>
            <a:headEnd/>
            <a:tailEnd type="triangle" w="med" len="med"/>
          </a:ln>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1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21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321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440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44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21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210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44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44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44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44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144416"/>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144414"/>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144415"/>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1444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211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44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21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210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44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210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4442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3211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4441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3210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4441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3209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4441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3210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3215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44408"/>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4440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1" nodeType="clickEffect">
                                  <p:stCondLst>
                                    <p:cond delay="0"/>
                                  </p:stCondLst>
                                  <p:childTnLst>
                                    <p:set>
                                      <p:cBhvr>
                                        <p:cTn id="98" dur="1" fill="hold">
                                          <p:stCondLst>
                                            <p:cond delay="0"/>
                                          </p:stCondLst>
                                        </p:cTn>
                                        <p:tgtEl>
                                          <p:spTgt spid="132157"/>
                                        </p:tgtEl>
                                        <p:attrNameLst>
                                          <p:attrName>style.visibility</p:attrName>
                                        </p:attrNameLst>
                                      </p:cBhvr>
                                      <p:to>
                                        <p:strVal val="visible"/>
                                      </p:to>
                                    </p:set>
                                  </p:childTnLst>
                                </p:cTn>
                              </p:par>
                              <p:par>
                                <p:cTn id="99" presetID="1" presetClass="entr" presetSubtype="0" fill="hold" grpId="1" nodeType="withEffect">
                                  <p:stCondLst>
                                    <p:cond delay="0"/>
                                  </p:stCondLst>
                                  <p:childTnLst>
                                    <p:set>
                                      <p:cBhvr>
                                        <p:cTn id="100" dur="1" fill="hold">
                                          <p:stCondLst>
                                            <p:cond delay="0"/>
                                          </p:stCondLst>
                                        </p:cTn>
                                        <p:tgtEl>
                                          <p:spTgt spid="144408"/>
                                        </p:tgtEl>
                                        <p:attrNameLst>
                                          <p:attrName>style.visibility</p:attrName>
                                        </p:attrNameLst>
                                      </p:cBhvr>
                                      <p:to>
                                        <p:strVal val="visible"/>
                                      </p:to>
                                    </p:set>
                                  </p:childTnLst>
                                </p:cTn>
                              </p:par>
                              <p:par>
                                <p:cTn id="101" presetID="1" presetClass="entr" presetSubtype="0" fill="hold" grpId="1" nodeType="withEffect">
                                  <p:stCondLst>
                                    <p:cond delay="0"/>
                                  </p:stCondLst>
                                  <p:childTnLst>
                                    <p:set>
                                      <p:cBhvr>
                                        <p:cTn id="102" dur="1" fill="hold">
                                          <p:stCondLst>
                                            <p:cond delay="0"/>
                                          </p:stCondLst>
                                        </p:cTn>
                                        <p:tgtEl>
                                          <p:spTgt spid="144407"/>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44403"/>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2" nodeType="clickEffect">
                                  <p:stCondLst>
                                    <p:cond delay="0"/>
                                  </p:stCondLst>
                                  <p:childTnLst>
                                    <p:set>
                                      <p:cBhvr>
                                        <p:cTn id="108" dur="1" fill="hold">
                                          <p:stCondLst>
                                            <p:cond delay="0"/>
                                          </p:stCondLst>
                                        </p:cTn>
                                        <p:tgtEl>
                                          <p:spTgt spid="132157"/>
                                        </p:tgtEl>
                                        <p:attrNameLst>
                                          <p:attrName>style.visibility</p:attrName>
                                        </p:attrNameLst>
                                      </p:cBhvr>
                                      <p:to>
                                        <p:strVal val="visible"/>
                                      </p:to>
                                    </p:set>
                                  </p:childTnLst>
                                </p:cTn>
                              </p:par>
                              <p:par>
                                <p:cTn id="109" presetID="1" presetClass="entr" presetSubtype="0" fill="hold" grpId="2" nodeType="withEffect">
                                  <p:stCondLst>
                                    <p:cond delay="0"/>
                                  </p:stCondLst>
                                  <p:childTnLst>
                                    <p:set>
                                      <p:cBhvr>
                                        <p:cTn id="110" dur="1" fill="hold">
                                          <p:stCondLst>
                                            <p:cond delay="0"/>
                                          </p:stCondLst>
                                        </p:cTn>
                                        <p:tgtEl>
                                          <p:spTgt spid="144408"/>
                                        </p:tgtEl>
                                        <p:attrNameLst>
                                          <p:attrName>style.visibility</p:attrName>
                                        </p:attrNameLst>
                                      </p:cBhvr>
                                      <p:to>
                                        <p:strVal val="visible"/>
                                      </p:to>
                                    </p:set>
                                  </p:childTnLst>
                                </p:cTn>
                              </p:par>
                              <p:par>
                                <p:cTn id="111" presetID="1" presetClass="entr" presetSubtype="0" fill="hold" grpId="2" nodeType="withEffect">
                                  <p:stCondLst>
                                    <p:cond delay="0"/>
                                  </p:stCondLst>
                                  <p:childTnLst>
                                    <p:set>
                                      <p:cBhvr>
                                        <p:cTn id="112" dur="1" fill="hold">
                                          <p:stCondLst>
                                            <p:cond delay="0"/>
                                          </p:stCondLst>
                                        </p:cTn>
                                        <p:tgtEl>
                                          <p:spTgt spid="144407"/>
                                        </p:tgtEl>
                                        <p:attrNameLst>
                                          <p:attrName>style.visibility</p:attrName>
                                        </p:attrNameLst>
                                      </p:cBhvr>
                                      <p:to>
                                        <p:strVal val="visible"/>
                                      </p:to>
                                    </p:set>
                                  </p:childTnLst>
                                </p:cTn>
                              </p:par>
                              <p:par>
                                <p:cTn id="113" presetID="1" presetClass="entr" presetSubtype="0" fill="hold" grpId="1" nodeType="withEffect">
                                  <p:stCondLst>
                                    <p:cond delay="0"/>
                                  </p:stCondLst>
                                  <p:childTnLst>
                                    <p:set>
                                      <p:cBhvr>
                                        <p:cTn id="114" dur="1" fill="hold">
                                          <p:stCondLst>
                                            <p:cond delay="0"/>
                                          </p:stCondLst>
                                        </p:cTn>
                                        <p:tgtEl>
                                          <p:spTgt spid="144403"/>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44404"/>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144410"/>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44412"/>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44405"/>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44411"/>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44406"/>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132106"/>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132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animBg="1"/>
      <p:bldP spid="132102" grpId="0" animBg="1"/>
      <p:bldP spid="132103" grpId="0" animBg="1"/>
      <p:bldP spid="132104" grpId="0" animBg="1"/>
      <p:bldP spid="132105" grpId="0" animBg="1"/>
      <p:bldP spid="132106" grpId="0" animBg="1"/>
      <p:bldP spid="132107" grpId="0" animBg="1"/>
      <p:bldP spid="132108" grpId="0" animBg="1"/>
      <p:bldP spid="132110" grpId="0" animBg="1"/>
      <p:bldP spid="132111" grpId="0" animBg="1"/>
      <p:bldP spid="132112" grpId="0" animBg="1"/>
      <p:bldP spid="132113" grpId="0" animBg="1"/>
      <p:bldP spid="132113" grpId="1" animBg="1"/>
      <p:bldP spid="132133" grpId="0" animBg="1"/>
      <p:bldP spid="144400" grpId="0" animBg="1"/>
      <p:bldP spid="132156" grpId="0" animBg="1"/>
      <p:bldP spid="132157" grpId="0" animBg="1"/>
      <p:bldP spid="132157" grpId="1" animBg="1"/>
      <p:bldP spid="132157" grpId="2" animBg="1"/>
      <p:bldP spid="144403" grpId="0" animBg="1"/>
      <p:bldP spid="144403" grpId="1" animBg="1"/>
      <p:bldP spid="144404" grpId="0" animBg="1"/>
      <p:bldP spid="144405" grpId="0" animBg="1"/>
      <p:bldP spid="144406" grpId="0" animBg="1"/>
      <p:bldP spid="144407" grpId="0" animBg="1"/>
      <p:bldP spid="144407" grpId="1" animBg="1"/>
      <p:bldP spid="144407" grpId="2" animBg="1"/>
      <p:bldP spid="144408" grpId="0" animBg="1"/>
      <p:bldP spid="144408" grpId="1" animBg="1"/>
      <p:bldP spid="144408" grpId="2" animBg="1"/>
      <p:bldP spid="144409" grpId="0" animBg="1"/>
      <p:bldP spid="144410" grpId="0" animBg="1"/>
      <p:bldP spid="144411" grpId="0" animBg="1"/>
      <p:bldP spid="144412" grpId="0" animBg="1"/>
      <p:bldP spid="144413" grpId="0" animBg="1"/>
      <p:bldP spid="144414" grpId="0" animBg="1"/>
      <p:bldP spid="144414" grpId="1" animBg="1"/>
      <p:bldP spid="144415" grpId="0" animBg="1"/>
      <p:bldP spid="144415" grpId="1" animBg="1"/>
      <p:bldP spid="144416" grpId="0" animBg="1"/>
      <p:bldP spid="144416" grpId="1" animBg="1"/>
      <p:bldP spid="144417" grpId="0" animBg="1"/>
      <p:bldP spid="144418" grpId="0" animBg="1"/>
      <p:bldP spid="144419" grpId="0" animBg="1"/>
      <p:bldP spid="144420" grpId="0" animBg="1"/>
      <p:bldP spid="144421" grpId="0" animBg="1"/>
      <p:bldP spid="144423" grpId="0" animBg="1"/>
      <p:bldP spid="144423"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4"/>
          <p:cNvSpPr>
            <a:spLocks noGrp="1"/>
          </p:cNvSpPr>
          <p:nvPr>
            <p:ph type="title" idx="4294967295"/>
          </p:nvPr>
        </p:nvSpPr>
        <p:spPr>
          <a:xfrm>
            <a:off x="468313" y="1557338"/>
            <a:ext cx="8280400" cy="1295400"/>
          </a:xfrm>
          <a:solidFill>
            <a:srgbClr val="000066"/>
          </a:solidFill>
        </p:spPr>
        <p:txBody>
          <a:bodyPr/>
          <a:lstStyle/>
          <a:p>
            <a:r>
              <a:rPr lang="pl-PL" sz="6000" smtClean="0">
                <a:solidFill>
                  <a:schemeClr val="bg2"/>
                </a:solidFill>
              </a:rPr>
              <a:t>Strategie postępowania</a:t>
            </a:r>
            <a:endParaRPr lang="fr-FR" sz="6000" smtClean="0">
              <a:solidFill>
                <a:schemeClr val="bg2"/>
              </a:solidFill>
            </a:endParaRPr>
          </a:p>
        </p:txBody>
      </p:sp>
      <p:sp>
        <p:nvSpPr>
          <p:cNvPr id="145410" name="Rectangle 4"/>
          <p:cNvSpPr>
            <a:spLocks/>
          </p:cNvSpPr>
          <p:nvPr/>
        </p:nvSpPr>
        <p:spPr bwMode="auto">
          <a:xfrm>
            <a:off x="468313" y="3500438"/>
            <a:ext cx="8280400" cy="2808287"/>
          </a:xfrm>
          <a:prstGeom prst="rect">
            <a:avLst/>
          </a:prstGeom>
          <a:solidFill>
            <a:srgbClr val="000066"/>
          </a:solidFill>
          <a:ln w="9525">
            <a:solidFill>
              <a:schemeClr val="bg1"/>
            </a:solidFill>
            <a:miter lim="800000"/>
            <a:headEnd/>
            <a:tailEnd/>
          </a:ln>
        </p:spPr>
        <p:txBody>
          <a:bodyPr anchor="ctr"/>
          <a:lstStyle/>
          <a:p>
            <a:pPr eaLnBrk="0" hangingPunct="0">
              <a:buFontTx/>
              <a:buChar char="-"/>
            </a:pPr>
            <a:r>
              <a:rPr lang="pl-PL" sz="4000" u="sng">
                <a:solidFill>
                  <a:schemeClr val="bg2"/>
                </a:solidFill>
              </a:rPr>
              <a:t>możliwości</a:t>
            </a:r>
            <a:r>
              <a:rPr lang="fr-BE" sz="4000">
                <a:solidFill>
                  <a:schemeClr val="bg2"/>
                </a:solidFill>
              </a:rPr>
              <a:t> </a:t>
            </a:r>
            <a:br>
              <a:rPr lang="fr-BE" sz="4000">
                <a:solidFill>
                  <a:schemeClr val="bg2"/>
                </a:solidFill>
              </a:rPr>
            </a:br>
            <a:r>
              <a:rPr lang="pl-PL" sz="4000">
                <a:solidFill>
                  <a:schemeClr val="bg2"/>
                </a:solidFill>
              </a:rPr>
              <a:t>metody </a:t>
            </a:r>
            <a:r>
              <a:rPr lang="pl-PL" sz="3000">
                <a:solidFill>
                  <a:schemeClr val="bg2"/>
                </a:solidFill>
              </a:rPr>
              <a:t>z</a:t>
            </a:r>
            <a:r>
              <a:rPr lang="fr-BE" sz="3000">
                <a:solidFill>
                  <a:schemeClr val="bg2"/>
                </a:solidFill>
              </a:rPr>
              <a:t>ootechnic</a:t>
            </a:r>
            <a:r>
              <a:rPr lang="pl-PL" sz="3000">
                <a:solidFill>
                  <a:schemeClr val="bg2"/>
                </a:solidFill>
              </a:rPr>
              <a:t>zne (hodowlane)</a:t>
            </a:r>
            <a:r>
              <a:rPr lang="fr-BE" sz="3000">
                <a:solidFill>
                  <a:schemeClr val="bg2"/>
                </a:solidFill>
              </a:rPr>
              <a:t> : </a:t>
            </a:r>
            <a:r>
              <a:rPr lang="pl-PL" sz="3000">
                <a:solidFill>
                  <a:schemeClr val="bg2"/>
                </a:solidFill>
              </a:rPr>
              <a:t>odsadzenie i kontrola żywienia</a:t>
            </a:r>
            <a:r>
              <a:rPr lang="fr-BE" sz="3000">
                <a:solidFill>
                  <a:schemeClr val="bg2"/>
                </a:solidFill>
              </a:rPr>
              <a:t/>
            </a:r>
            <a:br>
              <a:rPr lang="fr-BE" sz="3000">
                <a:solidFill>
                  <a:schemeClr val="bg2"/>
                </a:solidFill>
              </a:rPr>
            </a:br>
            <a:r>
              <a:rPr lang="pl-PL" sz="3000">
                <a:solidFill>
                  <a:schemeClr val="bg2"/>
                </a:solidFill>
              </a:rPr>
              <a:t>programy hormonalne</a:t>
            </a:r>
            <a:r>
              <a:rPr lang="fr-BE" sz="3000">
                <a:solidFill>
                  <a:schemeClr val="bg2"/>
                </a:solidFill>
              </a:rPr>
              <a:t> : PGF, GnRH, hCG, ecG, progestagen</a:t>
            </a:r>
            <a:r>
              <a:rPr lang="pl-PL" sz="3000">
                <a:solidFill>
                  <a:schemeClr val="bg2"/>
                </a:solidFill>
              </a:rPr>
              <a:t>y</a:t>
            </a:r>
            <a:endParaRPr lang="fr-BE" sz="3000">
              <a:solidFill>
                <a:schemeClr val="bg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4"/>
          <p:cNvSpPr>
            <a:spLocks noGrp="1"/>
          </p:cNvSpPr>
          <p:nvPr>
            <p:ph type="title" idx="4294967295"/>
          </p:nvPr>
        </p:nvSpPr>
        <p:spPr>
          <a:xfrm>
            <a:off x="468313" y="2349500"/>
            <a:ext cx="8280400" cy="2735263"/>
          </a:xfrm>
          <a:solidFill>
            <a:srgbClr val="808080"/>
          </a:solidFill>
        </p:spPr>
        <p:txBody>
          <a:bodyPr/>
          <a:lstStyle/>
          <a:p>
            <a:r>
              <a:rPr lang="pl-PL" sz="5400" smtClean="0"/>
              <a:t>Możliwości leczenia hormonalnego</a:t>
            </a:r>
            <a:r>
              <a:rPr lang="fr-BE" sz="5400" smtClean="0"/>
              <a:t> </a:t>
            </a:r>
            <a:r>
              <a:rPr lang="pl-PL" sz="5400" smtClean="0"/>
              <a:t>poporodowego </a:t>
            </a:r>
            <a:r>
              <a:rPr lang="fr-BE" sz="5400" smtClean="0"/>
              <a:t>anoestrus</a:t>
            </a:r>
            <a:endParaRPr lang="fr-FR" sz="54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ext Box 99"/>
          <p:cNvSpPr txBox="1">
            <a:spLocks noChangeArrowheads="1"/>
          </p:cNvSpPr>
          <p:nvPr/>
        </p:nvSpPr>
        <p:spPr bwMode="auto">
          <a:xfrm>
            <a:off x="250825" y="908050"/>
            <a:ext cx="8353425" cy="1016000"/>
          </a:xfrm>
          <a:prstGeom prst="rect">
            <a:avLst/>
          </a:prstGeom>
          <a:solidFill>
            <a:srgbClr val="FFCC99"/>
          </a:solidFill>
          <a:ln w="9525">
            <a:solidFill>
              <a:schemeClr val="bg2"/>
            </a:solidFill>
            <a:miter lim="800000"/>
            <a:headEnd/>
            <a:tailEnd/>
          </a:ln>
        </p:spPr>
        <p:txBody>
          <a:bodyPr>
            <a:spAutoFit/>
          </a:bodyPr>
          <a:lstStyle/>
          <a:p>
            <a:r>
              <a:rPr lang="pl-PL" sz="2000">
                <a:solidFill>
                  <a:schemeClr val="tx1"/>
                </a:solidFill>
              </a:rPr>
              <a:t>właściwe rozpoznanie dotyczącego ustalenia przyczyn poporodowego </a:t>
            </a:r>
            <a:r>
              <a:rPr lang="fr-BE" sz="2000">
                <a:solidFill>
                  <a:schemeClr val="tx1"/>
                </a:solidFill>
              </a:rPr>
              <a:t>anoestrus</a:t>
            </a:r>
            <a:r>
              <a:rPr lang="pl-PL" sz="2000">
                <a:solidFill>
                  <a:schemeClr val="tx1"/>
                </a:solidFill>
              </a:rPr>
              <a:t> na podstawie wywiadu</a:t>
            </a:r>
            <a:r>
              <a:rPr lang="fr-BE" sz="2000">
                <a:solidFill>
                  <a:schemeClr val="tx1"/>
                </a:solidFill>
              </a:rPr>
              <a:t>, </a:t>
            </a:r>
            <a:r>
              <a:rPr lang="pl-PL" sz="2000">
                <a:solidFill>
                  <a:schemeClr val="tx1"/>
                </a:solidFill>
              </a:rPr>
              <a:t>badania rektalnego</a:t>
            </a:r>
            <a:r>
              <a:rPr lang="fr-BE" sz="2000">
                <a:solidFill>
                  <a:schemeClr val="tx1"/>
                </a:solidFill>
              </a:rPr>
              <a:t>, </a:t>
            </a:r>
            <a:r>
              <a:rPr lang="pl-PL" sz="2000">
                <a:solidFill>
                  <a:schemeClr val="tx1"/>
                </a:solidFill>
              </a:rPr>
              <a:t>badania ultrasonograficznego</a:t>
            </a:r>
            <a:r>
              <a:rPr lang="fr-BE" sz="2000">
                <a:solidFill>
                  <a:schemeClr val="tx1"/>
                </a:solidFill>
              </a:rPr>
              <a:t>, BCS </a:t>
            </a:r>
            <a:r>
              <a:rPr lang="pl-PL" sz="2000">
                <a:solidFill>
                  <a:schemeClr val="tx1"/>
                </a:solidFill>
              </a:rPr>
              <a:t>i badania </a:t>
            </a:r>
            <a:r>
              <a:rPr lang="fr-BE" sz="2000">
                <a:solidFill>
                  <a:schemeClr val="tx1"/>
                </a:solidFill>
              </a:rPr>
              <a:t>vaginos</a:t>
            </a:r>
            <a:r>
              <a:rPr lang="pl-PL" sz="2000">
                <a:solidFill>
                  <a:schemeClr val="tx1"/>
                </a:solidFill>
              </a:rPr>
              <a:t>k</a:t>
            </a:r>
            <a:r>
              <a:rPr lang="fr-BE" sz="2000">
                <a:solidFill>
                  <a:schemeClr val="tx1"/>
                </a:solidFill>
              </a:rPr>
              <a:t>op</a:t>
            </a:r>
            <a:r>
              <a:rPr lang="pl-PL" sz="2000">
                <a:solidFill>
                  <a:schemeClr val="tx1"/>
                </a:solidFill>
              </a:rPr>
              <a:t>owego</a:t>
            </a:r>
            <a:endParaRPr lang="fr-FR" sz="2400">
              <a:solidFill>
                <a:schemeClr val="tx1"/>
              </a:solidFill>
            </a:endParaRPr>
          </a:p>
        </p:txBody>
      </p:sp>
      <p:sp>
        <p:nvSpPr>
          <p:cNvPr id="147458" name="Text Box 99"/>
          <p:cNvSpPr txBox="1">
            <a:spLocks noChangeArrowheads="1"/>
          </p:cNvSpPr>
          <p:nvPr/>
        </p:nvSpPr>
        <p:spPr bwMode="auto">
          <a:xfrm>
            <a:off x="179388" y="260350"/>
            <a:ext cx="3744912" cy="466725"/>
          </a:xfrm>
          <a:prstGeom prst="rect">
            <a:avLst/>
          </a:prstGeom>
          <a:solidFill>
            <a:srgbClr val="000066"/>
          </a:solidFill>
          <a:ln w="9525">
            <a:solidFill>
              <a:schemeClr val="bg2"/>
            </a:solidFill>
            <a:miter lim="800000"/>
            <a:headEnd/>
            <a:tailEnd/>
          </a:ln>
        </p:spPr>
        <p:txBody>
          <a:bodyPr>
            <a:spAutoFit/>
          </a:bodyPr>
          <a:lstStyle/>
          <a:p>
            <a:r>
              <a:rPr lang="pl-PL" sz="2400"/>
              <a:t>Pierwsze zalecenie</a:t>
            </a:r>
            <a:r>
              <a:rPr lang="fr-BE" sz="2400"/>
              <a:t> </a:t>
            </a:r>
            <a:endParaRPr lang="fr-FR" sz="2400"/>
          </a:p>
        </p:txBody>
      </p:sp>
      <p:grpSp>
        <p:nvGrpSpPr>
          <p:cNvPr id="214032" name="Group 16"/>
          <p:cNvGrpSpPr>
            <a:grpSpLocks/>
          </p:cNvGrpSpPr>
          <p:nvPr/>
        </p:nvGrpSpPr>
        <p:grpSpPr bwMode="auto">
          <a:xfrm>
            <a:off x="322263" y="2060575"/>
            <a:ext cx="8353425" cy="1287463"/>
            <a:chOff x="158" y="1253"/>
            <a:chExt cx="5262" cy="811"/>
          </a:xfrm>
        </p:grpSpPr>
        <p:sp>
          <p:nvSpPr>
            <p:cNvPr id="147466" name="Text Box 99"/>
            <p:cNvSpPr txBox="1">
              <a:spLocks noChangeArrowheads="1"/>
            </p:cNvSpPr>
            <p:nvPr/>
          </p:nvSpPr>
          <p:spPr bwMode="auto">
            <a:xfrm>
              <a:off x="158" y="1253"/>
              <a:ext cx="2359" cy="294"/>
            </a:xfrm>
            <a:prstGeom prst="rect">
              <a:avLst/>
            </a:prstGeom>
            <a:solidFill>
              <a:srgbClr val="000066"/>
            </a:solidFill>
            <a:ln w="9525">
              <a:solidFill>
                <a:schemeClr val="bg2"/>
              </a:solidFill>
              <a:miter lim="800000"/>
              <a:headEnd/>
              <a:tailEnd/>
            </a:ln>
          </p:spPr>
          <p:txBody>
            <a:bodyPr>
              <a:spAutoFit/>
            </a:bodyPr>
            <a:lstStyle/>
            <a:p>
              <a:r>
                <a:rPr lang="pl-PL" sz="2400"/>
                <a:t>Drugie zalecenie</a:t>
              </a:r>
              <a:r>
                <a:rPr lang="fr-BE" sz="2400"/>
                <a:t> </a:t>
              </a:r>
              <a:endParaRPr lang="fr-FR" sz="2400"/>
            </a:p>
          </p:txBody>
        </p:sp>
        <p:sp>
          <p:nvSpPr>
            <p:cNvPr id="147467" name="Text Box 99"/>
            <p:cNvSpPr txBox="1">
              <a:spLocks noChangeArrowheads="1"/>
            </p:cNvSpPr>
            <p:nvPr/>
          </p:nvSpPr>
          <p:spPr bwMode="auto">
            <a:xfrm>
              <a:off x="158" y="1616"/>
              <a:ext cx="5262" cy="448"/>
            </a:xfrm>
            <a:prstGeom prst="rect">
              <a:avLst/>
            </a:prstGeom>
            <a:solidFill>
              <a:srgbClr val="FFCC99"/>
            </a:solidFill>
            <a:ln w="9525">
              <a:solidFill>
                <a:schemeClr val="bg2"/>
              </a:solidFill>
              <a:miter lim="800000"/>
              <a:headEnd/>
              <a:tailEnd/>
            </a:ln>
          </p:spPr>
          <p:txBody>
            <a:bodyPr>
              <a:spAutoFit/>
            </a:bodyPr>
            <a:lstStyle/>
            <a:p>
              <a:r>
                <a:rPr lang="pl-PL" sz="2000">
                  <a:solidFill>
                    <a:schemeClr val="tx1"/>
                  </a:solidFill>
                </a:rPr>
                <a:t>Unikać leczenia hormonalnego </a:t>
              </a:r>
              <a:r>
                <a:rPr lang="fr-BE" sz="2000">
                  <a:solidFill>
                    <a:schemeClr val="tx1"/>
                  </a:solidFill>
                </a:rPr>
                <a:t> </a:t>
              </a:r>
              <a:r>
                <a:rPr lang="pl-PL" sz="2000">
                  <a:solidFill>
                    <a:schemeClr val="tx1"/>
                  </a:solidFill>
                </a:rPr>
                <a:t>każdego </a:t>
              </a:r>
              <a:r>
                <a:rPr lang="fr-BE" sz="2000">
                  <a:solidFill>
                    <a:schemeClr val="tx1"/>
                  </a:solidFill>
                </a:rPr>
                <a:t>anoestrus ( </a:t>
              </a:r>
              <a:r>
                <a:rPr lang="pl-PL" sz="2000">
                  <a:solidFill>
                    <a:schemeClr val="tx1"/>
                  </a:solidFill>
                </a:rPr>
                <a:t>z wyjątkiem </a:t>
              </a:r>
              <a:r>
                <a:rPr lang="fr-BE" sz="2000">
                  <a:solidFill>
                    <a:schemeClr val="tx1"/>
                  </a:solidFill>
                </a:rPr>
                <a:t>pyometr</a:t>
              </a:r>
              <a:r>
                <a:rPr lang="pl-PL" sz="2000">
                  <a:solidFill>
                    <a:schemeClr val="tx1"/>
                  </a:solidFill>
                </a:rPr>
                <a:t>y</a:t>
              </a:r>
              <a:r>
                <a:rPr lang="fr-BE" sz="2000">
                  <a:solidFill>
                    <a:schemeClr val="tx1"/>
                  </a:solidFill>
                </a:rPr>
                <a:t>) </a:t>
              </a:r>
              <a:r>
                <a:rPr lang="pl-PL" sz="2000">
                  <a:solidFill>
                    <a:schemeClr val="tx1"/>
                  </a:solidFill>
                </a:rPr>
                <a:t>podczas pierwszych </a:t>
              </a:r>
              <a:r>
                <a:rPr lang="fr-BE" sz="2000">
                  <a:solidFill>
                    <a:schemeClr val="tx1"/>
                  </a:solidFill>
                </a:rPr>
                <a:t> 50 </a:t>
              </a:r>
              <a:r>
                <a:rPr lang="pl-PL" sz="2000">
                  <a:solidFill>
                    <a:schemeClr val="tx1"/>
                  </a:solidFill>
                </a:rPr>
                <a:t>d</a:t>
              </a:r>
              <a:r>
                <a:rPr lang="fr-BE" sz="2000">
                  <a:solidFill>
                    <a:schemeClr val="tx1"/>
                  </a:solidFill>
                </a:rPr>
                <a:t>o 60 </a:t>
              </a:r>
              <a:r>
                <a:rPr lang="pl-PL" sz="2000">
                  <a:solidFill>
                    <a:schemeClr val="tx1"/>
                  </a:solidFill>
                </a:rPr>
                <a:t>dnie po wycieleniu</a:t>
              </a:r>
              <a:r>
                <a:rPr lang="fr-BE" sz="2000">
                  <a:solidFill>
                    <a:schemeClr val="tx1"/>
                  </a:solidFill>
                </a:rPr>
                <a:t> . </a:t>
              </a:r>
            </a:p>
          </p:txBody>
        </p:sp>
      </p:grpSp>
      <p:grpSp>
        <p:nvGrpSpPr>
          <p:cNvPr id="214033" name="Group 17"/>
          <p:cNvGrpSpPr>
            <a:grpSpLocks/>
          </p:cNvGrpSpPr>
          <p:nvPr/>
        </p:nvGrpSpPr>
        <p:grpSpPr bwMode="auto">
          <a:xfrm>
            <a:off x="250825" y="3500438"/>
            <a:ext cx="8353425" cy="1120775"/>
            <a:chOff x="158" y="2205"/>
            <a:chExt cx="5262" cy="706"/>
          </a:xfrm>
        </p:grpSpPr>
        <p:sp>
          <p:nvSpPr>
            <p:cNvPr id="147464" name="Text Box 99"/>
            <p:cNvSpPr txBox="1">
              <a:spLocks noChangeArrowheads="1"/>
            </p:cNvSpPr>
            <p:nvPr/>
          </p:nvSpPr>
          <p:spPr bwMode="auto">
            <a:xfrm>
              <a:off x="158" y="2205"/>
              <a:ext cx="2359" cy="294"/>
            </a:xfrm>
            <a:prstGeom prst="rect">
              <a:avLst/>
            </a:prstGeom>
            <a:solidFill>
              <a:srgbClr val="000066"/>
            </a:solidFill>
            <a:ln w="9525">
              <a:solidFill>
                <a:schemeClr val="bg2"/>
              </a:solidFill>
              <a:miter lim="800000"/>
              <a:headEnd/>
              <a:tailEnd/>
            </a:ln>
          </p:spPr>
          <p:txBody>
            <a:bodyPr>
              <a:spAutoFit/>
            </a:bodyPr>
            <a:lstStyle/>
            <a:p>
              <a:r>
                <a:rPr lang="pl-PL" sz="2400"/>
                <a:t>Trzecie zalecenie</a:t>
              </a:r>
              <a:r>
                <a:rPr lang="fr-BE" sz="2400"/>
                <a:t> </a:t>
              </a:r>
              <a:endParaRPr lang="fr-FR" sz="2400"/>
            </a:p>
          </p:txBody>
        </p:sp>
        <p:sp>
          <p:nvSpPr>
            <p:cNvPr id="147465" name="Text Box 99"/>
            <p:cNvSpPr txBox="1">
              <a:spLocks noChangeArrowheads="1"/>
            </p:cNvSpPr>
            <p:nvPr/>
          </p:nvSpPr>
          <p:spPr bwMode="auto">
            <a:xfrm>
              <a:off x="158" y="2659"/>
              <a:ext cx="5262" cy="252"/>
            </a:xfrm>
            <a:prstGeom prst="rect">
              <a:avLst/>
            </a:prstGeom>
            <a:solidFill>
              <a:srgbClr val="FFCC99"/>
            </a:solidFill>
            <a:ln w="9525">
              <a:solidFill>
                <a:schemeClr val="bg2"/>
              </a:solidFill>
              <a:miter lim="800000"/>
              <a:headEnd/>
              <a:tailEnd/>
            </a:ln>
          </p:spPr>
          <p:txBody>
            <a:bodyPr>
              <a:spAutoFit/>
            </a:bodyPr>
            <a:lstStyle/>
            <a:p>
              <a:r>
                <a:rPr lang="pl-PL" sz="2000">
                  <a:solidFill>
                    <a:schemeClr val="tx1"/>
                  </a:solidFill>
                </a:rPr>
                <a:t>Szybkie rozpoznawanie i leczenie zakażeń macicy</a:t>
              </a:r>
              <a:r>
                <a:rPr lang="fr-BE" sz="2000">
                  <a:solidFill>
                    <a:schemeClr val="tx1"/>
                  </a:solidFill>
                </a:rPr>
                <a:t> (</a:t>
              </a:r>
              <a:r>
                <a:rPr lang="pl-PL" sz="2000">
                  <a:solidFill>
                    <a:schemeClr val="tx1"/>
                  </a:solidFill>
                </a:rPr>
                <a:t>m.in. </a:t>
              </a:r>
              <a:r>
                <a:rPr lang="fr-BE" sz="2000">
                  <a:solidFill>
                    <a:schemeClr val="tx1"/>
                  </a:solidFill>
                </a:rPr>
                <a:t>pyometra).</a:t>
              </a:r>
            </a:p>
          </p:txBody>
        </p:sp>
      </p:grpSp>
      <p:grpSp>
        <p:nvGrpSpPr>
          <p:cNvPr id="214034" name="Group 18"/>
          <p:cNvGrpSpPr>
            <a:grpSpLocks/>
          </p:cNvGrpSpPr>
          <p:nvPr/>
        </p:nvGrpSpPr>
        <p:grpSpPr bwMode="auto">
          <a:xfrm>
            <a:off x="179388" y="4941888"/>
            <a:ext cx="8353425" cy="1125537"/>
            <a:chOff x="113" y="3113"/>
            <a:chExt cx="5262" cy="709"/>
          </a:xfrm>
        </p:grpSpPr>
        <p:sp>
          <p:nvSpPr>
            <p:cNvPr id="147462" name="Text Box 99"/>
            <p:cNvSpPr txBox="1">
              <a:spLocks noChangeArrowheads="1"/>
            </p:cNvSpPr>
            <p:nvPr/>
          </p:nvSpPr>
          <p:spPr bwMode="auto">
            <a:xfrm>
              <a:off x="158" y="3113"/>
              <a:ext cx="2359" cy="294"/>
            </a:xfrm>
            <a:prstGeom prst="rect">
              <a:avLst/>
            </a:prstGeom>
            <a:solidFill>
              <a:srgbClr val="000066"/>
            </a:solidFill>
            <a:ln w="9525">
              <a:solidFill>
                <a:schemeClr val="bg2"/>
              </a:solidFill>
              <a:miter lim="800000"/>
              <a:headEnd/>
              <a:tailEnd/>
            </a:ln>
          </p:spPr>
          <p:txBody>
            <a:bodyPr>
              <a:spAutoFit/>
            </a:bodyPr>
            <a:lstStyle/>
            <a:p>
              <a:r>
                <a:rPr lang="pl-PL" sz="2400"/>
                <a:t>Czwarte zalecenie</a:t>
              </a:r>
              <a:r>
                <a:rPr lang="fr-BE" sz="2400"/>
                <a:t> </a:t>
              </a:r>
              <a:endParaRPr lang="fr-FR" sz="2400"/>
            </a:p>
          </p:txBody>
        </p:sp>
        <p:sp>
          <p:nvSpPr>
            <p:cNvPr id="147463" name="Text Box 99"/>
            <p:cNvSpPr txBox="1">
              <a:spLocks noChangeArrowheads="1"/>
            </p:cNvSpPr>
            <p:nvPr/>
          </p:nvSpPr>
          <p:spPr bwMode="auto">
            <a:xfrm>
              <a:off x="113" y="3566"/>
              <a:ext cx="5262" cy="256"/>
            </a:xfrm>
            <a:prstGeom prst="rect">
              <a:avLst/>
            </a:prstGeom>
            <a:solidFill>
              <a:srgbClr val="FFCC99"/>
            </a:solidFill>
            <a:ln w="9525">
              <a:solidFill>
                <a:schemeClr val="bg2"/>
              </a:solidFill>
              <a:miter lim="800000"/>
              <a:headEnd/>
              <a:tailEnd/>
            </a:ln>
          </p:spPr>
          <p:txBody>
            <a:bodyPr>
              <a:spAutoFit/>
            </a:bodyPr>
            <a:lstStyle/>
            <a:p>
              <a:r>
                <a:rPr lang="pl-PL" sz="2000">
                  <a:solidFill>
                    <a:schemeClr val="tx1"/>
                  </a:solidFill>
                </a:rPr>
                <a:t>Unikać leczenia hormonalnego u krów z </a:t>
              </a:r>
              <a:r>
                <a:rPr lang="fr-BE" sz="2000">
                  <a:solidFill>
                    <a:schemeClr val="tx1"/>
                  </a:solidFill>
                </a:rPr>
                <a:t> BCS </a:t>
              </a:r>
              <a:r>
                <a:rPr lang="pl-PL" sz="2000">
                  <a:solidFill>
                    <a:schemeClr val="tx1"/>
                  </a:solidFill>
                </a:rPr>
                <a:t>niższym niż </a:t>
              </a:r>
              <a:r>
                <a:rPr lang="fr-BE" sz="2000">
                  <a:solidFill>
                    <a:schemeClr val="tx1"/>
                  </a:solidFill>
                </a:rPr>
                <a:t> 2.5</a:t>
              </a:r>
              <a:endParaRPr lang="fr-FR" sz="200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0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40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4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ext Box 99"/>
          <p:cNvSpPr txBox="1">
            <a:spLocks noChangeArrowheads="1"/>
          </p:cNvSpPr>
          <p:nvPr/>
        </p:nvSpPr>
        <p:spPr bwMode="auto">
          <a:xfrm>
            <a:off x="323850" y="333375"/>
            <a:ext cx="4319588" cy="1016000"/>
          </a:xfrm>
          <a:prstGeom prst="rect">
            <a:avLst/>
          </a:prstGeom>
          <a:solidFill>
            <a:schemeClr val="tx2"/>
          </a:solidFill>
          <a:ln w="9525">
            <a:solidFill>
              <a:schemeClr val="bg2"/>
            </a:solidFill>
            <a:miter lim="800000"/>
            <a:headEnd/>
            <a:tailEnd/>
          </a:ln>
        </p:spPr>
        <p:txBody>
          <a:bodyPr>
            <a:spAutoFit/>
          </a:bodyPr>
          <a:lstStyle/>
          <a:p>
            <a:r>
              <a:rPr lang="fr-BE" sz="2000"/>
              <a:t>Anoestrus typ I (« </a:t>
            </a:r>
            <a:r>
              <a:rPr lang="pl-PL" sz="2000"/>
              <a:t>nieaktywne jajniki</a:t>
            </a:r>
            <a:r>
              <a:rPr lang="fr-BE" sz="2000"/>
              <a:t> ») </a:t>
            </a:r>
          </a:p>
          <a:p>
            <a:r>
              <a:rPr lang="fr-BE" sz="2000"/>
              <a:t>Pat</a:t>
            </a:r>
            <a:r>
              <a:rPr lang="pl-PL" sz="2000"/>
              <a:t>ologiczny </a:t>
            </a:r>
            <a:r>
              <a:rPr lang="fr-BE" sz="2000"/>
              <a:t> fun</a:t>
            </a:r>
            <a:r>
              <a:rPr lang="pl-PL" sz="2000"/>
              <a:t>kcjonalny</a:t>
            </a:r>
            <a:r>
              <a:rPr lang="fr-BE" sz="2000"/>
              <a:t> anoestrus </a:t>
            </a:r>
            <a:r>
              <a:rPr lang="pl-PL" sz="2000"/>
              <a:t>stopień</a:t>
            </a:r>
            <a:r>
              <a:rPr lang="fr-BE" sz="2000"/>
              <a:t> 1</a:t>
            </a:r>
            <a:endParaRPr lang="fr-FR" sz="2000"/>
          </a:p>
        </p:txBody>
      </p:sp>
      <p:sp>
        <p:nvSpPr>
          <p:cNvPr id="215044" name="Text Box 99"/>
          <p:cNvSpPr txBox="1">
            <a:spLocks noChangeArrowheads="1"/>
          </p:cNvSpPr>
          <p:nvPr/>
        </p:nvSpPr>
        <p:spPr bwMode="auto">
          <a:xfrm>
            <a:off x="323850" y="1628775"/>
            <a:ext cx="4968875" cy="1016000"/>
          </a:xfrm>
          <a:prstGeom prst="rect">
            <a:avLst/>
          </a:prstGeom>
          <a:solidFill>
            <a:schemeClr val="tx2"/>
          </a:solidFill>
          <a:ln w="9525">
            <a:solidFill>
              <a:schemeClr val="bg2"/>
            </a:solidFill>
            <a:miter lim="800000"/>
            <a:headEnd/>
            <a:tailEnd/>
          </a:ln>
        </p:spPr>
        <p:txBody>
          <a:bodyPr>
            <a:spAutoFit/>
          </a:bodyPr>
          <a:lstStyle/>
          <a:p>
            <a:r>
              <a:rPr lang="fr-BE" sz="2000"/>
              <a:t>Anoestrus typ II : </a:t>
            </a:r>
            <a:r>
              <a:rPr lang="pl-PL" sz="2000"/>
              <a:t>wzrost pęcherzyków ale bez owulacji</a:t>
            </a:r>
            <a:r>
              <a:rPr lang="fr-BE" sz="2000"/>
              <a:t> </a:t>
            </a:r>
          </a:p>
          <a:p>
            <a:r>
              <a:rPr lang="fr-BE" sz="2000"/>
              <a:t>Pat</a:t>
            </a:r>
            <a:r>
              <a:rPr lang="pl-PL" sz="2000"/>
              <a:t>ologiczny </a:t>
            </a:r>
            <a:r>
              <a:rPr lang="fr-BE" sz="2000"/>
              <a:t> fun</a:t>
            </a:r>
            <a:r>
              <a:rPr lang="pl-PL" sz="2000"/>
              <a:t>kcjonalny</a:t>
            </a:r>
            <a:r>
              <a:rPr lang="fr-BE" sz="2000"/>
              <a:t> anoestrus </a:t>
            </a:r>
            <a:r>
              <a:rPr lang="pl-PL" sz="2000"/>
              <a:t>stopień</a:t>
            </a:r>
            <a:r>
              <a:rPr lang="fr-BE" sz="2000"/>
              <a:t> </a:t>
            </a:r>
            <a:r>
              <a:rPr lang="pl-PL" sz="2000"/>
              <a:t>2</a:t>
            </a:r>
            <a:endParaRPr lang="fr-FR" sz="2000"/>
          </a:p>
        </p:txBody>
      </p:sp>
      <p:sp>
        <p:nvSpPr>
          <p:cNvPr id="215045" name="Text Box 99"/>
          <p:cNvSpPr txBox="1">
            <a:spLocks noChangeArrowheads="1"/>
          </p:cNvSpPr>
          <p:nvPr/>
        </p:nvSpPr>
        <p:spPr bwMode="auto">
          <a:xfrm>
            <a:off x="250825" y="3068638"/>
            <a:ext cx="4032250" cy="406400"/>
          </a:xfrm>
          <a:prstGeom prst="rect">
            <a:avLst/>
          </a:prstGeom>
          <a:solidFill>
            <a:schemeClr val="tx2"/>
          </a:solidFill>
          <a:ln w="9525">
            <a:solidFill>
              <a:schemeClr val="bg2"/>
            </a:solidFill>
            <a:miter lim="800000"/>
            <a:headEnd/>
            <a:tailEnd/>
          </a:ln>
        </p:spPr>
        <p:txBody>
          <a:bodyPr>
            <a:spAutoFit/>
          </a:bodyPr>
          <a:lstStyle/>
          <a:p>
            <a:r>
              <a:rPr lang="fr-BE" sz="2000"/>
              <a:t>Anoestrus typ III (« </a:t>
            </a:r>
            <a:r>
              <a:rPr lang="pl-PL" sz="2000"/>
              <a:t>torbiele jajnika</a:t>
            </a:r>
            <a:r>
              <a:rPr lang="fr-BE" sz="2000"/>
              <a:t>»)</a:t>
            </a:r>
            <a:endParaRPr lang="fr-FR" sz="2000"/>
          </a:p>
        </p:txBody>
      </p:sp>
      <p:sp>
        <p:nvSpPr>
          <p:cNvPr id="215046" name="Text Box 99"/>
          <p:cNvSpPr txBox="1">
            <a:spLocks noChangeArrowheads="1"/>
          </p:cNvSpPr>
          <p:nvPr/>
        </p:nvSpPr>
        <p:spPr bwMode="auto">
          <a:xfrm>
            <a:off x="323850" y="3860800"/>
            <a:ext cx="4032250" cy="406400"/>
          </a:xfrm>
          <a:prstGeom prst="rect">
            <a:avLst/>
          </a:prstGeom>
          <a:solidFill>
            <a:schemeClr val="tx2"/>
          </a:solidFill>
          <a:ln w="9525">
            <a:solidFill>
              <a:schemeClr val="bg2"/>
            </a:solidFill>
            <a:miter lim="800000"/>
            <a:headEnd/>
            <a:tailEnd/>
          </a:ln>
        </p:spPr>
        <p:txBody>
          <a:bodyPr>
            <a:spAutoFit/>
          </a:bodyPr>
          <a:lstStyle/>
          <a:p>
            <a:r>
              <a:rPr lang="fr-BE" sz="2000"/>
              <a:t>Anoestrus typeIV :  (pyometra)</a:t>
            </a:r>
            <a:endParaRPr lang="fr-FR" sz="2000"/>
          </a:p>
        </p:txBody>
      </p:sp>
      <p:sp>
        <p:nvSpPr>
          <p:cNvPr id="215051" name="Text Box 99"/>
          <p:cNvSpPr txBox="1">
            <a:spLocks noChangeArrowheads="1"/>
          </p:cNvSpPr>
          <p:nvPr/>
        </p:nvSpPr>
        <p:spPr bwMode="auto">
          <a:xfrm>
            <a:off x="323850" y="4581525"/>
            <a:ext cx="4032250" cy="406400"/>
          </a:xfrm>
          <a:prstGeom prst="rect">
            <a:avLst/>
          </a:prstGeom>
          <a:solidFill>
            <a:srgbClr val="FF99FF"/>
          </a:solidFill>
          <a:ln w="9525">
            <a:solidFill>
              <a:schemeClr val="bg2"/>
            </a:solidFill>
            <a:miter lim="800000"/>
            <a:headEnd/>
            <a:tailEnd/>
          </a:ln>
        </p:spPr>
        <p:txBody>
          <a:bodyPr>
            <a:spAutoFit/>
          </a:bodyPr>
          <a:lstStyle/>
          <a:p>
            <a:r>
              <a:rPr lang="pl-PL" sz="2000">
                <a:solidFill>
                  <a:schemeClr val="tx1"/>
                </a:solidFill>
              </a:rPr>
              <a:t>Rozpoznanie </a:t>
            </a:r>
            <a:r>
              <a:rPr lang="fr-BE" sz="2000">
                <a:solidFill>
                  <a:schemeClr val="tx1"/>
                </a:solidFill>
              </a:rPr>
              <a:t> anoestrus (</a:t>
            </a:r>
            <a:r>
              <a:rPr lang="pl-PL" sz="2000">
                <a:solidFill>
                  <a:schemeClr val="tx1"/>
                </a:solidFill>
              </a:rPr>
              <a:t>podczas cyklu</a:t>
            </a:r>
            <a:r>
              <a:rPr lang="fr-BE" sz="2000">
                <a:solidFill>
                  <a:schemeClr val="tx1"/>
                </a:solidFill>
              </a:rPr>
              <a:t> )</a:t>
            </a:r>
            <a:endParaRPr lang="fr-FR" sz="2000">
              <a:solidFill>
                <a:schemeClr val="tx1"/>
              </a:solidFill>
            </a:endParaRPr>
          </a:p>
        </p:txBody>
      </p:sp>
      <p:grpSp>
        <p:nvGrpSpPr>
          <p:cNvPr id="215060" name="Group 20"/>
          <p:cNvGrpSpPr>
            <a:grpSpLocks/>
          </p:cNvGrpSpPr>
          <p:nvPr/>
        </p:nvGrpSpPr>
        <p:grpSpPr bwMode="auto">
          <a:xfrm>
            <a:off x="4643438" y="476250"/>
            <a:ext cx="4105275" cy="1016000"/>
            <a:chOff x="2925" y="300"/>
            <a:chExt cx="2586" cy="640"/>
          </a:xfrm>
        </p:grpSpPr>
        <p:sp>
          <p:nvSpPr>
            <p:cNvPr id="148501" name="Text Box 99"/>
            <p:cNvSpPr txBox="1">
              <a:spLocks noChangeArrowheads="1"/>
            </p:cNvSpPr>
            <p:nvPr/>
          </p:nvSpPr>
          <p:spPr bwMode="auto">
            <a:xfrm>
              <a:off x="3878" y="300"/>
              <a:ext cx="1633" cy="640"/>
            </a:xfrm>
            <a:prstGeom prst="rect">
              <a:avLst/>
            </a:prstGeom>
            <a:solidFill>
              <a:srgbClr val="FFCC99"/>
            </a:solidFill>
            <a:ln w="9525">
              <a:solidFill>
                <a:schemeClr val="bg2"/>
              </a:solidFill>
              <a:miter lim="800000"/>
              <a:headEnd/>
              <a:tailEnd/>
            </a:ln>
          </p:spPr>
          <p:txBody>
            <a:bodyPr>
              <a:spAutoFit/>
            </a:bodyPr>
            <a:lstStyle/>
            <a:p>
              <a:r>
                <a:rPr lang="pl-PL" sz="2000">
                  <a:solidFill>
                    <a:schemeClr val="tx1"/>
                  </a:solidFill>
                </a:rPr>
                <a:t>Brak wskazań do leczenia hormonalnego</a:t>
              </a:r>
              <a:r>
                <a:rPr lang="fr-BE" sz="2000">
                  <a:solidFill>
                    <a:schemeClr val="tx1"/>
                  </a:solidFill>
                </a:rPr>
                <a:t> : </a:t>
              </a:r>
            </a:p>
            <a:p>
              <a:r>
                <a:rPr lang="pl-PL" sz="2000">
                  <a:solidFill>
                    <a:schemeClr val="tx1"/>
                  </a:solidFill>
                </a:rPr>
                <a:t>wzrost</a:t>
              </a:r>
              <a:r>
                <a:rPr lang="fr-BE" sz="2000">
                  <a:solidFill>
                    <a:schemeClr val="tx1"/>
                  </a:solidFill>
                </a:rPr>
                <a:t> BCS</a:t>
              </a:r>
              <a:endParaRPr lang="fr-FR" sz="2000">
                <a:solidFill>
                  <a:schemeClr val="tx1"/>
                </a:solidFill>
              </a:endParaRPr>
            </a:p>
          </p:txBody>
        </p:sp>
        <p:sp>
          <p:nvSpPr>
            <p:cNvPr id="148502" name="Line 60"/>
            <p:cNvSpPr>
              <a:spLocks noChangeShapeType="1"/>
            </p:cNvSpPr>
            <p:nvPr/>
          </p:nvSpPr>
          <p:spPr bwMode="auto">
            <a:xfrm flipV="1">
              <a:off x="2925" y="527"/>
              <a:ext cx="953" cy="0"/>
            </a:xfrm>
            <a:prstGeom prst="line">
              <a:avLst/>
            </a:prstGeom>
            <a:noFill/>
            <a:ln w="28575">
              <a:solidFill>
                <a:srgbClr val="FFFF00"/>
              </a:solidFill>
              <a:round/>
              <a:headEnd/>
              <a:tailEnd type="triangle" w="med" len="med"/>
            </a:ln>
          </p:spPr>
          <p:txBody>
            <a:bodyPr/>
            <a:lstStyle/>
            <a:p>
              <a:endParaRPr lang="fr-FR"/>
            </a:p>
          </p:txBody>
        </p:sp>
      </p:grpSp>
      <p:grpSp>
        <p:nvGrpSpPr>
          <p:cNvPr id="215061" name="Group 21"/>
          <p:cNvGrpSpPr>
            <a:grpSpLocks/>
          </p:cNvGrpSpPr>
          <p:nvPr/>
        </p:nvGrpSpPr>
        <p:grpSpPr bwMode="auto">
          <a:xfrm>
            <a:off x="5292725" y="1700213"/>
            <a:ext cx="3348038" cy="1016000"/>
            <a:chOff x="3334" y="1207"/>
            <a:chExt cx="2109" cy="640"/>
          </a:xfrm>
        </p:grpSpPr>
        <p:sp>
          <p:nvSpPr>
            <p:cNvPr id="148499" name="Text Box 99"/>
            <p:cNvSpPr txBox="1">
              <a:spLocks noChangeArrowheads="1"/>
            </p:cNvSpPr>
            <p:nvPr/>
          </p:nvSpPr>
          <p:spPr bwMode="auto">
            <a:xfrm>
              <a:off x="4241" y="1207"/>
              <a:ext cx="1202" cy="640"/>
            </a:xfrm>
            <a:prstGeom prst="rect">
              <a:avLst/>
            </a:prstGeom>
            <a:solidFill>
              <a:srgbClr val="FFCC99"/>
            </a:solidFill>
            <a:ln w="9525">
              <a:solidFill>
                <a:schemeClr val="bg2"/>
              </a:solidFill>
              <a:miter lim="800000"/>
              <a:headEnd/>
              <a:tailEnd/>
            </a:ln>
          </p:spPr>
          <p:txBody>
            <a:bodyPr>
              <a:spAutoFit/>
            </a:bodyPr>
            <a:lstStyle/>
            <a:p>
              <a:r>
                <a:rPr lang="fr-BE" sz="2000">
                  <a:solidFill>
                    <a:schemeClr val="tx1"/>
                  </a:solidFill>
                </a:rPr>
                <a:t>Progestagen</a:t>
              </a:r>
              <a:r>
                <a:rPr lang="pl-PL" sz="2000">
                  <a:solidFill>
                    <a:schemeClr val="tx1"/>
                  </a:solidFill>
                </a:rPr>
                <a:t>y</a:t>
              </a:r>
              <a:r>
                <a:rPr lang="fr-BE" sz="2000">
                  <a:solidFill>
                    <a:schemeClr val="tx1"/>
                  </a:solidFill>
                </a:rPr>
                <a:t> </a:t>
              </a:r>
            </a:p>
            <a:p>
              <a:r>
                <a:rPr lang="pl-PL" sz="2000">
                  <a:solidFill>
                    <a:schemeClr val="tx1"/>
                  </a:solidFill>
                </a:rPr>
                <a:t>Wraz z </a:t>
              </a:r>
              <a:r>
                <a:rPr lang="fr-BE" sz="2000">
                  <a:solidFill>
                    <a:schemeClr val="tx1"/>
                  </a:solidFill>
                </a:rPr>
                <a:t>GnRH, eCG</a:t>
              </a:r>
              <a:endParaRPr lang="fr-FR" sz="2000">
                <a:solidFill>
                  <a:schemeClr val="tx1"/>
                </a:solidFill>
              </a:endParaRPr>
            </a:p>
          </p:txBody>
        </p:sp>
        <p:sp>
          <p:nvSpPr>
            <p:cNvPr id="148500" name="Line 60"/>
            <p:cNvSpPr>
              <a:spLocks noChangeShapeType="1"/>
            </p:cNvSpPr>
            <p:nvPr/>
          </p:nvSpPr>
          <p:spPr bwMode="auto">
            <a:xfrm flipV="1">
              <a:off x="3334" y="1434"/>
              <a:ext cx="907" cy="0"/>
            </a:xfrm>
            <a:prstGeom prst="line">
              <a:avLst/>
            </a:prstGeom>
            <a:noFill/>
            <a:ln w="28575">
              <a:solidFill>
                <a:srgbClr val="FFFF00"/>
              </a:solidFill>
              <a:round/>
              <a:headEnd/>
              <a:tailEnd type="triangle" w="med" len="med"/>
            </a:ln>
          </p:spPr>
          <p:txBody>
            <a:bodyPr/>
            <a:lstStyle/>
            <a:p>
              <a:endParaRPr lang="fr-FR"/>
            </a:p>
          </p:txBody>
        </p:sp>
      </p:grpSp>
      <p:grpSp>
        <p:nvGrpSpPr>
          <p:cNvPr id="215062" name="Group 22"/>
          <p:cNvGrpSpPr>
            <a:grpSpLocks/>
          </p:cNvGrpSpPr>
          <p:nvPr/>
        </p:nvGrpSpPr>
        <p:grpSpPr bwMode="auto">
          <a:xfrm>
            <a:off x="4284663" y="3068638"/>
            <a:ext cx="4392612" cy="406400"/>
            <a:chOff x="2744" y="2160"/>
            <a:chExt cx="2767" cy="256"/>
          </a:xfrm>
        </p:grpSpPr>
        <p:sp>
          <p:nvSpPr>
            <p:cNvPr id="148497" name="Text Box 99"/>
            <p:cNvSpPr txBox="1">
              <a:spLocks noChangeArrowheads="1"/>
            </p:cNvSpPr>
            <p:nvPr/>
          </p:nvSpPr>
          <p:spPr bwMode="auto">
            <a:xfrm>
              <a:off x="3243" y="2160"/>
              <a:ext cx="2268" cy="256"/>
            </a:xfrm>
            <a:prstGeom prst="rect">
              <a:avLst/>
            </a:prstGeom>
            <a:solidFill>
              <a:srgbClr val="FFCC99"/>
            </a:solidFill>
            <a:ln w="9525">
              <a:solidFill>
                <a:schemeClr val="bg2"/>
              </a:solidFill>
              <a:miter lim="800000"/>
              <a:headEnd/>
              <a:tailEnd/>
            </a:ln>
          </p:spPr>
          <p:txBody>
            <a:bodyPr>
              <a:spAutoFit/>
            </a:bodyPr>
            <a:lstStyle/>
            <a:p>
              <a:r>
                <a:rPr lang="fr-BE" sz="2000">
                  <a:solidFill>
                    <a:schemeClr val="tx1"/>
                  </a:solidFill>
                </a:rPr>
                <a:t>PGF, GnRH, hCG, Progestagen</a:t>
              </a:r>
              <a:r>
                <a:rPr lang="pl-PL" sz="2000">
                  <a:solidFill>
                    <a:schemeClr val="tx1"/>
                  </a:solidFill>
                </a:rPr>
                <a:t>y</a:t>
              </a:r>
              <a:endParaRPr lang="fr-FR" sz="2000">
                <a:solidFill>
                  <a:schemeClr val="tx1"/>
                </a:solidFill>
              </a:endParaRPr>
            </a:p>
          </p:txBody>
        </p:sp>
        <p:sp>
          <p:nvSpPr>
            <p:cNvPr id="148498" name="Line 60"/>
            <p:cNvSpPr>
              <a:spLocks noChangeShapeType="1"/>
            </p:cNvSpPr>
            <p:nvPr/>
          </p:nvSpPr>
          <p:spPr bwMode="auto">
            <a:xfrm flipV="1">
              <a:off x="2744" y="2296"/>
              <a:ext cx="499" cy="0"/>
            </a:xfrm>
            <a:prstGeom prst="line">
              <a:avLst/>
            </a:prstGeom>
            <a:noFill/>
            <a:ln w="28575">
              <a:solidFill>
                <a:srgbClr val="FFFF00"/>
              </a:solidFill>
              <a:round/>
              <a:headEnd/>
              <a:tailEnd type="triangle" w="med" len="med"/>
            </a:ln>
          </p:spPr>
          <p:txBody>
            <a:bodyPr/>
            <a:lstStyle/>
            <a:p>
              <a:endParaRPr lang="fr-FR"/>
            </a:p>
          </p:txBody>
        </p:sp>
      </p:grpSp>
      <p:grpSp>
        <p:nvGrpSpPr>
          <p:cNvPr id="215063" name="Group 23"/>
          <p:cNvGrpSpPr>
            <a:grpSpLocks/>
          </p:cNvGrpSpPr>
          <p:nvPr/>
        </p:nvGrpSpPr>
        <p:grpSpPr bwMode="auto">
          <a:xfrm>
            <a:off x="4356100" y="3870325"/>
            <a:ext cx="4321175" cy="406400"/>
            <a:chOff x="2744" y="2886"/>
            <a:chExt cx="2722" cy="256"/>
          </a:xfrm>
        </p:grpSpPr>
        <p:sp>
          <p:nvSpPr>
            <p:cNvPr id="148495" name="Text Box 99"/>
            <p:cNvSpPr txBox="1">
              <a:spLocks noChangeArrowheads="1"/>
            </p:cNvSpPr>
            <p:nvPr/>
          </p:nvSpPr>
          <p:spPr bwMode="auto">
            <a:xfrm>
              <a:off x="4876" y="2886"/>
              <a:ext cx="590" cy="256"/>
            </a:xfrm>
            <a:prstGeom prst="rect">
              <a:avLst/>
            </a:prstGeom>
            <a:solidFill>
              <a:srgbClr val="FFCC99"/>
            </a:solidFill>
            <a:ln w="9525">
              <a:solidFill>
                <a:schemeClr val="bg2"/>
              </a:solidFill>
              <a:miter lim="800000"/>
              <a:headEnd/>
              <a:tailEnd/>
            </a:ln>
          </p:spPr>
          <p:txBody>
            <a:bodyPr>
              <a:spAutoFit/>
            </a:bodyPr>
            <a:lstStyle/>
            <a:p>
              <a:r>
                <a:rPr lang="fr-BE" sz="2000">
                  <a:solidFill>
                    <a:schemeClr val="tx1"/>
                  </a:solidFill>
                </a:rPr>
                <a:t>PGF</a:t>
              </a:r>
              <a:endParaRPr lang="fr-FR" sz="2000">
                <a:solidFill>
                  <a:schemeClr val="tx1"/>
                </a:solidFill>
              </a:endParaRPr>
            </a:p>
          </p:txBody>
        </p:sp>
        <p:sp>
          <p:nvSpPr>
            <p:cNvPr id="148496" name="Line 60"/>
            <p:cNvSpPr>
              <a:spLocks noChangeShapeType="1"/>
            </p:cNvSpPr>
            <p:nvPr/>
          </p:nvSpPr>
          <p:spPr bwMode="auto">
            <a:xfrm flipV="1">
              <a:off x="2744" y="3022"/>
              <a:ext cx="2132" cy="0"/>
            </a:xfrm>
            <a:prstGeom prst="line">
              <a:avLst/>
            </a:prstGeom>
            <a:noFill/>
            <a:ln w="28575">
              <a:solidFill>
                <a:srgbClr val="FFFF00"/>
              </a:solidFill>
              <a:round/>
              <a:headEnd/>
              <a:tailEnd type="triangle" w="med" len="med"/>
            </a:ln>
          </p:spPr>
          <p:txBody>
            <a:bodyPr/>
            <a:lstStyle/>
            <a:p>
              <a:endParaRPr lang="fr-FR"/>
            </a:p>
          </p:txBody>
        </p:sp>
      </p:grpSp>
      <p:grpSp>
        <p:nvGrpSpPr>
          <p:cNvPr id="215064" name="Group 24"/>
          <p:cNvGrpSpPr>
            <a:grpSpLocks/>
          </p:cNvGrpSpPr>
          <p:nvPr/>
        </p:nvGrpSpPr>
        <p:grpSpPr bwMode="auto">
          <a:xfrm>
            <a:off x="4427538" y="4581525"/>
            <a:ext cx="4321175" cy="406400"/>
            <a:chOff x="2789" y="3612"/>
            <a:chExt cx="2722" cy="256"/>
          </a:xfrm>
        </p:grpSpPr>
        <p:sp>
          <p:nvSpPr>
            <p:cNvPr id="148493" name="Text Box 99"/>
            <p:cNvSpPr txBox="1">
              <a:spLocks noChangeArrowheads="1"/>
            </p:cNvSpPr>
            <p:nvPr/>
          </p:nvSpPr>
          <p:spPr bwMode="auto">
            <a:xfrm>
              <a:off x="3924" y="3612"/>
              <a:ext cx="1587" cy="256"/>
            </a:xfrm>
            <a:prstGeom prst="rect">
              <a:avLst/>
            </a:prstGeom>
            <a:solidFill>
              <a:srgbClr val="FFCC99"/>
            </a:solidFill>
            <a:ln w="9525">
              <a:solidFill>
                <a:schemeClr val="bg2"/>
              </a:solidFill>
              <a:miter lim="800000"/>
              <a:headEnd/>
              <a:tailEnd/>
            </a:ln>
          </p:spPr>
          <p:txBody>
            <a:bodyPr>
              <a:spAutoFit/>
            </a:bodyPr>
            <a:lstStyle/>
            <a:p>
              <a:r>
                <a:rPr lang="fr-BE" sz="2000">
                  <a:solidFill>
                    <a:schemeClr val="tx1"/>
                  </a:solidFill>
                </a:rPr>
                <a:t>PGF (</a:t>
              </a:r>
              <a:r>
                <a:rPr lang="pl-PL" sz="2000">
                  <a:solidFill>
                    <a:schemeClr val="tx1"/>
                  </a:solidFill>
                </a:rPr>
                <a:t>różne protokoły)</a:t>
              </a:r>
              <a:endParaRPr lang="fr-FR" sz="2000">
                <a:solidFill>
                  <a:schemeClr val="tx1"/>
                </a:solidFill>
              </a:endParaRPr>
            </a:p>
          </p:txBody>
        </p:sp>
        <p:sp>
          <p:nvSpPr>
            <p:cNvPr id="148494" name="Line 60"/>
            <p:cNvSpPr>
              <a:spLocks noChangeShapeType="1"/>
            </p:cNvSpPr>
            <p:nvPr/>
          </p:nvSpPr>
          <p:spPr bwMode="auto">
            <a:xfrm flipV="1">
              <a:off x="2789" y="3748"/>
              <a:ext cx="1134" cy="0"/>
            </a:xfrm>
            <a:prstGeom prst="line">
              <a:avLst/>
            </a:prstGeom>
            <a:noFill/>
            <a:ln w="28575">
              <a:solidFill>
                <a:srgbClr val="FFFF00"/>
              </a:solidFill>
              <a:round/>
              <a:headEnd/>
              <a:tailEnd type="triangle" w="med" len="med"/>
            </a:ln>
          </p:spPr>
          <p:txBody>
            <a:bodyPr/>
            <a:lstStyle/>
            <a:p>
              <a:endParaRPr lang="fr-FR"/>
            </a:p>
          </p:txBody>
        </p:sp>
      </p:grpSp>
      <p:sp>
        <p:nvSpPr>
          <p:cNvPr id="215065" name="Text Box 99"/>
          <p:cNvSpPr txBox="1">
            <a:spLocks noChangeArrowheads="1"/>
          </p:cNvSpPr>
          <p:nvPr/>
        </p:nvSpPr>
        <p:spPr bwMode="auto">
          <a:xfrm>
            <a:off x="1547813" y="5445125"/>
            <a:ext cx="5184775" cy="406400"/>
          </a:xfrm>
          <a:prstGeom prst="rect">
            <a:avLst/>
          </a:prstGeom>
          <a:solidFill>
            <a:srgbClr val="FF0066"/>
          </a:solidFill>
          <a:ln w="9525">
            <a:solidFill>
              <a:schemeClr val="bg2"/>
            </a:solidFill>
            <a:miter lim="800000"/>
            <a:headEnd/>
            <a:tailEnd/>
          </a:ln>
        </p:spPr>
        <p:txBody>
          <a:bodyPr>
            <a:spAutoFit/>
          </a:bodyPr>
          <a:lstStyle/>
          <a:p>
            <a:r>
              <a:rPr lang="pl-PL" sz="2000">
                <a:solidFill>
                  <a:schemeClr val="tx1"/>
                </a:solidFill>
              </a:rPr>
              <a:t>stosowanie</a:t>
            </a:r>
            <a:r>
              <a:rPr lang="fr-BE" sz="2000">
                <a:solidFill>
                  <a:schemeClr val="tx1"/>
                </a:solidFill>
              </a:rPr>
              <a:t> oestradiol</a:t>
            </a:r>
            <a:r>
              <a:rPr lang="pl-PL" sz="2000">
                <a:solidFill>
                  <a:schemeClr val="tx1"/>
                </a:solidFill>
              </a:rPr>
              <a:t>u</a:t>
            </a:r>
            <a:r>
              <a:rPr lang="fr-BE" sz="2000">
                <a:solidFill>
                  <a:schemeClr val="tx1"/>
                </a:solidFill>
              </a:rPr>
              <a:t> </a:t>
            </a:r>
            <a:r>
              <a:rPr lang="pl-PL" sz="2000">
                <a:solidFill>
                  <a:schemeClr val="tx1"/>
                </a:solidFill>
              </a:rPr>
              <a:t>jest zabronione w </a:t>
            </a:r>
            <a:r>
              <a:rPr lang="fr-BE" sz="2000">
                <a:solidFill>
                  <a:schemeClr val="tx1"/>
                </a:solidFill>
              </a:rPr>
              <a:t>Europ</a:t>
            </a:r>
            <a:r>
              <a:rPr lang="pl-PL" sz="2000">
                <a:solidFill>
                  <a:schemeClr val="tx1"/>
                </a:solidFill>
              </a:rPr>
              <a:t>ie</a:t>
            </a:r>
            <a:endParaRPr lang="fr-FR" sz="2000">
              <a:solidFill>
                <a:schemeClr val="tx1"/>
              </a:solidFill>
            </a:endParaRPr>
          </a:p>
        </p:txBody>
      </p:sp>
      <p:sp>
        <p:nvSpPr>
          <p:cNvPr id="215067" name="Text Box 99"/>
          <p:cNvSpPr txBox="1">
            <a:spLocks noChangeArrowheads="1"/>
          </p:cNvSpPr>
          <p:nvPr/>
        </p:nvSpPr>
        <p:spPr bwMode="auto">
          <a:xfrm>
            <a:off x="1619250" y="6021388"/>
            <a:ext cx="7273925" cy="406400"/>
          </a:xfrm>
          <a:prstGeom prst="rect">
            <a:avLst/>
          </a:prstGeom>
          <a:solidFill>
            <a:srgbClr val="FF0066"/>
          </a:solidFill>
          <a:ln w="9525">
            <a:solidFill>
              <a:schemeClr val="bg2"/>
            </a:solidFill>
            <a:miter lim="800000"/>
            <a:headEnd/>
            <a:tailEnd/>
          </a:ln>
        </p:spPr>
        <p:txBody>
          <a:bodyPr>
            <a:spAutoFit/>
          </a:bodyPr>
          <a:lstStyle/>
          <a:p>
            <a:r>
              <a:rPr lang="pl-PL" sz="2000">
                <a:solidFill>
                  <a:schemeClr val="tx1"/>
                </a:solidFill>
              </a:rPr>
              <a:t>Monoterapia </a:t>
            </a:r>
            <a:r>
              <a:rPr lang="fr-BE" sz="2000">
                <a:solidFill>
                  <a:schemeClr val="tx1"/>
                </a:solidFill>
              </a:rPr>
              <a:t>GnRH </a:t>
            </a:r>
            <a:r>
              <a:rPr lang="pl-PL" sz="2000">
                <a:solidFill>
                  <a:schemeClr val="tx1"/>
                </a:solidFill>
              </a:rPr>
              <a:t>jest nieefektywna  w przypadku </a:t>
            </a:r>
            <a:r>
              <a:rPr lang="fr-BE" sz="2000">
                <a:solidFill>
                  <a:schemeClr val="tx1"/>
                </a:solidFill>
              </a:rPr>
              <a:t>anoestrus typ</a:t>
            </a:r>
            <a:r>
              <a:rPr lang="pl-PL" sz="2000">
                <a:solidFill>
                  <a:schemeClr val="tx1"/>
                </a:solidFill>
              </a:rPr>
              <a:t>u</a:t>
            </a:r>
            <a:r>
              <a:rPr lang="fr-BE" sz="2000">
                <a:solidFill>
                  <a:schemeClr val="tx1"/>
                </a:solidFill>
              </a:rPr>
              <a:t> </a:t>
            </a:r>
            <a:r>
              <a:rPr lang="pl-PL" sz="2000">
                <a:solidFill>
                  <a:schemeClr val="tx1"/>
                </a:solidFill>
              </a:rPr>
              <a:t> I i II</a:t>
            </a:r>
            <a:endParaRPr lang="fr-FR" sz="20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50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06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50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506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506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50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4" grpId="0" animBg="1"/>
      <p:bldP spid="215045" grpId="0" animBg="1"/>
      <p:bldP spid="215046" grpId="0" animBg="1"/>
      <p:bldP spid="215051" grpId="0" animBg="1"/>
      <p:bldP spid="215065" grpId="0" animBg="1"/>
      <p:bldP spid="21506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4"/>
          <p:cNvSpPr>
            <a:spLocks noGrp="1"/>
          </p:cNvSpPr>
          <p:nvPr>
            <p:ph type="title" idx="4294967295"/>
          </p:nvPr>
        </p:nvSpPr>
        <p:spPr>
          <a:xfrm>
            <a:off x="468313" y="2565400"/>
            <a:ext cx="8351837" cy="1295400"/>
          </a:xfrm>
          <a:solidFill>
            <a:srgbClr val="000066"/>
          </a:solidFill>
        </p:spPr>
        <p:txBody>
          <a:bodyPr/>
          <a:lstStyle/>
          <a:p>
            <a:r>
              <a:rPr lang="fr-BE" sz="5400" smtClean="0">
                <a:solidFill>
                  <a:schemeClr val="bg2"/>
                </a:solidFill>
              </a:rPr>
              <a:t>Defini</a:t>
            </a:r>
            <a:r>
              <a:rPr lang="pl-PL" sz="5400" smtClean="0">
                <a:solidFill>
                  <a:schemeClr val="bg2"/>
                </a:solidFill>
              </a:rPr>
              <a:t>cje</a:t>
            </a:r>
            <a:r>
              <a:rPr lang="fr-BE" sz="5400" smtClean="0">
                <a:solidFill>
                  <a:schemeClr val="bg2"/>
                </a:solidFill>
              </a:rPr>
              <a:t> </a:t>
            </a:r>
            <a:r>
              <a:rPr lang="pl-PL" sz="5400" smtClean="0">
                <a:solidFill>
                  <a:schemeClr val="bg2"/>
                </a:solidFill>
              </a:rPr>
              <a:t>i wiadomości ogólne</a:t>
            </a:r>
            <a:endParaRPr lang="fr-FR" sz="5400" smtClean="0">
              <a:solidFill>
                <a:schemeClr val="bg2"/>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Line 2"/>
          <p:cNvSpPr>
            <a:spLocks noChangeShapeType="1"/>
          </p:cNvSpPr>
          <p:nvPr/>
        </p:nvSpPr>
        <p:spPr bwMode="auto">
          <a:xfrm flipV="1">
            <a:off x="1997075" y="3925888"/>
            <a:ext cx="1588" cy="438150"/>
          </a:xfrm>
          <a:prstGeom prst="line">
            <a:avLst/>
          </a:prstGeom>
          <a:noFill/>
          <a:ln w="12700">
            <a:solidFill>
              <a:schemeClr val="bg2"/>
            </a:solidFill>
            <a:round/>
            <a:headEnd/>
            <a:tailEnd/>
          </a:ln>
        </p:spPr>
        <p:txBody>
          <a:bodyPr wrap="none" anchor="ctr"/>
          <a:lstStyle/>
          <a:p>
            <a:endParaRPr lang="fr-FR"/>
          </a:p>
        </p:txBody>
      </p:sp>
      <p:sp>
        <p:nvSpPr>
          <p:cNvPr id="149506" name="Line 3"/>
          <p:cNvSpPr>
            <a:spLocks noChangeShapeType="1"/>
          </p:cNvSpPr>
          <p:nvPr/>
        </p:nvSpPr>
        <p:spPr bwMode="auto">
          <a:xfrm flipV="1">
            <a:off x="2220913" y="4113213"/>
            <a:ext cx="79375" cy="225425"/>
          </a:xfrm>
          <a:prstGeom prst="line">
            <a:avLst/>
          </a:prstGeom>
          <a:noFill/>
          <a:ln w="25400">
            <a:solidFill>
              <a:schemeClr val="bg2"/>
            </a:solidFill>
            <a:round/>
            <a:headEnd/>
            <a:tailEnd/>
          </a:ln>
        </p:spPr>
        <p:txBody>
          <a:bodyPr wrap="none" anchor="ctr"/>
          <a:lstStyle/>
          <a:p>
            <a:endParaRPr lang="fr-FR"/>
          </a:p>
        </p:txBody>
      </p:sp>
      <p:sp>
        <p:nvSpPr>
          <p:cNvPr id="149507" name="Line 4"/>
          <p:cNvSpPr>
            <a:spLocks noChangeShapeType="1"/>
          </p:cNvSpPr>
          <p:nvPr/>
        </p:nvSpPr>
        <p:spPr bwMode="auto">
          <a:xfrm flipV="1">
            <a:off x="1984375" y="3484563"/>
            <a:ext cx="103188" cy="304800"/>
          </a:xfrm>
          <a:prstGeom prst="line">
            <a:avLst/>
          </a:prstGeom>
          <a:noFill/>
          <a:ln w="12700">
            <a:solidFill>
              <a:schemeClr val="bg2"/>
            </a:solidFill>
            <a:round/>
            <a:headEnd/>
            <a:tailEnd/>
          </a:ln>
        </p:spPr>
        <p:txBody>
          <a:bodyPr wrap="none" anchor="ctr"/>
          <a:lstStyle/>
          <a:p>
            <a:endParaRPr lang="fr-FR"/>
          </a:p>
        </p:txBody>
      </p:sp>
      <p:sp>
        <p:nvSpPr>
          <p:cNvPr id="149508" name="Line 5"/>
          <p:cNvSpPr>
            <a:spLocks noChangeShapeType="1"/>
          </p:cNvSpPr>
          <p:nvPr/>
        </p:nvSpPr>
        <p:spPr bwMode="auto">
          <a:xfrm flipV="1">
            <a:off x="2398713" y="4319588"/>
            <a:ext cx="107950" cy="152400"/>
          </a:xfrm>
          <a:prstGeom prst="line">
            <a:avLst/>
          </a:prstGeom>
          <a:noFill/>
          <a:ln w="25400">
            <a:solidFill>
              <a:schemeClr val="bg2"/>
            </a:solidFill>
            <a:round/>
            <a:headEnd/>
            <a:tailEnd/>
          </a:ln>
        </p:spPr>
        <p:txBody>
          <a:bodyPr wrap="none" anchor="ctr"/>
          <a:lstStyle/>
          <a:p>
            <a:endParaRPr lang="fr-FR"/>
          </a:p>
        </p:txBody>
      </p:sp>
      <p:sp>
        <p:nvSpPr>
          <p:cNvPr id="149509" name="Line 6"/>
          <p:cNvSpPr>
            <a:spLocks noChangeShapeType="1"/>
          </p:cNvSpPr>
          <p:nvPr/>
        </p:nvSpPr>
        <p:spPr bwMode="auto">
          <a:xfrm>
            <a:off x="2678113" y="4273550"/>
            <a:ext cx="130175" cy="50800"/>
          </a:xfrm>
          <a:prstGeom prst="line">
            <a:avLst/>
          </a:prstGeom>
          <a:noFill/>
          <a:ln w="12700">
            <a:solidFill>
              <a:schemeClr val="bg2"/>
            </a:solidFill>
            <a:round/>
            <a:headEnd/>
            <a:tailEnd/>
          </a:ln>
        </p:spPr>
        <p:txBody>
          <a:bodyPr wrap="none" anchor="ctr"/>
          <a:lstStyle/>
          <a:p>
            <a:endParaRPr lang="fr-FR"/>
          </a:p>
        </p:txBody>
      </p:sp>
      <p:sp>
        <p:nvSpPr>
          <p:cNvPr id="149510" name="Line 7"/>
          <p:cNvSpPr>
            <a:spLocks noChangeShapeType="1"/>
          </p:cNvSpPr>
          <p:nvPr/>
        </p:nvSpPr>
        <p:spPr bwMode="auto">
          <a:xfrm flipV="1">
            <a:off x="2425700" y="3876675"/>
            <a:ext cx="107950" cy="93663"/>
          </a:xfrm>
          <a:prstGeom prst="line">
            <a:avLst/>
          </a:prstGeom>
          <a:noFill/>
          <a:ln w="25400">
            <a:solidFill>
              <a:schemeClr val="bg2"/>
            </a:solidFill>
            <a:round/>
            <a:headEnd/>
            <a:tailEnd/>
          </a:ln>
        </p:spPr>
        <p:txBody>
          <a:bodyPr wrap="none" anchor="ctr"/>
          <a:lstStyle/>
          <a:p>
            <a:endParaRPr lang="fr-FR"/>
          </a:p>
        </p:txBody>
      </p:sp>
      <p:sp>
        <p:nvSpPr>
          <p:cNvPr id="149511" name="Line 8"/>
          <p:cNvSpPr>
            <a:spLocks noChangeShapeType="1"/>
          </p:cNvSpPr>
          <p:nvPr/>
        </p:nvSpPr>
        <p:spPr bwMode="auto">
          <a:xfrm>
            <a:off x="2700338" y="3905250"/>
            <a:ext cx="160337" cy="50800"/>
          </a:xfrm>
          <a:prstGeom prst="line">
            <a:avLst/>
          </a:prstGeom>
          <a:noFill/>
          <a:ln w="12700">
            <a:solidFill>
              <a:schemeClr val="bg2"/>
            </a:solidFill>
            <a:round/>
            <a:headEnd/>
            <a:tailEnd/>
          </a:ln>
        </p:spPr>
        <p:txBody>
          <a:bodyPr wrap="none" anchor="ctr"/>
          <a:lstStyle/>
          <a:p>
            <a:endParaRPr lang="fr-FR"/>
          </a:p>
        </p:txBody>
      </p:sp>
      <p:sp>
        <p:nvSpPr>
          <p:cNvPr id="149512" name="Line 9"/>
          <p:cNvSpPr>
            <a:spLocks noChangeShapeType="1"/>
          </p:cNvSpPr>
          <p:nvPr/>
        </p:nvSpPr>
        <p:spPr bwMode="auto">
          <a:xfrm>
            <a:off x="3013075" y="4024313"/>
            <a:ext cx="101600" cy="107950"/>
          </a:xfrm>
          <a:prstGeom prst="line">
            <a:avLst/>
          </a:prstGeom>
          <a:noFill/>
          <a:ln w="12700">
            <a:solidFill>
              <a:schemeClr val="bg2"/>
            </a:solidFill>
            <a:round/>
            <a:headEnd/>
            <a:tailEnd/>
          </a:ln>
        </p:spPr>
        <p:txBody>
          <a:bodyPr wrap="none" anchor="ctr"/>
          <a:lstStyle/>
          <a:p>
            <a:endParaRPr lang="fr-FR"/>
          </a:p>
        </p:txBody>
      </p:sp>
      <p:sp>
        <p:nvSpPr>
          <p:cNvPr id="149513" name="Line 10"/>
          <p:cNvSpPr>
            <a:spLocks noChangeShapeType="1"/>
          </p:cNvSpPr>
          <p:nvPr/>
        </p:nvSpPr>
        <p:spPr bwMode="auto">
          <a:xfrm flipH="1">
            <a:off x="2130425" y="4495800"/>
            <a:ext cx="66675" cy="166688"/>
          </a:xfrm>
          <a:prstGeom prst="line">
            <a:avLst/>
          </a:prstGeom>
          <a:noFill/>
          <a:ln w="12700">
            <a:solidFill>
              <a:schemeClr val="bg2"/>
            </a:solidFill>
            <a:round/>
            <a:headEnd/>
            <a:tailEnd/>
          </a:ln>
        </p:spPr>
        <p:txBody>
          <a:bodyPr wrap="none" anchor="ctr"/>
          <a:lstStyle/>
          <a:p>
            <a:endParaRPr lang="fr-FR"/>
          </a:p>
        </p:txBody>
      </p:sp>
      <p:sp>
        <p:nvSpPr>
          <p:cNvPr id="149514" name="Line 11"/>
          <p:cNvSpPr>
            <a:spLocks noChangeShapeType="1"/>
          </p:cNvSpPr>
          <p:nvPr/>
        </p:nvSpPr>
        <p:spPr bwMode="auto">
          <a:xfrm flipH="1">
            <a:off x="2232025" y="4613275"/>
            <a:ext cx="120650" cy="166688"/>
          </a:xfrm>
          <a:prstGeom prst="line">
            <a:avLst/>
          </a:prstGeom>
          <a:noFill/>
          <a:ln w="12700">
            <a:solidFill>
              <a:schemeClr val="bg2"/>
            </a:solidFill>
            <a:round/>
            <a:headEnd/>
            <a:tailEnd/>
          </a:ln>
        </p:spPr>
        <p:txBody>
          <a:bodyPr wrap="none" anchor="ctr"/>
          <a:lstStyle/>
          <a:p>
            <a:endParaRPr lang="fr-FR"/>
          </a:p>
        </p:txBody>
      </p:sp>
      <p:sp>
        <p:nvSpPr>
          <p:cNvPr id="149515" name="Line 12"/>
          <p:cNvSpPr>
            <a:spLocks noChangeShapeType="1"/>
          </p:cNvSpPr>
          <p:nvPr/>
        </p:nvSpPr>
        <p:spPr bwMode="auto">
          <a:xfrm flipV="1">
            <a:off x="1968500" y="4319588"/>
            <a:ext cx="6350" cy="333375"/>
          </a:xfrm>
          <a:prstGeom prst="line">
            <a:avLst/>
          </a:prstGeom>
          <a:noFill/>
          <a:ln w="6350">
            <a:solidFill>
              <a:schemeClr val="bg2"/>
            </a:solidFill>
            <a:round/>
            <a:headEnd/>
            <a:tailEnd/>
          </a:ln>
        </p:spPr>
        <p:txBody>
          <a:bodyPr wrap="none" anchor="ctr"/>
          <a:lstStyle/>
          <a:p>
            <a:endParaRPr lang="fr-FR"/>
          </a:p>
        </p:txBody>
      </p:sp>
      <p:grpSp>
        <p:nvGrpSpPr>
          <p:cNvPr id="149516" name="Group 13"/>
          <p:cNvGrpSpPr>
            <a:grpSpLocks/>
          </p:cNvGrpSpPr>
          <p:nvPr/>
        </p:nvGrpSpPr>
        <p:grpSpPr bwMode="auto">
          <a:xfrm>
            <a:off x="1404938" y="5311775"/>
            <a:ext cx="5187950" cy="36513"/>
            <a:chOff x="1051" y="3741"/>
            <a:chExt cx="4304" cy="29"/>
          </a:xfrm>
        </p:grpSpPr>
        <p:sp>
          <p:nvSpPr>
            <p:cNvPr id="39950" name="Line 14"/>
            <p:cNvSpPr>
              <a:spLocks noChangeShapeType="1"/>
            </p:cNvSpPr>
            <p:nvPr/>
          </p:nvSpPr>
          <p:spPr bwMode="auto">
            <a:xfrm flipV="1">
              <a:off x="1051" y="3741"/>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fr-FR" sz="1800">
                <a:solidFill>
                  <a:schemeClr val="tx1"/>
                </a:solidFill>
                <a:latin typeface="Arial" charset="0"/>
                <a:cs typeface="+mn-cs"/>
              </a:endParaRPr>
            </a:p>
          </p:txBody>
        </p:sp>
        <p:sp>
          <p:nvSpPr>
            <p:cNvPr id="39951" name="Line 15"/>
            <p:cNvSpPr>
              <a:spLocks noChangeShapeType="1"/>
            </p:cNvSpPr>
            <p:nvPr/>
          </p:nvSpPr>
          <p:spPr bwMode="auto">
            <a:xfrm flipV="1">
              <a:off x="1246" y="3741"/>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fr-FR" sz="1800">
                <a:solidFill>
                  <a:schemeClr val="tx1"/>
                </a:solidFill>
                <a:latin typeface="Arial" charset="0"/>
                <a:cs typeface="+mn-cs"/>
              </a:endParaRPr>
            </a:p>
          </p:txBody>
        </p:sp>
        <p:sp>
          <p:nvSpPr>
            <p:cNvPr id="39952" name="Line 16"/>
            <p:cNvSpPr>
              <a:spLocks noChangeShapeType="1"/>
            </p:cNvSpPr>
            <p:nvPr/>
          </p:nvSpPr>
          <p:spPr bwMode="auto">
            <a:xfrm flipV="1">
              <a:off x="1442" y="3741"/>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fr-FR" sz="1800">
                <a:solidFill>
                  <a:schemeClr val="tx1"/>
                </a:solidFill>
                <a:latin typeface="Arial" charset="0"/>
                <a:cs typeface="+mn-cs"/>
              </a:endParaRPr>
            </a:p>
          </p:txBody>
        </p:sp>
        <p:sp>
          <p:nvSpPr>
            <p:cNvPr id="39953" name="Line 17"/>
            <p:cNvSpPr>
              <a:spLocks noChangeShapeType="1"/>
            </p:cNvSpPr>
            <p:nvPr/>
          </p:nvSpPr>
          <p:spPr bwMode="auto">
            <a:xfrm flipV="1">
              <a:off x="1638" y="3741"/>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fr-FR" sz="1800">
                <a:solidFill>
                  <a:schemeClr val="tx1"/>
                </a:solidFill>
                <a:latin typeface="Arial" charset="0"/>
                <a:cs typeface="+mn-cs"/>
              </a:endParaRPr>
            </a:p>
          </p:txBody>
        </p:sp>
        <p:sp>
          <p:nvSpPr>
            <p:cNvPr id="39954" name="Line 18"/>
            <p:cNvSpPr>
              <a:spLocks noChangeShapeType="1"/>
            </p:cNvSpPr>
            <p:nvPr/>
          </p:nvSpPr>
          <p:spPr bwMode="auto">
            <a:xfrm flipV="1">
              <a:off x="1833" y="3741"/>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fr-FR" sz="1800">
                <a:solidFill>
                  <a:schemeClr val="tx1"/>
                </a:solidFill>
                <a:latin typeface="Arial" charset="0"/>
                <a:cs typeface="+mn-cs"/>
              </a:endParaRPr>
            </a:p>
          </p:txBody>
        </p:sp>
        <p:sp>
          <p:nvSpPr>
            <p:cNvPr id="39955" name="Line 19"/>
            <p:cNvSpPr>
              <a:spLocks noChangeShapeType="1"/>
            </p:cNvSpPr>
            <p:nvPr/>
          </p:nvSpPr>
          <p:spPr bwMode="auto">
            <a:xfrm flipV="1">
              <a:off x="2030" y="3741"/>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fr-FR" sz="1800">
                <a:solidFill>
                  <a:schemeClr val="tx1"/>
                </a:solidFill>
                <a:latin typeface="Arial" charset="0"/>
                <a:cs typeface="+mn-cs"/>
              </a:endParaRPr>
            </a:p>
          </p:txBody>
        </p:sp>
        <p:sp>
          <p:nvSpPr>
            <p:cNvPr id="39956" name="Line 20"/>
            <p:cNvSpPr>
              <a:spLocks noChangeShapeType="1"/>
            </p:cNvSpPr>
            <p:nvPr/>
          </p:nvSpPr>
          <p:spPr bwMode="auto">
            <a:xfrm flipV="1">
              <a:off x="2224" y="3741"/>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fr-FR" sz="1800">
                <a:solidFill>
                  <a:schemeClr val="tx1"/>
                </a:solidFill>
                <a:latin typeface="Arial" charset="0"/>
                <a:cs typeface="+mn-cs"/>
              </a:endParaRPr>
            </a:p>
          </p:txBody>
        </p:sp>
        <p:sp>
          <p:nvSpPr>
            <p:cNvPr id="39957" name="Line 21"/>
            <p:cNvSpPr>
              <a:spLocks noChangeShapeType="1"/>
            </p:cNvSpPr>
            <p:nvPr/>
          </p:nvSpPr>
          <p:spPr bwMode="auto">
            <a:xfrm flipV="1">
              <a:off x="2419" y="3741"/>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fr-FR" sz="1800">
                <a:solidFill>
                  <a:schemeClr val="tx1"/>
                </a:solidFill>
                <a:latin typeface="Arial" charset="0"/>
                <a:cs typeface="+mn-cs"/>
              </a:endParaRPr>
            </a:p>
          </p:txBody>
        </p:sp>
        <p:sp>
          <p:nvSpPr>
            <p:cNvPr id="39958" name="Line 22"/>
            <p:cNvSpPr>
              <a:spLocks noChangeShapeType="1"/>
            </p:cNvSpPr>
            <p:nvPr/>
          </p:nvSpPr>
          <p:spPr bwMode="auto">
            <a:xfrm flipV="1">
              <a:off x="2616" y="3741"/>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fr-FR" sz="1800">
                <a:solidFill>
                  <a:schemeClr val="tx1"/>
                </a:solidFill>
                <a:latin typeface="Arial" charset="0"/>
                <a:cs typeface="+mn-cs"/>
              </a:endParaRPr>
            </a:p>
          </p:txBody>
        </p:sp>
        <p:sp>
          <p:nvSpPr>
            <p:cNvPr id="39959" name="Line 23"/>
            <p:cNvSpPr>
              <a:spLocks noChangeShapeType="1"/>
            </p:cNvSpPr>
            <p:nvPr/>
          </p:nvSpPr>
          <p:spPr bwMode="auto">
            <a:xfrm flipV="1">
              <a:off x="2811" y="3741"/>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fr-FR" sz="1800">
                <a:solidFill>
                  <a:schemeClr val="tx1"/>
                </a:solidFill>
                <a:latin typeface="Arial" charset="0"/>
                <a:cs typeface="+mn-cs"/>
              </a:endParaRPr>
            </a:p>
          </p:txBody>
        </p:sp>
        <p:sp>
          <p:nvSpPr>
            <p:cNvPr id="39960" name="Line 24"/>
            <p:cNvSpPr>
              <a:spLocks noChangeShapeType="1"/>
            </p:cNvSpPr>
            <p:nvPr/>
          </p:nvSpPr>
          <p:spPr bwMode="auto">
            <a:xfrm flipV="1">
              <a:off x="3007" y="3741"/>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fr-FR" sz="1800">
                <a:solidFill>
                  <a:schemeClr val="tx1"/>
                </a:solidFill>
                <a:latin typeface="Arial" charset="0"/>
                <a:cs typeface="+mn-cs"/>
              </a:endParaRPr>
            </a:p>
          </p:txBody>
        </p:sp>
        <p:sp>
          <p:nvSpPr>
            <p:cNvPr id="39961" name="Line 25"/>
            <p:cNvSpPr>
              <a:spLocks noChangeShapeType="1"/>
            </p:cNvSpPr>
            <p:nvPr/>
          </p:nvSpPr>
          <p:spPr bwMode="auto">
            <a:xfrm flipV="1">
              <a:off x="3203" y="3741"/>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fr-FR" sz="1800">
                <a:solidFill>
                  <a:schemeClr val="tx1"/>
                </a:solidFill>
                <a:latin typeface="Arial" charset="0"/>
                <a:cs typeface="+mn-cs"/>
              </a:endParaRPr>
            </a:p>
          </p:txBody>
        </p:sp>
        <p:sp>
          <p:nvSpPr>
            <p:cNvPr id="39962" name="Line 26"/>
            <p:cNvSpPr>
              <a:spLocks noChangeShapeType="1"/>
            </p:cNvSpPr>
            <p:nvPr/>
          </p:nvSpPr>
          <p:spPr bwMode="auto">
            <a:xfrm flipV="1">
              <a:off x="3399" y="3741"/>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fr-FR" sz="1800">
                <a:solidFill>
                  <a:schemeClr val="tx1"/>
                </a:solidFill>
                <a:latin typeface="Arial" charset="0"/>
                <a:cs typeface="+mn-cs"/>
              </a:endParaRPr>
            </a:p>
          </p:txBody>
        </p:sp>
        <p:sp>
          <p:nvSpPr>
            <p:cNvPr id="39963" name="Line 27"/>
            <p:cNvSpPr>
              <a:spLocks noChangeShapeType="1"/>
            </p:cNvSpPr>
            <p:nvPr/>
          </p:nvSpPr>
          <p:spPr bwMode="auto">
            <a:xfrm flipV="1">
              <a:off x="3595" y="3741"/>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fr-FR" sz="1800">
                <a:solidFill>
                  <a:schemeClr val="tx1"/>
                </a:solidFill>
                <a:latin typeface="Arial" charset="0"/>
                <a:cs typeface="+mn-cs"/>
              </a:endParaRPr>
            </a:p>
          </p:txBody>
        </p:sp>
        <p:sp>
          <p:nvSpPr>
            <p:cNvPr id="39964" name="Line 28"/>
            <p:cNvSpPr>
              <a:spLocks noChangeShapeType="1"/>
            </p:cNvSpPr>
            <p:nvPr/>
          </p:nvSpPr>
          <p:spPr bwMode="auto">
            <a:xfrm flipV="1">
              <a:off x="3790" y="3741"/>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fr-FR" sz="1800">
                <a:solidFill>
                  <a:schemeClr val="tx1"/>
                </a:solidFill>
                <a:latin typeface="Arial" charset="0"/>
                <a:cs typeface="+mn-cs"/>
              </a:endParaRPr>
            </a:p>
          </p:txBody>
        </p:sp>
        <p:sp>
          <p:nvSpPr>
            <p:cNvPr id="39965" name="Line 29"/>
            <p:cNvSpPr>
              <a:spLocks noChangeShapeType="1"/>
            </p:cNvSpPr>
            <p:nvPr/>
          </p:nvSpPr>
          <p:spPr bwMode="auto">
            <a:xfrm flipV="1">
              <a:off x="3987" y="3741"/>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fr-FR" sz="1800">
                <a:solidFill>
                  <a:schemeClr val="tx1"/>
                </a:solidFill>
                <a:latin typeface="Arial" charset="0"/>
                <a:cs typeface="+mn-cs"/>
              </a:endParaRPr>
            </a:p>
          </p:txBody>
        </p:sp>
        <p:sp>
          <p:nvSpPr>
            <p:cNvPr id="39966" name="Line 30"/>
            <p:cNvSpPr>
              <a:spLocks noChangeShapeType="1"/>
            </p:cNvSpPr>
            <p:nvPr/>
          </p:nvSpPr>
          <p:spPr bwMode="auto">
            <a:xfrm flipV="1">
              <a:off x="4182" y="3741"/>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fr-FR" sz="1800">
                <a:solidFill>
                  <a:schemeClr val="tx1"/>
                </a:solidFill>
                <a:latin typeface="Arial" charset="0"/>
                <a:cs typeface="+mn-cs"/>
              </a:endParaRPr>
            </a:p>
          </p:txBody>
        </p:sp>
        <p:sp>
          <p:nvSpPr>
            <p:cNvPr id="39967" name="Line 31"/>
            <p:cNvSpPr>
              <a:spLocks noChangeShapeType="1"/>
            </p:cNvSpPr>
            <p:nvPr/>
          </p:nvSpPr>
          <p:spPr bwMode="auto">
            <a:xfrm flipV="1">
              <a:off x="4376" y="3741"/>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fr-FR" sz="1800">
                <a:solidFill>
                  <a:schemeClr val="tx1"/>
                </a:solidFill>
                <a:latin typeface="Arial" charset="0"/>
                <a:cs typeface="+mn-cs"/>
              </a:endParaRPr>
            </a:p>
          </p:txBody>
        </p:sp>
        <p:sp>
          <p:nvSpPr>
            <p:cNvPr id="39968" name="Line 32"/>
            <p:cNvSpPr>
              <a:spLocks noChangeShapeType="1"/>
            </p:cNvSpPr>
            <p:nvPr/>
          </p:nvSpPr>
          <p:spPr bwMode="auto">
            <a:xfrm flipV="1">
              <a:off x="4573" y="3741"/>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fr-FR" sz="1800">
                <a:solidFill>
                  <a:schemeClr val="tx1"/>
                </a:solidFill>
                <a:latin typeface="Arial" charset="0"/>
                <a:cs typeface="+mn-cs"/>
              </a:endParaRPr>
            </a:p>
          </p:txBody>
        </p:sp>
        <p:sp>
          <p:nvSpPr>
            <p:cNvPr id="39969" name="Line 33"/>
            <p:cNvSpPr>
              <a:spLocks noChangeShapeType="1"/>
            </p:cNvSpPr>
            <p:nvPr/>
          </p:nvSpPr>
          <p:spPr bwMode="auto">
            <a:xfrm flipV="1">
              <a:off x="4768" y="3741"/>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fr-FR" sz="1800">
                <a:solidFill>
                  <a:schemeClr val="tx1"/>
                </a:solidFill>
                <a:latin typeface="Arial" charset="0"/>
                <a:cs typeface="+mn-cs"/>
              </a:endParaRPr>
            </a:p>
          </p:txBody>
        </p:sp>
        <p:sp>
          <p:nvSpPr>
            <p:cNvPr id="39970" name="Line 34"/>
            <p:cNvSpPr>
              <a:spLocks noChangeShapeType="1"/>
            </p:cNvSpPr>
            <p:nvPr/>
          </p:nvSpPr>
          <p:spPr bwMode="auto">
            <a:xfrm flipV="1">
              <a:off x="4964" y="3741"/>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fr-FR" sz="1800">
                <a:solidFill>
                  <a:schemeClr val="tx1"/>
                </a:solidFill>
                <a:latin typeface="Arial" charset="0"/>
                <a:cs typeface="+mn-cs"/>
              </a:endParaRPr>
            </a:p>
          </p:txBody>
        </p:sp>
        <p:sp>
          <p:nvSpPr>
            <p:cNvPr id="39971" name="Line 35"/>
            <p:cNvSpPr>
              <a:spLocks noChangeShapeType="1"/>
            </p:cNvSpPr>
            <p:nvPr/>
          </p:nvSpPr>
          <p:spPr bwMode="auto">
            <a:xfrm flipV="1">
              <a:off x="5160" y="3741"/>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fr-FR" sz="1800">
                <a:solidFill>
                  <a:schemeClr val="tx1"/>
                </a:solidFill>
                <a:latin typeface="Arial" charset="0"/>
                <a:cs typeface="+mn-cs"/>
              </a:endParaRPr>
            </a:p>
          </p:txBody>
        </p:sp>
        <p:sp>
          <p:nvSpPr>
            <p:cNvPr id="39972" name="Line 36"/>
            <p:cNvSpPr>
              <a:spLocks noChangeShapeType="1"/>
            </p:cNvSpPr>
            <p:nvPr/>
          </p:nvSpPr>
          <p:spPr bwMode="auto">
            <a:xfrm flipV="1">
              <a:off x="5355" y="3741"/>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fr-FR" sz="1800">
                <a:solidFill>
                  <a:schemeClr val="tx1"/>
                </a:solidFill>
                <a:latin typeface="Arial" charset="0"/>
                <a:cs typeface="+mn-cs"/>
              </a:endParaRPr>
            </a:p>
          </p:txBody>
        </p:sp>
        <p:sp>
          <p:nvSpPr>
            <p:cNvPr id="39973" name="Line 37"/>
            <p:cNvSpPr>
              <a:spLocks noChangeShapeType="1"/>
            </p:cNvSpPr>
            <p:nvPr/>
          </p:nvSpPr>
          <p:spPr bwMode="auto">
            <a:xfrm>
              <a:off x="1051" y="3749"/>
              <a:ext cx="4297" cy="0"/>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fr-FR" sz="1800">
                <a:solidFill>
                  <a:schemeClr val="tx1"/>
                </a:solidFill>
                <a:latin typeface="Arial" charset="0"/>
                <a:cs typeface="+mn-cs"/>
              </a:endParaRPr>
            </a:p>
          </p:txBody>
        </p:sp>
      </p:grpSp>
      <p:sp>
        <p:nvSpPr>
          <p:cNvPr id="149517" name="Oval 38"/>
          <p:cNvSpPr>
            <a:spLocks noChangeArrowheads="1"/>
          </p:cNvSpPr>
          <p:nvPr/>
        </p:nvSpPr>
        <p:spPr bwMode="auto">
          <a:xfrm>
            <a:off x="1843088" y="4835525"/>
            <a:ext cx="74612"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18" name="Oval 39"/>
          <p:cNvSpPr>
            <a:spLocks noChangeArrowheads="1"/>
          </p:cNvSpPr>
          <p:nvPr/>
        </p:nvSpPr>
        <p:spPr bwMode="auto">
          <a:xfrm>
            <a:off x="1651000" y="4835525"/>
            <a:ext cx="74613" cy="63500"/>
          </a:xfrm>
          <a:prstGeom prst="ellipse">
            <a:avLst/>
          </a:prstGeom>
          <a:solidFill>
            <a:srgbClr val="000000"/>
          </a:solidFill>
          <a:ln w="12700">
            <a:solidFill>
              <a:schemeClr val="tx1"/>
            </a:solidFill>
            <a:round/>
            <a:headEnd/>
            <a:tailEnd/>
          </a:ln>
        </p:spPr>
        <p:txBody>
          <a:bodyPr wrap="none" anchor="ctr"/>
          <a:lstStyle/>
          <a:p>
            <a:endParaRPr lang="fr-FR" sz="1800">
              <a:solidFill>
                <a:schemeClr val="tx1"/>
              </a:solidFill>
              <a:latin typeface="Arial" charset="0"/>
            </a:endParaRPr>
          </a:p>
        </p:txBody>
      </p:sp>
      <p:sp>
        <p:nvSpPr>
          <p:cNvPr id="149519" name="Oval 40"/>
          <p:cNvSpPr>
            <a:spLocks noChangeArrowheads="1"/>
          </p:cNvSpPr>
          <p:nvPr/>
        </p:nvSpPr>
        <p:spPr bwMode="auto">
          <a:xfrm>
            <a:off x="1651000" y="5027613"/>
            <a:ext cx="74613" cy="61912"/>
          </a:xfrm>
          <a:prstGeom prst="ellipse">
            <a:avLst/>
          </a:prstGeom>
          <a:solidFill>
            <a:srgbClr val="000000"/>
          </a:solidFill>
          <a:ln w="12700">
            <a:solidFill>
              <a:schemeClr val="tx1"/>
            </a:solidFill>
            <a:round/>
            <a:headEnd/>
            <a:tailEnd/>
          </a:ln>
        </p:spPr>
        <p:txBody>
          <a:bodyPr wrap="none" anchor="ctr"/>
          <a:lstStyle/>
          <a:p>
            <a:endParaRPr lang="fr-FR" sz="1800">
              <a:solidFill>
                <a:schemeClr val="tx1"/>
              </a:solidFill>
              <a:latin typeface="Arial" charset="0"/>
            </a:endParaRPr>
          </a:p>
        </p:txBody>
      </p:sp>
      <p:sp>
        <p:nvSpPr>
          <p:cNvPr id="149520" name="Oval 41"/>
          <p:cNvSpPr>
            <a:spLocks noChangeArrowheads="1"/>
          </p:cNvSpPr>
          <p:nvPr/>
        </p:nvSpPr>
        <p:spPr bwMode="auto">
          <a:xfrm>
            <a:off x="1920875" y="4953000"/>
            <a:ext cx="74613"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21" name="Oval 42"/>
          <p:cNvSpPr>
            <a:spLocks noChangeArrowheads="1"/>
          </p:cNvSpPr>
          <p:nvPr/>
        </p:nvSpPr>
        <p:spPr bwMode="auto">
          <a:xfrm>
            <a:off x="1754188" y="4922838"/>
            <a:ext cx="73025"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22" name="Oval 43"/>
          <p:cNvSpPr>
            <a:spLocks noChangeArrowheads="1"/>
          </p:cNvSpPr>
          <p:nvPr/>
        </p:nvSpPr>
        <p:spPr bwMode="auto">
          <a:xfrm>
            <a:off x="3503613" y="4864100"/>
            <a:ext cx="73025"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23" name="Oval 44"/>
          <p:cNvSpPr>
            <a:spLocks noChangeArrowheads="1"/>
          </p:cNvSpPr>
          <p:nvPr/>
        </p:nvSpPr>
        <p:spPr bwMode="auto">
          <a:xfrm>
            <a:off x="2420938" y="4864100"/>
            <a:ext cx="74612"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24" name="Oval 45"/>
          <p:cNvSpPr>
            <a:spLocks noChangeArrowheads="1"/>
          </p:cNvSpPr>
          <p:nvPr/>
        </p:nvSpPr>
        <p:spPr bwMode="auto">
          <a:xfrm>
            <a:off x="2281238" y="4937125"/>
            <a:ext cx="74612" cy="65088"/>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25" name="Oval 46"/>
          <p:cNvSpPr>
            <a:spLocks noChangeArrowheads="1"/>
          </p:cNvSpPr>
          <p:nvPr/>
        </p:nvSpPr>
        <p:spPr bwMode="auto">
          <a:xfrm>
            <a:off x="1804988" y="5070475"/>
            <a:ext cx="74612"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26" name="Oval 47"/>
          <p:cNvSpPr>
            <a:spLocks noChangeArrowheads="1"/>
          </p:cNvSpPr>
          <p:nvPr/>
        </p:nvSpPr>
        <p:spPr bwMode="auto">
          <a:xfrm>
            <a:off x="2835275" y="4908550"/>
            <a:ext cx="73025"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27" name="Oval 48"/>
          <p:cNvSpPr>
            <a:spLocks noChangeArrowheads="1"/>
          </p:cNvSpPr>
          <p:nvPr/>
        </p:nvSpPr>
        <p:spPr bwMode="auto">
          <a:xfrm>
            <a:off x="2563813" y="4908550"/>
            <a:ext cx="73025"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28" name="Oval 49"/>
          <p:cNvSpPr>
            <a:spLocks noChangeArrowheads="1"/>
          </p:cNvSpPr>
          <p:nvPr/>
        </p:nvSpPr>
        <p:spPr bwMode="auto">
          <a:xfrm>
            <a:off x="3644900" y="4803775"/>
            <a:ext cx="73025" cy="65088"/>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29" name="Oval 50"/>
          <p:cNvSpPr>
            <a:spLocks noChangeArrowheads="1"/>
          </p:cNvSpPr>
          <p:nvPr/>
        </p:nvSpPr>
        <p:spPr bwMode="auto">
          <a:xfrm>
            <a:off x="2730500" y="4819650"/>
            <a:ext cx="76200"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30" name="Oval 51"/>
          <p:cNvSpPr>
            <a:spLocks noChangeArrowheads="1"/>
          </p:cNvSpPr>
          <p:nvPr/>
        </p:nvSpPr>
        <p:spPr bwMode="auto">
          <a:xfrm>
            <a:off x="3052763" y="4819650"/>
            <a:ext cx="73025"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31" name="Oval 52"/>
          <p:cNvSpPr>
            <a:spLocks noChangeArrowheads="1"/>
          </p:cNvSpPr>
          <p:nvPr/>
        </p:nvSpPr>
        <p:spPr bwMode="auto">
          <a:xfrm>
            <a:off x="2692400" y="4967288"/>
            <a:ext cx="74613"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32" name="Oval 53"/>
          <p:cNvSpPr>
            <a:spLocks noChangeArrowheads="1"/>
          </p:cNvSpPr>
          <p:nvPr/>
        </p:nvSpPr>
        <p:spPr bwMode="auto">
          <a:xfrm>
            <a:off x="3297238" y="4864100"/>
            <a:ext cx="73025"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33" name="Oval 54"/>
          <p:cNvSpPr>
            <a:spLocks noChangeArrowheads="1"/>
          </p:cNvSpPr>
          <p:nvPr/>
        </p:nvSpPr>
        <p:spPr bwMode="auto">
          <a:xfrm>
            <a:off x="4441825" y="4835525"/>
            <a:ext cx="74613"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34" name="Oval 55"/>
          <p:cNvSpPr>
            <a:spLocks noChangeArrowheads="1"/>
          </p:cNvSpPr>
          <p:nvPr/>
        </p:nvSpPr>
        <p:spPr bwMode="auto">
          <a:xfrm>
            <a:off x="4568825" y="4953000"/>
            <a:ext cx="74613"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35" name="Oval 56"/>
          <p:cNvSpPr>
            <a:spLocks noChangeArrowheads="1"/>
          </p:cNvSpPr>
          <p:nvPr/>
        </p:nvSpPr>
        <p:spPr bwMode="auto">
          <a:xfrm>
            <a:off x="4608513" y="4775200"/>
            <a:ext cx="73025"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36" name="Oval 57"/>
          <p:cNvSpPr>
            <a:spLocks noChangeArrowheads="1"/>
          </p:cNvSpPr>
          <p:nvPr/>
        </p:nvSpPr>
        <p:spPr bwMode="auto">
          <a:xfrm>
            <a:off x="4518025" y="5114925"/>
            <a:ext cx="74613"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37" name="Oval 58"/>
          <p:cNvSpPr>
            <a:spLocks noChangeArrowheads="1"/>
          </p:cNvSpPr>
          <p:nvPr/>
        </p:nvSpPr>
        <p:spPr bwMode="auto">
          <a:xfrm>
            <a:off x="3760788" y="4878388"/>
            <a:ext cx="73025" cy="65087"/>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38" name="Oval 59"/>
          <p:cNvSpPr>
            <a:spLocks noChangeArrowheads="1"/>
          </p:cNvSpPr>
          <p:nvPr/>
        </p:nvSpPr>
        <p:spPr bwMode="auto">
          <a:xfrm>
            <a:off x="4144963" y="4967288"/>
            <a:ext cx="74612"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39" name="Oval 60"/>
          <p:cNvSpPr>
            <a:spLocks noChangeArrowheads="1"/>
          </p:cNvSpPr>
          <p:nvPr/>
        </p:nvSpPr>
        <p:spPr bwMode="auto">
          <a:xfrm>
            <a:off x="5945188" y="5011738"/>
            <a:ext cx="74612"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40" name="Oval 61"/>
          <p:cNvSpPr>
            <a:spLocks noChangeArrowheads="1"/>
          </p:cNvSpPr>
          <p:nvPr/>
        </p:nvSpPr>
        <p:spPr bwMode="auto">
          <a:xfrm>
            <a:off x="5535613" y="4848225"/>
            <a:ext cx="71437" cy="65088"/>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41" name="Oval 62"/>
          <p:cNvSpPr>
            <a:spLocks noChangeArrowheads="1"/>
          </p:cNvSpPr>
          <p:nvPr/>
        </p:nvSpPr>
        <p:spPr bwMode="auto">
          <a:xfrm>
            <a:off x="5457825" y="4953000"/>
            <a:ext cx="73025"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42" name="Oval 63"/>
          <p:cNvSpPr>
            <a:spLocks noChangeArrowheads="1"/>
          </p:cNvSpPr>
          <p:nvPr/>
        </p:nvSpPr>
        <p:spPr bwMode="auto">
          <a:xfrm>
            <a:off x="5353050" y="4864100"/>
            <a:ext cx="74613"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43" name="Oval 64"/>
          <p:cNvSpPr>
            <a:spLocks noChangeArrowheads="1"/>
          </p:cNvSpPr>
          <p:nvPr/>
        </p:nvSpPr>
        <p:spPr bwMode="auto">
          <a:xfrm>
            <a:off x="5535613" y="5070475"/>
            <a:ext cx="71437"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44" name="Oval 65"/>
          <p:cNvSpPr>
            <a:spLocks noChangeArrowheads="1"/>
          </p:cNvSpPr>
          <p:nvPr/>
        </p:nvSpPr>
        <p:spPr bwMode="auto">
          <a:xfrm>
            <a:off x="5367338" y="5040313"/>
            <a:ext cx="74612" cy="65087"/>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45" name="Oval 66"/>
          <p:cNvSpPr>
            <a:spLocks noChangeArrowheads="1"/>
          </p:cNvSpPr>
          <p:nvPr/>
        </p:nvSpPr>
        <p:spPr bwMode="auto">
          <a:xfrm>
            <a:off x="4775200" y="4835525"/>
            <a:ext cx="74613"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46" name="Oval 67"/>
          <p:cNvSpPr>
            <a:spLocks noChangeArrowheads="1"/>
          </p:cNvSpPr>
          <p:nvPr/>
        </p:nvSpPr>
        <p:spPr bwMode="auto">
          <a:xfrm>
            <a:off x="5830888" y="4803775"/>
            <a:ext cx="73025" cy="65088"/>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47" name="Oval 68"/>
          <p:cNvSpPr>
            <a:spLocks noChangeArrowheads="1"/>
          </p:cNvSpPr>
          <p:nvPr/>
        </p:nvSpPr>
        <p:spPr bwMode="auto">
          <a:xfrm>
            <a:off x="5753100" y="4908550"/>
            <a:ext cx="74613"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48" name="Oval 69"/>
          <p:cNvSpPr>
            <a:spLocks noChangeArrowheads="1"/>
          </p:cNvSpPr>
          <p:nvPr/>
        </p:nvSpPr>
        <p:spPr bwMode="auto">
          <a:xfrm>
            <a:off x="5649913" y="4819650"/>
            <a:ext cx="74612"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49" name="Oval 70"/>
          <p:cNvSpPr>
            <a:spLocks noChangeArrowheads="1"/>
          </p:cNvSpPr>
          <p:nvPr/>
        </p:nvSpPr>
        <p:spPr bwMode="auto">
          <a:xfrm>
            <a:off x="5830888" y="5027613"/>
            <a:ext cx="73025" cy="61912"/>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50" name="Oval 71"/>
          <p:cNvSpPr>
            <a:spLocks noChangeArrowheads="1"/>
          </p:cNvSpPr>
          <p:nvPr/>
        </p:nvSpPr>
        <p:spPr bwMode="auto">
          <a:xfrm>
            <a:off x="5662613" y="4997450"/>
            <a:ext cx="74612"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51" name="Oval 72"/>
          <p:cNvSpPr>
            <a:spLocks noChangeArrowheads="1"/>
          </p:cNvSpPr>
          <p:nvPr/>
        </p:nvSpPr>
        <p:spPr bwMode="auto">
          <a:xfrm>
            <a:off x="5727700" y="5099050"/>
            <a:ext cx="73025"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52" name="Oval 73"/>
          <p:cNvSpPr>
            <a:spLocks noChangeArrowheads="1"/>
          </p:cNvSpPr>
          <p:nvPr/>
        </p:nvSpPr>
        <p:spPr bwMode="auto">
          <a:xfrm>
            <a:off x="6075363" y="4997450"/>
            <a:ext cx="73025"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53" name="Oval 74"/>
          <p:cNvSpPr>
            <a:spLocks noChangeArrowheads="1"/>
          </p:cNvSpPr>
          <p:nvPr/>
        </p:nvSpPr>
        <p:spPr bwMode="auto">
          <a:xfrm>
            <a:off x="5984875" y="5114925"/>
            <a:ext cx="74613"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54" name="Oval 75"/>
          <p:cNvSpPr>
            <a:spLocks noChangeArrowheads="1"/>
          </p:cNvSpPr>
          <p:nvPr/>
        </p:nvSpPr>
        <p:spPr bwMode="auto">
          <a:xfrm>
            <a:off x="5959475" y="4908550"/>
            <a:ext cx="71438"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55" name="Oval 76"/>
          <p:cNvSpPr>
            <a:spLocks noChangeArrowheads="1"/>
          </p:cNvSpPr>
          <p:nvPr/>
        </p:nvSpPr>
        <p:spPr bwMode="auto">
          <a:xfrm>
            <a:off x="5019675" y="4775200"/>
            <a:ext cx="74613"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56" name="Oval 77"/>
          <p:cNvSpPr>
            <a:spLocks noChangeArrowheads="1"/>
          </p:cNvSpPr>
          <p:nvPr/>
        </p:nvSpPr>
        <p:spPr bwMode="auto">
          <a:xfrm>
            <a:off x="5122863" y="4892675"/>
            <a:ext cx="74612" cy="65088"/>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57" name="Oval 78"/>
          <p:cNvSpPr>
            <a:spLocks noChangeArrowheads="1"/>
          </p:cNvSpPr>
          <p:nvPr/>
        </p:nvSpPr>
        <p:spPr bwMode="auto">
          <a:xfrm>
            <a:off x="5226050" y="5011738"/>
            <a:ext cx="73025"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58" name="Oval 79"/>
          <p:cNvSpPr>
            <a:spLocks noChangeArrowheads="1"/>
          </p:cNvSpPr>
          <p:nvPr/>
        </p:nvSpPr>
        <p:spPr bwMode="auto">
          <a:xfrm>
            <a:off x="4918075" y="5084763"/>
            <a:ext cx="73025"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59" name="Oval 80"/>
          <p:cNvSpPr>
            <a:spLocks noChangeArrowheads="1"/>
          </p:cNvSpPr>
          <p:nvPr/>
        </p:nvSpPr>
        <p:spPr bwMode="auto">
          <a:xfrm>
            <a:off x="5045075" y="5027613"/>
            <a:ext cx="74613" cy="61912"/>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60" name="Oval 81"/>
          <p:cNvSpPr>
            <a:spLocks noChangeArrowheads="1"/>
          </p:cNvSpPr>
          <p:nvPr/>
        </p:nvSpPr>
        <p:spPr bwMode="auto">
          <a:xfrm>
            <a:off x="5187950" y="4819650"/>
            <a:ext cx="73025"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61" name="Oval 82"/>
          <p:cNvSpPr>
            <a:spLocks noChangeArrowheads="1"/>
          </p:cNvSpPr>
          <p:nvPr/>
        </p:nvSpPr>
        <p:spPr bwMode="auto">
          <a:xfrm>
            <a:off x="5160963" y="5129213"/>
            <a:ext cx="74612"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62" name="Oval 83"/>
          <p:cNvSpPr>
            <a:spLocks noChangeArrowheads="1"/>
          </p:cNvSpPr>
          <p:nvPr/>
        </p:nvSpPr>
        <p:spPr bwMode="auto">
          <a:xfrm>
            <a:off x="4930775" y="4922838"/>
            <a:ext cx="73025"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63" name="Oval 84"/>
          <p:cNvSpPr>
            <a:spLocks noChangeArrowheads="1"/>
          </p:cNvSpPr>
          <p:nvPr/>
        </p:nvSpPr>
        <p:spPr bwMode="auto">
          <a:xfrm>
            <a:off x="4762500" y="4967288"/>
            <a:ext cx="74613"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64" name="Oval 85"/>
          <p:cNvSpPr>
            <a:spLocks noChangeArrowheads="1"/>
          </p:cNvSpPr>
          <p:nvPr/>
        </p:nvSpPr>
        <p:spPr bwMode="auto">
          <a:xfrm>
            <a:off x="3386138" y="4997450"/>
            <a:ext cx="74612"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65" name="Oval 86"/>
          <p:cNvSpPr>
            <a:spLocks noChangeArrowheads="1"/>
          </p:cNvSpPr>
          <p:nvPr/>
        </p:nvSpPr>
        <p:spPr bwMode="auto">
          <a:xfrm>
            <a:off x="2935288" y="4967288"/>
            <a:ext cx="76200"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66" name="Oval 87"/>
          <p:cNvSpPr>
            <a:spLocks noChangeArrowheads="1"/>
          </p:cNvSpPr>
          <p:nvPr/>
        </p:nvSpPr>
        <p:spPr bwMode="auto">
          <a:xfrm>
            <a:off x="3206750" y="5114925"/>
            <a:ext cx="76200"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67" name="Oval 88"/>
          <p:cNvSpPr>
            <a:spLocks noChangeArrowheads="1"/>
          </p:cNvSpPr>
          <p:nvPr/>
        </p:nvSpPr>
        <p:spPr bwMode="auto">
          <a:xfrm>
            <a:off x="3027363" y="5084763"/>
            <a:ext cx="73025"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68" name="Oval 89"/>
          <p:cNvSpPr>
            <a:spLocks noChangeArrowheads="1"/>
          </p:cNvSpPr>
          <p:nvPr/>
        </p:nvSpPr>
        <p:spPr bwMode="auto">
          <a:xfrm>
            <a:off x="3128963" y="4953000"/>
            <a:ext cx="76200"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69" name="Oval 90"/>
          <p:cNvSpPr>
            <a:spLocks noChangeArrowheads="1"/>
          </p:cNvSpPr>
          <p:nvPr/>
        </p:nvSpPr>
        <p:spPr bwMode="auto">
          <a:xfrm>
            <a:off x="4427538" y="5011738"/>
            <a:ext cx="74612"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70" name="Oval 91"/>
          <p:cNvSpPr>
            <a:spLocks noChangeArrowheads="1"/>
          </p:cNvSpPr>
          <p:nvPr/>
        </p:nvSpPr>
        <p:spPr bwMode="auto">
          <a:xfrm>
            <a:off x="3668713" y="4967288"/>
            <a:ext cx="76200"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71" name="Oval 92"/>
          <p:cNvSpPr>
            <a:spLocks noChangeArrowheads="1"/>
          </p:cNvSpPr>
          <p:nvPr/>
        </p:nvSpPr>
        <p:spPr bwMode="auto">
          <a:xfrm>
            <a:off x="2835275" y="5084763"/>
            <a:ext cx="73025"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72" name="Oval 93"/>
          <p:cNvSpPr>
            <a:spLocks noChangeArrowheads="1"/>
          </p:cNvSpPr>
          <p:nvPr/>
        </p:nvSpPr>
        <p:spPr bwMode="auto">
          <a:xfrm>
            <a:off x="4030663" y="5027613"/>
            <a:ext cx="73025" cy="61912"/>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73" name="Oval 94"/>
          <p:cNvSpPr>
            <a:spLocks noChangeArrowheads="1"/>
          </p:cNvSpPr>
          <p:nvPr/>
        </p:nvSpPr>
        <p:spPr bwMode="auto">
          <a:xfrm>
            <a:off x="4338638" y="5099050"/>
            <a:ext cx="73025"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74" name="Oval 95"/>
          <p:cNvSpPr>
            <a:spLocks noChangeArrowheads="1"/>
          </p:cNvSpPr>
          <p:nvPr/>
        </p:nvSpPr>
        <p:spPr bwMode="auto">
          <a:xfrm>
            <a:off x="4659313" y="5099050"/>
            <a:ext cx="74612"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75" name="Oval 96"/>
          <p:cNvSpPr>
            <a:spLocks noChangeArrowheads="1"/>
          </p:cNvSpPr>
          <p:nvPr/>
        </p:nvSpPr>
        <p:spPr bwMode="auto">
          <a:xfrm>
            <a:off x="3914775" y="5084763"/>
            <a:ext cx="73025"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76" name="Oval 97"/>
          <p:cNvSpPr>
            <a:spLocks noChangeArrowheads="1"/>
          </p:cNvSpPr>
          <p:nvPr/>
        </p:nvSpPr>
        <p:spPr bwMode="auto">
          <a:xfrm>
            <a:off x="3529013" y="5084763"/>
            <a:ext cx="73025"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77" name="Oval 98"/>
          <p:cNvSpPr>
            <a:spLocks noChangeArrowheads="1"/>
          </p:cNvSpPr>
          <p:nvPr/>
        </p:nvSpPr>
        <p:spPr bwMode="auto">
          <a:xfrm>
            <a:off x="3771900" y="5070475"/>
            <a:ext cx="74613"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78" name="Oval 99"/>
          <p:cNvSpPr>
            <a:spLocks noChangeArrowheads="1"/>
          </p:cNvSpPr>
          <p:nvPr/>
        </p:nvSpPr>
        <p:spPr bwMode="auto">
          <a:xfrm>
            <a:off x="4210050" y="5070475"/>
            <a:ext cx="74613"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79" name="Oval 100"/>
          <p:cNvSpPr>
            <a:spLocks noChangeArrowheads="1"/>
          </p:cNvSpPr>
          <p:nvPr/>
        </p:nvSpPr>
        <p:spPr bwMode="auto">
          <a:xfrm>
            <a:off x="2024063" y="5070475"/>
            <a:ext cx="73025"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80" name="Oval 101"/>
          <p:cNvSpPr>
            <a:spLocks noChangeArrowheads="1"/>
          </p:cNvSpPr>
          <p:nvPr/>
        </p:nvSpPr>
        <p:spPr bwMode="auto">
          <a:xfrm>
            <a:off x="2139950" y="4983163"/>
            <a:ext cx="73025"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81" name="Oval 102"/>
          <p:cNvSpPr>
            <a:spLocks noChangeArrowheads="1"/>
          </p:cNvSpPr>
          <p:nvPr/>
        </p:nvSpPr>
        <p:spPr bwMode="auto">
          <a:xfrm>
            <a:off x="2382838" y="5084763"/>
            <a:ext cx="76200"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82" name="Oval 103"/>
          <p:cNvSpPr>
            <a:spLocks noChangeArrowheads="1"/>
          </p:cNvSpPr>
          <p:nvPr/>
        </p:nvSpPr>
        <p:spPr bwMode="auto">
          <a:xfrm>
            <a:off x="2576513" y="5084763"/>
            <a:ext cx="73025"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83" name="Oval 104"/>
          <p:cNvSpPr>
            <a:spLocks noChangeArrowheads="1"/>
          </p:cNvSpPr>
          <p:nvPr/>
        </p:nvSpPr>
        <p:spPr bwMode="auto">
          <a:xfrm>
            <a:off x="1862138" y="3670300"/>
            <a:ext cx="257175" cy="269875"/>
          </a:xfrm>
          <a:prstGeom prst="ellipse">
            <a:avLst/>
          </a:prstGeom>
          <a:solidFill>
            <a:schemeClr val="folHlink"/>
          </a:solidFill>
          <a:ln w="12700">
            <a:solidFill>
              <a:schemeClr val="bg2"/>
            </a:solidFill>
            <a:round/>
            <a:headEnd/>
            <a:tailEnd/>
          </a:ln>
        </p:spPr>
        <p:txBody>
          <a:bodyPr wrap="none" anchor="ctr"/>
          <a:lstStyle/>
          <a:p>
            <a:endParaRPr lang="fr-FR" sz="1800">
              <a:solidFill>
                <a:schemeClr val="tx1"/>
              </a:solidFill>
              <a:latin typeface="Arial" charset="0"/>
            </a:endParaRPr>
          </a:p>
        </p:txBody>
      </p:sp>
      <p:sp>
        <p:nvSpPr>
          <p:cNvPr id="149584" name="Oval 105"/>
          <p:cNvSpPr>
            <a:spLocks noChangeArrowheads="1"/>
          </p:cNvSpPr>
          <p:nvPr/>
        </p:nvSpPr>
        <p:spPr bwMode="auto">
          <a:xfrm>
            <a:off x="2482850" y="4141788"/>
            <a:ext cx="198438" cy="196850"/>
          </a:xfrm>
          <a:prstGeom prst="ellipse">
            <a:avLst/>
          </a:prstGeom>
          <a:solidFill>
            <a:schemeClr val="folHlink"/>
          </a:solidFill>
          <a:ln w="12700">
            <a:solidFill>
              <a:schemeClr val="bg2"/>
            </a:solidFill>
            <a:round/>
            <a:headEnd/>
            <a:tailEnd/>
          </a:ln>
        </p:spPr>
        <p:txBody>
          <a:bodyPr wrap="none" anchor="ctr"/>
          <a:lstStyle/>
          <a:p>
            <a:endParaRPr lang="fr-FR" sz="1800">
              <a:solidFill>
                <a:schemeClr val="tx1"/>
              </a:solidFill>
              <a:latin typeface="Arial" charset="0"/>
            </a:endParaRPr>
          </a:p>
        </p:txBody>
      </p:sp>
      <p:sp>
        <p:nvSpPr>
          <p:cNvPr id="149585" name="Oval 106"/>
          <p:cNvSpPr>
            <a:spLocks noChangeArrowheads="1"/>
          </p:cNvSpPr>
          <p:nvPr/>
        </p:nvSpPr>
        <p:spPr bwMode="auto">
          <a:xfrm>
            <a:off x="2792413" y="4273550"/>
            <a:ext cx="198437" cy="198438"/>
          </a:xfrm>
          <a:prstGeom prst="ellipse">
            <a:avLst/>
          </a:prstGeom>
          <a:solidFill>
            <a:srgbClr val="FE9B03"/>
          </a:solidFill>
          <a:ln w="12700">
            <a:solidFill>
              <a:schemeClr val="tx1"/>
            </a:solidFill>
            <a:round/>
            <a:headEnd/>
            <a:tailEnd/>
          </a:ln>
        </p:spPr>
        <p:txBody>
          <a:bodyPr wrap="none" anchor="ctr"/>
          <a:lstStyle/>
          <a:p>
            <a:endParaRPr lang="fr-FR" sz="1800">
              <a:solidFill>
                <a:schemeClr val="tx1"/>
              </a:solidFill>
              <a:latin typeface="Arial" charset="0"/>
            </a:endParaRPr>
          </a:p>
        </p:txBody>
      </p:sp>
      <p:sp>
        <p:nvSpPr>
          <p:cNvPr id="149586" name="Oval 107"/>
          <p:cNvSpPr>
            <a:spLocks noChangeArrowheads="1"/>
          </p:cNvSpPr>
          <p:nvPr/>
        </p:nvSpPr>
        <p:spPr bwMode="auto">
          <a:xfrm>
            <a:off x="2841625" y="3892550"/>
            <a:ext cx="201613" cy="196850"/>
          </a:xfrm>
          <a:prstGeom prst="ellipse">
            <a:avLst/>
          </a:prstGeom>
          <a:solidFill>
            <a:srgbClr val="FE9B03"/>
          </a:solidFill>
          <a:ln w="12700">
            <a:solidFill>
              <a:schemeClr val="tx1"/>
            </a:solidFill>
            <a:round/>
            <a:headEnd/>
            <a:tailEnd/>
          </a:ln>
        </p:spPr>
        <p:txBody>
          <a:bodyPr wrap="none" anchor="ctr"/>
          <a:lstStyle/>
          <a:p>
            <a:endParaRPr lang="fr-FR" sz="1800">
              <a:solidFill>
                <a:schemeClr val="tx1"/>
              </a:solidFill>
              <a:latin typeface="Arial" charset="0"/>
            </a:endParaRPr>
          </a:p>
        </p:txBody>
      </p:sp>
      <p:sp>
        <p:nvSpPr>
          <p:cNvPr id="149587" name="Oval 108"/>
          <p:cNvSpPr>
            <a:spLocks noChangeArrowheads="1"/>
          </p:cNvSpPr>
          <p:nvPr/>
        </p:nvSpPr>
        <p:spPr bwMode="auto">
          <a:xfrm>
            <a:off x="3111500" y="4098925"/>
            <a:ext cx="201613" cy="195263"/>
          </a:xfrm>
          <a:prstGeom prst="ellipse">
            <a:avLst/>
          </a:prstGeom>
          <a:solidFill>
            <a:srgbClr val="FE9B03"/>
          </a:solidFill>
          <a:ln w="12700">
            <a:solidFill>
              <a:schemeClr val="tx1"/>
            </a:solidFill>
            <a:round/>
            <a:headEnd/>
            <a:tailEnd/>
          </a:ln>
        </p:spPr>
        <p:txBody>
          <a:bodyPr wrap="none" anchor="ctr"/>
          <a:lstStyle/>
          <a:p>
            <a:endParaRPr lang="fr-FR" sz="1800">
              <a:solidFill>
                <a:schemeClr val="tx1"/>
              </a:solidFill>
              <a:latin typeface="Arial" charset="0"/>
            </a:endParaRPr>
          </a:p>
        </p:txBody>
      </p:sp>
      <p:sp>
        <p:nvSpPr>
          <p:cNvPr id="149588" name="Oval 109"/>
          <p:cNvSpPr>
            <a:spLocks noChangeArrowheads="1"/>
          </p:cNvSpPr>
          <p:nvPr/>
        </p:nvSpPr>
        <p:spPr bwMode="auto">
          <a:xfrm>
            <a:off x="2205038" y="5129213"/>
            <a:ext cx="74612"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89" name="Oval 110"/>
          <p:cNvSpPr>
            <a:spLocks noChangeArrowheads="1"/>
          </p:cNvSpPr>
          <p:nvPr/>
        </p:nvSpPr>
        <p:spPr bwMode="auto">
          <a:xfrm>
            <a:off x="1685925" y="4305300"/>
            <a:ext cx="158750" cy="166688"/>
          </a:xfrm>
          <a:prstGeom prst="ellipse">
            <a:avLst/>
          </a:prstGeom>
          <a:solidFill>
            <a:srgbClr val="FC0128"/>
          </a:solidFill>
          <a:ln w="12700">
            <a:solidFill>
              <a:schemeClr val="bg2"/>
            </a:solidFill>
            <a:round/>
            <a:headEnd/>
            <a:tailEnd/>
          </a:ln>
        </p:spPr>
        <p:txBody>
          <a:bodyPr wrap="none" anchor="ctr"/>
          <a:lstStyle/>
          <a:p>
            <a:endParaRPr lang="fr-FR" sz="1800">
              <a:solidFill>
                <a:schemeClr val="tx1"/>
              </a:solidFill>
              <a:latin typeface="Arial" charset="0"/>
            </a:endParaRPr>
          </a:p>
        </p:txBody>
      </p:sp>
      <p:sp>
        <p:nvSpPr>
          <p:cNvPr id="149590" name="Oval 111"/>
          <p:cNvSpPr>
            <a:spLocks noChangeArrowheads="1"/>
          </p:cNvSpPr>
          <p:nvPr/>
        </p:nvSpPr>
        <p:spPr bwMode="auto">
          <a:xfrm>
            <a:off x="1905000" y="4333875"/>
            <a:ext cx="158750" cy="165100"/>
          </a:xfrm>
          <a:prstGeom prst="ellipse">
            <a:avLst/>
          </a:prstGeom>
          <a:solidFill>
            <a:srgbClr val="FC0128"/>
          </a:solidFill>
          <a:ln w="12700">
            <a:solidFill>
              <a:schemeClr val="bg2"/>
            </a:solidFill>
            <a:round/>
            <a:headEnd/>
            <a:tailEnd/>
          </a:ln>
        </p:spPr>
        <p:txBody>
          <a:bodyPr wrap="none" anchor="ctr"/>
          <a:lstStyle/>
          <a:p>
            <a:endParaRPr lang="fr-FR" sz="1800">
              <a:solidFill>
                <a:schemeClr val="tx1"/>
              </a:solidFill>
              <a:latin typeface="Arial" charset="0"/>
            </a:endParaRPr>
          </a:p>
        </p:txBody>
      </p:sp>
      <p:sp>
        <p:nvSpPr>
          <p:cNvPr id="149591" name="Oval 112"/>
          <p:cNvSpPr>
            <a:spLocks noChangeArrowheads="1"/>
          </p:cNvSpPr>
          <p:nvPr/>
        </p:nvSpPr>
        <p:spPr bwMode="auto">
          <a:xfrm>
            <a:off x="2111375" y="4305300"/>
            <a:ext cx="157163" cy="166688"/>
          </a:xfrm>
          <a:prstGeom prst="ellipse">
            <a:avLst/>
          </a:prstGeom>
          <a:solidFill>
            <a:srgbClr val="FC0128"/>
          </a:solidFill>
          <a:ln w="12700">
            <a:solidFill>
              <a:schemeClr val="bg2"/>
            </a:solidFill>
            <a:round/>
            <a:headEnd/>
            <a:tailEnd/>
          </a:ln>
        </p:spPr>
        <p:txBody>
          <a:bodyPr wrap="none" anchor="ctr"/>
          <a:lstStyle/>
          <a:p>
            <a:endParaRPr lang="fr-FR" sz="1800">
              <a:solidFill>
                <a:schemeClr val="tx1"/>
              </a:solidFill>
              <a:latin typeface="Arial" charset="0"/>
            </a:endParaRPr>
          </a:p>
        </p:txBody>
      </p:sp>
      <p:sp>
        <p:nvSpPr>
          <p:cNvPr id="149592" name="Oval 113"/>
          <p:cNvSpPr>
            <a:spLocks noChangeArrowheads="1"/>
          </p:cNvSpPr>
          <p:nvPr/>
        </p:nvSpPr>
        <p:spPr bwMode="auto">
          <a:xfrm>
            <a:off x="2290763" y="4452938"/>
            <a:ext cx="157162" cy="165100"/>
          </a:xfrm>
          <a:prstGeom prst="ellipse">
            <a:avLst/>
          </a:prstGeom>
          <a:solidFill>
            <a:srgbClr val="FC0128"/>
          </a:solidFill>
          <a:ln w="12700">
            <a:solidFill>
              <a:schemeClr val="bg2"/>
            </a:solidFill>
            <a:round/>
            <a:headEnd/>
            <a:tailEnd/>
          </a:ln>
        </p:spPr>
        <p:txBody>
          <a:bodyPr wrap="none" anchor="ctr"/>
          <a:lstStyle/>
          <a:p>
            <a:endParaRPr lang="fr-FR" sz="1800">
              <a:solidFill>
                <a:schemeClr val="tx1"/>
              </a:solidFill>
              <a:latin typeface="Arial" charset="0"/>
            </a:endParaRPr>
          </a:p>
        </p:txBody>
      </p:sp>
      <p:sp>
        <p:nvSpPr>
          <p:cNvPr id="149593" name="Oval 114"/>
          <p:cNvSpPr>
            <a:spLocks noChangeArrowheads="1"/>
          </p:cNvSpPr>
          <p:nvPr/>
        </p:nvSpPr>
        <p:spPr bwMode="auto">
          <a:xfrm>
            <a:off x="5430838" y="5129213"/>
            <a:ext cx="74612"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40051" name="Line 115"/>
          <p:cNvSpPr>
            <a:spLocks noChangeShapeType="1"/>
          </p:cNvSpPr>
          <p:nvPr/>
        </p:nvSpPr>
        <p:spPr bwMode="auto">
          <a:xfrm flipH="1">
            <a:off x="1458913" y="5307013"/>
            <a:ext cx="52387" cy="0"/>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fr-FR" sz="1800">
              <a:solidFill>
                <a:schemeClr val="tx1"/>
              </a:solidFill>
              <a:latin typeface="Arial" charset="0"/>
              <a:cs typeface="+mn-cs"/>
            </a:endParaRPr>
          </a:p>
        </p:txBody>
      </p:sp>
      <p:sp>
        <p:nvSpPr>
          <p:cNvPr id="149595" name="Oval 116"/>
          <p:cNvSpPr>
            <a:spLocks noChangeArrowheads="1"/>
          </p:cNvSpPr>
          <p:nvPr/>
        </p:nvSpPr>
        <p:spPr bwMode="auto">
          <a:xfrm>
            <a:off x="3876675" y="4892675"/>
            <a:ext cx="73025" cy="65088"/>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96" name="Oval 117"/>
          <p:cNvSpPr>
            <a:spLocks noChangeArrowheads="1"/>
          </p:cNvSpPr>
          <p:nvPr/>
        </p:nvSpPr>
        <p:spPr bwMode="auto">
          <a:xfrm>
            <a:off x="4068763" y="4878388"/>
            <a:ext cx="73025" cy="65087"/>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97" name="Oval 118"/>
          <p:cNvSpPr>
            <a:spLocks noChangeArrowheads="1"/>
          </p:cNvSpPr>
          <p:nvPr/>
        </p:nvSpPr>
        <p:spPr bwMode="auto">
          <a:xfrm>
            <a:off x="4262438" y="4892675"/>
            <a:ext cx="73025" cy="65088"/>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49598" name="Oval 119"/>
          <p:cNvSpPr>
            <a:spLocks noChangeArrowheads="1"/>
          </p:cNvSpPr>
          <p:nvPr/>
        </p:nvSpPr>
        <p:spPr bwMode="auto">
          <a:xfrm>
            <a:off x="2182813" y="3905250"/>
            <a:ext cx="258762" cy="271463"/>
          </a:xfrm>
          <a:prstGeom prst="ellipse">
            <a:avLst/>
          </a:prstGeom>
          <a:solidFill>
            <a:schemeClr val="folHlink"/>
          </a:solidFill>
          <a:ln w="12700">
            <a:solidFill>
              <a:schemeClr val="bg2"/>
            </a:solidFill>
            <a:round/>
            <a:headEnd/>
            <a:tailEnd/>
          </a:ln>
        </p:spPr>
        <p:txBody>
          <a:bodyPr wrap="none" anchor="ctr"/>
          <a:lstStyle/>
          <a:p>
            <a:endParaRPr lang="fr-FR" sz="1800">
              <a:solidFill>
                <a:schemeClr val="tx1"/>
              </a:solidFill>
              <a:latin typeface="Arial" charset="0"/>
            </a:endParaRPr>
          </a:p>
        </p:txBody>
      </p:sp>
      <p:sp>
        <p:nvSpPr>
          <p:cNvPr id="149599" name="Oval 120"/>
          <p:cNvSpPr>
            <a:spLocks noChangeArrowheads="1"/>
          </p:cNvSpPr>
          <p:nvPr/>
        </p:nvSpPr>
        <p:spPr bwMode="auto">
          <a:xfrm>
            <a:off x="2479675" y="3730625"/>
            <a:ext cx="257175" cy="269875"/>
          </a:xfrm>
          <a:prstGeom prst="ellipse">
            <a:avLst/>
          </a:prstGeom>
          <a:solidFill>
            <a:schemeClr val="folHlink"/>
          </a:solidFill>
          <a:ln w="12700">
            <a:solidFill>
              <a:schemeClr val="bg2"/>
            </a:solidFill>
            <a:round/>
            <a:headEnd/>
            <a:tailEnd/>
          </a:ln>
        </p:spPr>
        <p:txBody>
          <a:bodyPr wrap="none" anchor="ctr"/>
          <a:lstStyle/>
          <a:p>
            <a:endParaRPr lang="fr-FR" sz="1800">
              <a:solidFill>
                <a:schemeClr val="tx1"/>
              </a:solidFill>
              <a:latin typeface="Arial" charset="0"/>
            </a:endParaRPr>
          </a:p>
        </p:txBody>
      </p:sp>
      <p:sp>
        <p:nvSpPr>
          <p:cNvPr id="40057" name="Rectangle 121"/>
          <p:cNvSpPr>
            <a:spLocks noChangeArrowheads="1"/>
          </p:cNvSpPr>
          <p:nvPr/>
        </p:nvSpPr>
        <p:spPr bwMode="auto">
          <a:xfrm>
            <a:off x="4687888" y="1603375"/>
            <a:ext cx="898525" cy="236538"/>
          </a:xfrm>
          <a:prstGeom prst="rect">
            <a:avLst/>
          </a:prstGeom>
          <a:noFill/>
          <a:ln w="12700">
            <a:noFill/>
            <a:miter lim="800000"/>
            <a:headEnd/>
            <a:tailEnd/>
          </a:ln>
          <a:effectLst>
            <a:prstShdw prst="shdw17" dist="17961" dir="2700000">
              <a:schemeClr val="accent1">
                <a:gamma/>
                <a:shade val="60000"/>
                <a:invGamma/>
              </a:schemeClr>
            </a:prstShdw>
          </a:effectLst>
        </p:spPr>
        <p:txBody>
          <a:bodyPr wrap="none" anchor="ctr"/>
          <a:lstStyle/>
          <a:p>
            <a:pPr>
              <a:defRPr/>
            </a:pPr>
            <a:endParaRPr lang="fr-FR" sz="1800">
              <a:solidFill>
                <a:schemeClr val="tx1"/>
              </a:solidFill>
              <a:latin typeface="Arial" charset="0"/>
              <a:cs typeface="+mn-cs"/>
            </a:endParaRPr>
          </a:p>
        </p:txBody>
      </p:sp>
      <p:sp>
        <p:nvSpPr>
          <p:cNvPr id="149601" name="Line 122"/>
          <p:cNvSpPr>
            <a:spLocks noChangeShapeType="1"/>
          </p:cNvSpPr>
          <p:nvPr/>
        </p:nvSpPr>
        <p:spPr bwMode="auto">
          <a:xfrm>
            <a:off x="1779588" y="4495800"/>
            <a:ext cx="46037" cy="107950"/>
          </a:xfrm>
          <a:prstGeom prst="line">
            <a:avLst/>
          </a:prstGeom>
          <a:noFill/>
          <a:ln w="12700">
            <a:solidFill>
              <a:schemeClr val="bg2"/>
            </a:solidFill>
            <a:round/>
            <a:headEnd/>
            <a:tailEnd/>
          </a:ln>
        </p:spPr>
        <p:txBody>
          <a:bodyPr wrap="none" anchor="ctr"/>
          <a:lstStyle/>
          <a:p>
            <a:endParaRPr lang="fr-FR"/>
          </a:p>
        </p:txBody>
      </p:sp>
      <p:sp>
        <p:nvSpPr>
          <p:cNvPr id="149602" name="Line 123"/>
          <p:cNvSpPr>
            <a:spLocks noChangeShapeType="1"/>
          </p:cNvSpPr>
          <p:nvPr/>
        </p:nvSpPr>
        <p:spPr bwMode="auto">
          <a:xfrm flipH="1">
            <a:off x="3990975" y="4613275"/>
            <a:ext cx="165100" cy="180975"/>
          </a:xfrm>
          <a:prstGeom prst="line">
            <a:avLst/>
          </a:prstGeom>
          <a:noFill/>
          <a:ln w="12700">
            <a:solidFill>
              <a:schemeClr val="bg2"/>
            </a:solidFill>
            <a:round/>
            <a:headEnd/>
            <a:tailEnd/>
          </a:ln>
        </p:spPr>
        <p:txBody>
          <a:bodyPr wrap="none" anchor="ctr"/>
          <a:lstStyle/>
          <a:p>
            <a:endParaRPr lang="fr-FR"/>
          </a:p>
        </p:txBody>
      </p:sp>
      <p:sp>
        <p:nvSpPr>
          <p:cNvPr id="149603" name="Line 124"/>
          <p:cNvSpPr>
            <a:spLocks noChangeShapeType="1"/>
          </p:cNvSpPr>
          <p:nvPr/>
        </p:nvSpPr>
        <p:spPr bwMode="auto">
          <a:xfrm flipH="1">
            <a:off x="3914775" y="4452938"/>
            <a:ext cx="150813" cy="284162"/>
          </a:xfrm>
          <a:prstGeom prst="line">
            <a:avLst/>
          </a:prstGeom>
          <a:noFill/>
          <a:ln w="12700">
            <a:solidFill>
              <a:schemeClr val="bg2"/>
            </a:solidFill>
            <a:round/>
            <a:headEnd/>
            <a:tailEnd/>
          </a:ln>
        </p:spPr>
        <p:txBody>
          <a:bodyPr wrap="none" anchor="ctr"/>
          <a:lstStyle/>
          <a:p>
            <a:endParaRPr lang="fr-FR"/>
          </a:p>
        </p:txBody>
      </p:sp>
      <p:sp>
        <p:nvSpPr>
          <p:cNvPr id="149604" name="Line 125"/>
          <p:cNvSpPr>
            <a:spLocks noChangeShapeType="1"/>
          </p:cNvSpPr>
          <p:nvPr/>
        </p:nvSpPr>
        <p:spPr bwMode="auto">
          <a:xfrm flipH="1">
            <a:off x="3776663" y="4465638"/>
            <a:ext cx="79375" cy="344487"/>
          </a:xfrm>
          <a:prstGeom prst="line">
            <a:avLst/>
          </a:prstGeom>
          <a:noFill/>
          <a:ln w="12700">
            <a:solidFill>
              <a:schemeClr val="folHlink"/>
            </a:solidFill>
            <a:round/>
            <a:headEnd/>
            <a:tailEnd/>
          </a:ln>
        </p:spPr>
        <p:txBody>
          <a:bodyPr wrap="none" anchor="ctr"/>
          <a:lstStyle/>
          <a:p>
            <a:endParaRPr lang="fr-FR"/>
          </a:p>
        </p:txBody>
      </p:sp>
      <p:sp>
        <p:nvSpPr>
          <p:cNvPr id="149605" name="Line 126"/>
          <p:cNvSpPr>
            <a:spLocks noChangeShapeType="1"/>
          </p:cNvSpPr>
          <p:nvPr/>
        </p:nvSpPr>
        <p:spPr bwMode="auto">
          <a:xfrm>
            <a:off x="3630613" y="4495800"/>
            <a:ext cx="101600" cy="227013"/>
          </a:xfrm>
          <a:prstGeom prst="line">
            <a:avLst/>
          </a:prstGeom>
          <a:noFill/>
          <a:ln w="12700">
            <a:solidFill>
              <a:schemeClr val="bg2"/>
            </a:solidFill>
            <a:round/>
            <a:headEnd/>
            <a:tailEnd/>
          </a:ln>
        </p:spPr>
        <p:txBody>
          <a:bodyPr wrap="none" anchor="ctr"/>
          <a:lstStyle/>
          <a:p>
            <a:endParaRPr lang="fr-FR"/>
          </a:p>
        </p:txBody>
      </p:sp>
      <p:sp>
        <p:nvSpPr>
          <p:cNvPr id="149606" name="Line 127"/>
          <p:cNvSpPr>
            <a:spLocks noChangeShapeType="1"/>
          </p:cNvSpPr>
          <p:nvPr/>
        </p:nvSpPr>
        <p:spPr bwMode="auto">
          <a:xfrm flipV="1">
            <a:off x="3870325" y="3956050"/>
            <a:ext cx="239713" cy="481013"/>
          </a:xfrm>
          <a:prstGeom prst="line">
            <a:avLst/>
          </a:prstGeom>
          <a:noFill/>
          <a:ln w="12700">
            <a:solidFill>
              <a:schemeClr val="folHlink"/>
            </a:solidFill>
            <a:round/>
            <a:headEnd/>
            <a:tailEnd/>
          </a:ln>
        </p:spPr>
        <p:txBody>
          <a:bodyPr wrap="none" anchor="ctr"/>
          <a:lstStyle/>
          <a:p>
            <a:endParaRPr lang="fr-FR"/>
          </a:p>
        </p:txBody>
      </p:sp>
      <p:sp>
        <p:nvSpPr>
          <p:cNvPr id="149607" name="Oval 128"/>
          <p:cNvSpPr>
            <a:spLocks noChangeArrowheads="1"/>
          </p:cNvSpPr>
          <p:nvPr/>
        </p:nvSpPr>
        <p:spPr bwMode="auto">
          <a:xfrm>
            <a:off x="3563938" y="4392613"/>
            <a:ext cx="157162" cy="166687"/>
          </a:xfrm>
          <a:prstGeom prst="ellipse">
            <a:avLst/>
          </a:prstGeom>
          <a:solidFill>
            <a:srgbClr val="FC0128"/>
          </a:solidFill>
          <a:ln w="12700">
            <a:solidFill>
              <a:schemeClr val="bg2"/>
            </a:solidFill>
            <a:round/>
            <a:headEnd/>
            <a:tailEnd/>
          </a:ln>
        </p:spPr>
        <p:txBody>
          <a:bodyPr wrap="none" anchor="ctr"/>
          <a:lstStyle/>
          <a:p>
            <a:endParaRPr lang="fr-FR" sz="1800">
              <a:solidFill>
                <a:schemeClr val="tx1"/>
              </a:solidFill>
              <a:latin typeface="Arial" charset="0"/>
            </a:endParaRPr>
          </a:p>
        </p:txBody>
      </p:sp>
      <p:sp>
        <p:nvSpPr>
          <p:cNvPr id="149608" name="Oval 129"/>
          <p:cNvSpPr>
            <a:spLocks noChangeArrowheads="1"/>
          </p:cNvSpPr>
          <p:nvPr/>
        </p:nvSpPr>
        <p:spPr bwMode="auto">
          <a:xfrm>
            <a:off x="3781425" y="4348163"/>
            <a:ext cx="158750" cy="166687"/>
          </a:xfrm>
          <a:prstGeom prst="ellipse">
            <a:avLst/>
          </a:prstGeom>
          <a:solidFill>
            <a:srgbClr val="FC0128"/>
          </a:solidFill>
          <a:ln w="12700">
            <a:solidFill>
              <a:schemeClr val="bg2"/>
            </a:solidFill>
            <a:round/>
            <a:headEnd/>
            <a:tailEnd/>
          </a:ln>
        </p:spPr>
        <p:txBody>
          <a:bodyPr wrap="none" anchor="ctr"/>
          <a:lstStyle/>
          <a:p>
            <a:endParaRPr lang="fr-FR" sz="1800">
              <a:solidFill>
                <a:schemeClr val="tx1"/>
              </a:solidFill>
              <a:latin typeface="Arial" charset="0"/>
            </a:endParaRPr>
          </a:p>
        </p:txBody>
      </p:sp>
      <p:sp>
        <p:nvSpPr>
          <p:cNvPr id="149609" name="Oval 130"/>
          <p:cNvSpPr>
            <a:spLocks noChangeArrowheads="1"/>
          </p:cNvSpPr>
          <p:nvPr/>
        </p:nvSpPr>
        <p:spPr bwMode="auto">
          <a:xfrm>
            <a:off x="3987800" y="4333875"/>
            <a:ext cx="157163" cy="165100"/>
          </a:xfrm>
          <a:prstGeom prst="ellipse">
            <a:avLst/>
          </a:prstGeom>
          <a:solidFill>
            <a:srgbClr val="FC0128"/>
          </a:solidFill>
          <a:ln w="12700">
            <a:solidFill>
              <a:schemeClr val="bg2"/>
            </a:solidFill>
            <a:round/>
            <a:headEnd/>
            <a:tailEnd/>
          </a:ln>
        </p:spPr>
        <p:txBody>
          <a:bodyPr wrap="none" anchor="ctr"/>
          <a:lstStyle/>
          <a:p>
            <a:endParaRPr lang="fr-FR" sz="1800">
              <a:solidFill>
                <a:schemeClr val="tx1"/>
              </a:solidFill>
              <a:latin typeface="Arial" charset="0"/>
            </a:endParaRPr>
          </a:p>
        </p:txBody>
      </p:sp>
      <p:sp>
        <p:nvSpPr>
          <p:cNvPr id="149610" name="Oval 131"/>
          <p:cNvSpPr>
            <a:spLocks noChangeArrowheads="1"/>
          </p:cNvSpPr>
          <p:nvPr/>
        </p:nvSpPr>
        <p:spPr bwMode="auto">
          <a:xfrm>
            <a:off x="4127500" y="4479925"/>
            <a:ext cx="160338" cy="168275"/>
          </a:xfrm>
          <a:prstGeom prst="ellipse">
            <a:avLst/>
          </a:prstGeom>
          <a:solidFill>
            <a:srgbClr val="FC0128"/>
          </a:solidFill>
          <a:ln w="12700">
            <a:solidFill>
              <a:schemeClr val="bg2"/>
            </a:solidFill>
            <a:round/>
            <a:headEnd/>
            <a:tailEnd/>
          </a:ln>
        </p:spPr>
        <p:txBody>
          <a:bodyPr wrap="none" anchor="ctr"/>
          <a:lstStyle/>
          <a:p>
            <a:endParaRPr lang="fr-FR" sz="1800">
              <a:solidFill>
                <a:schemeClr val="tx1"/>
              </a:solidFill>
              <a:latin typeface="Arial" charset="0"/>
            </a:endParaRPr>
          </a:p>
        </p:txBody>
      </p:sp>
      <p:sp>
        <p:nvSpPr>
          <p:cNvPr id="149611" name="Text Box 132"/>
          <p:cNvSpPr txBox="1">
            <a:spLocks noChangeArrowheads="1"/>
          </p:cNvSpPr>
          <p:nvPr/>
        </p:nvSpPr>
        <p:spPr bwMode="auto">
          <a:xfrm>
            <a:off x="5867400" y="333375"/>
            <a:ext cx="2376488" cy="498475"/>
          </a:xfrm>
          <a:prstGeom prst="rect">
            <a:avLst/>
          </a:prstGeom>
          <a:solidFill>
            <a:srgbClr val="808080"/>
          </a:solidFill>
          <a:ln w="9525">
            <a:solidFill>
              <a:schemeClr val="tx1"/>
            </a:solidFill>
            <a:miter lim="800000"/>
            <a:headEnd/>
            <a:tailEnd/>
          </a:ln>
        </p:spPr>
        <p:txBody>
          <a:bodyPr>
            <a:spAutoFit/>
          </a:bodyPr>
          <a:lstStyle/>
          <a:p>
            <a:r>
              <a:rPr lang="pl-PL"/>
              <a:t>Główne zasady</a:t>
            </a:r>
            <a:endParaRPr lang="fr-FR"/>
          </a:p>
        </p:txBody>
      </p:sp>
      <p:grpSp>
        <p:nvGrpSpPr>
          <p:cNvPr id="40069" name="Group 133"/>
          <p:cNvGrpSpPr>
            <a:grpSpLocks/>
          </p:cNvGrpSpPr>
          <p:nvPr/>
        </p:nvGrpSpPr>
        <p:grpSpPr bwMode="auto">
          <a:xfrm>
            <a:off x="5940425" y="3141663"/>
            <a:ext cx="671513" cy="2160587"/>
            <a:chOff x="3742" y="1979"/>
            <a:chExt cx="423" cy="1361"/>
          </a:xfrm>
        </p:grpSpPr>
        <p:sp>
          <p:nvSpPr>
            <p:cNvPr id="149674" name="AutoShape 134"/>
            <p:cNvSpPr>
              <a:spLocks noChangeArrowheads="1"/>
            </p:cNvSpPr>
            <p:nvPr/>
          </p:nvSpPr>
          <p:spPr bwMode="auto">
            <a:xfrm>
              <a:off x="3742" y="1979"/>
              <a:ext cx="182" cy="1361"/>
            </a:xfrm>
            <a:prstGeom prst="triangle">
              <a:avLst>
                <a:gd name="adj" fmla="val 50000"/>
              </a:avLst>
            </a:prstGeom>
            <a:solidFill>
              <a:srgbClr val="FF0066"/>
            </a:solidFill>
            <a:ln w="9525">
              <a:solidFill>
                <a:schemeClr val="tx1"/>
              </a:solidFill>
              <a:miter lim="800000"/>
              <a:headEnd/>
              <a:tailEnd/>
            </a:ln>
          </p:spPr>
          <p:txBody>
            <a:bodyPr wrap="none" anchor="ctr"/>
            <a:lstStyle/>
            <a:p>
              <a:endParaRPr lang="fr-FR" sz="1800">
                <a:solidFill>
                  <a:schemeClr val="tx1"/>
                </a:solidFill>
                <a:latin typeface="Arial" charset="0"/>
              </a:endParaRPr>
            </a:p>
          </p:txBody>
        </p:sp>
        <p:sp>
          <p:nvSpPr>
            <p:cNvPr id="149675" name="Text Box 135"/>
            <p:cNvSpPr txBox="1">
              <a:spLocks noChangeArrowheads="1"/>
            </p:cNvSpPr>
            <p:nvPr/>
          </p:nvSpPr>
          <p:spPr bwMode="auto">
            <a:xfrm>
              <a:off x="3923" y="2069"/>
              <a:ext cx="242" cy="275"/>
            </a:xfrm>
            <a:prstGeom prst="rect">
              <a:avLst/>
            </a:prstGeom>
            <a:noFill/>
            <a:ln w="9525">
              <a:solidFill>
                <a:srgbClr val="00FF00"/>
              </a:solidFill>
              <a:miter lim="800000"/>
              <a:headEnd/>
              <a:tailEnd/>
            </a:ln>
          </p:spPr>
          <p:txBody>
            <a:bodyPr wrap="none">
              <a:spAutoFit/>
            </a:bodyPr>
            <a:lstStyle/>
            <a:p>
              <a:r>
                <a:rPr lang="fr-BE" sz="2200">
                  <a:solidFill>
                    <a:srgbClr val="00FF00"/>
                  </a:solidFill>
                </a:rPr>
                <a:t>5</a:t>
              </a:r>
              <a:r>
                <a:rPr lang="fr-BE" sz="2200">
                  <a:solidFill>
                    <a:schemeClr val="tx1"/>
                  </a:solidFill>
                </a:rPr>
                <a:t> </a:t>
              </a:r>
              <a:endParaRPr lang="fr-FR" sz="2200">
                <a:solidFill>
                  <a:schemeClr val="tx1"/>
                </a:solidFill>
              </a:endParaRPr>
            </a:p>
          </p:txBody>
        </p:sp>
      </p:grpSp>
      <p:grpSp>
        <p:nvGrpSpPr>
          <p:cNvPr id="40072" name="Group 136"/>
          <p:cNvGrpSpPr>
            <a:grpSpLocks/>
          </p:cNvGrpSpPr>
          <p:nvPr/>
        </p:nvGrpSpPr>
        <p:grpSpPr bwMode="auto">
          <a:xfrm>
            <a:off x="5580063" y="2565400"/>
            <a:ext cx="384175" cy="2736850"/>
            <a:chOff x="3515" y="1616"/>
            <a:chExt cx="242" cy="1724"/>
          </a:xfrm>
        </p:grpSpPr>
        <p:sp>
          <p:nvSpPr>
            <p:cNvPr id="149672" name="AutoShape 137"/>
            <p:cNvSpPr>
              <a:spLocks noChangeArrowheads="1"/>
            </p:cNvSpPr>
            <p:nvPr/>
          </p:nvSpPr>
          <p:spPr bwMode="auto">
            <a:xfrm>
              <a:off x="3560" y="1979"/>
              <a:ext cx="182" cy="1361"/>
            </a:xfrm>
            <a:prstGeom prst="triangle">
              <a:avLst>
                <a:gd name="adj" fmla="val 50000"/>
              </a:avLst>
            </a:prstGeom>
            <a:solidFill>
              <a:srgbClr val="00FF00"/>
            </a:solidFill>
            <a:ln w="9525">
              <a:solidFill>
                <a:schemeClr val="bg2"/>
              </a:solidFill>
              <a:miter lim="800000"/>
              <a:headEnd/>
              <a:tailEnd/>
            </a:ln>
          </p:spPr>
          <p:txBody>
            <a:bodyPr wrap="none" anchor="ctr"/>
            <a:lstStyle/>
            <a:p>
              <a:endParaRPr lang="fr-FR" sz="1800">
                <a:solidFill>
                  <a:schemeClr val="tx1"/>
                </a:solidFill>
                <a:latin typeface="Arial" charset="0"/>
              </a:endParaRPr>
            </a:p>
          </p:txBody>
        </p:sp>
        <p:sp>
          <p:nvSpPr>
            <p:cNvPr id="149673" name="Text Box 138"/>
            <p:cNvSpPr txBox="1">
              <a:spLocks noChangeArrowheads="1"/>
            </p:cNvSpPr>
            <p:nvPr/>
          </p:nvSpPr>
          <p:spPr bwMode="auto">
            <a:xfrm>
              <a:off x="3515" y="1616"/>
              <a:ext cx="242" cy="275"/>
            </a:xfrm>
            <a:prstGeom prst="rect">
              <a:avLst/>
            </a:prstGeom>
            <a:noFill/>
            <a:ln w="9525">
              <a:solidFill>
                <a:srgbClr val="00FF00"/>
              </a:solidFill>
              <a:miter lim="800000"/>
              <a:headEnd/>
              <a:tailEnd/>
            </a:ln>
          </p:spPr>
          <p:txBody>
            <a:bodyPr wrap="none">
              <a:spAutoFit/>
            </a:bodyPr>
            <a:lstStyle/>
            <a:p>
              <a:r>
                <a:rPr lang="fr-BE" sz="2200">
                  <a:solidFill>
                    <a:srgbClr val="00FF00"/>
                  </a:solidFill>
                </a:rPr>
                <a:t>4</a:t>
              </a:r>
              <a:r>
                <a:rPr lang="fr-BE" sz="2200">
                  <a:solidFill>
                    <a:schemeClr val="tx1"/>
                  </a:solidFill>
                </a:rPr>
                <a:t> </a:t>
              </a:r>
              <a:endParaRPr lang="fr-FR" sz="2200">
                <a:solidFill>
                  <a:schemeClr val="tx1"/>
                </a:solidFill>
              </a:endParaRPr>
            </a:p>
          </p:txBody>
        </p:sp>
      </p:grpSp>
      <p:grpSp>
        <p:nvGrpSpPr>
          <p:cNvPr id="40075" name="Group 139"/>
          <p:cNvGrpSpPr>
            <a:grpSpLocks/>
          </p:cNvGrpSpPr>
          <p:nvPr/>
        </p:nvGrpSpPr>
        <p:grpSpPr bwMode="auto">
          <a:xfrm>
            <a:off x="5148263" y="3141663"/>
            <a:ext cx="455612" cy="2811462"/>
            <a:chOff x="3243" y="1979"/>
            <a:chExt cx="287" cy="1771"/>
          </a:xfrm>
        </p:grpSpPr>
        <p:sp>
          <p:nvSpPr>
            <p:cNvPr id="149670" name="AutoShape 140"/>
            <p:cNvSpPr>
              <a:spLocks noChangeArrowheads="1"/>
            </p:cNvSpPr>
            <p:nvPr/>
          </p:nvSpPr>
          <p:spPr bwMode="auto">
            <a:xfrm flipV="1">
              <a:off x="3243" y="1979"/>
              <a:ext cx="272" cy="1360"/>
            </a:xfrm>
            <a:prstGeom prst="triangle">
              <a:avLst>
                <a:gd name="adj" fmla="val 64704"/>
              </a:avLst>
            </a:prstGeom>
            <a:solidFill>
              <a:srgbClr val="FFFF00"/>
            </a:solidFill>
            <a:ln w="9525">
              <a:solidFill>
                <a:schemeClr val="tx1"/>
              </a:solidFill>
              <a:miter lim="800000"/>
              <a:headEnd/>
              <a:tailEnd/>
            </a:ln>
          </p:spPr>
          <p:txBody>
            <a:bodyPr rot="10800000" wrap="none" anchor="ctr"/>
            <a:lstStyle/>
            <a:p>
              <a:endParaRPr lang="fr-FR" sz="1800">
                <a:solidFill>
                  <a:schemeClr val="tx1"/>
                </a:solidFill>
                <a:latin typeface="Arial" charset="0"/>
              </a:endParaRPr>
            </a:p>
          </p:txBody>
        </p:sp>
        <p:sp>
          <p:nvSpPr>
            <p:cNvPr id="149671" name="Text Box 141"/>
            <p:cNvSpPr txBox="1">
              <a:spLocks noChangeArrowheads="1"/>
            </p:cNvSpPr>
            <p:nvPr/>
          </p:nvSpPr>
          <p:spPr bwMode="auto">
            <a:xfrm>
              <a:off x="3288" y="3475"/>
              <a:ext cx="242" cy="275"/>
            </a:xfrm>
            <a:prstGeom prst="rect">
              <a:avLst/>
            </a:prstGeom>
            <a:solidFill>
              <a:srgbClr val="FFFF00"/>
            </a:solidFill>
            <a:ln w="9525">
              <a:solidFill>
                <a:srgbClr val="00FF00"/>
              </a:solidFill>
              <a:miter lim="800000"/>
              <a:headEnd/>
              <a:tailEnd/>
            </a:ln>
          </p:spPr>
          <p:txBody>
            <a:bodyPr wrap="none">
              <a:spAutoFit/>
            </a:bodyPr>
            <a:lstStyle/>
            <a:p>
              <a:r>
                <a:rPr lang="fr-BE" sz="2200">
                  <a:solidFill>
                    <a:srgbClr val="00FF00"/>
                  </a:solidFill>
                </a:rPr>
                <a:t>3</a:t>
              </a:r>
              <a:r>
                <a:rPr lang="fr-BE" sz="2200">
                  <a:solidFill>
                    <a:schemeClr val="tx1"/>
                  </a:solidFill>
                </a:rPr>
                <a:t> </a:t>
              </a:r>
              <a:endParaRPr lang="fr-FR" sz="2200">
                <a:solidFill>
                  <a:schemeClr val="tx1"/>
                </a:solidFill>
              </a:endParaRPr>
            </a:p>
          </p:txBody>
        </p:sp>
      </p:grpSp>
      <p:grpSp>
        <p:nvGrpSpPr>
          <p:cNvPr id="40078" name="Group 142"/>
          <p:cNvGrpSpPr>
            <a:grpSpLocks/>
          </p:cNvGrpSpPr>
          <p:nvPr/>
        </p:nvGrpSpPr>
        <p:grpSpPr bwMode="auto">
          <a:xfrm>
            <a:off x="3957638" y="1557338"/>
            <a:ext cx="2255837" cy="2560637"/>
            <a:chOff x="2493" y="981"/>
            <a:chExt cx="1421" cy="1613"/>
          </a:xfrm>
        </p:grpSpPr>
        <p:grpSp>
          <p:nvGrpSpPr>
            <p:cNvPr id="149659" name="Group 143"/>
            <p:cNvGrpSpPr>
              <a:grpSpLocks/>
            </p:cNvGrpSpPr>
            <p:nvPr/>
          </p:nvGrpSpPr>
          <p:grpSpPr bwMode="auto">
            <a:xfrm>
              <a:off x="2493" y="1107"/>
              <a:ext cx="1421" cy="1487"/>
              <a:chOff x="2493" y="1107"/>
              <a:chExt cx="1421" cy="1487"/>
            </a:xfrm>
          </p:grpSpPr>
          <p:sp>
            <p:nvSpPr>
              <p:cNvPr id="149661" name="Line 144"/>
              <p:cNvSpPr>
                <a:spLocks noChangeShapeType="1"/>
              </p:cNvSpPr>
              <p:nvPr/>
            </p:nvSpPr>
            <p:spPr bwMode="auto">
              <a:xfrm flipH="1">
                <a:off x="2594" y="2256"/>
                <a:ext cx="148" cy="198"/>
              </a:xfrm>
              <a:prstGeom prst="line">
                <a:avLst/>
              </a:prstGeom>
              <a:noFill/>
              <a:ln w="12700">
                <a:solidFill>
                  <a:schemeClr val="folHlink"/>
                </a:solidFill>
                <a:round/>
                <a:headEnd/>
                <a:tailEnd/>
              </a:ln>
            </p:spPr>
            <p:txBody>
              <a:bodyPr wrap="none" anchor="ctr"/>
              <a:lstStyle/>
              <a:p>
                <a:endParaRPr lang="fr-FR"/>
              </a:p>
            </p:txBody>
          </p:sp>
          <p:sp>
            <p:nvSpPr>
              <p:cNvPr id="149662" name="Line 145"/>
              <p:cNvSpPr>
                <a:spLocks noChangeShapeType="1"/>
              </p:cNvSpPr>
              <p:nvPr/>
            </p:nvSpPr>
            <p:spPr bwMode="auto">
              <a:xfrm flipV="1">
                <a:off x="2802" y="1972"/>
                <a:ext cx="136" cy="154"/>
              </a:xfrm>
              <a:prstGeom prst="line">
                <a:avLst/>
              </a:prstGeom>
              <a:noFill/>
              <a:ln w="12700">
                <a:solidFill>
                  <a:schemeClr val="folHlink"/>
                </a:solidFill>
                <a:round/>
                <a:headEnd/>
                <a:tailEnd/>
              </a:ln>
            </p:spPr>
            <p:txBody>
              <a:bodyPr wrap="none" anchor="ctr"/>
              <a:lstStyle/>
              <a:p>
                <a:endParaRPr lang="fr-FR"/>
              </a:p>
            </p:txBody>
          </p:sp>
          <p:sp>
            <p:nvSpPr>
              <p:cNvPr id="149663" name="Line 146"/>
              <p:cNvSpPr>
                <a:spLocks noChangeShapeType="1"/>
              </p:cNvSpPr>
              <p:nvPr/>
            </p:nvSpPr>
            <p:spPr bwMode="auto">
              <a:xfrm flipV="1">
                <a:off x="3092" y="1657"/>
                <a:ext cx="180" cy="155"/>
              </a:xfrm>
              <a:prstGeom prst="line">
                <a:avLst/>
              </a:prstGeom>
              <a:noFill/>
              <a:ln w="12700">
                <a:solidFill>
                  <a:schemeClr val="folHlink"/>
                </a:solidFill>
                <a:round/>
                <a:headEnd/>
                <a:tailEnd/>
              </a:ln>
            </p:spPr>
            <p:txBody>
              <a:bodyPr wrap="none" anchor="ctr"/>
              <a:lstStyle/>
              <a:p>
                <a:endParaRPr lang="fr-FR"/>
              </a:p>
            </p:txBody>
          </p:sp>
          <p:sp>
            <p:nvSpPr>
              <p:cNvPr id="149664" name="Line 147"/>
              <p:cNvSpPr>
                <a:spLocks noChangeShapeType="1"/>
              </p:cNvSpPr>
              <p:nvPr/>
            </p:nvSpPr>
            <p:spPr bwMode="auto">
              <a:xfrm flipV="1">
                <a:off x="3369" y="1248"/>
                <a:ext cx="348" cy="304"/>
              </a:xfrm>
              <a:prstGeom prst="line">
                <a:avLst/>
              </a:prstGeom>
              <a:noFill/>
              <a:ln w="12700">
                <a:solidFill>
                  <a:schemeClr val="folHlink"/>
                </a:solidFill>
                <a:round/>
                <a:headEnd/>
                <a:tailEnd/>
              </a:ln>
            </p:spPr>
            <p:txBody>
              <a:bodyPr wrap="none" anchor="ctr"/>
              <a:lstStyle/>
              <a:p>
                <a:endParaRPr lang="fr-FR"/>
              </a:p>
            </p:txBody>
          </p:sp>
          <p:sp>
            <p:nvSpPr>
              <p:cNvPr id="149665" name="Oval 148"/>
              <p:cNvSpPr>
                <a:spLocks noChangeArrowheads="1"/>
              </p:cNvSpPr>
              <p:nvPr/>
            </p:nvSpPr>
            <p:spPr bwMode="auto">
              <a:xfrm>
                <a:off x="2886" y="1737"/>
                <a:ext cx="286" cy="282"/>
              </a:xfrm>
              <a:prstGeom prst="ellipse">
                <a:avLst/>
              </a:prstGeom>
              <a:solidFill>
                <a:schemeClr val="hlink"/>
              </a:solidFill>
              <a:ln w="12700">
                <a:solidFill>
                  <a:schemeClr val="bg2"/>
                </a:solidFill>
                <a:round/>
                <a:headEnd/>
                <a:tailEnd/>
              </a:ln>
            </p:spPr>
            <p:txBody>
              <a:bodyPr wrap="none" anchor="ctr"/>
              <a:lstStyle/>
              <a:p>
                <a:endParaRPr lang="fr-FR" sz="1800">
                  <a:solidFill>
                    <a:schemeClr val="tx1"/>
                  </a:solidFill>
                  <a:latin typeface="Arial" charset="0"/>
                </a:endParaRPr>
              </a:p>
            </p:txBody>
          </p:sp>
          <p:sp>
            <p:nvSpPr>
              <p:cNvPr id="149666" name="Oval 149"/>
              <p:cNvSpPr>
                <a:spLocks noChangeArrowheads="1"/>
              </p:cNvSpPr>
              <p:nvPr/>
            </p:nvSpPr>
            <p:spPr bwMode="auto">
              <a:xfrm>
                <a:off x="3217" y="1422"/>
                <a:ext cx="312" cy="309"/>
              </a:xfrm>
              <a:prstGeom prst="ellipse">
                <a:avLst/>
              </a:prstGeom>
              <a:solidFill>
                <a:schemeClr val="hlink"/>
              </a:solidFill>
              <a:ln w="12700">
                <a:solidFill>
                  <a:schemeClr val="bg2"/>
                </a:solidFill>
                <a:round/>
                <a:headEnd/>
                <a:tailEnd/>
              </a:ln>
            </p:spPr>
            <p:txBody>
              <a:bodyPr wrap="none" anchor="ctr"/>
              <a:lstStyle/>
              <a:p>
                <a:endParaRPr lang="fr-FR" sz="1800">
                  <a:solidFill>
                    <a:schemeClr val="tx1"/>
                  </a:solidFill>
                  <a:latin typeface="Arial" charset="0"/>
                </a:endParaRPr>
              </a:p>
            </p:txBody>
          </p:sp>
          <p:sp>
            <p:nvSpPr>
              <p:cNvPr id="149667" name="Oval 150"/>
              <p:cNvSpPr>
                <a:spLocks noChangeArrowheads="1"/>
              </p:cNvSpPr>
              <p:nvPr/>
            </p:nvSpPr>
            <p:spPr bwMode="auto">
              <a:xfrm>
                <a:off x="3548" y="1107"/>
                <a:ext cx="366" cy="393"/>
              </a:xfrm>
              <a:prstGeom prst="ellipse">
                <a:avLst/>
              </a:prstGeom>
              <a:solidFill>
                <a:schemeClr val="hlink"/>
              </a:solidFill>
              <a:ln w="12700">
                <a:solidFill>
                  <a:schemeClr val="bg2"/>
                </a:solidFill>
                <a:round/>
                <a:headEnd/>
                <a:tailEnd/>
              </a:ln>
            </p:spPr>
            <p:txBody>
              <a:bodyPr wrap="none" anchor="ctr"/>
              <a:lstStyle/>
              <a:p>
                <a:endParaRPr lang="fr-FR" sz="1800">
                  <a:solidFill>
                    <a:schemeClr val="tx1"/>
                  </a:solidFill>
                  <a:latin typeface="Arial" charset="0"/>
                </a:endParaRPr>
              </a:p>
            </p:txBody>
          </p:sp>
          <p:sp>
            <p:nvSpPr>
              <p:cNvPr id="149668" name="Oval 151"/>
              <p:cNvSpPr>
                <a:spLocks noChangeArrowheads="1"/>
              </p:cNvSpPr>
              <p:nvPr/>
            </p:nvSpPr>
            <p:spPr bwMode="auto">
              <a:xfrm>
                <a:off x="2670" y="2108"/>
                <a:ext cx="180" cy="208"/>
              </a:xfrm>
              <a:prstGeom prst="ellipse">
                <a:avLst/>
              </a:prstGeom>
              <a:solidFill>
                <a:schemeClr val="hlink"/>
              </a:solidFill>
              <a:ln w="12700">
                <a:solidFill>
                  <a:schemeClr val="bg2"/>
                </a:solidFill>
                <a:round/>
                <a:headEnd/>
                <a:tailEnd/>
              </a:ln>
            </p:spPr>
            <p:txBody>
              <a:bodyPr wrap="none" anchor="ctr"/>
              <a:lstStyle/>
              <a:p>
                <a:endParaRPr lang="fr-FR" sz="1800">
                  <a:solidFill>
                    <a:schemeClr val="tx1"/>
                  </a:solidFill>
                  <a:latin typeface="Arial" charset="0"/>
                </a:endParaRPr>
              </a:p>
            </p:txBody>
          </p:sp>
          <p:sp>
            <p:nvSpPr>
              <p:cNvPr id="149669" name="Oval 152"/>
              <p:cNvSpPr>
                <a:spLocks noChangeArrowheads="1"/>
              </p:cNvSpPr>
              <p:nvPr/>
            </p:nvSpPr>
            <p:spPr bwMode="auto">
              <a:xfrm>
                <a:off x="2493" y="2423"/>
                <a:ext cx="163" cy="171"/>
              </a:xfrm>
              <a:prstGeom prst="ellipse">
                <a:avLst/>
              </a:prstGeom>
              <a:solidFill>
                <a:schemeClr val="hlink"/>
              </a:solidFill>
              <a:ln w="12700">
                <a:solidFill>
                  <a:schemeClr val="bg2"/>
                </a:solidFill>
                <a:round/>
                <a:headEnd/>
                <a:tailEnd/>
              </a:ln>
            </p:spPr>
            <p:txBody>
              <a:bodyPr wrap="none" anchor="ctr"/>
              <a:lstStyle/>
              <a:p>
                <a:endParaRPr lang="fr-FR" sz="1800">
                  <a:solidFill>
                    <a:schemeClr val="tx1"/>
                  </a:solidFill>
                  <a:latin typeface="Arial" charset="0"/>
                </a:endParaRPr>
              </a:p>
            </p:txBody>
          </p:sp>
        </p:grpSp>
        <p:sp>
          <p:nvSpPr>
            <p:cNvPr id="149660" name="Text Box 153"/>
            <p:cNvSpPr txBox="1">
              <a:spLocks noChangeArrowheads="1"/>
            </p:cNvSpPr>
            <p:nvPr/>
          </p:nvSpPr>
          <p:spPr bwMode="auto">
            <a:xfrm>
              <a:off x="3243" y="981"/>
              <a:ext cx="242" cy="275"/>
            </a:xfrm>
            <a:prstGeom prst="rect">
              <a:avLst/>
            </a:prstGeom>
            <a:noFill/>
            <a:ln w="9525">
              <a:solidFill>
                <a:srgbClr val="00FF00"/>
              </a:solidFill>
              <a:miter lim="800000"/>
              <a:headEnd/>
              <a:tailEnd/>
            </a:ln>
          </p:spPr>
          <p:txBody>
            <a:bodyPr wrap="none">
              <a:spAutoFit/>
            </a:bodyPr>
            <a:lstStyle/>
            <a:p>
              <a:r>
                <a:rPr lang="fr-BE" sz="2200">
                  <a:solidFill>
                    <a:srgbClr val="00FF00"/>
                  </a:solidFill>
                </a:rPr>
                <a:t>2</a:t>
              </a:r>
              <a:r>
                <a:rPr lang="fr-BE" sz="2200">
                  <a:solidFill>
                    <a:schemeClr val="tx1"/>
                  </a:solidFill>
                </a:rPr>
                <a:t> </a:t>
              </a:r>
              <a:endParaRPr lang="fr-FR" sz="2200">
                <a:solidFill>
                  <a:schemeClr val="tx1"/>
                </a:solidFill>
              </a:endParaRPr>
            </a:p>
          </p:txBody>
        </p:sp>
      </p:grpSp>
      <p:grpSp>
        <p:nvGrpSpPr>
          <p:cNvPr id="40090" name="Group 154"/>
          <p:cNvGrpSpPr>
            <a:grpSpLocks/>
          </p:cNvGrpSpPr>
          <p:nvPr/>
        </p:nvGrpSpPr>
        <p:grpSpPr bwMode="auto">
          <a:xfrm>
            <a:off x="6343650" y="1700213"/>
            <a:ext cx="844550" cy="700087"/>
            <a:chOff x="3996" y="1071"/>
            <a:chExt cx="532" cy="441"/>
          </a:xfrm>
        </p:grpSpPr>
        <p:sp>
          <p:nvSpPr>
            <p:cNvPr id="149657" name="AutoShape 155"/>
            <p:cNvSpPr>
              <a:spLocks noChangeArrowheads="1"/>
            </p:cNvSpPr>
            <p:nvPr/>
          </p:nvSpPr>
          <p:spPr bwMode="auto">
            <a:xfrm>
              <a:off x="3996" y="1071"/>
              <a:ext cx="226" cy="441"/>
            </a:xfrm>
            <a:prstGeom prst="moon">
              <a:avLst>
                <a:gd name="adj" fmla="val 50000"/>
              </a:avLst>
            </a:prstGeom>
            <a:solidFill>
              <a:srgbClr val="FF33CC"/>
            </a:solidFill>
            <a:ln w="9525">
              <a:solidFill>
                <a:schemeClr val="tx1"/>
              </a:solidFill>
              <a:miter lim="800000"/>
              <a:headEnd/>
              <a:tailEnd/>
            </a:ln>
          </p:spPr>
          <p:txBody>
            <a:bodyPr wrap="none" anchor="ctr"/>
            <a:lstStyle/>
            <a:p>
              <a:endParaRPr lang="fr-FR" sz="1800">
                <a:solidFill>
                  <a:schemeClr val="tx1"/>
                </a:solidFill>
                <a:latin typeface="Arial" charset="0"/>
              </a:endParaRPr>
            </a:p>
          </p:txBody>
        </p:sp>
        <p:sp>
          <p:nvSpPr>
            <p:cNvPr id="149658" name="Text Box 156"/>
            <p:cNvSpPr txBox="1">
              <a:spLocks noChangeArrowheads="1"/>
            </p:cNvSpPr>
            <p:nvPr/>
          </p:nvSpPr>
          <p:spPr bwMode="auto">
            <a:xfrm>
              <a:off x="4286" y="1162"/>
              <a:ext cx="242" cy="275"/>
            </a:xfrm>
            <a:prstGeom prst="rect">
              <a:avLst/>
            </a:prstGeom>
            <a:noFill/>
            <a:ln w="9525">
              <a:solidFill>
                <a:srgbClr val="00FF00"/>
              </a:solidFill>
              <a:miter lim="800000"/>
              <a:headEnd/>
              <a:tailEnd/>
            </a:ln>
          </p:spPr>
          <p:txBody>
            <a:bodyPr wrap="none">
              <a:spAutoFit/>
            </a:bodyPr>
            <a:lstStyle/>
            <a:p>
              <a:r>
                <a:rPr lang="fr-BE" sz="2200">
                  <a:solidFill>
                    <a:srgbClr val="00FF00"/>
                  </a:solidFill>
                </a:rPr>
                <a:t>1</a:t>
              </a:r>
              <a:r>
                <a:rPr lang="fr-BE" sz="2200">
                  <a:solidFill>
                    <a:schemeClr val="tx1"/>
                  </a:solidFill>
                </a:rPr>
                <a:t> </a:t>
              </a:r>
              <a:endParaRPr lang="fr-FR" sz="2200">
                <a:solidFill>
                  <a:schemeClr val="tx1"/>
                </a:solidFill>
              </a:endParaRPr>
            </a:p>
          </p:txBody>
        </p:sp>
      </p:grpSp>
      <p:grpSp>
        <p:nvGrpSpPr>
          <p:cNvPr id="40093" name="Group 157"/>
          <p:cNvGrpSpPr>
            <a:grpSpLocks/>
          </p:cNvGrpSpPr>
          <p:nvPr/>
        </p:nvGrpSpPr>
        <p:grpSpPr bwMode="auto">
          <a:xfrm>
            <a:off x="1476375" y="5516563"/>
            <a:ext cx="3671888" cy="430212"/>
            <a:chOff x="1111" y="3475"/>
            <a:chExt cx="2177" cy="271"/>
          </a:xfrm>
        </p:grpSpPr>
        <p:sp>
          <p:nvSpPr>
            <p:cNvPr id="149655" name="Text Box 158"/>
            <p:cNvSpPr txBox="1">
              <a:spLocks noChangeArrowheads="1"/>
            </p:cNvSpPr>
            <p:nvPr/>
          </p:nvSpPr>
          <p:spPr bwMode="auto">
            <a:xfrm>
              <a:off x="1111" y="3475"/>
              <a:ext cx="1980" cy="271"/>
            </a:xfrm>
            <a:prstGeom prst="rect">
              <a:avLst/>
            </a:prstGeom>
            <a:noFill/>
            <a:ln w="9525">
              <a:solidFill>
                <a:schemeClr val="bg1"/>
              </a:solidFill>
              <a:miter lim="800000"/>
              <a:headEnd/>
              <a:tailEnd/>
            </a:ln>
          </p:spPr>
          <p:txBody>
            <a:bodyPr wrap="none">
              <a:spAutoFit/>
            </a:bodyPr>
            <a:lstStyle/>
            <a:p>
              <a:r>
                <a:rPr lang="pl-PL" sz="2200"/>
                <a:t>usunięcie</a:t>
              </a:r>
              <a:r>
                <a:rPr lang="fr-BE" sz="2200"/>
                <a:t> PRID/CIDR/implant</a:t>
              </a:r>
              <a:r>
                <a:rPr lang="pl-PL" sz="2200"/>
                <a:t>u</a:t>
              </a:r>
              <a:endParaRPr lang="fr-FR" sz="2200"/>
            </a:p>
          </p:txBody>
        </p:sp>
        <p:sp>
          <p:nvSpPr>
            <p:cNvPr id="149656" name="Line 159"/>
            <p:cNvSpPr>
              <a:spLocks noChangeShapeType="1"/>
            </p:cNvSpPr>
            <p:nvPr/>
          </p:nvSpPr>
          <p:spPr bwMode="auto">
            <a:xfrm flipH="1">
              <a:off x="2971" y="3612"/>
              <a:ext cx="317" cy="0"/>
            </a:xfrm>
            <a:prstGeom prst="line">
              <a:avLst/>
            </a:prstGeom>
            <a:noFill/>
            <a:ln w="9525">
              <a:solidFill>
                <a:schemeClr val="bg1"/>
              </a:solidFill>
              <a:round/>
              <a:headEnd/>
              <a:tailEnd type="triangle" w="med" len="med"/>
            </a:ln>
          </p:spPr>
          <p:txBody>
            <a:bodyPr/>
            <a:lstStyle/>
            <a:p>
              <a:endParaRPr lang="fr-FR"/>
            </a:p>
          </p:txBody>
        </p:sp>
      </p:grpSp>
      <p:grpSp>
        <p:nvGrpSpPr>
          <p:cNvPr id="40096" name="Group 160"/>
          <p:cNvGrpSpPr>
            <a:grpSpLocks/>
          </p:cNvGrpSpPr>
          <p:nvPr/>
        </p:nvGrpSpPr>
        <p:grpSpPr bwMode="auto">
          <a:xfrm>
            <a:off x="5651500" y="5516563"/>
            <a:ext cx="1350963" cy="436562"/>
            <a:chOff x="3560" y="3475"/>
            <a:chExt cx="851" cy="275"/>
          </a:xfrm>
        </p:grpSpPr>
        <p:sp>
          <p:nvSpPr>
            <p:cNvPr id="149653" name="Text Box 161"/>
            <p:cNvSpPr txBox="1">
              <a:spLocks noChangeArrowheads="1"/>
            </p:cNvSpPr>
            <p:nvPr/>
          </p:nvSpPr>
          <p:spPr bwMode="auto">
            <a:xfrm>
              <a:off x="3833" y="3475"/>
              <a:ext cx="578" cy="275"/>
            </a:xfrm>
            <a:prstGeom prst="rect">
              <a:avLst/>
            </a:prstGeom>
            <a:noFill/>
            <a:ln w="9525">
              <a:solidFill>
                <a:schemeClr val="bg1"/>
              </a:solidFill>
              <a:miter lim="800000"/>
              <a:headEnd/>
              <a:tailEnd/>
            </a:ln>
          </p:spPr>
          <p:txBody>
            <a:bodyPr wrap="none">
              <a:spAutoFit/>
            </a:bodyPr>
            <a:lstStyle/>
            <a:p>
              <a:r>
                <a:rPr lang="fr-BE" sz="2200"/>
                <a:t>PGF2a</a:t>
              </a:r>
              <a:endParaRPr lang="fr-FR" sz="2200"/>
            </a:p>
          </p:txBody>
        </p:sp>
        <p:sp>
          <p:nvSpPr>
            <p:cNvPr id="149654" name="Line 162"/>
            <p:cNvSpPr>
              <a:spLocks noChangeShapeType="1"/>
            </p:cNvSpPr>
            <p:nvPr/>
          </p:nvSpPr>
          <p:spPr bwMode="auto">
            <a:xfrm>
              <a:off x="3560" y="3612"/>
              <a:ext cx="273" cy="0"/>
            </a:xfrm>
            <a:prstGeom prst="line">
              <a:avLst/>
            </a:prstGeom>
            <a:noFill/>
            <a:ln w="9525">
              <a:solidFill>
                <a:schemeClr val="bg1"/>
              </a:solidFill>
              <a:round/>
              <a:headEnd/>
              <a:tailEnd type="triangle" w="med" len="med"/>
            </a:ln>
          </p:spPr>
          <p:txBody>
            <a:bodyPr/>
            <a:lstStyle/>
            <a:p>
              <a:endParaRPr lang="fr-FR"/>
            </a:p>
          </p:txBody>
        </p:sp>
      </p:grpSp>
      <p:grpSp>
        <p:nvGrpSpPr>
          <p:cNvPr id="40099" name="Group 163"/>
          <p:cNvGrpSpPr>
            <a:grpSpLocks/>
          </p:cNvGrpSpPr>
          <p:nvPr/>
        </p:nvGrpSpPr>
        <p:grpSpPr bwMode="auto">
          <a:xfrm>
            <a:off x="3708400" y="1989138"/>
            <a:ext cx="1379538" cy="2039937"/>
            <a:chOff x="2336" y="1253"/>
            <a:chExt cx="869" cy="1285"/>
          </a:xfrm>
        </p:grpSpPr>
        <p:grpSp>
          <p:nvGrpSpPr>
            <p:cNvPr id="149643" name="Group 164"/>
            <p:cNvGrpSpPr>
              <a:grpSpLocks/>
            </p:cNvGrpSpPr>
            <p:nvPr/>
          </p:nvGrpSpPr>
          <p:grpSpPr bwMode="auto">
            <a:xfrm>
              <a:off x="2336" y="1570"/>
              <a:ext cx="869" cy="968"/>
              <a:chOff x="2336" y="1570"/>
              <a:chExt cx="869" cy="968"/>
            </a:xfrm>
          </p:grpSpPr>
          <p:grpSp>
            <p:nvGrpSpPr>
              <p:cNvPr id="149645" name="Group 165"/>
              <p:cNvGrpSpPr>
                <a:grpSpLocks/>
              </p:cNvGrpSpPr>
              <p:nvPr/>
            </p:nvGrpSpPr>
            <p:grpSpPr bwMode="auto">
              <a:xfrm>
                <a:off x="2587" y="1765"/>
                <a:ext cx="618" cy="773"/>
                <a:chOff x="2587" y="1765"/>
                <a:chExt cx="618" cy="773"/>
              </a:xfrm>
            </p:grpSpPr>
            <p:sp>
              <p:nvSpPr>
                <p:cNvPr id="149647" name="Line 166"/>
                <p:cNvSpPr>
                  <a:spLocks noChangeShapeType="1"/>
                </p:cNvSpPr>
                <p:nvPr/>
              </p:nvSpPr>
              <p:spPr bwMode="auto">
                <a:xfrm>
                  <a:off x="3030" y="2202"/>
                  <a:ext cx="100" cy="252"/>
                </a:xfrm>
                <a:prstGeom prst="line">
                  <a:avLst/>
                </a:prstGeom>
                <a:noFill/>
                <a:ln w="12700">
                  <a:solidFill>
                    <a:schemeClr val="bg2"/>
                  </a:solidFill>
                  <a:round/>
                  <a:headEnd/>
                  <a:tailEnd/>
                </a:ln>
              </p:spPr>
              <p:txBody>
                <a:bodyPr wrap="none" anchor="ctr"/>
                <a:lstStyle/>
                <a:p>
                  <a:endParaRPr lang="fr-FR"/>
                </a:p>
              </p:txBody>
            </p:sp>
            <p:sp>
              <p:nvSpPr>
                <p:cNvPr id="149648" name="Line 167"/>
                <p:cNvSpPr>
                  <a:spLocks noChangeShapeType="1"/>
                </p:cNvSpPr>
                <p:nvPr/>
              </p:nvSpPr>
              <p:spPr bwMode="auto">
                <a:xfrm>
                  <a:off x="2587" y="1765"/>
                  <a:ext cx="64" cy="69"/>
                </a:xfrm>
                <a:prstGeom prst="line">
                  <a:avLst/>
                </a:prstGeom>
                <a:noFill/>
                <a:ln w="12700">
                  <a:solidFill>
                    <a:schemeClr val="bg2"/>
                  </a:solidFill>
                  <a:round/>
                  <a:headEnd/>
                  <a:tailEnd/>
                </a:ln>
              </p:spPr>
              <p:txBody>
                <a:bodyPr wrap="none" anchor="ctr"/>
                <a:lstStyle/>
                <a:p>
                  <a:endParaRPr lang="fr-FR"/>
                </a:p>
              </p:txBody>
            </p:sp>
            <p:sp>
              <p:nvSpPr>
                <p:cNvPr id="149649" name="Line 168"/>
                <p:cNvSpPr>
                  <a:spLocks noChangeShapeType="1"/>
                </p:cNvSpPr>
                <p:nvPr/>
              </p:nvSpPr>
              <p:spPr bwMode="auto">
                <a:xfrm>
                  <a:off x="2808" y="1950"/>
                  <a:ext cx="164" cy="152"/>
                </a:xfrm>
                <a:prstGeom prst="line">
                  <a:avLst/>
                </a:prstGeom>
                <a:noFill/>
                <a:ln w="12700">
                  <a:solidFill>
                    <a:schemeClr val="bg2"/>
                  </a:solidFill>
                  <a:round/>
                  <a:headEnd/>
                  <a:tailEnd/>
                </a:ln>
              </p:spPr>
              <p:txBody>
                <a:bodyPr wrap="none" anchor="ctr"/>
                <a:lstStyle/>
                <a:p>
                  <a:endParaRPr lang="fr-FR"/>
                </a:p>
              </p:txBody>
            </p:sp>
            <p:sp>
              <p:nvSpPr>
                <p:cNvPr id="149650" name="Oval 169"/>
                <p:cNvSpPr>
                  <a:spLocks noChangeArrowheads="1"/>
                </p:cNvSpPr>
                <p:nvPr/>
              </p:nvSpPr>
              <p:spPr bwMode="auto">
                <a:xfrm>
                  <a:off x="2646" y="1765"/>
                  <a:ext cx="197" cy="217"/>
                </a:xfrm>
                <a:prstGeom prst="ellipse">
                  <a:avLst/>
                </a:prstGeom>
                <a:solidFill>
                  <a:srgbClr val="FE9B03"/>
                </a:solidFill>
                <a:ln w="12700">
                  <a:solidFill>
                    <a:schemeClr val="bg2"/>
                  </a:solidFill>
                  <a:round/>
                  <a:headEnd/>
                  <a:tailEnd/>
                </a:ln>
              </p:spPr>
              <p:txBody>
                <a:bodyPr wrap="none" anchor="ctr"/>
                <a:lstStyle/>
                <a:p>
                  <a:endParaRPr lang="fr-FR" sz="1800">
                    <a:solidFill>
                      <a:schemeClr val="tx1"/>
                    </a:solidFill>
                    <a:latin typeface="Arial" charset="0"/>
                  </a:endParaRPr>
                </a:p>
              </p:txBody>
            </p:sp>
            <p:sp>
              <p:nvSpPr>
                <p:cNvPr id="149651" name="Oval 170"/>
                <p:cNvSpPr>
                  <a:spLocks noChangeArrowheads="1"/>
                </p:cNvSpPr>
                <p:nvPr/>
              </p:nvSpPr>
              <p:spPr bwMode="auto">
                <a:xfrm>
                  <a:off x="2930" y="2071"/>
                  <a:ext cx="171" cy="170"/>
                </a:xfrm>
                <a:prstGeom prst="ellipse">
                  <a:avLst/>
                </a:prstGeom>
                <a:solidFill>
                  <a:srgbClr val="FE9B03"/>
                </a:solidFill>
                <a:ln w="12700">
                  <a:solidFill>
                    <a:schemeClr val="bg2"/>
                  </a:solidFill>
                  <a:round/>
                  <a:headEnd/>
                  <a:tailEnd/>
                </a:ln>
              </p:spPr>
              <p:txBody>
                <a:bodyPr wrap="none" anchor="ctr"/>
                <a:lstStyle/>
                <a:p>
                  <a:endParaRPr lang="fr-FR" sz="1800">
                    <a:solidFill>
                      <a:schemeClr val="tx1"/>
                    </a:solidFill>
                    <a:latin typeface="Arial" charset="0"/>
                  </a:endParaRPr>
                </a:p>
              </p:txBody>
            </p:sp>
            <p:sp>
              <p:nvSpPr>
                <p:cNvPr id="149652" name="Oval 171"/>
                <p:cNvSpPr>
                  <a:spLocks noChangeArrowheads="1"/>
                </p:cNvSpPr>
                <p:nvPr/>
              </p:nvSpPr>
              <p:spPr bwMode="auto">
                <a:xfrm>
                  <a:off x="3078" y="2415"/>
                  <a:ext cx="127" cy="123"/>
                </a:xfrm>
                <a:prstGeom prst="ellipse">
                  <a:avLst/>
                </a:prstGeom>
                <a:solidFill>
                  <a:srgbClr val="FE9B03"/>
                </a:solidFill>
                <a:ln w="12700">
                  <a:solidFill>
                    <a:schemeClr val="bg2"/>
                  </a:solidFill>
                  <a:round/>
                  <a:headEnd/>
                  <a:tailEnd/>
                </a:ln>
              </p:spPr>
              <p:txBody>
                <a:bodyPr wrap="none" anchor="ctr"/>
                <a:lstStyle/>
                <a:p>
                  <a:endParaRPr lang="fr-FR" sz="1800">
                    <a:solidFill>
                      <a:schemeClr val="tx1"/>
                    </a:solidFill>
                    <a:latin typeface="Arial" charset="0"/>
                  </a:endParaRPr>
                </a:p>
              </p:txBody>
            </p:sp>
          </p:grpSp>
          <p:sp>
            <p:nvSpPr>
              <p:cNvPr id="149646" name="Oval 172"/>
              <p:cNvSpPr>
                <a:spLocks noChangeArrowheads="1"/>
              </p:cNvSpPr>
              <p:nvPr/>
            </p:nvSpPr>
            <p:spPr bwMode="auto">
              <a:xfrm>
                <a:off x="2336" y="1570"/>
                <a:ext cx="276" cy="300"/>
              </a:xfrm>
              <a:prstGeom prst="ellipse">
                <a:avLst/>
              </a:prstGeom>
              <a:solidFill>
                <a:srgbClr val="FF9933"/>
              </a:solidFill>
              <a:ln w="12700">
                <a:solidFill>
                  <a:schemeClr val="bg2"/>
                </a:solidFill>
                <a:round/>
                <a:headEnd/>
                <a:tailEnd/>
              </a:ln>
            </p:spPr>
            <p:txBody>
              <a:bodyPr wrap="none" anchor="ctr"/>
              <a:lstStyle/>
              <a:p>
                <a:endParaRPr lang="fr-FR" sz="1800">
                  <a:solidFill>
                    <a:schemeClr val="tx1"/>
                  </a:solidFill>
                  <a:latin typeface="Arial" charset="0"/>
                </a:endParaRPr>
              </a:p>
            </p:txBody>
          </p:sp>
        </p:grpSp>
        <p:sp>
          <p:nvSpPr>
            <p:cNvPr id="149644" name="Text Box 173"/>
            <p:cNvSpPr txBox="1">
              <a:spLocks noChangeArrowheads="1"/>
            </p:cNvSpPr>
            <p:nvPr/>
          </p:nvSpPr>
          <p:spPr bwMode="auto">
            <a:xfrm>
              <a:off x="2562" y="1253"/>
              <a:ext cx="242" cy="275"/>
            </a:xfrm>
            <a:prstGeom prst="rect">
              <a:avLst/>
            </a:prstGeom>
            <a:noFill/>
            <a:ln w="9525">
              <a:solidFill>
                <a:srgbClr val="00FF00"/>
              </a:solidFill>
              <a:miter lim="800000"/>
              <a:headEnd/>
              <a:tailEnd/>
            </a:ln>
          </p:spPr>
          <p:txBody>
            <a:bodyPr wrap="none">
              <a:spAutoFit/>
            </a:bodyPr>
            <a:lstStyle/>
            <a:p>
              <a:r>
                <a:rPr lang="fr-BE" sz="2200">
                  <a:solidFill>
                    <a:srgbClr val="00FF00"/>
                  </a:solidFill>
                </a:rPr>
                <a:t>8</a:t>
              </a:r>
              <a:r>
                <a:rPr lang="fr-BE" sz="2200">
                  <a:solidFill>
                    <a:schemeClr val="tx1"/>
                  </a:solidFill>
                </a:rPr>
                <a:t> </a:t>
              </a:r>
              <a:endParaRPr lang="fr-FR" sz="2200">
                <a:solidFill>
                  <a:schemeClr val="tx1"/>
                </a:solidFill>
              </a:endParaRPr>
            </a:p>
          </p:txBody>
        </p:sp>
      </p:grpSp>
      <p:grpSp>
        <p:nvGrpSpPr>
          <p:cNvPr id="40110" name="Group 174"/>
          <p:cNvGrpSpPr>
            <a:grpSpLocks/>
          </p:cNvGrpSpPr>
          <p:nvPr/>
        </p:nvGrpSpPr>
        <p:grpSpPr bwMode="auto">
          <a:xfrm>
            <a:off x="2041525" y="2060575"/>
            <a:ext cx="1924050" cy="1454150"/>
            <a:chOff x="1286" y="1298"/>
            <a:chExt cx="1212" cy="916"/>
          </a:xfrm>
        </p:grpSpPr>
        <p:grpSp>
          <p:nvGrpSpPr>
            <p:cNvPr id="149633" name="Group 175"/>
            <p:cNvGrpSpPr>
              <a:grpSpLocks/>
            </p:cNvGrpSpPr>
            <p:nvPr/>
          </p:nvGrpSpPr>
          <p:grpSpPr bwMode="auto">
            <a:xfrm>
              <a:off x="1286" y="1423"/>
              <a:ext cx="1212" cy="791"/>
              <a:chOff x="1286" y="1423"/>
              <a:chExt cx="1212" cy="791"/>
            </a:xfrm>
          </p:grpSpPr>
          <p:sp>
            <p:nvSpPr>
              <p:cNvPr id="149635" name="Line 176"/>
              <p:cNvSpPr>
                <a:spLocks noChangeShapeType="1"/>
              </p:cNvSpPr>
              <p:nvPr/>
            </p:nvSpPr>
            <p:spPr bwMode="auto">
              <a:xfrm flipV="1">
                <a:off x="1378" y="1898"/>
                <a:ext cx="101" cy="192"/>
              </a:xfrm>
              <a:prstGeom prst="line">
                <a:avLst/>
              </a:prstGeom>
              <a:noFill/>
              <a:ln w="12700">
                <a:solidFill>
                  <a:schemeClr val="bg2"/>
                </a:solidFill>
                <a:round/>
                <a:headEnd/>
                <a:tailEnd/>
              </a:ln>
            </p:spPr>
            <p:txBody>
              <a:bodyPr wrap="none" anchor="ctr"/>
              <a:lstStyle/>
              <a:p>
                <a:endParaRPr lang="fr-FR"/>
              </a:p>
            </p:txBody>
          </p:sp>
          <p:sp>
            <p:nvSpPr>
              <p:cNvPr id="149636" name="Line 177"/>
              <p:cNvSpPr>
                <a:spLocks noChangeShapeType="1"/>
              </p:cNvSpPr>
              <p:nvPr/>
            </p:nvSpPr>
            <p:spPr bwMode="auto">
              <a:xfrm flipV="1">
                <a:off x="1587" y="1630"/>
                <a:ext cx="135" cy="154"/>
              </a:xfrm>
              <a:prstGeom prst="line">
                <a:avLst/>
              </a:prstGeom>
              <a:noFill/>
              <a:ln w="12700">
                <a:solidFill>
                  <a:schemeClr val="bg2"/>
                </a:solidFill>
                <a:round/>
                <a:headEnd/>
                <a:tailEnd/>
              </a:ln>
            </p:spPr>
            <p:txBody>
              <a:bodyPr wrap="none" anchor="ctr"/>
              <a:lstStyle/>
              <a:p>
                <a:endParaRPr lang="fr-FR"/>
              </a:p>
            </p:txBody>
          </p:sp>
          <p:sp>
            <p:nvSpPr>
              <p:cNvPr id="149637" name="Line 178"/>
              <p:cNvSpPr>
                <a:spLocks noChangeShapeType="1"/>
              </p:cNvSpPr>
              <p:nvPr/>
            </p:nvSpPr>
            <p:spPr bwMode="auto">
              <a:xfrm>
                <a:off x="1850" y="1632"/>
                <a:ext cx="242" cy="0"/>
              </a:xfrm>
              <a:prstGeom prst="line">
                <a:avLst/>
              </a:prstGeom>
              <a:noFill/>
              <a:ln w="12700">
                <a:solidFill>
                  <a:schemeClr val="bg2"/>
                </a:solidFill>
                <a:round/>
                <a:headEnd/>
                <a:tailEnd/>
              </a:ln>
            </p:spPr>
            <p:txBody>
              <a:bodyPr wrap="none" anchor="ctr"/>
              <a:lstStyle/>
              <a:p>
                <a:endParaRPr lang="fr-FR"/>
              </a:p>
            </p:txBody>
          </p:sp>
          <p:sp>
            <p:nvSpPr>
              <p:cNvPr id="149638" name="Line 179"/>
              <p:cNvSpPr>
                <a:spLocks noChangeShapeType="1"/>
              </p:cNvSpPr>
              <p:nvPr/>
            </p:nvSpPr>
            <p:spPr bwMode="auto">
              <a:xfrm>
                <a:off x="2207" y="1644"/>
                <a:ext cx="291" cy="91"/>
              </a:xfrm>
              <a:prstGeom prst="line">
                <a:avLst/>
              </a:prstGeom>
              <a:noFill/>
              <a:ln w="12700">
                <a:solidFill>
                  <a:schemeClr val="bg2"/>
                </a:solidFill>
                <a:round/>
                <a:headEnd/>
                <a:tailEnd/>
              </a:ln>
            </p:spPr>
            <p:txBody>
              <a:bodyPr wrap="none" anchor="ctr"/>
              <a:lstStyle/>
              <a:p>
                <a:endParaRPr lang="fr-FR"/>
              </a:p>
            </p:txBody>
          </p:sp>
          <p:sp>
            <p:nvSpPr>
              <p:cNvPr id="149639" name="Oval 180"/>
              <p:cNvSpPr>
                <a:spLocks noChangeArrowheads="1"/>
              </p:cNvSpPr>
              <p:nvPr/>
            </p:nvSpPr>
            <p:spPr bwMode="auto">
              <a:xfrm>
                <a:off x="1286" y="2006"/>
                <a:ext cx="180" cy="208"/>
              </a:xfrm>
              <a:prstGeom prst="ellipse">
                <a:avLst/>
              </a:prstGeom>
              <a:solidFill>
                <a:schemeClr val="hlink"/>
              </a:solidFill>
              <a:ln w="12700">
                <a:solidFill>
                  <a:schemeClr val="bg2"/>
                </a:solidFill>
                <a:round/>
                <a:headEnd/>
                <a:tailEnd/>
              </a:ln>
            </p:spPr>
            <p:txBody>
              <a:bodyPr wrap="none" anchor="ctr"/>
              <a:lstStyle/>
              <a:p>
                <a:endParaRPr lang="fr-FR" sz="1800">
                  <a:solidFill>
                    <a:schemeClr val="tx1"/>
                  </a:solidFill>
                  <a:latin typeface="Arial" charset="0"/>
                </a:endParaRPr>
              </a:p>
            </p:txBody>
          </p:sp>
          <p:sp>
            <p:nvSpPr>
              <p:cNvPr id="149640" name="Oval 181"/>
              <p:cNvSpPr>
                <a:spLocks noChangeArrowheads="1"/>
              </p:cNvSpPr>
              <p:nvPr/>
            </p:nvSpPr>
            <p:spPr bwMode="auto">
              <a:xfrm>
                <a:off x="1422" y="1718"/>
                <a:ext cx="207" cy="217"/>
              </a:xfrm>
              <a:prstGeom prst="ellipse">
                <a:avLst/>
              </a:prstGeom>
              <a:solidFill>
                <a:schemeClr val="hlink"/>
              </a:solidFill>
              <a:ln w="12700">
                <a:solidFill>
                  <a:schemeClr val="bg2"/>
                </a:solidFill>
                <a:round/>
                <a:headEnd/>
                <a:tailEnd/>
              </a:ln>
            </p:spPr>
            <p:txBody>
              <a:bodyPr wrap="none" anchor="ctr"/>
              <a:lstStyle/>
              <a:p>
                <a:endParaRPr lang="fr-FR" sz="1800">
                  <a:solidFill>
                    <a:schemeClr val="tx1"/>
                  </a:solidFill>
                  <a:latin typeface="Arial" charset="0"/>
                </a:endParaRPr>
              </a:p>
            </p:txBody>
          </p:sp>
          <p:sp>
            <p:nvSpPr>
              <p:cNvPr id="149641" name="Oval 182"/>
              <p:cNvSpPr>
                <a:spLocks noChangeArrowheads="1"/>
              </p:cNvSpPr>
              <p:nvPr/>
            </p:nvSpPr>
            <p:spPr bwMode="auto">
              <a:xfrm>
                <a:off x="1656" y="1514"/>
                <a:ext cx="267" cy="272"/>
              </a:xfrm>
              <a:prstGeom prst="ellipse">
                <a:avLst/>
              </a:prstGeom>
              <a:solidFill>
                <a:schemeClr val="hlink"/>
              </a:solidFill>
              <a:ln w="12700">
                <a:solidFill>
                  <a:schemeClr val="bg2"/>
                </a:solidFill>
                <a:round/>
                <a:headEnd/>
                <a:tailEnd/>
              </a:ln>
            </p:spPr>
            <p:txBody>
              <a:bodyPr wrap="none" anchor="ctr"/>
              <a:lstStyle/>
              <a:p>
                <a:endParaRPr lang="fr-FR" sz="1800">
                  <a:solidFill>
                    <a:schemeClr val="tx1"/>
                  </a:solidFill>
                  <a:latin typeface="Arial" charset="0"/>
                </a:endParaRPr>
              </a:p>
            </p:txBody>
          </p:sp>
          <p:sp>
            <p:nvSpPr>
              <p:cNvPr id="149642" name="Oval 183"/>
              <p:cNvSpPr>
                <a:spLocks noChangeArrowheads="1"/>
              </p:cNvSpPr>
              <p:nvPr/>
            </p:nvSpPr>
            <p:spPr bwMode="auto">
              <a:xfrm>
                <a:off x="1964" y="1423"/>
                <a:ext cx="329" cy="346"/>
              </a:xfrm>
              <a:prstGeom prst="ellipse">
                <a:avLst/>
              </a:prstGeom>
              <a:solidFill>
                <a:schemeClr val="hlink"/>
              </a:solidFill>
              <a:ln w="12700">
                <a:solidFill>
                  <a:schemeClr val="bg2"/>
                </a:solidFill>
                <a:round/>
                <a:headEnd/>
                <a:tailEnd/>
              </a:ln>
            </p:spPr>
            <p:txBody>
              <a:bodyPr wrap="none" anchor="ctr"/>
              <a:lstStyle/>
              <a:p>
                <a:endParaRPr lang="fr-FR" sz="1800">
                  <a:solidFill>
                    <a:schemeClr val="tx1"/>
                  </a:solidFill>
                  <a:latin typeface="Arial" charset="0"/>
                </a:endParaRPr>
              </a:p>
            </p:txBody>
          </p:sp>
        </p:grpSp>
        <p:sp>
          <p:nvSpPr>
            <p:cNvPr id="149634" name="Text Box 184"/>
            <p:cNvSpPr txBox="1">
              <a:spLocks noChangeArrowheads="1"/>
            </p:cNvSpPr>
            <p:nvPr/>
          </p:nvSpPr>
          <p:spPr bwMode="auto">
            <a:xfrm>
              <a:off x="1338" y="1298"/>
              <a:ext cx="242" cy="275"/>
            </a:xfrm>
            <a:prstGeom prst="rect">
              <a:avLst/>
            </a:prstGeom>
            <a:noFill/>
            <a:ln w="9525">
              <a:solidFill>
                <a:srgbClr val="00FF00"/>
              </a:solidFill>
              <a:miter lim="800000"/>
              <a:headEnd/>
              <a:tailEnd/>
            </a:ln>
          </p:spPr>
          <p:txBody>
            <a:bodyPr wrap="none">
              <a:spAutoFit/>
            </a:bodyPr>
            <a:lstStyle/>
            <a:p>
              <a:r>
                <a:rPr lang="fr-BE" sz="2200">
                  <a:solidFill>
                    <a:srgbClr val="00FF00"/>
                  </a:solidFill>
                </a:rPr>
                <a:t>9</a:t>
              </a:r>
              <a:r>
                <a:rPr lang="fr-BE" sz="2200">
                  <a:solidFill>
                    <a:schemeClr val="tx1"/>
                  </a:solidFill>
                </a:rPr>
                <a:t> </a:t>
              </a:r>
              <a:endParaRPr lang="fr-FR" sz="2200">
                <a:solidFill>
                  <a:schemeClr val="tx1"/>
                </a:solidFill>
              </a:endParaRPr>
            </a:p>
          </p:txBody>
        </p:sp>
      </p:grpSp>
      <p:grpSp>
        <p:nvGrpSpPr>
          <p:cNvPr id="40121" name="Group 185"/>
          <p:cNvGrpSpPr>
            <a:grpSpLocks/>
          </p:cNvGrpSpPr>
          <p:nvPr/>
        </p:nvGrpSpPr>
        <p:grpSpPr bwMode="auto">
          <a:xfrm>
            <a:off x="5867400" y="4005263"/>
            <a:ext cx="2544763" cy="508000"/>
            <a:chOff x="3696" y="2523"/>
            <a:chExt cx="1603" cy="320"/>
          </a:xfrm>
        </p:grpSpPr>
        <p:sp>
          <p:nvSpPr>
            <p:cNvPr id="149630" name="Line 186"/>
            <p:cNvSpPr>
              <a:spLocks noChangeShapeType="1"/>
            </p:cNvSpPr>
            <p:nvPr/>
          </p:nvSpPr>
          <p:spPr bwMode="auto">
            <a:xfrm flipH="1">
              <a:off x="3696" y="2704"/>
              <a:ext cx="817" cy="0"/>
            </a:xfrm>
            <a:prstGeom prst="line">
              <a:avLst/>
            </a:prstGeom>
            <a:noFill/>
            <a:ln w="9525">
              <a:solidFill>
                <a:schemeClr val="bg1"/>
              </a:solidFill>
              <a:round/>
              <a:headEnd/>
              <a:tailEnd type="triangle" w="med" len="med"/>
            </a:ln>
          </p:spPr>
          <p:txBody>
            <a:bodyPr/>
            <a:lstStyle/>
            <a:p>
              <a:endParaRPr lang="fr-FR"/>
            </a:p>
          </p:txBody>
        </p:sp>
        <p:sp>
          <p:nvSpPr>
            <p:cNvPr id="149631" name="Text Box 187"/>
            <p:cNvSpPr txBox="1">
              <a:spLocks noChangeArrowheads="1"/>
            </p:cNvSpPr>
            <p:nvPr/>
          </p:nvSpPr>
          <p:spPr bwMode="auto">
            <a:xfrm>
              <a:off x="5057" y="2523"/>
              <a:ext cx="242" cy="275"/>
            </a:xfrm>
            <a:prstGeom prst="rect">
              <a:avLst/>
            </a:prstGeom>
            <a:noFill/>
            <a:ln w="9525">
              <a:solidFill>
                <a:srgbClr val="00FF00"/>
              </a:solidFill>
              <a:miter lim="800000"/>
              <a:headEnd/>
              <a:tailEnd/>
            </a:ln>
          </p:spPr>
          <p:txBody>
            <a:bodyPr wrap="none">
              <a:spAutoFit/>
            </a:bodyPr>
            <a:lstStyle/>
            <a:p>
              <a:r>
                <a:rPr lang="fr-BE" sz="2200">
                  <a:solidFill>
                    <a:srgbClr val="00FF00"/>
                  </a:solidFill>
                </a:rPr>
                <a:t>6 </a:t>
              </a:r>
              <a:endParaRPr lang="fr-FR" sz="2200">
                <a:solidFill>
                  <a:srgbClr val="00FF00"/>
                </a:solidFill>
              </a:endParaRPr>
            </a:p>
          </p:txBody>
        </p:sp>
        <p:sp>
          <p:nvSpPr>
            <p:cNvPr id="149632" name="Text Box 188"/>
            <p:cNvSpPr txBox="1">
              <a:spLocks noChangeArrowheads="1"/>
            </p:cNvSpPr>
            <p:nvPr/>
          </p:nvSpPr>
          <p:spPr bwMode="auto">
            <a:xfrm>
              <a:off x="4513" y="2568"/>
              <a:ext cx="418" cy="275"/>
            </a:xfrm>
            <a:prstGeom prst="rect">
              <a:avLst/>
            </a:prstGeom>
            <a:noFill/>
            <a:ln w="9525">
              <a:solidFill>
                <a:schemeClr val="bg1"/>
              </a:solidFill>
              <a:miter lim="800000"/>
              <a:headEnd/>
              <a:tailEnd/>
            </a:ln>
          </p:spPr>
          <p:txBody>
            <a:bodyPr wrap="none">
              <a:spAutoFit/>
            </a:bodyPr>
            <a:lstStyle/>
            <a:p>
              <a:r>
                <a:rPr lang="fr-BE" sz="2200"/>
                <a:t>eCG</a:t>
              </a:r>
              <a:endParaRPr lang="fr-FR" sz="2200"/>
            </a:p>
          </p:txBody>
        </p:sp>
      </p:grpSp>
      <p:grpSp>
        <p:nvGrpSpPr>
          <p:cNvPr id="40128" name="Group 192"/>
          <p:cNvGrpSpPr>
            <a:grpSpLocks/>
          </p:cNvGrpSpPr>
          <p:nvPr/>
        </p:nvGrpSpPr>
        <p:grpSpPr bwMode="auto">
          <a:xfrm>
            <a:off x="6227763" y="4652963"/>
            <a:ext cx="2305050" cy="436562"/>
            <a:chOff x="3923" y="2931"/>
            <a:chExt cx="1452" cy="275"/>
          </a:xfrm>
        </p:grpSpPr>
        <p:sp>
          <p:nvSpPr>
            <p:cNvPr id="149627" name="Text Box 193"/>
            <p:cNvSpPr txBox="1">
              <a:spLocks noChangeArrowheads="1"/>
            </p:cNvSpPr>
            <p:nvPr/>
          </p:nvSpPr>
          <p:spPr bwMode="auto">
            <a:xfrm>
              <a:off x="4513" y="2931"/>
              <a:ext cx="522" cy="275"/>
            </a:xfrm>
            <a:prstGeom prst="rect">
              <a:avLst/>
            </a:prstGeom>
            <a:noFill/>
            <a:ln w="9525">
              <a:solidFill>
                <a:schemeClr val="bg1"/>
              </a:solidFill>
              <a:miter lim="800000"/>
              <a:headEnd/>
              <a:tailEnd/>
            </a:ln>
          </p:spPr>
          <p:txBody>
            <a:bodyPr wrap="none">
              <a:spAutoFit/>
            </a:bodyPr>
            <a:lstStyle/>
            <a:p>
              <a:r>
                <a:rPr lang="fr-BE" sz="2200"/>
                <a:t>GnRH</a:t>
              </a:r>
              <a:endParaRPr lang="fr-FR" sz="2200"/>
            </a:p>
          </p:txBody>
        </p:sp>
        <p:sp>
          <p:nvSpPr>
            <p:cNvPr id="149628" name="Text Box 194"/>
            <p:cNvSpPr txBox="1">
              <a:spLocks noChangeArrowheads="1"/>
            </p:cNvSpPr>
            <p:nvPr/>
          </p:nvSpPr>
          <p:spPr bwMode="auto">
            <a:xfrm>
              <a:off x="5148" y="2931"/>
              <a:ext cx="227" cy="275"/>
            </a:xfrm>
            <a:prstGeom prst="rect">
              <a:avLst/>
            </a:prstGeom>
            <a:noFill/>
            <a:ln w="9525">
              <a:solidFill>
                <a:srgbClr val="00FF00"/>
              </a:solidFill>
              <a:miter lim="800000"/>
              <a:headEnd/>
              <a:tailEnd/>
            </a:ln>
          </p:spPr>
          <p:txBody>
            <a:bodyPr>
              <a:spAutoFit/>
            </a:bodyPr>
            <a:lstStyle/>
            <a:p>
              <a:r>
                <a:rPr lang="fr-BE" sz="2200">
                  <a:solidFill>
                    <a:srgbClr val="00FF00"/>
                  </a:solidFill>
                </a:rPr>
                <a:t>7 </a:t>
              </a:r>
              <a:endParaRPr lang="fr-FR" sz="2200">
                <a:solidFill>
                  <a:srgbClr val="00FF00"/>
                </a:solidFill>
              </a:endParaRPr>
            </a:p>
          </p:txBody>
        </p:sp>
        <p:sp>
          <p:nvSpPr>
            <p:cNvPr id="149629" name="Line 195"/>
            <p:cNvSpPr>
              <a:spLocks noChangeShapeType="1"/>
            </p:cNvSpPr>
            <p:nvPr/>
          </p:nvSpPr>
          <p:spPr bwMode="auto">
            <a:xfrm flipH="1">
              <a:off x="3923" y="3067"/>
              <a:ext cx="590" cy="0"/>
            </a:xfrm>
            <a:prstGeom prst="line">
              <a:avLst/>
            </a:prstGeom>
            <a:noFill/>
            <a:ln w="9525">
              <a:solidFill>
                <a:schemeClr val="bg1"/>
              </a:solidFill>
              <a:round/>
              <a:headEnd/>
              <a:tailEnd type="triangle" w="med" len="med"/>
            </a:ln>
          </p:spPr>
          <p:txBody>
            <a:bodyPr/>
            <a:lstStyle/>
            <a:p>
              <a:endParaRPr lang="fr-FR"/>
            </a:p>
          </p:txBody>
        </p:sp>
      </p:grpSp>
      <p:grpSp>
        <p:nvGrpSpPr>
          <p:cNvPr id="40132" name="Group 196"/>
          <p:cNvGrpSpPr>
            <a:grpSpLocks/>
          </p:cNvGrpSpPr>
          <p:nvPr/>
        </p:nvGrpSpPr>
        <p:grpSpPr bwMode="auto">
          <a:xfrm>
            <a:off x="1692275" y="1125538"/>
            <a:ext cx="1547813" cy="1079500"/>
            <a:chOff x="1066" y="709"/>
            <a:chExt cx="975" cy="680"/>
          </a:xfrm>
        </p:grpSpPr>
        <p:sp>
          <p:nvSpPr>
            <p:cNvPr id="149624" name="Text Box 197"/>
            <p:cNvSpPr txBox="1">
              <a:spLocks noChangeArrowheads="1"/>
            </p:cNvSpPr>
            <p:nvPr/>
          </p:nvSpPr>
          <p:spPr bwMode="auto">
            <a:xfrm>
              <a:off x="1519" y="709"/>
              <a:ext cx="522" cy="275"/>
            </a:xfrm>
            <a:prstGeom prst="rect">
              <a:avLst/>
            </a:prstGeom>
            <a:noFill/>
            <a:ln w="9525">
              <a:solidFill>
                <a:schemeClr val="bg1"/>
              </a:solidFill>
              <a:miter lim="800000"/>
              <a:headEnd/>
              <a:tailEnd/>
            </a:ln>
          </p:spPr>
          <p:txBody>
            <a:bodyPr wrap="none">
              <a:spAutoFit/>
            </a:bodyPr>
            <a:lstStyle/>
            <a:p>
              <a:r>
                <a:rPr lang="fr-BE" sz="2200"/>
                <a:t>GnRH</a:t>
              </a:r>
              <a:endParaRPr lang="fr-FR" sz="2200"/>
            </a:p>
          </p:txBody>
        </p:sp>
        <p:sp>
          <p:nvSpPr>
            <p:cNvPr id="149625" name="Line 198"/>
            <p:cNvSpPr>
              <a:spLocks noChangeShapeType="1"/>
            </p:cNvSpPr>
            <p:nvPr/>
          </p:nvSpPr>
          <p:spPr bwMode="auto">
            <a:xfrm>
              <a:off x="1746" y="981"/>
              <a:ext cx="272" cy="408"/>
            </a:xfrm>
            <a:prstGeom prst="line">
              <a:avLst/>
            </a:prstGeom>
            <a:noFill/>
            <a:ln w="9525">
              <a:solidFill>
                <a:schemeClr val="bg1"/>
              </a:solidFill>
              <a:round/>
              <a:headEnd/>
              <a:tailEnd type="triangle" w="med" len="med"/>
            </a:ln>
          </p:spPr>
          <p:txBody>
            <a:bodyPr/>
            <a:lstStyle/>
            <a:p>
              <a:endParaRPr lang="fr-FR"/>
            </a:p>
          </p:txBody>
        </p:sp>
        <p:sp>
          <p:nvSpPr>
            <p:cNvPr id="149626" name="Text Box 199"/>
            <p:cNvSpPr txBox="1">
              <a:spLocks noChangeArrowheads="1"/>
            </p:cNvSpPr>
            <p:nvPr/>
          </p:nvSpPr>
          <p:spPr bwMode="auto">
            <a:xfrm>
              <a:off x="1066" y="709"/>
              <a:ext cx="322" cy="275"/>
            </a:xfrm>
            <a:prstGeom prst="rect">
              <a:avLst/>
            </a:prstGeom>
            <a:noFill/>
            <a:ln w="9525">
              <a:solidFill>
                <a:srgbClr val="00FF00"/>
              </a:solidFill>
              <a:miter lim="800000"/>
              <a:headEnd/>
              <a:tailEnd/>
            </a:ln>
          </p:spPr>
          <p:txBody>
            <a:bodyPr wrap="none">
              <a:spAutoFit/>
            </a:bodyPr>
            <a:lstStyle/>
            <a:p>
              <a:r>
                <a:rPr lang="fr-BE" sz="2200">
                  <a:solidFill>
                    <a:srgbClr val="00FF00"/>
                  </a:solidFill>
                </a:rPr>
                <a:t>10 </a:t>
              </a:r>
              <a:endParaRPr lang="fr-FR" sz="2200">
                <a:solidFill>
                  <a:srgbClr val="00FF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0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0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0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09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09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07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1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06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1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009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01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0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4"/>
          <p:cNvSpPr>
            <a:spLocks noGrp="1"/>
          </p:cNvSpPr>
          <p:nvPr>
            <p:ph type="title" idx="4294967295"/>
          </p:nvPr>
        </p:nvSpPr>
        <p:spPr>
          <a:xfrm>
            <a:off x="468313" y="2349500"/>
            <a:ext cx="8351837" cy="2879725"/>
          </a:xfrm>
          <a:solidFill>
            <a:srgbClr val="808080"/>
          </a:solidFill>
        </p:spPr>
        <p:txBody>
          <a:bodyPr/>
          <a:lstStyle/>
          <a:p>
            <a:r>
              <a:rPr lang="pl-PL" sz="5400" smtClean="0"/>
              <a:t>Możliwości leczenia hormonalnego</a:t>
            </a:r>
            <a:r>
              <a:rPr lang="fr-BE" sz="5400" smtClean="0"/>
              <a:t> </a:t>
            </a:r>
            <a:br>
              <a:rPr lang="fr-BE" sz="5400" smtClean="0"/>
            </a:br>
            <a:r>
              <a:rPr lang="fr-BE" sz="5400" smtClean="0"/>
              <a:t>anoestrus typ</a:t>
            </a:r>
            <a:r>
              <a:rPr lang="pl-PL" sz="5400" smtClean="0"/>
              <a:t>u</a:t>
            </a:r>
            <a:r>
              <a:rPr lang="fr-BE" sz="5400" smtClean="0"/>
              <a:t> II</a:t>
            </a:r>
            <a:endParaRPr lang="fr-FR" sz="54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9"/>
          <p:cNvSpPr>
            <a:spLocks noGrp="1"/>
          </p:cNvSpPr>
          <p:nvPr>
            <p:ph type="title"/>
          </p:nvPr>
        </p:nvSpPr>
        <p:spPr>
          <a:xfrm>
            <a:off x="457200" y="274638"/>
            <a:ext cx="7931150" cy="777875"/>
          </a:xfrm>
        </p:spPr>
        <p:txBody>
          <a:bodyPr/>
          <a:lstStyle/>
          <a:p>
            <a:r>
              <a:rPr lang="pl-PL" smtClean="0"/>
              <a:t>zastosowanie</a:t>
            </a:r>
            <a:r>
              <a:rPr lang="fr-BE" smtClean="0"/>
              <a:t> progestagen</a:t>
            </a:r>
            <a:r>
              <a:rPr lang="pl-PL" smtClean="0"/>
              <a:t>ów  w terapii anoestrous</a:t>
            </a:r>
            <a:endParaRPr lang="fr-FR" smtClean="0"/>
          </a:p>
        </p:txBody>
      </p:sp>
      <p:pic>
        <p:nvPicPr>
          <p:cNvPr id="152578" name="Picture 2" descr="dia0247"/>
          <p:cNvPicPr>
            <a:picLocks noChangeAspect="1" noChangeArrowheads="1"/>
          </p:cNvPicPr>
          <p:nvPr/>
        </p:nvPicPr>
        <p:blipFill>
          <a:blip r:embed="rId2"/>
          <a:srcRect/>
          <a:stretch>
            <a:fillRect/>
          </a:stretch>
        </p:blipFill>
        <p:spPr bwMode="auto">
          <a:xfrm>
            <a:off x="4356100" y="2565400"/>
            <a:ext cx="4356100" cy="1819275"/>
          </a:xfrm>
          <a:prstGeom prst="rect">
            <a:avLst/>
          </a:prstGeom>
          <a:noFill/>
          <a:ln w="9525">
            <a:noFill/>
            <a:miter lim="800000"/>
            <a:headEnd/>
            <a:tailEnd/>
          </a:ln>
        </p:spPr>
      </p:pic>
      <p:sp>
        <p:nvSpPr>
          <p:cNvPr id="152579" name="Rectangle 14"/>
          <p:cNvSpPr>
            <a:spLocks noChangeArrowheads="1"/>
          </p:cNvSpPr>
          <p:nvPr/>
        </p:nvSpPr>
        <p:spPr bwMode="auto">
          <a:xfrm>
            <a:off x="468313" y="1268413"/>
            <a:ext cx="7983537" cy="885825"/>
          </a:xfrm>
          <a:prstGeom prst="rect">
            <a:avLst/>
          </a:prstGeom>
          <a:noFill/>
          <a:ln w="9525" algn="ctr">
            <a:noFill/>
            <a:miter lim="800000"/>
            <a:headEnd/>
            <a:tailEnd/>
          </a:ln>
        </p:spPr>
        <p:txBody>
          <a:bodyPr>
            <a:spAutoFit/>
          </a:bodyPr>
          <a:lstStyle/>
          <a:p>
            <a:r>
              <a:rPr lang="fr-FR"/>
              <a:t>PRID CEVA (progesterone relasing intravaginal device : </a:t>
            </a:r>
            <a:r>
              <a:rPr lang="fr-FR">
                <a:solidFill>
                  <a:srgbClr val="FF00FF"/>
                </a:solidFill>
              </a:rPr>
              <a:t>progesterone</a:t>
            </a:r>
            <a:r>
              <a:rPr lang="fr-FR"/>
              <a:t> 1,5 g)</a:t>
            </a:r>
            <a:r>
              <a:rPr lang="fr-FR" sz="2000"/>
              <a:t>  : </a:t>
            </a:r>
          </a:p>
        </p:txBody>
      </p:sp>
      <p:pic>
        <p:nvPicPr>
          <p:cNvPr id="152580" name="Picture 3" descr="dia0242"/>
          <p:cNvPicPr>
            <a:picLocks noChangeAspect="1" noChangeArrowheads="1"/>
          </p:cNvPicPr>
          <p:nvPr/>
        </p:nvPicPr>
        <p:blipFill>
          <a:blip r:embed="rId3"/>
          <a:srcRect/>
          <a:stretch>
            <a:fillRect/>
          </a:stretch>
        </p:blipFill>
        <p:spPr bwMode="auto">
          <a:xfrm>
            <a:off x="4356100" y="4652963"/>
            <a:ext cx="3751263" cy="1800225"/>
          </a:xfrm>
          <a:prstGeom prst="rect">
            <a:avLst/>
          </a:prstGeom>
          <a:noFill/>
          <a:ln w="9525">
            <a:noFill/>
            <a:miter lim="800000"/>
            <a:headEnd/>
            <a:tailEnd/>
          </a:ln>
        </p:spPr>
      </p:pic>
      <p:grpSp>
        <p:nvGrpSpPr>
          <p:cNvPr id="152581" name="Group 17"/>
          <p:cNvGrpSpPr>
            <a:grpSpLocks/>
          </p:cNvGrpSpPr>
          <p:nvPr/>
        </p:nvGrpSpPr>
        <p:grpSpPr bwMode="auto">
          <a:xfrm>
            <a:off x="539750" y="2565400"/>
            <a:ext cx="3589338" cy="2690813"/>
            <a:chOff x="340" y="1616"/>
            <a:chExt cx="2261" cy="1695"/>
          </a:xfrm>
        </p:grpSpPr>
        <p:pic>
          <p:nvPicPr>
            <p:cNvPr id="152582" name="Picture 2" descr="dia0249"/>
            <p:cNvPicPr>
              <a:picLocks noChangeAspect="1" noChangeArrowheads="1"/>
            </p:cNvPicPr>
            <p:nvPr/>
          </p:nvPicPr>
          <p:blipFill>
            <a:blip r:embed="rId4"/>
            <a:srcRect/>
            <a:stretch>
              <a:fillRect/>
            </a:stretch>
          </p:blipFill>
          <p:spPr bwMode="auto">
            <a:xfrm>
              <a:off x="340" y="1616"/>
              <a:ext cx="2261" cy="1695"/>
            </a:xfrm>
            <a:prstGeom prst="rect">
              <a:avLst/>
            </a:prstGeom>
            <a:noFill/>
            <a:ln w="9525">
              <a:noFill/>
              <a:miter lim="800000"/>
              <a:headEnd/>
              <a:tailEnd/>
            </a:ln>
          </p:spPr>
        </p:pic>
        <p:sp>
          <p:nvSpPr>
            <p:cNvPr id="152583" name="Text Box 3"/>
            <p:cNvSpPr txBox="1">
              <a:spLocks noChangeArrowheads="1"/>
            </p:cNvSpPr>
            <p:nvPr/>
          </p:nvSpPr>
          <p:spPr bwMode="auto">
            <a:xfrm>
              <a:off x="1973" y="2341"/>
              <a:ext cx="187" cy="346"/>
            </a:xfrm>
            <a:prstGeom prst="rect">
              <a:avLst/>
            </a:prstGeom>
            <a:noFill/>
            <a:ln w="9525">
              <a:noFill/>
              <a:miter lim="800000"/>
              <a:headEnd/>
              <a:tailEnd/>
            </a:ln>
          </p:spPr>
          <p:txBody>
            <a:bodyPr>
              <a:spAutoFit/>
            </a:bodyPr>
            <a:lstStyle/>
            <a:p>
              <a:pPr eaLnBrk="0" hangingPunct="0"/>
              <a:r>
                <a:rPr lang="fr-BE" sz="3000">
                  <a:solidFill>
                    <a:srgbClr val="FF0000"/>
                  </a:solidFill>
                </a:rPr>
                <a:t>X</a:t>
              </a:r>
              <a:endParaRPr lang="fr-FR" sz="3000">
                <a:solidFill>
                  <a:srgbClr val="FF0000"/>
                </a:solidFill>
              </a:endParaRP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p:cNvSpPr>
          <p:nvPr>
            <p:ph type="title"/>
          </p:nvPr>
        </p:nvSpPr>
        <p:spPr>
          <a:xfrm>
            <a:off x="457200" y="274638"/>
            <a:ext cx="8075613" cy="777875"/>
          </a:xfrm>
        </p:spPr>
        <p:txBody>
          <a:bodyPr/>
          <a:lstStyle/>
          <a:p>
            <a:r>
              <a:rPr lang="pl-PL" smtClean="0"/>
              <a:t>zastosowanie</a:t>
            </a:r>
            <a:r>
              <a:rPr lang="fr-BE" smtClean="0"/>
              <a:t> progestagen</a:t>
            </a:r>
            <a:r>
              <a:rPr lang="pl-PL" smtClean="0"/>
              <a:t>ów  w terapii anoestrous</a:t>
            </a:r>
            <a:endParaRPr lang="fr-FR" smtClean="0"/>
          </a:p>
        </p:txBody>
      </p:sp>
      <p:sp>
        <p:nvSpPr>
          <p:cNvPr id="153602" name="Rectangle 5"/>
          <p:cNvSpPr>
            <a:spLocks noChangeArrowheads="1"/>
          </p:cNvSpPr>
          <p:nvPr/>
        </p:nvSpPr>
        <p:spPr bwMode="auto">
          <a:xfrm>
            <a:off x="468313" y="1268413"/>
            <a:ext cx="7343775" cy="1123950"/>
          </a:xfrm>
          <a:prstGeom prst="rect">
            <a:avLst/>
          </a:prstGeom>
          <a:noFill/>
          <a:ln w="9525" algn="ctr">
            <a:noFill/>
            <a:miter lim="800000"/>
            <a:headEnd/>
            <a:tailEnd/>
          </a:ln>
        </p:spPr>
        <p:txBody>
          <a:bodyPr>
            <a:spAutoFit/>
          </a:bodyPr>
          <a:lstStyle/>
          <a:p>
            <a:pPr eaLnBrk="0" hangingPunct="0">
              <a:lnSpc>
                <a:spcPct val="130000"/>
              </a:lnSpc>
              <a:spcBef>
                <a:spcPct val="20000"/>
              </a:spcBef>
              <a:buFont typeface="Arial" charset="0"/>
              <a:buNone/>
            </a:pPr>
            <a:r>
              <a:rPr lang="fr-FR">
                <a:solidFill>
                  <a:srgbClr val="FFFF00"/>
                </a:solidFill>
              </a:rPr>
              <a:t>Easi-breed CIDR Pfizer</a:t>
            </a:r>
            <a:r>
              <a:rPr lang="fr-FR"/>
              <a:t> (Controlled internal drug releasing device : </a:t>
            </a:r>
            <a:r>
              <a:rPr lang="fr-FR">
                <a:solidFill>
                  <a:srgbClr val="FF00FF"/>
                </a:solidFill>
              </a:rPr>
              <a:t>progesterone</a:t>
            </a:r>
            <a:r>
              <a:rPr lang="fr-FR"/>
              <a:t> 1,38 g)</a:t>
            </a:r>
            <a:endParaRPr lang="fr-FR" sz="2400">
              <a:solidFill>
                <a:schemeClr val="bg2"/>
              </a:solidFill>
            </a:endParaRPr>
          </a:p>
        </p:txBody>
      </p:sp>
      <p:pic>
        <p:nvPicPr>
          <p:cNvPr id="153603" name="Picture 8"/>
          <p:cNvPicPr>
            <a:picLocks noChangeAspect="1" noChangeArrowheads="1"/>
          </p:cNvPicPr>
          <p:nvPr/>
        </p:nvPicPr>
        <p:blipFill>
          <a:blip r:embed="rId2"/>
          <a:srcRect/>
          <a:stretch>
            <a:fillRect/>
          </a:stretch>
        </p:blipFill>
        <p:spPr bwMode="auto">
          <a:xfrm>
            <a:off x="1116013" y="2997200"/>
            <a:ext cx="6264275" cy="2979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p:cNvSpPr>
          <p:nvPr>
            <p:ph type="title"/>
          </p:nvPr>
        </p:nvSpPr>
        <p:spPr>
          <a:xfrm>
            <a:off x="457200" y="274638"/>
            <a:ext cx="8218488" cy="561975"/>
          </a:xfrm>
        </p:spPr>
        <p:txBody>
          <a:bodyPr/>
          <a:lstStyle/>
          <a:p>
            <a:r>
              <a:rPr lang="pl-PL" smtClean="0"/>
              <a:t>zastosowanie</a:t>
            </a:r>
            <a:r>
              <a:rPr lang="fr-BE" smtClean="0"/>
              <a:t> progestagen</a:t>
            </a:r>
            <a:r>
              <a:rPr lang="pl-PL" smtClean="0"/>
              <a:t>ów  w terapii anoestrous</a:t>
            </a:r>
            <a:endParaRPr lang="fr-FR" smtClean="0"/>
          </a:p>
        </p:txBody>
      </p:sp>
      <p:sp>
        <p:nvSpPr>
          <p:cNvPr id="154626" name="Rectangle 3"/>
          <p:cNvSpPr>
            <a:spLocks noChangeArrowheads="1"/>
          </p:cNvSpPr>
          <p:nvPr/>
        </p:nvSpPr>
        <p:spPr bwMode="auto">
          <a:xfrm>
            <a:off x="468313" y="1268413"/>
            <a:ext cx="7343775" cy="608012"/>
          </a:xfrm>
          <a:prstGeom prst="rect">
            <a:avLst/>
          </a:prstGeom>
          <a:noFill/>
          <a:ln w="9525" algn="ctr">
            <a:noFill/>
            <a:miter lim="800000"/>
            <a:headEnd/>
            <a:tailEnd/>
          </a:ln>
        </p:spPr>
        <p:txBody>
          <a:bodyPr>
            <a:spAutoFit/>
          </a:bodyPr>
          <a:lstStyle/>
          <a:p>
            <a:pPr eaLnBrk="0" hangingPunct="0">
              <a:lnSpc>
                <a:spcPct val="130000"/>
              </a:lnSpc>
              <a:spcBef>
                <a:spcPct val="20000"/>
              </a:spcBef>
              <a:buFont typeface="Arial" charset="0"/>
              <a:buNone/>
            </a:pPr>
            <a:r>
              <a:rPr lang="fr-FR">
                <a:solidFill>
                  <a:srgbClr val="FFFF00"/>
                </a:solidFill>
              </a:rPr>
              <a:t>Crestar </a:t>
            </a:r>
            <a:r>
              <a:rPr lang="fr-FR"/>
              <a:t>(</a:t>
            </a:r>
            <a:r>
              <a:rPr lang="fr-FR">
                <a:solidFill>
                  <a:srgbClr val="FF00FF"/>
                </a:solidFill>
              </a:rPr>
              <a:t>norgestomet</a:t>
            </a:r>
            <a:r>
              <a:rPr lang="fr-FR"/>
              <a:t> 3 mg) : Intervet</a:t>
            </a:r>
          </a:p>
        </p:txBody>
      </p:sp>
      <p:pic>
        <p:nvPicPr>
          <p:cNvPr id="154627" name="Picture 5" descr="dia0226"/>
          <p:cNvPicPr>
            <a:picLocks noChangeAspect="1" noChangeArrowheads="1"/>
          </p:cNvPicPr>
          <p:nvPr/>
        </p:nvPicPr>
        <p:blipFill>
          <a:blip r:embed="rId2"/>
          <a:srcRect/>
          <a:stretch>
            <a:fillRect/>
          </a:stretch>
        </p:blipFill>
        <p:spPr bwMode="auto">
          <a:xfrm>
            <a:off x="5148263" y="2349500"/>
            <a:ext cx="3816350" cy="1531938"/>
          </a:xfrm>
          <a:prstGeom prst="rect">
            <a:avLst/>
          </a:prstGeom>
          <a:noFill/>
          <a:ln w="9525">
            <a:noFill/>
            <a:miter lim="800000"/>
            <a:headEnd/>
            <a:tailEnd/>
          </a:ln>
        </p:spPr>
      </p:pic>
      <p:pic>
        <p:nvPicPr>
          <p:cNvPr id="154628" name="Picture 35" descr="PICT0007"/>
          <p:cNvPicPr>
            <a:picLocks noChangeAspect="1" noChangeArrowheads="1"/>
          </p:cNvPicPr>
          <p:nvPr/>
        </p:nvPicPr>
        <p:blipFill>
          <a:blip r:embed="rId3">
            <a:lum bright="18000" contrast="24000"/>
          </a:blip>
          <a:srcRect/>
          <a:stretch>
            <a:fillRect/>
          </a:stretch>
        </p:blipFill>
        <p:spPr bwMode="auto">
          <a:xfrm>
            <a:off x="468313" y="2276475"/>
            <a:ext cx="4464050" cy="3348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7" name="Line 3"/>
          <p:cNvSpPr>
            <a:spLocks noChangeShapeType="1"/>
          </p:cNvSpPr>
          <p:nvPr/>
        </p:nvSpPr>
        <p:spPr bwMode="auto">
          <a:xfrm flipH="1">
            <a:off x="7154863" y="2781300"/>
            <a:ext cx="9525" cy="419100"/>
          </a:xfrm>
          <a:prstGeom prst="line">
            <a:avLst/>
          </a:prstGeom>
          <a:noFill/>
          <a:ln w="19050">
            <a:solidFill>
              <a:srgbClr val="00FF00"/>
            </a:solidFill>
            <a:round/>
            <a:headEnd/>
            <a:tailEnd type="triangle" w="lg" len="med"/>
          </a:ln>
        </p:spPr>
        <p:txBody>
          <a:bodyPr/>
          <a:lstStyle/>
          <a:p>
            <a:endParaRPr lang="fr-FR"/>
          </a:p>
        </p:txBody>
      </p:sp>
      <p:sp>
        <p:nvSpPr>
          <p:cNvPr id="155650" name="Rectangle 4"/>
          <p:cNvSpPr>
            <a:spLocks noChangeArrowheads="1"/>
          </p:cNvSpPr>
          <p:nvPr/>
        </p:nvSpPr>
        <p:spPr bwMode="auto">
          <a:xfrm>
            <a:off x="179388" y="3284538"/>
            <a:ext cx="5976937" cy="576262"/>
          </a:xfrm>
          <a:prstGeom prst="rect">
            <a:avLst/>
          </a:prstGeom>
          <a:solidFill>
            <a:schemeClr val="accent1"/>
          </a:solidFill>
          <a:ln w="9525">
            <a:solidFill>
              <a:srgbClr val="000000"/>
            </a:solidFill>
            <a:miter lim="800000"/>
            <a:headEnd/>
            <a:tailEnd/>
          </a:ln>
        </p:spPr>
        <p:txBody>
          <a:bodyPr wrap="none" anchor="ctr"/>
          <a:lstStyle/>
          <a:p>
            <a:pPr algn="ctr" eaLnBrk="0" hangingPunct="0"/>
            <a:r>
              <a:rPr lang="fr-BE" sz="2400">
                <a:solidFill>
                  <a:srgbClr val="000000"/>
                </a:solidFill>
              </a:rPr>
              <a:t>Progestagen</a:t>
            </a:r>
            <a:r>
              <a:rPr lang="pl-PL" sz="2400">
                <a:solidFill>
                  <a:srgbClr val="000000"/>
                </a:solidFill>
              </a:rPr>
              <a:t>y</a:t>
            </a:r>
            <a:r>
              <a:rPr lang="fr-BE" sz="2400">
                <a:solidFill>
                  <a:srgbClr val="000000"/>
                </a:solidFill>
              </a:rPr>
              <a:t> (Progesterone/norgest) (7 </a:t>
            </a:r>
            <a:r>
              <a:rPr lang="pl-PL" sz="2400">
                <a:solidFill>
                  <a:srgbClr val="000000"/>
                </a:solidFill>
              </a:rPr>
              <a:t>-</a:t>
            </a:r>
            <a:r>
              <a:rPr lang="fr-BE" sz="2400">
                <a:solidFill>
                  <a:srgbClr val="000000"/>
                </a:solidFill>
              </a:rPr>
              <a:t> 9 d</a:t>
            </a:r>
            <a:r>
              <a:rPr lang="pl-PL" sz="2400">
                <a:solidFill>
                  <a:srgbClr val="000000"/>
                </a:solidFill>
              </a:rPr>
              <a:t>zień</a:t>
            </a:r>
            <a:r>
              <a:rPr lang="fr-BE" sz="2400">
                <a:solidFill>
                  <a:srgbClr val="000000"/>
                </a:solidFill>
              </a:rPr>
              <a:t>)</a:t>
            </a:r>
            <a:endParaRPr lang="fr-FR" sz="2400">
              <a:solidFill>
                <a:schemeClr val="tx1"/>
              </a:solidFill>
            </a:endParaRPr>
          </a:p>
        </p:txBody>
      </p:sp>
      <p:grpSp>
        <p:nvGrpSpPr>
          <p:cNvPr id="226309" name="Group 5"/>
          <p:cNvGrpSpPr>
            <a:grpSpLocks/>
          </p:cNvGrpSpPr>
          <p:nvPr/>
        </p:nvGrpSpPr>
        <p:grpSpPr bwMode="auto">
          <a:xfrm>
            <a:off x="6164263" y="3200400"/>
            <a:ext cx="2667000" cy="685800"/>
            <a:chOff x="3792" y="2016"/>
            <a:chExt cx="1680" cy="432"/>
          </a:xfrm>
        </p:grpSpPr>
        <p:sp>
          <p:nvSpPr>
            <p:cNvPr id="155686" name="Rectangle 6"/>
            <p:cNvSpPr>
              <a:spLocks noChangeArrowheads="1"/>
            </p:cNvSpPr>
            <p:nvPr/>
          </p:nvSpPr>
          <p:spPr bwMode="auto">
            <a:xfrm>
              <a:off x="3792" y="2016"/>
              <a:ext cx="240" cy="432"/>
            </a:xfrm>
            <a:prstGeom prst="rect">
              <a:avLst/>
            </a:prstGeom>
            <a:solidFill>
              <a:srgbClr val="FF33CC"/>
            </a:solidFill>
            <a:ln w="9525">
              <a:solidFill>
                <a:schemeClr val="tx1"/>
              </a:solidFill>
              <a:miter lim="800000"/>
              <a:headEnd/>
              <a:tailEnd/>
            </a:ln>
          </p:spPr>
          <p:txBody>
            <a:bodyPr wrap="none" anchor="ctr"/>
            <a:lstStyle/>
            <a:p>
              <a:pPr algn="ctr" eaLnBrk="0" hangingPunct="0"/>
              <a:r>
                <a:rPr lang="fr-BE" sz="2000">
                  <a:solidFill>
                    <a:schemeClr val="tx1"/>
                  </a:solidFill>
                </a:rPr>
                <a:t>24</a:t>
              </a:r>
              <a:endParaRPr lang="fr-FR" sz="2000">
                <a:solidFill>
                  <a:schemeClr val="tx1"/>
                </a:solidFill>
              </a:endParaRPr>
            </a:p>
          </p:txBody>
        </p:sp>
        <p:sp>
          <p:nvSpPr>
            <p:cNvPr id="155687" name="Rectangle 7"/>
            <p:cNvSpPr>
              <a:spLocks noChangeArrowheads="1"/>
            </p:cNvSpPr>
            <p:nvPr/>
          </p:nvSpPr>
          <p:spPr bwMode="auto">
            <a:xfrm>
              <a:off x="4032" y="2016"/>
              <a:ext cx="240" cy="432"/>
            </a:xfrm>
            <a:prstGeom prst="rect">
              <a:avLst/>
            </a:prstGeom>
            <a:solidFill>
              <a:srgbClr val="FF33CC"/>
            </a:solidFill>
            <a:ln w="9525">
              <a:solidFill>
                <a:schemeClr val="tx1"/>
              </a:solidFill>
              <a:miter lim="800000"/>
              <a:headEnd/>
              <a:tailEnd/>
            </a:ln>
          </p:spPr>
          <p:txBody>
            <a:bodyPr wrap="none" anchor="ctr"/>
            <a:lstStyle/>
            <a:p>
              <a:pPr algn="ctr" eaLnBrk="0" hangingPunct="0"/>
              <a:r>
                <a:rPr lang="fr-BE" sz="2000">
                  <a:solidFill>
                    <a:srgbClr val="009900"/>
                  </a:solidFill>
                </a:rPr>
                <a:t>48</a:t>
              </a:r>
              <a:endParaRPr lang="fr-FR" sz="2000">
                <a:solidFill>
                  <a:srgbClr val="009900"/>
                </a:solidFill>
              </a:endParaRPr>
            </a:p>
          </p:txBody>
        </p:sp>
        <p:sp>
          <p:nvSpPr>
            <p:cNvPr id="155688" name="Rectangle 8"/>
            <p:cNvSpPr>
              <a:spLocks noChangeArrowheads="1"/>
            </p:cNvSpPr>
            <p:nvPr/>
          </p:nvSpPr>
          <p:spPr bwMode="auto">
            <a:xfrm>
              <a:off x="4272" y="2016"/>
              <a:ext cx="240" cy="432"/>
            </a:xfrm>
            <a:prstGeom prst="rect">
              <a:avLst/>
            </a:prstGeom>
            <a:solidFill>
              <a:srgbClr val="FF33CC"/>
            </a:solidFill>
            <a:ln w="9525">
              <a:solidFill>
                <a:schemeClr val="tx1"/>
              </a:solidFill>
              <a:miter lim="800000"/>
              <a:headEnd/>
              <a:tailEnd/>
            </a:ln>
          </p:spPr>
          <p:txBody>
            <a:bodyPr wrap="none" anchor="ctr"/>
            <a:lstStyle/>
            <a:p>
              <a:pPr algn="ctr" eaLnBrk="0" hangingPunct="0"/>
              <a:r>
                <a:rPr lang="fr-BE" sz="2000">
                  <a:solidFill>
                    <a:srgbClr val="66FF33"/>
                  </a:solidFill>
                </a:rPr>
                <a:t>56</a:t>
              </a:r>
              <a:endParaRPr lang="fr-FR" sz="2000">
                <a:solidFill>
                  <a:srgbClr val="66FF33"/>
                </a:solidFill>
              </a:endParaRPr>
            </a:p>
          </p:txBody>
        </p:sp>
        <p:sp>
          <p:nvSpPr>
            <p:cNvPr id="155689" name="Rectangle 9"/>
            <p:cNvSpPr>
              <a:spLocks noChangeArrowheads="1"/>
            </p:cNvSpPr>
            <p:nvPr/>
          </p:nvSpPr>
          <p:spPr bwMode="auto">
            <a:xfrm>
              <a:off x="4512" y="2016"/>
              <a:ext cx="240" cy="432"/>
            </a:xfrm>
            <a:prstGeom prst="rect">
              <a:avLst/>
            </a:prstGeom>
            <a:solidFill>
              <a:srgbClr val="FF33CC"/>
            </a:solidFill>
            <a:ln w="9525">
              <a:solidFill>
                <a:schemeClr val="tx1"/>
              </a:solidFill>
              <a:miter lim="800000"/>
              <a:headEnd/>
              <a:tailEnd/>
            </a:ln>
          </p:spPr>
          <p:txBody>
            <a:bodyPr wrap="none" anchor="ctr"/>
            <a:lstStyle/>
            <a:p>
              <a:pPr algn="ctr" eaLnBrk="0" hangingPunct="0"/>
              <a:r>
                <a:rPr lang="fr-BE" sz="2000">
                  <a:solidFill>
                    <a:srgbClr val="009900"/>
                  </a:solidFill>
                </a:rPr>
                <a:t>72</a:t>
              </a:r>
              <a:endParaRPr lang="fr-FR" sz="2000">
                <a:solidFill>
                  <a:srgbClr val="009900"/>
                </a:solidFill>
              </a:endParaRPr>
            </a:p>
          </p:txBody>
        </p:sp>
        <p:sp>
          <p:nvSpPr>
            <p:cNvPr id="155690" name="Rectangle 10"/>
            <p:cNvSpPr>
              <a:spLocks noChangeArrowheads="1"/>
            </p:cNvSpPr>
            <p:nvPr/>
          </p:nvSpPr>
          <p:spPr bwMode="auto">
            <a:xfrm>
              <a:off x="4752" y="2016"/>
              <a:ext cx="240" cy="432"/>
            </a:xfrm>
            <a:prstGeom prst="rect">
              <a:avLst/>
            </a:prstGeom>
            <a:solidFill>
              <a:srgbClr val="FF33CC"/>
            </a:solidFill>
            <a:ln w="9525">
              <a:solidFill>
                <a:schemeClr val="tx1"/>
              </a:solidFill>
              <a:miter lim="800000"/>
              <a:headEnd/>
              <a:tailEnd/>
            </a:ln>
          </p:spPr>
          <p:txBody>
            <a:bodyPr wrap="none" anchor="ctr"/>
            <a:lstStyle/>
            <a:p>
              <a:pPr algn="ctr" eaLnBrk="0" hangingPunct="0"/>
              <a:r>
                <a:rPr lang="fr-BE" sz="2000">
                  <a:solidFill>
                    <a:schemeClr val="tx1"/>
                  </a:solidFill>
                </a:rPr>
                <a:t>96</a:t>
              </a:r>
              <a:endParaRPr lang="fr-FR" sz="2000">
                <a:solidFill>
                  <a:schemeClr val="tx1"/>
                </a:solidFill>
              </a:endParaRPr>
            </a:p>
          </p:txBody>
        </p:sp>
        <p:sp>
          <p:nvSpPr>
            <p:cNvPr id="155691" name="Rectangle 11"/>
            <p:cNvSpPr>
              <a:spLocks noChangeArrowheads="1"/>
            </p:cNvSpPr>
            <p:nvPr/>
          </p:nvSpPr>
          <p:spPr bwMode="auto">
            <a:xfrm>
              <a:off x="4992" y="2016"/>
              <a:ext cx="240" cy="432"/>
            </a:xfrm>
            <a:prstGeom prst="rect">
              <a:avLst/>
            </a:prstGeom>
            <a:solidFill>
              <a:srgbClr val="FF33CC"/>
            </a:solidFill>
            <a:ln w="9525">
              <a:solidFill>
                <a:schemeClr val="tx1"/>
              </a:solidFill>
              <a:miter lim="800000"/>
              <a:headEnd/>
              <a:tailEnd/>
            </a:ln>
          </p:spPr>
          <p:txBody>
            <a:bodyPr wrap="none" anchor="ctr"/>
            <a:lstStyle/>
            <a:p>
              <a:pPr algn="ctr" eaLnBrk="0" hangingPunct="0"/>
              <a:endParaRPr lang="fr-BE" sz="2000">
                <a:solidFill>
                  <a:schemeClr val="tx1"/>
                </a:solidFill>
                <a:latin typeface="Comic Sans MS" pitchFamily="66" charset="0"/>
              </a:endParaRPr>
            </a:p>
          </p:txBody>
        </p:sp>
        <p:sp>
          <p:nvSpPr>
            <p:cNvPr id="155692" name="Rectangle 12"/>
            <p:cNvSpPr>
              <a:spLocks noChangeArrowheads="1"/>
            </p:cNvSpPr>
            <p:nvPr/>
          </p:nvSpPr>
          <p:spPr bwMode="auto">
            <a:xfrm>
              <a:off x="5232" y="2016"/>
              <a:ext cx="240" cy="432"/>
            </a:xfrm>
            <a:prstGeom prst="rect">
              <a:avLst/>
            </a:prstGeom>
            <a:solidFill>
              <a:srgbClr val="FF33CC"/>
            </a:solidFill>
            <a:ln w="9525">
              <a:solidFill>
                <a:schemeClr val="tx1"/>
              </a:solidFill>
              <a:miter lim="800000"/>
              <a:headEnd/>
              <a:tailEnd/>
            </a:ln>
          </p:spPr>
          <p:txBody>
            <a:bodyPr wrap="none" anchor="ctr"/>
            <a:lstStyle/>
            <a:p>
              <a:pPr algn="ctr" eaLnBrk="0" hangingPunct="0"/>
              <a:endParaRPr lang="fr-BE" sz="2000">
                <a:solidFill>
                  <a:schemeClr val="tx1"/>
                </a:solidFill>
                <a:latin typeface="Comic Sans MS" pitchFamily="66" charset="0"/>
              </a:endParaRPr>
            </a:p>
          </p:txBody>
        </p:sp>
      </p:grpSp>
      <p:grpSp>
        <p:nvGrpSpPr>
          <p:cNvPr id="226317" name="Group 13"/>
          <p:cNvGrpSpPr>
            <a:grpSpLocks/>
          </p:cNvGrpSpPr>
          <p:nvPr/>
        </p:nvGrpSpPr>
        <p:grpSpPr bwMode="auto">
          <a:xfrm>
            <a:off x="6773863" y="3886200"/>
            <a:ext cx="1905000" cy="406400"/>
            <a:chOff x="4368" y="2592"/>
            <a:chExt cx="1200" cy="432"/>
          </a:xfrm>
        </p:grpSpPr>
        <p:sp>
          <p:nvSpPr>
            <p:cNvPr id="155680" name="Line 14"/>
            <p:cNvSpPr>
              <a:spLocks noChangeShapeType="1"/>
            </p:cNvSpPr>
            <p:nvPr/>
          </p:nvSpPr>
          <p:spPr bwMode="auto">
            <a:xfrm flipH="1" flipV="1">
              <a:off x="4368" y="2592"/>
              <a:ext cx="0" cy="432"/>
            </a:xfrm>
            <a:prstGeom prst="line">
              <a:avLst/>
            </a:prstGeom>
            <a:noFill/>
            <a:ln w="19050">
              <a:solidFill>
                <a:srgbClr val="FFCC99"/>
              </a:solidFill>
              <a:round/>
              <a:headEnd/>
              <a:tailEnd type="triangle" w="lg" len="med"/>
            </a:ln>
          </p:spPr>
          <p:txBody>
            <a:bodyPr/>
            <a:lstStyle/>
            <a:p>
              <a:endParaRPr lang="fr-FR"/>
            </a:p>
          </p:txBody>
        </p:sp>
        <p:sp>
          <p:nvSpPr>
            <p:cNvPr id="155681" name="Line 15"/>
            <p:cNvSpPr>
              <a:spLocks noChangeShapeType="1"/>
            </p:cNvSpPr>
            <p:nvPr/>
          </p:nvSpPr>
          <p:spPr bwMode="auto">
            <a:xfrm flipH="1" flipV="1">
              <a:off x="4608" y="2592"/>
              <a:ext cx="0" cy="432"/>
            </a:xfrm>
            <a:prstGeom prst="line">
              <a:avLst/>
            </a:prstGeom>
            <a:noFill/>
            <a:ln w="19050">
              <a:solidFill>
                <a:srgbClr val="FFCC99"/>
              </a:solidFill>
              <a:round/>
              <a:headEnd/>
              <a:tailEnd type="triangle" w="lg" len="med"/>
            </a:ln>
          </p:spPr>
          <p:txBody>
            <a:bodyPr/>
            <a:lstStyle/>
            <a:p>
              <a:endParaRPr lang="fr-FR"/>
            </a:p>
          </p:txBody>
        </p:sp>
        <p:sp>
          <p:nvSpPr>
            <p:cNvPr id="155682" name="Line 16"/>
            <p:cNvSpPr>
              <a:spLocks noChangeShapeType="1"/>
            </p:cNvSpPr>
            <p:nvPr/>
          </p:nvSpPr>
          <p:spPr bwMode="auto">
            <a:xfrm flipH="1" flipV="1">
              <a:off x="4848" y="2592"/>
              <a:ext cx="0" cy="432"/>
            </a:xfrm>
            <a:prstGeom prst="line">
              <a:avLst/>
            </a:prstGeom>
            <a:noFill/>
            <a:ln w="19050">
              <a:solidFill>
                <a:srgbClr val="FFCC99"/>
              </a:solidFill>
              <a:round/>
              <a:headEnd/>
              <a:tailEnd type="triangle" w="lg" len="med"/>
            </a:ln>
          </p:spPr>
          <p:txBody>
            <a:bodyPr/>
            <a:lstStyle/>
            <a:p>
              <a:endParaRPr lang="fr-FR"/>
            </a:p>
          </p:txBody>
        </p:sp>
        <p:sp>
          <p:nvSpPr>
            <p:cNvPr id="155683" name="Line 17"/>
            <p:cNvSpPr>
              <a:spLocks noChangeShapeType="1"/>
            </p:cNvSpPr>
            <p:nvPr/>
          </p:nvSpPr>
          <p:spPr bwMode="auto">
            <a:xfrm flipH="1" flipV="1">
              <a:off x="5088" y="2592"/>
              <a:ext cx="0" cy="432"/>
            </a:xfrm>
            <a:prstGeom prst="line">
              <a:avLst/>
            </a:prstGeom>
            <a:noFill/>
            <a:ln w="19050">
              <a:solidFill>
                <a:srgbClr val="FFCC99"/>
              </a:solidFill>
              <a:round/>
              <a:headEnd/>
              <a:tailEnd type="triangle" w="lg" len="med"/>
            </a:ln>
          </p:spPr>
          <p:txBody>
            <a:bodyPr/>
            <a:lstStyle/>
            <a:p>
              <a:endParaRPr lang="fr-FR"/>
            </a:p>
          </p:txBody>
        </p:sp>
        <p:sp>
          <p:nvSpPr>
            <p:cNvPr id="155684" name="Line 18"/>
            <p:cNvSpPr>
              <a:spLocks noChangeShapeType="1"/>
            </p:cNvSpPr>
            <p:nvPr/>
          </p:nvSpPr>
          <p:spPr bwMode="auto">
            <a:xfrm flipH="1" flipV="1">
              <a:off x="5328" y="2592"/>
              <a:ext cx="0" cy="432"/>
            </a:xfrm>
            <a:prstGeom prst="line">
              <a:avLst/>
            </a:prstGeom>
            <a:noFill/>
            <a:ln w="19050">
              <a:solidFill>
                <a:srgbClr val="FFCC99"/>
              </a:solidFill>
              <a:round/>
              <a:headEnd/>
              <a:tailEnd type="triangle" w="lg" len="med"/>
            </a:ln>
          </p:spPr>
          <p:txBody>
            <a:bodyPr/>
            <a:lstStyle/>
            <a:p>
              <a:endParaRPr lang="fr-FR"/>
            </a:p>
          </p:txBody>
        </p:sp>
        <p:sp>
          <p:nvSpPr>
            <p:cNvPr id="155685" name="Line 19"/>
            <p:cNvSpPr>
              <a:spLocks noChangeShapeType="1"/>
            </p:cNvSpPr>
            <p:nvPr/>
          </p:nvSpPr>
          <p:spPr bwMode="auto">
            <a:xfrm flipH="1" flipV="1">
              <a:off x="5568" y="2592"/>
              <a:ext cx="0" cy="432"/>
            </a:xfrm>
            <a:prstGeom prst="line">
              <a:avLst/>
            </a:prstGeom>
            <a:noFill/>
            <a:ln w="19050">
              <a:solidFill>
                <a:srgbClr val="FFCC99"/>
              </a:solidFill>
              <a:round/>
              <a:headEnd/>
              <a:tailEnd type="triangle" w="lg" len="med"/>
            </a:ln>
          </p:spPr>
          <p:txBody>
            <a:bodyPr/>
            <a:lstStyle/>
            <a:p>
              <a:endParaRPr lang="fr-FR"/>
            </a:p>
          </p:txBody>
        </p:sp>
      </p:grpSp>
      <p:sp>
        <p:nvSpPr>
          <p:cNvPr id="226324" name="Text Box 20"/>
          <p:cNvSpPr txBox="1">
            <a:spLocks noChangeArrowheads="1"/>
          </p:cNvSpPr>
          <p:nvPr/>
        </p:nvSpPr>
        <p:spPr bwMode="auto">
          <a:xfrm>
            <a:off x="6300788" y="4292600"/>
            <a:ext cx="2338387" cy="1200150"/>
          </a:xfrm>
          <a:prstGeom prst="rect">
            <a:avLst/>
          </a:prstGeom>
          <a:noFill/>
          <a:ln w="9525">
            <a:solidFill>
              <a:schemeClr val="bg1"/>
            </a:solidFill>
            <a:miter lim="800000"/>
            <a:headEnd/>
            <a:tailEnd/>
          </a:ln>
        </p:spPr>
        <p:txBody>
          <a:bodyPr wrap="none">
            <a:spAutoFit/>
          </a:bodyPr>
          <a:lstStyle/>
          <a:p>
            <a:r>
              <a:rPr lang="fr-BE" sz="2400"/>
              <a:t>AI </a:t>
            </a:r>
            <a:r>
              <a:rPr lang="pl-PL" sz="2400"/>
              <a:t>podczas </a:t>
            </a:r>
          </a:p>
          <a:p>
            <a:r>
              <a:rPr lang="pl-PL" sz="2400"/>
              <a:t>zaobserwowanych </a:t>
            </a:r>
          </a:p>
          <a:p>
            <a:r>
              <a:rPr lang="pl-PL" sz="2400"/>
              <a:t>objawów rujowych</a:t>
            </a:r>
            <a:endParaRPr lang="fr-FR" sz="2400"/>
          </a:p>
        </p:txBody>
      </p:sp>
      <p:sp>
        <p:nvSpPr>
          <p:cNvPr id="226325" name="Text Box 21"/>
          <p:cNvSpPr txBox="1">
            <a:spLocks noChangeArrowheads="1"/>
          </p:cNvSpPr>
          <p:nvPr/>
        </p:nvSpPr>
        <p:spPr bwMode="auto">
          <a:xfrm>
            <a:off x="6516688" y="2276475"/>
            <a:ext cx="2376487" cy="466725"/>
          </a:xfrm>
          <a:prstGeom prst="rect">
            <a:avLst/>
          </a:prstGeom>
          <a:noFill/>
          <a:ln w="9525">
            <a:solidFill>
              <a:schemeClr val="bg1"/>
            </a:solidFill>
            <a:miter lim="800000"/>
            <a:headEnd/>
            <a:tailEnd/>
          </a:ln>
        </p:spPr>
        <p:txBody>
          <a:bodyPr>
            <a:spAutoFit/>
          </a:bodyPr>
          <a:lstStyle/>
          <a:p>
            <a:r>
              <a:rPr lang="pl-PL" sz="2400"/>
              <a:t>Czas AI</a:t>
            </a:r>
            <a:endParaRPr lang="fr-FR" sz="2400"/>
          </a:p>
        </p:txBody>
      </p:sp>
      <p:grpSp>
        <p:nvGrpSpPr>
          <p:cNvPr id="226326" name="Group 22"/>
          <p:cNvGrpSpPr>
            <a:grpSpLocks/>
          </p:cNvGrpSpPr>
          <p:nvPr/>
        </p:nvGrpSpPr>
        <p:grpSpPr bwMode="auto">
          <a:xfrm>
            <a:off x="6697663" y="2781300"/>
            <a:ext cx="838200" cy="419100"/>
            <a:chOff x="4128" y="1536"/>
            <a:chExt cx="528" cy="480"/>
          </a:xfrm>
        </p:grpSpPr>
        <p:sp>
          <p:nvSpPr>
            <p:cNvPr id="155678" name="Line 23"/>
            <p:cNvSpPr>
              <a:spLocks noChangeShapeType="1"/>
            </p:cNvSpPr>
            <p:nvPr/>
          </p:nvSpPr>
          <p:spPr bwMode="auto">
            <a:xfrm flipH="1">
              <a:off x="4128" y="1536"/>
              <a:ext cx="0" cy="480"/>
            </a:xfrm>
            <a:prstGeom prst="line">
              <a:avLst/>
            </a:prstGeom>
            <a:noFill/>
            <a:ln w="19050">
              <a:solidFill>
                <a:srgbClr val="CC0000"/>
              </a:solidFill>
              <a:round/>
              <a:headEnd/>
              <a:tailEnd type="triangle" w="lg" len="med"/>
            </a:ln>
          </p:spPr>
          <p:txBody>
            <a:bodyPr/>
            <a:lstStyle/>
            <a:p>
              <a:endParaRPr lang="fr-FR"/>
            </a:p>
          </p:txBody>
        </p:sp>
        <p:sp>
          <p:nvSpPr>
            <p:cNvPr id="155679" name="Line 24"/>
            <p:cNvSpPr>
              <a:spLocks noChangeShapeType="1"/>
            </p:cNvSpPr>
            <p:nvPr/>
          </p:nvSpPr>
          <p:spPr bwMode="auto">
            <a:xfrm flipH="1">
              <a:off x="4656" y="1536"/>
              <a:ext cx="0" cy="480"/>
            </a:xfrm>
            <a:prstGeom prst="line">
              <a:avLst/>
            </a:prstGeom>
            <a:noFill/>
            <a:ln w="19050">
              <a:solidFill>
                <a:srgbClr val="CC0000"/>
              </a:solidFill>
              <a:round/>
              <a:headEnd/>
              <a:tailEnd type="triangle" w="lg" len="med"/>
            </a:ln>
          </p:spPr>
          <p:txBody>
            <a:bodyPr/>
            <a:lstStyle/>
            <a:p>
              <a:endParaRPr lang="fr-FR"/>
            </a:p>
          </p:txBody>
        </p:sp>
      </p:grpSp>
      <p:grpSp>
        <p:nvGrpSpPr>
          <p:cNvPr id="226348" name="Group 44"/>
          <p:cNvGrpSpPr>
            <a:grpSpLocks/>
          </p:cNvGrpSpPr>
          <p:nvPr/>
        </p:nvGrpSpPr>
        <p:grpSpPr bwMode="auto">
          <a:xfrm>
            <a:off x="250825" y="2276475"/>
            <a:ext cx="1152525" cy="877888"/>
            <a:chOff x="158" y="1434"/>
            <a:chExt cx="538" cy="553"/>
          </a:xfrm>
        </p:grpSpPr>
        <p:sp>
          <p:nvSpPr>
            <p:cNvPr id="155676" name="Text Box 26"/>
            <p:cNvSpPr txBox="1">
              <a:spLocks noChangeArrowheads="1"/>
            </p:cNvSpPr>
            <p:nvPr/>
          </p:nvSpPr>
          <p:spPr bwMode="auto">
            <a:xfrm>
              <a:off x="158" y="1434"/>
              <a:ext cx="538" cy="294"/>
            </a:xfrm>
            <a:prstGeom prst="rect">
              <a:avLst/>
            </a:prstGeom>
            <a:noFill/>
            <a:ln w="9525">
              <a:solidFill>
                <a:schemeClr val="bg1"/>
              </a:solidFill>
              <a:miter lim="800000"/>
              <a:headEnd/>
              <a:tailEnd/>
            </a:ln>
          </p:spPr>
          <p:txBody>
            <a:bodyPr>
              <a:spAutoFit/>
            </a:bodyPr>
            <a:lstStyle/>
            <a:p>
              <a:pPr eaLnBrk="0" hangingPunct="0"/>
              <a:r>
                <a:rPr lang="fr-BE" sz="2400">
                  <a:solidFill>
                    <a:srgbClr val="FFFF00"/>
                  </a:solidFill>
                </a:rPr>
                <a:t>GnRH </a:t>
              </a:r>
              <a:endParaRPr lang="fr-FR" sz="2400">
                <a:solidFill>
                  <a:srgbClr val="FFFF00"/>
                </a:solidFill>
              </a:endParaRPr>
            </a:p>
          </p:txBody>
        </p:sp>
        <p:sp>
          <p:nvSpPr>
            <p:cNvPr id="155677" name="Line 27"/>
            <p:cNvSpPr>
              <a:spLocks noChangeShapeType="1"/>
            </p:cNvSpPr>
            <p:nvPr/>
          </p:nvSpPr>
          <p:spPr bwMode="auto">
            <a:xfrm>
              <a:off x="204" y="1706"/>
              <a:ext cx="0" cy="281"/>
            </a:xfrm>
            <a:prstGeom prst="line">
              <a:avLst/>
            </a:prstGeom>
            <a:noFill/>
            <a:ln w="9525">
              <a:solidFill>
                <a:schemeClr val="bg1"/>
              </a:solidFill>
              <a:round/>
              <a:headEnd/>
              <a:tailEnd type="triangle" w="med" len="med"/>
            </a:ln>
          </p:spPr>
          <p:txBody>
            <a:bodyPr/>
            <a:lstStyle/>
            <a:p>
              <a:endParaRPr lang="fr-FR"/>
            </a:p>
          </p:txBody>
        </p:sp>
      </p:grpSp>
      <p:grpSp>
        <p:nvGrpSpPr>
          <p:cNvPr id="226352" name="Group 48"/>
          <p:cNvGrpSpPr>
            <a:grpSpLocks/>
          </p:cNvGrpSpPr>
          <p:nvPr/>
        </p:nvGrpSpPr>
        <p:grpSpPr bwMode="auto">
          <a:xfrm>
            <a:off x="4356100" y="3952875"/>
            <a:ext cx="1652588" cy="850900"/>
            <a:chOff x="2891" y="2490"/>
            <a:chExt cx="894" cy="536"/>
          </a:xfrm>
        </p:grpSpPr>
        <p:sp>
          <p:nvSpPr>
            <p:cNvPr id="155674" name="Line 32"/>
            <p:cNvSpPr>
              <a:spLocks noChangeShapeType="1"/>
            </p:cNvSpPr>
            <p:nvPr/>
          </p:nvSpPr>
          <p:spPr bwMode="auto">
            <a:xfrm flipV="1">
              <a:off x="3691" y="2490"/>
              <a:ext cx="5" cy="242"/>
            </a:xfrm>
            <a:prstGeom prst="line">
              <a:avLst/>
            </a:prstGeom>
            <a:noFill/>
            <a:ln w="12700">
              <a:solidFill>
                <a:schemeClr val="bg1"/>
              </a:solidFill>
              <a:round/>
              <a:headEnd/>
              <a:tailEnd type="stealth" w="lg" len="lg"/>
            </a:ln>
          </p:spPr>
          <p:txBody>
            <a:bodyPr/>
            <a:lstStyle/>
            <a:p>
              <a:endParaRPr lang="fr-FR"/>
            </a:p>
          </p:txBody>
        </p:sp>
        <p:sp>
          <p:nvSpPr>
            <p:cNvPr id="155675" name="Text Box 33"/>
            <p:cNvSpPr txBox="1">
              <a:spLocks noChangeArrowheads="1"/>
            </p:cNvSpPr>
            <p:nvPr/>
          </p:nvSpPr>
          <p:spPr bwMode="auto">
            <a:xfrm>
              <a:off x="2891" y="2732"/>
              <a:ext cx="894" cy="294"/>
            </a:xfrm>
            <a:prstGeom prst="rect">
              <a:avLst/>
            </a:prstGeom>
            <a:noFill/>
            <a:ln w="9525">
              <a:solidFill>
                <a:schemeClr val="bg1"/>
              </a:solidFill>
              <a:miter lim="800000"/>
              <a:headEnd/>
              <a:tailEnd/>
            </a:ln>
          </p:spPr>
          <p:txBody>
            <a:bodyPr>
              <a:spAutoFit/>
            </a:bodyPr>
            <a:lstStyle/>
            <a:p>
              <a:pPr eaLnBrk="0" hangingPunct="0"/>
              <a:r>
                <a:rPr lang="fr-BE" sz="2400">
                  <a:solidFill>
                    <a:srgbClr val="FFFF00"/>
                  </a:solidFill>
                </a:rPr>
                <a:t>eCG 500 UI</a:t>
              </a:r>
              <a:endParaRPr lang="fr-FR" sz="2400">
                <a:solidFill>
                  <a:srgbClr val="FFFF00"/>
                </a:solidFill>
              </a:endParaRPr>
            </a:p>
          </p:txBody>
        </p:sp>
      </p:grpSp>
      <p:grpSp>
        <p:nvGrpSpPr>
          <p:cNvPr id="226351" name="Group 47"/>
          <p:cNvGrpSpPr>
            <a:grpSpLocks/>
          </p:cNvGrpSpPr>
          <p:nvPr/>
        </p:nvGrpSpPr>
        <p:grpSpPr bwMode="auto">
          <a:xfrm>
            <a:off x="250825" y="3933825"/>
            <a:ext cx="1141413" cy="942975"/>
            <a:chOff x="301" y="2475"/>
            <a:chExt cx="518" cy="594"/>
          </a:xfrm>
        </p:grpSpPr>
        <p:sp>
          <p:nvSpPr>
            <p:cNvPr id="155672" name="Text Box 34"/>
            <p:cNvSpPr txBox="1">
              <a:spLocks noChangeArrowheads="1"/>
            </p:cNvSpPr>
            <p:nvPr/>
          </p:nvSpPr>
          <p:spPr bwMode="auto">
            <a:xfrm>
              <a:off x="301" y="2775"/>
              <a:ext cx="518" cy="294"/>
            </a:xfrm>
            <a:prstGeom prst="rect">
              <a:avLst/>
            </a:prstGeom>
            <a:noFill/>
            <a:ln w="9525">
              <a:solidFill>
                <a:schemeClr val="bg1"/>
              </a:solidFill>
              <a:miter lim="800000"/>
              <a:headEnd/>
              <a:tailEnd/>
            </a:ln>
          </p:spPr>
          <p:txBody>
            <a:bodyPr>
              <a:spAutoFit/>
            </a:bodyPr>
            <a:lstStyle/>
            <a:p>
              <a:pPr eaLnBrk="0" hangingPunct="0"/>
              <a:r>
                <a:rPr lang="fr-BE" sz="2400">
                  <a:solidFill>
                    <a:srgbClr val="FFFF00"/>
                  </a:solidFill>
                </a:rPr>
                <a:t>GnRH </a:t>
              </a:r>
              <a:endParaRPr lang="fr-FR" sz="2400">
                <a:solidFill>
                  <a:srgbClr val="FFFF00"/>
                </a:solidFill>
              </a:endParaRPr>
            </a:p>
          </p:txBody>
        </p:sp>
        <p:sp>
          <p:nvSpPr>
            <p:cNvPr id="155673" name="Line 35"/>
            <p:cNvSpPr>
              <a:spLocks noChangeShapeType="1"/>
            </p:cNvSpPr>
            <p:nvPr/>
          </p:nvSpPr>
          <p:spPr bwMode="auto">
            <a:xfrm flipV="1">
              <a:off x="442" y="2475"/>
              <a:ext cx="0" cy="300"/>
            </a:xfrm>
            <a:prstGeom prst="line">
              <a:avLst/>
            </a:prstGeom>
            <a:noFill/>
            <a:ln w="9525">
              <a:solidFill>
                <a:schemeClr val="bg1"/>
              </a:solidFill>
              <a:round/>
              <a:headEnd/>
              <a:tailEnd type="triangle" w="med" len="med"/>
            </a:ln>
          </p:spPr>
          <p:txBody>
            <a:bodyPr/>
            <a:lstStyle/>
            <a:p>
              <a:endParaRPr lang="fr-FR"/>
            </a:p>
          </p:txBody>
        </p:sp>
      </p:grpSp>
      <p:grpSp>
        <p:nvGrpSpPr>
          <p:cNvPr id="226350" name="Group 46"/>
          <p:cNvGrpSpPr>
            <a:grpSpLocks/>
          </p:cNvGrpSpPr>
          <p:nvPr/>
        </p:nvGrpSpPr>
        <p:grpSpPr bwMode="auto">
          <a:xfrm>
            <a:off x="179388" y="3933825"/>
            <a:ext cx="6562725" cy="2219325"/>
            <a:chOff x="113" y="2478"/>
            <a:chExt cx="4134" cy="1398"/>
          </a:xfrm>
        </p:grpSpPr>
        <p:sp>
          <p:nvSpPr>
            <p:cNvPr id="155669" name="Rectangle 36"/>
            <p:cNvSpPr>
              <a:spLocks noChangeArrowheads="1"/>
            </p:cNvSpPr>
            <p:nvPr/>
          </p:nvSpPr>
          <p:spPr bwMode="auto">
            <a:xfrm>
              <a:off x="113" y="2478"/>
              <a:ext cx="3719" cy="635"/>
            </a:xfrm>
            <a:prstGeom prst="rect">
              <a:avLst/>
            </a:prstGeom>
            <a:noFill/>
            <a:ln w="9525">
              <a:solidFill>
                <a:schemeClr val="bg1"/>
              </a:solidFill>
              <a:miter lim="800000"/>
              <a:headEnd/>
              <a:tailEnd/>
            </a:ln>
          </p:spPr>
          <p:txBody>
            <a:bodyPr wrap="none" anchor="ctr"/>
            <a:lstStyle/>
            <a:p>
              <a:pPr algn="ctr"/>
              <a:endParaRPr lang="fr-FR"/>
            </a:p>
          </p:txBody>
        </p:sp>
        <p:sp>
          <p:nvSpPr>
            <p:cNvPr id="155670" name="Text Box 38"/>
            <p:cNvSpPr txBox="1">
              <a:spLocks noChangeArrowheads="1"/>
            </p:cNvSpPr>
            <p:nvPr/>
          </p:nvSpPr>
          <p:spPr bwMode="auto">
            <a:xfrm>
              <a:off x="612" y="3566"/>
              <a:ext cx="3635" cy="310"/>
            </a:xfrm>
            <a:prstGeom prst="rect">
              <a:avLst/>
            </a:prstGeom>
            <a:noFill/>
            <a:ln w="9525">
              <a:solidFill>
                <a:schemeClr val="bg1"/>
              </a:solidFill>
              <a:miter lim="800000"/>
              <a:headEnd/>
              <a:tailEnd/>
            </a:ln>
          </p:spPr>
          <p:txBody>
            <a:bodyPr wrap="none">
              <a:spAutoFit/>
            </a:bodyPr>
            <a:lstStyle/>
            <a:p>
              <a:r>
                <a:rPr lang="pl-PL"/>
                <a:t>Jałówki i krowy nie wykazujące objawów cyklu</a:t>
              </a:r>
              <a:endParaRPr lang="fr-FR"/>
            </a:p>
          </p:txBody>
        </p:sp>
        <p:sp>
          <p:nvSpPr>
            <p:cNvPr id="155671" name="Line 39"/>
            <p:cNvSpPr>
              <a:spLocks noChangeShapeType="1"/>
            </p:cNvSpPr>
            <p:nvPr/>
          </p:nvSpPr>
          <p:spPr bwMode="auto">
            <a:xfrm>
              <a:off x="2109" y="3158"/>
              <a:ext cx="0" cy="363"/>
            </a:xfrm>
            <a:prstGeom prst="line">
              <a:avLst/>
            </a:prstGeom>
            <a:noFill/>
            <a:ln w="9525">
              <a:solidFill>
                <a:schemeClr val="bg1"/>
              </a:solidFill>
              <a:round/>
              <a:headEnd/>
              <a:tailEnd type="triangle" w="med" len="med"/>
            </a:ln>
          </p:spPr>
          <p:txBody>
            <a:bodyPr/>
            <a:lstStyle/>
            <a:p>
              <a:endParaRPr lang="fr-FR"/>
            </a:p>
          </p:txBody>
        </p:sp>
      </p:grpSp>
      <p:grpSp>
        <p:nvGrpSpPr>
          <p:cNvPr id="226347" name="Group 43"/>
          <p:cNvGrpSpPr>
            <a:grpSpLocks/>
          </p:cNvGrpSpPr>
          <p:nvPr/>
        </p:nvGrpSpPr>
        <p:grpSpPr bwMode="auto">
          <a:xfrm>
            <a:off x="179388" y="981075"/>
            <a:ext cx="6997700" cy="2232025"/>
            <a:chOff x="113" y="618"/>
            <a:chExt cx="4408" cy="1406"/>
          </a:xfrm>
        </p:grpSpPr>
        <p:sp>
          <p:nvSpPr>
            <p:cNvPr id="155666" name="Rectangle 30"/>
            <p:cNvSpPr>
              <a:spLocks noChangeArrowheads="1"/>
            </p:cNvSpPr>
            <p:nvPr/>
          </p:nvSpPr>
          <p:spPr bwMode="auto">
            <a:xfrm>
              <a:off x="113" y="1344"/>
              <a:ext cx="3720" cy="680"/>
            </a:xfrm>
            <a:prstGeom prst="rect">
              <a:avLst/>
            </a:prstGeom>
            <a:noFill/>
            <a:ln w="9525">
              <a:solidFill>
                <a:schemeClr val="bg1"/>
              </a:solidFill>
              <a:miter lim="800000"/>
              <a:headEnd/>
              <a:tailEnd/>
            </a:ln>
          </p:spPr>
          <p:txBody>
            <a:bodyPr wrap="none" anchor="ctr"/>
            <a:lstStyle/>
            <a:p>
              <a:pPr algn="ctr"/>
              <a:endParaRPr lang="fr-FR"/>
            </a:p>
          </p:txBody>
        </p:sp>
        <p:sp>
          <p:nvSpPr>
            <p:cNvPr id="155667" name="Text Box 37"/>
            <p:cNvSpPr txBox="1">
              <a:spLocks noChangeArrowheads="1"/>
            </p:cNvSpPr>
            <p:nvPr/>
          </p:nvSpPr>
          <p:spPr bwMode="auto">
            <a:xfrm>
              <a:off x="521" y="618"/>
              <a:ext cx="4000" cy="310"/>
            </a:xfrm>
            <a:prstGeom prst="rect">
              <a:avLst/>
            </a:prstGeom>
            <a:noFill/>
            <a:ln w="9525">
              <a:solidFill>
                <a:schemeClr val="bg1"/>
              </a:solidFill>
              <a:miter lim="800000"/>
              <a:headEnd/>
              <a:tailEnd/>
            </a:ln>
          </p:spPr>
          <p:txBody>
            <a:bodyPr wrap="none">
              <a:spAutoFit/>
            </a:bodyPr>
            <a:lstStyle/>
            <a:p>
              <a:r>
                <a:rPr lang="pl-PL"/>
                <a:t>Jałówki i krowy podejrzane o występowanie cyklów</a:t>
              </a:r>
              <a:endParaRPr lang="fr-FR"/>
            </a:p>
          </p:txBody>
        </p:sp>
        <p:sp>
          <p:nvSpPr>
            <p:cNvPr id="155668" name="Line 40"/>
            <p:cNvSpPr>
              <a:spLocks noChangeShapeType="1"/>
            </p:cNvSpPr>
            <p:nvPr/>
          </p:nvSpPr>
          <p:spPr bwMode="auto">
            <a:xfrm flipV="1">
              <a:off x="2154" y="935"/>
              <a:ext cx="0" cy="409"/>
            </a:xfrm>
            <a:prstGeom prst="line">
              <a:avLst/>
            </a:prstGeom>
            <a:noFill/>
            <a:ln w="9525">
              <a:solidFill>
                <a:schemeClr val="bg1"/>
              </a:solidFill>
              <a:round/>
              <a:headEnd/>
              <a:tailEnd type="triangle" w="med" len="med"/>
            </a:ln>
          </p:spPr>
          <p:txBody>
            <a:bodyPr/>
            <a:lstStyle/>
            <a:p>
              <a:endParaRPr lang="fr-FR"/>
            </a:p>
          </p:txBody>
        </p:sp>
      </p:grpSp>
      <p:grpSp>
        <p:nvGrpSpPr>
          <p:cNvPr id="226349" name="Group 45"/>
          <p:cNvGrpSpPr>
            <a:grpSpLocks/>
          </p:cNvGrpSpPr>
          <p:nvPr/>
        </p:nvGrpSpPr>
        <p:grpSpPr bwMode="auto">
          <a:xfrm>
            <a:off x="5011738" y="2325688"/>
            <a:ext cx="1009650" cy="828675"/>
            <a:chOff x="3157" y="1465"/>
            <a:chExt cx="636" cy="522"/>
          </a:xfrm>
        </p:grpSpPr>
        <p:sp>
          <p:nvSpPr>
            <p:cNvPr id="155663" name="Text Box 28"/>
            <p:cNvSpPr txBox="1">
              <a:spLocks noChangeArrowheads="1"/>
            </p:cNvSpPr>
            <p:nvPr/>
          </p:nvSpPr>
          <p:spPr bwMode="auto">
            <a:xfrm>
              <a:off x="3157" y="1465"/>
              <a:ext cx="636" cy="294"/>
            </a:xfrm>
            <a:prstGeom prst="rect">
              <a:avLst/>
            </a:prstGeom>
            <a:noFill/>
            <a:ln w="9525">
              <a:solidFill>
                <a:schemeClr val="bg1"/>
              </a:solidFill>
              <a:miter lim="800000"/>
              <a:headEnd/>
              <a:tailEnd/>
            </a:ln>
          </p:spPr>
          <p:txBody>
            <a:bodyPr>
              <a:spAutoFit/>
            </a:bodyPr>
            <a:lstStyle/>
            <a:p>
              <a:pPr eaLnBrk="0" hangingPunct="0"/>
              <a:r>
                <a:rPr lang="fr-BE" sz="2400">
                  <a:solidFill>
                    <a:srgbClr val="FFFF00"/>
                  </a:solidFill>
                </a:rPr>
                <a:t>PGF2a </a:t>
              </a:r>
              <a:endParaRPr lang="fr-FR" sz="2400">
                <a:solidFill>
                  <a:srgbClr val="FFFF00"/>
                </a:solidFill>
              </a:endParaRPr>
            </a:p>
          </p:txBody>
        </p:sp>
        <p:sp>
          <p:nvSpPr>
            <p:cNvPr id="155664" name="Line 29"/>
            <p:cNvSpPr>
              <a:spLocks noChangeShapeType="1"/>
            </p:cNvSpPr>
            <p:nvPr/>
          </p:nvSpPr>
          <p:spPr bwMode="auto">
            <a:xfrm>
              <a:off x="3696" y="1752"/>
              <a:ext cx="0" cy="235"/>
            </a:xfrm>
            <a:prstGeom prst="line">
              <a:avLst/>
            </a:prstGeom>
            <a:noFill/>
            <a:ln w="9525">
              <a:solidFill>
                <a:schemeClr val="bg1"/>
              </a:solidFill>
              <a:round/>
              <a:headEnd/>
              <a:tailEnd type="triangle" w="med" len="med"/>
            </a:ln>
          </p:spPr>
          <p:txBody>
            <a:bodyPr/>
            <a:lstStyle/>
            <a:p>
              <a:endParaRPr lang="fr-FR"/>
            </a:p>
          </p:txBody>
        </p:sp>
        <p:sp>
          <p:nvSpPr>
            <p:cNvPr id="155665" name="Line 42"/>
            <p:cNvSpPr>
              <a:spLocks noChangeShapeType="1"/>
            </p:cNvSpPr>
            <p:nvPr/>
          </p:nvSpPr>
          <p:spPr bwMode="auto">
            <a:xfrm flipH="1">
              <a:off x="3470" y="1752"/>
              <a:ext cx="0" cy="227"/>
            </a:xfrm>
            <a:prstGeom prst="line">
              <a:avLst/>
            </a:prstGeom>
            <a:noFill/>
            <a:ln w="9525">
              <a:solidFill>
                <a:schemeClr val="bg1"/>
              </a:solidFill>
              <a:round/>
              <a:headEnd/>
              <a:tailEnd type="triangle" w="med" len="med"/>
            </a:ln>
          </p:spPr>
          <p:txBody>
            <a:bodyPr/>
            <a:lstStyle/>
            <a:p>
              <a:endParaRPr lang="fr-FR"/>
            </a:p>
          </p:txBody>
        </p:sp>
      </p:grpSp>
      <p:sp>
        <p:nvSpPr>
          <p:cNvPr id="155662" name="Rectangle 49"/>
          <p:cNvSpPr>
            <a:spLocks noGrp="1"/>
          </p:cNvSpPr>
          <p:nvPr>
            <p:ph type="title"/>
          </p:nvPr>
        </p:nvSpPr>
        <p:spPr>
          <a:xfrm>
            <a:off x="323850" y="188913"/>
            <a:ext cx="8424863" cy="720725"/>
          </a:xfrm>
        </p:spPr>
        <p:txBody>
          <a:bodyPr/>
          <a:lstStyle/>
          <a:p>
            <a:r>
              <a:rPr lang="pl-PL" sz="2400" smtClean="0"/>
              <a:t>Zastosowanie</a:t>
            </a:r>
            <a:r>
              <a:rPr lang="fr-BE" sz="2400" smtClean="0"/>
              <a:t> progestagen</a:t>
            </a:r>
            <a:r>
              <a:rPr lang="pl-PL" sz="2400" smtClean="0"/>
              <a:t>ów  w  programach hormonalnych (protokołach) w terapii anoestrous</a:t>
            </a:r>
            <a:endParaRPr lang="fr-FR"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63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63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63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63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63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63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630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63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630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63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263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6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animBg="1"/>
      <p:bldP spid="226324" grpId="0" animBg="1"/>
      <p:bldP spid="22632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4"/>
          <p:cNvSpPr>
            <a:spLocks noGrp="1"/>
          </p:cNvSpPr>
          <p:nvPr>
            <p:ph type="title" idx="4294967295"/>
          </p:nvPr>
        </p:nvSpPr>
        <p:spPr>
          <a:xfrm>
            <a:off x="468313" y="1844675"/>
            <a:ext cx="8280400" cy="4248150"/>
          </a:xfrm>
          <a:solidFill>
            <a:srgbClr val="808080"/>
          </a:solidFill>
        </p:spPr>
        <p:txBody>
          <a:bodyPr/>
          <a:lstStyle/>
          <a:p>
            <a:r>
              <a:rPr lang="pl-PL" sz="5400" smtClean="0"/>
              <a:t>Możliwości leczenia hormonalnego</a:t>
            </a:r>
            <a:r>
              <a:rPr lang="fr-BE" sz="5400" smtClean="0"/>
              <a:t> </a:t>
            </a:r>
            <a:br>
              <a:rPr lang="fr-BE" sz="5400" smtClean="0"/>
            </a:br>
            <a:r>
              <a:rPr lang="fr-BE" sz="5400" smtClean="0"/>
              <a:t>anoestrus typ</a:t>
            </a:r>
            <a:r>
              <a:rPr lang="pl-PL" sz="5400" smtClean="0"/>
              <a:t>u</a:t>
            </a:r>
            <a:r>
              <a:rPr lang="fr-BE" sz="5400" smtClean="0"/>
              <a:t> III (</a:t>
            </a:r>
            <a:r>
              <a:rPr lang="pl-PL" sz="5400" smtClean="0"/>
              <a:t>torbiele jajnika</a:t>
            </a:r>
            <a:r>
              <a:rPr lang="fr-BE" sz="5400" smtClean="0"/>
              <a:t>)</a:t>
            </a:r>
            <a:endParaRPr lang="fr-FR" sz="540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p:cNvSpPr>
          <p:nvPr>
            <p:ph type="title"/>
          </p:nvPr>
        </p:nvSpPr>
        <p:spPr>
          <a:xfrm>
            <a:off x="395288" y="188913"/>
            <a:ext cx="7921625" cy="719137"/>
          </a:xfrm>
        </p:spPr>
        <p:txBody>
          <a:bodyPr/>
          <a:lstStyle/>
          <a:p>
            <a:r>
              <a:rPr lang="pl-PL" sz="3000" smtClean="0"/>
              <a:t>Leczenie torbieli pęcherzykowych</a:t>
            </a:r>
            <a:r>
              <a:rPr lang="fr-BE" sz="3000" smtClean="0"/>
              <a:t> </a:t>
            </a:r>
            <a:endParaRPr lang="fr-FR" sz="3000" smtClean="0"/>
          </a:p>
        </p:txBody>
      </p:sp>
      <p:grpSp>
        <p:nvGrpSpPr>
          <p:cNvPr id="157698" name="Group 14"/>
          <p:cNvGrpSpPr>
            <a:grpSpLocks/>
          </p:cNvGrpSpPr>
          <p:nvPr/>
        </p:nvGrpSpPr>
        <p:grpSpPr bwMode="auto">
          <a:xfrm>
            <a:off x="250825" y="3500438"/>
            <a:ext cx="2089150" cy="1511300"/>
            <a:chOff x="748" y="890"/>
            <a:chExt cx="1170" cy="832"/>
          </a:xfrm>
        </p:grpSpPr>
        <p:sp>
          <p:nvSpPr>
            <p:cNvPr id="157724" name="Freeform 15"/>
            <p:cNvSpPr>
              <a:spLocks/>
            </p:cNvSpPr>
            <p:nvPr/>
          </p:nvSpPr>
          <p:spPr bwMode="auto">
            <a:xfrm>
              <a:off x="748" y="890"/>
              <a:ext cx="1170" cy="832"/>
            </a:xfrm>
            <a:custGeom>
              <a:avLst/>
              <a:gdLst>
                <a:gd name="T0" fmla="*/ 93 w 1170"/>
                <a:gd name="T1" fmla="*/ 198 h 832"/>
                <a:gd name="T2" fmla="*/ 99 w 1170"/>
                <a:gd name="T3" fmla="*/ 162 h 832"/>
                <a:gd name="T4" fmla="*/ 171 w 1170"/>
                <a:gd name="T5" fmla="*/ 126 h 832"/>
                <a:gd name="T6" fmla="*/ 201 w 1170"/>
                <a:gd name="T7" fmla="*/ 96 h 832"/>
                <a:gd name="T8" fmla="*/ 237 w 1170"/>
                <a:gd name="T9" fmla="*/ 84 h 832"/>
                <a:gd name="T10" fmla="*/ 387 w 1170"/>
                <a:gd name="T11" fmla="*/ 30 h 832"/>
                <a:gd name="T12" fmla="*/ 441 w 1170"/>
                <a:gd name="T13" fmla="*/ 6 h 832"/>
                <a:gd name="T14" fmla="*/ 459 w 1170"/>
                <a:gd name="T15" fmla="*/ 0 h 832"/>
                <a:gd name="T16" fmla="*/ 759 w 1170"/>
                <a:gd name="T17" fmla="*/ 6 h 832"/>
                <a:gd name="T18" fmla="*/ 813 w 1170"/>
                <a:gd name="T19" fmla="*/ 36 h 832"/>
                <a:gd name="T20" fmla="*/ 861 w 1170"/>
                <a:gd name="T21" fmla="*/ 42 h 832"/>
                <a:gd name="T22" fmla="*/ 975 w 1170"/>
                <a:gd name="T23" fmla="*/ 114 h 832"/>
                <a:gd name="T24" fmla="*/ 1017 w 1170"/>
                <a:gd name="T25" fmla="*/ 204 h 832"/>
                <a:gd name="T26" fmla="*/ 1041 w 1170"/>
                <a:gd name="T27" fmla="*/ 294 h 832"/>
                <a:gd name="T28" fmla="*/ 1065 w 1170"/>
                <a:gd name="T29" fmla="*/ 312 h 832"/>
                <a:gd name="T30" fmla="*/ 1083 w 1170"/>
                <a:gd name="T31" fmla="*/ 330 h 832"/>
                <a:gd name="T32" fmla="*/ 1131 w 1170"/>
                <a:gd name="T33" fmla="*/ 342 h 832"/>
                <a:gd name="T34" fmla="*/ 1131 w 1170"/>
                <a:gd name="T35" fmla="*/ 558 h 832"/>
                <a:gd name="T36" fmla="*/ 1113 w 1170"/>
                <a:gd name="T37" fmla="*/ 612 h 832"/>
                <a:gd name="T38" fmla="*/ 1041 w 1170"/>
                <a:gd name="T39" fmla="*/ 660 h 832"/>
                <a:gd name="T40" fmla="*/ 993 w 1170"/>
                <a:gd name="T41" fmla="*/ 738 h 832"/>
                <a:gd name="T42" fmla="*/ 807 w 1170"/>
                <a:gd name="T43" fmla="*/ 792 h 832"/>
                <a:gd name="T44" fmla="*/ 549 w 1170"/>
                <a:gd name="T45" fmla="*/ 828 h 832"/>
                <a:gd name="T46" fmla="*/ 447 w 1170"/>
                <a:gd name="T47" fmla="*/ 822 h 832"/>
                <a:gd name="T48" fmla="*/ 333 w 1170"/>
                <a:gd name="T49" fmla="*/ 780 h 832"/>
                <a:gd name="T50" fmla="*/ 261 w 1170"/>
                <a:gd name="T51" fmla="*/ 732 h 832"/>
                <a:gd name="T52" fmla="*/ 225 w 1170"/>
                <a:gd name="T53" fmla="*/ 714 h 832"/>
                <a:gd name="T54" fmla="*/ 129 w 1170"/>
                <a:gd name="T55" fmla="*/ 684 h 832"/>
                <a:gd name="T56" fmla="*/ 75 w 1170"/>
                <a:gd name="T57" fmla="*/ 612 h 832"/>
                <a:gd name="T58" fmla="*/ 63 w 1170"/>
                <a:gd name="T59" fmla="*/ 576 h 832"/>
                <a:gd name="T60" fmla="*/ 33 w 1170"/>
                <a:gd name="T61" fmla="*/ 540 h 832"/>
                <a:gd name="T62" fmla="*/ 3 w 1170"/>
                <a:gd name="T63" fmla="*/ 486 h 832"/>
                <a:gd name="T64" fmla="*/ 9 w 1170"/>
                <a:gd name="T65" fmla="*/ 438 h 832"/>
                <a:gd name="T66" fmla="*/ 21 w 1170"/>
                <a:gd name="T67" fmla="*/ 420 h 832"/>
                <a:gd name="T68" fmla="*/ 69 w 1170"/>
                <a:gd name="T69" fmla="*/ 204 h 832"/>
                <a:gd name="T70" fmla="*/ 99 w 1170"/>
                <a:gd name="T71" fmla="*/ 180 h 832"/>
                <a:gd name="T72" fmla="*/ 93 w 1170"/>
                <a:gd name="T73" fmla="*/ 198 h 8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0"/>
                <a:gd name="T112" fmla="*/ 0 h 832"/>
                <a:gd name="T113" fmla="*/ 1170 w 1170"/>
                <a:gd name="T114" fmla="*/ 832 h 8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0" h="832">
                  <a:moveTo>
                    <a:pt x="93" y="198"/>
                  </a:moveTo>
                  <a:cubicBezTo>
                    <a:pt x="95" y="186"/>
                    <a:pt x="94" y="173"/>
                    <a:pt x="99" y="162"/>
                  </a:cubicBezTo>
                  <a:cubicBezTo>
                    <a:pt x="108" y="143"/>
                    <a:pt x="152" y="139"/>
                    <a:pt x="171" y="126"/>
                  </a:cubicBezTo>
                  <a:cubicBezTo>
                    <a:pt x="182" y="110"/>
                    <a:pt x="182" y="104"/>
                    <a:pt x="201" y="96"/>
                  </a:cubicBezTo>
                  <a:cubicBezTo>
                    <a:pt x="213" y="91"/>
                    <a:pt x="237" y="84"/>
                    <a:pt x="237" y="84"/>
                  </a:cubicBezTo>
                  <a:cubicBezTo>
                    <a:pt x="278" y="23"/>
                    <a:pt x="300" y="35"/>
                    <a:pt x="387" y="30"/>
                  </a:cubicBezTo>
                  <a:cubicBezTo>
                    <a:pt x="416" y="11"/>
                    <a:pt x="398" y="20"/>
                    <a:pt x="441" y="6"/>
                  </a:cubicBezTo>
                  <a:cubicBezTo>
                    <a:pt x="447" y="4"/>
                    <a:pt x="459" y="0"/>
                    <a:pt x="459" y="0"/>
                  </a:cubicBezTo>
                  <a:cubicBezTo>
                    <a:pt x="559" y="2"/>
                    <a:pt x="659" y="0"/>
                    <a:pt x="759" y="6"/>
                  </a:cubicBezTo>
                  <a:cubicBezTo>
                    <a:pt x="774" y="7"/>
                    <a:pt x="798" y="32"/>
                    <a:pt x="813" y="36"/>
                  </a:cubicBezTo>
                  <a:cubicBezTo>
                    <a:pt x="829" y="40"/>
                    <a:pt x="845" y="40"/>
                    <a:pt x="861" y="42"/>
                  </a:cubicBezTo>
                  <a:cubicBezTo>
                    <a:pt x="878" y="129"/>
                    <a:pt x="889" y="108"/>
                    <a:pt x="975" y="114"/>
                  </a:cubicBezTo>
                  <a:cubicBezTo>
                    <a:pt x="986" y="147"/>
                    <a:pt x="1009" y="172"/>
                    <a:pt x="1017" y="204"/>
                  </a:cubicBezTo>
                  <a:cubicBezTo>
                    <a:pt x="1021" y="222"/>
                    <a:pt x="1030" y="278"/>
                    <a:pt x="1041" y="294"/>
                  </a:cubicBezTo>
                  <a:cubicBezTo>
                    <a:pt x="1047" y="302"/>
                    <a:pt x="1057" y="305"/>
                    <a:pt x="1065" y="312"/>
                  </a:cubicBezTo>
                  <a:cubicBezTo>
                    <a:pt x="1071" y="318"/>
                    <a:pt x="1075" y="326"/>
                    <a:pt x="1083" y="330"/>
                  </a:cubicBezTo>
                  <a:cubicBezTo>
                    <a:pt x="1098" y="337"/>
                    <a:pt x="1131" y="342"/>
                    <a:pt x="1131" y="342"/>
                  </a:cubicBezTo>
                  <a:cubicBezTo>
                    <a:pt x="1170" y="401"/>
                    <a:pt x="1157" y="500"/>
                    <a:pt x="1131" y="558"/>
                  </a:cubicBezTo>
                  <a:cubicBezTo>
                    <a:pt x="1123" y="575"/>
                    <a:pt x="1129" y="601"/>
                    <a:pt x="1113" y="612"/>
                  </a:cubicBezTo>
                  <a:cubicBezTo>
                    <a:pt x="1088" y="629"/>
                    <a:pt x="1066" y="644"/>
                    <a:pt x="1041" y="660"/>
                  </a:cubicBezTo>
                  <a:cubicBezTo>
                    <a:pt x="1027" y="681"/>
                    <a:pt x="1013" y="725"/>
                    <a:pt x="993" y="738"/>
                  </a:cubicBezTo>
                  <a:cubicBezTo>
                    <a:pt x="926" y="783"/>
                    <a:pt x="894" y="787"/>
                    <a:pt x="807" y="792"/>
                  </a:cubicBezTo>
                  <a:cubicBezTo>
                    <a:pt x="688" y="832"/>
                    <a:pt x="751" y="821"/>
                    <a:pt x="549" y="828"/>
                  </a:cubicBezTo>
                  <a:cubicBezTo>
                    <a:pt x="515" y="826"/>
                    <a:pt x="481" y="826"/>
                    <a:pt x="447" y="822"/>
                  </a:cubicBezTo>
                  <a:cubicBezTo>
                    <a:pt x="416" y="818"/>
                    <a:pt x="360" y="799"/>
                    <a:pt x="333" y="780"/>
                  </a:cubicBezTo>
                  <a:cubicBezTo>
                    <a:pt x="312" y="765"/>
                    <a:pt x="287" y="741"/>
                    <a:pt x="261" y="732"/>
                  </a:cubicBezTo>
                  <a:cubicBezTo>
                    <a:pt x="195" y="710"/>
                    <a:pt x="295" y="745"/>
                    <a:pt x="225" y="714"/>
                  </a:cubicBezTo>
                  <a:cubicBezTo>
                    <a:pt x="194" y="700"/>
                    <a:pt x="161" y="695"/>
                    <a:pt x="129" y="684"/>
                  </a:cubicBezTo>
                  <a:cubicBezTo>
                    <a:pt x="109" y="664"/>
                    <a:pt x="84" y="639"/>
                    <a:pt x="75" y="612"/>
                  </a:cubicBezTo>
                  <a:cubicBezTo>
                    <a:pt x="71" y="600"/>
                    <a:pt x="70" y="587"/>
                    <a:pt x="63" y="576"/>
                  </a:cubicBezTo>
                  <a:cubicBezTo>
                    <a:pt x="33" y="531"/>
                    <a:pt x="71" y="586"/>
                    <a:pt x="33" y="540"/>
                  </a:cubicBezTo>
                  <a:cubicBezTo>
                    <a:pt x="19" y="524"/>
                    <a:pt x="15" y="504"/>
                    <a:pt x="3" y="486"/>
                  </a:cubicBezTo>
                  <a:cubicBezTo>
                    <a:pt x="5" y="470"/>
                    <a:pt x="5" y="454"/>
                    <a:pt x="9" y="438"/>
                  </a:cubicBezTo>
                  <a:cubicBezTo>
                    <a:pt x="11" y="431"/>
                    <a:pt x="20" y="427"/>
                    <a:pt x="21" y="420"/>
                  </a:cubicBezTo>
                  <a:cubicBezTo>
                    <a:pt x="32" y="347"/>
                    <a:pt x="0" y="250"/>
                    <a:pt x="69" y="204"/>
                  </a:cubicBezTo>
                  <a:cubicBezTo>
                    <a:pt x="69" y="203"/>
                    <a:pt x="87" y="168"/>
                    <a:pt x="99" y="180"/>
                  </a:cubicBezTo>
                  <a:cubicBezTo>
                    <a:pt x="103" y="184"/>
                    <a:pt x="95" y="192"/>
                    <a:pt x="93" y="198"/>
                  </a:cubicBezTo>
                  <a:close/>
                </a:path>
              </a:pathLst>
            </a:custGeom>
            <a:solidFill>
              <a:schemeClr val="bg2"/>
            </a:solidFill>
            <a:ln w="9525">
              <a:solidFill>
                <a:schemeClr val="bg1"/>
              </a:solidFill>
              <a:round/>
              <a:headEnd/>
              <a:tailEnd/>
            </a:ln>
          </p:spPr>
          <p:txBody>
            <a:bodyPr/>
            <a:lstStyle/>
            <a:p>
              <a:endParaRPr lang="fr-FR"/>
            </a:p>
          </p:txBody>
        </p:sp>
        <p:sp>
          <p:nvSpPr>
            <p:cNvPr id="157725" name="Oval 16"/>
            <p:cNvSpPr>
              <a:spLocks noChangeArrowheads="1"/>
            </p:cNvSpPr>
            <p:nvPr/>
          </p:nvSpPr>
          <p:spPr bwMode="auto">
            <a:xfrm>
              <a:off x="1156" y="980"/>
              <a:ext cx="725" cy="680"/>
            </a:xfrm>
            <a:prstGeom prst="ellipse">
              <a:avLst/>
            </a:prstGeom>
            <a:solidFill>
              <a:srgbClr val="080808"/>
            </a:solidFill>
            <a:ln w="28575">
              <a:solidFill>
                <a:schemeClr val="bg1"/>
              </a:solidFill>
              <a:round/>
              <a:headEnd/>
              <a:tailEnd/>
            </a:ln>
          </p:spPr>
          <p:txBody>
            <a:bodyPr wrap="none" anchor="ctr"/>
            <a:lstStyle/>
            <a:p>
              <a:pPr algn="ctr"/>
              <a:endParaRPr lang="fr-FR" sz="2000">
                <a:latin typeface="Times New Roman" pitchFamily="18" charset="0"/>
              </a:endParaRPr>
            </a:p>
          </p:txBody>
        </p:sp>
      </p:grpSp>
      <p:grpSp>
        <p:nvGrpSpPr>
          <p:cNvPr id="157727" name="Group 31"/>
          <p:cNvGrpSpPr>
            <a:grpSpLocks/>
          </p:cNvGrpSpPr>
          <p:nvPr/>
        </p:nvGrpSpPr>
        <p:grpSpPr bwMode="auto">
          <a:xfrm>
            <a:off x="468313" y="1844675"/>
            <a:ext cx="1800225" cy="1582738"/>
            <a:chOff x="295" y="1162"/>
            <a:chExt cx="1134" cy="997"/>
          </a:xfrm>
        </p:grpSpPr>
        <p:sp>
          <p:nvSpPr>
            <p:cNvPr id="157722" name="Text Box 3"/>
            <p:cNvSpPr txBox="1">
              <a:spLocks noChangeArrowheads="1"/>
            </p:cNvSpPr>
            <p:nvPr/>
          </p:nvSpPr>
          <p:spPr bwMode="auto">
            <a:xfrm>
              <a:off x="295" y="1162"/>
              <a:ext cx="1134" cy="523"/>
            </a:xfrm>
            <a:prstGeom prst="rect">
              <a:avLst/>
            </a:prstGeom>
            <a:noFill/>
            <a:ln w="9525">
              <a:solidFill>
                <a:schemeClr val="bg1"/>
              </a:solidFill>
              <a:miter lim="800000"/>
              <a:headEnd/>
              <a:tailEnd/>
            </a:ln>
          </p:spPr>
          <p:txBody>
            <a:bodyPr>
              <a:spAutoFit/>
            </a:bodyPr>
            <a:lstStyle/>
            <a:p>
              <a:r>
                <a:rPr lang="fr-BE" sz="2400"/>
                <a:t>hCG </a:t>
              </a:r>
              <a:r>
                <a:rPr lang="pl-PL" sz="2400"/>
                <a:t>lub</a:t>
              </a:r>
              <a:r>
                <a:rPr lang="fr-BE" sz="2400"/>
                <a:t> GnRH</a:t>
              </a:r>
              <a:endParaRPr lang="fr-FR" sz="2400"/>
            </a:p>
          </p:txBody>
        </p:sp>
        <p:sp>
          <p:nvSpPr>
            <p:cNvPr id="157723" name="Line 23"/>
            <p:cNvSpPr>
              <a:spLocks noChangeShapeType="1"/>
            </p:cNvSpPr>
            <p:nvPr/>
          </p:nvSpPr>
          <p:spPr bwMode="auto">
            <a:xfrm flipV="1">
              <a:off x="748" y="1706"/>
              <a:ext cx="0" cy="453"/>
            </a:xfrm>
            <a:prstGeom prst="line">
              <a:avLst/>
            </a:prstGeom>
            <a:noFill/>
            <a:ln w="9525">
              <a:solidFill>
                <a:schemeClr val="bg1"/>
              </a:solidFill>
              <a:round/>
              <a:headEnd/>
              <a:tailEnd type="triangle" w="med" len="med"/>
            </a:ln>
          </p:spPr>
          <p:txBody>
            <a:bodyPr/>
            <a:lstStyle/>
            <a:p>
              <a:endParaRPr lang="fr-FR"/>
            </a:p>
          </p:txBody>
        </p:sp>
      </p:grpSp>
      <p:grpSp>
        <p:nvGrpSpPr>
          <p:cNvPr id="229497" name="Group 121"/>
          <p:cNvGrpSpPr>
            <a:grpSpLocks/>
          </p:cNvGrpSpPr>
          <p:nvPr/>
        </p:nvGrpSpPr>
        <p:grpSpPr bwMode="auto">
          <a:xfrm>
            <a:off x="4284663" y="1773238"/>
            <a:ext cx="1223962" cy="1295400"/>
            <a:chOff x="2699" y="1117"/>
            <a:chExt cx="771" cy="816"/>
          </a:xfrm>
        </p:grpSpPr>
        <p:sp>
          <p:nvSpPr>
            <p:cNvPr id="157720" name="Text Box 98"/>
            <p:cNvSpPr txBox="1">
              <a:spLocks noChangeArrowheads="1"/>
            </p:cNvSpPr>
            <p:nvPr/>
          </p:nvSpPr>
          <p:spPr bwMode="auto">
            <a:xfrm>
              <a:off x="2699" y="1117"/>
              <a:ext cx="771" cy="294"/>
            </a:xfrm>
            <a:prstGeom prst="rect">
              <a:avLst/>
            </a:prstGeom>
            <a:noFill/>
            <a:ln w="9525">
              <a:solidFill>
                <a:schemeClr val="bg1"/>
              </a:solidFill>
              <a:miter lim="800000"/>
              <a:headEnd/>
              <a:tailEnd/>
            </a:ln>
          </p:spPr>
          <p:txBody>
            <a:bodyPr>
              <a:spAutoFit/>
            </a:bodyPr>
            <a:lstStyle/>
            <a:p>
              <a:r>
                <a:rPr lang="fr-BE" sz="2400"/>
                <a:t>PGF2a</a:t>
              </a:r>
              <a:endParaRPr lang="fr-FR" sz="2400"/>
            </a:p>
          </p:txBody>
        </p:sp>
        <p:sp>
          <p:nvSpPr>
            <p:cNvPr id="157721" name="Line 99"/>
            <p:cNvSpPr>
              <a:spLocks noChangeShapeType="1"/>
            </p:cNvSpPr>
            <p:nvPr/>
          </p:nvSpPr>
          <p:spPr bwMode="auto">
            <a:xfrm flipV="1">
              <a:off x="2971" y="1434"/>
              <a:ext cx="0" cy="499"/>
            </a:xfrm>
            <a:prstGeom prst="line">
              <a:avLst/>
            </a:prstGeom>
            <a:noFill/>
            <a:ln w="9525">
              <a:solidFill>
                <a:schemeClr val="bg1"/>
              </a:solidFill>
              <a:round/>
              <a:headEnd/>
              <a:tailEnd type="triangle" w="med" len="med"/>
            </a:ln>
          </p:spPr>
          <p:txBody>
            <a:bodyPr/>
            <a:lstStyle/>
            <a:p>
              <a:endParaRPr lang="fr-FR"/>
            </a:p>
          </p:txBody>
        </p:sp>
      </p:grpSp>
      <p:grpSp>
        <p:nvGrpSpPr>
          <p:cNvPr id="229500" name="Group 124"/>
          <p:cNvGrpSpPr>
            <a:grpSpLocks/>
          </p:cNvGrpSpPr>
          <p:nvPr/>
        </p:nvGrpSpPr>
        <p:grpSpPr bwMode="auto">
          <a:xfrm>
            <a:off x="7596188" y="1773238"/>
            <a:ext cx="890587" cy="3384550"/>
            <a:chOff x="4785" y="1117"/>
            <a:chExt cx="561" cy="2132"/>
          </a:xfrm>
        </p:grpSpPr>
        <p:sp>
          <p:nvSpPr>
            <p:cNvPr id="157718" name="Text Box 102"/>
            <p:cNvSpPr txBox="1">
              <a:spLocks noChangeArrowheads="1"/>
            </p:cNvSpPr>
            <p:nvPr/>
          </p:nvSpPr>
          <p:spPr bwMode="auto">
            <a:xfrm>
              <a:off x="4785" y="1117"/>
              <a:ext cx="561" cy="294"/>
            </a:xfrm>
            <a:prstGeom prst="rect">
              <a:avLst/>
            </a:prstGeom>
            <a:noFill/>
            <a:ln w="9525">
              <a:solidFill>
                <a:schemeClr val="bg1"/>
              </a:solidFill>
              <a:miter lim="800000"/>
              <a:headEnd/>
              <a:tailEnd/>
            </a:ln>
          </p:spPr>
          <p:txBody>
            <a:bodyPr wrap="none">
              <a:spAutoFit/>
            </a:bodyPr>
            <a:lstStyle/>
            <a:p>
              <a:r>
                <a:rPr lang="fr-BE" sz="2400"/>
                <a:t>GnRH</a:t>
              </a:r>
              <a:endParaRPr lang="fr-FR" sz="2400"/>
            </a:p>
          </p:txBody>
        </p:sp>
        <p:sp>
          <p:nvSpPr>
            <p:cNvPr id="157719" name="Line 103"/>
            <p:cNvSpPr>
              <a:spLocks noChangeShapeType="1"/>
            </p:cNvSpPr>
            <p:nvPr/>
          </p:nvSpPr>
          <p:spPr bwMode="auto">
            <a:xfrm>
              <a:off x="5057" y="1435"/>
              <a:ext cx="0" cy="1814"/>
            </a:xfrm>
            <a:prstGeom prst="line">
              <a:avLst/>
            </a:prstGeom>
            <a:noFill/>
            <a:ln w="9525">
              <a:solidFill>
                <a:schemeClr val="bg1"/>
              </a:solidFill>
              <a:round/>
              <a:headEnd/>
              <a:tailEnd type="triangle" w="med" len="med"/>
            </a:ln>
          </p:spPr>
          <p:txBody>
            <a:bodyPr/>
            <a:lstStyle/>
            <a:p>
              <a:endParaRPr lang="fr-FR"/>
            </a:p>
          </p:txBody>
        </p:sp>
      </p:grpSp>
      <p:grpSp>
        <p:nvGrpSpPr>
          <p:cNvPr id="229499" name="Group 123"/>
          <p:cNvGrpSpPr>
            <a:grpSpLocks/>
          </p:cNvGrpSpPr>
          <p:nvPr/>
        </p:nvGrpSpPr>
        <p:grpSpPr bwMode="auto">
          <a:xfrm>
            <a:off x="6227763" y="1773238"/>
            <a:ext cx="2224087" cy="3851275"/>
            <a:chOff x="3923" y="1117"/>
            <a:chExt cx="1401" cy="2426"/>
          </a:xfrm>
        </p:grpSpPr>
        <p:sp>
          <p:nvSpPr>
            <p:cNvPr id="157715" name="Text Box 101"/>
            <p:cNvSpPr txBox="1">
              <a:spLocks noChangeArrowheads="1"/>
            </p:cNvSpPr>
            <p:nvPr/>
          </p:nvSpPr>
          <p:spPr bwMode="auto">
            <a:xfrm>
              <a:off x="4649" y="3249"/>
              <a:ext cx="675" cy="294"/>
            </a:xfrm>
            <a:prstGeom prst="rect">
              <a:avLst/>
            </a:prstGeom>
            <a:solidFill>
              <a:srgbClr val="FF99FF"/>
            </a:solidFill>
            <a:ln w="9525">
              <a:solidFill>
                <a:schemeClr val="bg1"/>
              </a:solidFill>
              <a:miter lim="800000"/>
              <a:headEnd/>
              <a:tailEnd/>
            </a:ln>
          </p:spPr>
          <p:txBody>
            <a:bodyPr wrap="none">
              <a:spAutoFit/>
            </a:bodyPr>
            <a:lstStyle/>
            <a:p>
              <a:r>
                <a:rPr lang="fr-BE" sz="2400">
                  <a:solidFill>
                    <a:schemeClr val="tx1"/>
                  </a:solidFill>
                </a:rPr>
                <a:t>Oestrus</a:t>
              </a:r>
              <a:endParaRPr lang="fr-FR" sz="2400">
                <a:solidFill>
                  <a:schemeClr val="tx1"/>
                </a:solidFill>
              </a:endParaRPr>
            </a:p>
          </p:txBody>
        </p:sp>
        <p:sp>
          <p:nvSpPr>
            <p:cNvPr id="157716" name="Line 106"/>
            <p:cNvSpPr>
              <a:spLocks noChangeShapeType="1"/>
            </p:cNvSpPr>
            <p:nvPr/>
          </p:nvSpPr>
          <p:spPr bwMode="auto">
            <a:xfrm>
              <a:off x="4014" y="3385"/>
              <a:ext cx="590" cy="0"/>
            </a:xfrm>
            <a:prstGeom prst="line">
              <a:avLst/>
            </a:prstGeom>
            <a:noFill/>
            <a:ln w="9525">
              <a:solidFill>
                <a:schemeClr val="bg1"/>
              </a:solidFill>
              <a:round/>
              <a:headEnd/>
              <a:tailEnd type="triangle" w="med" len="med"/>
            </a:ln>
          </p:spPr>
          <p:txBody>
            <a:bodyPr/>
            <a:lstStyle/>
            <a:p>
              <a:endParaRPr lang="fr-FR"/>
            </a:p>
          </p:txBody>
        </p:sp>
        <p:sp>
          <p:nvSpPr>
            <p:cNvPr id="157717" name="Text Box 113"/>
            <p:cNvSpPr txBox="1">
              <a:spLocks noChangeArrowheads="1"/>
            </p:cNvSpPr>
            <p:nvPr/>
          </p:nvSpPr>
          <p:spPr bwMode="auto">
            <a:xfrm>
              <a:off x="3923" y="1117"/>
              <a:ext cx="817" cy="291"/>
            </a:xfrm>
            <a:prstGeom prst="rect">
              <a:avLst/>
            </a:prstGeom>
            <a:solidFill>
              <a:schemeClr val="bg2"/>
            </a:solidFill>
            <a:ln w="9525">
              <a:solidFill>
                <a:schemeClr val="tx1"/>
              </a:solidFill>
              <a:miter lim="800000"/>
              <a:headEnd/>
              <a:tailEnd/>
            </a:ln>
          </p:spPr>
          <p:txBody>
            <a:bodyPr wrap="none">
              <a:spAutoFit/>
            </a:bodyPr>
            <a:lstStyle/>
            <a:p>
              <a:r>
                <a:rPr lang="fr-BE" sz="2400">
                  <a:solidFill>
                    <a:schemeClr val="tx1"/>
                  </a:solidFill>
                </a:rPr>
                <a:t>2 </a:t>
              </a:r>
              <a:r>
                <a:rPr lang="pl-PL" sz="2400">
                  <a:solidFill>
                    <a:schemeClr val="tx1"/>
                  </a:solidFill>
                </a:rPr>
                <a:t>-</a:t>
              </a:r>
              <a:r>
                <a:rPr lang="fr-BE" sz="2400">
                  <a:solidFill>
                    <a:schemeClr val="tx1"/>
                  </a:solidFill>
                </a:rPr>
                <a:t>5 </a:t>
              </a:r>
              <a:r>
                <a:rPr lang="pl-PL" sz="2400">
                  <a:solidFill>
                    <a:schemeClr val="tx1"/>
                  </a:solidFill>
                </a:rPr>
                <a:t>dzień</a:t>
              </a:r>
              <a:endParaRPr lang="fr-FR" sz="2400">
                <a:solidFill>
                  <a:schemeClr val="tx1"/>
                </a:solidFill>
              </a:endParaRPr>
            </a:p>
          </p:txBody>
        </p:sp>
      </p:grpSp>
      <p:grpSp>
        <p:nvGrpSpPr>
          <p:cNvPr id="229496" name="Group 120"/>
          <p:cNvGrpSpPr>
            <a:grpSpLocks/>
          </p:cNvGrpSpPr>
          <p:nvPr/>
        </p:nvGrpSpPr>
        <p:grpSpPr bwMode="auto">
          <a:xfrm>
            <a:off x="2268538" y="1773238"/>
            <a:ext cx="3381375" cy="2879725"/>
            <a:chOff x="1429" y="1117"/>
            <a:chExt cx="2130" cy="1814"/>
          </a:xfrm>
        </p:grpSpPr>
        <p:sp>
          <p:nvSpPr>
            <p:cNvPr id="157707" name="Text Box 100"/>
            <p:cNvSpPr txBox="1">
              <a:spLocks noChangeArrowheads="1"/>
            </p:cNvSpPr>
            <p:nvPr/>
          </p:nvSpPr>
          <p:spPr bwMode="auto">
            <a:xfrm>
              <a:off x="1701" y="1117"/>
              <a:ext cx="906" cy="291"/>
            </a:xfrm>
            <a:prstGeom prst="rect">
              <a:avLst/>
            </a:prstGeom>
            <a:solidFill>
              <a:schemeClr val="bg2"/>
            </a:solidFill>
            <a:ln w="9525">
              <a:solidFill>
                <a:schemeClr val="bg2"/>
              </a:solidFill>
              <a:miter lim="800000"/>
              <a:headEnd/>
              <a:tailEnd/>
            </a:ln>
          </p:spPr>
          <p:txBody>
            <a:bodyPr wrap="none">
              <a:spAutoFit/>
            </a:bodyPr>
            <a:lstStyle/>
            <a:p>
              <a:r>
                <a:rPr lang="fr-BE" sz="2400">
                  <a:solidFill>
                    <a:schemeClr val="tx1"/>
                  </a:solidFill>
                </a:rPr>
                <a:t>7 </a:t>
              </a:r>
              <a:r>
                <a:rPr lang="pl-PL" sz="2400">
                  <a:solidFill>
                    <a:schemeClr val="tx1"/>
                  </a:solidFill>
                </a:rPr>
                <a:t>-</a:t>
              </a:r>
              <a:r>
                <a:rPr lang="fr-BE" sz="2400">
                  <a:solidFill>
                    <a:schemeClr val="tx1"/>
                  </a:solidFill>
                </a:rPr>
                <a:t>14 </a:t>
              </a:r>
              <a:r>
                <a:rPr lang="pl-PL" sz="2400">
                  <a:solidFill>
                    <a:schemeClr val="tx1"/>
                  </a:solidFill>
                </a:rPr>
                <a:t>dzień</a:t>
              </a:r>
              <a:endParaRPr lang="fr-FR" sz="2400">
                <a:solidFill>
                  <a:schemeClr val="tx1"/>
                </a:solidFill>
              </a:endParaRPr>
            </a:p>
          </p:txBody>
        </p:sp>
        <p:grpSp>
          <p:nvGrpSpPr>
            <p:cNvPr id="157708" name="Group 119"/>
            <p:cNvGrpSpPr>
              <a:grpSpLocks/>
            </p:cNvGrpSpPr>
            <p:nvPr/>
          </p:nvGrpSpPr>
          <p:grpSpPr bwMode="auto">
            <a:xfrm>
              <a:off x="1429" y="1525"/>
              <a:ext cx="2130" cy="1406"/>
              <a:chOff x="1429" y="1525"/>
              <a:chExt cx="2130" cy="1406"/>
            </a:xfrm>
          </p:grpSpPr>
          <p:grpSp>
            <p:nvGrpSpPr>
              <p:cNvPr id="157709" name="Group 17"/>
              <p:cNvGrpSpPr>
                <a:grpSpLocks/>
              </p:cNvGrpSpPr>
              <p:nvPr/>
            </p:nvGrpSpPr>
            <p:grpSpPr bwMode="auto">
              <a:xfrm>
                <a:off x="2290" y="2024"/>
                <a:ext cx="1269" cy="907"/>
                <a:chOff x="3470" y="890"/>
                <a:chExt cx="1179" cy="862"/>
              </a:xfrm>
            </p:grpSpPr>
            <p:sp>
              <p:nvSpPr>
                <p:cNvPr id="157711" name="Freeform 18"/>
                <p:cNvSpPr>
                  <a:spLocks/>
                </p:cNvSpPr>
                <p:nvPr/>
              </p:nvSpPr>
              <p:spPr bwMode="auto">
                <a:xfrm>
                  <a:off x="3470" y="890"/>
                  <a:ext cx="1170" cy="832"/>
                </a:xfrm>
                <a:custGeom>
                  <a:avLst/>
                  <a:gdLst>
                    <a:gd name="T0" fmla="*/ 93 w 1170"/>
                    <a:gd name="T1" fmla="*/ 198 h 832"/>
                    <a:gd name="T2" fmla="*/ 99 w 1170"/>
                    <a:gd name="T3" fmla="*/ 162 h 832"/>
                    <a:gd name="T4" fmla="*/ 171 w 1170"/>
                    <a:gd name="T5" fmla="*/ 126 h 832"/>
                    <a:gd name="T6" fmla="*/ 201 w 1170"/>
                    <a:gd name="T7" fmla="*/ 96 h 832"/>
                    <a:gd name="T8" fmla="*/ 237 w 1170"/>
                    <a:gd name="T9" fmla="*/ 84 h 832"/>
                    <a:gd name="T10" fmla="*/ 387 w 1170"/>
                    <a:gd name="T11" fmla="*/ 30 h 832"/>
                    <a:gd name="T12" fmla="*/ 441 w 1170"/>
                    <a:gd name="T13" fmla="*/ 6 h 832"/>
                    <a:gd name="T14" fmla="*/ 459 w 1170"/>
                    <a:gd name="T15" fmla="*/ 0 h 832"/>
                    <a:gd name="T16" fmla="*/ 759 w 1170"/>
                    <a:gd name="T17" fmla="*/ 6 h 832"/>
                    <a:gd name="T18" fmla="*/ 813 w 1170"/>
                    <a:gd name="T19" fmla="*/ 36 h 832"/>
                    <a:gd name="T20" fmla="*/ 861 w 1170"/>
                    <a:gd name="T21" fmla="*/ 42 h 832"/>
                    <a:gd name="T22" fmla="*/ 975 w 1170"/>
                    <a:gd name="T23" fmla="*/ 114 h 832"/>
                    <a:gd name="T24" fmla="*/ 1017 w 1170"/>
                    <a:gd name="T25" fmla="*/ 204 h 832"/>
                    <a:gd name="T26" fmla="*/ 1041 w 1170"/>
                    <a:gd name="T27" fmla="*/ 294 h 832"/>
                    <a:gd name="T28" fmla="*/ 1065 w 1170"/>
                    <a:gd name="T29" fmla="*/ 312 h 832"/>
                    <a:gd name="T30" fmla="*/ 1083 w 1170"/>
                    <a:gd name="T31" fmla="*/ 330 h 832"/>
                    <a:gd name="T32" fmla="*/ 1131 w 1170"/>
                    <a:gd name="T33" fmla="*/ 342 h 832"/>
                    <a:gd name="T34" fmla="*/ 1131 w 1170"/>
                    <a:gd name="T35" fmla="*/ 558 h 832"/>
                    <a:gd name="T36" fmla="*/ 1113 w 1170"/>
                    <a:gd name="T37" fmla="*/ 612 h 832"/>
                    <a:gd name="T38" fmla="*/ 1041 w 1170"/>
                    <a:gd name="T39" fmla="*/ 660 h 832"/>
                    <a:gd name="T40" fmla="*/ 993 w 1170"/>
                    <a:gd name="T41" fmla="*/ 738 h 832"/>
                    <a:gd name="T42" fmla="*/ 807 w 1170"/>
                    <a:gd name="T43" fmla="*/ 792 h 832"/>
                    <a:gd name="T44" fmla="*/ 549 w 1170"/>
                    <a:gd name="T45" fmla="*/ 828 h 832"/>
                    <a:gd name="T46" fmla="*/ 447 w 1170"/>
                    <a:gd name="T47" fmla="*/ 822 h 832"/>
                    <a:gd name="T48" fmla="*/ 333 w 1170"/>
                    <a:gd name="T49" fmla="*/ 780 h 832"/>
                    <a:gd name="T50" fmla="*/ 261 w 1170"/>
                    <a:gd name="T51" fmla="*/ 732 h 832"/>
                    <a:gd name="T52" fmla="*/ 225 w 1170"/>
                    <a:gd name="T53" fmla="*/ 714 h 832"/>
                    <a:gd name="T54" fmla="*/ 129 w 1170"/>
                    <a:gd name="T55" fmla="*/ 684 h 832"/>
                    <a:gd name="T56" fmla="*/ 75 w 1170"/>
                    <a:gd name="T57" fmla="*/ 612 h 832"/>
                    <a:gd name="T58" fmla="*/ 63 w 1170"/>
                    <a:gd name="T59" fmla="*/ 576 h 832"/>
                    <a:gd name="T60" fmla="*/ 33 w 1170"/>
                    <a:gd name="T61" fmla="*/ 540 h 832"/>
                    <a:gd name="T62" fmla="*/ 3 w 1170"/>
                    <a:gd name="T63" fmla="*/ 486 h 832"/>
                    <a:gd name="T64" fmla="*/ 9 w 1170"/>
                    <a:gd name="T65" fmla="*/ 438 h 832"/>
                    <a:gd name="T66" fmla="*/ 21 w 1170"/>
                    <a:gd name="T67" fmla="*/ 420 h 832"/>
                    <a:gd name="T68" fmla="*/ 69 w 1170"/>
                    <a:gd name="T69" fmla="*/ 204 h 832"/>
                    <a:gd name="T70" fmla="*/ 99 w 1170"/>
                    <a:gd name="T71" fmla="*/ 180 h 832"/>
                    <a:gd name="T72" fmla="*/ 93 w 1170"/>
                    <a:gd name="T73" fmla="*/ 198 h 8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0"/>
                    <a:gd name="T112" fmla="*/ 0 h 832"/>
                    <a:gd name="T113" fmla="*/ 1170 w 1170"/>
                    <a:gd name="T114" fmla="*/ 832 h 8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0" h="832">
                      <a:moveTo>
                        <a:pt x="93" y="198"/>
                      </a:moveTo>
                      <a:cubicBezTo>
                        <a:pt x="95" y="186"/>
                        <a:pt x="94" y="173"/>
                        <a:pt x="99" y="162"/>
                      </a:cubicBezTo>
                      <a:cubicBezTo>
                        <a:pt x="108" y="143"/>
                        <a:pt x="152" y="139"/>
                        <a:pt x="171" y="126"/>
                      </a:cubicBezTo>
                      <a:cubicBezTo>
                        <a:pt x="182" y="110"/>
                        <a:pt x="182" y="104"/>
                        <a:pt x="201" y="96"/>
                      </a:cubicBezTo>
                      <a:cubicBezTo>
                        <a:pt x="213" y="91"/>
                        <a:pt x="237" y="84"/>
                        <a:pt x="237" y="84"/>
                      </a:cubicBezTo>
                      <a:cubicBezTo>
                        <a:pt x="278" y="23"/>
                        <a:pt x="300" y="35"/>
                        <a:pt x="387" y="30"/>
                      </a:cubicBezTo>
                      <a:cubicBezTo>
                        <a:pt x="416" y="11"/>
                        <a:pt x="398" y="20"/>
                        <a:pt x="441" y="6"/>
                      </a:cubicBezTo>
                      <a:cubicBezTo>
                        <a:pt x="447" y="4"/>
                        <a:pt x="459" y="0"/>
                        <a:pt x="459" y="0"/>
                      </a:cubicBezTo>
                      <a:cubicBezTo>
                        <a:pt x="559" y="2"/>
                        <a:pt x="659" y="0"/>
                        <a:pt x="759" y="6"/>
                      </a:cubicBezTo>
                      <a:cubicBezTo>
                        <a:pt x="774" y="7"/>
                        <a:pt x="798" y="32"/>
                        <a:pt x="813" y="36"/>
                      </a:cubicBezTo>
                      <a:cubicBezTo>
                        <a:pt x="829" y="40"/>
                        <a:pt x="845" y="40"/>
                        <a:pt x="861" y="42"/>
                      </a:cubicBezTo>
                      <a:cubicBezTo>
                        <a:pt x="878" y="129"/>
                        <a:pt x="889" y="108"/>
                        <a:pt x="975" y="114"/>
                      </a:cubicBezTo>
                      <a:cubicBezTo>
                        <a:pt x="986" y="147"/>
                        <a:pt x="1009" y="172"/>
                        <a:pt x="1017" y="204"/>
                      </a:cubicBezTo>
                      <a:cubicBezTo>
                        <a:pt x="1021" y="222"/>
                        <a:pt x="1030" y="278"/>
                        <a:pt x="1041" y="294"/>
                      </a:cubicBezTo>
                      <a:cubicBezTo>
                        <a:pt x="1047" y="302"/>
                        <a:pt x="1057" y="305"/>
                        <a:pt x="1065" y="312"/>
                      </a:cubicBezTo>
                      <a:cubicBezTo>
                        <a:pt x="1071" y="318"/>
                        <a:pt x="1075" y="326"/>
                        <a:pt x="1083" y="330"/>
                      </a:cubicBezTo>
                      <a:cubicBezTo>
                        <a:pt x="1098" y="337"/>
                        <a:pt x="1131" y="342"/>
                        <a:pt x="1131" y="342"/>
                      </a:cubicBezTo>
                      <a:cubicBezTo>
                        <a:pt x="1170" y="401"/>
                        <a:pt x="1157" y="500"/>
                        <a:pt x="1131" y="558"/>
                      </a:cubicBezTo>
                      <a:cubicBezTo>
                        <a:pt x="1123" y="575"/>
                        <a:pt x="1129" y="601"/>
                        <a:pt x="1113" y="612"/>
                      </a:cubicBezTo>
                      <a:cubicBezTo>
                        <a:pt x="1088" y="629"/>
                        <a:pt x="1066" y="644"/>
                        <a:pt x="1041" y="660"/>
                      </a:cubicBezTo>
                      <a:cubicBezTo>
                        <a:pt x="1027" y="681"/>
                        <a:pt x="1013" y="725"/>
                        <a:pt x="993" y="738"/>
                      </a:cubicBezTo>
                      <a:cubicBezTo>
                        <a:pt x="926" y="783"/>
                        <a:pt x="894" y="787"/>
                        <a:pt x="807" y="792"/>
                      </a:cubicBezTo>
                      <a:cubicBezTo>
                        <a:pt x="688" y="832"/>
                        <a:pt x="751" y="821"/>
                        <a:pt x="549" y="828"/>
                      </a:cubicBezTo>
                      <a:cubicBezTo>
                        <a:pt x="515" y="826"/>
                        <a:pt x="481" y="826"/>
                        <a:pt x="447" y="822"/>
                      </a:cubicBezTo>
                      <a:cubicBezTo>
                        <a:pt x="416" y="818"/>
                        <a:pt x="360" y="799"/>
                        <a:pt x="333" y="780"/>
                      </a:cubicBezTo>
                      <a:cubicBezTo>
                        <a:pt x="312" y="765"/>
                        <a:pt x="287" y="741"/>
                        <a:pt x="261" y="732"/>
                      </a:cubicBezTo>
                      <a:cubicBezTo>
                        <a:pt x="195" y="710"/>
                        <a:pt x="295" y="745"/>
                        <a:pt x="225" y="714"/>
                      </a:cubicBezTo>
                      <a:cubicBezTo>
                        <a:pt x="194" y="700"/>
                        <a:pt x="161" y="695"/>
                        <a:pt x="129" y="684"/>
                      </a:cubicBezTo>
                      <a:cubicBezTo>
                        <a:pt x="109" y="664"/>
                        <a:pt x="84" y="639"/>
                        <a:pt x="75" y="612"/>
                      </a:cubicBezTo>
                      <a:cubicBezTo>
                        <a:pt x="71" y="600"/>
                        <a:pt x="70" y="587"/>
                        <a:pt x="63" y="576"/>
                      </a:cubicBezTo>
                      <a:cubicBezTo>
                        <a:pt x="33" y="531"/>
                        <a:pt x="71" y="586"/>
                        <a:pt x="33" y="540"/>
                      </a:cubicBezTo>
                      <a:cubicBezTo>
                        <a:pt x="19" y="524"/>
                        <a:pt x="15" y="504"/>
                        <a:pt x="3" y="486"/>
                      </a:cubicBezTo>
                      <a:cubicBezTo>
                        <a:pt x="5" y="470"/>
                        <a:pt x="5" y="454"/>
                        <a:pt x="9" y="438"/>
                      </a:cubicBezTo>
                      <a:cubicBezTo>
                        <a:pt x="11" y="431"/>
                        <a:pt x="20" y="427"/>
                        <a:pt x="21" y="420"/>
                      </a:cubicBezTo>
                      <a:cubicBezTo>
                        <a:pt x="32" y="347"/>
                        <a:pt x="0" y="250"/>
                        <a:pt x="69" y="204"/>
                      </a:cubicBezTo>
                      <a:cubicBezTo>
                        <a:pt x="69" y="203"/>
                        <a:pt x="87" y="168"/>
                        <a:pt x="99" y="180"/>
                      </a:cubicBezTo>
                      <a:cubicBezTo>
                        <a:pt x="103" y="184"/>
                        <a:pt x="95" y="192"/>
                        <a:pt x="93" y="198"/>
                      </a:cubicBezTo>
                      <a:close/>
                    </a:path>
                  </a:pathLst>
                </a:custGeom>
                <a:solidFill>
                  <a:schemeClr val="bg2"/>
                </a:solidFill>
                <a:ln w="9525">
                  <a:solidFill>
                    <a:schemeClr val="tx1"/>
                  </a:solidFill>
                  <a:round/>
                  <a:headEnd/>
                  <a:tailEnd/>
                </a:ln>
              </p:spPr>
              <p:txBody>
                <a:bodyPr/>
                <a:lstStyle/>
                <a:p>
                  <a:endParaRPr lang="fr-FR"/>
                </a:p>
              </p:txBody>
            </p:sp>
            <p:grpSp>
              <p:nvGrpSpPr>
                <p:cNvPr id="157712" name="Group 19"/>
                <p:cNvGrpSpPr>
                  <a:grpSpLocks/>
                </p:cNvGrpSpPr>
                <p:nvPr/>
              </p:nvGrpSpPr>
              <p:grpSpPr bwMode="auto">
                <a:xfrm>
                  <a:off x="3878" y="981"/>
                  <a:ext cx="771" cy="771"/>
                  <a:chOff x="3288" y="1661"/>
                  <a:chExt cx="726" cy="726"/>
                </a:xfrm>
              </p:grpSpPr>
              <p:sp>
                <p:nvSpPr>
                  <p:cNvPr id="157713" name="Oval 20"/>
                  <p:cNvSpPr>
                    <a:spLocks noChangeArrowheads="1"/>
                  </p:cNvSpPr>
                  <p:nvPr/>
                </p:nvSpPr>
                <p:spPr bwMode="auto">
                  <a:xfrm>
                    <a:off x="3288" y="1661"/>
                    <a:ext cx="726" cy="726"/>
                  </a:xfrm>
                  <a:prstGeom prst="ellipse">
                    <a:avLst/>
                  </a:prstGeom>
                  <a:solidFill>
                    <a:srgbClr val="FFFF00"/>
                  </a:solidFill>
                  <a:ln w="9525">
                    <a:solidFill>
                      <a:schemeClr val="tx1"/>
                    </a:solidFill>
                    <a:round/>
                    <a:headEnd/>
                    <a:tailEnd/>
                  </a:ln>
                </p:spPr>
                <p:txBody>
                  <a:bodyPr wrap="none" anchor="ctr"/>
                  <a:lstStyle/>
                  <a:p>
                    <a:pPr algn="ctr"/>
                    <a:endParaRPr lang="fr-FR" sz="2000">
                      <a:latin typeface="Times New Roman" pitchFamily="18" charset="0"/>
                    </a:endParaRPr>
                  </a:p>
                </p:txBody>
              </p:sp>
              <p:sp>
                <p:nvSpPr>
                  <p:cNvPr id="157714" name="Oval 21"/>
                  <p:cNvSpPr>
                    <a:spLocks noChangeArrowheads="1"/>
                  </p:cNvSpPr>
                  <p:nvPr/>
                </p:nvSpPr>
                <p:spPr bwMode="auto">
                  <a:xfrm>
                    <a:off x="3424" y="1797"/>
                    <a:ext cx="453" cy="453"/>
                  </a:xfrm>
                  <a:prstGeom prst="ellipse">
                    <a:avLst/>
                  </a:prstGeom>
                  <a:solidFill>
                    <a:srgbClr val="080808"/>
                  </a:solidFill>
                  <a:ln w="9525">
                    <a:solidFill>
                      <a:schemeClr val="bg1"/>
                    </a:solidFill>
                    <a:round/>
                    <a:headEnd/>
                    <a:tailEnd/>
                  </a:ln>
                </p:spPr>
                <p:txBody>
                  <a:bodyPr wrap="none" anchor="ctr"/>
                  <a:lstStyle/>
                  <a:p>
                    <a:pPr algn="ctr"/>
                    <a:endParaRPr lang="fr-FR" sz="2000">
                      <a:latin typeface="Times New Roman" pitchFamily="18" charset="0"/>
                    </a:endParaRPr>
                  </a:p>
                </p:txBody>
              </p:sp>
            </p:grpSp>
          </p:grpSp>
          <p:sp>
            <p:nvSpPr>
              <p:cNvPr id="157710" name="Line 114"/>
              <p:cNvSpPr>
                <a:spLocks noChangeShapeType="1"/>
              </p:cNvSpPr>
              <p:nvPr/>
            </p:nvSpPr>
            <p:spPr bwMode="auto">
              <a:xfrm>
                <a:off x="1429" y="1525"/>
                <a:ext cx="725" cy="862"/>
              </a:xfrm>
              <a:prstGeom prst="line">
                <a:avLst/>
              </a:prstGeom>
              <a:noFill/>
              <a:ln w="9525">
                <a:solidFill>
                  <a:schemeClr val="bg1"/>
                </a:solidFill>
                <a:round/>
                <a:headEnd/>
                <a:tailEnd type="triangle" w="med" len="med"/>
              </a:ln>
            </p:spPr>
            <p:txBody>
              <a:bodyPr/>
              <a:lstStyle/>
              <a:p>
                <a:endParaRPr lang="fr-FR"/>
              </a:p>
            </p:txBody>
          </p:sp>
        </p:grpSp>
      </p:grpSp>
      <p:grpSp>
        <p:nvGrpSpPr>
          <p:cNvPr id="229498" name="Group 122"/>
          <p:cNvGrpSpPr>
            <a:grpSpLocks/>
          </p:cNvGrpSpPr>
          <p:nvPr/>
        </p:nvGrpSpPr>
        <p:grpSpPr bwMode="auto">
          <a:xfrm>
            <a:off x="5508625" y="2349500"/>
            <a:ext cx="719138" cy="3311525"/>
            <a:chOff x="3470" y="1480"/>
            <a:chExt cx="453" cy="2086"/>
          </a:xfrm>
        </p:grpSpPr>
        <p:sp>
          <p:nvSpPr>
            <p:cNvPr id="157705" name="AutoShape 104"/>
            <p:cNvSpPr>
              <a:spLocks noChangeArrowheads="1"/>
            </p:cNvSpPr>
            <p:nvPr/>
          </p:nvSpPr>
          <p:spPr bwMode="auto">
            <a:xfrm>
              <a:off x="3787" y="2387"/>
              <a:ext cx="136" cy="1179"/>
            </a:xfrm>
            <a:prstGeom prst="rtTriangle">
              <a:avLst/>
            </a:prstGeom>
            <a:solidFill>
              <a:srgbClr val="FFFF00"/>
            </a:solidFill>
            <a:ln w="9525">
              <a:solidFill>
                <a:schemeClr val="tx1"/>
              </a:solidFill>
              <a:miter lim="800000"/>
              <a:headEnd/>
              <a:tailEnd/>
            </a:ln>
          </p:spPr>
          <p:txBody>
            <a:bodyPr wrap="none" anchor="ctr"/>
            <a:lstStyle/>
            <a:p>
              <a:pPr algn="ctr"/>
              <a:endParaRPr lang="fr-FR"/>
            </a:p>
          </p:txBody>
        </p:sp>
        <p:sp>
          <p:nvSpPr>
            <p:cNvPr id="157706" name="Line 117"/>
            <p:cNvSpPr>
              <a:spLocks noChangeShapeType="1"/>
            </p:cNvSpPr>
            <p:nvPr/>
          </p:nvSpPr>
          <p:spPr bwMode="auto">
            <a:xfrm>
              <a:off x="3470" y="1480"/>
              <a:ext cx="318" cy="817"/>
            </a:xfrm>
            <a:prstGeom prst="line">
              <a:avLst/>
            </a:prstGeom>
            <a:noFill/>
            <a:ln w="9525">
              <a:solidFill>
                <a:schemeClr val="bg1"/>
              </a:solidFill>
              <a:round/>
              <a:headEnd/>
              <a:tailEnd type="triangle" w="med" len="med"/>
            </a:ln>
          </p:spPr>
          <p:txBody>
            <a:bodyPr/>
            <a:lstStyle/>
            <a:p>
              <a:endParaRPr lang="fr-F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77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94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94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94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949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95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p:cNvSpPr>
          <p:nvPr>
            <p:ph type="title"/>
          </p:nvPr>
        </p:nvSpPr>
        <p:spPr>
          <a:xfrm>
            <a:off x="395288" y="188913"/>
            <a:ext cx="7705725" cy="719137"/>
          </a:xfrm>
        </p:spPr>
        <p:txBody>
          <a:bodyPr/>
          <a:lstStyle/>
          <a:p>
            <a:r>
              <a:rPr lang="pl-PL" sz="3000" smtClean="0"/>
              <a:t>Leczenie torbieli pęcherzykowo-luteinowych</a:t>
            </a:r>
            <a:endParaRPr lang="fr-FR" sz="3000" smtClean="0"/>
          </a:p>
        </p:txBody>
      </p:sp>
      <p:grpSp>
        <p:nvGrpSpPr>
          <p:cNvPr id="230409" name="Group 9"/>
          <p:cNvGrpSpPr>
            <a:grpSpLocks/>
          </p:cNvGrpSpPr>
          <p:nvPr/>
        </p:nvGrpSpPr>
        <p:grpSpPr bwMode="auto">
          <a:xfrm>
            <a:off x="2413000" y="1773238"/>
            <a:ext cx="1223963" cy="1295400"/>
            <a:chOff x="2699" y="1117"/>
            <a:chExt cx="771" cy="816"/>
          </a:xfrm>
        </p:grpSpPr>
        <p:sp>
          <p:nvSpPr>
            <p:cNvPr id="158738" name="Text Box 10"/>
            <p:cNvSpPr txBox="1">
              <a:spLocks noChangeArrowheads="1"/>
            </p:cNvSpPr>
            <p:nvPr/>
          </p:nvSpPr>
          <p:spPr bwMode="auto">
            <a:xfrm>
              <a:off x="2699" y="1117"/>
              <a:ext cx="771" cy="294"/>
            </a:xfrm>
            <a:prstGeom prst="rect">
              <a:avLst/>
            </a:prstGeom>
            <a:noFill/>
            <a:ln w="9525">
              <a:solidFill>
                <a:schemeClr val="bg1"/>
              </a:solidFill>
              <a:miter lim="800000"/>
              <a:headEnd/>
              <a:tailEnd/>
            </a:ln>
          </p:spPr>
          <p:txBody>
            <a:bodyPr>
              <a:spAutoFit/>
            </a:bodyPr>
            <a:lstStyle/>
            <a:p>
              <a:r>
                <a:rPr lang="fr-BE" sz="2400"/>
                <a:t>PGF2a</a:t>
              </a:r>
              <a:endParaRPr lang="fr-FR" sz="2400"/>
            </a:p>
          </p:txBody>
        </p:sp>
        <p:sp>
          <p:nvSpPr>
            <p:cNvPr id="158739" name="Line 11"/>
            <p:cNvSpPr>
              <a:spLocks noChangeShapeType="1"/>
            </p:cNvSpPr>
            <p:nvPr/>
          </p:nvSpPr>
          <p:spPr bwMode="auto">
            <a:xfrm flipV="1">
              <a:off x="2971" y="1434"/>
              <a:ext cx="0" cy="499"/>
            </a:xfrm>
            <a:prstGeom prst="line">
              <a:avLst/>
            </a:prstGeom>
            <a:noFill/>
            <a:ln w="9525">
              <a:solidFill>
                <a:schemeClr val="bg1"/>
              </a:solidFill>
              <a:round/>
              <a:headEnd/>
              <a:tailEnd type="triangle" w="med" len="med"/>
            </a:ln>
          </p:spPr>
          <p:txBody>
            <a:bodyPr/>
            <a:lstStyle/>
            <a:p>
              <a:endParaRPr lang="fr-FR"/>
            </a:p>
          </p:txBody>
        </p:sp>
      </p:grpSp>
      <p:grpSp>
        <p:nvGrpSpPr>
          <p:cNvPr id="230412" name="Group 12"/>
          <p:cNvGrpSpPr>
            <a:grpSpLocks/>
          </p:cNvGrpSpPr>
          <p:nvPr/>
        </p:nvGrpSpPr>
        <p:grpSpPr bwMode="auto">
          <a:xfrm>
            <a:off x="5724525" y="1773238"/>
            <a:ext cx="890588" cy="3384550"/>
            <a:chOff x="4785" y="1117"/>
            <a:chExt cx="561" cy="2132"/>
          </a:xfrm>
        </p:grpSpPr>
        <p:sp>
          <p:nvSpPr>
            <p:cNvPr id="158736" name="Text Box 13"/>
            <p:cNvSpPr txBox="1">
              <a:spLocks noChangeArrowheads="1"/>
            </p:cNvSpPr>
            <p:nvPr/>
          </p:nvSpPr>
          <p:spPr bwMode="auto">
            <a:xfrm>
              <a:off x="4785" y="1117"/>
              <a:ext cx="561" cy="294"/>
            </a:xfrm>
            <a:prstGeom prst="rect">
              <a:avLst/>
            </a:prstGeom>
            <a:noFill/>
            <a:ln w="9525">
              <a:solidFill>
                <a:schemeClr val="bg1"/>
              </a:solidFill>
              <a:miter lim="800000"/>
              <a:headEnd/>
              <a:tailEnd/>
            </a:ln>
          </p:spPr>
          <p:txBody>
            <a:bodyPr wrap="none">
              <a:spAutoFit/>
            </a:bodyPr>
            <a:lstStyle/>
            <a:p>
              <a:r>
                <a:rPr lang="fr-BE" sz="2400"/>
                <a:t>GnRH</a:t>
              </a:r>
              <a:endParaRPr lang="fr-FR" sz="2400"/>
            </a:p>
          </p:txBody>
        </p:sp>
        <p:sp>
          <p:nvSpPr>
            <p:cNvPr id="158737" name="Line 14"/>
            <p:cNvSpPr>
              <a:spLocks noChangeShapeType="1"/>
            </p:cNvSpPr>
            <p:nvPr/>
          </p:nvSpPr>
          <p:spPr bwMode="auto">
            <a:xfrm>
              <a:off x="5057" y="1435"/>
              <a:ext cx="0" cy="1814"/>
            </a:xfrm>
            <a:prstGeom prst="line">
              <a:avLst/>
            </a:prstGeom>
            <a:noFill/>
            <a:ln w="9525">
              <a:solidFill>
                <a:schemeClr val="bg1"/>
              </a:solidFill>
              <a:round/>
              <a:headEnd/>
              <a:tailEnd type="triangle" w="med" len="med"/>
            </a:ln>
          </p:spPr>
          <p:txBody>
            <a:bodyPr/>
            <a:lstStyle/>
            <a:p>
              <a:endParaRPr lang="fr-FR"/>
            </a:p>
          </p:txBody>
        </p:sp>
      </p:grpSp>
      <p:grpSp>
        <p:nvGrpSpPr>
          <p:cNvPr id="230415" name="Group 15"/>
          <p:cNvGrpSpPr>
            <a:grpSpLocks/>
          </p:cNvGrpSpPr>
          <p:nvPr/>
        </p:nvGrpSpPr>
        <p:grpSpPr bwMode="auto">
          <a:xfrm>
            <a:off x="4356100" y="1773238"/>
            <a:ext cx="2224088" cy="3851275"/>
            <a:chOff x="3923" y="1117"/>
            <a:chExt cx="1401" cy="2426"/>
          </a:xfrm>
        </p:grpSpPr>
        <p:sp>
          <p:nvSpPr>
            <p:cNvPr id="158733" name="Text Box 16"/>
            <p:cNvSpPr txBox="1">
              <a:spLocks noChangeArrowheads="1"/>
            </p:cNvSpPr>
            <p:nvPr/>
          </p:nvSpPr>
          <p:spPr bwMode="auto">
            <a:xfrm>
              <a:off x="4649" y="3249"/>
              <a:ext cx="675" cy="294"/>
            </a:xfrm>
            <a:prstGeom prst="rect">
              <a:avLst/>
            </a:prstGeom>
            <a:solidFill>
              <a:srgbClr val="FF99FF"/>
            </a:solidFill>
            <a:ln w="9525">
              <a:solidFill>
                <a:schemeClr val="bg1"/>
              </a:solidFill>
              <a:miter lim="800000"/>
              <a:headEnd/>
              <a:tailEnd/>
            </a:ln>
          </p:spPr>
          <p:txBody>
            <a:bodyPr wrap="none">
              <a:spAutoFit/>
            </a:bodyPr>
            <a:lstStyle/>
            <a:p>
              <a:r>
                <a:rPr lang="fr-BE" sz="2400">
                  <a:solidFill>
                    <a:schemeClr val="tx1"/>
                  </a:solidFill>
                </a:rPr>
                <a:t>Oestrus</a:t>
              </a:r>
              <a:endParaRPr lang="fr-FR" sz="2400">
                <a:solidFill>
                  <a:schemeClr val="tx1"/>
                </a:solidFill>
              </a:endParaRPr>
            </a:p>
          </p:txBody>
        </p:sp>
        <p:sp>
          <p:nvSpPr>
            <p:cNvPr id="158734" name="Line 17"/>
            <p:cNvSpPr>
              <a:spLocks noChangeShapeType="1"/>
            </p:cNvSpPr>
            <p:nvPr/>
          </p:nvSpPr>
          <p:spPr bwMode="auto">
            <a:xfrm>
              <a:off x="4014" y="3385"/>
              <a:ext cx="590" cy="0"/>
            </a:xfrm>
            <a:prstGeom prst="line">
              <a:avLst/>
            </a:prstGeom>
            <a:noFill/>
            <a:ln w="9525">
              <a:solidFill>
                <a:schemeClr val="bg1"/>
              </a:solidFill>
              <a:round/>
              <a:headEnd/>
              <a:tailEnd type="triangle" w="med" len="med"/>
            </a:ln>
          </p:spPr>
          <p:txBody>
            <a:bodyPr/>
            <a:lstStyle/>
            <a:p>
              <a:endParaRPr lang="fr-FR"/>
            </a:p>
          </p:txBody>
        </p:sp>
        <p:sp>
          <p:nvSpPr>
            <p:cNvPr id="158735" name="Text Box 18"/>
            <p:cNvSpPr txBox="1">
              <a:spLocks noChangeArrowheads="1"/>
            </p:cNvSpPr>
            <p:nvPr/>
          </p:nvSpPr>
          <p:spPr bwMode="auto">
            <a:xfrm>
              <a:off x="3923" y="1117"/>
              <a:ext cx="862" cy="291"/>
            </a:xfrm>
            <a:prstGeom prst="rect">
              <a:avLst/>
            </a:prstGeom>
            <a:solidFill>
              <a:schemeClr val="bg2"/>
            </a:solidFill>
            <a:ln w="9525">
              <a:solidFill>
                <a:schemeClr val="tx1"/>
              </a:solidFill>
              <a:miter lim="800000"/>
              <a:headEnd/>
              <a:tailEnd/>
            </a:ln>
          </p:spPr>
          <p:txBody>
            <a:bodyPr wrap="none">
              <a:spAutoFit/>
            </a:bodyPr>
            <a:lstStyle/>
            <a:p>
              <a:r>
                <a:rPr lang="fr-BE" sz="2400">
                  <a:solidFill>
                    <a:schemeClr val="tx1"/>
                  </a:solidFill>
                </a:rPr>
                <a:t>2 </a:t>
              </a:r>
              <a:r>
                <a:rPr lang="pl-PL" sz="2400">
                  <a:solidFill>
                    <a:schemeClr val="tx1"/>
                  </a:solidFill>
                </a:rPr>
                <a:t>-</a:t>
              </a:r>
              <a:r>
                <a:rPr lang="fr-BE" sz="2400">
                  <a:solidFill>
                    <a:schemeClr val="tx1"/>
                  </a:solidFill>
                </a:rPr>
                <a:t> 5 </a:t>
              </a:r>
              <a:r>
                <a:rPr lang="pl-PL" sz="2400">
                  <a:solidFill>
                    <a:schemeClr val="tx1"/>
                  </a:solidFill>
                </a:rPr>
                <a:t>dzień</a:t>
              </a:r>
              <a:endParaRPr lang="fr-FR" sz="2400">
                <a:solidFill>
                  <a:schemeClr val="tx1"/>
                </a:solidFill>
              </a:endParaRPr>
            </a:p>
          </p:txBody>
        </p:sp>
      </p:grpSp>
      <p:grpSp>
        <p:nvGrpSpPr>
          <p:cNvPr id="158725" name="Group 22"/>
          <p:cNvGrpSpPr>
            <a:grpSpLocks/>
          </p:cNvGrpSpPr>
          <p:nvPr/>
        </p:nvGrpSpPr>
        <p:grpSpPr bwMode="auto">
          <a:xfrm>
            <a:off x="1763713" y="3213100"/>
            <a:ext cx="2014537" cy="1439863"/>
            <a:chOff x="3470" y="890"/>
            <a:chExt cx="1179" cy="862"/>
          </a:xfrm>
        </p:grpSpPr>
        <p:sp>
          <p:nvSpPr>
            <p:cNvPr id="158729" name="Freeform 23"/>
            <p:cNvSpPr>
              <a:spLocks/>
            </p:cNvSpPr>
            <p:nvPr/>
          </p:nvSpPr>
          <p:spPr bwMode="auto">
            <a:xfrm>
              <a:off x="3470" y="890"/>
              <a:ext cx="1170" cy="832"/>
            </a:xfrm>
            <a:custGeom>
              <a:avLst/>
              <a:gdLst>
                <a:gd name="T0" fmla="*/ 93 w 1170"/>
                <a:gd name="T1" fmla="*/ 198 h 832"/>
                <a:gd name="T2" fmla="*/ 99 w 1170"/>
                <a:gd name="T3" fmla="*/ 162 h 832"/>
                <a:gd name="T4" fmla="*/ 171 w 1170"/>
                <a:gd name="T5" fmla="*/ 126 h 832"/>
                <a:gd name="T6" fmla="*/ 201 w 1170"/>
                <a:gd name="T7" fmla="*/ 96 h 832"/>
                <a:gd name="T8" fmla="*/ 237 w 1170"/>
                <a:gd name="T9" fmla="*/ 84 h 832"/>
                <a:gd name="T10" fmla="*/ 387 w 1170"/>
                <a:gd name="T11" fmla="*/ 30 h 832"/>
                <a:gd name="T12" fmla="*/ 441 w 1170"/>
                <a:gd name="T13" fmla="*/ 6 h 832"/>
                <a:gd name="T14" fmla="*/ 459 w 1170"/>
                <a:gd name="T15" fmla="*/ 0 h 832"/>
                <a:gd name="T16" fmla="*/ 759 w 1170"/>
                <a:gd name="T17" fmla="*/ 6 h 832"/>
                <a:gd name="T18" fmla="*/ 813 w 1170"/>
                <a:gd name="T19" fmla="*/ 36 h 832"/>
                <a:gd name="T20" fmla="*/ 861 w 1170"/>
                <a:gd name="T21" fmla="*/ 42 h 832"/>
                <a:gd name="T22" fmla="*/ 975 w 1170"/>
                <a:gd name="T23" fmla="*/ 114 h 832"/>
                <a:gd name="T24" fmla="*/ 1017 w 1170"/>
                <a:gd name="T25" fmla="*/ 204 h 832"/>
                <a:gd name="T26" fmla="*/ 1041 w 1170"/>
                <a:gd name="T27" fmla="*/ 294 h 832"/>
                <a:gd name="T28" fmla="*/ 1065 w 1170"/>
                <a:gd name="T29" fmla="*/ 312 h 832"/>
                <a:gd name="T30" fmla="*/ 1083 w 1170"/>
                <a:gd name="T31" fmla="*/ 330 h 832"/>
                <a:gd name="T32" fmla="*/ 1131 w 1170"/>
                <a:gd name="T33" fmla="*/ 342 h 832"/>
                <a:gd name="T34" fmla="*/ 1131 w 1170"/>
                <a:gd name="T35" fmla="*/ 558 h 832"/>
                <a:gd name="T36" fmla="*/ 1113 w 1170"/>
                <a:gd name="T37" fmla="*/ 612 h 832"/>
                <a:gd name="T38" fmla="*/ 1041 w 1170"/>
                <a:gd name="T39" fmla="*/ 660 h 832"/>
                <a:gd name="T40" fmla="*/ 993 w 1170"/>
                <a:gd name="T41" fmla="*/ 738 h 832"/>
                <a:gd name="T42" fmla="*/ 807 w 1170"/>
                <a:gd name="T43" fmla="*/ 792 h 832"/>
                <a:gd name="T44" fmla="*/ 549 w 1170"/>
                <a:gd name="T45" fmla="*/ 828 h 832"/>
                <a:gd name="T46" fmla="*/ 447 w 1170"/>
                <a:gd name="T47" fmla="*/ 822 h 832"/>
                <a:gd name="T48" fmla="*/ 333 w 1170"/>
                <a:gd name="T49" fmla="*/ 780 h 832"/>
                <a:gd name="T50" fmla="*/ 261 w 1170"/>
                <a:gd name="T51" fmla="*/ 732 h 832"/>
                <a:gd name="T52" fmla="*/ 225 w 1170"/>
                <a:gd name="T53" fmla="*/ 714 h 832"/>
                <a:gd name="T54" fmla="*/ 129 w 1170"/>
                <a:gd name="T55" fmla="*/ 684 h 832"/>
                <a:gd name="T56" fmla="*/ 75 w 1170"/>
                <a:gd name="T57" fmla="*/ 612 h 832"/>
                <a:gd name="T58" fmla="*/ 63 w 1170"/>
                <a:gd name="T59" fmla="*/ 576 h 832"/>
                <a:gd name="T60" fmla="*/ 33 w 1170"/>
                <a:gd name="T61" fmla="*/ 540 h 832"/>
                <a:gd name="T62" fmla="*/ 3 w 1170"/>
                <a:gd name="T63" fmla="*/ 486 h 832"/>
                <a:gd name="T64" fmla="*/ 9 w 1170"/>
                <a:gd name="T65" fmla="*/ 438 h 832"/>
                <a:gd name="T66" fmla="*/ 21 w 1170"/>
                <a:gd name="T67" fmla="*/ 420 h 832"/>
                <a:gd name="T68" fmla="*/ 69 w 1170"/>
                <a:gd name="T69" fmla="*/ 204 h 832"/>
                <a:gd name="T70" fmla="*/ 99 w 1170"/>
                <a:gd name="T71" fmla="*/ 180 h 832"/>
                <a:gd name="T72" fmla="*/ 93 w 1170"/>
                <a:gd name="T73" fmla="*/ 198 h 8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0"/>
                <a:gd name="T112" fmla="*/ 0 h 832"/>
                <a:gd name="T113" fmla="*/ 1170 w 1170"/>
                <a:gd name="T114" fmla="*/ 832 h 8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0" h="832">
                  <a:moveTo>
                    <a:pt x="93" y="198"/>
                  </a:moveTo>
                  <a:cubicBezTo>
                    <a:pt x="95" y="186"/>
                    <a:pt x="94" y="173"/>
                    <a:pt x="99" y="162"/>
                  </a:cubicBezTo>
                  <a:cubicBezTo>
                    <a:pt x="108" y="143"/>
                    <a:pt x="152" y="139"/>
                    <a:pt x="171" y="126"/>
                  </a:cubicBezTo>
                  <a:cubicBezTo>
                    <a:pt x="182" y="110"/>
                    <a:pt x="182" y="104"/>
                    <a:pt x="201" y="96"/>
                  </a:cubicBezTo>
                  <a:cubicBezTo>
                    <a:pt x="213" y="91"/>
                    <a:pt x="237" y="84"/>
                    <a:pt x="237" y="84"/>
                  </a:cubicBezTo>
                  <a:cubicBezTo>
                    <a:pt x="278" y="23"/>
                    <a:pt x="300" y="35"/>
                    <a:pt x="387" y="30"/>
                  </a:cubicBezTo>
                  <a:cubicBezTo>
                    <a:pt x="416" y="11"/>
                    <a:pt x="398" y="20"/>
                    <a:pt x="441" y="6"/>
                  </a:cubicBezTo>
                  <a:cubicBezTo>
                    <a:pt x="447" y="4"/>
                    <a:pt x="459" y="0"/>
                    <a:pt x="459" y="0"/>
                  </a:cubicBezTo>
                  <a:cubicBezTo>
                    <a:pt x="559" y="2"/>
                    <a:pt x="659" y="0"/>
                    <a:pt x="759" y="6"/>
                  </a:cubicBezTo>
                  <a:cubicBezTo>
                    <a:pt x="774" y="7"/>
                    <a:pt x="798" y="32"/>
                    <a:pt x="813" y="36"/>
                  </a:cubicBezTo>
                  <a:cubicBezTo>
                    <a:pt x="829" y="40"/>
                    <a:pt x="845" y="40"/>
                    <a:pt x="861" y="42"/>
                  </a:cubicBezTo>
                  <a:cubicBezTo>
                    <a:pt x="878" y="129"/>
                    <a:pt x="889" y="108"/>
                    <a:pt x="975" y="114"/>
                  </a:cubicBezTo>
                  <a:cubicBezTo>
                    <a:pt x="986" y="147"/>
                    <a:pt x="1009" y="172"/>
                    <a:pt x="1017" y="204"/>
                  </a:cubicBezTo>
                  <a:cubicBezTo>
                    <a:pt x="1021" y="222"/>
                    <a:pt x="1030" y="278"/>
                    <a:pt x="1041" y="294"/>
                  </a:cubicBezTo>
                  <a:cubicBezTo>
                    <a:pt x="1047" y="302"/>
                    <a:pt x="1057" y="305"/>
                    <a:pt x="1065" y="312"/>
                  </a:cubicBezTo>
                  <a:cubicBezTo>
                    <a:pt x="1071" y="318"/>
                    <a:pt x="1075" y="326"/>
                    <a:pt x="1083" y="330"/>
                  </a:cubicBezTo>
                  <a:cubicBezTo>
                    <a:pt x="1098" y="337"/>
                    <a:pt x="1131" y="342"/>
                    <a:pt x="1131" y="342"/>
                  </a:cubicBezTo>
                  <a:cubicBezTo>
                    <a:pt x="1170" y="401"/>
                    <a:pt x="1157" y="500"/>
                    <a:pt x="1131" y="558"/>
                  </a:cubicBezTo>
                  <a:cubicBezTo>
                    <a:pt x="1123" y="575"/>
                    <a:pt x="1129" y="601"/>
                    <a:pt x="1113" y="612"/>
                  </a:cubicBezTo>
                  <a:cubicBezTo>
                    <a:pt x="1088" y="629"/>
                    <a:pt x="1066" y="644"/>
                    <a:pt x="1041" y="660"/>
                  </a:cubicBezTo>
                  <a:cubicBezTo>
                    <a:pt x="1027" y="681"/>
                    <a:pt x="1013" y="725"/>
                    <a:pt x="993" y="738"/>
                  </a:cubicBezTo>
                  <a:cubicBezTo>
                    <a:pt x="926" y="783"/>
                    <a:pt x="894" y="787"/>
                    <a:pt x="807" y="792"/>
                  </a:cubicBezTo>
                  <a:cubicBezTo>
                    <a:pt x="688" y="832"/>
                    <a:pt x="751" y="821"/>
                    <a:pt x="549" y="828"/>
                  </a:cubicBezTo>
                  <a:cubicBezTo>
                    <a:pt x="515" y="826"/>
                    <a:pt x="481" y="826"/>
                    <a:pt x="447" y="822"/>
                  </a:cubicBezTo>
                  <a:cubicBezTo>
                    <a:pt x="416" y="818"/>
                    <a:pt x="360" y="799"/>
                    <a:pt x="333" y="780"/>
                  </a:cubicBezTo>
                  <a:cubicBezTo>
                    <a:pt x="312" y="765"/>
                    <a:pt x="287" y="741"/>
                    <a:pt x="261" y="732"/>
                  </a:cubicBezTo>
                  <a:cubicBezTo>
                    <a:pt x="195" y="710"/>
                    <a:pt x="295" y="745"/>
                    <a:pt x="225" y="714"/>
                  </a:cubicBezTo>
                  <a:cubicBezTo>
                    <a:pt x="194" y="700"/>
                    <a:pt x="161" y="695"/>
                    <a:pt x="129" y="684"/>
                  </a:cubicBezTo>
                  <a:cubicBezTo>
                    <a:pt x="109" y="664"/>
                    <a:pt x="84" y="639"/>
                    <a:pt x="75" y="612"/>
                  </a:cubicBezTo>
                  <a:cubicBezTo>
                    <a:pt x="71" y="600"/>
                    <a:pt x="70" y="587"/>
                    <a:pt x="63" y="576"/>
                  </a:cubicBezTo>
                  <a:cubicBezTo>
                    <a:pt x="33" y="531"/>
                    <a:pt x="71" y="586"/>
                    <a:pt x="33" y="540"/>
                  </a:cubicBezTo>
                  <a:cubicBezTo>
                    <a:pt x="19" y="524"/>
                    <a:pt x="15" y="504"/>
                    <a:pt x="3" y="486"/>
                  </a:cubicBezTo>
                  <a:cubicBezTo>
                    <a:pt x="5" y="470"/>
                    <a:pt x="5" y="454"/>
                    <a:pt x="9" y="438"/>
                  </a:cubicBezTo>
                  <a:cubicBezTo>
                    <a:pt x="11" y="431"/>
                    <a:pt x="20" y="427"/>
                    <a:pt x="21" y="420"/>
                  </a:cubicBezTo>
                  <a:cubicBezTo>
                    <a:pt x="32" y="347"/>
                    <a:pt x="0" y="250"/>
                    <a:pt x="69" y="204"/>
                  </a:cubicBezTo>
                  <a:cubicBezTo>
                    <a:pt x="69" y="203"/>
                    <a:pt x="87" y="168"/>
                    <a:pt x="99" y="180"/>
                  </a:cubicBezTo>
                  <a:cubicBezTo>
                    <a:pt x="103" y="184"/>
                    <a:pt x="95" y="192"/>
                    <a:pt x="93" y="198"/>
                  </a:cubicBezTo>
                  <a:close/>
                </a:path>
              </a:pathLst>
            </a:custGeom>
            <a:solidFill>
              <a:schemeClr val="bg2"/>
            </a:solidFill>
            <a:ln w="9525">
              <a:solidFill>
                <a:schemeClr val="tx1"/>
              </a:solidFill>
              <a:round/>
              <a:headEnd/>
              <a:tailEnd/>
            </a:ln>
          </p:spPr>
          <p:txBody>
            <a:bodyPr/>
            <a:lstStyle/>
            <a:p>
              <a:endParaRPr lang="fr-FR"/>
            </a:p>
          </p:txBody>
        </p:sp>
        <p:grpSp>
          <p:nvGrpSpPr>
            <p:cNvPr id="158730" name="Group 24"/>
            <p:cNvGrpSpPr>
              <a:grpSpLocks/>
            </p:cNvGrpSpPr>
            <p:nvPr/>
          </p:nvGrpSpPr>
          <p:grpSpPr bwMode="auto">
            <a:xfrm>
              <a:off x="3878" y="981"/>
              <a:ext cx="771" cy="771"/>
              <a:chOff x="3288" y="1661"/>
              <a:chExt cx="726" cy="726"/>
            </a:xfrm>
          </p:grpSpPr>
          <p:sp>
            <p:nvSpPr>
              <p:cNvPr id="158731" name="Oval 25"/>
              <p:cNvSpPr>
                <a:spLocks noChangeArrowheads="1"/>
              </p:cNvSpPr>
              <p:nvPr/>
            </p:nvSpPr>
            <p:spPr bwMode="auto">
              <a:xfrm>
                <a:off x="3288" y="1661"/>
                <a:ext cx="726" cy="726"/>
              </a:xfrm>
              <a:prstGeom prst="ellipse">
                <a:avLst/>
              </a:prstGeom>
              <a:solidFill>
                <a:srgbClr val="FFFF00"/>
              </a:solidFill>
              <a:ln w="9525">
                <a:solidFill>
                  <a:schemeClr val="tx1"/>
                </a:solidFill>
                <a:round/>
                <a:headEnd/>
                <a:tailEnd/>
              </a:ln>
            </p:spPr>
            <p:txBody>
              <a:bodyPr wrap="none" anchor="ctr"/>
              <a:lstStyle/>
              <a:p>
                <a:pPr algn="ctr"/>
                <a:endParaRPr lang="fr-FR" sz="2000">
                  <a:latin typeface="Times New Roman" pitchFamily="18" charset="0"/>
                </a:endParaRPr>
              </a:p>
            </p:txBody>
          </p:sp>
          <p:sp>
            <p:nvSpPr>
              <p:cNvPr id="158732" name="Oval 26"/>
              <p:cNvSpPr>
                <a:spLocks noChangeArrowheads="1"/>
              </p:cNvSpPr>
              <p:nvPr/>
            </p:nvSpPr>
            <p:spPr bwMode="auto">
              <a:xfrm>
                <a:off x="3424" y="1797"/>
                <a:ext cx="453" cy="453"/>
              </a:xfrm>
              <a:prstGeom prst="ellipse">
                <a:avLst/>
              </a:prstGeom>
              <a:solidFill>
                <a:srgbClr val="080808"/>
              </a:solidFill>
              <a:ln w="9525">
                <a:solidFill>
                  <a:schemeClr val="bg1"/>
                </a:solidFill>
                <a:round/>
                <a:headEnd/>
                <a:tailEnd/>
              </a:ln>
            </p:spPr>
            <p:txBody>
              <a:bodyPr wrap="none" anchor="ctr"/>
              <a:lstStyle/>
              <a:p>
                <a:pPr algn="ctr"/>
                <a:endParaRPr lang="fr-FR" sz="2000">
                  <a:latin typeface="Times New Roman" pitchFamily="18" charset="0"/>
                </a:endParaRPr>
              </a:p>
            </p:txBody>
          </p:sp>
        </p:grpSp>
      </p:grpSp>
      <p:grpSp>
        <p:nvGrpSpPr>
          <p:cNvPr id="230428" name="Group 28"/>
          <p:cNvGrpSpPr>
            <a:grpSpLocks/>
          </p:cNvGrpSpPr>
          <p:nvPr/>
        </p:nvGrpSpPr>
        <p:grpSpPr bwMode="auto">
          <a:xfrm>
            <a:off x="3636963" y="2349500"/>
            <a:ext cx="719137" cy="3311525"/>
            <a:chOff x="3470" y="1480"/>
            <a:chExt cx="453" cy="2086"/>
          </a:xfrm>
        </p:grpSpPr>
        <p:sp>
          <p:nvSpPr>
            <p:cNvPr id="158727" name="AutoShape 29"/>
            <p:cNvSpPr>
              <a:spLocks noChangeArrowheads="1"/>
            </p:cNvSpPr>
            <p:nvPr/>
          </p:nvSpPr>
          <p:spPr bwMode="auto">
            <a:xfrm>
              <a:off x="3787" y="2387"/>
              <a:ext cx="136" cy="1179"/>
            </a:xfrm>
            <a:prstGeom prst="rtTriangle">
              <a:avLst/>
            </a:prstGeom>
            <a:solidFill>
              <a:srgbClr val="FFFF00"/>
            </a:solidFill>
            <a:ln w="9525">
              <a:solidFill>
                <a:schemeClr val="tx1"/>
              </a:solidFill>
              <a:miter lim="800000"/>
              <a:headEnd/>
              <a:tailEnd/>
            </a:ln>
          </p:spPr>
          <p:txBody>
            <a:bodyPr wrap="none" anchor="ctr"/>
            <a:lstStyle/>
            <a:p>
              <a:pPr algn="ctr"/>
              <a:endParaRPr lang="fr-FR"/>
            </a:p>
          </p:txBody>
        </p:sp>
        <p:sp>
          <p:nvSpPr>
            <p:cNvPr id="158728" name="Line 30"/>
            <p:cNvSpPr>
              <a:spLocks noChangeShapeType="1"/>
            </p:cNvSpPr>
            <p:nvPr/>
          </p:nvSpPr>
          <p:spPr bwMode="auto">
            <a:xfrm>
              <a:off x="3470" y="1480"/>
              <a:ext cx="318" cy="817"/>
            </a:xfrm>
            <a:prstGeom prst="line">
              <a:avLst/>
            </a:prstGeom>
            <a:noFill/>
            <a:ln w="9525">
              <a:solidFill>
                <a:schemeClr val="bg1"/>
              </a:solidFill>
              <a:round/>
              <a:headEnd/>
              <a:tailEnd type="triangle" w="med" len="med"/>
            </a:ln>
          </p:spPr>
          <p:txBody>
            <a:bodyPr/>
            <a:lstStyle/>
            <a:p>
              <a:endParaRPr lang="fr-F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04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04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04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0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9745" name="Group 2"/>
          <p:cNvGrpSpPr>
            <a:grpSpLocks/>
          </p:cNvGrpSpPr>
          <p:nvPr/>
        </p:nvGrpSpPr>
        <p:grpSpPr bwMode="auto">
          <a:xfrm>
            <a:off x="539750" y="3141663"/>
            <a:ext cx="792163" cy="576262"/>
            <a:chOff x="748" y="890"/>
            <a:chExt cx="1170" cy="832"/>
          </a:xfrm>
        </p:grpSpPr>
        <p:sp>
          <p:nvSpPr>
            <p:cNvPr id="159777" name="Freeform 3"/>
            <p:cNvSpPr>
              <a:spLocks/>
            </p:cNvSpPr>
            <p:nvPr/>
          </p:nvSpPr>
          <p:spPr bwMode="auto">
            <a:xfrm>
              <a:off x="748" y="890"/>
              <a:ext cx="1170" cy="832"/>
            </a:xfrm>
            <a:custGeom>
              <a:avLst/>
              <a:gdLst>
                <a:gd name="T0" fmla="*/ 93 w 1170"/>
                <a:gd name="T1" fmla="*/ 198 h 832"/>
                <a:gd name="T2" fmla="*/ 99 w 1170"/>
                <a:gd name="T3" fmla="*/ 162 h 832"/>
                <a:gd name="T4" fmla="*/ 171 w 1170"/>
                <a:gd name="T5" fmla="*/ 126 h 832"/>
                <a:gd name="T6" fmla="*/ 201 w 1170"/>
                <a:gd name="T7" fmla="*/ 96 h 832"/>
                <a:gd name="T8" fmla="*/ 237 w 1170"/>
                <a:gd name="T9" fmla="*/ 84 h 832"/>
                <a:gd name="T10" fmla="*/ 387 w 1170"/>
                <a:gd name="T11" fmla="*/ 30 h 832"/>
                <a:gd name="T12" fmla="*/ 441 w 1170"/>
                <a:gd name="T13" fmla="*/ 6 h 832"/>
                <a:gd name="T14" fmla="*/ 459 w 1170"/>
                <a:gd name="T15" fmla="*/ 0 h 832"/>
                <a:gd name="T16" fmla="*/ 759 w 1170"/>
                <a:gd name="T17" fmla="*/ 6 h 832"/>
                <a:gd name="T18" fmla="*/ 813 w 1170"/>
                <a:gd name="T19" fmla="*/ 36 h 832"/>
                <a:gd name="T20" fmla="*/ 861 w 1170"/>
                <a:gd name="T21" fmla="*/ 42 h 832"/>
                <a:gd name="T22" fmla="*/ 975 w 1170"/>
                <a:gd name="T23" fmla="*/ 114 h 832"/>
                <a:gd name="T24" fmla="*/ 1017 w 1170"/>
                <a:gd name="T25" fmla="*/ 204 h 832"/>
                <a:gd name="T26" fmla="*/ 1041 w 1170"/>
                <a:gd name="T27" fmla="*/ 294 h 832"/>
                <a:gd name="T28" fmla="*/ 1065 w 1170"/>
                <a:gd name="T29" fmla="*/ 312 h 832"/>
                <a:gd name="T30" fmla="*/ 1083 w 1170"/>
                <a:gd name="T31" fmla="*/ 330 h 832"/>
                <a:gd name="T32" fmla="*/ 1131 w 1170"/>
                <a:gd name="T33" fmla="*/ 342 h 832"/>
                <a:gd name="T34" fmla="*/ 1131 w 1170"/>
                <a:gd name="T35" fmla="*/ 558 h 832"/>
                <a:gd name="T36" fmla="*/ 1113 w 1170"/>
                <a:gd name="T37" fmla="*/ 612 h 832"/>
                <a:gd name="T38" fmla="*/ 1041 w 1170"/>
                <a:gd name="T39" fmla="*/ 660 h 832"/>
                <a:gd name="T40" fmla="*/ 993 w 1170"/>
                <a:gd name="T41" fmla="*/ 738 h 832"/>
                <a:gd name="T42" fmla="*/ 807 w 1170"/>
                <a:gd name="T43" fmla="*/ 792 h 832"/>
                <a:gd name="T44" fmla="*/ 549 w 1170"/>
                <a:gd name="T45" fmla="*/ 828 h 832"/>
                <a:gd name="T46" fmla="*/ 447 w 1170"/>
                <a:gd name="T47" fmla="*/ 822 h 832"/>
                <a:gd name="T48" fmla="*/ 333 w 1170"/>
                <a:gd name="T49" fmla="*/ 780 h 832"/>
                <a:gd name="T50" fmla="*/ 261 w 1170"/>
                <a:gd name="T51" fmla="*/ 732 h 832"/>
                <a:gd name="T52" fmla="*/ 225 w 1170"/>
                <a:gd name="T53" fmla="*/ 714 h 832"/>
                <a:gd name="T54" fmla="*/ 129 w 1170"/>
                <a:gd name="T55" fmla="*/ 684 h 832"/>
                <a:gd name="T56" fmla="*/ 75 w 1170"/>
                <a:gd name="T57" fmla="*/ 612 h 832"/>
                <a:gd name="T58" fmla="*/ 63 w 1170"/>
                <a:gd name="T59" fmla="*/ 576 h 832"/>
                <a:gd name="T60" fmla="*/ 33 w 1170"/>
                <a:gd name="T61" fmla="*/ 540 h 832"/>
                <a:gd name="T62" fmla="*/ 3 w 1170"/>
                <a:gd name="T63" fmla="*/ 486 h 832"/>
                <a:gd name="T64" fmla="*/ 9 w 1170"/>
                <a:gd name="T65" fmla="*/ 438 h 832"/>
                <a:gd name="T66" fmla="*/ 21 w 1170"/>
                <a:gd name="T67" fmla="*/ 420 h 832"/>
                <a:gd name="T68" fmla="*/ 69 w 1170"/>
                <a:gd name="T69" fmla="*/ 204 h 832"/>
                <a:gd name="T70" fmla="*/ 99 w 1170"/>
                <a:gd name="T71" fmla="*/ 180 h 832"/>
                <a:gd name="T72" fmla="*/ 93 w 1170"/>
                <a:gd name="T73" fmla="*/ 198 h 8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0"/>
                <a:gd name="T112" fmla="*/ 0 h 832"/>
                <a:gd name="T113" fmla="*/ 1170 w 1170"/>
                <a:gd name="T114" fmla="*/ 832 h 8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0" h="832">
                  <a:moveTo>
                    <a:pt x="93" y="198"/>
                  </a:moveTo>
                  <a:cubicBezTo>
                    <a:pt x="95" y="186"/>
                    <a:pt x="94" y="173"/>
                    <a:pt x="99" y="162"/>
                  </a:cubicBezTo>
                  <a:cubicBezTo>
                    <a:pt x="108" y="143"/>
                    <a:pt x="152" y="139"/>
                    <a:pt x="171" y="126"/>
                  </a:cubicBezTo>
                  <a:cubicBezTo>
                    <a:pt x="182" y="110"/>
                    <a:pt x="182" y="104"/>
                    <a:pt x="201" y="96"/>
                  </a:cubicBezTo>
                  <a:cubicBezTo>
                    <a:pt x="213" y="91"/>
                    <a:pt x="237" y="84"/>
                    <a:pt x="237" y="84"/>
                  </a:cubicBezTo>
                  <a:cubicBezTo>
                    <a:pt x="278" y="23"/>
                    <a:pt x="300" y="35"/>
                    <a:pt x="387" y="30"/>
                  </a:cubicBezTo>
                  <a:cubicBezTo>
                    <a:pt x="416" y="11"/>
                    <a:pt x="398" y="20"/>
                    <a:pt x="441" y="6"/>
                  </a:cubicBezTo>
                  <a:cubicBezTo>
                    <a:pt x="447" y="4"/>
                    <a:pt x="459" y="0"/>
                    <a:pt x="459" y="0"/>
                  </a:cubicBezTo>
                  <a:cubicBezTo>
                    <a:pt x="559" y="2"/>
                    <a:pt x="659" y="0"/>
                    <a:pt x="759" y="6"/>
                  </a:cubicBezTo>
                  <a:cubicBezTo>
                    <a:pt x="774" y="7"/>
                    <a:pt x="798" y="32"/>
                    <a:pt x="813" y="36"/>
                  </a:cubicBezTo>
                  <a:cubicBezTo>
                    <a:pt x="829" y="40"/>
                    <a:pt x="845" y="40"/>
                    <a:pt x="861" y="42"/>
                  </a:cubicBezTo>
                  <a:cubicBezTo>
                    <a:pt x="878" y="129"/>
                    <a:pt x="889" y="108"/>
                    <a:pt x="975" y="114"/>
                  </a:cubicBezTo>
                  <a:cubicBezTo>
                    <a:pt x="986" y="147"/>
                    <a:pt x="1009" y="172"/>
                    <a:pt x="1017" y="204"/>
                  </a:cubicBezTo>
                  <a:cubicBezTo>
                    <a:pt x="1021" y="222"/>
                    <a:pt x="1030" y="278"/>
                    <a:pt x="1041" y="294"/>
                  </a:cubicBezTo>
                  <a:cubicBezTo>
                    <a:pt x="1047" y="302"/>
                    <a:pt x="1057" y="305"/>
                    <a:pt x="1065" y="312"/>
                  </a:cubicBezTo>
                  <a:cubicBezTo>
                    <a:pt x="1071" y="318"/>
                    <a:pt x="1075" y="326"/>
                    <a:pt x="1083" y="330"/>
                  </a:cubicBezTo>
                  <a:cubicBezTo>
                    <a:pt x="1098" y="337"/>
                    <a:pt x="1131" y="342"/>
                    <a:pt x="1131" y="342"/>
                  </a:cubicBezTo>
                  <a:cubicBezTo>
                    <a:pt x="1170" y="401"/>
                    <a:pt x="1157" y="500"/>
                    <a:pt x="1131" y="558"/>
                  </a:cubicBezTo>
                  <a:cubicBezTo>
                    <a:pt x="1123" y="575"/>
                    <a:pt x="1129" y="601"/>
                    <a:pt x="1113" y="612"/>
                  </a:cubicBezTo>
                  <a:cubicBezTo>
                    <a:pt x="1088" y="629"/>
                    <a:pt x="1066" y="644"/>
                    <a:pt x="1041" y="660"/>
                  </a:cubicBezTo>
                  <a:cubicBezTo>
                    <a:pt x="1027" y="681"/>
                    <a:pt x="1013" y="725"/>
                    <a:pt x="993" y="738"/>
                  </a:cubicBezTo>
                  <a:cubicBezTo>
                    <a:pt x="926" y="783"/>
                    <a:pt x="894" y="787"/>
                    <a:pt x="807" y="792"/>
                  </a:cubicBezTo>
                  <a:cubicBezTo>
                    <a:pt x="688" y="832"/>
                    <a:pt x="751" y="821"/>
                    <a:pt x="549" y="828"/>
                  </a:cubicBezTo>
                  <a:cubicBezTo>
                    <a:pt x="515" y="826"/>
                    <a:pt x="481" y="826"/>
                    <a:pt x="447" y="822"/>
                  </a:cubicBezTo>
                  <a:cubicBezTo>
                    <a:pt x="416" y="818"/>
                    <a:pt x="360" y="799"/>
                    <a:pt x="333" y="780"/>
                  </a:cubicBezTo>
                  <a:cubicBezTo>
                    <a:pt x="312" y="765"/>
                    <a:pt x="287" y="741"/>
                    <a:pt x="261" y="732"/>
                  </a:cubicBezTo>
                  <a:cubicBezTo>
                    <a:pt x="195" y="710"/>
                    <a:pt x="295" y="745"/>
                    <a:pt x="225" y="714"/>
                  </a:cubicBezTo>
                  <a:cubicBezTo>
                    <a:pt x="194" y="700"/>
                    <a:pt x="161" y="695"/>
                    <a:pt x="129" y="684"/>
                  </a:cubicBezTo>
                  <a:cubicBezTo>
                    <a:pt x="109" y="664"/>
                    <a:pt x="84" y="639"/>
                    <a:pt x="75" y="612"/>
                  </a:cubicBezTo>
                  <a:cubicBezTo>
                    <a:pt x="71" y="600"/>
                    <a:pt x="70" y="587"/>
                    <a:pt x="63" y="576"/>
                  </a:cubicBezTo>
                  <a:cubicBezTo>
                    <a:pt x="33" y="531"/>
                    <a:pt x="71" y="586"/>
                    <a:pt x="33" y="540"/>
                  </a:cubicBezTo>
                  <a:cubicBezTo>
                    <a:pt x="19" y="524"/>
                    <a:pt x="15" y="504"/>
                    <a:pt x="3" y="486"/>
                  </a:cubicBezTo>
                  <a:cubicBezTo>
                    <a:pt x="5" y="470"/>
                    <a:pt x="5" y="454"/>
                    <a:pt x="9" y="438"/>
                  </a:cubicBezTo>
                  <a:cubicBezTo>
                    <a:pt x="11" y="431"/>
                    <a:pt x="20" y="427"/>
                    <a:pt x="21" y="420"/>
                  </a:cubicBezTo>
                  <a:cubicBezTo>
                    <a:pt x="32" y="347"/>
                    <a:pt x="0" y="250"/>
                    <a:pt x="69" y="204"/>
                  </a:cubicBezTo>
                  <a:cubicBezTo>
                    <a:pt x="69" y="203"/>
                    <a:pt x="87" y="168"/>
                    <a:pt x="99" y="180"/>
                  </a:cubicBezTo>
                  <a:cubicBezTo>
                    <a:pt x="103" y="184"/>
                    <a:pt x="95" y="192"/>
                    <a:pt x="93" y="198"/>
                  </a:cubicBezTo>
                  <a:close/>
                </a:path>
              </a:pathLst>
            </a:custGeom>
            <a:solidFill>
              <a:schemeClr val="bg2"/>
            </a:solidFill>
            <a:ln w="9525">
              <a:solidFill>
                <a:srgbClr val="080808"/>
              </a:solidFill>
              <a:round/>
              <a:headEnd/>
              <a:tailEnd/>
            </a:ln>
          </p:spPr>
          <p:txBody>
            <a:bodyPr/>
            <a:lstStyle/>
            <a:p>
              <a:endParaRPr lang="fr-FR"/>
            </a:p>
          </p:txBody>
        </p:sp>
        <p:sp>
          <p:nvSpPr>
            <p:cNvPr id="159778" name="Oval 4"/>
            <p:cNvSpPr>
              <a:spLocks noChangeArrowheads="1"/>
            </p:cNvSpPr>
            <p:nvPr/>
          </p:nvSpPr>
          <p:spPr bwMode="auto">
            <a:xfrm>
              <a:off x="1156" y="980"/>
              <a:ext cx="725" cy="680"/>
            </a:xfrm>
            <a:prstGeom prst="ellipse">
              <a:avLst/>
            </a:prstGeom>
            <a:solidFill>
              <a:srgbClr val="080808"/>
            </a:solidFill>
            <a:ln w="28575">
              <a:solidFill>
                <a:schemeClr val="tx1"/>
              </a:solidFill>
              <a:round/>
              <a:headEnd/>
              <a:tailEnd/>
            </a:ln>
          </p:spPr>
          <p:txBody>
            <a:bodyPr wrap="none" anchor="ctr"/>
            <a:lstStyle/>
            <a:p>
              <a:pPr algn="ctr"/>
              <a:endParaRPr lang="fr-FR" sz="2000">
                <a:solidFill>
                  <a:srgbClr val="080808"/>
                </a:solidFill>
                <a:latin typeface="Times New Roman" pitchFamily="18" charset="0"/>
              </a:endParaRPr>
            </a:p>
          </p:txBody>
        </p:sp>
      </p:grpSp>
      <p:grpSp>
        <p:nvGrpSpPr>
          <p:cNvPr id="159746" name="Group 5"/>
          <p:cNvGrpSpPr>
            <a:grpSpLocks/>
          </p:cNvGrpSpPr>
          <p:nvPr/>
        </p:nvGrpSpPr>
        <p:grpSpPr bwMode="auto">
          <a:xfrm>
            <a:off x="468313" y="2276475"/>
            <a:ext cx="935037" cy="647700"/>
            <a:chOff x="3470" y="890"/>
            <a:chExt cx="1179" cy="862"/>
          </a:xfrm>
        </p:grpSpPr>
        <p:sp>
          <p:nvSpPr>
            <p:cNvPr id="159773" name="Freeform 6"/>
            <p:cNvSpPr>
              <a:spLocks/>
            </p:cNvSpPr>
            <p:nvPr/>
          </p:nvSpPr>
          <p:spPr bwMode="auto">
            <a:xfrm>
              <a:off x="3470" y="890"/>
              <a:ext cx="1170" cy="832"/>
            </a:xfrm>
            <a:custGeom>
              <a:avLst/>
              <a:gdLst>
                <a:gd name="T0" fmla="*/ 93 w 1170"/>
                <a:gd name="T1" fmla="*/ 198 h 832"/>
                <a:gd name="T2" fmla="*/ 99 w 1170"/>
                <a:gd name="T3" fmla="*/ 162 h 832"/>
                <a:gd name="T4" fmla="*/ 171 w 1170"/>
                <a:gd name="T5" fmla="*/ 126 h 832"/>
                <a:gd name="T6" fmla="*/ 201 w 1170"/>
                <a:gd name="T7" fmla="*/ 96 h 832"/>
                <a:gd name="T8" fmla="*/ 237 w 1170"/>
                <a:gd name="T9" fmla="*/ 84 h 832"/>
                <a:gd name="T10" fmla="*/ 387 w 1170"/>
                <a:gd name="T11" fmla="*/ 30 h 832"/>
                <a:gd name="T12" fmla="*/ 441 w 1170"/>
                <a:gd name="T13" fmla="*/ 6 h 832"/>
                <a:gd name="T14" fmla="*/ 459 w 1170"/>
                <a:gd name="T15" fmla="*/ 0 h 832"/>
                <a:gd name="T16" fmla="*/ 759 w 1170"/>
                <a:gd name="T17" fmla="*/ 6 h 832"/>
                <a:gd name="T18" fmla="*/ 813 w 1170"/>
                <a:gd name="T19" fmla="*/ 36 h 832"/>
                <a:gd name="T20" fmla="*/ 861 w 1170"/>
                <a:gd name="T21" fmla="*/ 42 h 832"/>
                <a:gd name="T22" fmla="*/ 975 w 1170"/>
                <a:gd name="T23" fmla="*/ 114 h 832"/>
                <a:gd name="T24" fmla="*/ 1017 w 1170"/>
                <a:gd name="T25" fmla="*/ 204 h 832"/>
                <a:gd name="T26" fmla="*/ 1041 w 1170"/>
                <a:gd name="T27" fmla="*/ 294 h 832"/>
                <a:gd name="T28" fmla="*/ 1065 w 1170"/>
                <a:gd name="T29" fmla="*/ 312 h 832"/>
                <a:gd name="T30" fmla="*/ 1083 w 1170"/>
                <a:gd name="T31" fmla="*/ 330 h 832"/>
                <a:gd name="T32" fmla="*/ 1131 w 1170"/>
                <a:gd name="T33" fmla="*/ 342 h 832"/>
                <a:gd name="T34" fmla="*/ 1131 w 1170"/>
                <a:gd name="T35" fmla="*/ 558 h 832"/>
                <a:gd name="T36" fmla="*/ 1113 w 1170"/>
                <a:gd name="T37" fmla="*/ 612 h 832"/>
                <a:gd name="T38" fmla="*/ 1041 w 1170"/>
                <a:gd name="T39" fmla="*/ 660 h 832"/>
                <a:gd name="T40" fmla="*/ 993 w 1170"/>
                <a:gd name="T41" fmla="*/ 738 h 832"/>
                <a:gd name="T42" fmla="*/ 807 w 1170"/>
                <a:gd name="T43" fmla="*/ 792 h 832"/>
                <a:gd name="T44" fmla="*/ 549 w 1170"/>
                <a:gd name="T45" fmla="*/ 828 h 832"/>
                <a:gd name="T46" fmla="*/ 447 w 1170"/>
                <a:gd name="T47" fmla="*/ 822 h 832"/>
                <a:gd name="T48" fmla="*/ 333 w 1170"/>
                <a:gd name="T49" fmla="*/ 780 h 832"/>
                <a:gd name="T50" fmla="*/ 261 w 1170"/>
                <a:gd name="T51" fmla="*/ 732 h 832"/>
                <a:gd name="T52" fmla="*/ 225 w 1170"/>
                <a:gd name="T53" fmla="*/ 714 h 832"/>
                <a:gd name="T54" fmla="*/ 129 w 1170"/>
                <a:gd name="T55" fmla="*/ 684 h 832"/>
                <a:gd name="T56" fmla="*/ 75 w 1170"/>
                <a:gd name="T57" fmla="*/ 612 h 832"/>
                <a:gd name="T58" fmla="*/ 63 w 1170"/>
                <a:gd name="T59" fmla="*/ 576 h 832"/>
                <a:gd name="T60" fmla="*/ 33 w 1170"/>
                <a:gd name="T61" fmla="*/ 540 h 832"/>
                <a:gd name="T62" fmla="*/ 3 w 1170"/>
                <a:gd name="T63" fmla="*/ 486 h 832"/>
                <a:gd name="T64" fmla="*/ 9 w 1170"/>
                <a:gd name="T65" fmla="*/ 438 h 832"/>
                <a:gd name="T66" fmla="*/ 21 w 1170"/>
                <a:gd name="T67" fmla="*/ 420 h 832"/>
                <a:gd name="T68" fmla="*/ 69 w 1170"/>
                <a:gd name="T69" fmla="*/ 204 h 832"/>
                <a:gd name="T70" fmla="*/ 99 w 1170"/>
                <a:gd name="T71" fmla="*/ 180 h 832"/>
                <a:gd name="T72" fmla="*/ 93 w 1170"/>
                <a:gd name="T73" fmla="*/ 198 h 8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0"/>
                <a:gd name="T112" fmla="*/ 0 h 832"/>
                <a:gd name="T113" fmla="*/ 1170 w 1170"/>
                <a:gd name="T114" fmla="*/ 832 h 8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0" h="832">
                  <a:moveTo>
                    <a:pt x="93" y="198"/>
                  </a:moveTo>
                  <a:cubicBezTo>
                    <a:pt x="95" y="186"/>
                    <a:pt x="94" y="173"/>
                    <a:pt x="99" y="162"/>
                  </a:cubicBezTo>
                  <a:cubicBezTo>
                    <a:pt x="108" y="143"/>
                    <a:pt x="152" y="139"/>
                    <a:pt x="171" y="126"/>
                  </a:cubicBezTo>
                  <a:cubicBezTo>
                    <a:pt x="182" y="110"/>
                    <a:pt x="182" y="104"/>
                    <a:pt x="201" y="96"/>
                  </a:cubicBezTo>
                  <a:cubicBezTo>
                    <a:pt x="213" y="91"/>
                    <a:pt x="237" y="84"/>
                    <a:pt x="237" y="84"/>
                  </a:cubicBezTo>
                  <a:cubicBezTo>
                    <a:pt x="278" y="23"/>
                    <a:pt x="300" y="35"/>
                    <a:pt x="387" y="30"/>
                  </a:cubicBezTo>
                  <a:cubicBezTo>
                    <a:pt x="416" y="11"/>
                    <a:pt x="398" y="20"/>
                    <a:pt x="441" y="6"/>
                  </a:cubicBezTo>
                  <a:cubicBezTo>
                    <a:pt x="447" y="4"/>
                    <a:pt x="459" y="0"/>
                    <a:pt x="459" y="0"/>
                  </a:cubicBezTo>
                  <a:cubicBezTo>
                    <a:pt x="559" y="2"/>
                    <a:pt x="659" y="0"/>
                    <a:pt x="759" y="6"/>
                  </a:cubicBezTo>
                  <a:cubicBezTo>
                    <a:pt x="774" y="7"/>
                    <a:pt x="798" y="32"/>
                    <a:pt x="813" y="36"/>
                  </a:cubicBezTo>
                  <a:cubicBezTo>
                    <a:pt x="829" y="40"/>
                    <a:pt x="845" y="40"/>
                    <a:pt x="861" y="42"/>
                  </a:cubicBezTo>
                  <a:cubicBezTo>
                    <a:pt x="878" y="129"/>
                    <a:pt x="889" y="108"/>
                    <a:pt x="975" y="114"/>
                  </a:cubicBezTo>
                  <a:cubicBezTo>
                    <a:pt x="986" y="147"/>
                    <a:pt x="1009" y="172"/>
                    <a:pt x="1017" y="204"/>
                  </a:cubicBezTo>
                  <a:cubicBezTo>
                    <a:pt x="1021" y="222"/>
                    <a:pt x="1030" y="278"/>
                    <a:pt x="1041" y="294"/>
                  </a:cubicBezTo>
                  <a:cubicBezTo>
                    <a:pt x="1047" y="302"/>
                    <a:pt x="1057" y="305"/>
                    <a:pt x="1065" y="312"/>
                  </a:cubicBezTo>
                  <a:cubicBezTo>
                    <a:pt x="1071" y="318"/>
                    <a:pt x="1075" y="326"/>
                    <a:pt x="1083" y="330"/>
                  </a:cubicBezTo>
                  <a:cubicBezTo>
                    <a:pt x="1098" y="337"/>
                    <a:pt x="1131" y="342"/>
                    <a:pt x="1131" y="342"/>
                  </a:cubicBezTo>
                  <a:cubicBezTo>
                    <a:pt x="1170" y="401"/>
                    <a:pt x="1157" y="500"/>
                    <a:pt x="1131" y="558"/>
                  </a:cubicBezTo>
                  <a:cubicBezTo>
                    <a:pt x="1123" y="575"/>
                    <a:pt x="1129" y="601"/>
                    <a:pt x="1113" y="612"/>
                  </a:cubicBezTo>
                  <a:cubicBezTo>
                    <a:pt x="1088" y="629"/>
                    <a:pt x="1066" y="644"/>
                    <a:pt x="1041" y="660"/>
                  </a:cubicBezTo>
                  <a:cubicBezTo>
                    <a:pt x="1027" y="681"/>
                    <a:pt x="1013" y="725"/>
                    <a:pt x="993" y="738"/>
                  </a:cubicBezTo>
                  <a:cubicBezTo>
                    <a:pt x="926" y="783"/>
                    <a:pt x="894" y="787"/>
                    <a:pt x="807" y="792"/>
                  </a:cubicBezTo>
                  <a:cubicBezTo>
                    <a:pt x="688" y="832"/>
                    <a:pt x="751" y="821"/>
                    <a:pt x="549" y="828"/>
                  </a:cubicBezTo>
                  <a:cubicBezTo>
                    <a:pt x="515" y="826"/>
                    <a:pt x="481" y="826"/>
                    <a:pt x="447" y="822"/>
                  </a:cubicBezTo>
                  <a:cubicBezTo>
                    <a:pt x="416" y="818"/>
                    <a:pt x="360" y="799"/>
                    <a:pt x="333" y="780"/>
                  </a:cubicBezTo>
                  <a:cubicBezTo>
                    <a:pt x="312" y="765"/>
                    <a:pt x="287" y="741"/>
                    <a:pt x="261" y="732"/>
                  </a:cubicBezTo>
                  <a:cubicBezTo>
                    <a:pt x="195" y="710"/>
                    <a:pt x="295" y="745"/>
                    <a:pt x="225" y="714"/>
                  </a:cubicBezTo>
                  <a:cubicBezTo>
                    <a:pt x="194" y="700"/>
                    <a:pt x="161" y="695"/>
                    <a:pt x="129" y="684"/>
                  </a:cubicBezTo>
                  <a:cubicBezTo>
                    <a:pt x="109" y="664"/>
                    <a:pt x="84" y="639"/>
                    <a:pt x="75" y="612"/>
                  </a:cubicBezTo>
                  <a:cubicBezTo>
                    <a:pt x="71" y="600"/>
                    <a:pt x="70" y="587"/>
                    <a:pt x="63" y="576"/>
                  </a:cubicBezTo>
                  <a:cubicBezTo>
                    <a:pt x="33" y="531"/>
                    <a:pt x="71" y="586"/>
                    <a:pt x="33" y="540"/>
                  </a:cubicBezTo>
                  <a:cubicBezTo>
                    <a:pt x="19" y="524"/>
                    <a:pt x="15" y="504"/>
                    <a:pt x="3" y="486"/>
                  </a:cubicBezTo>
                  <a:cubicBezTo>
                    <a:pt x="5" y="470"/>
                    <a:pt x="5" y="454"/>
                    <a:pt x="9" y="438"/>
                  </a:cubicBezTo>
                  <a:cubicBezTo>
                    <a:pt x="11" y="431"/>
                    <a:pt x="20" y="427"/>
                    <a:pt x="21" y="420"/>
                  </a:cubicBezTo>
                  <a:cubicBezTo>
                    <a:pt x="32" y="347"/>
                    <a:pt x="0" y="250"/>
                    <a:pt x="69" y="204"/>
                  </a:cubicBezTo>
                  <a:cubicBezTo>
                    <a:pt x="69" y="203"/>
                    <a:pt x="87" y="168"/>
                    <a:pt x="99" y="180"/>
                  </a:cubicBezTo>
                  <a:cubicBezTo>
                    <a:pt x="103" y="184"/>
                    <a:pt x="95" y="192"/>
                    <a:pt x="93" y="198"/>
                  </a:cubicBezTo>
                  <a:close/>
                </a:path>
              </a:pathLst>
            </a:custGeom>
            <a:solidFill>
              <a:schemeClr val="bg2"/>
            </a:solidFill>
            <a:ln w="9525">
              <a:solidFill>
                <a:srgbClr val="080808"/>
              </a:solidFill>
              <a:round/>
              <a:headEnd/>
              <a:tailEnd/>
            </a:ln>
          </p:spPr>
          <p:txBody>
            <a:bodyPr/>
            <a:lstStyle/>
            <a:p>
              <a:endParaRPr lang="fr-FR"/>
            </a:p>
          </p:txBody>
        </p:sp>
        <p:grpSp>
          <p:nvGrpSpPr>
            <p:cNvPr id="159774" name="Group 7"/>
            <p:cNvGrpSpPr>
              <a:grpSpLocks/>
            </p:cNvGrpSpPr>
            <p:nvPr/>
          </p:nvGrpSpPr>
          <p:grpSpPr bwMode="auto">
            <a:xfrm>
              <a:off x="3878" y="981"/>
              <a:ext cx="771" cy="771"/>
              <a:chOff x="3288" y="1661"/>
              <a:chExt cx="726" cy="726"/>
            </a:xfrm>
          </p:grpSpPr>
          <p:sp>
            <p:nvSpPr>
              <p:cNvPr id="159775" name="Oval 8"/>
              <p:cNvSpPr>
                <a:spLocks noChangeArrowheads="1"/>
              </p:cNvSpPr>
              <p:nvPr/>
            </p:nvSpPr>
            <p:spPr bwMode="auto">
              <a:xfrm>
                <a:off x="3288" y="1661"/>
                <a:ext cx="726" cy="726"/>
              </a:xfrm>
              <a:prstGeom prst="ellipse">
                <a:avLst/>
              </a:prstGeom>
              <a:solidFill>
                <a:srgbClr val="FFFF00"/>
              </a:solidFill>
              <a:ln w="9525">
                <a:solidFill>
                  <a:srgbClr val="080808"/>
                </a:solidFill>
                <a:round/>
                <a:headEnd/>
                <a:tailEnd/>
              </a:ln>
            </p:spPr>
            <p:txBody>
              <a:bodyPr wrap="none" anchor="ctr"/>
              <a:lstStyle/>
              <a:p>
                <a:pPr algn="ctr"/>
                <a:endParaRPr lang="fr-FR" sz="2000">
                  <a:solidFill>
                    <a:srgbClr val="080808"/>
                  </a:solidFill>
                  <a:latin typeface="Times New Roman" pitchFamily="18" charset="0"/>
                </a:endParaRPr>
              </a:p>
            </p:txBody>
          </p:sp>
          <p:sp>
            <p:nvSpPr>
              <p:cNvPr id="159776" name="Oval 9"/>
              <p:cNvSpPr>
                <a:spLocks noChangeArrowheads="1"/>
              </p:cNvSpPr>
              <p:nvPr/>
            </p:nvSpPr>
            <p:spPr bwMode="auto">
              <a:xfrm>
                <a:off x="3424" y="1797"/>
                <a:ext cx="453" cy="453"/>
              </a:xfrm>
              <a:prstGeom prst="ellipse">
                <a:avLst/>
              </a:prstGeom>
              <a:solidFill>
                <a:srgbClr val="080808"/>
              </a:solidFill>
              <a:ln w="9525">
                <a:solidFill>
                  <a:srgbClr val="080808"/>
                </a:solidFill>
                <a:round/>
                <a:headEnd/>
                <a:tailEnd/>
              </a:ln>
            </p:spPr>
            <p:txBody>
              <a:bodyPr wrap="none" anchor="ctr"/>
              <a:lstStyle/>
              <a:p>
                <a:pPr algn="ctr"/>
                <a:endParaRPr lang="fr-FR" sz="2000">
                  <a:solidFill>
                    <a:srgbClr val="080808"/>
                  </a:solidFill>
                  <a:latin typeface="Times New Roman" pitchFamily="18" charset="0"/>
                </a:endParaRPr>
              </a:p>
            </p:txBody>
          </p:sp>
        </p:grpSp>
      </p:grpSp>
      <p:sp>
        <p:nvSpPr>
          <p:cNvPr id="159747" name="Rectangle 10"/>
          <p:cNvSpPr>
            <a:spLocks noGrp="1" noChangeArrowheads="1"/>
          </p:cNvSpPr>
          <p:nvPr>
            <p:ph type="title"/>
          </p:nvPr>
        </p:nvSpPr>
        <p:spPr>
          <a:xfrm>
            <a:off x="395288" y="260350"/>
            <a:ext cx="7993062" cy="1081088"/>
          </a:xfrm>
          <a:solidFill>
            <a:srgbClr val="808080"/>
          </a:solidFill>
        </p:spPr>
        <p:txBody>
          <a:bodyPr/>
          <a:lstStyle/>
          <a:p>
            <a:r>
              <a:rPr lang="pl-PL" smtClean="0"/>
              <a:t>Możliwości</a:t>
            </a:r>
            <a:r>
              <a:rPr lang="fr-BE" smtClean="0"/>
              <a:t> : progestagen-GnRH-PGF </a:t>
            </a:r>
            <a:br>
              <a:rPr lang="fr-BE" smtClean="0"/>
            </a:br>
            <a:r>
              <a:rPr lang="fr-FR" sz="2600" smtClean="0"/>
              <a:t>Bartolome </a:t>
            </a:r>
            <a:r>
              <a:rPr lang="fr-FR" sz="2600" i="1" smtClean="0"/>
              <a:t>et al</a:t>
            </a:r>
            <a:r>
              <a:rPr lang="fr-FR" sz="2600" smtClean="0"/>
              <a:t>. </a:t>
            </a:r>
            <a:r>
              <a:rPr lang="en-GB" sz="2600" i="1" smtClean="0"/>
              <a:t>Theriogenology,</a:t>
            </a:r>
            <a:r>
              <a:rPr lang="en-GB" sz="2600" smtClean="0"/>
              <a:t> 2005,63,1643-1658</a:t>
            </a:r>
            <a:r>
              <a:rPr lang="fr-FR" sz="2600" smtClean="0"/>
              <a:t>.</a:t>
            </a:r>
            <a:r>
              <a:rPr lang="fr-FR" smtClean="0"/>
              <a:t> </a:t>
            </a:r>
          </a:p>
        </p:txBody>
      </p:sp>
      <p:sp>
        <p:nvSpPr>
          <p:cNvPr id="231436" name="Text Box 12"/>
          <p:cNvSpPr txBox="1">
            <a:spLocks noChangeArrowheads="1"/>
          </p:cNvSpPr>
          <p:nvPr/>
        </p:nvSpPr>
        <p:spPr bwMode="auto">
          <a:xfrm>
            <a:off x="1692275" y="2852738"/>
            <a:ext cx="2447925" cy="466725"/>
          </a:xfrm>
          <a:prstGeom prst="rect">
            <a:avLst/>
          </a:prstGeom>
          <a:solidFill>
            <a:srgbClr val="FFFF00"/>
          </a:solidFill>
          <a:ln w="9525">
            <a:solidFill>
              <a:schemeClr val="tx1"/>
            </a:solidFill>
            <a:miter lim="800000"/>
            <a:headEnd/>
            <a:tailEnd/>
          </a:ln>
        </p:spPr>
        <p:txBody>
          <a:bodyPr>
            <a:spAutoFit/>
          </a:bodyPr>
          <a:lstStyle/>
          <a:p>
            <a:r>
              <a:rPr lang="fr-BE" sz="2400">
                <a:solidFill>
                  <a:srgbClr val="000000"/>
                </a:solidFill>
              </a:rPr>
              <a:t>PRID/CIDR (7 j)</a:t>
            </a:r>
            <a:endParaRPr lang="fr-FR" sz="2400">
              <a:solidFill>
                <a:srgbClr val="000000"/>
              </a:solidFill>
            </a:endParaRPr>
          </a:p>
        </p:txBody>
      </p:sp>
      <p:grpSp>
        <p:nvGrpSpPr>
          <p:cNvPr id="231438" name="Group 14"/>
          <p:cNvGrpSpPr>
            <a:grpSpLocks/>
          </p:cNvGrpSpPr>
          <p:nvPr/>
        </p:nvGrpSpPr>
        <p:grpSpPr bwMode="auto">
          <a:xfrm>
            <a:off x="4211638" y="2060575"/>
            <a:ext cx="1512887" cy="1943100"/>
            <a:chOff x="2562" y="1344"/>
            <a:chExt cx="953" cy="1224"/>
          </a:xfrm>
        </p:grpSpPr>
        <p:grpSp>
          <p:nvGrpSpPr>
            <p:cNvPr id="159763" name="Group 15"/>
            <p:cNvGrpSpPr>
              <a:grpSpLocks/>
            </p:cNvGrpSpPr>
            <p:nvPr/>
          </p:nvGrpSpPr>
          <p:grpSpPr bwMode="auto">
            <a:xfrm>
              <a:off x="2744" y="1933"/>
              <a:ext cx="590" cy="454"/>
              <a:chOff x="3470" y="890"/>
              <a:chExt cx="1179" cy="862"/>
            </a:xfrm>
          </p:grpSpPr>
          <p:sp>
            <p:nvSpPr>
              <p:cNvPr id="159769" name="Freeform 16"/>
              <p:cNvSpPr>
                <a:spLocks/>
              </p:cNvSpPr>
              <p:nvPr/>
            </p:nvSpPr>
            <p:spPr bwMode="auto">
              <a:xfrm>
                <a:off x="3470" y="890"/>
                <a:ext cx="1170" cy="832"/>
              </a:xfrm>
              <a:custGeom>
                <a:avLst/>
                <a:gdLst>
                  <a:gd name="T0" fmla="*/ 93 w 1170"/>
                  <a:gd name="T1" fmla="*/ 198 h 832"/>
                  <a:gd name="T2" fmla="*/ 99 w 1170"/>
                  <a:gd name="T3" fmla="*/ 162 h 832"/>
                  <a:gd name="T4" fmla="*/ 171 w 1170"/>
                  <a:gd name="T5" fmla="*/ 126 h 832"/>
                  <a:gd name="T6" fmla="*/ 201 w 1170"/>
                  <a:gd name="T7" fmla="*/ 96 h 832"/>
                  <a:gd name="T8" fmla="*/ 237 w 1170"/>
                  <a:gd name="T9" fmla="*/ 84 h 832"/>
                  <a:gd name="T10" fmla="*/ 387 w 1170"/>
                  <a:gd name="T11" fmla="*/ 30 h 832"/>
                  <a:gd name="T12" fmla="*/ 441 w 1170"/>
                  <a:gd name="T13" fmla="*/ 6 h 832"/>
                  <a:gd name="T14" fmla="*/ 459 w 1170"/>
                  <a:gd name="T15" fmla="*/ 0 h 832"/>
                  <a:gd name="T16" fmla="*/ 759 w 1170"/>
                  <a:gd name="T17" fmla="*/ 6 h 832"/>
                  <a:gd name="T18" fmla="*/ 813 w 1170"/>
                  <a:gd name="T19" fmla="*/ 36 h 832"/>
                  <a:gd name="T20" fmla="*/ 861 w 1170"/>
                  <a:gd name="T21" fmla="*/ 42 h 832"/>
                  <a:gd name="T22" fmla="*/ 975 w 1170"/>
                  <a:gd name="T23" fmla="*/ 114 h 832"/>
                  <a:gd name="T24" fmla="*/ 1017 w 1170"/>
                  <a:gd name="T25" fmla="*/ 204 h 832"/>
                  <a:gd name="T26" fmla="*/ 1041 w 1170"/>
                  <a:gd name="T27" fmla="*/ 294 h 832"/>
                  <a:gd name="T28" fmla="*/ 1065 w 1170"/>
                  <a:gd name="T29" fmla="*/ 312 h 832"/>
                  <a:gd name="T30" fmla="*/ 1083 w 1170"/>
                  <a:gd name="T31" fmla="*/ 330 h 832"/>
                  <a:gd name="T32" fmla="*/ 1131 w 1170"/>
                  <a:gd name="T33" fmla="*/ 342 h 832"/>
                  <a:gd name="T34" fmla="*/ 1131 w 1170"/>
                  <a:gd name="T35" fmla="*/ 558 h 832"/>
                  <a:gd name="T36" fmla="*/ 1113 w 1170"/>
                  <a:gd name="T37" fmla="*/ 612 h 832"/>
                  <a:gd name="T38" fmla="*/ 1041 w 1170"/>
                  <a:gd name="T39" fmla="*/ 660 h 832"/>
                  <a:gd name="T40" fmla="*/ 993 w 1170"/>
                  <a:gd name="T41" fmla="*/ 738 h 832"/>
                  <a:gd name="T42" fmla="*/ 807 w 1170"/>
                  <a:gd name="T43" fmla="*/ 792 h 832"/>
                  <a:gd name="T44" fmla="*/ 549 w 1170"/>
                  <a:gd name="T45" fmla="*/ 828 h 832"/>
                  <a:gd name="T46" fmla="*/ 447 w 1170"/>
                  <a:gd name="T47" fmla="*/ 822 h 832"/>
                  <a:gd name="T48" fmla="*/ 333 w 1170"/>
                  <a:gd name="T49" fmla="*/ 780 h 832"/>
                  <a:gd name="T50" fmla="*/ 261 w 1170"/>
                  <a:gd name="T51" fmla="*/ 732 h 832"/>
                  <a:gd name="T52" fmla="*/ 225 w 1170"/>
                  <a:gd name="T53" fmla="*/ 714 h 832"/>
                  <a:gd name="T54" fmla="*/ 129 w 1170"/>
                  <a:gd name="T55" fmla="*/ 684 h 832"/>
                  <a:gd name="T56" fmla="*/ 75 w 1170"/>
                  <a:gd name="T57" fmla="*/ 612 h 832"/>
                  <a:gd name="T58" fmla="*/ 63 w 1170"/>
                  <a:gd name="T59" fmla="*/ 576 h 832"/>
                  <a:gd name="T60" fmla="*/ 33 w 1170"/>
                  <a:gd name="T61" fmla="*/ 540 h 832"/>
                  <a:gd name="T62" fmla="*/ 3 w 1170"/>
                  <a:gd name="T63" fmla="*/ 486 h 832"/>
                  <a:gd name="T64" fmla="*/ 9 w 1170"/>
                  <a:gd name="T65" fmla="*/ 438 h 832"/>
                  <a:gd name="T66" fmla="*/ 21 w 1170"/>
                  <a:gd name="T67" fmla="*/ 420 h 832"/>
                  <a:gd name="T68" fmla="*/ 69 w 1170"/>
                  <a:gd name="T69" fmla="*/ 204 h 832"/>
                  <a:gd name="T70" fmla="*/ 99 w 1170"/>
                  <a:gd name="T71" fmla="*/ 180 h 832"/>
                  <a:gd name="T72" fmla="*/ 93 w 1170"/>
                  <a:gd name="T73" fmla="*/ 198 h 8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0"/>
                  <a:gd name="T112" fmla="*/ 0 h 832"/>
                  <a:gd name="T113" fmla="*/ 1170 w 1170"/>
                  <a:gd name="T114" fmla="*/ 832 h 8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0" h="832">
                    <a:moveTo>
                      <a:pt x="93" y="198"/>
                    </a:moveTo>
                    <a:cubicBezTo>
                      <a:pt x="95" y="186"/>
                      <a:pt x="94" y="173"/>
                      <a:pt x="99" y="162"/>
                    </a:cubicBezTo>
                    <a:cubicBezTo>
                      <a:pt x="108" y="143"/>
                      <a:pt x="152" y="139"/>
                      <a:pt x="171" y="126"/>
                    </a:cubicBezTo>
                    <a:cubicBezTo>
                      <a:pt x="182" y="110"/>
                      <a:pt x="182" y="104"/>
                      <a:pt x="201" y="96"/>
                    </a:cubicBezTo>
                    <a:cubicBezTo>
                      <a:pt x="213" y="91"/>
                      <a:pt x="237" y="84"/>
                      <a:pt x="237" y="84"/>
                    </a:cubicBezTo>
                    <a:cubicBezTo>
                      <a:pt x="278" y="23"/>
                      <a:pt x="300" y="35"/>
                      <a:pt x="387" y="30"/>
                    </a:cubicBezTo>
                    <a:cubicBezTo>
                      <a:pt x="416" y="11"/>
                      <a:pt x="398" y="20"/>
                      <a:pt x="441" y="6"/>
                    </a:cubicBezTo>
                    <a:cubicBezTo>
                      <a:pt x="447" y="4"/>
                      <a:pt x="459" y="0"/>
                      <a:pt x="459" y="0"/>
                    </a:cubicBezTo>
                    <a:cubicBezTo>
                      <a:pt x="559" y="2"/>
                      <a:pt x="659" y="0"/>
                      <a:pt x="759" y="6"/>
                    </a:cubicBezTo>
                    <a:cubicBezTo>
                      <a:pt x="774" y="7"/>
                      <a:pt x="798" y="32"/>
                      <a:pt x="813" y="36"/>
                    </a:cubicBezTo>
                    <a:cubicBezTo>
                      <a:pt x="829" y="40"/>
                      <a:pt x="845" y="40"/>
                      <a:pt x="861" y="42"/>
                    </a:cubicBezTo>
                    <a:cubicBezTo>
                      <a:pt x="878" y="129"/>
                      <a:pt x="889" y="108"/>
                      <a:pt x="975" y="114"/>
                    </a:cubicBezTo>
                    <a:cubicBezTo>
                      <a:pt x="986" y="147"/>
                      <a:pt x="1009" y="172"/>
                      <a:pt x="1017" y="204"/>
                    </a:cubicBezTo>
                    <a:cubicBezTo>
                      <a:pt x="1021" y="222"/>
                      <a:pt x="1030" y="278"/>
                      <a:pt x="1041" y="294"/>
                    </a:cubicBezTo>
                    <a:cubicBezTo>
                      <a:pt x="1047" y="302"/>
                      <a:pt x="1057" y="305"/>
                      <a:pt x="1065" y="312"/>
                    </a:cubicBezTo>
                    <a:cubicBezTo>
                      <a:pt x="1071" y="318"/>
                      <a:pt x="1075" y="326"/>
                      <a:pt x="1083" y="330"/>
                    </a:cubicBezTo>
                    <a:cubicBezTo>
                      <a:pt x="1098" y="337"/>
                      <a:pt x="1131" y="342"/>
                      <a:pt x="1131" y="342"/>
                    </a:cubicBezTo>
                    <a:cubicBezTo>
                      <a:pt x="1170" y="401"/>
                      <a:pt x="1157" y="500"/>
                      <a:pt x="1131" y="558"/>
                    </a:cubicBezTo>
                    <a:cubicBezTo>
                      <a:pt x="1123" y="575"/>
                      <a:pt x="1129" y="601"/>
                      <a:pt x="1113" y="612"/>
                    </a:cubicBezTo>
                    <a:cubicBezTo>
                      <a:pt x="1088" y="629"/>
                      <a:pt x="1066" y="644"/>
                      <a:pt x="1041" y="660"/>
                    </a:cubicBezTo>
                    <a:cubicBezTo>
                      <a:pt x="1027" y="681"/>
                      <a:pt x="1013" y="725"/>
                      <a:pt x="993" y="738"/>
                    </a:cubicBezTo>
                    <a:cubicBezTo>
                      <a:pt x="926" y="783"/>
                      <a:pt x="894" y="787"/>
                      <a:pt x="807" y="792"/>
                    </a:cubicBezTo>
                    <a:cubicBezTo>
                      <a:pt x="688" y="832"/>
                      <a:pt x="751" y="821"/>
                      <a:pt x="549" y="828"/>
                    </a:cubicBezTo>
                    <a:cubicBezTo>
                      <a:pt x="515" y="826"/>
                      <a:pt x="481" y="826"/>
                      <a:pt x="447" y="822"/>
                    </a:cubicBezTo>
                    <a:cubicBezTo>
                      <a:pt x="416" y="818"/>
                      <a:pt x="360" y="799"/>
                      <a:pt x="333" y="780"/>
                    </a:cubicBezTo>
                    <a:cubicBezTo>
                      <a:pt x="312" y="765"/>
                      <a:pt x="287" y="741"/>
                      <a:pt x="261" y="732"/>
                    </a:cubicBezTo>
                    <a:cubicBezTo>
                      <a:pt x="195" y="710"/>
                      <a:pt x="295" y="745"/>
                      <a:pt x="225" y="714"/>
                    </a:cubicBezTo>
                    <a:cubicBezTo>
                      <a:pt x="194" y="700"/>
                      <a:pt x="161" y="695"/>
                      <a:pt x="129" y="684"/>
                    </a:cubicBezTo>
                    <a:cubicBezTo>
                      <a:pt x="109" y="664"/>
                      <a:pt x="84" y="639"/>
                      <a:pt x="75" y="612"/>
                    </a:cubicBezTo>
                    <a:cubicBezTo>
                      <a:pt x="71" y="600"/>
                      <a:pt x="70" y="587"/>
                      <a:pt x="63" y="576"/>
                    </a:cubicBezTo>
                    <a:cubicBezTo>
                      <a:pt x="33" y="531"/>
                      <a:pt x="71" y="586"/>
                      <a:pt x="33" y="540"/>
                    </a:cubicBezTo>
                    <a:cubicBezTo>
                      <a:pt x="19" y="524"/>
                      <a:pt x="15" y="504"/>
                      <a:pt x="3" y="486"/>
                    </a:cubicBezTo>
                    <a:cubicBezTo>
                      <a:pt x="5" y="470"/>
                      <a:pt x="5" y="454"/>
                      <a:pt x="9" y="438"/>
                    </a:cubicBezTo>
                    <a:cubicBezTo>
                      <a:pt x="11" y="431"/>
                      <a:pt x="20" y="427"/>
                      <a:pt x="21" y="420"/>
                    </a:cubicBezTo>
                    <a:cubicBezTo>
                      <a:pt x="32" y="347"/>
                      <a:pt x="0" y="250"/>
                      <a:pt x="69" y="204"/>
                    </a:cubicBezTo>
                    <a:cubicBezTo>
                      <a:pt x="69" y="203"/>
                      <a:pt x="87" y="168"/>
                      <a:pt x="99" y="180"/>
                    </a:cubicBezTo>
                    <a:cubicBezTo>
                      <a:pt x="103" y="184"/>
                      <a:pt x="95" y="192"/>
                      <a:pt x="93" y="198"/>
                    </a:cubicBezTo>
                    <a:close/>
                  </a:path>
                </a:pathLst>
              </a:custGeom>
              <a:solidFill>
                <a:schemeClr val="bg2"/>
              </a:solidFill>
              <a:ln w="9525">
                <a:solidFill>
                  <a:schemeClr val="tx1"/>
                </a:solidFill>
                <a:round/>
                <a:headEnd/>
                <a:tailEnd/>
              </a:ln>
            </p:spPr>
            <p:txBody>
              <a:bodyPr/>
              <a:lstStyle/>
              <a:p>
                <a:endParaRPr lang="fr-FR"/>
              </a:p>
            </p:txBody>
          </p:sp>
          <p:grpSp>
            <p:nvGrpSpPr>
              <p:cNvPr id="159770" name="Group 17"/>
              <p:cNvGrpSpPr>
                <a:grpSpLocks/>
              </p:cNvGrpSpPr>
              <p:nvPr/>
            </p:nvGrpSpPr>
            <p:grpSpPr bwMode="auto">
              <a:xfrm>
                <a:off x="3878" y="981"/>
                <a:ext cx="771" cy="771"/>
                <a:chOff x="3288" y="1661"/>
                <a:chExt cx="726" cy="726"/>
              </a:xfrm>
            </p:grpSpPr>
            <p:sp>
              <p:nvSpPr>
                <p:cNvPr id="159771" name="Oval 18"/>
                <p:cNvSpPr>
                  <a:spLocks noChangeArrowheads="1"/>
                </p:cNvSpPr>
                <p:nvPr/>
              </p:nvSpPr>
              <p:spPr bwMode="auto">
                <a:xfrm>
                  <a:off x="3288" y="1661"/>
                  <a:ext cx="726" cy="726"/>
                </a:xfrm>
                <a:prstGeom prst="ellipse">
                  <a:avLst/>
                </a:prstGeom>
                <a:solidFill>
                  <a:srgbClr val="FFFF00"/>
                </a:solidFill>
                <a:ln w="9525">
                  <a:solidFill>
                    <a:schemeClr val="bg1"/>
                  </a:solidFill>
                  <a:round/>
                  <a:headEnd/>
                  <a:tailEnd/>
                </a:ln>
              </p:spPr>
              <p:txBody>
                <a:bodyPr wrap="none" anchor="ctr"/>
                <a:lstStyle/>
                <a:p>
                  <a:pPr algn="ctr"/>
                  <a:endParaRPr lang="fr-FR" sz="2000">
                    <a:solidFill>
                      <a:srgbClr val="080808"/>
                    </a:solidFill>
                    <a:latin typeface="Times New Roman" pitchFamily="18" charset="0"/>
                  </a:endParaRPr>
                </a:p>
              </p:txBody>
            </p:sp>
            <p:sp>
              <p:nvSpPr>
                <p:cNvPr id="159772" name="Oval 19"/>
                <p:cNvSpPr>
                  <a:spLocks noChangeArrowheads="1"/>
                </p:cNvSpPr>
                <p:nvPr/>
              </p:nvSpPr>
              <p:spPr bwMode="auto">
                <a:xfrm>
                  <a:off x="3424" y="1797"/>
                  <a:ext cx="453" cy="453"/>
                </a:xfrm>
                <a:prstGeom prst="ellipse">
                  <a:avLst/>
                </a:prstGeom>
                <a:solidFill>
                  <a:srgbClr val="080808"/>
                </a:solidFill>
                <a:ln w="9525">
                  <a:solidFill>
                    <a:schemeClr val="bg1"/>
                  </a:solidFill>
                  <a:round/>
                  <a:headEnd/>
                  <a:tailEnd/>
                </a:ln>
              </p:spPr>
              <p:txBody>
                <a:bodyPr wrap="none" anchor="ctr"/>
                <a:lstStyle/>
                <a:p>
                  <a:pPr algn="ctr"/>
                  <a:endParaRPr lang="fr-FR" sz="2000">
                    <a:solidFill>
                      <a:srgbClr val="080808"/>
                    </a:solidFill>
                    <a:latin typeface="Times New Roman" pitchFamily="18" charset="0"/>
                  </a:endParaRPr>
                </a:p>
              </p:txBody>
            </p:sp>
          </p:grpSp>
        </p:grpSp>
        <p:grpSp>
          <p:nvGrpSpPr>
            <p:cNvPr id="159764" name="Group 20"/>
            <p:cNvGrpSpPr>
              <a:grpSpLocks/>
            </p:cNvGrpSpPr>
            <p:nvPr/>
          </p:nvGrpSpPr>
          <p:grpSpPr bwMode="auto">
            <a:xfrm>
              <a:off x="2699" y="1434"/>
              <a:ext cx="544" cy="408"/>
              <a:chOff x="2698" y="1207"/>
              <a:chExt cx="907" cy="681"/>
            </a:xfrm>
          </p:grpSpPr>
          <p:sp>
            <p:nvSpPr>
              <p:cNvPr id="159766" name="Freeform 21"/>
              <p:cNvSpPr>
                <a:spLocks/>
              </p:cNvSpPr>
              <p:nvPr/>
            </p:nvSpPr>
            <p:spPr bwMode="auto">
              <a:xfrm>
                <a:off x="2698" y="1207"/>
                <a:ext cx="900" cy="657"/>
              </a:xfrm>
              <a:custGeom>
                <a:avLst/>
                <a:gdLst>
                  <a:gd name="T0" fmla="*/ 55 w 1170"/>
                  <a:gd name="T1" fmla="*/ 123 h 832"/>
                  <a:gd name="T2" fmla="*/ 58 w 1170"/>
                  <a:gd name="T3" fmla="*/ 101 h 832"/>
                  <a:gd name="T4" fmla="*/ 102 w 1170"/>
                  <a:gd name="T5" fmla="*/ 78 h 832"/>
                  <a:gd name="T6" fmla="*/ 119 w 1170"/>
                  <a:gd name="T7" fmla="*/ 60 h 832"/>
                  <a:gd name="T8" fmla="*/ 140 w 1170"/>
                  <a:gd name="T9" fmla="*/ 52 h 832"/>
                  <a:gd name="T10" fmla="*/ 229 w 1170"/>
                  <a:gd name="T11" fmla="*/ 19 h 832"/>
                  <a:gd name="T12" fmla="*/ 261 w 1170"/>
                  <a:gd name="T13" fmla="*/ 4 h 832"/>
                  <a:gd name="T14" fmla="*/ 272 w 1170"/>
                  <a:gd name="T15" fmla="*/ 0 h 832"/>
                  <a:gd name="T16" fmla="*/ 449 w 1170"/>
                  <a:gd name="T17" fmla="*/ 4 h 832"/>
                  <a:gd name="T18" fmla="*/ 481 w 1170"/>
                  <a:gd name="T19" fmla="*/ 22 h 832"/>
                  <a:gd name="T20" fmla="*/ 509 w 1170"/>
                  <a:gd name="T21" fmla="*/ 26 h 832"/>
                  <a:gd name="T22" fmla="*/ 577 w 1170"/>
                  <a:gd name="T23" fmla="*/ 71 h 832"/>
                  <a:gd name="T24" fmla="*/ 602 w 1170"/>
                  <a:gd name="T25" fmla="*/ 127 h 832"/>
                  <a:gd name="T26" fmla="*/ 616 w 1170"/>
                  <a:gd name="T27" fmla="*/ 183 h 832"/>
                  <a:gd name="T28" fmla="*/ 630 w 1170"/>
                  <a:gd name="T29" fmla="*/ 194 h 832"/>
                  <a:gd name="T30" fmla="*/ 641 w 1170"/>
                  <a:gd name="T31" fmla="*/ 206 h 832"/>
                  <a:gd name="T32" fmla="*/ 669 w 1170"/>
                  <a:gd name="T33" fmla="*/ 213 h 832"/>
                  <a:gd name="T34" fmla="*/ 669 w 1170"/>
                  <a:gd name="T35" fmla="*/ 348 h 832"/>
                  <a:gd name="T36" fmla="*/ 658 w 1170"/>
                  <a:gd name="T37" fmla="*/ 381 h 832"/>
                  <a:gd name="T38" fmla="*/ 616 w 1170"/>
                  <a:gd name="T39" fmla="*/ 411 h 832"/>
                  <a:gd name="T40" fmla="*/ 588 w 1170"/>
                  <a:gd name="T41" fmla="*/ 460 h 832"/>
                  <a:gd name="T42" fmla="*/ 478 w 1170"/>
                  <a:gd name="T43" fmla="*/ 494 h 832"/>
                  <a:gd name="T44" fmla="*/ 325 w 1170"/>
                  <a:gd name="T45" fmla="*/ 516 h 832"/>
                  <a:gd name="T46" fmla="*/ 265 w 1170"/>
                  <a:gd name="T47" fmla="*/ 512 h 832"/>
                  <a:gd name="T48" fmla="*/ 197 w 1170"/>
                  <a:gd name="T49" fmla="*/ 486 h 832"/>
                  <a:gd name="T50" fmla="*/ 155 w 1170"/>
                  <a:gd name="T51" fmla="*/ 456 h 832"/>
                  <a:gd name="T52" fmla="*/ 133 w 1170"/>
                  <a:gd name="T53" fmla="*/ 445 h 832"/>
                  <a:gd name="T54" fmla="*/ 76 w 1170"/>
                  <a:gd name="T55" fmla="*/ 426 h 832"/>
                  <a:gd name="T56" fmla="*/ 45 w 1170"/>
                  <a:gd name="T57" fmla="*/ 381 h 832"/>
                  <a:gd name="T58" fmla="*/ 37 w 1170"/>
                  <a:gd name="T59" fmla="*/ 359 h 832"/>
                  <a:gd name="T60" fmla="*/ 19 w 1170"/>
                  <a:gd name="T61" fmla="*/ 336 h 832"/>
                  <a:gd name="T62" fmla="*/ 2 w 1170"/>
                  <a:gd name="T63" fmla="*/ 303 h 832"/>
                  <a:gd name="T64" fmla="*/ 5 w 1170"/>
                  <a:gd name="T65" fmla="*/ 273 h 832"/>
                  <a:gd name="T66" fmla="*/ 12 w 1170"/>
                  <a:gd name="T67" fmla="*/ 262 h 832"/>
                  <a:gd name="T68" fmla="*/ 41 w 1170"/>
                  <a:gd name="T69" fmla="*/ 127 h 832"/>
                  <a:gd name="T70" fmla="*/ 58 w 1170"/>
                  <a:gd name="T71" fmla="*/ 112 h 832"/>
                  <a:gd name="T72" fmla="*/ 55 w 1170"/>
                  <a:gd name="T73" fmla="*/ 123 h 8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0"/>
                  <a:gd name="T112" fmla="*/ 0 h 832"/>
                  <a:gd name="T113" fmla="*/ 1170 w 1170"/>
                  <a:gd name="T114" fmla="*/ 832 h 8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0" h="832">
                    <a:moveTo>
                      <a:pt x="93" y="198"/>
                    </a:moveTo>
                    <a:cubicBezTo>
                      <a:pt x="95" y="186"/>
                      <a:pt x="94" y="173"/>
                      <a:pt x="99" y="162"/>
                    </a:cubicBezTo>
                    <a:cubicBezTo>
                      <a:pt x="108" y="143"/>
                      <a:pt x="152" y="139"/>
                      <a:pt x="171" y="126"/>
                    </a:cubicBezTo>
                    <a:cubicBezTo>
                      <a:pt x="182" y="110"/>
                      <a:pt x="182" y="104"/>
                      <a:pt x="201" y="96"/>
                    </a:cubicBezTo>
                    <a:cubicBezTo>
                      <a:pt x="213" y="91"/>
                      <a:pt x="237" y="84"/>
                      <a:pt x="237" y="84"/>
                    </a:cubicBezTo>
                    <a:cubicBezTo>
                      <a:pt x="278" y="23"/>
                      <a:pt x="300" y="35"/>
                      <a:pt x="387" y="30"/>
                    </a:cubicBezTo>
                    <a:cubicBezTo>
                      <a:pt x="416" y="11"/>
                      <a:pt x="398" y="20"/>
                      <a:pt x="441" y="6"/>
                    </a:cubicBezTo>
                    <a:cubicBezTo>
                      <a:pt x="447" y="4"/>
                      <a:pt x="459" y="0"/>
                      <a:pt x="459" y="0"/>
                    </a:cubicBezTo>
                    <a:cubicBezTo>
                      <a:pt x="559" y="2"/>
                      <a:pt x="659" y="0"/>
                      <a:pt x="759" y="6"/>
                    </a:cubicBezTo>
                    <a:cubicBezTo>
                      <a:pt x="774" y="7"/>
                      <a:pt x="798" y="32"/>
                      <a:pt x="813" y="36"/>
                    </a:cubicBezTo>
                    <a:cubicBezTo>
                      <a:pt x="829" y="40"/>
                      <a:pt x="845" y="40"/>
                      <a:pt x="861" y="42"/>
                    </a:cubicBezTo>
                    <a:cubicBezTo>
                      <a:pt x="878" y="129"/>
                      <a:pt x="889" y="108"/>
                      <a:pt x="975" y="114"/>
                    </a:cubicBezTo>
                    <a:cubicBezTo>
                      <a:pt x="986" y="147"/>
                      <a:pt x="1009" y="172"/>
                      <a:pt x="1017" y="204"/>
                    </a:cubicBezTo>
                    <a:cubicBezTo>
                      <a:pt x="1021" y="222"/>
                      <a:pt x="1030" y="278"/>
                      <a:pt x="1041" y="294"/>
                    </a:cubicBezTo>
                    <a:cubicBezTo>
                      <a:pt x="1047" y="302"/>
                      <a:pt x="1057" y="305"/>
                      <a:pt x="1065" y="312"/>
                    </a:cubicBezTo>
                    <a:cubicBezTo>
                      <a:pt x="1071" y="318"/>
                      <a:pt x="1075" y="326"/>
                      <a:pt x="1083" y="330"/>
                    </a:cubicBezTo>
                    <a:cubicBezTo>
                      <a:pt x="1098" y="337"/>
                      <a:pt x="1131" y="342"/>
                      <a:pt x="1131" y="342"/>
                    </a:cubicBezTo>
                    <a:cubicBezTo>
                      <a:pt x="1170" y="401"/>
                      <a:pt x="1157" y="500"/>
                      <a:pt x="1131" y="558"/>
                    </a:cubicBezTo>
                    <a:cubicBezTo>
                      <a:pt x="1123" y="575"/>
                      <a:pt x="1129" y="601"/>
                      <a:pt x="1113" y="612"/>
                    </a:cubicBezTo>
                    <a:cubicBezTo>
                      <a:pt x="1088" y="629"/>
                      <a:pt x="1066" y="644"/>
                      <a:pt x="1041" y="660"/>
                    </a:cubicBezTo>
                    <a:cubicBezTo>
                      <a:pt x="1027" y="681"/>
                      <a:pt x="1013" y="725"/>
                      <a:pt x="993" y="738"/>
                    </a:cubicBezTo>
                    <a:cubicBezTo>
                      <a:pt x="926" y="783"/>
                      <a:pt x="894" y="787"/>
                      <a:pt x="807" y="792"/>
                    </a:cubicBezTo>
                    <a:cubicBezTo>
                      <a:pt x="688" y="832"/>
                      <a:pt x="751" y="821"/>
                      <a:pt x="549" y="828"/>
                    </a:cubicBezTo>
                    <a:cubicBezTo>
                      <a:pt x="515" y="826"/>
                      <a:pt x="481" y="826"/>
                      <a:pt x="447" y="822"/>
                    </a:cubicBezTo>
                    <a:cubicBezTo>
                      <a:pt x="416" y="818"/>
                      <a:pt x="360" y="799"/>
                      <a:pt x="333" y="780"/>
                    </a:cubicBezTo>
                    <a:cubicBezTo>
                      <a:pt x="312" y="765"/>
                      <a:pt x="287" y="741"/>
                      <a:pt x="261" y="732"/>
                    </a:cubicBezTo>
                    <a:cubicBezTo>
                      <a:pt x="195" y="710"/>
                      <a:pt x="295" y="745"/>
                      <a:pt x="225" y="714"/>
                    </a:cubicBezTo>
                    <a:cubicBezTo>
                      <a:pt x="194" y="700"/>
                      <a:pt x="161" y="695"/>
                      <a:pt x="129" y="684"/>
                    </a:cubicBezTo>
                    <a:cubicBezTo>
                      <a:pt x="109" y="664"/>
                      <a:pt x="84" y="639"/>
                      <a:pt x="75" y="612"/>
                    </a:cubicBezTo>
                    <a:cubicBezTo>
                      <a:pt x="71" y="600"/>
                      <a:pt x="70" y="587"/>
                      <a:pt x="63" y="576"/>
                    </a:cubicBezTo>
                    <a:cubicBezTo>
                      <a:pt x="33" y="531"/>
                      <a:pt x="71" y="586"/>
                      <a:pt x="33" y="540"/>
                    </a:cubicBezTo>
                    <a:cubicBezTo>
                      <a:pt x="19" y="524"/>
                      <a:pt x="15" y="504"/>
                      <a:pt x="3" y="486"/>
                    </a:cubicBezTo>
                    <a:cubicBezTo>
                      <a:pt x="5" y="470"/>
                      <a:pt x="5" y="454"/>
                      <a:pt x="9" y="438"/>
                    </a:cubicBezTo>
                    <a:cubicBezTo>
                      <a:pt x="11" y="431"/>
                      <a:pt x="20" y="427"/>
                      <a:pt x="21" y="420"/>
                    </a:cubicBezTo>
                    <a:cubicBezTo>
                      <a:pt x="32" y="347"/>
                      <a:pt x="0" y="250"/>
                      <a:pt x="69" y="204"/>
                    </a:cubicBezTo>
                    <a:cubicBezTo>
                      <a:pt x="69" y="203"/>
                      <a:pt x="87" y="168"/>
                      <a:pt x="99" y="180"/>
                    </a:cubicBezTo>
                    <a:cubicBezTo>
                      <a:pt x="103" y="184"/>
                      <a:pt x="95" y="192"/>
                      <a:pt x="93" y="198"/>
                    </a:cubicBezTo>
                    <a:close/>
                  </a:path>
                </a:pathLst>
              </a:custGeom>
              <a:solidFill>
                <a:schemeClr val="bg2"/>
              </a:solidFill>
              <a:ln w="9525">
                <a:solidFill>
                  <a:schemeClr val="tx1"/>
                </a:solidFill>
                <a:round/>
                <a:headEnd/>
                <a:tailEnd/>
              </a:ln>
            </p:spPr>
            <p:txBody>
              <a:bodyPr/>
              <a:lstStyle/>
              <a:p>
                <a:endParaRPr lang="fr-FR"/>
              </a:p>
            </p:txBody>
          </p:sp>
          <p:sp>
            <p:nvSpPr>
              <p:cNvPr id="159767" name="Oval 22"/>
              <p:cNvSpPr>
                <a:spLocks noChangeArrowheads="1"/>
              </p:cNvSpPr>
              <p:nvPr/>
            </p:nvSpPr>
            <p:spPr bwMode="auto">
              <a:xfrm>
                <a:off x="3012" y="1279"/>
                <a:ext cx="593" cy="609"/>
              </a:xfrm>
              <a:prstGeom prst="ellipse">
                <a:avLst/>
              </a:prstGeom>
              <a:solidFill>
                <a:srgbClr val="FFFF00"/>
              </a:solidFill>
              <a:ln w="9525">
                <a:solidFill>
                  <a:schemeClr val="bg1"/>
                </a:solidFill>
                <a:round/>
                <a:headEnd/>
                <a:tailEnd/>
              </a:ln>
            </p:spPr>
            <p:txBody>
              <a:bodyPr wrap="none" anchor="ctr"/>
              <a:lstStyle/>
              <a:p>
                <a:pPr algn="ctr"/>
                <a:endParaRPr lang="fr-FR" sz="2000">
                  <a:solidFill>
                    <a:srgbClr val="080808"/>
                  </a:solidFill>
                  <a:latin typeface="Times New Roman" pitchFamily="18" charset="0"/>
                </a:endParaRPr>
              </a:p>
            </p:txBody>
          </p:sp>
          <p:sp>
            <p:nvSpPr>
              <p:cNvPr id="159768" name="Oval 23"/>
              <p:cNvSpPr>
                <a:spLocks noChangeArrowheads="1"/>
              </p:cNvSpPr>
              <p:nvPr/>
            </p:nvSpPr>
            <p:spPr bwMode="auto">
              <a:xfrm>
                <a:off x="3197" y="1479"/>
                <a:ext cx="205" cy="203"/>
              </a:xfrm>
              <a:prstGeom prst="ellipse">
                <a:avLst/>
              </a:prstGeom>
              <a:solidFill>
                <a:srgbClr val="080808"/>
              </a:solidFill>
              <a:ln w="9525">
                <a:solidFill>
                  <a:schemeClr val="bg1"/>
                </a:solidFill>
                <a:round/>
                <a:headEnd/>
                <a:tailEnd/>
              </a:ln>
            </p:spPr>
            <p:txBody>
              <a:bodyPr wrap="none" anchor="ctr"/>
              <a:lstStyle/>
              <a:p>
                <a:pPr algn="ctr"/>
                <a:endParaRPr lang="fr-FR" sz="2000">
                  <a:solidFill>
                    <a:srgbClr val="080808"/>
                  </a:solidFill>
                  <a:latin typeface="Times New Roman" pitchFamily="18" charset="0"/>
                </a:endParaRPr>
              </a:p>
            </p:txBody>
          </p:sp>
        </p:grpSp>
        <p:sp>
          <p:nvSpPr>
            <p:cNvPr id="159765" name="Rectangle 24"/>
            <p:cNvSpPr>
              <a:spLocks noChangeArrowheads="1"/>
            </p:cNvSpPr>
            <p:nvPr/>
          </p:nvSpPr>
          <p:spPr bwMode="auto">
            <a:xfrm>
              <a:off x="2562" y="1344"/>
              <a:ext cx="953" cy="1224"/>
            </a:xfrm>
            <a:prstGeom prst="rect">
              <a:avLst/>
            </a:prstGeom>
            <a:noFill/>
            <a:ln w="9525">
              <a:solidFill>
                <a:schemeClr val="bg1"/>
              </a:solidFill>
              <a:miter lim="800000"/>
              <a:headEnd/>
              <a:tailEnd/>
            </a:ln>
          </p:spPr>
          <p:txBody>
            <a:bodyPr wrap="none" anchor="ctr"/>
            <a:lstStyle/>
            <a:p>
              <a:pPr algn="ctr"/>
              <a:endParaRPr lang="fr-FR"/>
            </a:p>
          </p:txBody>
        </p:sp>
      </p:grpSp>
      <p:grpSp>
        <p:nvGrpSpPr>
          <p:cNvPr id="231468" name="Group 44"/>
          <p:cNvGrpSpPr>
            <a:grpSpLocks/>
          </p:cNvGrpSpPr>
          <p:nvPr/>
        </p:nvGrpSpPr>
        <p:grpSpPr bwMode="auto">
          <a:xfrm>
            <a:off x="252413" y="2060575"/>
            <a:ext cx="1439862" cy="3563938"/>
            <a:chOff x="295" y="1298"/>
            <a:chExt cx="907" cy="2245"/>
          </a:xfrm>
        </p:grpSpPr>
        <p:sp>
          <p:nvSpPr>
            <p:cNvPr id="159760" name="Rectangle 13"/>
            <p:cNvSpPr>
              <a:spLocks noChangeArrowheads="1"/>
            </p:cNvSpPr>
            <p:nvPr/>
          </p:nvSpPr>
          <p:spPr bwMode="auto">
            <a:xfrm>
              <a:off x="295" y="1298"/>
              <a:ext cx="907" cy="1180"/>
            </a:xfrm>
            <a:prstGeom prst="rect">
              <a:avLst/>
            </a:prstGeom>
            <a:noFill/>
            <a:ln w="9525">
              <a:solidFill>
                <a:schemeClr val="bg1"/>
              </a:solidFill>
              <a:miter lim="800000"/>
              <a:headEnd/>
              <a:tailEnd/>
            </a:ln>
          </p:spPr>
          <p:txBody>
            <a:bodyPr wrap="none" anchor="ctr"/>
            <a:lstStyle/>
            <a:p>
              <a:pPr algn="ctr"/>
              <a:endParaRPr lang="fr-FR"/>
            </a:p>
          </p:txBody>
        </p:sp>
        <p:sp>
          <p:nvSpPr>
            <p:cNvPr id="159761" name="Text Box 26"/>
            <p:cNvSpPr txBox="1">
              <a:spLocks noChangeArrowheads="1"/>
            </p:cNvSpPr>
            <p:nvPr/>
          </p:nvSpPr>
          <p:spPr bwMode="auto">
            <a:xfrm>
              <a:off x="431" y="3249"/>
              <a:ext cx="590" cy="294"/>
            </a:xfrm>
            <a:prstGeom prst="rect">
              <a:avLst/>
            </a:prstGeom>
            <a:noFill/>
            <a:ln w="9525">
              <a:solidFill>
                <a:schemeClr val="bg1"/>
              </a:solidFill>
              <a:miter lim="800000"/>
              <a:headEnd/>
              <a:tailEnd/>
            </a:ln>
          </p:spPr>
          <p:txBody>
            <a:bodyPr>
              <a:spAutoFit/>
            </a:bodyPr>
            <a:lstStyle/>
            <a:p>
              <a:r>
                <a:rPr lang="fr-BE" sz="2400"/>
                <a:t>GnRH </a:t>
              </a:r>
              <a:endParaRPr lang="fr-FR" sz="2400"/>
            </a:p>
          </p:txBody>
        </p:sp>
        <p:sp>
          <p:nvSpPr>
            <p:cNvPr id="159762" name="Line 27"/>
            <p:cNvSpPr>
              <a:spLocks noChangeShapeType="1"/>
            </p:cNvSpPr>
            <p:nvPr/>
          </p:nvSpPr>
          <p:spPr bwMode="auto">
            <a:xfrm flipV="1">
              <a:off x="703" y="2478"/>
              <a:ext cx="0" cy="771"/>
            </a:xfrm>
            <a:prstGeom prst="line">
              <a:avLst/>
            </a:prstGeom>
            <a:noFill/>
            <a:ln w="9525">
              <a:solidFill>
                <a:schemeClr val="bg1"/>
              </a:solidFill>
              <a:round/>
              <a:headEnd/>
              <a:tailEnd type="triangle" w="med" len="med"/>
            </a:ln>
          </p:spPr>
          <p:txBody>
            <a:bodyPr/>
            <a:lstStyle/>
            <a:p>
              <a:endParaRPr lang="fr-FR"/>
            </a:p>
          </p:txBody>
        </p:sp>
      </p:grpSp>
      <p:sp>
        <p:nvSpPr>
          <p:cNvPr id="231456" name="Text Box 32"/>
          <p:cNvSpPr txBox="1">
            <a:spLocks noChangeArrowheads="1"/>
          </p:cNvSpPr>
          <p:nvPr/>
        </p:nvSpPr>
        <p:spPr bwMode="auto">
          <a:xfrm>
            <a:off x="6011863" y="5084763"/>
            <a:ext cx="1239837" cy="466725"/>
          </a:xfrm>
          <a:prstGeom prst="rect">
            <a:avLst/>
          </a:prstGeom>
          <a:noFill/>
          <a:ln w="9525">
            <a:solidFill>
              <a:srgbClr val="00FF00"/>
            </a:solidFill>
            <a:miter lim="800000"/>
            <a:headEnd/>
            <a:tailEnd/>
          </a:ln>
        </p:spPr>
        <p:txBody>
          <a:bodyPr wrap="none">
            <a:spAutoFit/>
          </a:bodyPr>
          <a:lstStyle/>
          <a:p>
            <a:r>
              <a:rPr lang="fr-BE" sz="2400">
                <a:solidFill>
                  <a:srgbClr val="00FF00"/>
                </a:solidFill>
              </a:rPr>
              <a:t>GnRH d9</a:t>
            </a:r>
            <a:endParaRPr lang="fr-FR" sz="2400">
              <a:solidFill>
                <a:srgbClr val="00FF00"/>
              </a:solidFill>
            </a:endParaRPr>
          </a:p>
        </p:txBody>
      </p:sp>
      <p:sp>
        <p:nvSpPr>
          <p:cNvPr id="231457" name="Line 33"/>
          <p:cNvSpPr>
            <a:spLocks noChangeShapeType="1"/>
          </p:cNvSpPr>
          <p:nvPr/>
        </p:nvSpPr>
        <p:spPr bwMode="auto">
          <a:xfrm>
            <a:off x="6443663" y="3284538"/>
            <a:ext cx="0" cy="1728787"/>
          </a:xfrm>
          <a:prstGeom prst="line">
            <a:avLst/>
          </a:prstGeom>
          <a:noFill/>
          <a:ln w="9525">
            <a:solidFill>
              <a:schemeClr val="bg1"/>
            </a:solidFill>
            <a:round/>
            <a:headEnd/>
            <a:tailEnd type="triangle" w="med" len="med"/>
          </a:ln>
        </p:spPr>
        <p:txBody>
          <a:bodyPr/>
          <a:lstStyle/>
          <a:p>
            <a:endParaRPr lang="fr-FR"/>
          </a:p>
        </p:txBody>
      </p:sp>
      <p:sp>
        <p:nvSpPr>
          <p:cNvPr id="231460" name="Text Box 36"/>
          <p:cNvSpPr txBox="1">
            <a:spLocks noChangeArrowheads="1"/>
          </p:cNvSpPr>
          <p:nvPr/>
        </p:nvSpPr>
        <p:spPr bwMode="auto">
          <a:xfrm>
            <a:off x="6011863" y="2781300"/>
            <a:ext cx="1071562" cy="466725"/>
          </a:xfrm>
          <a:prstGeom prst="rect">
            <a:avLst/>
          </a:prstGeom>
          <a:noFill/>
          <a:ln w="9525">
            <a:solidFill>
              <a:srgbClr val="FF0066"/>
            </a:solidFill>
            <a:miter lim="800000"/>
            <a:headEnd/>
            <a:tailEnd/>
          </a:ln>
        </p:spPr>
        <p:txBody>
          <a:bodyPr wrap="none">
            <a:spAutoFit/>
          </a:bodyPr>
          <a:lstStyle/>
          <a:p>
            <a:r>
              <a:rPr lang="fr-BE" sz="2400">
                <a:solidFill>
                  <a:srgbClr val="FF0066"/>
                </a:solidFill>
              </a:rPr>
              <a:t>Oestrus</a:t>
            </a:r>
            <a:endParaRPr lang="fr-FR" sz="2400">
              <a:solidFill>
                <a:srgbClr val="FF0066"/>
              </a:solidFill>
            </a:endParaRPr>
          </a:p>
        </p:txBody>
      </p:sp>
      <p:sp>
        <p:nvSpPr>
          <p:cNvPr id="231461" name="Line 37"/>
          <p:cNvSpPr>
            <a:spLocks noChangeShapeType="1"/>
          </p:cNvSpPr>
          <p:nvPr/>
        </p:nvSpPr>
        <p:spPr bwMode="auto">
          <a:xfrm>
            <a:off x="5724525" y="2997200"/>
            <a:ext cx="287338" cy="0"/>
          </a:xfrm>
          <a:prstGeom prst="line">
            <a:avLst/>
          </a:prstGeom>
          <a:noFill/>
          <a:ln w="9525">
            <a:solidFill>
              <a:schemeClr val="bg1"/>
            </a:solidFill>
            <a:round/>
            <a:headEnd/>
            <a:tailEnd type="triangle" w="med" len="med"/>
          </a:ln>
        </p:spPr>
        <p:txBody>
          <a:bodyPr/>
          <a:lstStyle/>
          <a:p>
            <a:endParaRPr lang="fr-FR"/>
          </a:p>
        </p:txBody>
      </p:sp>
      <p:grpSp>
        <p:nvGrpSpPr>
          <p:cNvPr id="231469" name="Group 45"/>
          <p:cNvGrpSpPr>
            <a:grpSpLocks/>
          </p:cNvGrpSpPr>
          <p:nvPr/>
        </p:nvGrpSpPr>
        <p:grpSpPr bwMode="auto">
          <a:xfrm>
            <a:off x="4140200" y="4005263"/>
            <a:ext cx="1336675" cy="1546225"/>
            <a:chOff x="2744" y="2523"/>
            <a:chExt cx="842" cy="974"/>
          </a:xfrm>
        </p:grpSpPr>
        <p:sp>
          <p:nvSpPr>
            <p:cNvPr id="159758" name="Text Box 35"/>
            <p:cNvSpPr txBox="1">
              <a:spLocks noChangeArrowheads="1"/>
            </p:cNvSpPr>
            <p:nvPr/>
          </p:nvSpPr>
          <p:spPr bwMode="auto">
            <a:xfrm>
              <a:off x="2744" y="3203"/>
              <a:ext cx="842" cy="294"/>
            </a:xfrm>
            <a:prstGeom prst="rect">
              <a:avLst/>
            </a:prstGeom>
            <a:noFill/>
            <a:ln w="9525">
              <a:solidFill>
                <a:srgbClr val="00FF00"/>
              </a:solidFill>
              <a:miter lim="800000"/>
              <a:headEnd/>
              <a:tailEnd/>
            </a:ln>
          </p:spPr>
          <p:txBody>
            <a:bodyPr wrap="none">
              <a:spAutoFit/>
            </a:bodyPr>
            <a:lstStyle/>
            <a:p>
              <a:r>
                <a:rPr lang="fr-BE" sz="2400">
                  <a:solidFill>
                    <a:srgbClr val="00FF00"/>
                  </a:solidFill>
                </a:rPr>
                <a:t>PGF2a d7</a:t>
              </a:r>
              <a:endParaRPr lang="fr-FR" sz="2400">
                <a:solidFill>
                  <a:srgbClr val="00FF00"/>
                </a:solidFill>
              </a:endParaRPr>
            </a:p>
          </p:txBody>
        </p:sp>
        <p:sp>
          <p:nvSpPr>
            <p:cNvPr id="159759" name="Line 38"/>
            <p:cNvSpPr>
              <a:spLocks noChangeShapeType="1"/>
            </p:cNvSpPr>
            <p:nvPr/>
          </p:nvSpPr>
          <p:spPr bwMode="auto">
            <a:xfrm flipV="1">
              <a:off x="3152" y="2523"/>
              <a:ext cx="0" cy="635"/>
            </a:xfrm>
            <a:prstGeom prst="line">
              <a:avLst/>
            </a:prstGeom>
            <a:noFill/>
            <a:ln w="9525">
              <a:solidFill>
                <a:schemeClr val="bg1"/>
              </a:solidFill>
              <a:round/>
              <a:headEnd/>
              <a:tailEnd type="triangle" w="med" len="med"/>
            </a:ln>
          </p:spPr>
          <p:txBody>
            <a:bodyPr/>
            <a:lstStyle/>
            <a:p>
              <a:endParaRPr lang="fr-FR"/>
            </a:p>
          </p:txBody>
        </p:sp>
      </p:grpSp>
      <p:sp>
        <p:nvSpPr>
          <p:cNvPr id="231466" name="Text Box 42"/>
          <p:cNvSpPr txBox="1">
            <a:spLocks noChangeArrowheads="1"/>
          </p:cNvSpPr>
          <p:nvPr/>
        </p:nvSpPr>
        <p:spPr bwMode="auto">
          <a:xfrm>
            <a:off x="7451725" y="2636838"/>
            <a:ext cx="1001713" cy="831850"/>
          </a:xfrm>
          <a:prstGeom prst="rect">
            <a:avLst/>
          </a:prstGeom>
          <a:noFill/>
          <a:ln w="9525">
            <a:solidFill>
              <a:schemeClr val="bg1"/>
            </a:solidFill>
            <a:miter lim="800000"/>
            <a:headEnd/>
            <a:tailEnd/>
          </a:ln>
        </p:spPr>
        <p:txBody>
          <a:bodyPr wrap="none">
            <a:spAutoFit/>
          </a:bodyPr>
          <a:lstStyle/>
          <a:p>
            <a:r>
              <a:rPr lang="fr-BE" sz="2400"/>
              <a:t>TAI 16 </a:t>
            </a:r>
          </a:p>
          <a:p>
            <a:r>
              <a:rPr lang="pl-PL" sz="2400"/>
              <a:t>godzin</a:t>
            </a:r>
            <a:endParaRPr lang="fr-FR" sz="2400"/>
          </a:p>
        </p:txBody>
      </p:sp>
      <p:sp>
        <p:nvSpPr>
          <p:cNvPr id="231467" name="Line 43"/>
          <p:cNvSpPr>
            <a:spLocks noChangeShapeType="1"/>
          </p:cNvSpPr>
          <p:nvPr/>
        </p:nvSpPr>
        <p:spPr bwMode="auto">
          <a:xfrm>
            <a:off x="7092950" y="2997200"/>
            <a:ext cx="215900" cy="0"/>
          </a:xfrm>
          <a:prstGeom prst="line">
            <a:avLst/>
          </a:prstGeom>
          <a:noFill/>
          <a:ln w="9525">
            <a:solidFill>
              <a:schemeClr val="bg1"/>
            </a:solidFill>
            <a:round/>
            <a:headEnd/>
            <a:tailEnd type="triangle" w="med" len="med"/>
          </a:ln>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14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14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14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14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146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146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145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14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146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14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36" grpId="0" animBg="1"/>
      <p:bldP spid="231456" grpId="0" animBg="1"/>
      <p:bldP spid="231457" grpId="0" animBg="1"/>
      <p:bldP spid="231460" grpId="0" animBg="1"/>
      <p:bldP spid="231461" grpId="0" animBg="1"/>
      <p:bldP spid="231466" grpId="0" animBg="1"/>
      <p:bldP spid="23146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Grp="1"/>
          </p:cNvSpPr>
          <p:nvPr>
            <p:ph type="title" idx="4294967295"/>
          </p:nvPr>
        </p:nvSpPr>
        <p:spPr>
          <a:xfrm>
            <a:off x="468313" y="2636838"/>
            <a:ext cx="8351837" cy="1295400"/>
          </a:xfrm>
          <a:solidFill>
            <a:srgbClr val="5F5F5F"/>
          </a:solidFill>
        </p:spPr>
        <p:txBody>
          <a:bodyPr/>
          <a:lstStyle/>
          <a:p>
            <a:r>
              <a:rPr lang="pl-PL" sz="4000" smtClean="0">
                <a:solidFill>
                  <a:schemeClr val="bg2"/>
                </a:solidFill>
              </a:rPr>
              <a:t>odmienne etapy cyklu w okresie przed- i po</a:t>
            </a:r>
            <a:r>
              <a:rPr lang="fr-BE" sz="4000" smtClean="0">
                <a:solidFill>
                  <a:schemeClr val="bg2"/>
                </a:solidFill>
              </a:rPr>
              <a:t> </a:t>
            </a:r>
            <a:r>
              <a:rPr lang="pl-PL" sz="4000" smtClean="0">
                <a:solidFill>
                  <a:schemeClr val="bg2"/>
                </a:solidFill>
              </a:rPr>
              <a:t>wycieleniu</a:t>
            </a:r>
            <a:endParaRPr lang="fr-FR" sz="4000" smtClean="0">
              <a:solidFill>
                <a:schemeClr val="bg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69" name="Rectangle 2"/>
          <p:cNvSpPr>
            <a:spLocks noGrp="1"/>
          </p:cNvSpPr>
          <p:nvPr>
            <p:ph type="title"/>
          </p:nvPr>
        </p:nvSpPr>
        <p:spPr>
          <a:xfrm>
            <a:off x="457200" y="274638"/>
            <a:ext cx="7354888" cy="1138237"/>
          </a:xfrm>
        </p:spPr>
        <p:txBody>
          <a:bodyPr/>
          <a:lstStyle/>
          <a:p>
            <a:r>
              <a:rPr lang="pl-PL" smtClean="0"/>
              <a:t>Leczenie torbieli jajnika z zastosowaniem protokołu </a:t>
            </a:r>
            <a:r>
              <a:rPr lang="fr-BE" smtClean="0"/>
              <a:t> Ovsynch</a:t>
            </a:r>
            <a:endParaRPr lang="fr-FR" smtClean="0"/>
          </a:p>
        </p:txBody>
      </p:sp>
      <p:sp>
        <p:nvSpPr>
          <p:cNvPr id="232451" name="Rectangle 3"/>
          <p:cNvSpPr>
            <a:spLocks noChangeArrowheads="1"/>
          </p:cNvSpPr>
          <p:nvPr/>
        </p:nvSpPr>
        <p:spPr bwMode="auto">
          <a:xfrm>
            <a:off x="6875463" y="2854325"/>
            <a:ext cx="2017712" cy="1042988"/>
          </a:xfrm>
          <a:prstGeom prst="rect">
            <a:avLst/>
          </a:prstGeom>
          <a:solidFill>
            <a:srgbClr val="FF33CC"/>
          </a:solidFill>
          <a:ln w="9525">
            <a:solidFill>
              <a:schemeClr val="tx1"/>
            </a:solidFill>
            <a:miter lim="800000"/>
            <a:headEnd/>
            <a:tailEnd/>
          </a:ln>
        </p:spPr>
        <p:txBody>
          <a:bodyPr wrap="none" anchor="ctr"/>
          <a:lstStyle/>
          <a:p>
            <a:pPr algn="ctr" eaLnBrk="0" hangingPunct="0"/>
            <a:r>
              <a:rPr lang="fr-BE" sz="2400">
                <a:solidFill>
                  <a:srgbClr val="000066"/>
                </a:solidFill>
              </a:rPr>
              <a:t>16 – 24 </a:t>
            </a:r>
            <a:r>
              <a:rPr lang="pl-PL" sz="2400">
                <a:solidFill>
                  <a:srgbClr val="000066"/>
                </a:solidFill>
              </a:rPr>
              <a:t>godziny</a:t>
            </a:r>
            <a:endParaRPr lang="fr-FR" sz="2400">
              <a:solidFill>
                <a:srgbClr val="000066"/>
              </a:solidFill>
            </a:endParaRPr>
          </a:p>
        </p:txBody>
      </p:sp>
      <p:sp>
        <p:nvSpPr>
          <p:cNvPr id="232452" name="Text Box 4"/>
          <p:cNvSpPr txBox="1">
            <a:spLocks noChangeArrowheads="1"/>
          </p:cNvSpPr>
          <p:nvPr/>
        </p:nvSpPr>
        <p:spPr bwMode="auto">
          <a:xfrm>
            <a:off x="7431088" y="1595438"/>
            <a:ext cx="420687" cy="457200"/>
          </a:xfrm>
          <a:prstGeom prst="rect">
            <a:avLst/>
          </a:prstGeom>
          <a:noFill/>
          <a:ln w="9525">
            <a:noFill/>
            <a:miter lim="800000"/>
            <a:headEnd/>
            <a:tailEnd/>
          </a:ln>
        </p:spPr>
        <p:txBody>
          <a:bodyPr wrap="none">
            <a:spAutoFit/>
          </a:bodyPr>
          <a:lstStyle/>
          <a:p>
            <a:pPr eaLnBrk="0" hangingPunct="0"/>
            <a:r>
              <a:rPr lang="fr-BE" sz="2400"/>
              <a:t>AI</a:t>
            </a:r>
            <a:endParaRPr lang="fr-FR" sz="2400"/>
          </a:p>
        </p:txBody>
      </p:sp>
      <p:sp>
        <p:nvSpPr>
          <p:cNvPr id="232453" name="Line 5"/>
          <p:cNvSpPr>
            <a:spLocks noChangeShapeType="1"/>
          </p:cNvSpPr>
          <p:nvPr/>
        </p:nvSpPr>
        <p:spPr bwMode="auto">
          <a:xfrm flipV="1">
            <a:off x="7723188" y="2254250"/>
            <a:ext cx="0" cy="546100"/>
          </a:xfrm>
          <a:prstGeom prst="line">
            <a:avLst/>
          </a:prstGeom>
          <a:noFill/>
          <a:ln w="9525">
            <a:solidFill>
              <a:schemeClr val="bg1"/>
            </a:solidFill>
            <a:round/>
            <a:headEnd/>
            <a:tailEnd type="triangle" w="med" len="med"/>
          </a:ln>
        </p:spPr>
        <p:txBody>
          <a:bodyPr/>
          <a:lstStyle/>
          <a:p>
            <a:endParaRPr lang="fr-FR"/>
          </a:p>
        </p:txBody>
      </p:sp>
      <p:grpSp>
        <p:nvGrpSpPr>
          <p:cNvPr id="160773" name="Group 6"/>
          <p:cNvGrpSpPr>
            <a:grpSpLocks/>
          </p:cNvGrpSpPr>
          <p:nvPr/>
        </p:nvGrpSpPr>
        <p:grpSpPr bwMode="auto">
          <a:xfrm>
            <a:off x="1835150" y="2852738"/>
            <a:ext cx="5051425" cy="1044575"/>
            <a:chOff x="1066" y="1887"/>
            <a:chExt cx="3182" cy="658"/>
          </a:xfrm>
        </p:grpSpPr>
        <p:sp>
          <p:nvSpPr>
            <p:cNvPr id="160794" name="Rectangle 7"/>
            <p:cNvSpPr>
              <a:spLocks noChangeArrowheads="1"/>
            </p:cNvSpPr>
            <p:nvPr/>
          </p:nvSpPr>
          <p:spPr bwMode="auto">
            <a:xfrm>
              <a:off x="1371" y="1887"/>
              <a:ext cx="324" cy="657"/>
            </a:xfrm>
            <a:prstGeom prst="rect">
              <a:avLst/>
            </a:prstGeom>
            <a:solidFill>
              <a:srgbClr val="99CCFF"/>
            </a:solidFill>
            <a:ln w="28575">
              <a:solidFill>
                <a:srgbClr val="A50021"/>
              </a:solidFill>
              <a:miter lim="800000"/>
              <a:headEnd/>
              <a:tailEnd/>
            </a:ln>
          </p:spPr>
          <p:txBody>
            <a:bodyPr wrap="none" anchor="ctr"/>
            <a:lstStyle/>
            <a:p>
              <a:pPr eaLnBrk="0" hangingPunct="0"/>
              <a:endParaRPr lang="fr-BE" sz="2400">
                <a:solidFill>
                  <a:schemeClr val="tx1"/>
                </a:solidFill>
              </a:endParaRPr>
            </a:p>
          </p:txBody>
        </p:sp>
        <p:sp>
          <p:nvSpPr>
            <p:cNvPr id="160795" name="Rectangle 8"/>
            <p:cNvSpPr>
              <a:spLocks noChangeArrowheads="1"/>
            </p:cNvSpPr>
            <p:nvPr/>
          </p:nvSpPr>
          <p:spPr bwMode="auto">
            <a:xfrm>
              <a:off x="1695" y="1887"/>
              <a:ext cx="325" cy="657"/>
            </a:xfrm>
            <a:prstGeom prst="rect">
              <a:avLst/>
            </a:prstGeom>
            <a:solidFill>
              <a:srgbClr val="99CCFF"/>
            </a:solidFill>
            <a:ln w="28575">
              <a:solidFill>
                <a:srgbClr val="A50021"/>
              </a:solidFill>
              <a:miter lim="800000"/>
              <a:headEnd/>
              <a:tailEnd/>
            </a:ln>
          </p:spPr>
          <p:txBody>
            <a:bodyPr wrap="none" anchor="ctr"/>
            <a:lstStyle/>
            <a:p>
              <a:pPr eaLnBrk="0" hangingPunct="0"/>
              <a:endParaRPr lang="fr-BE" sz="2400">
                <a:solidFill>
                  <a:schemeClr val="tx1"/>
                </a:solidFill>
              </a:endParaRPr>
            </a:p>
          </p:txBody>
        </p:sp>
        <p:sp>
          <p:nvSpPr>
            <p:cNvPr id="160796" name="Rectangle 9"/>
            <p:cNvSpPr>
              <a:spLocks noChangeArrowheads="1"/>
            </p:cNvSpPr>
            <p:nvPr/>
          </p:nvSpPr>
          <p:spPr bwMode="auto">
            <a:xfrm>
              <a:off x="2020" y="1887"/>
              <a:ext cx="324" cy="657"/>
            </a:xfrm>
            <a:prstGeom prst="rect">
              <a:avLst/>
            </a:prstGeom>
            <a:solidFill>
              <a:srgbClr val="99CCFF"/>
            </a:solidFill>
            <a:ln w="28575">
              <a:solidFill>
                <a:srgbClr val="A50021"/>
              </a:solidFill>
              <a:miter lim="800000"/>
              <a:headEnd/>
              <a:tailEnd/>
            </a:ln>
          </p:spPr>
          <p:txBody>
            <a:bodyPr wrap="none" anchor="ctr"/>
            <a:lstStyle/>
            <a:p>
              <a:pPr eaLnBrk="0" hangingPunct="0"/>
              <a:endParaRPr lang="fr-BE" sz="2400">
                <a:solidFill>
                  <a:schemeClr val="tx1"/>
                </a:solidFill>
              </a:endParaRPr>
            </a:p>
          </p:txBody>
        </p:sp>
        <p:sp>
          <p:nvSpPr>
            <p:cNvPr id="160797" name="Rectangle 10"/>
            <p:cNvSpPr>
              <a:spLocks noChangeArrowheads="1"/>
            </p:cNvSpPr>
            <p:nvPr/>
          </p:nvSpPr>
          <p:spPr bwMode="auto">
            <a:xfrm>
              <a:off x="2344" y="1887"/>
              <a:ext cx="324" cy="657"/>
            </a:xfrm>
            <a:prstGeom prst="rect">
              <a:avLst/>
            </a:prstGeom>
            <a:solidFill>
              <a:srgbClr val="99CCFF"/>
            </a:solidFill>
            <a:ln w="28575">
              <a:solidFill>
                <a:srgbClr val="A50021"/>
              </a:solidFill>
              <a:miter lim="800000"/>
              <a:headEnd/>
              <a:tailEnd/>
            </a:ln>
          </p:spPr>
          <p:txBody>
            <a:bodyPr wrap="none" anchor="ctr"/>
            <a:lstStyle/>
            <a:p>
              <a:pPr eaLnBrk="0" hangingPunct="0"/>
              <a:endParaRPr lang="fr-BE" sz="2400">
                <a:solidFill>
                  <a:schemeClr val="tx1"/>
                </a:solidFill>
              </a:endParaRPr>
            </a:p>
          </p:txBody>
        </p:sp>
        <p:sp>
          <p:nvSpPr>
            <p:cNvPr id="160798" name="Rectangle 11"/>
            <p:cNvSpPr>
              <a:spLocks noChangeArrowheads="1"/>
            </p:cNvSpPr>
            <p:nvPr/>
          </p:nvSpPr>
          <p:spPr bwMode="auto">
            <a:xfrm>
              <a:off x="2668" y="1887"/>
              <a:ext cx="325" cy="657"/>
            </a:xfrm>
            <a:prstGeom prst="rect">
              <a:avLst/>
            </a:prstGeom>
            <a:solidFill>
              <a:srgbClr val="99CCFF"/>
            </a:solidFill>
            <a:ln w="28575">
              <a:solidFill>
                <a:srgbClr val="A50021"/>
              </a:solidFill>
              <a:miter lim="800000"/>
              <a:headEnd/>
              <a:tailEnd/>
            </a:ln>
          </p:spPr>
          <p:txBody>
            <a:bodyPr wrap="none" anchor="ctr"/>
            <a:lstStyle/>
            <a:p>
              <a:pPr eaLnBrk="0" hangingPunct="0"/>
              <a:endParaRPr lang="fr-BE" sz="2400">
                <a:solidFill>
                  <a:schemeClr val="tx1"/>
                </a:solidFill>
              </a:endParaRPr>
            </a:p>
          </p:txBody>
        </p:sp>
        <p:sp>
          <p:nvSpPr>
            <p:cNvPr id="160799" name="Rectangle 12"/>
            <p:cNvSpPr>
              <a:spLocks noChangeArrowheads="1"/>
            </p:cNvSpPr>
            <p:nvPr/>
          </p:nvSpPr>
          <p:spPr bwMode="auto">
            <a:xfrm>
              <a:off x="2993" y="1887"/>
              <a:ext cx="324" cy="657"/>
            </a:xfrm>
            <a:prstGeom prst="rect">
              <a:avLst/>
            </a:prstGeom>
            <a:solidFill>
              <a:srgbClr val="99CCFF"/>
            </a:solidFill>
            <a:ln w="28575">
              <a:solidFill>
                <a:srgbClr val="A50021"/>
              </a:solidFill>
              <a:miter lim="800000"/>
              <a:headEnd/>
              <a:tailEnd/>
            </a:ln>
          </p:spPr>
          <p:txBody>
            <a:bodyPr wrap="none" anchor="ctr"/>
            <a:lstStyle/>
            <a:p>
              <a:pPr eaLnBrk="0" hangingPunct="0"/>
              <a:endParaRPr lang="fr-BE" sz="2400">
                <a:solidFill>
                  <a:schemeClr val="tx1"/>
                </a:solidFill>
              </a:endParaRPr>
            </a:p>
          </p:txBody>
        </p:sp>
        <p:sp>
          <p:nvSpPr>
            <p:cNvPr id="160800" name="Rectangle 13"/>
            <p:cNvSpPr>
              <a:spLocks noChangeArrowheads="1"/>
            </p:cNvSpPr>
            <p:nvPr/>
          </p:nvSpPr>
          <p:spPr bwMode="auto">
            <a:xfrm>
              <a:off x="3606" y="1888"/>
              <a:ext cx="324" cy="657"/>
            </a:xfrm>
            <a:prstGeom prst="rect">
              <a:avLst/>
            </a:prstGeom>
            <a:solidFill>
              <a:srgbClr val="99CCFF"/>
            </a:solidFill>
            <a:ln w="28575">
              <a:solidFill>
                <a:srgbClr val="A50021"/>
              </a:solidFill>
              <a:miter lim="800000"/>
              <a:headEnd/>
              <a:tailEnd/>
            </a:ln>
          </p:spPr>
          <p:txBody>
            <a:bodyPr wrap="none" anchor="ctr"/>
            <a:lstStyle/>
            <a:p>
              <a:pPr eaLnBrk="0" hangingPunct="0"/>
              <a:endParaRPr lang="fr-BE" sz="2400">
                <a:solidFill>
                  <a:schemeClr val="tx1"/>
                </a:solidFill>
              </a:endParaRPr>
            </a:p>
          </p:txBody>
        </p:sp>
        <p:sp>
          <p:nvSpPr>
            <p:cNvPr id="160801" name="Rectangle 14"/>
            <p:cNvSpPr>
              <a:spLocks noChangeArrowheads="1"/>
            </p:cNvSpPr>
            <p:nvPr/>
          </p:nvSpPr>
          <p:spPr bwMode="auto">
            <a:xfrm>
              <a:off x="3288" y="1888"/>
              <a:ext cx="325" cy="657"/>
            </a:xfrm>
            <a:prstGeom prst="rect">
              <a:avLst/>
            </a:prstGeom>
            <a:solidFill>
              <a:srgbClr val="99CCFF"/>
            </a:solidFill>
            <a:ln w="28575">
              <a:solidFill>
                <a:srgbClr val="A50021"/>
              </a:solidFill>
              <a:miter lim="800000"/>
              <a:headEnd/>
              <a:tailEnd/>
            </a:ln>
          </p:spPr>
          <p:txBody>
            <a:bodyPr wrap="none" anchor="ctr"/>
            <a:lstStyle/>
            <a:p>
              <a:pPr eaLnBrk="0" hangingPunct="0"/>
              <a:endParaRPr lang="fr-BE" sz="2400">
                <a:solidFill>
                  <a:srgbClr val="000066"/>
                </a:solidFill>
              </a:endParaRPr>
            </a:p>
          </p:txBody>
        </p:sp>
        <p:sp>
          <p:nvSpPr>
            <p:cNvPr id="160802" name="Rectangle 15"/>
            <p:cNvSpPr>
              <a:spLocks noChangeArrowheads="1"/>
            </p:cNvSpPr>
            <p:nvPr/>
          </p:nvSpPr>
          <p:spPr bwMode="auto">
            <a:xfrm>
              <a:off x="3923" y="1888"/>
              <a:ext cx="325" cy="657"/>
            </a:xfrm>
            <a:prstGeom prst="rect">
              <a:avLst/>
            </a:prstGeom>
            <a:solidFill>
              <a:srgbClr val="99CCFF"/>
            </a:solidFill>
            <a:ln w="28575">
              <a:solidFill>
                <a:srgbClr val="A50021"/>
              </a:solidFill>
              <a:miter lim="800000"/>
              <a:headEnd/>
              <a:tailEnd/>
            </a:ln>
          </p:spPr>
          <p:txBody>
            <a:bodyPr wrap="none" anchor="ctr"/>
            <a:lstStyle/>
            <a:p>
              <a:pPr eaLnBrk="0" hangingPunct="0"/>
              <a:endParaRPr lang="fr-BE" sz="2400">
                <a:solidFill>
                  <a:srgbClr val="000066"/>
                </a:solidFill>
              </a:endParaRPr>
            </a:p>
          </p:txBody>
        </p:sp>
        <p:sp>
          <p:nvSpPr>
            <p:cNvPr id="160803" name="Rectangle 16"/>
            <p:cNvSpPr>
              <a:spLocks noChangeArrowheads="1"/>
            </p:cNvSpPr>
            <p:nvPr/>
          </p:nvSpPr>
          <p:spPr bwMode="auto">
            <a:xfrm>
              <a:off x="1066" y="1888"/>
              <a:ext cx="325" cy="657"/>
            </a:xfrm>
            <a:prstGeom prst="rect">
              <a:avLst/>
            </a:prstGeom>
            <a:solidFill>
              <a:srgbClr val="99CCFF"/>
            </a:solidFill>
            <a:ln w="28575">
              <a:solidFill>
                <a:srgbClr val="A50021"/>
              </a:solidFill>
              <a:miter lim="800000"/>
              <a:headEnd/>
              <a:tailEnd/>
            </a:ln>
          </p:spPr>
          <p:txBody>
            <a:bodyPr wrap="none" anchor="ctr"/>
            <a:lstStyle/>
            <a:p>
              <a:pPr eaLnBrk="0" hangingPunct="0"/>
              <a:endParaRPr lang="fr-BE" sz="2400">
                <a:solidFill>
                  <a:srgbClr val="000066"/>
                </a:solidFill>
              </a:endParaRPr>
            </a:p>
          </p:txBody>
        </p:sp>
      </p:grpSp>
      <p:grpSp>
        <p:nvGrpSpPr>
          <p:cNvPr id="232465" name="Group 17"/>
          <p:cNvGrpSpPr>
            <a:grpSpLocks/>
          </p:cNvGrpSpPr>
          <p:nvPr/>
        </p:nvGrpSpPr>
        <p:grpSpPr bwMode="auto">
          <a:xfrm>
            <a:off x="1690688" y="3070225"/>
            <a:ext cx="944562" cy="2000250"/>
            <a:chOff x="975" y="2024"/>
            <a:chExt cx="595" cy="1260"/>
          </a:xfrm>
        </p:grpSpPr>
        <p:sp>
          <p:nvSpPr>
            <p:cNvPr id="160791" name="Text Box 18"/>
            <p:cNvSpPr txBox="1">
              <a:spLocks noChangeArrowheads="1"/>
            </p:cNvSpPr>
            <p:nvPr/>
          </p:nvSpPr>
          <p:spPr bwMode="auto">
            <a:xfrm>
              <a:off x="975" y="2991"/>
              <a:ext cx="595" cy="293"/>
            </a:xfrm>
            <a:prstGeom prst="rect">
              <a:avLst/>
            </a:prstGeom>
            <a:noFill/>
            <a:ln w="9525">
              <a:solidFill>
                <a:schemeClr val="bg1"/>
              </a:solidFill>
              <a:miter lim="800000"/>
              <a:headEnd/>
              <a:tailEnd/>
            </a:ln>
          </p:spPr>
          <p:txBody>
            <a:bodyPr>
              <a:spAutoFit/>
            </a:bodyPr>
            <a:lstStyle/>
            <a:p>
              <a:pPr eaLnBrk="0" hangingPunct="0"/>
              <a:r>
                <a:rPr lang="fr-FR" sz="2400">
                  <a:solidFill>
                    <a:srgbClr val="0099FF"/>
                  </a:solidFill>
                </a:rPr>
                <a:t>GnRH</a:t>
              </a:r>
            </a:p>
          </p:txBody>
        </p:sp>
        <p:sp>
          <p:nvSpPr>
            <p:cNvPr id="160792" name="Text Box 19"/>
            <p:cNvSpPr txBox="1">
              <a:spLocks noChangeArrowheads="1"/>
            </p:cNvSpPr>
            <p:nvPr/>
          </p:nvSpPr>
          <p:spPr bwMode="auto">
            <a:xfrm>
              <a:off x="1111" y="2024"/>
              <a:ext cx="202" cy="275"/>
            </a:xfrm>
            <a:prstGeom prst="rect">
              <a:avLst/>
            </a:prstGeom>
            <a:noFill/>
            <a:ln w="9525">
              <a:solidFill>
                <a:schemeClr val="bg1"/>
              </a:solidFill>
              <a:miter lim="800000"/>
              <a:headEnd/>
              <a:tailEnd/>
            </a:ln>
          </p:spPr>
          <p:txBody>
            <a:bodyPr wrap="none">
              <a:spAutoFit/>
            </a:bodyPr>
            <a:lstStyle/>
            <a:p>
              <a:pPr eaLnBrk="0" hangingPunct="0"/>
              <a:r>
                <a:rPr lang="fr-BE" sz="2200">
                  <a:solidFill>
                    <a:srgbClr val="000066"/>
                  </a:solidFill>
                </a:rPr>
                <a:t>0</a:t>
              </a:r>
              <a:endParaRPr lang="fr-FR" sz="2200">
                <a:solidFill>
                  <a:srgbClr val="000066"/>
                </a:solidFill>
              </a:endParaRPr>
            </a:p>
          </p:txBody>
        </p:sp>
        <p:sp>
          <p:nvSpPr>
            <p:cNvPr id="160793" name="Line 20"/>
            <p:cNvSpPr>
              <a:spLocks noChangeShapeType="1"/>
            </p:cNvSpPr>
            <p:nvPr/>
          </p:nvSpPr>
          <p:spPr bwMode="auto">
            <a:xfrm>
              <a:off x="1247" y="2523"/>
              <a:ext cx="0" cy="453"/>
            </a:xfrm>
            <a:prstGeom prst="line">
              <a:avLst/>
            </a:prstGeom>
            <a:noFill/>
            <a:ln w="9525">
              <a:solidFill>
                <a:schemeClr val="bg1"/>
              </a:solidFill>
              <a:round/>
              <a:headEnd/>
              <a:tailEnd type="triangle" w="med" len="med"/>
            </a:ln>
          </p:spPr>
          <p:txBody>
            <a:bodyPr/>
            <a:lstStyle/>
            <a:p>
              <a:endParaRPr lang="fr-FR"/>
            </a:p>
          </p:txBody>
        </p:sp>
      </p:grpSp>
      <p:grpSp>
        <p:nvGrpSpPr>
          <p:cNvPr id="232469" name="Group 21"/>
          <p:cNvGrpSpPr>
            <a:grpSpLocks/>
          </p:cNvGrpSpPr>
          <p:nvPr/>
        </p:nvGrpSpPr>
        <p:grpSpPr bwMode="auto">
          <a:xfrm>
            <a:off x="5075238" y="3070225"/>
            <a:ext cx="987425" cy="1976438"/>
            <a:chOff x="3107" y="2024"/>
            <a:chExt cx="622" cy="1245"/>
          </a:xfrm>
        </p:grpSpPr>
        <p:sp>
          <p:nvSpPr>
            <p:cNvPr id="160788" name="Text Box 22"/>
            <p:cNvSpPr txBox="1">
              <a:spLocks noChangeArrowheads="1"/>
            </p:cNvSpPr>
            <p:nvPr/>
          </p:nvSpPr>
          <p:spPr bwMode="auto">
            <a:xfrm>
              <a:off x="3334" y="2024"/>
              <a:ext cx="324" cy="275"/>
            </a:xfrm>
            <a:prstGeom prst="rect">
              <a:avLst/>
            </a:prstGeom>
            <a:noFill/>
            <a:ln w="9525">
              <a:solidFill>
                <a:schemeClr val="bg1"/>
              </a:solidFill>
              <a:miter lim="800000"/>
              <a:headEnd/>
              <a:tailEnd/>
            </a:ln>
          </p:spPr>
          <p:txBody>
            <a:bodyPr>
              <a:spAutoFit/>
            </a:bodyPr>
            <a:lstStyle/>
            <a:p>
              <a:pPr eaLnBrk="0" hangingPunct="0"/>
              <a:r>
                <a:rPr lang="fr-BE" sz="2200">
                  <a:solidFill>
                    <a:srgbClr val="000066"/>
                  </a:solidFill>
                </a:rPr>
                <a:t>7</a:t>
              </a:r>
              <a:endParaRPr lang="fr-FR" sz="2400">
                <a:solidFill>
                  <a:srgbClr val="000066"/>
                </a:solidFill>
              </a:endParaRPr>
            </a:p>
          </p:txBody>
        </p:sp>
        <p:sp>
          <p:nvSpPr>
            <p:cNvPr id="160789" name="Rectangle 23"/>
            <p:cNvSpPr>
              <a:spLocks noChangeArrowheads="1"/>
            </p:cNvSpPr>
            <p:nvPr/>
          </p:nvSpPr>
          <p:spPr bwMode="auto">
            <a:xfrm>
              <a:off x="3107" y="2976"/>
              <a:ext cx="622" cy="293"/>
            </a:xfrm>
            <a:prstGeom prst="rect">
              <a:avLst/>
            </a:prstGeom>
            <a:noFill/>
            <a:ln w="9525">
              <a:solidFill>
                <a:schemeClr val="bg1"/>
              </a:solidFill>
              <a:miter lim="800000"/>
              <a:headEnd/>
              <a:tailEnd/>
            </a:ln>
          </p:spPr>
          <p:txBody>
            <a:bodyPr wrap="none">
              <a:spAutoFit/>
            </a:bodyPr>
            <a:lstStyle/>
            <a:p>
              <a:pPr eaLnBrk="0" hangingPunct="0"/>
              <a:r>
                <a:rPr lang="fr-FR" sz="2400">
                  <a:solidFill>
                    <a:srgbClr val="0099FF"/>
                  </a:solidFill>
                </a:rPr>
                <a:t>PGF2a</a:t>
              </a:r>
            </a:p>
          </p:txBody>
        </p:sp>
        <p:sp>
          <p:nvSpPr>
            <p:cNvPr id="160790" name="Line 24"/>
            <p:cNvSpPr>
              <a:spLocks noChangeShapeType="1"/>
            </p:cNvSpPr>
            <p:nvPr/>
          </p:nvSpPr>
          <p:spPr bwMode="auto">
            <a:xfrm>
              <a:off x="3424" y="2523"/>
              <a:ext cx="0" cy="453"/>
            </a:xfrm>
            <a:prstGeom prst="line">
              <a:avLst/>
            </a:prstGeom>
            <a:noFill/>
            <a:ln w="9525">
              <a:solidFill>
                <a:schemeClr val="bg1"/>
              </a:solidFill>
              <a:round/>
              <a:headEnd/>
              <a:tailEnd type="triangle" w="med" len="med"/>
            </a:ln>
          </p:spPr>
          <p:txBody>
            <a:bodyPr/>
            <a:lstStyle/>
            <a:p>
              <a:endParaRPr lang="fr-FR"/>
            </a:p>
          </p:txBody>
        </p:sp>
      </p:grpSp>
      <p:grpSp>
        <p:nvGrpSpPr>
          <p:cNvPr id="232473" name="Group 25"/>
          <p:cNvGrpSpPr>
            <a:grpSpLocks/>
          </p:cNvGrpSpPr>
          <p:nvPr/>
        </p:nvGrpSpPr>
        <p:grpSpPr bwMode="auto">
          <a:xfrm>
            <a:off x="6299200" y="3070225"/>
            <a:ext cx="890588" cy="1978025"/>
            <a:chOff x="3878" y="2024"/>
            <a:chExt cx="561" cy="1246"/>
          </a:xfrm>
        </p:grpSpPr>
        <p:sp>
          <p:nvSpPr>
            <p:cNvPr id="160785" name="Text Box 26"/>
            <p:cNvSpPr txBox="1">
              <a:spLocks noChangeArrowheads="1"/>
            </p:cNvSpPr>
            <p:nvPr/>
          </p:nvSpPr>
          <p:spPr bwMode="auto">
            <a:xfrm>
              <a:off x="3969" y="2024"/>
              <a:ext cx="414" cy="275"/>
            </a:xfrm>
            <a:prstGeom prst="rect">
              <a:avLst/>
            </a:prstGeom>
            <a:noFill/>
            <a:ln w="9525">
              <a:solidFill>
                <a:schemeClr val="bg1"/>
              </a:solidFill>
              <a:miter lim="800000"/>
              <a:headEnd/>
              <a:tailEnd/>
            </a:ln>
          </p:spPr>
          <p:txBody>
            <a:bodyPr>
              <a:spAutoFit/>
            </a:bodyPr>
            <a:lstStyle/>
            <a:p>
              <a:pPr eaLnBrk="0" hangingPunct="0"/>
              <a:r>
                <a:rPr lang="fr-BE" sz="2200">
                  <a:solidFill>
                    <a:srgbClr val="000066"/>
                  </a:solidFill>
                </a:rPr>
                <a:t>9</a:t>
              </a:r>
              <a:endParaRPr lang="fr-FR" sz="2400">
                <a:solidFill>
                  <a:srgbClr val="000066"/>
                </a:solidFill>
              </a:endParaRPr>
            </a:p>
          </p:txBody>
        </p:sp>
        <p:sp>
          <p:nvSpPr>
            <p:cNvPr id="160786" name="Rectangle 27"/>
            <p:cNvSpPr>
              <a:spLocks noChangeArrowheads="1"/>
            </p:cNvSpPr>
            <p:nvPr/>
          </p:nvSpPr>
          <p:spPr bwMode="auto">
            <a:xfrm>
              <a:off x="3878" y="2976"/>
              <a:ext cx="561" cy="294"/>
            </a:xfrm>
            <a:prstGeom prst="rect">
              <a:avLst/>
            </a:prstGeom>
            <a:noFill/>
            <a:ln w="9525">
              <a:solidFill>
                <a:schemeClr val="bg1"/>
              </a:solidFill>
              <a:miter lim="800000"/>
              <a:headEnd/>
              <a:tailEnd/>
            </a:ln>
          </p:spPr>
          <p:txBody>
            <a:bodyPr wrap="none">
              <a:spAutoFit/>
            </a:bodyPr>
            <a:lstStyle/>
            <a:p>
              <a:pPr eaLnBrk="0" hangingPunct="0"/>
              <a:r>
                <a:rPr lang="fr-FR" sz="2400">
                  <a:solidFill>
                    <a:srgbClr val="0099FF"/>
                  </a:solidFill>
                </a:rPr>
                <a:t>GnRH</a:t>
              </a:r>
            </a:p>
          </p:txBody>
        </p:sp>
        <p:sp>
          <p:nvSpPr>
            <p:cNvPr id="160787" name="Line 28"/>
            <p:cNvSpPr>
              <a:spLocks noChangeShapeType="1"/>
            </p:cNvSpPr>
            <p:nvPr/>
          </p:nvSpPr>
          <p:spPr bwMode="auto">
            <a:xfrm>
              <a:off x="4105" y="2523"/>
              <a:ext cx="0" cy="453"/>
            </a:xfrm>
            <a:prstGeom prst="line">
              <a:avLst/>
            </a:prstGeom>
            <a:noFill/>
            <a:ln w="9525">
              <a:solidFill>
                <a:schemeClr val="bg1"/>
              </a:solidFill>
              <a:round/>
              <a:headEnd/>
              <a:tailEnd type="triangle" w="med" len="med"/>
            </a:ln>
          </p:spPr>
          <p:txBody>
            <a:bodyPr/>
            <a:lstStyle/>
            <a:p>
              <a:endParaRPr lang="fr-FR"/>
            </a:p>
          </p:txBody>
        </p:sp>
      </p:grpSp>
      <p:grpSp>
        <p:nvGrpSpPr>
          <p:cNvPr id="160777" name="Group 29"/>
          <p:cNvGrpSpPr>
            <a:grpSpLocks/>
          </p:cNvGrpSpPr>
          <p:nvPr/>
        </p:nvGrpSpPr>
        <p:grpSpPr bwMode="auto">
          <a:xfrm>
            <a:off x="684213" y="2565400"/>
            <a:ext cx="935037" cy="647700"/>
            <a:chOff x="3470" y="890"/>
            <a:chExt cx="1179" cy="862"/>
          </a:xfrm>
        </p:grpSpPr>
        <p:sp>
          <p:nvSpPr>
            <p:cNvPr id="160781" name="Freeform 30"/>
            <p:cNvSpPr>
              <a:spLocks/>
            </p:cNvSpPr>
            <p:nvPr/>
          </p:nvSpPr>
          <p:spPr bwMode="auto">
            <a:xfrm>
              <a:off x="3470" y="890"/>
              <a:ext cx="1170" cy="832"/>
            </a:xfrm>
            <a:custGeom>
              <a:avLst/>
              <a:gdLst>
                <a:gd name="T0" fmla="*/ 93 w 1170"/>
                <a:gd name="T1" fmla="*/ 198 h 832"/>
                <a:gd name="T2" fmla="*/ 99 w 1170"/>
                <a:gd name="T3" fmla="*/ 162 h 832"/>
                <a:gd name="T4" fmla="*/ 171 w 1170"/>
                <a:gd name="T5" fmla="*/ 126 h 832"/>
                <a:gd name="T6" fmla="*/ 201 w 1170"/>
                <a:gd name="T7" fmla="*/ 96 h 832"/>
                <a:gd name="T8" fmla="*/ 237 w 1170"/>
                <a:gd name="T9" fmla="*/ 84 h 832"/>
                <a:gd name="T10" fmla="*/ 387 w 1170"/>
                <a:gd name="T11" fmla="*/ 30 h 832"/>
                <a:gd name="T12" fmla="*/ 441 w 1170"/>
                <a:gd name="T13" fmla="*/ 6 h 832"/>
                <a:gd name="T14" fmla="*/ 459 w 1170"/>
                <a:gd name="T15" fmla="*/ 0 h 832"/>
                <a:gd name="T16" fmla="*/ 759 w 1170"/>
                <a:gd name="T17" fmla="*/ 6 h 832"/>
                <a:gd name="T18" fmla="*/ 813 w 1170"/>
                <a:gd name="T19" fmla="*/ 36 h 832"/>
                <a:gd name="T20" fmla="*/ 861 w 1170"/>
                <a:gd name="T21" fmla="*/ 42 h 832"/>
                <a:gd name="T22" fmla="*/ 975 w 1170"/>
                <a:gd name="T23" fmla="*/ 114 h 832"/>
                <a:gd name="T24" fmla="*/ 1017 w 1170"/>
                <a:gd name="T25" fmla="*/ 204 h 832"/>
                <a:gd name="T26" fmla="*/ 1041 w 1170"/>
                <a:gd name="T27" fmla="*/ 294 h 832"/>
                <a:gd name="T28" fmla="*/ 1065 w 1170"/>
                <a:gd name="T29" fmla="*/ 312 h 832"/>
                <a:gd name="T30" fmla="*/ 1083 w 1170"/>
                <a:gd name="T31" fmla="*/ 330 h 832"/>
                <a:gd name="T32" fmla="*/ 1131 w 1170"/>
                <a:gd name="T33" fmla="*/ 342 h 832"/>
                <a:gd name="T34" fmla="*/ 1131 w 1170"/>
                <a:gd name="T35" fmla="*/ 558 h 832"/>
                <a:gd name="T36" fmla="*/ 1113 w 1170"/>
                <a:gd name="T37" fmla="*/ 612 h 832"/>
                <a:gd name="T38" fmla="*/ 1041 w 1170"/>
                <a:gd name="T39" fmla="*/ 660 h 832"/>
                <a:gd name="T40" fmla="*/ 993 w 1170"/>
                <a:gd name="T41" fmla="*/ 738 h 832"/>
                <a:gd name="T42" fmla="*/ 807 w 1170"/>
                <a:gd name="T43" fmla="*/ 792 h 832"/>
                <a:gd name="T44" fmla="*/ 549 w 1170"/>
                <a:gd name="T45" fmla="*/ 828 h 832"/>
                <a:gd name="T46" fmla="*/ 447 w 1170"/>
                <a:gd name="T47" fmla="*/ 822 h 832"/>
                <a:gd name="T48" fmla="*/ 333 w 1170"/>
                <a:gd name="T49" fmla="*/ 780 h 832"/>
                <a:gd name="T50" fmla="*/ 261 w 1170"/>
                <a:gd name="T51" fmla="*/ 732 h 832"/>
                <a:gd name="T52" fmla="*/ 225 w 1170"/>
                <a:gd name="T53" fmla="*/ 714 h 832"/>
                <a:gd name="T54" fmla="*/ 129 w 1170"/>
                <a:gd name="T55" fmla="*/ 684 h 832"/>
                <a:gd name="T56" fmla="*/ 75 w 1170"/>
                <a:gd name="T57" fmla="*/ 612 h 832"/>
                <a:gd name="T58" fmla="*/ 63 w 1170"/>
                <a:gd name="T59" fmla="*/ 576 h 832"/>
                <a:gd name="T60" fmla="*/ 33 w 1170"/>
                <a:gd name="T61" fmla="*/ 540 h 832"/>
                <a:gd name="T62" fmla="*/ 3 w 1170"/>
                <a:gd name="T63" fmla="*/ 486 h 832"/>
                <a:gd name="T64" fmla="*/ 9 w 1170"/>
                <a:gd name="T65" fmla="*/ 438 h 832"/>
                <a:gd name="T66" fmla="*/ 21 w 1170"/>
                <a:gd name="T67" fmla="*/ 420 h 832"/>
                <a:gd name="T68" fmla="*/ 69 w 1170"/>
                <a:gd name="T69" fmla="*/ 204 h 832"/>
                <a:gd name="T70" fmla="*/ 99 w 1170"/>
                <a:gd name="T71" fmla="*/ 180 h 832"/>
                <a:gd name="T72" fmla="*/ 93 w 1170"/>
                <a:gd name="T73" fmla="*/ 198 h 8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0"/>
                <a:gd name="T112" fmla="*/ 0 h 832"/>
                <a:gd name="T113" fmla="*/ 1170 w 1170"/>
                <a:gd name="T114" fmla="*/ 832 h 8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0" h="832">
                  <a:moveTo>
                    <a:pt x="93" y="198"/>
                  </a:moveTo>
                  <a:cubicBezTo>
                    <a:pt x="95" y="186"/>
                    <a:pt x="94" y="173"/>
                    <a:pt x="99" y="162"/>
                  </a:cubicBezTo>
                  <a:cubicBezTo>
                    <a:pt x="108" y="143"/>
                    <a:pt x="152" y="139"/>
                    <a:pt x="171" y="126"/>
                  </a:cubicBezTo>
                  <a:cubicBezTo>
                    <a:pt x="182" y="110"/>
                    <a:pt x="182" y="104"/>
                    <a:pt x="201" y="96"/>
                  </a:cubicBezTo>
                  <a:cubicBezTo>
                    <a:pt x="213" y="91"/>
                    <a:pt x="237" y="84"/>
                    <a:pt x="237" y="84"/>
                  </a:cubicBezTo>
                  <a:cubicBezTo>
                    <a:pt x="278" y="23"/>
                    <a:pt x="300" y="35"/>
                    <a:pt x="387" y="30"/>
                  </a:cubicBezTo>
                  <a:cubicBezTo>
                    <a:pt x="416" y="11"/>
                    <a:pt x="398" y="20"/>
                    <a:pt x="441" y="6"/>
                  </a:cubicBezTo>
                  <a:cubicBezTo>
                    <a:pt x="447" y="4"/>
                    <a:pt x="459" y="0"/>
                    <a:pt x="459" y="0"/>
                  </a:cubicBezTo>
                  <a:cubicBezTo>
                    <a:pt x="559" y="2"/>
                    <a:pt x="659" y="0"/>
                    <a:pt x="759" y="6"/>
                  </a:cubicBezTo>
                  <a:cubicBezTo>
                    <a:pt x="774" y="7"/>
                    <a:pt x="798" y="32"/>
                    <a:pt x="813" y="36"/>
                  </a:cubicBezTo>
                  <a:cubicBezTo>
                    <a:pt x="829" y="40"/>
                    <a:pt x="845" y="40"/>
                    <a:pt x="861" y="42"/>
                  </a:cubicBezTo>
                  <a:cubicBezTo>
                    <a:pt x="878" y="129"/>
                    <a:pt x="889" y="108"/>
                    <a:pt x="975" y="114"/>
                  </a:cubicBezTo>
                  <a:cubicBezTo>
                    <a:pt x="986" y="147"/>
                    <a:pt x="1009" y="172"/>
                    <a:pt x="1017" y="204"/>
                  </a:cubicBezTo>
                  <a:cubicBezTo>
                    <a:pt x="1021" y="222"/>
                    <a:pt x="1030" y="278"/>
                    <a:pt x="1041" y="294"/>
                  </a:cubicBezTo>
                  <a:cubicBezTo>
                    <a:pt x="1047" y="302"/>
                    <a:pt x="1057" y="305"/>
                    <a:pt x="1065" y="312"/>
                  </a:cubicBezTo>
                  <a:cubicBezTo>
                    <a:pt x="1071" y="318"/>
                    <a:pt x="1075" y="326"/>
                    <a:pt x="1083" y="330"/>
                  </a:cubicBezTo>
                  <a:cubicBezTo>
                    <a:pt x="1098" y="337"/>
                    <a:pt x="1131" y="342"/>
                    <a:pt x="1131" y="342"/>
                  </a:cubicBezTo>
                  <a:cubicBezTo>
                    <a:pt x="1170" y="401"/>
                    <a:pt x="1157" y="500"/>
                    <a:pt x="1131" y="558"/>
                  </a:cubicBezTo>
                  <a:cubicBezTo>
                    <a:pt x="1123" y="575"/>
                    <a:pt x="1129" y="601"/>
                    <a:pt x="1113" y="612"/>
                  </a:cubicBezTo>
                  <a:cubicBezTo>
                    <a:pt x="1088" y="629"/>
                    <a:pt x="1066" y="644"/>
                    <a:pt x="1041" y="660"/>
                  </a:cubicBezTo>
                  <a:cubicBezTo>
                    <a:pt x="1027" y="681"/>
                    <a:pt x="1013" y="725"/>
                    <a:pt x="993" y="738"/>
                  </a:cubicBezTo>
                  <a:cubicBezTo>
                    <a:pt x="926" y="783"/>
                    <a:pt x="894" y="787"/>
                    <a:pt x="807" y="792"/>
                  </a:cubicBezTo>
                  <a:cubicBezTo>
                    <a:pt x="688" y="832"/>
                    <a:pt x="751" y="821"/>
                    <a:pt x="549" y="828"/>
                  </a:cubicBezTo>
                  <a:cubicBezTo>
                    <a:pt x="515" y="826"/>
                    <a:pt x="481" y="826"/>
                    <a:pt x="447" y="822"/>
                  </a:cubicBezTo>
                  <a:cubicBezTo>
                    <a:pt x="416" y="818"/>
                    <a:pt x="360" y="799"/>
                    <a:pt x="333" y="780"/>
                  </a:cubicBezTo>
                  <a:cubicBezTo>
                    <a:pt x="312" y="765"/>
                    <a:pt x="287" y="741"/>
                    <a:pt x="261" y="732"/>
                  </a:cubicBezTo>
                  <a:cubicBezTo>
                    <a:pt x="195" y="710"/>
                    <a:pt x="295" y="745"/>
                    <a:pt x="225" y="714"/>
                  </a:cubicBezTo>
                  <a:cubicBezTo>
                    <a:pt x="194" y="700"/>
                    <a:pt x="161" y="695"/>
                    <a:pt x="129" y="684"/>
                  </a:cubicBezTo>
                  <a:cubicBezTo>
                    <a:pt x="109" y="664"/>
                    <a:pt x="84" y="639"/>
                    <a:pt x="75" y="612"/>
                  </a:cubicBezTo>
                  <a:cubicBezTo>
                    <a:pt x="71" y="600"/>
                    <a:pt x="70" y="587"/>
                    <a:pt x="63" y="576"/>
                  </a:cubicBezTo>
                  <a:cubicBezTo>
                    <a:pt x="33" y="531"/>
                    <a:pt x="71" y="586"/>
                    <a:pt x="33" y="540"/>
                  </a:cubicBezTo>
                  <a:cubicBezTo>
                    <a:pt x="19" y="524"/>
                    <a:pt x="15" y="504"/>
                    <a:pt x="3" y="486"/>
                  </a:cubicBezTo>
                  <a:cubicBezTo>
                    <a:pt x="5" y="470"/>
                    <a:pt x="5" y="454"/>
                    <a:pt x="9" y="438"/>
                  </a:cubicBezTo>
                  <a:cubicBezTo>
                    <a:pt x="11" y="431"/>
                    <a:pt x="20" y="427"/>
                    <a:pt x="21" y="420"/>
                  </a:cubicBezTo>
                  <a:cubicBezTo>
                    <a:pt x="32" y="347"/>
                    <a:pt x="0" y="250"/>
                    <a:pt x="69" y="204"/>
                  </a:cubicBezTo>
                  <a:cubicBezTo>
                    <a:pt x="69" y="203"/>
                    <a:pt x="87" y="168"/>
                    <a:pt x="99" y="180"/>
                  </a:cubicBezTo>
                  <a:cubicBezTo>
                    <a:pt x="103" y="184"/>
                    <a:pt x="95" y="192"/>
                    <a:pt x="93" y="198"/>
                  </a:cubicBezTo>
                  <a:close/>
                </a:path>
              </a:pathLst>
            </a:custGeom>
            <a:solidFill>
              <a:schemeClr val="bg2"/>
            </a:solidFill>
            <a:ln w="9525">
              <a:solidFill>
                <a:srgbClr val="080808"/>
              </a:solidFill>
              <a:round/>
              <a:headEnd/>
              <a:tailEnd/>
            </a:ln>
          </p:spPr>
          <p:txBody>
            <a:bodyPr/>
            <a:lstStyle/>
            <a:p>
              <a:endParaRPr lang="fr-FR"/>
            </a:p>
          </p:txBody>
        </p:sp>
        <p:grpSp>
          <p:nvGrpSpPr>
            <p:cNvPr id="160782" name="Group 31"/>
            <p:cNvGrpSpPr>
              <a:grpSpLocks/>
            </p:cNvGrpSpPr>
            <p:nvPr/>
          </p:nvGrpSpPr>
          <p:grpSpPr bwMode="auto">
            <a:xfrm>
              <a:off x="3878" y="981"/>
              <a:ext cx="771" cy="771"/>
              <a:chOff x="3288" y="1661"/>
              <a:chExt cx="726" cy="726"/>
            </a:xfrm>
          </p:grpSpPr>
          <p:sp>
            <p:nvSpPr>
              <p:cNvPr id="160783" name="Oval 32"/>
              <p:cNvSpPr>
                <a:spLocks noChangeArrowheads="1"/>
              </p:cNvSpPr>
              <p:nvPr/>
            </p:nvSpPr>
            <p:spPr bwMode="auto">
              <a:xfrm>
                <a:off x="3288" y="1661"/>
                <a:ext cx="726" cy="726"/>
              </a:xfrm>
              <a:prstGeom prst="ellipse">
                <a:avLst/>
              </a:prstGeom>
              <a:solidFill>
                <a:srgbClr val="FFFF00"/>
              </a:solidFill>
              <a:ln w="9525">
                <a:solidFill>
                  <a:srgbClr val="080808"/>
                </a:solidFill>
                <a:round/>
                <a:headEnd/>
                <a:tailEnd/>
              </a:ln>
            </p:spPr>
            <p:txBody>
              <a:bodyPr wrap="none" anchor="ctr"/>
              <a:lstStyle/>
              <a:p>
                <a:pPr algn="ctr"/>
                <a:endParaRPr lang="fr-FR" sz="2000">
                  <a:solidFill>
                    <a:srgbClr val="080808"/>
                  </a:solidFill>
                  <a:latin typeface="Times New Roman" pitchFamily="18" charset="0"/>
                </a:endParaRPr>
              </a:p>
            </p:txBody>
          </p:sp>
          <p:sp>
            <p:nvSpPr>
              <p:cNvPr id="160784" name="Oval 33"/>
              <p:cNvSpPr>
                <a:spLocks noChangeArrowheads="1"/>
              </p:cNvSpPr>
              <p:nvPr/>
            </p:nvSpPr>
            <p:spPr bwMode="auto">
              <a:xfrm>
                <a:off x="3424" y="1797"/>
                <a:ext cx="453" cy="453"/>
              </a:xfrm>
              <a:prstGeom prst="ellipse">
                <a:avLst/>
              </a:prstGeom>
              <a:solidFill>
                <a:srgbClr val="080808"/>
              </a:solidFill>
              <a:ln w="9525">
                <a:solidFill>
                  <a:srgbClr val="080808"/>
                </a:solidFill>
                <a:round/>
                <a:headEnd/>
                <a:tailEnd/>
              </a:ln>
            </p:spPr>
            <p:txBody>
              <a:bodyPr wrap="none" anchor="ctr"/>
              <a:lstStyle/>
              <a:p>
                <a:pPr algn="ctr"/>
                <a:endParaRPr lang="fr-FR" sz="2000">
                  <a:solidFill>
                    <a:srgbClr val="080808"/>
                  </a:solidFill>
                  <a:latin typeface="Times New Roman" pitchFamily="18" charset="0"/>
                </a:endParaRPr>
              </a:p>
            </p:txBody>
          </p:sp>
        </p:grpSp>
      </p:grpSp>
      <p:grpSp>
        <p:nvGrpSpPr>
          <p:cNvPr id="160778" name="Group 34"/>
          <p:cNvGrpSpPr>
            <a:grpSpLocks/>
          </p:cNvGrpSpPr>
          <p:nvPr/>
        </p:nvGrpSpPr>
        <p:grpSpPr bwMode="auto">
          <a:xfrm>
            <a:off x="755650" y="3429000"/>
            <a:ext cx="792163" cy="576263"/>
            <a:chOff x="748" y="890"/>
            <a:chExt cx="1170" cy="832"/>
          </a:xfrm>
        </p:grpSpPr>
        <p:sp>
          <p:nvSpPr>
            <p:cNvPr id="160779" name="Freeform 35"/>
            <p:cNvSpPr>
              <a:spLocks/>
            </p:cNvSpPr>
            <p:nvPr/>
          </p:nvSpPr>
          <p:spPr bwMode="auto">
            <a:xfrm>
              <a:off x="748" y="890"/>
              <a:ext cx="1170" cy="832"/>
            </a:xfrm>
            <a:custGeom>
              <a:avLst/>
              <a:gdLst>
                <a:gd name="T0" fmla="*/ 93 w 1170"/>
                <a:gd name="T1" fmla="*/ 198 h 832"/>
                <a:gd name="T2" fmla="*/ 99 w 1170"/>
                <a:gd name="T3" fmla="*/ 162 h 832"/>
                <a:gd name="T4" fmla="*/ 171 w 1170"/>
                <a:gd name="T5" fmla="*/ 126 h 832"/>
                <a:gd name="T6" fmla="*/ 201 w 1170"/>
                <a:gd name="T7" fmla="*/ 96 h 832"/>
                <a:gd name="T8" fmla="*/ 237 w 1170"/>
                <a:gd name="T9" fmla="*/ 84 h 832"/>
                <a:gd name="T10" fmla="*/ 387 w 1170"/>
                <a:gd name="T11" fmla="*/ 30 h 832"/>
                <a:gd name="T12" fmla="*/ 441 w 1170"/>
                <a:gd name="T13" fmla="*/ 6 h 832"/>
                <a:gd name="T14" fmla="*/ 459 w 1170"/>
                <a:gd name="T15" fmla="*/ 0 h 832"/>
                <a:gd name="T16" fmla="*/ 759 w 1170"/>
                <a:gd name="T17" fmla="*/ 6 h 832"/>
                <a:gd name="T18" fmla="*/ 813 w 1170"/>
                <a:gd name="T19" fmla="*/ 36 h 832"/>
                <a:gd name="T20" fmla="*/ 861 w 1170"/>
                <a:gd name="T21" fmla="*/ 42 h 832"/>
                <a:gd name="T22" fmla="*/ 975 w 1170"/>
                <a:gd name="T23" fmla="*/ 114 h 832"/>
                <a:gd name="T24" fmla="*/ 1017 w 1170"/>
                <a:gd name="T25" fmla="*/ 204 h 832"/>
                <a:gd name="T26" fmla="*/ 1041 w 1170"/>
                <a:gd name="T27" fmla="*/ 294 h 832"/>
                <a:gd name="T28" fmla="*/ 1065 w 1170"/>
                <a:gd name="T29" fmla="*/ 312 h 832"/>
                <a:gd name="T30" fmla="*/ 1083 w 1170"/>
                <a:gd name="T31" fmla="*/ 330 h 832"/>
                <a:gd name="T32" fmla="*/ 1131 w 1170"/>
                <a:gd name="T33" fmla="*/ 342 h 832"/>
                <a:gd name="T34" fmla="*/ 1131 w 1170"/>
                <a:gd name="T35" fmla="*/ 558 h 832"/>
                <a:gd name="T36" fmla="*/ 1113 w 1170"/>
                <a:gd name="T37" fmla="*/ 612 h 832"/>
                <a:gd name="T38" fmla="*/ 1041 w 1170"/>
                <a:gd name="T39" fmla="*/ 660 h 832"/>
                <a:gd name="T40" fmla="*/ 993 w 1170"/>
                <a:gd name="T41" fmla="*/ 738 h 832"/>
                <a:gd name="T42" fmla="*/ 807 w 1170"/>
                <a:gd name="T43" fmla="*/ 792 h 832"/>
                <a:gd name="T44" fmla="*/ 549 w 1170"/>
                <a:gd name="T45" fmla="*/ 828 h 832"/>
                <a:gd name="T46" fmla="*/ 447 w 1170"/>
                <a:gd name="T47" fmla="*/ 822 h 832"/>
                <a:gd name="T48" fmla="*/ 333 w 1170"/>
                <a:gd name="T49" fmla="*/ 780 h 832"/>
                <a:gd name="T50" fmla="*/ 261 w 1170"/>
                <a:gd name="T51" fmla="*/ 732 h 832"/>
                <a:gd name="T52" fmla="*/ 225 w 1170"/>
                <a:gd name="T53" fmla="*/ 714 h 832"/>
                <a:gd name="T54" fmla="*/ 129 w 1170"/>
                <a:gd name="T55" fmla="*/ 684 h 832"/>
                <a:gd name="T56" fmla="*/ 75 w 1170"/>
                <a:gd name="T57" fmla="*/ 612 h 832"/>
                <a:gd name="T58" fmla="*/ 63 w 1170"/>
                <a:gd name="T59" fmla="*/ 576 h 832"/>
                <a:gd name="T60" fmla="*/ 33 w 1170"/>
                <a:gd name="T61" fmla="*/ 540 h 832"/>
                <a:gd name="T62" fmla="*/ 3 w 1170"/>
                <a:gd name="T63" fmla="*/ 486 h 832"/>
                <a:gd name="T64" fmla="*/ 9 w 1170"/>
                <a:gd name="T65" fmla="*/ 438 h 832"/>
                <a:gd name="T66" fmla="*/ 21 w 1170"/>
                <a:gd name="T67" fmla="*/ 420 h 832"/>
                <a:gd name="T68" fmla="*/ 69 w 1170"/>
                <a:gd name="T69" fmla="*/ 204 h 832"/>
                <a:gd name="T70" fmla="*/ 99 w 1170"/>
                <a:gd name="T71" fmla="*/ 180 h 832"/>
                <a:gd name="T72" fmla="*/ 93 w 1170"/>
                <a:gd name="T73" fmla="*/ 198 h 8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0"/>
                <a:gd name="T112" fmla="*/ 0 h 832"/>
                <a:gd name="T113" fmla="*/ 1170 w 1170"/>
                <a:gd name="T114" fmla="*/ 832 h 8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0" h="832">
                  <a:moveTo>
                    <a:pt x="93" y="198"/>
                  </a:moveTo>
                  <a:cubicBezTo>
                    <a:pt x="95" y="186"/>
                    <a:pt x="94" y="173"/>
                    <a:pt x="99" y="162"/>
                  </a:cubicBezTo>
                  <a:cubicBezTo>
                    <a:pt x="108" y="143"/>
                    <a:pt x="152" y="139"/>
                    <a:pt x="171" y="126"/>
                  </a:cubicBezTo>
                  <a:cubicBezTo>
                    <a:pt x="182" y="110"/>
                    <a:pt x="182" y="104"/>
                    <a:pt x="201" y="96"/>
                  </a:cubicBezTo>
                  <a:cubicBezTo>
                    <a:pt x="213" y="91"/>
                    <a:pt x="237" y="84"/>
                    <a:pt x="237" y="84"/>
                  </a:cubicBezTo>
                  <a:cubicBezTo>
                    <a:pt x="278" y="23"/>
                    <a:pt x="300" y="35"/>
                    <a:pt x="387" y="30"/>
                  </a:cubicBezTo>
                  <a:cubicBezTo>
                    <a:pt x="416" y="11"/>
                    <a:pt x="398" y="20"/>
                    <a:pt x="441" y="6"/>
                  </a:cubicBezTo>
                  <a:cubicBezTo>
                    <a:pt x="447" y="4"/>
                    <a:pt x="459" y="0"/>
                    <a:pt x="459" y="0"/>
                  </a:cubicBezTo>
                  <a:cubicBezTo>
                    <a:pt x="559" y="2"/>
                    <a:pt x="659" y="0"/>
                    <a:pt x="759" y="6"/>
                  </a:cubicBezTo>
                  <a:cubicBezTo>
                    <a:pt x="774" y="7"/>
                    <a:pt x="798" y="32"/>
                    <a:pt x="813" y="36"/>
                  </a:cubicBezTo>
                  <a:cubicBezTo>
                    <a:pt x="829" y="40"/>
                    <a:pt x="845" y="40"/>
                    <a:pt x="861" y="42"/>
                  </a:cubicBezTo>
                  <a:cubicBezTo>
                    <a:pt x="878" y="129"/>
                    <a:pt x="889" y="108"/>
                    <a:pt x="975" y="114"/>
                  </a:cubicBezTo>
                  <a:cubicBezTo>
                    <a:pt x="986" y="147"/>
                    <a:pt x="1009" y="172"/>
                    <a:pt x="1017" y="204"/>
                  </a:cubicBezTo>
                  <a:cubicBezTo>
                    <a:pt x="1021" y="222"/>
                    <a:pt x="1030" y="278"/>
                    <a:pt x="1041" y="294"/>
                  </a:cubicBezTo>
                  <a:cubicBezTo>
                    <a:pt x="1047" y="302"/>
                    <a:pt x="1057" y="305"/>
                    <a:pt x="1065" y="312"/>
                  </a:cubicBezTo>
                  <a:cubicBezTo>
                    <a:pt x="1071" y="318"/>
                    <a:pt x="1075" y="326"/>
                    <a:pt x="1083" y="330"/>
                  </a:cubicBezTo>
                  <a:cubicBezTo>
                    <a:pt x="1098" y="337"/>
                    <a:pt x="1131" y="342"/>
                    <a:pt x="1131" y="342"/>
                  </a:cubicBezTo>
                  <a:cubicBezTo>
                    <a:pt x="1170" y="401"/>
                    <a:pt x="1157" y="500"/>
                    <a:pt x="1131" y="558"/>
                  </a:cubicBezTo>
                  <a:cubicBezTo>
                    <a:pt x="1123" y="575"/>
                    <a:pt x="1129" y="601"/>
                    <a:pt x="1113" y="612"/>
                  </a:cubicBezTo>
                  <a:cubicBezTo>
                    <a:pt x="1088" y="629"/>
                    <a:pt x="1066" y="644"/>
                    <a:pt x="1041" y="660"/>
                  </a:cubicBezTo>
                  <a:cubicBezTo>
                    <a:pt x="1027" y="681"/>
                    <a:pt x="1013" y="725"/>
                    <a:pt x="993" y="738"/>
                  </a:cubicBezTo>
                  <a:cubicBezTo>
                    <a:pt x="926" y="783"/>
                    <a:pt x="894" y="787"/>
                    <a:pt x="807" y="792"/>
                  </a:cubicBezTo>
                  <a:cubicBezTo>
                    <a:pt x="688" y="832"/>
                    <a:pt x="751" y="821"/>
                    <a:pt x="549" y="828"/>
                  </a:cubicBezTo>
                  <a:cubicBezTo>
                    <a:pt x="515" y="826"/>
                    <a:pt x="481" y="826"/>
                    <a:pt x="447" y="822"/>
                  </a:cubicBezTo>
                  <a:cubicBezTo>
                    <a:pt x="416" y="818"/>
                    <a:pt x="360" y="799"/>
                    <a:pt x="333" y="780"/>
                  </a:cubicBezTo>
                  <a:cubicBezTo>
                    <a:pt x="312" y="765"/>
                    <a:pt x="287" y="741"/>
                    <a:pt x="261" y="732"/>
                  </a:cubicBezTo>
                  <a:cubicBezTo>
                    <a:pt x="195" y="710"/>
                    <a:pt x="295" y="745"/>
                    <a:pt x="225" y="714"/>
                  </a:cubicBezTo>
                  <a:cubicBezTo>
                    <a:pt x="194" y="700"/>
                    <a:pt x="161" y="695"/>
                    <a:pt x="129" y="684"/>
                  </a:cubicBezTo>
                  <a:cubicBezTo>
                    <a:pt x="109" y="664"/>
                    <a:pt x="84" y="639"/>
                    <a:pt x="75" y="612"/>
                  </a:cubicBezTo>
                  <a:cubicBezTo>
                    <a:pt x="71" y="600"/>
                    <a:pt x="70" y="587"/>
                    <a:pt x="63" y="576"/>
                  </a:cubicBezTo>
                  <a:cubicBezTo>
                    <a:pt x="33" y="531"/>
                    <a:pt x="71" y="586"/>
                    <a:pt x="33" y="540"/>
                  </a:cubicBezTo>
                  <a:cubicBezTo>
                    <a:pt x="19" y="524"/>
                    <a:pt x="15" y="504"/>
                    <a:pt x="3" y="486"/>
                  </a:cubicBezTo>
                  <a:cubicBezTo>
                    <a:pt x="5" y="470"/>
                    <a:pt x="5" y="454"/>
                    <a:pt x="9" y="438"/>
                  </a:cubicBezTo>
                  <a:cubicBezTo>
                    <a:pt x="11" y="431"/>
                    <a:pt x="20" y="427"/>
                    <a:pt x="21" y="420"/>
                  </a:cubicBezTo>
                  <a:cubicBezTo>
                    <a:pt x="32" y="347"/>
                    <a:pt x="0" y="250"/>
                    <a:pt x="69" y="204"/>
                  </a:cubicBezTo>
                  <a:cubicBezTo>
                    <a:pt x="69" y="203"/>
                    <a:pt x="87" y="168"/>
                    <a:pt x="99" y="180"/>
                  </a:cubicBezTo>
                  <a:cubicBezTo>
                    <a:pt x="103" y="184"/>
                    <a:pt x="95" y="192"/>
                    <a:pt x="93" y="198"/>
                  </a:cubicBezTo>
                  <a:close/>
                </a:path>
              </a:pathLst>
            </a:custGeom>
            <a:solidFill>
              <a:schemeClr val="bg2"/>
            </a:solidFill>
            <a:ln w="9525">
              <a:solidFill>
                <a:srgbClr val="080808"/>
              </a:solidFill>
              <a:round/>
              <a:headEnd/>
              <a:tailEnd/>
            </a:ln>
          </p:spPr>
          <p:txBody>
            <a:bodyPr/>
            <a:lstStyle/>
            <a:p>
              <a:endParaRPr lang="fr-FR"/>
            </a:p>
          </p:txBody>
        </p:sp>
        <p:sp>
          <p:nvSpPr>
            <p:cNvPr id="160780" name="Oval 36"/>
            <p:cNvSpPr>
              <a:spLocks noChangeArrowheads="1"/>
            </p:cNvSpPr>
            <p:nvPr/>
          </p:nvSpPr>
          <p:spPr bwMode="auto">
            <a:xfrm>
              <a:off x="1156" y="980"/>
              <a:ext cx="725" cy="680"/>
            </a:xfrm>
            <a:prstGeom prst="ellipse">
              <a:avLst/>
            </a:prstGeom>
            <a:solidFill>
              <a:srgbClr val="080808"/>
            </a:solidFill>
            <a:ln w="28575">
              <a:solidFill>
                <a:schemeClr val="tx1"/>
              </a:solidFill>
              <a:round/>
              <a:headEnd/>
              <a:tailEnd/>
            </a:ln>
          </p:spPr>
          <p:txBody>
            <a:bodyPr wrap="none" anchor="ctr"/>
            <a:lstStyle/>
            <a:p>
              <a:pPr algn="ctr"/>
              <a:endParaRPr lang="fr-FR" sz="2000">
                <a:solidFill>
                  <a:srgbClr val="080808"/>
                </a:solidFill>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24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24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24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245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24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24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1" grpId="0" animBg="1"/>
      <p:bldP spid="232452" grpId="0"/>
      <p:bldP spid="23245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p:cNvSpPr>
          <p:nvPr>
            <p:ph type="title"/>
          </p:nvPr>
        </p:nvSpPr>
        <p:spPr>
          <a:xfrm>
            <a:off x="457200" y="274638"/>
            <a:ext cx="8362950" cy="1138237"/>
          </a:xfrm>
        </p:spPr>
        <p:txBody>
          <a:bodyPr/>
          <a:lstStyle/>
          <a:p>
            <a:r>
              <a:rPr lang="pl-PL" sz="2800" smtClean="0"/>
              <a:t>Porównanie różnych strategii leczenia hormonalnego torbieli jajnika</a:t>
            </a:r>
            <a:r>
              <a:rPr lang="fr-BE" sz="2800" smtClean="0"/>
              <a:t/>
            </a:r>
            <a:br>
              <a:rPr lang="fr-BE" sz="2800" smtClean="0"/>
            </a:br>
            <a:r>
              <a:rPr lang="fr-BE" sz="2000" smtClean="0"/>
              <a:t>(Hanzen et al. Ann.Med.Vet. 2008)</a:t>
            </a:r>
            <a:endParaRPr lang="fr-FR" sz="2000" smtClean="0"/>
          </a:p>
        </p:txBody>
      </p:sp>
      <p:graphicFrame>
        <p:nvGraphicFramePr>
          <p:cNvPr id="88100" name="Group 36"/>
          <p:cNvGraphicFramePr>
            <a:graphicFrameLocks noGrp="1"/>
          </p:cNvGraphicFramePr>
          <p:nvPr>
            <p:ph idx="4294967295"/>
          </p:nvPr>
        </p:nvGraphicFramePr>
        <p:xfrm>
          <a:off x="539750" y="1844675"/>
          <a:ext cx="7993063" cy="3744913"/>
        </p:xfrm>
        <a:graphic>
          <a:graphicData uri="http://schemas.openxmlformats.org/drawingml/2006/table">
            <a:tbl>
              <a:tblPr/>
              <a:tblGrid>
                <a:gridCol w="4151313"/>
                <a:gridCol w="2071687"/>
                <a:gridCol w="1770063"/>
              </a:tblGrid>
              <a:tr h="63023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l-PL" sz="2600" b="1" i="0" u="none" strike="noStrike" cap="none" normalizeH="0" baseline="0" dirty="0" smtClean="0">
                          <a:ln>
                            <a:noFill/>
                          </a:ln>
                          <a:solidFill>
                            <a:srgbClr val="FFFF00"/>
                          </a:solidFill>
                          <a:effectLst/>
                          <a:latin typeface="Arial Narrow" pitchFamily="34" charset="0"/>
                        </a:rPr>
                        <a:t>Zastosowane leczenie</a:t>
                      </a:r>
                      <a:endParaRPr kumimoji="0" lang="fr-FR" sz="2600" b="1" i="0" u="none" strike="noStrike" cap="none" normalizeH="0" baseline="0" dirty="0" smtClean="0">
                        <a:ln>
                          <a:noFill/>
                        </a:ln>
                        <a:solidFill>
                          <a:srgbClr val="FFFF00"/>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BE" sz="2600" b="1" i="0" u="none" strike="noStrike" cap="none" normalizeH="0" baseline="0" dirty="0" smtClean="0">
                          <a:ln>
                            <a:noFill/>
                          </a:ln>
                          <a:solidFill>
                            <a:srgbClr val="FFFF00"/>
                          </a:solidFill>
                          <a:effectLst/>
                          <a:latin typeface="Arial Narrow" pitchFamily="34" charset="0"/>
                        </a:rPr>
                        <a:t>N</a:t>
                      </a:r>
                      <a:endParaRPr kumimoji="0" lang="fr-FR" sz="2600" b="1" i="0" u="none" strike="noStrike" cap="none" normalizeH="0" baseline="0" dirty="0" smtClean="0">
                        <a:ln>
                          <a:noFill/>
                        </a:ln>
                        <a:solidFill>
                          <a:srgbClr val="FFFF00"/>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BE" sz="2600" b="1" i="0" u="none" strike="noStrike" cap="none" normalizeH="0" baseline="0" smtClean="0">
                          <a:ln>
                            <a:noFill/>
                          </a:ln>
                          <a:solidFill>
                            <a:srgbClr val="FFFF00"/>
                          </a:solidFill>
                          <a:effectLst/>
                          <a:latin typeface="Arial Narrow" pitchFamily="34" charset="0"/>
                        </a:rPr>
                        <a:t>PR (%)</a:t>
                      </a:r>
                      <a:endParaRPr kumimoji="0" lang="fr-FR" sz="2600" b="1" i="0" u="none" strike="noStrike" cap="none" normalizeH="0" baseline="0" smtClean="0">
                        <a:ln>
                          <a:noFill/>
                        </a:ln>
                        <a:solidFill>
                          <a:srgbClr val="FFFF00"/>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r>
              <a:tr h="5984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BE" sz="2200" b="0" i="0" u="none" strike="noStrike" cap="none" normalizeH="0" baseline="0" smtClean="0">
                          <a:ln>
                            <a:noFill/>
                          </a:ln>
                          <a:solidFill>
                            <a:srgbClr val="FF66FF"/>
                          </a:solidFill>
                          <a:effectLst/>
                          <a:latin typeface="Arial Narrow" pitchFamily="34" charset="0"/>
                        </a:rPr>
                        <a:t>PRID (12d) + OB</a:t>
                      </a:r>
                      <a:endParaRPr kumimoji="0" lang="fr-FR" sz="2200" b="0" i="0" u="none" strike="noStrike" cap="none" normalizeH="0" baseline="0" smtClean="0">
                        <a:ln>
                          <a:noFill/>
                        </a:ln>
                        <a:solidFill>
                          <a:srgbClr val="FF66FF"/>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BE" sz="2200" b="0" i="0" u="none" strike="noStrike" cap="none" normalizeH="0" baseline="0" smtClean="0">
                          <a:ln>
                            <a:noFill/>
                          </a:ln>
                          <a:solidFill>
                            <a:srgbClr val="FF66FF"/>
                          </a:solidFill>
                          <a:effectLst/>
                          <a:latin typeface="Arial Narrow" pitchFamily="34" charset="0"/>
                        </a:rPr>
                        <a:t>63</a:t>
                      </a:r>
                      <a:endParaRPr kumimoji="0" lang="fr-FR" sz="2200" b="0" i="0" u="none" strike="noStrike" cap="none" normalizeH="0" baseline="0" smtClean="0">
                        <a:ln>
                          <a:noFill/>
                        </a:ln>
                        <a:solidFill>
                          <a:srgbClr val="FF66FF"/>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BE" sz="2200" b="0" i="0" u="none" strike="noStrike" cap="none" normalizeH="0" baseline="0" dirty="0" smtClean="0">
                          <a:ln>
                            <a:noFill/>
                          </a:ln>
                          <a:solidFill>
                            <a:srgbClr val="FF66FF"/>
                          </a:solidFill>
                          <a:effectLst/>
                          <a:latin typeface="Arial Narrow" pitchFamily="34" charset="0"/>
                        </a:rPr>
                        <a:t>14 </a:t>
                      </a:r>
                      <a:r>
                        <a:rPr kumimoji="0" lang="pl-PL" sz="2200" b="0" i="0" u="none" strike="noStrike" cap="none" normalizeH="0" baseline="0" dirty="0" smtClean="0">
                          <a:ln>
                            <a:noFill/>
                          </a:ln>
                          <a:solidFill>
                            <a:srgbClr val="FF66FF"/>
                          </a:solidFill>
                          <a:effectLst/>
                          <a:latin typeface="Arial Narrow" pitchFamily="34" charset="0"/>
                        </a:rPr>
                        <a:t>d</a:t>
                      </a:r>
                      <a:r>
                        <a:rPr kumimoji="0" lang="fr-BE" sz="2200" b="0" i="0" u="none" strike="noStrike" cap="none" normalizeH="0" baseline="0" dirty="0" smtClean="0">
                          <a:ln>
                            <a:noFill/>
                          </a:ln>
                          <a:solidFill>
                            <a:srgbClr val="FF66FF"/>
                          </a:solidFill>
                          <a:effectLst/>
                          <a:latin typeface="Arial Narrow" pitchFamily="34" charset="0"/>
                        </a:rPr>
                        <a:t>o 28</a:t>
                      </a:r>
                      <a:endParaRPr kumimoji="0" lang="fr-FR" sz="2200" b="0" i="0" u="none" strike="noStrike" cap="none" normalizeH="0" baseline="0" dirty="0" smtClean="0">
                        <a:ln>
                          <a:noFill/>
                        </a:ln>
                        <a:solidFill>
                          <a:srgbClr val="FF66FF"/>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r>
              <a:tr h="63023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200" b="0" i="0" u="none" strike="noStrike" cap="none" normalizeH="0" baseline="0" smtClean="0">
                          <a:ln>
                            <a:noFill/>
                          </a:ln>
                          <a:solidFill>
                            <a:schemeClr val="bg1"/>
                          </a:solidFill>
                          <a:effectLst/>
                          <a:latin typeface="Arial Narrow" pitchFamily="34" charset="0"/>
                        </a:rPr>
                        <a:t>GnRH (J0)-PGF(J14)</a:t>
                      </a:r>
                      <a:r>
                        <a:rPr kumimoji="0" lang="fr-FR" sz="2200" b="0" i="0" u="none" strike="noStrike" cap="none" normalizeH="0" baseline="0" smtClean="0">
                          <a:ln>
                            <a:noFill/>
                          </a:ln>
                          <a:solidFill>
                            <a:schemeClr val="bg1"/>
                          </a:solidFill>
                          <a:effectLst/>
                          <a:latin typeface="Arial Narrow"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BE" sz="2200" b="0" i="0" u="none" strike="noStrike" cap="none" normalizeH="0" baseline="0" smtClean="0">
                          <a:ln>
                            <a:noFill/>
                          </a:ln>
                          <a:solidFill>
                            <a:schemeClr val="bg1"/>
                          </a:solidFill>
                          <a:effectLst/>
                          <a:latin typeface="Arial Narrow" pitchFamily="34" charset="0"/>
                        </a:rPr>
                        <a:t>62</a:t>
                      </a:r>
                      <a:endParaRPr kumimoji="0" lang="fr-FR" sz="2200" b="0" i="0" u="none" strike="noStrike" cap="none" normalizeH="0" baseline="0" smtClean="0">
                        <a:ln>
                          <a:noFill/>
                        </a:ln>
                        <a:solidFill>
                          <a:schemeClr val="bg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BE" sz="2200" b="0" i="0" u="none" strike="noStrike" cap="none" normalizeH="0" baseline="0" dirty="0" smtClean="0">
                          <a:ln>
                            <a:noFill/>
                          </a:ln>
                          <a:solidFill>
                            <a:schemeClr val="bg1"/>
                          </a:solidFill>
                          <a:effectLst/>
                          <a:latin typeface="Arial Narrow" pitchFamily="34" charset="0"/>
                        </a:rPr>
                        <a:t>8 </a:t>
                      </a:r>
                      <a:r>
                        <a:rPr kumimoji="0" lang="pl-PL" sz="2200" b="0" i="0" u="none" strike="noStrike" cap="none" normalizeH="0" baseline="0" dirty="0" smtClean="0">
                          <a:ln>
                            <a:noFill/>
                          </a:ln>
                          <a:solidFill>
                            <a:schemeClr val="bg1"/>
                          </a:solidFill>
                          <a:effectLst/>
                          <a:latin typeface="Arial Narrow" pitchFamily="34" charset="0"/>
                        </a:rPr>
                        <a:t>d</a:t>
                      </a:r>
                      <a:r>
                        <a:rPr kumimoji="0" lang="fr-BE" sz="2200" b="0" i="0" u="none" strike="noStrike" cap="none" normalizeH="0" baseline="0" dirty="0" smtClean="0">
                          <a:ln>
                            <a:noFill/>
                          </a:ln>
                          <a:solidFill>
                            <a:schemeClr val="bg1"/>
                          </a:solidFill>
                          <a:effectLst/>
                          <a:latin typeface="Arial Narrow" pitchFamily="34" charset="0"/>
                        </a:rPr>
                        <a:t>o 16</a:t>
                      </a:r>
                      <a:endParaRPr kumimoji="0" lang="fr-FR" sz="2200" b="0" i="0" u="none" strike="noStrike" cap="none" normalizeH="0" baseline="0" dirty="0" smtClean="0">
                        <a:ln>
                          <a:noFill/>
                        </a:ln>
                        <a:solidFill>
                          <a:schemeClr val="bg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r>
              <a:tr h="62706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200" b="0" i="0" u="none" strike="noStrike" cap="none" normalizeH="0" baseline="0" smtClean="0">
                          <a:ln>
                            <a:noFill/>
                          </a:ln>
                          <a:solidFill>
                            <a:schemeClr val="bg1"/>
                          </a:solidFill>
                          <a:effectLst/>
                          <a:latin typeface="Arial Narrow" pitchFamily="34" charset="0"/>
                        </a:rPr>
                        <a:t>GnRH-PGF (J0)-PGF(J14)</a:t>
                      </a:r>
                      <a:r>
                        <a:rPr kumimoji="0" lang="fr-FR" sz="2200" b="0" i="0" u="none" strike="noStrike" cap="none" normalizeH="0" baseline="0" smtClean="0">
                          <a:ln>
                            <a:noFill/>
                          </a:ln>
                          <a:solidFill>
                            <a:schemeClr val="bg1"/>
                          </a:solidFill>
                          <a:effectLst/>
                          <a:latin typeface="Arial Narrow"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BE" sz="2200" b="0" i="0" u="none" strike="noStrike" cap="none" normalizeH="0" baseline="0" smtClean="0">
                          <a:ln>
                            <a:noFill/>
                          </a:ln>
                          <a:solidFill>
                            <a:schemeClr val="bg1"/>
                          </a:solidFill>
                          <a:effectLst/>
                          <a:latin typeface="Arial Narrow" pitchFamily="34" charset="0"/>
                        </a:rPr>
                        <a:t>65</a:t>
                      </a:r>
                      <a:endParaRPr kumimoji="0" lang="fr-FR" sz="2200" b="0" i="0" u="none" strike="noStrike" cap="none" normalizeH="0" baseline="0" smtClean="0">
                        <a:ln>
                          <a:noFill/>
                        </a:ln>
                        <a:solidFill>
                          <a:schemeClr val="bg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BE" sz="2200" b="0" i="0" u="none" strike="noStrike" cap="none" normalizeH="0" baseline="0" dirty="0" smtClean="0">
                          <a:ln>
                            <a:noFill/>
                          </a:ln>
                          <a:solidFill>
                            <a:schemeClr val="bg1"/>
                          </a:solidFill>
                          <a:effectLst/>
                          <a:latin typeface="Arial Narrow" pitchFamily="34" charset="0"/>
                        </a:rPr>
                        <a:t>22 </a:t>
                      </a:r>
                      <a:r>
                        <a:rPr kumimoji="0" lang="pl-PL" sz="2200" b="0" i="0" u="none" strike="noStrike" cap="none" normalizeH="0" baseline="0" dirty="0" smtClean="0">
                          <a:ln>
                            <a:noFill/>
                          </a:ln>
                          <a:solidFill>
                            <a:schemeClr val="bg1"/>
                          </a:solidFill>
                          <a:effectLst/>
                          <a:latin typeface="Arial Narrow" pitchFamily="34" charset="0"/>
                        </a:rPr>
                        <a:t>d</a:t>
                      </a:r>
                      <a:r>
                        <a:rPr kumimoji="0" lang="fr-BE" sz="2200" b="0" i="0" u="none" strike="noStrike" cap="none" normalizeH="0" baseline="0" dirty="0" smtClean="0">
                          <a:ln>
                            <a:noFill/>
                          </a:ln>
                          <a:solidFill>
                            <a:schemeClr val="bg1"/>
                          </a:solidFill>
                          <a:effectLst/>
                          <a:latin typeface="Arial Narrow" pitchFamily="34" charset="0"/>
                        </a:rPr>
                        <a:t>o 36</a:t>
                      </a:r>
                      <a:endParaRPr kumimoji="0" lang="fr-FR" sz="2200" b="0" i="0" u="none" strike="noStrike" cap="none" normalizeH="0" baseline="0" dirty="0" smtClean="0">
                        <a:ln>
                          <a:noFill/>
                        </a:ln>
                        <a:solidFill>
                          <a:schemeClr val="bg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r>
              <a:tr h="63023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BE" sz="2200" b="0" i="0" u="none" strike="noStrike" cap="none" normalizeH="0" baseline="0" smtClean="0">
                          <a:ln>
                            <a:noFill/>
                          </a:ln>
                          <a:solidFill>
                            <a:schemeClr val="bg1"/>
                          </a:solidFill>
                          <a:effectLst/>
                          <a:latin typeface="Arial Narrow" pitchFamily="34" charset="0"/>
                        </a:rPr>
                        <a:t>OVSYNCH</a:t>
                      </a:r>
                      <a:endParaRPr kumimoji="0" lang="fr-FR" sz="2200" b="0" i="0" u="none" strike="noStrike" cap="none" normalizeH="0" baseline="0" smtClean="0">
                        <a:ln>
                          <a:noFill/>
                        </a:ln>
                        <a:solidFill>
                          <a:schemeClr val="bg1"/>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BE" sz="2200" b="0" i="0" u="none" strike="noStrike" cap="none" normalizeH="0" baseline="0" smtClean="0">
                          <a:ln>
                            <a:noFill/>
                          </a:ln>
                          <a:solidFill>
                            <a:schemeClr val="bg1"/>
                          </a:solidFill>
                          <a:effectLst/>
                          <a:latin typeface="Arial Narrow" pitchFamily="34" charset="0"/>
                        </a:rPr>
                        <a:t>791</a:t>
                      </a:r>
                      <a:endParaRPr kumimoji="0" lang="fr-FR" sz="2200" b="0" i="0" u="none" strike="noStrike" cap="none" normalizeH="0" baseline="0" smtClean="0">
                        <a:ln>
                          <a:noFill/>
                        </a:ln>
                        <a:solidFill>
                          <a:schemeClr val="bg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BE" sz="2200" b="0" i="0" u="none" strike="noStrike" cap="none" normalizeH="0" baseline="0" smtClean="0">
                          <a:ln>
                            <a:noFill/>
                          </a:ln>
                          <a:solidFill>
                            <a:schemeClr val="bg1"/>
                          </a:solidFill>
                          <a:effectLst/>
                          <a:latin typeface="Arial Narrow" pitchFamily="34" charset="0"/>
                        </a:rPr>
                        <a:t>17</a:t>
                      </a:r>
                      <a:endParaRPr kumimoji="0" lang="fr-FR" sz="2200" b="0" i="0" u="none" strike="noStrike" cap="none" normalizeH="0" baseline="0" smtClean="0">
                        <a:ln>
                          <a:noFill/>
                        </a:ln>
                        <a:solidFill>
                          <a:schemeClr val="bg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r>
              <a:tr h="62865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200" b="0" i="0" u="none" strike="noStrike" cap="none" normalizeH="0" baseline="0" smtClean="0">
                          <a:ln>
                            <a:noFill/>
                          </a:ln>
                          <a:solidFill>
                            <a:schemeClr val="bg1"/>
                          </a:solidFill>
                          <a:effectLst/>
                          <a:latin typeface="Arial Narrow" pitchFamily="34" charset="0"/>
                        </a:rPr>
                        <a:t>GnRH(J0)-Ovsynch(J8)</a:t>
                      </a:r>
                      <a:r>
                        <a:rPr kumimoji="0" lang="fr-FR" sz="2200" b="0" i="0" u="none" strike="noStrike" cap="none" normalizeH="0" baseline="0" smtClean="0">
                          <a:ln>
                            <a:noFill/>
                          </a:ln>
                          <a:solidFill>
                            <a:schemeClr val="bg1"/>
                          </a:solidFill>
                          <a:effectLst/>
                          <a:latin typeface="Arial Narrow"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BE" sz="2200" b="0" i="0" u="none" strike="noStrike" cap="none" normalizeH="0" baseline="0" smtClean="0">
                          <a:ln>
                            <a:noFill/>
                          </a:ln>
                          <a:solidFill>
                            <a:schemeClr val="bg1"/>
                          </a:solidFill>
                          <a:effectLst/>
                          <a:latin typeface="Arial Narrow" pitchFamily="34" charset="0"/>
                        </a:rPr>
                        <a:t>89</a:t>
                      </a:r>
                      <a:endParaRPr kumimoji="0" lang="fr-FR" sz="2200" b="0" i="0" u="none" strike="noStrike" cap="none" normalizeH="0" baseline="0" smtClean="0">
                        <a:ln>
                          <a:noFill/>
                        </a:ln>
                        <a:solidFill>
                          <a:schemeClr val="bg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BE" sz="2200" b="0" i="0" u="none" strike="noStrike" cap="none" normalizeH="0" baseline="0" dirty="0" smtClean="0">
                          <a:ln>
                            <a:noFill/>
                          </a:ln>
                          <a:solidFill>
                            <a:schemeClr val="bg1"/>
                          </a:solidFill>
                          <a:effectLst/>
                          <a:latin typeface="Arial Narrow" pitchFamily="34" charset="0"/>
                        </a:rPr>
                        <a:t>30</a:t>
                      </a:r>
                      <a:endParaRPr kumimoji="0" lang="fr-FR" sz="2200" b="0" i="0" u="none" strike="noStrike" cap="none" normalizeH="0" baseline="0" dirty="0" smtClean="0">
                        <a:ln>
                          <a:noFill/>
                        </a:ln>
                        <a:solidFill>
                          <a:schemeClr val="bg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4"/>
          <p:cNvSpPr>
            <a:spLocks noGrp="1"/>
          </p:cNvSpPr>
          <p:nvPr>
            <p:ph type="title" idx="4294967295"/>
          </p:nvPr>
        </p:nvSpPr>
        <p:spPr>
          <a:xfrm>
            <a:off x="395288" y="620713"/>
            <a:ext cx="8280400" cy="2519362"/>
          </a:xfrm>
          <a:solidFill>
            <a:srgbClr val="808080"/>
          </a:solidFill>
        </p:spPr>
        <p:txBody>
          <a:bodyPr/>
          <a:lstStyle/>
          <a:p>
            <a:r>
              <a:rPr lang="pl-PL" sz="5400" smtClean="0"/>
              <a:t>Możliwości leczenia hormonalnego</a:t>
            </a:r>
            <a:r>
              <a:rPr lang="fr-BE" sz="5400" smtClean="0"/>
              <a:t> </a:t>
            </a:r>
            <a:br>
              <a:rPr lang="fr-BE" sz="5400" smtClean="0"/>
            </a:br>
            <a:r>
              <a:rPr lang="fr-BE" sz="5400" smtClean="0"/>
              <a:t>anoestrus typ</a:t>
            </a:r>
            <a:r>
              <a:rPr lang="pl-PL" sz="5400" smtClean="0"/>
              <a:t>u</a:t>
            </a:r>
            <a:r>
              <a:rPr lang="fr-BE" sz="5400" smtClean="0"/>
              <a:t> IV (pyometra)</a:t>
            </a:r>
            <a:endParaRPr lang="fr-FR" sz="5400" smtClean="0"/>
          </a:p>
        </p:txBody>
      </p:sp>
      <p:sp>
        <p:nvSpPr>
          <p:cNvPr id="162818" name="Rectangle 4"/>
          <p:cNvSpPr>
            <a:spLocks/>
          </p:cNvSpPr>
          <p:nvPr/>
        </p:nvSpPr>
        <p:spPr bwMode="auto">
          <a:xfrm>
            <a:off x="395288" y="3573463"/>
            <a:ext cx="8280400" cy="2016125"/>
          </a:xfrm>
          <a:prstGeom prst="rect">
            <a:avLst/>
          </a:prstGeom>
          <a:solidFill>
            <a:srgbClr val="FFCC99"/>
          </a:solidFill>
          <a:ln w="9525">
            <a:solidFill>
              <a:schemeClr val="bg1"/>
            </a:solidFill>
            <a:miter lim="800000"/>
            <a:headEnd/>
            <a:tailEnd/>
          </a:ln>
        </p:spPr>
        <p:txBody>
          <a:bodyPr anchor="ctr"/>
          <a:lstStyle/>
          <a:p>
            <a:pPr eaLnBrk="0" hangingPunct="0">
              <a:buFontTx/>
              <a:buChar char="-"/>
            </a:pPr>
            <a:r>
              <a:rPr lang="fr-BE">
                <a:solidFill>
                  <a:schemeClr val="tx1"/>
                </a:solidFill>
              </a:rPr>
              <a:t> </a:t>
            </a:r>
            <a:r>
              <a:rPr lang="fr-BE">
                <a:solidFill>
                  <a:schemeClr val="hlink"/>
                </a:solidFill>
              </a:rPr>
              <a:t>PGF</a:t>
            </a:r>
            <a:r>
              <a:rPr lang="fr-BE">
                <a:solidFill>
                  <a:schemeClr val="tx1"/>
                </a:solidFill>
              </a:rPr>
              <a:t> </a:t>
            </a:r>
            <a:r>
              <a:rPr lang="pl-PL">
                <a:solidFill>
                  <a:schemeClr val="tx1"/>
                </a:solidFill>
              </a:rPr>
              <a:t>jest lekiem z wyboru, zalecane jest jedno- lub dwukrotne podanie, w</a:t>
            </a:r>
            <a:r>
              <a:rPr lang="fr-BE">
                <a:solidFill>
                  <a:schemeClr val="tx1"/>
                </a:solidFill>
              </a:rPr>
              <a:t>  </a:t>
            </a:r>
            <a:r>
              <a:rPr lang="pl-PL">
                <a:solidFill>
                  <a:schemeClr val="tx1"/>
                </a:solidFill>
              </a:rPr>
              <a:t>odstępie </a:t>
            </a:r>
            <a:r>
              <a:rPr lang="fr-BE">
                <a:solidFill>
                  <a:schemeClr val="tx1"/>
                </a:solidFill>
              </a:rPr>
              <a:t>7</a:t>
            </a:r>
            <a:r>
              <a:rPr lang="pl-PL">
                <a:solidFill>
                  <a:schemeClr val="tx1"/>
                </a:solidFill>
              </a:rPr>
              <a:t>-</a:t>
            </a:r>
            <a:r>
              <a:rPr lang="fr-BE">
                <a:solidFill>
                  <a:schemeClr val="tx1"/>
                </a:solidFill>
              </a:rPr>
              <a:t> 10 d</a:t>
            </a:r>
            <a:r>
              <a:rPr lang="pl-PL">
                <a:solidFill>
                  <a:schemeClr val="tx1"/>
                </a:solidFill>
              </a:rPr>
              <a:t>ni, po zastosowaniu preparatów wewnątrzmacicznych podczas indukcji rui</a:t>
            </a:r>
            <a:r>
              <a:rPr lang="fr-BE">
                <a:solidFill>
                  <a:schemeClr val="tx1"/>
                </a:solidFill>
              </a:rPr>
              <a:t> </a:t>
            </a:r>
            <a:br>
              <a:rPr lang="fr-BE">
                <a:solidFill>
                  <a:schemeClr val="tx1"/>
                </a:solidFill>
              </a:rPr>
            </a:br>
            <a:r>
              <a:rPr lang="pl-PL">
                <a:solidFill>
                  <a:schemeClr val="tx1"/>
                </a:solidFill>
              </a:rPr>
              <a:t>stosowanie progestagenów nie jest rekomendowane</a:t>
            </a:r>
            <a:endParaRPr lang="fr-FR">
              <a:solidFill>
                <a:schemeClr val="tx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4"/>
          <p:cNvSpPr>
            <a:spLocks noGrp="1"/>
          </p:cNvSpPr>
          <p:nvPr>
            <p:ph type="title" idx="4294967295"/>
          </p:nvPr>
        </p:nvSpPr>
        <p:spPr>
          <a:xfrm>
            <a:off x="395288" y="1268413"/>
            <a:ext cx="8353425" cy="3673475"/>
          </a:xfrm>
          <a:solidFill>
            <a:srgbClr val="808080"/>
          </a:solidFill>
        </p:spPr>
        <p:txBody>
          <a:bodyPr/>
          <a:lstStyle/>
          <a:p>
            <a:r>
              <a:rPr lang="pl-PL" sz="6000" smtClean="0"/>
              <a:t>Możliwości leczenia hormonalnego wykrytego anoestrous</a:t>
            </a:r>
            <a:r>
              <a:rPr lang="fr-BE" sz="6000" smtClean="0"/>
              <a:t> </a:t>
            </a:r>
            <a:br>
              <a:rPr lang="fr-BE" sz="6000" smtClean="0"/>
            </a:br>
            <a:r>
              <a:rPr lang="fr-BE" sz="4000" smtClean="0">
                <a:solidFill>
                  <a:schemeClr val="hlink"/>
                </a:solidFill>
              </a:rPr>
              <a:t>(</a:t>
            </a:r>
            <a:r>
              <a:rPr lang="pl-PL" sz="4000" smtClean="0">
                <a:solidFill>
                  <a:schemeClr val="hlink"/>
                </a:solidFill>
              </a:rPr>
              <a:t>krowy wykazujące objawy cyklu</a:t>
            </a:r>
            <a:r>
              <a:rPr lang="fr-BE" sz="4000" smtClean="0">
                <a:solidFill>
                  <a:schemeClr val="hlink"/>
                </a:solidFill>
              </a:rPr>
              <a:t>)</a:t>
            </a:r>
            <a:endParaRPr lang="fr-FR" sz="4000" smtClean="0">
              <a:solidFill>
                <a:schemeClr val="hlink"/>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p:cNvSpPr>
          <p:nvPr>
            <p:ph type="title"/>
          </p:nvPr>
        </p:nvSpPr>
        <p:spPr/>
        <p:txBody>
          <a:bodyPr/>
          <a:lstStyle/>
          <a:p>
            <a:r>
              <a:rPr lang="pl-PL" smtClean="0"/>
              <a:t>Zalecenia ogólne</a:t>
            </a:r>
            <a:r>
              <a:rPr lang="fr-BE" smtClean="0"/>
              <a:t> </a:t>
            </a:r>
            <a:endParaRPr lang="fr-FR" smtClean="0"/>
          </a:p>
        </p:txBody>
      </p:sp>
      <p:sp>
        <p:nvSpPr>
          <p:cNvPr id="164866" name="Rectangle 3"/>
          <p:cNvSpPr>
            <a:spLocks noGrp="1"/>
          </p:cNvSpPr>
          <p:nvPr>
            <p:ph type="body" idx="1"/>
          </p:nvPr>
        </p:nvSpPr>
        <p:spPr>
          <a:xfrm>
            <a:off x="468313" y="1628775"/>
            <a:ext cx="8351837" cy="4679950"/>
          </a:xfrm>
          <a:ln>
            <a:solidFill>
              <a:schemeClr val="bg1"/>
            </a:solidFill>
          </a:ln>
        </p:spPr>
        <p:txBody>
          <a:bodyPr/>
          <a:lstStyle/>
          <a:p>
            <a:r>
              <a:rPr lang="pl-PL" smtClean="0"/>
              <a:t>Podanie </a:t>
            </a:r>
            <a:r>
              <a:rPr lang="fr-BE" smtClean="0"/>
              <a:t>PGF2a </a:t>
            </a:r>
            <a:r>
              <a:rPr lang="pl-PL" smtClean="0"/>
              <a:t>doprowadzi do luteolizy  w przypadku obecności ciałka żółtego </a:t>
            </a:r>
            <a:r>
              <a:rPr lang="fr-BE" smtClean="0"/>
              <a:t> (&gt; 2cm) </a:t>
            </a:r>
          </a:p>
          <a:p>
            <a:pPr lvl="1"/>
            <a:r>
              <a:rPr lang="pl-PL" smtClean="0"/>
              <a:t>Brak reakcji w</a:t>
            </a:r>
            <a:r>
              <a:rPr lang="fr-BE" smtClean="0"/>
              <a:t> metoestrus, prooestrus </a:t>
            </a:r>
            <a:r>
              <a:rPr lang="pl-PL" smtClean="0"/>
              <a:t>czy</a:t>
            </a:r>
            <a:r>
              <a:rPr lang="fr-BE" smtClean="0"/>
              <a:t> oestrus </a:t>
            </a:r>
          </a:p>
          <a:p>
            <a:pPr lvl="1"/>
            <a:r>
              <a:rPr lang="pl-PL" smtClean="0"/>
              <a:t>Należy zawsze wykluczyć ciążę</a:t>
            </a:r>
            <a:endParaRPr lang="fr-BE" smtClean="0"/>
          </a:p>
          <a:p>
            <a:pPr lvl="1"/>
            <a:r>
              <a:rPr lang="pl-PL" smtClean="0"/>
              <a:t>Im wcześniej </a:t>
            </a:r>
            <a:r>
              <a:rPr lang="fr-BE" smtClean="0"/>
              <a:t>PGF2 </a:t>
            </a:r>
            <a:r>
              <a:rPr lang="pl-PL" smtClean="0"/>
              <a:t>zostanie zastosowany podczas </a:t>
            </a:r>
            <a:r>
              <a:rPr lang="fr-BE" smtClean="0"/>
              <a:t>dioestrus, </a:t>
            </a:r>
            <a:r>
              <a:rPr lang="pl-PL" smtClean="0"/>
              <a:t>tym krótszy będzie interwał czasowy do momentu wejścia w </a:t>
            </a:r>
            <a:r>
              <a:rPr lang="fr-BE" smtClean="0"/>
              <a:t>estrus</a:t>
            </a:r>
          </a:p>
          <a:p>
            <a:r>
              <a:rPr lang="pl-PL" smtClean="0"/>
              <a:t>Dwie możliwości</a:t>
            </a:r>
            <a:r>
              <a:rPr lang="fr-BE" smtClean="0"/>
              <a:t> </a:t>
            </a:r>
          </a:p>
          <a:p>
            <a:pPr lvl="1"/>
            <a:r>
              <a:rPr lang="pl-PL" smtClean="0"/>
              <a:t>Podejście indywidualne w celu indukcji rui</a:t>
            </a:r>
            <a:endParaRPr lang="fr-BE" smtClean="0"/>
          </a:p>
          <a:p>
            <a:pPr lvl="1"/>
            <a:r>
              <a:rPr lang="pl-PL" smtClean="0"/>
              <a:t>Podejście grupowe w celu synchronizacji rui</a:t>
            </a:r>
            <a:endParaRPr lang="fr-FR"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numéro de diapositive 3"/>
          <p:cNvSpPr txBox="1">
            <a:spLocks noGrp="1"/>
          </p:cNvSpPr>
          <p:nvPr/>
        </p:nvSpPr>
        <p:spPr bwMode="auto">
          <a:xfrm>
            <a:off x="7831138" y="6527800"/>
            <a:ext cx="1116012" cy="330200"/>
          </a:xfrm>
          <a:prstGeom prst="rect">
            <a:avLst/>
          </a:prstGeom>
          <a:noFill/>
          <a:ln>
            <a:miter lim="800000"/>
            <a:headEnd/>
            <a:tailEnd/>
          </a:ln>
        </p:spPr>
        <p:txBody>
          <a:bodyPr/>
          <a:lstStyle/>
          <a:p>
            <a:pPr algn="r" eaLnBrk="0" hangingPunct="0">
              <a:defRPr/>
            </a:pPr>
            <a:fld id="{EF3F5CE1-5AD4-49A2-8CC9-ECDFE3B94AC9}" type="slidenum">
              <a:rPr lang="fr-FR" sz="1400" b="1">
                <a:latin typeface="+mn-lt"/>
                <a:cs typeface="+mn-cs"/>
              </a:rPr>
              <a:pPr algn="r" eaLnBrk="0" hangingPunct="0">
                <a:defRPr/>
              </a:pPr>
              <a:t>45</a:t>
            </a:fld>
            <a:endParaRPr lang="fr-FR" sz="1400" b="1">
              <a:latin typeface="+mn-lt"/>
              <a:cs typeface="+mn-cs"/>
            </a:endParaRPr>
          </a:p>
        </p:txBody>
      </p:sp>
      <p:sp>
        <p:nvSpPr>
          <p:cNvPr id="165890" name="Rectangle 2"/>
          <p:cNvSpPr>
            <a:spLocks noGrp="1" noChangeArrowheads="1"/>
          </p:cNvSpPr>
          <p:nvPr>
            <p:ph type="title" idx="4294967295"/>
          </p:nvPr>
        </p:nvSpPr>
        <p:spPr>
          <a:xfrm>
            <a:off x="457200" y="268288"/>
            <a:ext cx="8229600" cy="706437"/>
          </a:xfrm>
        </p:spPr>
        <p:txBody>
          <a:bodyPr/>
          <a:lstStyle/>
          <a:p>
            <a:r>
              <a:rPr lang="pl-PL" smtClean="0"/>
              <a:t>Dlaczego PGF2a nie zawsze wykazuje aktywność</a:t>
            </a:r>
            <a:r>
              <a:rPr lang="fr-BE" smtClean="0"/>
              <a:t> ?</a:t>
            </a:r>
            <a:endParaRPr lang="fr-FR" smtClean="0"/>
          </a:p>
        </p:txBody>
      </p:sp>
      <p:sp>
        <p:nvSpPr>
          <p:cNvPr id="285699" name="Rectangle 3"/>
          <p:cNvSpPr>
            <a:spLocks noChangeArrowheads="1"/>
          </p:cNvSpPr>
          <p:nvPr/>
        </p:nvSpPr>
        <p:spPr bwMode="auto">
          <a:xfrm>
            <a:off x="381000" y="4724400"/>
            <a:ext cx="3505200" cy="685800"/>
          </a:xfrm>
          <a:prstGeom prst="rect">
            <a:avLst/>
          </a:prstGeom>
          <a:solidFill>
            <a:srgbClr val="FFFF00"/>
          </a:solidFill>
          <a:ln w="28575">
            <a:solidFill>
              <a:schemeClr val="tx1"/>
            </a:solidFill>
            <a:miter lim="800000"/>
            <a:headEnd/>
            <a:tailEnd/>
          </a:ln>
        </p:spPr>
        <p:txBody>
          <a:bodyPr wrap="none" anchor="ctr"/>
          <a:lstStyle/>
          <a:p>
            <a:pPr algn="ctr" eaLnBrk="0" hangingPunct="0">
              <a:defRPr/>
            </a:pPr>
            <a:r>
              <a:rPr lang="fr-BE" sz="2400">
                <a:solidFill>
                  <a:schemeClr val="tx1"/>
                </a:solidFill>
                <a:effectLst>
                  <a:outerShdw blurRad="38100" dist="38100" dir="2700000" algn="tl">
                    <a:srgbClr val="FFFFFF"/>
                  </a:outerShdw>
                </a:effectLst>
                <a:cs typeface="+mn-cs"/>
              </a:rPr>
              <a:t>PGF2a : 100 % </a:t>
            </a:r>
            <a:endParaRPr lang="fr-FR" sz="2400">
              <a:solidFill>
                <a:schemeClr val="tx1"/>
              </a:solidFill>
              <a:effectLst>
                <a:outerShdw blurRad="38100" dist="38100" dir="2700000" algn="tl">
                  <a:srgbClr val="FFFFFF"/>
                </a:outerShdw>
              </a:effectLst>
              <a:cs typeface="+mn-cs"/>
            </a:endParaRPr>
          </a:p>
        </p:txBody>
      </p:sp>
      <p:sp>
        <p:nvSpPr>
          <p:cNvPr id="285700" name="Rectangle 4"/>
          <p:cNvSpPr>
            <a:spLocks noChangeArrowheads="1"/>
          </p:cNvSpPr>
          <p:nvPr/>
        </p:nvSpPr>
        <p:spPr bwMode="auto">
          <a:xfrm>
            <a:off x="6172200" y="4724400"/>
            <a:ext cx="2133600" cy="685800"/>
          </a:xfrm>
          <a:prstGeom prst="rect">
            <a:avLst/>
          </a:prstGeom>
          <a:solidFill>
            <a:srgbClr val="FF0000"/>
          </a:solidFill>
          <a:ln w="9525">
            <a:solidFill>
              <a:schemeClr val="bg1"/>
            </a:solidFill>
            <a:miter lim="800000"/>
            <a:headEnd/>
            <a:tailEnd/>
          </a:ln>
        </p:spPr>
        <p:txBody>
          <a:bodyPr wrap="none" anchor="ctr"/>
          <a:lstStyle/>
          <a:p>
            <a:pPr algn="ctr" eaLnBrk="0" hangingPunct="0"/>
            <a:r>
              <a:rPr lang="fr-BE" sz="2400"/>
              <a:t>Oestrus 65 %</a:t>
            </a:r>
            <a:endParaRPr lang="fr-FR" sz="2400"/>
          </a:p>
        </p:txBody>
      </p:sp>
      <p:sp>
        <p:nvSpPr>
          <p:cNvPr id="285701" name="Line 5"/>
          <p:cNvSpPr>
            <a:spLocks noChangeShapeType="1"/>
          </p:cNvSpPr>
          <p:nvPr/>
        </p:nvSpPr>
        <p:spPr bwMode="auto">
          <a:xfrm flipV="1">
            <a:off x="3886200" y="5105400"/>
            <a:ext cx="2286000" cy="0"/>
          </a:xfrm>
          <a:prstGeom prst="line">
            <a:avLst/>
          </a:prstGeom>
          <a:noFill/>
          <a:ln w="28575">
            <a:solidFill>
              <a:srgbClr val="FFFF00"/>
            </a:solidFill>
            <a:round/>
            <a:headEnd/>
            <a:tailEnd type="triangle" w="lg" len="med"/>
          </a:ln>
        </p:spPr>
        <p:txBody>
          <a:bodyPr/>
          <a:lstStyle/>
          <a:p>
            <a:endParaRPr lang="fr-FR"/>
          </a:p>
        </p:txBody>
      </p:sp>
      <p:sp>
        <p:nvSpPr>
          <p:cNvPr id="285702" name="Text Box 6"/>
          <p:cNvSpPr txBox="1">
            <a:spLocks noChangeArrowheads="1"/>
          </p:cNvSpPr>
          <p:nvPr/>
        </p:nvSpPr>
        <p:spPr bwMode="auto">
          <a:xfrm>
            <a:off x="2051050" y="3644900"/>
            <a:ext cx="1536700" cy="461963"/>
          </a:xfrm>
          <a:prstGeom prst="rect">
            <a:avLst/>
          </a:prstGeom>
          <a:solidFill>
            <a:srgbClr val="FFCC99"/>
          </a:solidFill>
          <a:ln w="9525">
            <a:solidFill>
              <a:schemeClr val="bg1"/>
            </a:solidFill>
            <a:miter lim="800000"/>
            <a:headEnd/>
            <a:tailEnd/>
          </a:ln>
        </p:spPr>
        <p:txBody>
          <a:bodyPr wrap="none">
            <a:spAutoFit/>
          </a:bodyPr>
          <a:lstStyle/>
          <a:p>
            <a:pPr eaLnBrk="0" hangingPunct="0"/>
            <a:r>
              <a:rPr lang="fr-BE" sz="2400">
                <a:solidFill>
                  <a:schemeClr val="tx1"/>
                </a:solidFill>
              </a:rPr>
              <a:t>In</a:t>
            </a:r>
            <a:r>
              <a:rPr lang="pl-PL" sz="2400">
                <a:solidFill>
                  <a:schemeClr val="tx1"/>
                </a:solidFill>
              </a:rPr>
              <a:t>iekcja</a:t>
            </a:r>
            <a:r>
              <a:rPr lang="fr-BE" sz="2400">
                <a:solidFill>
                  <a:schemeClr val="tx1"/>
                </a:solidFill>
              </a:rPr>
              <a:t> : IM</a:t>
            </a:r>
            <a:endParaRPr lang="fr-FR" sz="2400">
              <a:solidFill>
                <a:schemeClr val="tx1"/>
              </a:solidFill>
            </a:endParaRPr>
          </a:p>
        </p:txBody>
      </p:sp>
      <p:sp>
        <p:nvSpPr>
          <p:cNvPr id="285703" name="Text Box 7"/>
          <p:cNvSpPr txBox="1">
            <a:spLocks noChangeArrowheads="1"/>
          </p:cNvSpPr>
          <p:nvPr/>
        </p:nvSpPr>
        <p:spPr bwMode="auto">
          <a:xfrm>
            <a:off x="468313" y="1700213"/>
            <a:ext cx="3046412" cy="461962"/>
          </a:xfrm>
          <a:prstGeom prst="rect">
            <a:avLst/>
          </a:prstGeom>
          <a:solidFill>
            <a:srgbClr val="FFCC99"/>
          </a:solidFill>
          <a:ln w="9525">
            <a:solidFill>
              <a:schemeClr val="bg1"/>
            </a:solidFill>
            <a:miter lim="800000"/>
            <a:headEnd/>
            <a:tailEnd/>
          </a:ln>
        </p:spPr>
        <p:txBody>
          <a:bodyPr wrap="none">
            <a:spAutoFit/>
          </a:bodyPr>
          <a:lstStyle/>
          <a:p>
            <a:pPr eaLnBrk="0" hangingPunct="0"/>
            <a:r>
              <a:rPr lang="pl-PL" sz="2400">
                <a:solidFill>
                  <a:schemeClr val="tx1"/>
                </a:solidFill>
              </a:rPr>
              <a:t>Warunki przechowywania</a:t>
            </a:r>
            <a:endParaRPr lang="fr-FR" sz="2400">
              <a:solidFill>
                <a:schemeClr val="tx1"/>
              </a:solidFill>
            </a:endParaRPr>
          </a:p>
        </p:txBody>
      </p:sp>
      <p:sp>
        <p:nvSpPr>
          <p:cNvPr id="285704" name="Rectangle 8"/>
          <p:cNvSpPr>
            <a:spLocks noChangeArrowheads="1"/>
          </p:cNvSpPr>
          <p:nvPr/>
        </p:nvSpPr>
        <p:spPr bwMode="auto">
          <a:xfrm>
            <a:off x="1187450" y="2492375"/>
            <a:ext cx="2609850" cy="461963"/>
          </a:xfrm>
          <a:prstGeom prst="rect">
            <a:avLst/>
          </a:prstGeom>
          <a:solidFill>
            <a:srgbClr val="FFCC99"/>
          </a:solidFill>
          <a:ln w="9525">
            <a:solidFill>
              <a:schemeClr val="bg1"/>
            </a:solidFill>
            <a:miter lim="800000"/>
            <a:headEnd/>
            <a:tailEnd/>
          </a:ln>
        </p:spPr>
        <p:txBody>
          <a:bodyPr wrap="none">
            <a:spAutoFit/>
          </a:bodyPr>
          <a:lstStyle/>
          <a:p>
            <a:pPr eaLnBrk="0" hangingPunct="0"/>
            <a:r>
              <a:rPr lang="pl-PL" sz="2400">
                <a:solidFill>
                  <a:schemeClr val="tx1"/>
                </a:solidFill>
              </a:rPr>
              <a:t>Trafność rozpoznania</a:t>
            </a:r>
            <a:endParaRPr lang="fr-FR" sz="2400">
              <a:solidFill>
                <a:schemeClr val="tx1"/>
              </a:solidFill>
            </a:endParaRPr>
          </a:p>
        </p:txBody>
      </p:sp>
      <p:sp>
        <p:nvSpPr>
          <p:cNvPr id="285705" name="Rectangle 9"/>
          <p:cNvSpPr>
            <a:spLocks noChangeArrowheads="1"/>
          </p:cNvSpPr>
          <p:nvPr/>
        </p:nvSpPr>
        <p:spPr bwMode="auto">
          <a:xfrm>
            <a:off x="6019800" y="2124075"/>
            <a:ext cx="2147888" cy="461963"/>
          </a:xfrm>
          <a:prstGeom prst="rect">
            <a:avLst/>
          </a:prstGeom>
          <a:solidFill>
            <a:srgbClr val="FFCC99"/>
          </a:solidFill>
          <a:ln w="9525">
            <a:solidFill>
              <a:schemeClr val="bg1"/>
            </a:solidFill>
            <a:miter lim="800000"/>
            <a:headEnd/>
            <a:tailEnd/>
          </a:ln>
        </p:spPr>
        <p:txBody>
          <a:bodyPr wrap="none">
            <a:spAutoFit/>
          </a:bodyPr>
          <a:lstStyle/>
          <a:p>
            <a:pPr eaLnBrk="0" hangingPunct="0"/>
            <a:r>
              <a:rPr lang="pl-PL" sz="2400">
                <a:solidFill>
                  <a:schemeClr val="tx1"/>
                </a:solidFill>
              </a:rPr>
              <a:t>środowisko</a:t>
            </a:r>
            <a:r>
              <a:rPr lang="fr-BE" sz="2400">
                <a:solidFill>
                  <a:schemeClr val="tx1"/>
                </a:solidFill>
              </a:rPr>
              <a:t> : T° ?</a:t>
            </a:r>
            <a:endParaRPr lang="fr-FR" sz="2400">
              <a:solidFill>
                <a:schemeClr val="tx1"/>
              </a:solidFill>
            </a:endParaRPr>
          </a:p>
        </p:txBody>
      </p:sp>
      <p:grpSp>
        <p:nvGrpSpPr>
          <p:cNvPr id="2" name="Group 10"/>
          <p:cNvGrpSpPr>
            <a:grpSpLocks/>
          </p:cNvGrpSpPr>
          <p:nvPr/>
        </p:nvGrpSpPr>
        <p:grpSpPr bwMode="auto">
          <a:xfrm>
            <a:off x="914400" y="2205038"/>
            <a:ext cx="1524000" cy="2519362"/>
            <a:chOff x="576" y="1632"/>
            <a:chExt cx="960" cy="1344"/>
          </a:xfrm>
        </p:grpSpPr>
        <p:sp>
          <p:nvSpPr>
            <p:cNvPr id="165903" name="Line 11"/>
            <p:cNvSpPr>
              <a:spLocks noChangeShapeType="1"/>
            </p:cNvSpPr>
            <p:nvPr/>
          </p:nvSpPr>
          <p:spPr bwMode="auto">
            <a:xfrm>
              <a:off x="576" y="1632"/>
              <a:ext cx="0" cy="1344"/>
            </a:xfrm>
            <a:prstGeom prst="line">
              <a:avLst/>
            </a:prstGeom>
            <a:noFill/>
            <a:ln w="25400">
              <a:solidFill>
                <a:schemeClr val="bg1"/>
              </a:solidFill>
              <a:round/>
              <a:headEnd/>
              <a:tailEnd type="triangle" w="med" len="med"/>
            </a:ln>
          </p:spPr>
          <p:txBody>
            <a:bodyPr/>
            <a:lstStyle/>
            <a:p>
              <a:endParaRPr lang="fr-FR"/>
            </a:p>
          </p:txBody>
        </p:sp>
        <p:sp>
          <p:nvSpPr>
            <p:cNvPr id="165904" name="Line 12"/>
            <p:cNvSpPr>
              <a:spLocks noChangeShapeType="1"/>
            </p:cNvSpPr>
            <p:nvPr/>
          </p:nvSpPr>
          <p:spPr bwMode="auto">
            <a:xfrm>
              <a:off x="1008" y="2064"/>
              <a:ext cx="0" cy="912"/>
            </a:xfrm>
            <a:prstGeom prst="line">
              <a:avLst/>
            </a:prstGeom>
            <a:noFill/>
            <a:ln w="25400">
              <a:solidFill>
                <a:schemeClr val="bg1"/>
              </a:solidFill>
              <a:round/>
              <a:headEnd/>
              <a:tailEnd type="triangle" w="med" len="med"/>
            </a:ln>
          </p:spPr>
          <p:txBody>
            <a:bodyPr/>
            <a:lstStyle/>
            <a:p>
              <a:endParaRPr lang="fr-FR"/>
            </a:p>
          </p:txBody>
        </p:sp>
        <p:sp>
          <p:nvSpPr>
            <p:cNvPr id="165905" name="Line 13"/>
            <p:cNvSpPr>
              <a:spLocks noChangeShapeType="1"/>
            </p:cNvSpPr>
            <p:nvPr/>
          </p:nvSpPr>
          <p:spPr bwMode="auto">
            <a:xfrm>
              <a:off x="1536" y="2640"/>
              <a:ext cx="0" cy="336"/>
            </a:xfrm>
            <a:prstGeom prst="line">
              <a:avLst/>
            </a:prstGeom>
            <a:noFill/>
            <a:ln w="25400">
              <a:solidFill>
                <a:schemeClr val="bg1"/>
              </a:solidFill>
              <a:round/>
              <a:headEnd/>
              <a:tailEnd type="triangle" w="med" len="med"/>
            </a:ln>
          </p:spPr>
          <p:txBody>
            <a:bodyPr/>
            <a:lstStyle/>
            <a:p>
              <a:endParaRPr lang="fr-FR"/>
            </a:p>
          </p:txBody>
        </p:sp>
      </p:grpSp>
      <p:sp>
        <p:nvSpPr>
          <p:cNvPr id="285710" name="Line 14"/>
          <p:cNvSpPr>
            <a:spLocks noChangeShapeType="1"/>
          </p:cNvSpPr>
          <p:nvPr/>
        </p:nvSpPr>
        <p:spPr bwMode="auto">
          <a:xfrm>
            <a:off x="6781800" y="2590800"/>
            <a:ext cx="0" cy="2133600"/>
          </a:xfrm>
          <a:prstGeom prst="line">
            <a:avLst/>
          </a:prstGeom>
          <a:noFill/>
          <a:ln w="25400">
            <a:solidFill>
              <a:schemeClr val="bg1"/>
            </a:solidFill>
            <a:round/>
            <a:headEnd/>
            <a:tailEnd type="triangle" w="med" len="med"/>
          </a:ln>
        </p:spPr>
        <p:txBody>
          <a:bodyPr/>
          <a:lstStyle/>
          <a:p>
            <a:endParaRPr lang="fr-FR"/>
          </a:p>
        </p:txBody>
      </p:sp>
      <p:grpSp>
        <p:nvGrpSpPr>
          <p:cNvPr id="3" name="Group 15"/>
          <p:cNvGrpSpPr>
            <a:grpSpLocks/>
          </p:cNvGrpSpPr>
          <p:nvPr/>
        </p:nvGrpSpPr>
        <p:grpSpPr bwMode="auto">
          <a:xfrm>
            <a:off x="1763713" y="3068638"/>
            <a:ext cx="3941762" cy="406400"/>
            <a:chOff x="1104" y="2060"/>
            <a:chExt cx="1968" cy="256"/>
          </a:xfrm>
        </p:grpSpPr>
        <p:sp>
          <p:nvSpPr>
            <p:cNvPr id="165901" name="Text Box 16"/>
            <p:cNvSpPr txBox="1">
              <a:spLocks noChangeArrowheads="1"/>
            </p:cNvSpPr>
            <p:nvPr/>
          </p:nvSpPr>
          <p:spPr bwMode="auto">
            <a:xfrm>
              <a:off x="1104" y="2060"/>
              <a:ext cx="1171" cy="256"/>
            </a:xfrm>
            <a:prstGeom prst="rect">
              <a:avLst/>
            </a:prstGeom>
            <a:noFill/>
            <a:ln w="9525">
              <a:solidFill>
                <a:schemeClr val="bg1"/>
              </a:solidFill>
              <a:miter lim="800000"/>
              <a:headEnd/>
              <a:tailEnd/>
            </a:ln>
          </p:spPr>
          <p:txBody>
            <a:bodyPr wrap="none">
              <a:spAutoFit/>
            </a:bodyPr>
            <a:lstStyle/>
            <a:p>
              <a:pPr eaLnBrk="0" hangingPunct="0"/>
              <a:r>
                <a:rPr lang="pl-PL" sz="2000"/>
                <a:t>Badanie rektalne</a:t>
              </a:r>
              <a:r>
                <a:rPr lang="fr-FR" sz="2000"/>
                <a:t> : 75%</a:t>
              </a:r>
            </a:p>
          </p:txBody>
        </p:sp>
        <p:sp>
          <p:nvSpPr>
            <p:cNvPr id="165902" name="Text Box 17"/>
            <p:cNvSpPr txBox="1">
              <a:spLocks noChangeArrowheads="1"/>
            </p:cNvSpPr>
            <p:nvPr/>
          </p:nvSpPr>
          <p:spPr bwMode="auto">
            <a:xfrm>
              <a:off x="2352" y="2060"/>
              <a:ext cx="720" cy="256"/>
            </a:xfrm>
            <a:prstGeom prst="rect">
              <a:avLst/>
            </a:prstGeom>
            <a:noFill/>
            <a:ln w="9525">
              <a:solidFill>
                <a:schemeClr val="bg1"/>
              </a:solidFill>
              <a:miter lim="800000"/>
              <a:headEnd/>
              <a:tailEnd/>
            </a:ln>
          </p:spPr>
          <p:txBody>
            <a:bodyPr wrap="none">
              <a:spAutoFit/>
            </a:bodyPr>
            <a:lstStyle/>
            <a:p>
              <a:pPr eaLnBrk="0" hangingPunct="0"/>
              <a:r>
                <a:rPr lang="fr-FR" sz="2000"/>
                <a:t>US/P4 : 90 %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57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57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57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570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570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570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57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0" grpId="0" animBg="1"/>
      <p:bldP spid="285701" grpId="0" animBg="1"/>
      <p:bldP spid="285702" grpId="0" animBg="1"/>
      <p:bldP spid="285703" grpId="0" animBg="1"/>
      <p:bldP spid="285704" grpId="0" animBg="1"/>
      <p:bldP spid="285705" grpId="0" animBg="1"/>
      <p:bldP spid="2857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numéro de diapositive 3"/>
          <p:cNvSpPr txBox="1">
            <a:spLocks noGrp="1"/>
          </p:cNvSpPr>
          <p:nvPr/>
        </p:nvSpPr>
        <p:spPr bwMode="auto">
          <a:xfrm>
            <a:off x="7831138" y="6527800"/>
            <a:ext cx="1116012" cy="330200"/>
          </a:xfrm>
          <a:prstGeom prst="rect">
            <a:avLst/>
          </a:prstGeom>
          <a:noFill/>
          <a:ln>
            <a:miter lim="800000"/>
            <a:headEnd/>
            <a:tailEnd/>
          </a:ln>
        </p:spPr>
        <p:txBody>
          <a:bodyPr/>
          <a:lstStyle/>
          <a:p>
            <a:pPr algn="r" eaLnBrk="0" hangingPunct="0">
              <a:defRPr/>
            </a:pPr>
            <a:fld id="{D459FF6E-7091-4E3C-A07A-BA9806329CA2}" type="slidenum">
              <a:rPr lang="fr-FR" sz="1400" b="1">
                <a:latin typeface="+mn-lt"/>
                <a:cs typeface="+mn-cs"/>
              </a:rPr>
              <a:pPr algn="r" eaLnBrk="0" hangingPunct="0">
                <a:defRPr/>
              </a:pPr>
              <a:t>46</a:t>
            </a:fld>
            <a:endParaRPr lang="fr-FR" sz="1400" b="1">
              <a:latin typeface="+mn-lt"/>
              <a:cs typeface="+mn-cs"/>
            </a:endParaRPr>
          </a:p>
        </p:txBody>
      </p:sp>
      <p:sp>
        <p:nvSpPr>
          <p:cNvPr id="166914" name="Rectangle 2"/>
          <p:cNvSpPr>
            <a:spLocks noGrp="1" noChangeArrowheads="1"/>
          </p:cNvSpPr>
          <p:nvPr>
            <p:ph type="title" idx="4294967295"/>
          </p:nvPr>
        </p:nvSpPr>
        <p:spPr>
          <a:xfrm>
            <a:off x="457200" y="268288"/>
            <a:ext cx="8218488" cy="1360487"/>
          </a:xfrm>
        </p:spPr>
        <p:txBody>
          <a:bodyPr/>
          <a:lstStyle/>
          <a:p>
            <a:pPr>
              <a:lnSpc>
                <a:spcPct val="80000"/>
              </a:lnSpc>
            </a:pPr>
            <a:r>
              <a:rPr lang="pl-PL" smtClean="0"/>
              <a:t>Porównanie </a:t>
            </a:r>
            <a:r>
              <a:rPr lang="fr-BE" smtClean="0"/>
              <a:t> dinolyti</a:t>
            </a:r>
            <a:r>
              <a:rPr lang="pl-PL" smtClean="0"/>
              <a:t>ku i </a:t>
            </a:r>
            <a:r>
              <a:rPr lang="fr-BE" smtClean="0"/>
              <a:t> cloprostenol</a:t>
            </a:r>
            <a:r>
              <a:rPr lang="pl-PL" smtClean="0"/>
              <a:t>u</a:t>
            </a:r>
            <a:r>
              <a:rPr lang="fr-BE" smtClean="0"/>
              <a:t/>
            </a:r>
            <a:br>
              <a:rPr lang="fr-BE" smtClean="0"/>
            </a:br>
            <a:r>
              <a:rPr lang="en-GB" sz="2000" smtClean="0"/>
              <a:t>Stevenson JS, Phatak AP. Theriogenology, 2010, 73, 1127-1138</a:t>
            </a:r>
            <a:br>
              <a:rPr lang="en-GB" sz="2000" smtClean="0"/>
            </a:br>
            <a:r>
              <a:rPr lang="en-GB" sz="2000" smtClean="0"/>
              <a:t>(</a:t>
            </a:r>
            <a:r>
              <a:rPr lang="pl-PL" sz="2000" smtClean="0"/>
              <a:t>doświadczenie</a:t>
            </a:r>
            <a:r>
              <a:rPr lang="en-GB" sz="2000" smtClean="0"/>
              <a:t> 1 : 1077 </a:t>
            </a:r>
            <a:r>
              <a:rPr lang="pl-PL" sz="2000" smtClean="0"/>
              <a:t>krów</a:t>
            </a:r>
            <a:r>
              <a:rPr lang="en-GB" sz="2000" smtClean="0"/>
              <a:t> </a:t>
            </a:r>
            <a:r>
              <a:rPr lang="pl-PL" sz="2000" smtClean="0"/>
              <a:t>i doświadczenie</a:t>
            </a:r>
            <a:r>
              <a:rPr lang="en-GB" sz="2000" smtClean="0"/>
              <a:t> 2 : 396 </a:t>
            </a:r>
            <a:r>
              <a:rPr lang="pl-PL" sz="2000" smtClean="0"/>
              <a:t>krów</a:t>
            </a:r>
            <a:r>
              <a:rPr lang="en-GB" sz="2000" smtClean="0"/>
              <a:t>)</a:t>
            </a:r>
            <a:r>
              <a:rPr lang="fr-FR" smtClean="0"/>
              <a:t> </a:t>
            </a:r>
            <a:r>
              <a:rPr lang="fr-BE" smtClean="0"/>
              <a:t> </a:t>
            </a:r>
            <a:endParaRPr lang="fr-FR" smtClean="0"/>
          </a:p>
        </p:txBody>
      </p:sp>
      <p:graphicFrame>
        <p:nvGraphicFramePr>
          <p:cNvPr id="238713" name="Group 121"/>
          <p:cNvGraphicFramePr>
            <a:graphicFrameLocks noGrp="1"/>
          </p:cNvGraphicFramePr>
          <p:nvPr/>
        </p:nvGraphicFramePr>
        <p:xfrm>
          <a:off x="611188" y="2565400"/>
          <a:ext cx="7416800" cy="2549525"/>
        </p:xfrm>
        <a:graphic>
          <a:graphicData uri="http://schemas.openxmlformats.org/drawingml/2006/table">
            <a:tbl>
              <a:tblPr/>
              <a:tblGrid>
                <a:gridCol w="3889375"/>
                <a:gridCol w="1871662"/>
                <a:gridCol w="1655763"/>
              </a:tblGrid>
              <a:tr h="5048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fr-FR" sz="2400" b="0" i="0" u="none" strike="noStrike" cap="none" normalizeH="0" baseline="0" dirty="0" smtClean="0">
                        <a:ln>
                          <a:noFill/>
                        </a:ln>
                        <a:solidFill>
                          <a:schemeClr val="bg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39750" algn="l"/>
                        </a:tabLst>
                      </a:pPr>
                      <a:r>
                        <a:rPr kumimoji="0" lang="fr-FR" sz="2400" b="0" i="0" u="none" strike="noStrike" cap="none" normalizeH="0" baseline="0" smtClean="0">
                          <a:ln>
                            <a:noFill/>
                          </a:ln>
                          <a:solidFill>
                            <a:schemeClr val="tx1"/>
                          </a:solidFill>
                          <a:effectLst/>
                          <a:latin typeface="Arial Narrow" pitchFamily="34" charset="0"/>
                          <a:ea typeface="Arial Unicode MS" pitchFamily="34" charset="-128"/>
                          <a:cs typeface="Times New Roman" pitchFamily="18" charset="0"/>
                        </a:rPr>
                        <a:t>Cloprostenol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39750" algn="l"/>
                        </a:tabLst>
                      </a:pPr>
                      <a:r>
                        <a:rPr kumimoji="0" lang="fr-FR" sz="2400" b="0" i="0" u="none" strike="noStrike" cap="none" normalizeH="0" baseline="0" smtClean="0">
                          <a:ln>
                            <a:noFill/>
                          </a:ln>
                          <a:solidFill>
                            <a:schemeClr val="tx1"/>
                          </a:solidFill>
                          <a:effectLst/>
                          <a:latin typeface="Arial Narrow" pitchFamily="34" charset="0"/>
                          <a:ea typeface="Arial Unicode MS" pitchFamily="34" charset="-128"/>
                          <a:cs typeface="Times New Roman" pitchFamily="18" charset="0"/>
                        </a:rPr>
                        <a:t>Dinoprost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FF"/>
                    </a:solidFill>
                  </a:tcPr>
                </a:tc>
              </a:tr>
              <a:tr h="511175">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Lst>
                      </a:pPr>
                      <a:r>
                        <a:rPr kumimoji="0" lang="pl-PL" sz="2400" b="0" i="0" u="none" strike="noStrike" cap="none" normalizeH="0" baseline="0" dirty="0" smtClean="0">
                          <a:ln>
                            <a:noFill/>
                          </a:ln>
                          <a:solidFill>
                            <a:schemeClr val="tx1"/>
                          </a:solidFill>
                          <a:effectLst/>
                          <a:latin typeface="Arial Narrow" pitchFamily="34" charset="0"/>
                          <a:ea typeface="Arial Unicode MS" pitchFamily="34" charset="-128"/>
                          <a:cs typeface="Times New Roman" pitchFamily="18" charset="0"/>
                        </a:rPr>
                        <a:t>Doświadczenie</a:t>
                      </a:r>
                      <a:r>
                        <a:rPr kumimoji="0" lang="fr-FR" sz="2400" b="0" i="0" u="none" strike="noStrike" cap="none" normalizeH="0" baseline="0" dirty="0" smtClean="0">
                          <a:ln>
                            <a:noFill/>
                          </a:ln>
                          <a:solidFill>
                            <a:schemeClr val="tx1"/>
                          </a:solidFill>
                          <a:effectLst/>
                          <a:latin typeface="Arial Narrow" pitchFamily="34" charset="0"/>
                          <a:ea typeface="Arial Unicode MS" pitchFamily="34" charset="-128"/>
                          <a:cs typeface="Times New Roman" pitchFamily="18" charset="0"/>
                        </a:rPr>
                        <a:t> 1 : %  luteol</a:t>
                      </a:r>
                      <a:r>
                        <a:rPr kumimoji="0" lang="pl-PL" sz="2400" b="0" i="0" u="none" strike="noStrike" cap="none" normalizeH="0" baseline="0" dirty="0" err="1" smtClean="0">
                          <a:ln>
                            <a:noFill/>
                          </a:ln>
                          <a:solidFill>
                            <a:schemeClr val="tx1"/>
                          </a:solidFill>
                          <a:effectLst/>
                          <a:latin typeface="Arial Narrow" pitchFamily="34" charset="0"/>
                          <a:ea typeface="Arial Unicode MS" pitchFamily="34" charset="-128"/>
                          <a:cs typeface="Times New Roman" pitchFamily="18" charset="0"/>
                        </a:rPr>
                        <a:t>izy</a:t>
                      </a:r>
                      <a:endParaRPr kumimoji="0" lang="fr-FR" sz="2400" b="0" i="0" u="none" strike="noStrike" cap="none" normalizeH="0" baseline="0" dirty="0" smtClean="0">
                        <a:ln>
                          <a:noFill/>
                        </a:ln>
                        <a:solidFill>
                          <a:schemeClr val="tx1"/>
                        </a:solidFill>
                        <a:effectLst/>
                        <a:latin typeface="Arial Narrow" pitchFamily="34" charset="0"/>
                        <a:ea typeface="Arial Unicode MS"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39750" algn="l"/>
                        </a:tabLst>
                      </a:pPr>
                      <a:r>
                        <a:rPr kumimoji="0" lang="fr-FR" sz="2400" b="0" i="0" u="none" strike="noStrike" cap="none" normalizeH="0" baseline="0" smtClean="0">
                          <a:ln>
                            <a:noFill/>
                          </a:ln>
                          <a:solidFill>
                            <a:schemeClr val="tx1"/>
                          </a:solidFill>
                          <a:effectLst/>
                          <a:latin typeface="Arial Narrow" pitchFamily="34" charset="0"/>
                          <a:ea typeface="Arial Unicode MS" pitchFamily="34" charset="-128"/>
                          <a:cs typeface="Times New Roman" pitchFamily="18" charset="0"/>
                        </a:rPr>
                        <a:t>86,6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39750" algn="l"/>
                        </a:tabLst>
                      </a:pPr>
                      <a:r>
                        <a:rPr kumimoji="0" lang="fr-FR" sz="2400" b="0" i="0" u="none" strike="noStrike" cap="none" normalizeH="0" baseline="0" smtClean="0">
                          <a:ln>
                            <a:noFill/>
                          </a:ln>
                          <a:solidFill>
                            <a:schemeClr val="tx1"/>
                          </a:solidFill>
                          <a:effectLst/>
                          <a:latin typeface="Arial Narrow" pitchFamily="34" charset="0"/>
                          <a:ea typeface="Arial Unicode MS" pitchFamily="34" charset="-128"/>
                          <a:cs typeface="Times New Roman" pitchFamily="18" charset="0"/>
                        </a:rPr>
                        <a:t>91,3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FF"/>
                    </a:solidFill>
                  </a:tcPr>
                </a:tc>
              </a:tr>
              <a:tr h="511175">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Lst>
                      </a:pPr>
                      <a:r>
                        <a:rPr kumimoji="0" lang="pl-PL" sz="2400" b="0" i="0" u="none" strike="noStrike" cap="none" normalizeH="0" baseline="0" dirty="0" smtClean="0">
                          <a:ln>
                            <a:noFill/>
                          </a:ln>
                          <a:solidFill>
                            <a:schemeClr val="tx1"/>
                          </a:solidFill>
                          <a:effectLst/>
                          <a:latin typeface="Arial Narrow" pitchFamily="34" charset="0"/>
                          <a:ea typeface="Arial Unicode MS" pitchFamily="34" charset="-128"/>
                          <a:cs typeface="Times New Roman" pitchFamily="18" charset="0"/>
                        </a:rPr>
                        <a:t>Doświadczenie </a:t>
                      </a:r>
                      <a:r>
                        <a:rPr kumimoji="0" lang="fr-FR" sz="2400" b="0" i="0" u="none" strike="noStrike" cap="none" normalizeH="0" baseline="0" dirty="0" smtClean="0">
                          <a:ln>
                            <a:noFill/>
                          </a:ln>
                          <a:solidFill>
                            <a:schemeClr val="tx1"/>
                          </a:solidFill>
                          <a:effectLst/>
                          <a:latin typeface="Arial Narrow" pitchFamily="34" charset="0"/>
                          <a:ea typeface="Arial Unicode MS" pitchFamily="34" charset="-128"/>
                          <a:cs typeface="Times New Roman" pitchFamily="18" charset="0"/>
                        </a:rPr>
                        <a:t>1 : % </a:t>
                      </a:r>
                      <a:r>
                        <a:rPr kumimoji="0" lang="pl-PL" sz="2400" b="0" i="0" u="none" strike="noStrike" cap="none" normalizeH="0" baseline="0" dirty="0" smtClean="0">
                          <a:ln>
                            <a:noFill/>
                          </a:ln>
                          <a:solidFill>
                            <a:schemeClr val="tx1"/>
                          </a:solidFill>
                          <a:effectLst/>
                          <a:latin typeface="Arial Narrow" pitchFamily="34" charset="0"/>
                          <a:ea typeface="Arial Unicode MS" pitchFamily="34" charset="-128"/>
                          <a:cs typeface="Times New Roman" pitchFamily="18" charset="0"/>
                        </a:rPr>
                        <a:t>ciąż</a:t>
                      </a:r>
                      <a:r>
                        <a:rPr kumimoji="0" lang="fr-FR" sz="2400" b="0" i="0" u="none" strike="noStrike" cap="none" normalizeH="0" baseline="0" dirty="0" smtClean="0">
                          <a:ln>
                            <a:noFill/>
                          </a:ln>
                          <a:solidFill>
                            <a:schemeClr val="tx1"/>
                          </a:solidFill>
                          <a:effectLst/>
                          <a:latin typeface="Arial Narrow" pitchFamily="34" charset="0"/>
                          <a:ea typeface="Arial Unicode MS" pitchFamily="34" charset="-128"/>
                          <a:cs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39750" algn="l"/>
                        </a:tabLst>
                      </a:pPr>
                      <a:r>
                        <a:rPr kumimoji="0" lang="fr-FR" sz="2400" b="0" i="0" u="none" strike="noStrike" cap="none" normalizeH="0" baseline="0" smtClean="0">
                          <a:ln>
                            <a:noFill/>
                          </a:ln>
                          <a:solidFill>
                            <a:schemeClr val="tx1"/>
                          </a:solidFill>
                          <a:effectLst/>
                          <a:latin typeface="Arial Narrow" pitchFamily="34" charset="0"/>
                          <a:ea typeface="Arial Unicode MS" pitchFamily="34" charset="-128"/>
                          <a:cs typeface="Times New Roman" pitchFamily="18" charset="0"/>
                        </a:rPr>
                        <a:t>36.7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39750" algn="l"/>
                        </a:tabLst>
                      </a:pPr>
                      <a:r>
                        <a:rPr kumimoji="0" lang="fr-FR" sz="2400" b="0" i="0" u="none" strike="noStrike" cap="none" normalizeH="0" baseline="0" smtClean="0">
                          <a:ln>
                            <a:noFill/>
                          </a:ln>
                          <a:solidFill>
                            <a:schemeClr val="tx1"/>
                          </a:solidFill>
                          <a:effectLst/>
                          <a:latin typeface="Arial Narrow" pitchFamily="34" charset="0"/>
                          <a:ea typeface="Arial Unicode MS" pitchFamily="34" charset="-128"/>
                          <a:cs typeface="Times New Roman" pitchFamily="18" charset="0"/>
                        </a:rPr>
                        <a:t>37.8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FF"/>
                    </a:solidFill>
                  </a:tcPr>
                </a:tc>
              </a:tr>
              <a:tr h="511175">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Lst>
                      </a:pPr>
                      <a:r>
                        <a:rPr kumimoji="0" lang="pl-PL" sz="2400" b="0" i="0" u="none" strike="noStrike" cap="none" normalizeH="0" baseline="0" dirty="0" smtClean="0">
                          <a:ln>
                            <a:noFill/>
                          </a:ln>
                          <a:solidFill>
                            <a:schemeClr val="tx1"/>
                          </a:solidFill>
                          <a:effectLst/>
                          <a:latin typeface="Arial Narrow" pitchFamily="34" charset="0"/>
                          <a:ea typeface="Arial Unicode MS" pitchFamily="34" charset="-128"/>
                          <a:cs typeface="Times New Roman" pitchFamily="18" charset="0"/>
                        </a:rPr>
                        <a:t>Doświadczenie </a:t>
                      </a:r>
                      <a:r>
                        <a:rPr kumimoji="0" lang="fr-FR" sz="2400" b="0" i="0" u="none" strike="noStrike" cap="none" normalizeH="0" baseline="0" dirty="0" smtClean="0">
                          <a:ln>
                            <a:noFill/>
                          </a:ln>
                          <a:solidFill>
                            <a:schemeClr val="tx1"/>
                          </a:solidFill>
                          <a:effectLst/>
                          <a:latin typeface="Arial Narrow" pitchFamily="34" charset="0"/>
                          <a:ea typeface="Arial Unicode MS" pitchFamily="34" charset="-128"/>
                          <a:cs typeface="Times New Roman" pitchFamily="18" charset="0"/>
                        </a:rPr>
                        <a:t>2 : % </a:t>
                      </a:r>
                      <a:r>
                        <a:rPr kumimoji="0" lang="pl-PL" sz="2600" b="0" i="0" u="none" strike="noStrike" cap="none" normalizeH="0" baseline="0" dirty="0" err="1" smtClean="0">
                          <a:ln>
                            <a:noFill/>
                          </a:ln>
                          <a:solidFill>
                            <a:schemeClr val="tx1"/>
                          </a:solidFill>
                          <a:effectLst/>
                          <a:latin typeface="Arial Narrow" pitchFamily="34" charset="0"/>
                          <a:ea typeface="Arial Unicode MS" pitchFamily="34" charset="-128"/>
                          <a:cs typeface="Times New Roman" pitchFamily="18" charset="0"/>
                        </a:rPr>
                        <a:t>luteolizy</a:t>
                      </a:r>
                      <a:endParaRPr kumimoji="0" lang="fr-FR" sz="2600" b="0" i="0" u="none" strike="noStrike" cap="none" normalizeH="0" baseline="0" dirty="0" smtClean="0">
                        <a:ln>
                          <a:noFill/>
                        </a:ln>
                        <a:solidFill>
                          <a:schemeClr val="tx1"/>
                        </a:solidFill>
                        <a:effectLst/>
                        <a:latin typeface="Arial Narrow" pitchFamily="34" charset="0"/>
                        <a:ea typeface="Arial Unicode MS"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39750" algn="l"/>
                        </a:tabLst>
                      </a:pPr>
                      <a:r>
                        <a:rPr kumimoji="0" lang="fr-FR" sz="2400" b="0" i="0" u="none" strike="noStrike" cap="none" normalizeH="0" baseline="0" smtClean="0">
                          <a:ln>
                            <a:noFill/>
                          </a:ln>
                          <a:solidFill>
                            <a:schemeClr val="tx1"/>
                          </a:solidFill>
                          <a:effectLst/>
                          <a:latin typeface="Arial Narrow" pitchFamily="34" charset="0"/>
                          <a:ea typeface="Arial Unicode MS" pitchFamily="34" charset="-128"/>
                          <a:cs typeface="Times New Roman" pitchFamily="18" charset="0"/>
                        </a:rPr>
                        <a:t>69.1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39750" algn="l"/>
                        </a:tabLst>
                      </a:pPr>
                      <a:r>
                        <a:rPr kumimoji="0" lang="fr-FR" sz="2400" b="0" i="0" u="none" strike="noStrike" cap="none" normalizeH="0" baseline="0" smtClean="0">
                          <a:ln>
                            <a:noFill/>
                          </a:ln>
                          <a:solidFill>
                            <a:schemeClr val="tx1"/>
                          </a:solidFill>
                          <a:effectLst/>
                          <a:latin typeface="Arial Narrow" pitchFamily="34" charset="0"/>
                          <a:ea typeface="Arial Unicode MS" pitchFamily="34" charset="-128"/>
                          <a:cs typeface="Times New Roman" pitchFamily="18" charset="0"/>
                        </a:rPr>
                        <a:t>78.5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FF"/>
                    </a:solidFill>
                  </a:tcPr>
                </a:tc>
              </a:tr>
              <a:tr h="511175">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Lst>
                      </a:pPr>
                      <a:r>
                        <a:rPr kumimoji="0" lang="pl-PL" sz="2400" b="0" i="0" u="none" strike="noStrike" cap="none" normalizeH="0" baseline="0" dirty="0" smtClean="0">
                          <a:ln>
                            <a:noFill/>
                          </a:ln>
                          <a:solidFill>
                            <a:schemeClr val="tx1"/>
                          </a:solidFill>
                          <a:effectLst/>
                          <a:latin typeface="Arial Narrow" pitchFamily="34" charset="0"/>
                          <a:ea typeface="Arial Unicode MS" pitchFamily="34" charset="-128"/>
                          <a:cs typeface="Times New Roman" pitchFamily="18" charset="0"/>
                        </a:rPr>
                        <a:t>Doświadczenie</a:t>
                      </a:r>
                      <a:r>
                        <a:rPr kumimoji="0" lang="fr-FR" sz="2400" b="0" i="0" u="none" strike="noStrike" cap="none" normalizeH="0" baseline="0" dirty="0" smtClean="0">
                          <a:ln>
                            <a:noFill/>
                          </a:ln>
                          <a:solidFill>
                            <a:schemeClr val="tx1"/>
                          </a:solidFill>
                          <a:effectLst/>
                          <a:latin typeface="Arial Narrow" pitchFamily="34" charset="0"/>
                          <a:ea typeface="Arial Unicode MS" pitchFamily="34" charset="-128"/>
                          <a:cs typeface="Times New Roman" pitchFamily="18" charset="0"/>
                        </a:rPr>
                        <a:t> 2 : % </a:t>
                      </a:r>
                      <a:r>
                        <a:rPr kumimoji="0" lang="pl-PL" sz="2600" b="0" i="0" u="none" strike="noStrike" cap="none" normalizeH="0" baseline="0" dirty="0" smtClean="0">
                          <a:ln>
                            <a:noFill/>
                          </a:ln>
                          <a:solidFill>
                            <a:schemeClr val="tx1"/>
                          </a:solidFill>
                          <a:effectLst/>
                          <a:latin typeface="Arial Narrow" pitchFamily="34" charset="0"/>
                          <a:ea typeface="Arial Unicode MS" pitchFamily="34" charset="-128"/>
                          <a:cs typeface="Times New Roman" pitchFamily="18" charset="0"/>
                        </a:rPr>
                        <a:t>ciąż</a:t>
                      </a:r>
                      <a:endParaRPr kumimoji="0" lang="fr-FR" sz="2600" b="0" i="0" u="none" strike="noStrike" cap="none" normalizeH="0" baseline="0" dirty="0" smtClean="0">
                        <a:ln>
                          <a:noFill/>
                        </a:ln>
                        <a:solidFill>
                          <a:schemeClr val="bg1"/>
                        </a:solidFill>
                        <a:effectLst/>
                        <a:latin typeface="Arial Narrow" pitchFamily="34" charset="0"/>
                        <a:ea typeface="Arial Unicode MS"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39750" algn="l"/>
                        </a:tabLst>
                      </a:pPr>
                      <a:r>
                        <a:rPr kumimoji="0" lang="fr-FR" sz="2400" b="0" i="0" u="none" strike="noStrike" cap="none" normalizeH="0" baseline="0" smtClean="0">
                          <a:ln>
                            <a:noFill/>
                          </a:ln>
                          <a:solidFill>
                            <a:schemeClr val="tx1"/>
                          </a:solidFill>
                          <a:effectLst/>
                          <a:latin typeface="Arial Narrow" pitchFamily="34" charset="0"/>
                          <a:ea typeface="Arial Unicode MS" pitchFamily="34" charset="-128"/>
                          <a:cs typeface="Times New Roman" pitchFamily="18" charset="0"/>
                        </a:rPr>
                        <a:t>31.3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39750" algn="l"/>
                        </a:tabLst>
                      </a:pPr>
                      <a:r>
                        <a:rPr kumimoji="0" lang="fr-FR" sz="2400" b="0" i="0" u="none" strike="noStrike" cap="none" normalizeH="0" baseline="0" smtClean="0">
                          <a:ln>
                            <a:noFill/>
                          </a:ln>
                          <a:solidFill>
                            <a:schemeClr val="tx1"/>
                          </a:solidFill>
                          <a:effectLst/>
                          <a:latin typeface="Arial Narrow" pitchFamily="34" charset="0"/>
                          <a:ea typeface="Arial Unicode MS" pitchFamily="34" charset="-128"/>
                          <a:cs typeface="Times New Roman" pitchFamily="18" charset="0"/>
                        </a:rPr>
                        <a:t>32.8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FF"/>
                    </a:solidFill>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4"/>
          <p:cNvSpPr>
            <a:spLocks noGrp="1"/>
          </p:cNvSpPr>
          <p:nvPr>
            <p:ph type="title"/>
          </p:nvPr>
        </p:nvSpPr>
        <p:spPr>
          <a:xfrm>
            <a:off x="3995738" y="188913"/>
            <a:ext cx="4752975" cy="503237"/>
          </a:xfrm>
        </p:spPr>
        <p:txBody>
          <a:bodyPr/>
          <a:lstStyle/>
          <a:p>
            <a:r>
              <a:rPr lang="pl-PL" sz="2800" smtClean="0"/>
              <a:t>różne</a:t>
            </a:r>
            <a:r>
              <a:rPr lang="fr-BE" sz="2800" smtClean="0"/>
              <a:t> proto</a:t>
            </a:r>
            <a:r>
              <a:rPr lang="pl-PL" sz="2800" smtClean="0"/>
              <a:t>koły</a:t>
            </a:r>
            <a:endParaRPr lang="fr-FR" sz="2800" smtClean="0"/>
          </a:p>
        </p:txBody>
      </p:sp>
      <p:grpSp>
        <p:nvGrpSpPr>
          <p:cNvPr id="167938" name="Group 118"/>
          <p:cNvGrpSpPr>
            <a:grpSpLocks/>
          </p:cNvGrpSpPr>
          <p:nvPr/>
        </p:nvGrpSpPr>
        <p:grpSpPr bwMode="auto">
          <a:xfrm>
            <a:off x="2771775" y="4076700"/>
            <a:ext cx="3373438" cy="574675"/>
            <a:chOff x="1746" y="2568"/>
            <a:chExt cx="2125" cy="362"/>
          </a:xfrm>
        </p:grpSpPr>
        <p:sp>
          <p:nvSpPr>
            <p:cNvPr id="168017" name="Rectangle 7"/>
            <p:cNvSpPr>
              <a:spLocks noChangeArrowheads="1"/>
            </p:cNvSpPr>
            <p:nvPr/>
          </p:nvSpPr>
          <p:spPr bwMode="auto">
            <a:xfrm>
              <a:off x="2018" y="2568"/>
              <a:ext cx="265" cy="362"/>
            </a:xfrm>
            <a:prstGeom prst="rect">
              <a:avLst/>
            </a:prstGeom>
            <a:solidFill>
              <a:srgbClr val="FFCC99"/>
            </a:solidFill>
            <a:ln w="3175">
              <a:solidFill>
                <a:schemeClr val="tx1"/>
              </a:solidFill>
              <a:miter lim="800000"/>
              <a:headEnd/>
              <a:tailEnd/>
            </a:ln>
          </p:spPr>
          <p:txBody>
            <a:bodyPr wrap="none" anchor="ctr"/>
            <a:lstStyle/>
            <a:p>
              <a:pPr algn="ctr" eaLnBrk="0" hangingPunct="0"/>
              <a:r>
                <a:rPr lang="fr-BE" sz="2200">
                  <a:solidFill>
                    <a:schemeClr val="tx1"/>
                  </a:solidFill>
                </a:rPr>
                <a:t>1</a:t>
              </a:r>
            </a:p>
          </p:txBody>
        </p:sp>
        <p:sp>
          <p:nvSpPr>
            <p:cNvPr id="168018" name="Rectangle 8"/>
            <p:cNvSpPr>
              <a:spLocks noChangeArrowheads="1"/>
            </p:cNvSpPr>
            <p:nvPr/>
          </p:nvSpPr>
          <p:spPr bwMode="auto">
            <a:xfrm>
              <a:off x="2283" y="2568"/>
              <a:ext cx="264" cy="362"/>
            </a:xfrm>
            <a:prstGeom prst="rect">
              <a:avLst/>
            </a:prstGeom>
            <a:solidFill>
              <a:srgbClr val="FFCC99"/>
            </a:solidFill>
            <a:ln w="3175">
              <a:solidFill>
                <a:schemeClr val="tx1"/>
              </a:solidFill>
              <a:miter lim="800000"/>
              <a:headEnd/>
              <a:tailEnd/>
            </a:ln>
          </p:spPr>
          <p:txBody>
            <a:bodyPr wrap="none" anchor="ctr"/>
            <a:lstStyle/>
            <a:p>
              <a:pPr algn="ctr" eaLnBrk="0" hangingPunct="0"/>
              <a:r>
                <a:rPr lang="fr-BE" sz="2200">
                  <a:solidFill>
                    <a:schemeClr val="tx1"/>
                  </a:solidFill>
                </a:rPr>
                <a:t>2</a:t>
              </a:r>
            </a:p>
          </p:txBody>
        </p:sp>
        <p:sp>
          <p:nvSpPr>
            <p:cNvPr id="168019" name="Rectangle 9"/>
            <p:cNvSpPr>
              <a:spLocks noChangeArrowheads="1"/>
            </p:cNvSpPr>
            <p:nvPr/>
          </p:nvSpPr>
          <p:spPr bwMode="auto">
            <a:xfrm>
              <a:off x="2547" y="2568"/>
              <a:ext cx="265" cy="362"/>
            </a:xfrm>
            <a:prstGeom prst="rect">
              <a:avLst/>
            </a:prstGeom>
            <a:solidFill>
              <a:srgbClr val="FFCC99"/>
            </a:solidFill>
            <a:ln w="3175">
              <a:solidFill>
                <a:schemeClr val="tx1"/>
              </a:solidFill>
              <a:miter lim="800000"/>
              <a:headEnd/>
              <a:tailEnd/>
            </a:ln>
          </p:spPr>
          <p:txBody>
            <a:bodyPr wrap="none" anchor="ctr"/>
            <a:lstStyle/>
            <a:p>
              <a:pPr algn="ctr" eaLnBrk="0" hangingPunct="0"/>
              <a:r>
                <a:rPr lang="fr-BE" sz="2200">
                  <a:solidFill>
                    <a:schemeClr val="tx1"/>
                  </a:solidFill>
                </a:rPr>
                <a:t>3</a:t>
              </a:r>
            </a:p>
          </p:txBody>
        </p:sp>
        <p:sp>
          <p:nvSpPr>
            <p:cNvPr id="168020" name="Rectangle 10"/>
            <p:cNvSpPr>
              <a:spLocks noChangeArrowheads="1"/>
            </p:cNvSpPr>
            <p:nvPr/>
          </p:nvSpPr>
          <p:spPr bwMode="auto">
            <a:xfrm>
              <a:off x="2812" y="2568"/>
              <a:ext cx="265" cy="362"/>
            </a:xfrm>
            <a:prstGeom prst="rect">
              <a:avLst/>
            </a:prstGeom>
            <a:solidFill>
              <a:srgbClr val="FFCC99"/>
            </a:solidFill>
            <a:ln w="3175">
              <a:solidFill>
                <a:schemeClr val="tx1"/>
              </a:solidFill>
              <a:miter lim="800000"/>
              <a:headEnd/>
              <a:tailEnd/>
            </a:ln>
          </p:spPr>
          <p:txBody>
            <a:bodyPr wrap="none" anchor="ctr"/>
            <a:lstStyle/>
            <a:p>
              <a:pPr algn="ctr" eaLnBrk="0" hangingPunct="0"/>
              <a:r>
                <a:rPr lang="fr-BE" sz="2200">
                  <a:solidFill>
                    <a:schemeClr val="tx1"/>
                  </a:solidFill>
                </a:rPr>
                <a:t>4</a:t>
              </a:r>
            </a:p>
          </p:txBody>
        </p:sp>
        <p:sp>
          <p:nvSpPr>
            <p:cNvPr id="168021" name="Rectangle 11"/>
            <p:cNvSpPr>
              <a:spLocks noChangeArrowheads="1"/>
            </p:cNvSpPr>
            <p:nvPr/>
          </p:nvSpPr>
          <p:spPr bwMode="auto">
            <a:xfrm>
              <a:off x="3077" y="2568"/>
              <a:ext cx="264" cy="362"/>
            </a:xfrm>
            <a:prstGeom prst="rect">
              <a:avLst/>
            </a:prstGeom>
            <a:solidFill>
              <a:srgbClr val="FFCC99"/>
            </a:solidFill>
            <a:ln w="3175">
              <a:solidFill>
                <a:schemeClr val="tx1"/>
              </a:solidFill>
              <a:miter lim="800000"/>
              <a:headEnd/>
              <a:tailEnd/>
            </a:ln>
          </p:spPr>
          <p:txBody>
            <a:bodyPr wrap="none" anchor="ctr"/>
            <a:lstStyle/>
            <a:p>
              <a:pPr algn="ctr" eaLnBrk="0" hangingPunct="0"/>
              <a:r>
                <a:rPr lang="fr-BE" sz="2200">
                  <a:solidFill>
                    <a:schemeClr val="tx1"/>
                  </a:solidFill>
                </a:rPr>
                <a:t>5</a:t>
              </a:r>
            </a:p>
          </p:txBody>
        </p:sp>
        <p:sp>
          <p:nvSpPr>
            <p:cNvPr id="168022" name="Rectangle 12"/>
            <p:cNvSpPr>
              <a:spLocks noChangeArrowheads="1"/>
            </p:cNvSpPr>
            <p:nvPr/>
          </p:nvSpPr>
          <p:spPr bwMode="auto">
            <a:xfrm>
              <a:off x="3341" y="2568"/>
              <a:ext cx="265" cy="362"/>
            </a:xfrm>
            <a:prstGeom prst="rect">
              <a:avLst/>
            </a:prstGeom>
            <a:solidFill>
              <a:srgbClr val="FFCC99"/>
            </a:solidFill>
            <a:ln w="3175">
              <a:solidFill>
                <a:schemeClr val="tx1"/>
              </a:solidFill>
              <a:miter lim="800000"/>
              <a:headEnd/>
              <a:tailEnd/>
            </a:ln>
          </p:spPr>
          <p:txBody>
            <a:bodyPr wrap="none" anchor="ctr"/>
            <a:lstStyle/>
            <a:p>
              <a:pPr algn="ctr" eaLnBrk="0" hangingPunct="0"/>
              <a:r>
                <a:rPr lang="fr-BE" sz="2200">
                  <a:solidFill>
                    <a:schemeClr val="tx1"/>
                  </a:solidFill>
                </a:rPr>
                <a:t>6</a:t>
              </a:r>
            </a:p>
          </p:txBody>
        </p:sp>
        <p:sp>
          <p:nvSpPr>
            <p:cNvPr id="168023" name="Rectangle 7"/>
            <p:cNvSpPr>
              <a:spLocks noChangeArrowheads="1"/>
            </p:cNvSpPr>
            <p:nvPr/>
          </p:nvSpPr>
          <p:spPr bwMode="auto">
            <a:xfrm>
              <a:off x="1746" y="2568"/>
              <a:ext cx="265" cy="362"/>
            </a:xfrm>
            <a:prstGeom prst="rect">
              <a:avLst/>
            </a:prstGeom>
            <a:solidFill>
              <a:srgbClr val="FFCC99"/>
            </a:solidFill>
            <a:ln w="3175">
              <a:solidFill>
                <a:schemeClr val="tx1"/>
              </a:solidFill>
              <a:miter lim="800000"/>
              <a:headEnd/>
              <a:tailEnd/>
            </a:ln>
          </p:spPr>
          <p:txBody>
            <a:bodyPr wrap="none" anchor="ctr"/>
            <a:lstStyle/>
            <a:p>
              <a:pPr algn="ctr" eaLnBrk="0" hangingPunct="0"/>
              <a:r>
                <a:rPr lang="fr-BE" sz="2200">
                  <a:solidFill>
                    <a:schemeClr val="tx1"/>
                  </a:solidFill>
                </a:rPr>
                <a:t>0</a:t>
              </a:r>
            </a:p>
          </p:txBody>
        </p:sp>
        <p:sp>
          <p:nvSpPr>
            <p:cNvPr id="168024" name="Rectangle 12"/>
            <p:cNvSpPr>
              <a:spLocks noChangeArrowheads="1"/>
            </p:cNvSpPr>
            <p:nvPr/>
          </p:nvSpPr>
          <p:spPr bwMode="auto">
            <a:xfrm>
              <a:off x="3606" y="2568"/>
              <a:ext cx="265" cy="362"/>
            </a:xfrm>
            <a:prstGeom prst="rect">
              <a:avLst/>
            </a:prstGeom>
            <a:solidFill>
              <a:srgbClr val="FFCC99"/>
            </a:solidFill>
            <a:ln w="3175">
              <a:solidFill>
                <a:schemeClr val="tx1"/>
              </a:solidFill>
              <a:miter lim="800000"/>
              <a:headEnd/>
              <a:tailEnd/>
            </a:ln>
          </p:spPr>
          <p:txBody>
            <a:bodyPr wrap="none" anchor="ctr"/>
            <a:lstStyle/>
            <a:p>
              <a:pPr algn="ctr" eaLnBrk="0" hangingPunct="0"/>
              <a:r>
                <a:rPr lang="fr-BE" sz="2200">
                  <a:solidFill>
                    <a:schemeClr val="tx1"/>
                  </a:solidFill>
                </a:rPr>
                <a:t>7</a:t>
              </a:r>
            </a:p>
          </p:txBody>
        </p:sp>
      </p:grpSp>
      <p:sp>
        <p:nvSpPr>
          <p:cNvPr id="167939" name="Rectangle 12"/>
          <p:cNvSpPr>
            <a:spLocks noChangeArrowheads="1"/>
          </p:cNvSpPr>
          <p:nvPr/>
        </p:nvSpPr>
        <p:spPr bwMode="auto">
          <a:xfrm>
            <a:off x="6156325" y="4076700"/>
            <a:ext cx="420688" cy="574675"/>
          </a:xfrm>
          <a:prstGeom prst="rect">
            <a:avLst/>
          </a:prstGeom>
          <a:solidFill>
            <a:srgbClr val="FFCC99"/>
          </a:solidFill>
          <a:ln w="3175">
            <a:solidFill>
              <a:schemeClr val="tx1"/>
            </a:solidFill>
            <a:miter lim="800000"/>
            <a:headEnd/>
            <a:tailEnd/>
          </a:ln>
        </p:spPr>
        <p:txBody>
          <a:bodyPr wrap="none" anchor="ctr"/>
          <a:lstStyle/>
          <a:p>
            <a:pPr algn="ctr" eaLnBrk="0" hangingPunct="0"/>
            <a:r>
              <a:rPr lang="fr-BE" sz="2200">
                <a:solidFill>
                  <a:schemeClr val="tx1"/>
                </a:solidFill>
              </a:rPr>
              <a:t>8</a:t>
            </a:r>
          </a:p>
        </p:txBody>
      </p:sp>
      <p:sp>
        <p:nvSpPr>
          <p:cNvPr id="167940" name="Rectangle 12"/>
          <p:cNvSpPr>
            <a:spLocks noChangeArrowheads="1"/>
          </p:cNvSpPr>
          <p:nvPr/>
        </p:nvSpPr>
        <p:spPr bwMode="auto">
          <a:xfrm>
            <a:off x="6588125" y="4076700"/>
            <a:ext cx="420688" cy="574675"/>
          </a:xfrm>
          <a:prstGeom prst="rect">
            <a:avLst/>
          </a:prstGeom>
          <a:solidFill>
            <a:srgbClr val="FFCC99"/>
          </a:solidFill>
          <a:ln w="3175">
            <a:solidFill>
              <a:schemeClr val="tx1"/>
            </a:solidFill>
            <a:miter lim="800000"/>
            <a:headEnd/>
            <a:tailEnd/>
          </a:ln>
        </p:spPr>
        <p:txBody>
          <a:bodyPr wrap="none" anchor="ctr"/>
          <a:lstStyle/>
          <a:p>
            <a:pPr algn="ctr" eaLnBrk="0" hangingPunct="0"/>
            <a:r>
              <a:rPr lang="fr-BE" sz="2200">
                <a:solidFill>
                  <a:schemeClr val="tx1"/>
                </a:solidFill>
              </a:rPr>
              <a:t>9</a:t>
            </a:r>
          </a:p>
        </p:txBody>
      </p:sp>
      <p:grpSp>
        <p:nvGrpSpPr>
          <p:cNvPr id="239758" name="Group 142"/>
          <p:cNvGrpSpPr>
            <a:grpSpLocks/>
          </p:cNvGrpSpPr>
          <p:nvPr/>
        </p:nvGrpSpPr>
        <p:grpSpPr bwMode="auto">
          <a:xfrm>
            <a:off x="252413" y="4076700"/>
            <a:ext cx="2508250" cy="574675"/>
            <a:chOff x="159" y="2568"/>
            <a:chExt cx="1580" cy="362"/>
          </a:xfrm>
        </p:grpSpPr>
        <p:sp>
          <p:nvSpPr>
            <p:cNvPr id="168013" name="Rectangle 12"/>
            <p:cNvSpPr>
              <a:spLocks noChangeArrowheads="1"/>
            </p:cNvSpPr>
            <p:nvPr/>
          </p:nvSpPr>
          <p:spPr bwMode="auto">
            <a:xfrm>
              <a:off x="975" y="2568"/>
              <a:ext cx="764" cy="362"/>
            </a:xfrm>
            <a:prstGeom prst="rect">
              <a:avLst/>
            </a:prstGeom>
            <a:solidFill>
              <a:schemeClr val="bg1"/>
            </a:solidFill>
            <a:ln w="3175">
              <a:solidFill>
                <a:schemeClr val="tx1"/>
              </a:solidFill>
              <a:miter lim="800000"/>
              <a:headEnd/>
              <a:tailEnd/>
            </a:ln>
          </p:spPr>
          <p:txBody>
            <a:bodyPr wrap="none" anchor="ctr"/>
            <a:lstStyle/>
            <a:p>
              <a:pPr algn="ctr" eaLnBrk="0" hangingPunct="0"/>
              <a:r>
                <a:rPr lang="fr-BE" sz="2200">
                  <a:solidFill>
                    <a:schemeClr val="tx1"/>
                  </a:solidFill>
                </a:rPr>
                <a:t>12 - 14</a:t>
              </a:r>
            </a:p>
          </p:txBody>
        </p:sp>
        <p:sp>
          <p:nvSpPr>
            <p:cNvPr id="168014" name="Rectangle 12"/>
            <p:cNvSpPr>
              <a:spLocks noChangeArrowheads="1"/>
            </p:cNvSpPr>
            <p:nvPr/>
          </p:nvSpPr>
          <p:spPr bwMode="auto">
            <a:xfrm>
              <a:off x="159" y="2568"/>
              <a:ext cx="265" cy="362"/>
            </a:xfrm>
            <a:prstGeom prst="rect">
              <a:avLst/>
            </a:prstGeom>
            <a:solidFill>
              <a:srgbClr val="FFCC99"/>
            </a:solidFill>
            <a:ln w="3175">
              <a:solidFill>
                <a:schemeClr val="tx1"/>
              </a:solidFill>
              <a:miter lim="800000"/>
              <a:headEnd/>
              <a:tailEnd/>
            </a:ln>
          </p:spPr>
          <p:txBody>
            <a:bodyPr wrap="none" anchor="ctr"/>
            <a:lstStyle/>
            <a:p>
              <a:pPr algn="ctr" eaLnBrk="0" hangingPunct="0"/>
              <a:r>
                <a:rPr lang="fr-BE" sz="2200">
                  <a:solidFill>
                    <a:schemeClr val="tx1"/>
                  </a:solidFill>
                </a:rPr>
                <a:t>0</a:t>
              </a:r>
            </a:p>
          </p:txBody>
        </p:sp>
        <p:sp>
          <p:nvSpPr>
            <p:cNvPr id="168015" name="Rectangle 12"/>
            <p:cNvSpPr>
              <a:spLocks noChangeArrowheads="1"/>
            </p:cNvSpPr>
            <p:nvPr/>
          </p:nvSpPr>
          <p:spPr bwMode="auto">
            <a:xfrm>
              <a:off x="703" y="2568"/>
              <a:ext cx="265" cy="362"/>
            </a:xfrm>
            <a:prstGeom prst="rect">
              <a:avLst/>
            </a:prstGeom>
            <a:solidFill>
              <a:srgbClr val="FFCC99"/>
            </a:solidFill>
            <a:ln w="3175">
              <a:solidFill>
                <a:schemeClr val="tx1"/>
              </a:solidFill>
              <a:miter lim="800000"/>
              <a:headEnd/>
              <a:tailEnd/>
            </a:ln>
          </p:spPr>
          <p:txBody>
            <a:bodyPr wrap="none" anchor="ctr"/>
            <a:lstStyle/>
            <a:p>
              <a:pPr algn="ctr" eaLnBrk="0" hangingPunct="0"/>
              <a:r>
                <a:rPr lang="fr-BE" sz="2200">
                  <a:solidFill>
                    <a:schemeClr val="tx1"/>
                  </a:solidFill>
                </a:rPr>
                <a:t>14</a:t>
              </a:r>
            </a:p>
          </p:txBody>
        </p:sp>
        <p:sp>
          <p:nvSpPr>
            <p:cNvPr id="168016" name="Rectangle 12"/>
            <p:cNvSpPr>
              <a:spLocks noChangeArrowheads="1"/>
            </p:cNvSpPr>
            <p:nvPr/>
          </p:nvSpPr>
          <p:spPr bwMode="auto">
            <a:xfrm>
              <a:off x="431" y="2568"/>
              <a:ext cx="265" cy="362"/>
            </a:xfrm>
            <a:prstGeom prst="rect">
              <a:avLst/>
            </a:prstGeom>
            <a:solidFill>
              <a:srgbClr val="FFCC99"/>
            </a:solidFill>
            <a:ln w="3175">
              <a:solidFill>
                <a:schemeClr val="tx1"/>
              </a:solidFill>
              <a:miter lim="800000"/>
              <a:headEnd/>
              <a:tailEnd/>
            </a:ln>
          </p:spPr>
          <p:txBody>
            <a:bodyPr wrap="none" anchor="ctr"/>
            <a:lstStyle/>
            <a:p>
              <a:pPr algn="ctr" eaLnBrk="0" hangingPunct="0"/>
              <a:r>
                <a:rPr lang="fr-BE" sz="2200">
                  <a:solidFill>
                    <a:schemeClr val="tx1"/>
                  </a:solidFill>
                </a:rPr>
                <a:t>12</a:t>
              </a:r>
            </a:p>
          </p:txBody>
        </p:sp>
      </p:grpSp>
      <p:grpSp>
        <p:nvGrpSpPr>
          <p:cNvPr id="239735" name="Group 119"/>
          <p:cNvGrpSpPr>
            <a:grpSpLocks/>
          </p:cNvGrpSpPr>
          <p:nvPr/>
        </p:nvGrpSpPr>
        <p:grpSpPr bwMode="auto">
          <a:xfrm>
            <a:off x="2700338" y="1700213"/>
            <a:ext cx="890587" cy="2376487"/>
            <a:chOff x="1701" y="1071"/>
            <a:chExt cx="561" cy="1497"/>
          </a:xfrm>
        </p:grpSpPr>
        <p:sp>
          <p:nvSpPr>
            <p:cNvPr id="168011" name="Text Box 6"/>
            <p:cNvSpPr txBox="1">
              <a:spLocks noChangeArrowheads="1"/>
            </p:cNvSpPr>
            <p:nvPr/>
          </p:nvSpPr>
          <p:spPr bwMode="auto">
            <a:xfrm>
              <a:off x="1701" y="1071"/>
              <a:ext cx="561" cy="294"/>
            </a:xfrm>
            <a:prstGeom prst="rect">
              <a:avLst/>
            </a:prstGeom>
            <a:solidFill>
              <a:srgbClr val="FF99FF"/>
            </a:solidFill>
            <a:ln w="9525">
              <a:solidFill>
                <a:schemeClr val="bg1"/>
              </a:solidFill>
              <a:miter lim="800000"/>
              <a:headEnd/>
              <a:tailEnd/>
            </a:ln>
          </p:spPr>
          <p:txBody>
            <a:bodyPr wrap="none">
              <a:spAutoFit/>
            </a:bodyPr>
            <a:lstStyle/>
            <a:p>
              <a:pPr eaLnBrk="0" hangingPunct="0"/>
              <a:r>
                <a:rPr lang="fr-BE" sz="2400">
                  <a:solidFill>
                    <a:schemeClr val="tx1"/>
                  </a:solidFill>
                </a:rPr>
                <a:t>GnRH</a:t>
              </a:r>
              <a:endParaRPr lang="fr-FR" sz="2400">
                <a:solidFill>
                  <a:schemeClr val="tx1"/>
                </a:solidFill>
              </a:endParaRPr>
            </a:p>
          </p:txBody>
        </p:sp>
        <p:sp>
          <p:nvSpPr>
            <p:cNvPr id="168012" name="Line 70"/>
            <p:cNvSpPr>
              <a:spLocks noChangeShapeType="1"/>
            </p:cNvSpPr>
            <p:nvPr/>
          </p:nvSpPr>
          <p:spPr bwMode="auto">
            <a:xfrm flipH="1" flipV="1">
              <a:off x="1791" y="1389"/>
              <a:ext cx="0" cy="1179"/>
            </a:xfrm>
            <a:prstGeom prst="line">
              <a:avLst/>
            </a:prstGeom>
            <a:noFill/>
            <a:ln w="9525">
              <a:solidFill>
                <a:schemeClr val="bg1"/>
              </a:solidFill>
              <a:round/>
              <a:headEnd/>
              <a:tailEnd type="triangle" w="med" len="med"/>
            </a:ln>
          </p:spPr>
          <p:txBody>
            <a:bodyPr/>
            <a:lstStyle/>
            <a:p>
              <a:endParaRPr lang="fr-FR"/>
            </a:p>
          </p:txBody>
        </p:sp>
      </p:grpSp>
      <p:grpSp>
        <p:nvGrpSpPr>
          <p:cNvPr id="239737" name="Group 121"/>
          <p:cNvGrpSpPr>
            <a:grpSpLocks/>
          </p:cNvGrpSpPr>
          <p:nvPr/>
        </p:nvGrpSpPr>
        <p:grpSpPr bwMode="auto">
          <a:xfrm>
            <a:off x="6300788" y="1700213"/>
            <a:ext cx="2551112" cy="466725"/>
            <a:chOff x="3969" y="1071"/>
            <a:chExt cx="1607" cy="294"/>
          </a:xfrm>
        </p:grpSpPr>
        <p:sp>
          <p:nvSpPr>
            <p:cNvPr id="168009" name="Line 72"/>
            <p:cNvSpPr>
              <a:spLocks noChangeShapeType="1"/>
            </p:cNvSpPr>
            <p:nvPr/>
          </p:nvSpPr>
          <p:spPr bwMode="auto">
            <a:xfrm>
              <a:off x="3969" y="1207"/>
              <a:ext cx="589" cy="0"/>
            </a:xfrm>
            <a:prstGeom prst="line">
              <a:avLst/>
            </a:prstGeom>
            <a:noFill/>
            <a:ln w="9525">
              <a:solidFill>
                <a:schemeClr val="bg1"/>
              </a:solidFill>
              <a:round/>
              <a:headEnd/>
              <a:tailEnd type="triangle" w="med" len="med"/>
            </a:ln>
          </p:spPr>
          <p:txBody>
            <a:bodyPr/>
            <a:lstStyle/>
            <a:p>
              <a:endParaRPr lang="fr-FR"/>
            </a:p>
          </p:txBody>
        </p:sp>
        <p:sp>
          <p:nvSpPr>
            <p:cNvPr id="168010" name="Text Box 6"/>
            <p:cNvSpPr txBox="1">
              <a:spLocks noChangeArrowheads="1"/>
            </p:cNvSpPr>
            <p:nvPr/>
          </p:nvSpPr>
          <p:spPr bwMode="auto">
            <a:xfrm>
              <a:off x="4558" y="1071"/>
              <a:ext cx="1018" cy="294"/>
            </a:xfrm>
            <a:prstGeom prst="rect">
              <a:avLst/>
            </a:prstGeom>
            <a:solidFill>
              <a:srgbClr val="006600"/>
            </a:solidFill>
            <a:ln w="9525">
              <a:solidFill>
                <a:schemeClr val="tx1"/>
              </a:solidFill>
              <a:miter lim="800000"/>
              <a:headEnd/>
              <a:tailEnd/>
            </a:ln>
          </p:spPr>
          <p:txBody>
            <a:bodyPr wrap="none">
              <a:spAutoFit/>
            </a:bodyPr>
            <a:lstStyle/>
            <a:p>
              <a:pPr eaLnBrk="0" hangingPunct="0"/>
              <a:r>
                <a:rPr lang="fr-BE" sz="2400"/>
                <a:t>Select synch</a:t>
              </a:r>
              <a:endParaRPr lang="fr-FR" sz="2400"/>
            </a:p>
          </p:txBody>
        </p:sp>
      </p:grpSp>
      <p:grpSp>
        <p:nvGrpSpPr>
          <p:cNvPr id="239749" name="Group 133"/>
          <p:cNvGrpSpPr>
            <a:grpSpLocks/>
          </p:cNvGrpSpPr>
          <p:nvPr/>
        </p:nvGrpSpPr>
        <p:grpSpPr bwMode="auto">
          <a:xfrm>
            <a:off x="2700338" y="2349500"/>
            <a:ext cx="890587" cy="1728788"/>
            <a:chOff x="1701" y="1480"/>
            <a:chExt cx="561" cy="1089"/>
          </a:xfrm>
        </p:grpSpPr>
        <p:sp>
          <p:nvSpPr>
            <p:cNvPr id="168007" name="Line 74"/>
            <p:cNvSpPr>
              <a:spLocks noChangeShapeType="1"/>
            </p:cNvSpPr>
            <p:nvPr/>
          </p:nvSpPr>
          <p:spPr bwMode="auto">
            <a:xfrm flipV="1">
              <a:off x="1882" y="1797"/>
              <a:ext cx="0" cy="772"/>
            </a:xfrm>
            <a:prstGeom prst="line">
              <a:avLst/>
            </a:prstGeom>
            <a:noFill/>
            <a:ln w="9525">
              <a:solidFill>
                <a:schemeClr val="bg1"/>
              </a:solidFill>
              <a:round/>
              <a:headEnd/>
              <a:tailEnd type="triangle" w="med" len="med"/>
            </a:ln>
          </p:spPr>
          <p:txBody>
            <a:bodyPr/>
            <a:lstStyle/>
            <a:p>
              <a:endParaRPr lang="fr-FR"/>
            </a:p>
          </p:txBody>
        </p:sp>
        <p:sp>
          <p:nvSpPr>
            <p:cNvPr id="168008" name="Text Box 6"/>
            <p:cNvSpPr txBox="1">
              <a:spLocks noChangeArrowheads="1"/>
            </p:cNvSpPr>
            <p:nvPr/>
          </p:nvSpPr>
          <p:spPr bwMode="auto">
            <a:xfrm>
              <a:off x="1701" y="1480"/>
              <a:ext cx="561" cy="294"/>
            </a:xfrm>
            <a:prstGeom prst="rect">
              <a:avLst/>
            </a:prstGeom>
            <a:solidFill>
              <a:srgbClr val="FF99FF"/>
            </a:solidFill>
            <a:ln w="9525">
              <a:solidFill>
                <a:schemeClr val="bg1"/>
              </a:solidFill>
              <a:miter lim="800000"/>
              <a:headEnd/>
              <a:tailEnd/>
            </a:ln>
          </p:spPr>
          <p:txBody>
            <a:bodyPr wrap="none">
              <a:spAutoFit/>
            </a:bodyPr>
            <a:lstStyle/>
            <a:p>
              <a:pPr eaLnBrk="0" hangingPunct="0"/>
              <a:r>
                <a:rPr lang="fr-BE" sz="2400">
                  <a:solidFill>
                    <a:schemeClr val="tx1"/>
                  </a:solidFill>
                </a:rPr>
                <a:t>GnRH</a:t>
              </a:r>
              <a:endParaRPr lang="fr-FR" sz="2400">
                <a:solidFill>
                  <a:schemeClr val="tx1"/>
                </a:solidFill>
              </a:endParaRPr>
            </a:p>
          </p:txBody>
        </p:sp>
      </p:grpSp>
      <p:sp>
        <p:nvSpPr>
          <p:cNvPr id="167945" name="Rectangle 12"/>
          <p:cNvSpPr>
            <a:spLocks noChangeArrowheads="1"/>
          </p:cNvSpPr>
          <p:nvPr/>
        </p:nvSpPr>
        <p:spPr bwMode="auto">
          <a:xfrm>
            <a:off x="7019925" y="4076700"/>
            <a:ext cx="420688" cy="574675"/>
          </a:xfrm>
          <a:prstGeom prst="rect">
            <a:avLst/>
          </a:prstGeom>
          <a:solidFill>
            <a:srgbClr val="FFCC99"/>
          </a:solidFill>
          <a:ln w="3175">
            <a:solidFill>
              <a:schemeClr val="tx1"/>
            </a:solidFill>
            <a:miter lim="800000"/>
            <a:headEnd/>
            <a:tailEnd/>
          </a:ln>
        </p:spPr>
        <p:txBody>
          <a:bodyPr wrap="none" anchor="ctr"/>
          <a:lstStyle/>
          <a:p>
            <a:pPr algn="ctr" eaLnBrk="0" hangingPunct="0"/>
            <a:r>
              <a:rPr lang="fr-BE" sz="2200">
                <a:solidFill>
                  <a:schemeClr val="tx1"/>
                </a:solidFill>
              </a:rPr>
              <a:t>10</a:t>
            </a:r>
          </a:p>
        </p:txBody>
      </p:sp>
      <p:grpSp>
        <p:nvGrpSpPr>
          <p:cNvPr id="239752" name="Group 136"/>
          <p:cNvGrpSpPr>
            <a:grpSpLocks/>
          </p:cNvGrpSpPr>
          <p:nvPr/>
        </p:nvGrpSpPr>
        <p:grpSpPr bwMode="auto">
          <a:xfrm>
            <a:off x="7380288" y="2349500"/>
            <a:ext cx="1530350" cy="466725"/>
            <a:chOff x="4649" y="1480"/>
            <a:chExt cx="964" cy="294"/>
          </a:xfrm>
        </p:grpSpPr>
        <p:sp>
          <p:nvSpPr>
            <p:cNvPr id="168005" name="Text Box 6"/>
            <p:cNvSpPr txBox="1">
              <a:spLocks noChangeArrowheads="1"/>
            </p:cNvSpPr>
            <p:nvPr/>
          </p:nvSpPr>
          <p:spPr bwMode="auto">
            <a:xfrm>
              <a:off x="4876" y="1480"/>
              <a:ext cx="737" cy="294"/>
            </a:xfrm>
            <a:prstGeom prst="rect">
              <a:avLst/>
            </a:prstGeom>
            <a:solidFill>
              <a:srgbClr val="006600"/>
            </a:solidFill>
            <a:ln w="9525">
              <a:solidFill>
                <a:schemeClr val="tx1"/>
              </a:solidFill>
              <a:miter lim="800000"/>
              <a:headEnd/>
              <a:tailEnd/>
            </a:ln>
          </p:spPr>
          <p:txBody>
            <a:bodyPr wrap="none">
              <a:spAutoFit/>
            </a:bodyPr>
            <a:lstStyle/>
            <a:p>
              <a:pPr eaLnBrk="0" hangingPunct="0"/>
              <a:r>
                <a:rPr lang="fr-BE" sz="2400"/>
                <a:t>Ovsynch</a:t>
              </a:r>
              <a:endParaRPr lang="fr-FR" sz="2400"/>
            </a:p>
          </p:txBody>
        </p:sp>
        <p:sp>
          <p:nvSpPr>
            <p:cNvPr id="168006" name="Line 97"/>
            <p:cNvSpPr>
              <a:spLocks noChangeShapeType="1"/>
            </p:cNvSpPr>
            <p:nvPr/>
          </p:nvSpPr>
          <p:spPr bwMode="auto">
            <a:xfrm flipV="1">
              <a:off x="4649" y="1616"/>
              <a:ext cx="227" cy="1"/>
            </a:xfrm>
            <a:prstGeom prst="line">
              <a:avLst/>
            </a:prstGeom>
            <a:noFill/>
            <a:ln w="9525">
              <a:solidFill>
                <a:schemeClr val="bg1"/>
              </a:solidFill>
              <a:round/>
              <a:headEnd/>
              <a:tailEnd type="triangle" w="med" len="med"/>
            </a:ln>
          </p:spPr>
          <p:txBody>
            <a:bodyPr/>
            <a:lstStyle/>
            <a:p>
              <a:endParaRPr lang="fr-FR"/>
            </a:p>
          </p:txBody>
        </p:sp>
      </p:grpSp>
      <p:grpSp>
        <p:nvGrpSpPr>
          <p:cNvPr id="239740" name="Group 124"/>
          <p:cNvGrpSpPr>
            <a:grpSpLocks/>
          </p:cNvGrpSpPr>
          <p:nvPr/>
        </p:nvGrpSpPr>
        <p:grpSpPr bwMode="auto">
          <a:xfrm>
            <a:off x="6300788" y="3068638"/>
            <a:ext cx="1106487" cy="1008062"/>
            <a:chOff x="3969" y="1933"/>
            <a:chExt cx="697" cy="635"/>
          </a:xfrm>
        </p:grpSpPr>
        <p:sp>
          <p:nvSpPr>
            <p:cNvPr id="168002" name="Line 76"/>
            <p:cNvSpPr>
              <a:spLocks noChangeShapeType="1"/>
            </p:cNvSpPr>
            <p:nvPr/>
          </p:nvSpPr>
          <p:spPr bwMode="auto">
            <a:xfrm flipH="1" flipV="1">
              <a:off x="4513" y="2251"/>
              <a:ext cx="0" cy="317"/>
            </a:xfrm>
            <a:prstGeom prst="line">
              <a:avLst/>
            </a:prstGeom>
            <a:noFill/>
            <a:ln w="9525">
              <a:solidFill>
                <a:schemeClr val="bg1"/>
              </a:solidFill>
              <a:round/>
              <a:headEnd/>
              <a:tailEnd type="triangle" w="med" len="med"/>
            </a:ln>
          </p:spPr>
          <p:txBody>
            <a:bodyPr/>
            <a:lstStyle/>
            <a:p>
              <a:endParaRPr lang="fr-FR"/>
            </a:p>
          </p:txBody>
        </p:sp>
        <p:sp>
          <p:nvSpPr>
            <p:cNvPr id="168003" name="Text Box 6"/>
            <p:cNvSpPr txBox="1">
              <a:spLocks noChangeArrowheads="1"/>
            </p:cNvSpPr>
            <p:nvPr/>
          </p:nvSpPr>
          <p:spPr bwMode="auto">
            <a:xfrm>
              <a:off x="4105" y="1933"/>
              <a:ext cx="561" cy="294"/>
            </a:xfrm>
            <a:prstGeom prst="rect">
              <a:avLst/>
            </a:prstGeom>
            <a:solidFill>
              <a:srgbClr val="FF99FF"/>
            </a:solidFill>
            <a:ln w="9525">
              <a:solidFill>
                <a:schemeClr val="bg1"/>
              </a:solidFill>
              <a:miter lim="800000"/>
              <a:headEnd/>
              <a:tailEnd/>
            </a:ln>
          </p:spPr>
          <p:txBody>
            <a:bodyPr wrap="none">
              <a:spAutoFit/>
            </a:bodyPr>
            <a:lstStyle/>
            <a:p>
              <a:pPr eaLnBrk="0" hangingPunct="0"/>
              <a:r>
                <a:rPr lang="fr-BE" sz="2400">
                  <a:solidFill>
                    <a:schemeClr val="tx1"/>
                  </a:solidFill>
                </a:rPr>
                <a:t>GnRH</a:t>
              </a:r>
              <a:endParaRPr lang="fr-FR" sz="2400">
                <a:solidFill>
                  <a:schemeClr val="tx1"/>
                </a:solidFill>
              </a:endParaRPr>
            </a:p>
          </p:txBody>
        </p:sp>
        <p:sp>
          <p:nvSpPr>
            <p:cNvPr id="168004" name="Line 74"/>
            <p:cNvSpPr>
              <a:spLocks noChangeShapeType="1"/>
            </p:cNvSpPr>
            <p:nvPr/>
          </p:nvSpPr>
          <p:spPr bwMode="auto">
            <a:xfrm>
              <a:off x="3969" y="2069"/>
              <a:ext cx="136" cy="0"/>
            </a:xfrm>
            <a:prstGeom prst="line">
              <a:avLst/>
            </a:prstGeom>
            <a:noFill/>
            <a:ln w="9525">
              <a:solidFill>
                <a:schemeClr val="bg1"/>
              </a:solidFill>
              <a:round/>
              <a:headEnd/>
              <a:tailEnd/>
            </a:ln>
          </p:spPr>
          <p:txBody>
            <a:bodyPr/>
            <a:lstStyle/>
            <a:p>
              <a:endParaRPr lang="fr-FR"/>
            </a:p>
          </p:txBody>
        </p:sp>
      </p:grpSp>
      <p:grpSp>
        <p:nvGrpSpPr>
          <p:cNvPr id="239751" name="Group 135"/>
          <p:cNvGrpSpPr>
            <a:grpSpLocks/>
          </p:cNvGrpSpPr>
          <p:nvPr/>
        </p:nvGrpSpPr>
        <p:grpSpPr bwMode="auto">
          <a:xfrm>
            <a:off x="6300788" y="2349500"/>
            <a:ext cx="1033462" cy="1727200"/>
            <a:chOff x="3969" y="1480"/>
            <a:chExt cx="651" cy="1088"/>
          </a:xfrm>
        </p:grpSpPr>
        <p:sp>
          <p:nvSpPr>
            <p:cNvPr id="167999" name="Line 75"/>
            <p:cNvSpPr>
              <a:spLocks noChangeShapeType="1"/>
            </p:cNvSpPr>
            <p:nvPr/>
          </p:nvSpPr>
          <p:spPr bwMode="auto">
            <a:xfrm flipH="1" flipV="1">
              <a:off x="4286" y="1797"/>
              <a:ext cx="0" cy="771"/>
            </a:xfrm>
            <a:prstGeom prst="line">
              <a:avLst/>
            </a:prstGeom>
            <a:noFill/>
            <a:ln w="9525">
              <a:solidFill>
                <a:schemeClr val="bg1"/>
              </a:solidFill>
              <a:round/>
              <a:headEnd/>
              <a:tailEnd type="triangle" w="med" len="med"/>
            </a:ln>
          </p:spPr>
          <p:txBody>
            <a:bodyPr/>
            <a:lstStyle/>
            <a:p>
              <a:endParaRPr lang="fr-FR"/>
            </a:p>
          </p:txBody>
        </p:sp>
        <p:sp>
          <p:nvSpPr>
            <p:cNvPr id="168000" name="Text Box 6"/>
            <p:cNvSpPr txBox="1">
              <a:spLocks noChangeArrowheads="1"/>
            </p:cNvSpPr>
            <p:nvPr/>
          </p:nvSpPr>
          <p:spPr bwMode="auto">
            <a:xfrm>
              <a:off x="4059" y="1480"/>
              <a:ext cx="561" cy="294"/>
            </a:xfrm>
            <a:prstGeom prst="rect">
              <a:avLst/>
            </a:prstGeom>
            <a:solidFill>
              <a:srgbClr val="FF99FF"/>
            </a:solidFill>
            <a:ln w="9525">
              <a:solidFill>
                <a:schemeClr val="bg1"/>
              </a:solidFill>
              <a:miter lim="800000"/>
              <a:headEnd/>
              <a:tailEnd/>
            </a:ln>
          </p:spPr>
          <p:txBody>
            <a:bodyPr wrap="none">
              <a:spAutoFit/>
            </a:bodyPr>
            <a:lstStyle/>
            <a:p>
              <a:pPr eaLnBrk="0" hangingPunct="0"/>
              <a:r>
                <a:rPr lang="fr-BE" sz="2400">
                  <a:solidFill>
                    <a:schemeClr val="tx1"/>
                  </a:solidFill>
                </a:rPr>
                <a:t>GnRH</a:t>
              </a:r>
              <a:endParaRPr lang="fr-FR" sz="2400">
                <a:solidFill>
                  <a:schemeClr val="tx1"/>
                </a:solidFill>
              </a:endParaRPr>
            </a:p>
          </p:txBody>
        </p:sp>
        <p:sp>
          <p:nvSpPr>
            <p:cNvPr id="168001" name="Line 74"/>
            <p:cNvSpPr>
              <a:spLocks noChangeShapeType="1"/>
            </p:cNvSpPr>
            <p:nvPr/>
          </p:nvSpPr>
          <p:spPr bwMode="auto">
            <a:xfrm>
              <a:off x="3969" y="1616"/>
              <a:ext cx="90" cy="0"/>
            </a:xfrm>
            <a:prstGeom prst="line">
              <a:avLst/>
            </a:prstGeom>
            <a:noFill/>
            <a:ln w="9525">
              <a:solidFill>
                <a:schemeClr val="bg1"/>
              </a:solidFill>
              <a:round/>
              <a:headEnd/>
              <a:tailEnd/>
            </a:ln>
          </p:spPr>
          <p:txBody>
            <a:bodyPr/>
            <a:lstStyle/>
            <a:p>
              <a:endParaRPr lang="fr-FR"/>
            </a:p>
          </p:txBody>
        </p:sp>
      </p:grpSp>
      <p:grpSp>
        <p:nvGrpSpPr>
          <p:cNvPr id="239741" name="Group 125"/>
          <p:cNvGrpSpPr>
            <a:grpSpLocks/>
          </p:cNvGrpSpPr>
          <p:nvPr/>
        </p:nvGrpSpPr>
        <p:grpSpPr bwMode="auto">
          <a:xfrm>
            <a:off x="7451725" y="3068638"/>
            <a:ext cx="1530350" cy="466725"/>
            <a:chOff x="4694" y="1933"/>
            <a:chExt cx="964" cy="294"/>
          </a:xfrm>
        </p:grpSpPr>
        <p:sp>
          <p:nvSpPr>
            <p:cNvPr id="167997" name="Text Box 6"/>
            <p:cNvSpPr txBox="1">
              <a:spLocks noChangeArrowheads="1"/>
            </p:cNvSpPr>
            <p:nvPr/>
          </p:nvSpPr>
          <p:spPr bwMode="auto">
            <a:xfrm>
              <a:off x="4921" y="1933"/>
              <a:ext cx="737" cy="294"/>
            </a:xfrm>
            <a:prstGeom prst="rect">
              <a:avLst/>
            </a:prstGeom>
            <a:solidFill>
              <a:srgbClr val="006600"/>
            </a:solidFill>
            <a:ln w="9525">
              <a:solidFill>
                <a:schemeClr val="tx1"/>
              </a:solidFill>
              <a:miter lim="800000"/>
              <a:headEnd/>
              <a:tailEnd/>
            </a:ln>
          </p:spPr>
          <p:txBody>
            <a:bodyPr wrap="none">
              <a:spAutoFit/>
            </a:bodyPr>
            <a:lstStyle/>
            <a:p>
              <a:pPr eaLnBrk="0" hangingPunct="0"/>
              <a:r>
                <a:rPr lang="fr-BE" sz="2400"/>
                <a:t>Cosynch</a:t>
              </a:r>
              <a:endParaRPr lang="fr-FR" sz="2400"/>
            </a:p>
          </p:txBody>
        </p:sp>
        <p:sp>
          <p:nvSpPr>
            <p:cNvPr id="167998" name="Line 102"/>
            <p:cNvSpPr>
              <a:spLocks noChangeShapeType="1"/>
            </p:cNvSpPr>
            <p:nvPr/>
          </p:nvSpPr>
          <p:spPr bwMode="auto">
            <a:xfrm flipV="1">
              <a:off x="4694" y="2069"/>
              <a:ext cx="227" cy="1"/>
            </a:xfrm>
            <a:prstGeom prst="line">
              <a:avLst/>
            </a:prstGeom>
            <a:noFill/>
            <a:ln w="9525">
              <a:solidFill>
                <a:schemeClr val="bg1"/>
              </a:solidFill>
              <a:round/>
              <a:headEnd/>
              <a:tailEnd type="triangle" w="med" len="med"/>
            </a:ln>
          </p:spPr>
          <p:txBody>
            <a:bodyPr/>
            <a:lstStyle/>
            <a:p>
              <a:endParaRPr lang="fr-FR"/>
            </a:p>
          </p:txBody>
        </p:sp>
      </p:grpSp>
      <p:grpSp>
        <p:nvGrpSpPr>
          <p:cNvPr id="239742" name="Group 126"/>
          <p:cNvGrpSpPr>
            <a:grpSpLocks/>
          </p:cNvGrpSpPr>
          <p:nvPr/>
        </p:nvGrpSpPr>
        <p:grpSpPr bwMode="auto">
          <a:xfrm>
            <a:off x="2627313" y="4652963"/>
            <a:ext cx="890587" cy="898525"/>
            <a:chOff x="1655" y="2931"/>
            <a:chExt cx="561" cy="566"/>
          </a:xfrm>
        </p:grpSpPr>
        <p:sp>
          <p:nvSpPr>
            <p:cNvPr id="167995" name="Text Box 6"/>
            <p:cNvSpPr txBox="1">
              <a:spLocks noChangeArrowheads="1"/>
            </p:cNvSpPr>
            <p:nvPr/>
          </p:nvSpPr>
          <p:spPr bwMode="auto">
            <a:xfrm>
              <a:off x="1655" y="3203"/>
              <a:ext cx="561" cy="294"/>
            </a:xfrm>
            <a:prstGeom prst="rect">
              <a:avLst/>
            </a:prstGeom>
            <a:solidFill>
              <a:srgbClr val="FF99FF"/>
            </a:solidFill>
            <a:ln w="9525">
              <a:solidFill>
                <a:schemeClr val="bg1"/>
              </a:solidFill>
              <a:miter lim="800000"/>
              <a:headEnd/>
              <a:tailEnd/>
            </a:ln>
          </p:spPr>
          <p:txBody>
            <a:bodyPr wrap="none">
              <a:spAutoFit/>
            </a:bodyPr>
            <a:lstStyle/>
            <a:p>
              <a:pPr eaLnBrk="0" hangingPunct="0"/>
              <a:r>
                <a:rPr lang="fr-BE" sz="2400">
                  <a:solidFill>
                    <a:schemeClr val="tx1"/>
                  </a:solidFill>
                </a:rPr>
                <a:t>GnRH</a:t>
              </a:r>
              <a:endParaRPr lang="fr-FR" sz="2400">
                <a:solidFill>
                  <a:schemeClr val="tx1"/>
                </a:solidFill>
              </a:endParaRPr>
            </a:p>
          </p:txBody>
        </p:sp>
        <p:sp>
          <p:nvSpPr>
            <p:cNvPr id="167996" name="Line 104"/>
            <p:cNvSpPr>
              <a:spLocks noChangeShapeType="1"/>
            </p:cNvSpPr>
            <p:nvPr/>
          </p:nvSpPr>
          <p:spPr bwMode="auto">
            <a:xfrm>
              <a:off x="1882" y="2931"/>
              <a:ext cx="0" cy="272"/>
            </a:xfrm>
            <a:prstGeom prst="line">
              <a:avLst/>
            </a:prstGeom>
            <a:noFill/>
            <a:ln w="9525">
              <a:solidFill>
                <a:schemeClr val="bg1"/>
              </a:solidFill>
              <a:round/>
              <a:headEnd/>
              <a:tailEnd type="triangle" w="med" len="med"/>
            </a:ln>
          </p:spPr>
          <p:txBody>
            <a:bodyPr/>
            <a:lstStyle/>
            <a:p>
              <a:endParaRPr lang="fr-FR"/>
            </a:p>
          </p:txBody>
        </p:sp>
      </p:grpSp>
      <p:grpSp>
        <p:nvGrpSpPr>
          <p:cNvPr id="239738" name="Group 122"/>
          <p:cNvGrpSpPr>
            <a:grpSpLocks/>
          </p:cNvGrpSpPr>
          <p:nvPr/>
        </p:nvGrpSpPr>
        <p:grpSpPr bwMode="auto">
          <a:xfrm>
            <a:off x="2700338" y="3068638"/>
            <a:ext cx="890587" cy="1009650"/>
            <a:chOff x="1701" y="1933"/>
            <a:chExt cx="561" cy="636"/>
          </a:xfrm>
        </p:grpSpPr>
        <p:sp>
          <p:nvSpPr>
            <p:cNvPr id="167993" name="Text Box 6"/>
            <p:cNvSpPr txBox="1">
              <a:spLocks noChangeArrowheads="1"/>
            </p:cNvSpPr>
            <p:nvPr/>
          </p:nvSpPr>
          <p:spPr bwMode="auto">
            <a:xfrm>
              <a:off x="1701" y="1933"/>
              <a:ext cx="561" cy="294"/>
            </a:xfrm>
            <a:prstGeom prst="rect">
              <a:avLst/>
            </a:prstGeom>
            <a:solidFill>
              <a:srgbClr val="FF99FF"/>
            </a:solidFill>
            <a:ln w="9525">
              <a:solidFill>
                <a:schemeClr val="bg1"/>
              </a:solidFill>
              <a:miter lim="800000"/>
              <a:headEnd/>
              <a:tailEnd/>
            </a:ln>
          </p:spPr>
          <p:txBody>
            <a:bodyPr wrap="none">
              <a:spAutoFit/>
            </a:bodyPr>
            <a:lstStyle/>
            <a:p>
              <a:pPr eaLnBrk="0" hangingPunct="0"/>
              <a:r>
                <a:rPr lang="fr-BE" sz="2400">
                  <a:solidFill>
                    <a:schemeClr val="tx1"/>
                  </a:solidFill>
                </a:rPr>
                <a:t>GnRH</a:t>
              </a:r>
              <a:endParaRPr lang="fr-FR" sz="2400">
                <a:solidFill>
                  <a:schemeClr val="tx1"/>
                </a:solidFill>
              </a:endParaRPr>
            </a:p>
          </p:txBody>
        </p:sp>
        <p:sp>
          <p:nvSpPr>
            <p:cNvPr id="167994" name="Line 105"/>
            <p:cNvSpPr>
              <a:spLocks noChangeShapeType="1"/>
            </p:cNvSpPr>
            <p:nvPr/>
          </p:nvSpPr>
          <p:spPr bwMode="auto">
            <a:xfrm flipV="1">
              <a:off x="1973" y="2251"/>
              <a:ext cx="0" cy="318"/>
            </a:xfrm>
            <a:prstGeom prst="line">
              <a:avLst/>
            </a:prstGeom>
            <a:noFill/>
            <a:ln w="9525">
              <a:solidFill>
                <a:schemeClr val="bg1"/>
              </a:solidFill>
              <a:round/>
              <a:headEnd/>
              <a:tailEnd type="triangle" w="med" len="med"/>
            </a:ln>
          </p:spPr>
          <p:txBody>
            <a:bodyPr/>
            <a:lstStyle/>
            <a:p>
              <a:endParaRPr lang="fr-FR"/>
            </a:p>
          </p:txBody>
        </p:sp>
      </p:grpSp>
      <p:grpSp>
        <p:nvGrpSpPr>
          <p:cNvPr id="239736" name="Group 120"/>
          <p:cNvGrpSpPr>
            <a:grpSpLocks/>
          </p:cNvGrpSpPr>
          <p:nvPr/>
        </p:nvGrpSpPr>
        <p:grpSpPr bwMode="auto">
          <a:xfrm>
            <a:off x="3563938" y="1700213"/>
            <a:ext cx="2716212" cy="2378075"/>
            <a:chOff x="2245" y="1071"/>
            <a:chExt cx="1711" cy="1498"/>
          </a:xfrm>
        </p:grpSpPr>
        <p:sp>
          <p:nvSpPr>
            <p:cNvPr id="167990" name="Text Box 6"/>
            <p:cNvSpPr txBox="1">
              <a:spLocks noChangeArrowheads="1"/>
            </p:cNvSpPr>
            <p:nvPr/>
          </p:nvSpPr>
          <p:spPr bwMode="auto">
            <a:xfrm>
              <a:off x="3334" y="1071"/>
              <a:ext cx="622" cy="294"/>
            </a:xfrm>
            <a:prstGeom prst="rect">
              <a:avLst/>
            </a:prstGeom>
            <a:solidFill>
              <a:srgbClr val="6699FF"/>
            </a:solidFill>
            <a:ln w="9525">
              <a:solidFill>
                <a:schemeClr val="bg1"/>
              </a:solidFill>
              <a:miter lim="800000"/>
              <a:headEnd/>
              <a:tailEnd/>
            </a:ln>
          </p:spPr>
          <p:txBody>
            <a:bodyPr wrap="none">
              <a:spAutoFit/>
            </a:bodyPr>
            <a:lstStyle/>
            <a:p>
              <a:pPr eaLnBrk="0" hangingPunct="0"/>
              <a:r>
                <a:rPr lang="fr-BE" sz="2400">
                  <a:solidFill>
                    <a:schemeClr val="tx1"/>
                  </a:solidFill>
                </a:rPr>
                <a:t>PGF2a</a:t>
              </a:r>
              <a:endParaRPr lang="fr-FR" sz="2400">
                <a:solidFill>
                  <a:schemeClr val="tx1"/>
                </a:solidFill>
              </a:endParaRPr>
            </a:p>
          </p:txBody>
        </p:sp>
        <p:sp>
          <p:nvSpPr>
            <p:cNvPr id="167991" name="Line 74"/>
            <p:cNvSpPr>
              <a:spLocks noChangeShapeType="1"/>
            </p:cNvSpPr>
            <p:nvPr/>
          </p:nvSpPr>
          <p:spPr bwMode="auto">
            <a:xfrm>
              <a:off x="2245" y="1207"/>
              <a:ext cx="1089" cy="0"/>
            </a:xfrm>
            <a:prstGeom prst="line">
              <a:avLst/>
            </a:prstGeom>
            <a:noFill/>
            <a:ln w="9525">
              <a:solidFill>
                <a:schemeClr val="bg1"/>
              </a:solidFill>
              <a:round/>
              <a:headEnd/>
              <a:tailEnd/>
            </a:ln>
          </p:spPr>
          <p:txBody>
            <a:bodyPr/>
            <a:lstStyle/>
            <a:p>
              <a:endParaRPr lang="fr-FR"/>
            </a:p>
          </p:txBody>
        </p:sp>
        <p:sp>
          <p:nvSpPr>
            <p:cNvPr id="167992" name="Line 108"/>
            <p:cNvSpPr>
              <a:spLocks noChangeShapeType="1"/>
            </p:cNvSpPr>
            <p:nvPr/>
          </p:nvSpPr>
          <p:spPr bwMode="auto">
            <a:xfrm flipV="1">
              <a:off x="3651" y="1344"/>
              <a:ext cx="0" cy="1225"/>
            </a:xfrm>
            <a:prstGeom prst="line">
              <a:avLst/>
            </a:prstGeom>
            <a:noFill/>
            <a:ln w="9525">
              <a:solidFill>
                <a:schemeClr val="bg1"/>
              </a:solidFill>
              <a:round/>
              <a:headEnd/>
              <a:tailEnd type="triangle" w="med" len="med"/>
            </a:ln>
          </p:spPr>
          <p:txBody>
            <a:bodyPr/>
            <a:lstStyle/>
            <a:p>
              <a:endParaRPr lang="fr-FR"/>
            </a:p>
          </p:txBody>
        </p:sp>
      </p:grpSp>
      <p:grpSp>
        <p:nvGrpSpPr>
          <p:cNvPr id="239753" name="Group 137"/>
          <p:cNvGrpSpPr>
            <a:grpSpLocks/>
          </p:cNvGrpSpPr>
          <p:nvPr/>
        </p:nvGrpSpPr>
        <p:grpSpPr bwMode="auto">
          <a:xfrm>
            <a:off x="179388" y="1700213"/>
            <a:ext cx="987425" cy="2378075"/>
            <a:chOff x="113" y="1071"/>
            <a:chExt cx="622" cy="1498"/>
          </a:xfrm>
        </p:grpSpPr>
        <p:sp>
          <p:nvSpPr>
            <p:cNvPr id="167988" name="Text Box 6"/>
            <p:cNvSpPr txBox="1">
              <a:spLocks noChangeArrowheads="1"/>
            </p:cNvSpPr>
            <p:nvPr/>
          </p:nvSpPr>
          <p:spPr bwMode="auto">
            <a:xfrm>
              <a:off x="113" y="1071"/>
              <a:ext cx="622" cy="294"/>
            </a:xfrm>
            <a:prstGeom prst="rect">
              <a:avLst/>
            </a:prstGeom>
            <a:solidFill>
              <a:srgbClr val="6699FF"/>
            </a:solidFill>
            <a:ln w="9525">
              <a:solidFill>
                <a:schemeClr val="bg1"/>
              </a:solidFill>
              <a:miter lim="800000"/>
              <a:headEnd/>
              <a:tailEnd/>
            </a:ln>
          </p:spPr>
          <p:txBody>
            <a:bodyPr wrap="none">
              <a:spAutoFit/>
            </a:bodyPr>
            <a:lstStyle/>
            <a:p>
              <a:pPr eaLnBrk="0" hangingPunct="0"/>
              <a:r>
                <a:rPr lang="fr-BE" sz="2400">
                  <a:solidFill>
                    <a:schemeClr val="tx1"/>
                  </a:solidFill>
                </a:rPr>
                <a:t>PGF2a</a:t>
              </a:r>
              <a:endParaRPr lang="fr-FR" sz="2400">
                <a:solidFill>
                  <a:schemeClr val="tx1"/>
                </a:solidFill>
              </a:endParaRPr>
            </a:p>
          </p:txBody>
        </p:sp>
        <p:sp>
          <p:nvSpPr>
            <p:cNvPr id="167989" name="Line 109"/>
            <p:cNvSpPr>
              <a:spLocks noChangeShapeType="1"/>
            </p:cNvSpPr>
            <p:nvPr/>
          </p:nvSpPr>
          <p:spPr bwMode="auto">
            <a:xfrm flipV="1">
              <a:off x="249" y="1389"/>
              <a:ext cx="0" cy="1180"/>
            </a:xfrm>
            <a:prstGeom prst="line">
              <a:avLst/>
            </a:prstGeom>
            <a:noFill/>
            <a:ln w="9525">
              <a:solidFill>
                <a:schemeClr val="bg1"/>
              </a:solidFill>
              <a:round/>
              <a:headEnd/>
              <a:tailEnd type="triangle" w="med" len="med"/>
            </a:ln>
          </p:spPr>
          <p:txBody>
            <a:bodyPr/>
            <a:lstStyle/>
            <a:p>
              <a:endParaRPr lang="fr-FR"/>
            </a:p>
          </p:txBody>
        </p:sp>
      </p:grpSp>
      <p:grpSp>
        <p:nvGrpSpPr>
          <p:cNvPr id="239754" name="Group 138"/>
          <p:cNvGrpSpPr>
            <a:grpSpLocks/>
          </p:cNvGrpSpPr>
          <p:nvPr/>
        </p:nvGrpSpPr>
        <p:grpSpPr bwMode="auto">
          <a:xfrm>
            <a:off x="755650" y="2276475"/>
            <a:ext cx="987425" cy="1801813"/>
            <a:chOff x="476" y="1434"/>
            <a:chExt cx="622" cy="1135"/>
          </a:xfrm>
        </p:grpSpPr>
        <p:sp>
          <p:nvSpPr>
            <p:cNvPr id="167986" name="Text Box 6"/>
            <p:cNvSpPr txBox="1">
              <a:spLocks noChangeArrowheads="1"/>
            </p:cNvSpPr>
            <p:nvPr/>
          </p:nvSpPr>
          <p:spPr bwMode="auto">
            <a:xfrm>
              <a:off x="476" y="1434"/>
              <a:ext cx="622" cy="294"/>
            </a:xfrm>
            <a:prstGeom prst="rect">
              <a:avLst/>
            </a:prstGeom>
            <a:solidFill>
              <a:srgbClr val="6699FF"/>
            </a:solidFill>
            <a:ln w="9525">
              <a:solidFill>
                <a:schemeClr val="bg1"/>
              </a:solidFill>
              <a:miter lim="800000"/>
              <a:headEnd/>
              <a:tailEnd/>
            </a:ln>
          </p:spPr>
          <p:txBody>
            <a:bodyPr wrap="none">
              <a:spAutoFit/>
            </a:bodyPr>
            <a:lstStyle/>
            <a:p>
              <a:pPr eaLnBrk="0" hangingPunct="0"/>
              <a:r>
                <a:rPr lang="fr-BE" sz="2400">
                  <a:solidFill>
                    <a:schemeClr val="tx1"/>
                  </a:solidFill>
                </a:rPr>
                <a:t>PGF2a</a:t>
              </a:r>
              <a:endParaRPr lang="fr-FR" sz="2400">
                <a:solidFill>
                  <a:schemeClr val="tx1"/>
                </a:solidFill>
              </a:endParaRPr>
            </a:p>
          </p:txBody>
        </p:sp>
        <p:sp>
          <p:nvSpPr>
            <p:cNvPr id="167987" name="Line 110"/>
            <p:cNvSpPr>
              <a:spLocks noChangeShapeType="1"/>
            </p:cNvSpPr>
            <p:nvPr/>
          </p:nvSpPr>
          <p:spPr bwMode="auto">
            <a:xfrm flipV="1">
              <a:off x="884" y="1752"/>
              <a:ext cx="0" cy="817"/>
            </a:xfrm>
            <a:prstGeom prst="line">
              <a:avLst/>
            </a:prstGeom>
            <a:noFill/>
            <a:ln w="9525">
              <a:solidFill>
                <a:schemeClr val="bg1"/>
              </a:solidFill>
              <a:round/>
              <a:headEnd/>
              <a:tailEnd type="triangle" w="med" len="med"/>
            </a:ln>
          </p:spPr>
          <p:txBody>
            <a:bodyPr/>
            <a:lstStyle/>
            <a:p>
              <a:endParaRPr lang="fr-FR"/>
            </a:p>
          </p:txBody>
        </p:sp>
      </p:grpSp>
      <p:sp>
        <p:nvSpPr>
          <p:cNvPr id="239727" name="Line 111"/>
          <p:cNvSpPr>
            <a:spLocks noChangeShapeType="1"/>
          </p:cNvSpPr>
          <p:nvPr/>
        </p:nvSpPr>
        <p:spPr bwMode="auto">
          <a:xfrm flipV="1">
            <a:off x="900113" y="2781300"/>
            <a:ext cx="0" cy="1296988"/>
          </a:xfrm>
          <a:prstGeom prst="line">
            <a:avLst/>
          </a:prstGeom>
          <a:noFill/>
          <a:ln w="9525">
            <a:solidFill>
              <a:schemeClr val="bg1"/>
            </a:solidFill>
            <a:prstDash val="dash"/>
            <a:round/>
            <a:headEnd/>
            <a:tailEnd type="triangle" w="med" len="med"/>
          </a:ln>
        </p:spPr>
        <p:txBody>
          <a:bodyPr/>
          <a:lstStyle/>
          <a:p>
            <a:endParaRPr lang="fr-FR"/>
          </a:p>
        </p:txBody>
      </p:sp>
      <p:grpSp>
        <p:nvGrpSpPr>
          <p:cNvPr id="239739" name="Group 123"/>
          <p:cNvGrpSpPr>
            <a:grpSpLocks/>
          </p:cNvGrpSpPr>
          <p:nvPr/>
        </p:nvGrpSpPr>
        <p:grpSpPr bwMode="auto">
          <a:xfrm>
            <a:off x="3635375" y="3068638"/>
            <a:ext cx="2644775" cy="1008062"/>
            <a:chOff x="2290" y="1933"/>
            <a:chExt cx="1666" cy="635"/>
          </a:xfrm>
        </p:grpSpPr>
        <p:sp>
          <p:nvSpPr>
            <p:cNvPr id="167983" name="Line 77"/>
            <p:cNvSpPr>
              <a:spLocks noChangeShapeType="1"/>
            </p:cNvSpPr>
            <p:nvPr/>
          </p:nvSpPr>
          <p:spPr bwMode="auto">
            <a:xfrm flipH="1" flipV="1">
              <a:off x="3833" y="2251"/>
              <a:ext cx="0" cy="317"/>
            </a:xfrm>
            <a:prstGeom prst="line">
              <a:avLst/>
            </a:prstGeom>
            <a:noFill/>
            <a:ln w="9525">
              <a:solidFill>
                <a:schemeClr val="bg1"/>
              </a:solidFill>
              <a:round/>
              <a:headEnd/>
              <a:tailEnd type="triangle" w="med" len="med"/>
            </a:ln>
          </p:spPr>
          <p:txBody>
            <a:bodyPr/>
            <a:lstStyle/>
            <a:p>
              <a:endParaRPr lang="fr-FR"/>
            </a:p>
          </p:txBody>
        </p:sp>
        <p:sp>
          <p:nvSpPr>
            <p:cNvPr id="167984" name="Line 74"/>
            <p:cNvSpPr>
              <a:spLocks noChangeShapeType="1"/>
            </p:cNvSpPr>
            <p:nvPr/>
          </p:nvSpPr>
          <p:spPr bwMode="auto">
            <a:xfrm>
              <a:off x="2290" y="2069"/>
              <a:ext cx="1044" cy="0"/>
            </a:xfrm>
            <a:prstGeom prst="line">
              <a:avLst/>
            </a:prstGeom>
            <a:noFill/>
            <a:ln w="9525">
              <a:solidFill>
                <a:schemeClr val="bg1"/>
              </a:solidFill>
              <a:round/>
              <a:headEnd/>
              <a:tailEnd/>
            </a:ln>
          </p:spPr>
          <p:txBody>
            <a:bodyPr/>
            <a:lstStyle/>
            <a:p>
              <a:endParaRPr lang="fr-FR"/>
            </a:p>
          </p:txBody>
        </p:sp>
        <p:sp>
          <p:nvSpPr>
            <p:cNvPr id="167985" name="Text Box 6"/>
            <p:cNvSpPr txBox="1">
              <a:spLocks noChangeArrowheads="1"/>
            </p:cNvSpPr>
            <p:nvPr/>
          </p:nvSpPr>
          <p:spPr bwMode="auto">
            <a:xfrm>
              <a:off x="3334" y="1933"/>
              <a:ext cx="622" cy="294"/>
            </a:xfrm>
            <a:prstGeom prst="rect">
              <a:avLst/>
            </a:prstGeom>
            <a:solidFill>
              <a:srgbClr val="6699FF"/>
            </a:solidFill>
            <a:ln w="9525">
              <a:solidFill>
                <a:schemeClr val="bg1"/>
              </a:solidFill>
              <a:miter lim="800000"/>
              <a:headEnd/>
              <a:tailEnd/>
            </a:ln>
          </p:spPr>
          <p:txBody>
            <a:bodyPr wrap="none">
              <a:spAutoFit/>
            </a:bodyPr>
            <a:lstStyle/>
            <a:p>
              <a:pPr eaLnBrk="0" hangingPunct="0"/>
              <a:r>
                <a:rPr lang="fr-BE" sz="2400">
                  <a:solidFill>
                    <a:schemeClr val="tx1"/>
                  </a:solidFill>
                </a:rPr>
                <a:t>PGF2a</a:t>
              </a:r>
              <a:endParaRPr lang="fr-FR" sz="2400">
                <a:solidFill>
                  <a:schemeClr val="tx1"/>
                </a:solidFill>
              </a:endParaRPr>
            </a:p>
          </p:txBody>
        </p:sp>
      </p:grpSp>
      <p:grpSp>
        <p:nvGrpSpPr>
          <p:cNvPr id="239750" name="Group 134"/>
          <p:cNvGrpSpPr>
            <a:grpSpLocks/>
          </p:cNvGrpSpPr>
          <p:nvPr/>
        </p:nvGrpSpPr>
        <p:grpSpPr bwMode="auto">
          <a:xfrm>
            <a:off x="3635375" y="2349500"/>
            <a:ext cx="2644775" cy="1727200"/>
            <a:chOff x="2290" y="1480"/>
            <a:chExt cx="1666" cy="1088"/>
          </a:xfrm>
        </p:grpSpPr>
        <p:sp>
          <p:nvSpPr>
            <p:cNvPr id="167980" name="Line 74"/>
            <p:cNvSpPr>
              <a:spLocks noChangeShapeType="1"/>
            </p:cNvSpPr>
            <p:nvPr/>
          </p:nvSpPr>
          <p:spPr bwMode="auto">
            <a:xfrm>
              <a:off x="2290" y="1616"/>
              <a:ext cx="998" cy="0"/>
            </a:xfrm>
            <a:prstGeom prst="line">
              <a:avLst/>
            </a:prstGeom>
            <a:noFill/>
            <a:ln w="9525">
              <a:solidFill>
                <a:schemeClr val="bg1"/>
              </a:solidFill>
              <a:round/>
              <a:headEnd/>
              <a:tailEnd/>
            </a:ln>
          </p:spPr>
          <p:txBody>
            <a:bodyPr/>
            <a:lstStyle/>
            <a:p>
              <a:endParaRPr lang="fr-FR"/>
            </a:p>
          </p:txBody>
        </p:sp>
        <p:sp>
          <p:nvSpPr>
            <p:cNvPr id="167981" name="Line 106"/>
            <p:cNvSpPr>
              <a:spLocks noChangeShapeType="1"/>
            </p:cNvSpPr>
            <p:nvPr/>
          </p:nvSpPr>
          <p:spPr bwMode="auto">
            <a:xfrm flipH="1" flipV="1">
              <a:off x="3742" y="1752"/>
              <a:ext cx="0" cy="816"/>
            </a:xfrm>
            <a:prstGeom prst="line">
              <a:avLst/>
            </a:prstGeom>
            <a:noFill/>
            <a:ln w="9525">
              <a:solidFill>
                <a:schemeClr val="bg1"/>
              </a:solidFill>
              <a:round/>
              <a:headEnd/>
              <a:tailEnd type="triangle" w="med" len="med"/>
            </a:ln>
          </p:spPr>
          <p:txBody>
            <a:bodyPr/>
            <a:lstStyle/>
            <a:p>
              <a:endParaRPr lang="fr-FR"/>
            </a:p>
          </p:txBody>
        </p:sp>
        <p:sp>
          <p:nvSpPr>
            <p:cNvPr id="167982" name="Text Box 6"/>
            <p:cNvSpPr txBox="1">
              <a:spLocks noChangeArrowheads="1"/>
            </p:cNvSpPr>
            <p:nvPr/>
          </p:nvSpPr>
          <p:spPr bwMode="auto">
            <a:xfrm>
              <a:off x="3334" y="1480"/>
              <a:ext cx="622" cy="294"/>
            </a:xfrm>
            <a:prstGeom prst="rect">
              <a:avLst/>
            </a:prstGeom>
            <a:solidFill>
              <a:srgbClr val="6699FF"/>
            </a:solidFill>
            <a:ln w="9525">
              <a:solidFill>
                <a:schemeClr val="bg1"/>
              </a:solidFill>
              <a:miter lim="800000"/>
              <a:headEnd/>
              <a:tailEnd/>
            </a:ln>
          </p:spPr>
          <p:txBody>
            <a:bodyPr wrap="none">
              <a:spAutoFit/>
            </a:bodyPr>
            <a:lstStyle/>
            <a:p>
              <a:pPr eaLnBrk="0" hangingPunct="0"/>
              <a:r>
                <a:rPr lang="fr-BE" sz="2400">
                  <a:solidFill>
                    <a:schemeClr val="tx1"/>
                  </a:solidFill>
                </a:rPr>
                <a:t>PGF2a</a:t>
              </a:r>
              <a:endParaRPr lang="fr-FR" sz="2400">
                <a:solidFill>
                  <a:schemeClr val="tx1"/>
                </a:solidFill>
              </a:endParaRPr>
            </a:p>
          </p:txBody>
        </p:sp>
      </p:grpSp>
      <p:grpSp>
        <p:nvGrpSpPr>
          <p:cNvPr id="239755" name="Group 139"/>
          <p:cNvGrpSpPr>
            <a:grpSpLocks/>
          </p:cNvGrpSpPr>
          <p:nvPr/>
        </p:nvGrpSpPr>
        <p:grpSpPr bwMode="auto">
          <a:xfrm>
            <a:off x="827088" y="692150"/>
            <a:ext cx="1238250" cy="1585913"/>
            <a:chOff x="521" y="436"/>
            <a:chExt cx="780" cy="999"/>
          </a:xfrm>
        </p:grpSpPr>
        <p:sp>
          <p:nvSpPr>
            <p:cNvPr id="167977" name="Text Box 6"/>
            <p:cNvSpPr txBox="1">
              <a:spLocks noChangeArrowheads="1"/>
            </p:cNvSpPr>
            <p:nvPr/>
          </p:nvSpPr>
          <p:spPr bwMode="auto">
            <a:xfrm>
              <a:off x="521" y="436"/>
              <a:ext cx="780" cy="294"/>
            </a:xfrm>
            <a:prstGeom prst="rect">
              <a:avLst/>
            </a:prstGeom>
            <a:solidFill>
              <a:srgbClr val="006600"/>
            </a:solidFill>
            <a:ln w="9525">
              <a:solidFill>
                <a:schemeClr val="tx1"/>
              </a:solidFill>
              <a:miter lim="800000"/>
              <a:headEnd/>
              <a:tailEnd/>
            </a:ln>
          </p:spPr>
          <p:txBody>
            <a:bodyPr wrap="none">
              <a:spAutoFit/>
            </a:bodyPr>
            <a:lstStyle/>
            <a:p>
              <a:pPr eaLnBrk="0" hangingPunct="0"/>
              <a:r>
                <a:rPr lang="fr-BE" sz="2400"/>
                <a:t>Presynch</a:t>
              </a:r>
              <a:endParaRPr lang="fr-FR" sz="2400"/>
            </a:p>
          </p:txBody>
        </p:sp>
        <p:sp>
          <p:nvSpPr>
            <p:cNvPr id="167978" name="Line 115"/>
            <p:cNvSpPr>
              <a:spLocks noChangeShapeType="1"/>
            </p:cNvSpPr>
            <p:nvPr/>
          </p:nvSpPr>
          <p:spPr bwMode="auto">
            <a:xfrm flipV="1">
              <a:off x="930" y="754"/>
              <a:ext cx="0" cy="681"/>
            </a:xfrm>
            <a:prstGeom prst="line">
              <a:avLst/>
            </a:prstGeom>
            <a:noFill/>
            <a:ln w="9525">
              <a:solidFill>
                <a:schemeClr val="bg1"/>
              </a:solidFill>
              <a:round/>
              <a:headEnd/>
              <a:tailEnd type="triangle" w="med" len="med"/>
            </a:ln>
          </p:spPr>
          <p:txBody>
            <a:bodyPr/>
            <a:lstStyle/>
            <a:p>
              <a:endParaRPr lang="fr-FR"/>
            </a:p>
          </p:txBody>
        </p:sp>
        <p:sp>
          <p:nvSpPr>
            <p:cNvPr id="167979" name="Line 116"/>
            <p:cNvSpPr>
              <a:spLocks noChangeShapeType="1"/>
            </p:cNvSpPr>
            <p:nvPr/>
          </p:nvSpPr>
          <p:spPr bwMode="auto">
            <a:xfrm flipV="1">
              <a:off x="612" y="754"/>
              <a:ext cx="0" cy="318"/>
            </a:xfrm>
            <a:prstGeom prst="line">
              <a:avLst/>
            </a:prstGeom>
            <a:noFill/>
            <a:ln w="9525">
              <a:solidFill>
                <a:schemeClr val="bg1"/>
              </a:solidFill>
              <a:round/>
              <a:headEnd/>
              <a:tailEnd type="triangle" w="med" len="med"/>
            </a:ln>
          </p:spPr>
          <p:txBody>
            <a:bodyPr/>
            <a:lstStyle/>
            <a:p>
              <a:endParaRPr lang="fr-FR"/>
            </a:p>
          </p:txBody>
        </p:sp>
      </p:grpSp>
      <p:grpSp>
        <p:nvGrpSpPr>
          <p:cNvPr id="239746" name="Group 130"/>
          <p:cNvGrpSpPr>
            <a:grpSpLocks/>
          </p:cNvGrpSpPr>
          <p:nvPr/>
        </p:nvGrpSpPr>
        <p:grpSpPr bwMode="auto">
          <a:xfrm>
            <a:off x="3563938" y="4652963"/>
            <a:ext cx="2643187" cy="898525"/>
            <a:chOff x="2245" y="2931"/>
            <a:chExt cx="1665" cy="566"/>
          </a:xfrm>
        </p:grpSpPr>
        <p:sp>
          <p:nvSpPr>
            <p:cNvPr id="167974" name="Text Box 6"/>
            <p:cNvSpPr txBox="1">
              <a:spLocks noChangeArrowheads="1"/>
            </p:cNvSpPr>
            <p:nvPr/>
          </p:nvSpPr>
          <p:spPr bwMode="auto">
            <a:xfrm>
              <a:off x="3288" y="3203"/>
              <a:ext cx="622" cy="294"/>
            </a:xfrm>
            <a:prstGeom prst="rect">
              <a:avLst/>
            </a:prstGeom>
            <a:solidFill>
              <a:srgbClr val="6699FF"/>
            </a:solidFill>
            <a:ln w="9525">
              <a:solidFill>
                <a:schemeClr val="bg1"/>
              </a:solidFill>
              <a:miter lim="800000"/>
              <a:headEnd/>
              <a:tailEnd/>
            </a:ln>
          </p:spPr>
          <p:txBody>
            <a:bodyPr wrap="none">
              <a:spAutoFit/>
            </a:bodyPr>
            <a:lstStyle/>
            <a:p>
              <a:pPr eaLnBrk="0" hangingPunct="0"/>
              <a:r>
                <a:rPr lang="fr-BE" sz="2400">
                  <a:solidFill>
                    <a:schemeClr val="tx1"/>
                  </a:solidFill>
                </a:rPr>
                <a:t>PGF2a</a:t>
              </a:r>
              <a:endParaRPr lang="fr-FR" sz="2400">
                <a:solidFill>
                  <a:schemeClr val="tx1"/>
                </a:solidFill>
              </a:endParaRPr>
            </a:p>
          </p:txBody>
        </p:sp>
        <p:sp>
          <p:nvSpPr>
            <p:cNvPr id="167975" name="Line 103"/>
            <p:cNvSpPr>
              <a:spLocks noChangeShapeType="1"/>
            </p:cNvSpPr>
            <p:nvPr/>
          </p:nvSpPr>
          <p:spPr bwMode="auto">
            <a:xfrm>
              <a:off x="3696" y="2931"/>
              <a:ext cx="0" cy="272"/>
            </a:xfrm>
            <a:prstGeom prst="line">
              <a:avLst/>
            </a:prstGeom>
            <a:noFill/>
            <a:ln w="9525">
              <a:solidFill>
                <a:schemeClr val="bg1"/>
              </a:solidFill>
              <a:round/>
              <a:headEnd/>
              <a:tailEnd type="triangle" w="med" len="med"/>
            </a:ln>
          </p:spPr>
          <p:txBody>
            <a:bodyPr/>
            <a:lstStyle/>
            <a:p>
              <a:endParaRPr lang="fr-FR"/>
            </a:p>
          </p:txBody>
        </p:sp>
        <p:sp>
          <p:nvSpPr>
            <p:cNvPr id="167976" name="Line 74"/>
            <p:cNvSpPr>
              <a:spLocks noChangeShapeType="1"/>
            </p:cNvSpPr>
            <p:nvPr/>
          </p:nvSpPr>
          <p:spPr bwMode="auto">
            <a:xfrm>
              <a:off x="2245" y="3385"/>
              <a:ext cx="1043" cy="0"/>
            </a:xfrm>
            <a:prstGeom prst="line">
              <a:avLst/>
            </a:prstGeom>
            <a:noFill/>
            <a:ln w="9525">
              <a:solidFill>
                <a:schemeClr val="bg1"/>
              </a:solidFill>
              <a:round/>
              <a:headEnd/>
              <a:tailEnd/>
            </a:ln>
          </p:spPr>
          <p:txBody>
            <a:bodyPr/>
            <a:lstStyle/>
            <a:p>
              <a:endParaRPr lang="fr-FR"/>
            </a:p>
          </p:txBody>
        </p:sp>
      </p:grpSp>
      <p:grpSp>
        <p:nvGrpSpPr>
          <p:cNvPr id="239747" name="Group 131"/>
          <p:cNvGrpSpPr>
            <a:grpSpLocks/>
          </p:cNvGrpSpPr>
          <p:nvPr/>
        </p:nvGrpSpPr>
        <p:grpSpPr bwMode="auto">
          <a:xfrm>
            <a:off x="6227763" y="4652963"/>
            <a:ext cx="781050" cy="898525"/>
            <a:chOff x="3923" y="2931"/>
            <a:chExt cx="492" cy="566"/>
          </a:xfrm>
        </p:grpSpPr>
        <p:sp>
          <p:nvSpPr>
            <p:cNvPr id="167971" name="Text Box 6"/>
            <p:cNvSpPr txBox="1">
              <a:spLocks noChangeArrowheads="1"/>
            </p:cNvSpPr>
            <p:nvPr/>
          </p:nvSpPr>
          <p:spPr bwMode="auto">
            <a:xfrm>
              <a:off x="3969" y="3203"/>
              <a:ext cx="446" cy="294"/>
            </a:xfrm>
            <a:prstGeom prst="rect">
              <a:avLst/>
            </a:prstGeom>
            <a:solidFill>
              <a:srgbClr val="FFFF66"/>
            </a:solidFill>
            <a:ln w="9525">
              <a:solidFill>
                <a:schemeClr val="bg1"/>
              </a:solidFill>
              <a:miter lim="800000"/>
              <a:headEnd/>
              <a:tailEnd/>
            </a:ln>
          </p:spPr>
          <p:txBody>
            <a:bodyPr wrap="none">
              <a:spAutoFit/>
            </a:bodyPr>
            <a:lstStyle/>
            <a:p>
              <a:pPr eaLnBrk="0" hangingPunct="0"/>
              <a:r>
                <a:rPr lang="fr-BE" sz="2400">
                  <a:solidFill>
                    <a:schemeClr val="tx1"/>
                  </a:solidFill>
                </a:rPr>
                <a:t>ECP</a:t>
              </a:r>
              <a:endParaRPr lang="fr-FR" sz="2400">
                <a:solidFill>
                  <a:schemeClr val="tx1"/>
                </a:solidFill>
              </a:endParaRPr>
            </a:p>
          </p:txBody>
        </p:sp>
        <p:sp>
          <p:nvSpPr>
            <p:cNvPr id="167972" name="Line 85"/>
            <p:cNvSpPr>
              <a:spLocks noChangeShapeType="1"/>
            </p:cNvSpPr>
            <p:nvPr/>
          </p:nvSpPr>
          <p:spPr bwMode="auto">
            <a:xfrm flipH="1">
              <a:off x="4014" y="2931"/>
              <a:ext cx="0" cy="272"/>
            </a:xfrm>
            <a:prstGeom prst="line">
              <a:avLst/>
            </a:prstGeom>
            <a:noFill/>
            <a:ln w="9525">
              <a:solidFill>
                <a:schemeClr val="bg1"/>
              </a:solidFill>
              <a:round/>
              <a:headEnd/>
              <a:tailEnd type="triangle" w="med" len="med"/>
            </a:ln>
          </p:spPr>
          <p:txBody>
            <a:bodyPr/>
            <a:lstStyle/>
            <a:p>
              <a:endParaRPr lang="fr-FR"/>
            </a:p>
          </p:txBody>
        </p:sp>
        <p:sp>
          <p:nvSpPr>
            <p:cNvPr id="167973" name="Line 74"/>
            <p:cNvSpPr>
              <a:spLocks noChangeShapeType="1"/>
            </p:cNvSpPr>
            <p:nvPr/>
          </p:nvSpPr>
          <p:spPr bwMode="auto">
            <a:xfrm>
              <a:off x="3923" y="3339"/>
              <a:ext cx="46" cy="0"/>
            </a:xfrm>
            <a:prstGeom prst="line">
              <a:avLst/>
            </a:prstGeom>
            <a:noFill/>
            <a:ln w="9525">
              <a:solidFill>
                <a:schemeClr val="bg1"/>
              </a:solidFill>
              <a:round/>
              <a:headEnd/>
              <a:tailEnd/>
            </a:ln>
          </p:spPr>
          <p:txBody>
            <a:bodyPr/>
            <a:lstStyle/>
            <a:p>
              <a:endParaRPr lang="fr-FR"/>
            </a:p>
          </p:txBody>
        </p:sp>
      </p:grpSp>
      <p:grpSp>
        <p:nvGrpSpPr>
          <p:cNvPr id="239748" name="Group 132"/>
          <p:cNvGrpSpPr>
            <a:grpSpLocks/>
          </p:cNvGrpSpPr>
          <p:nvPr/>
        </p:nvGrpSpPr>
        <p:grpSpPr bwMode="auto">
          <a:xfrm>
            <a:off x="7019925" y="5084763"/>
            <a:ext cx="1644650" cy="466725"/>
            <a:chOff x="4649" y="3203"/>
            <a:chExt cx="845" cy="294"/>
          </a:xfrm>
        </p:grpSpPr>
        <p:sp>
          <p:nvSpPr>
            <p:cNvPr id="167969" name="Text Box 6"/>
            <p:cNvSpPr txBox="1">
              <a:spLocks noChangeArrowheads="1"/>
            </p:cNvSpPr>
            <p:nvPr/>
          </p:nvSpPr>
          <p:spPr bwMode="auto">
            <a:xfrm>
              <a:off x="4785" y="3203"/>
              <a:ext cx="709" cy="294"/>
            </a:xfrm>
            <a:prstGeom prst="rect">
              <a:avLst/>
            </a:prstGeom>
            <a:solidFill>
              <a:srgbClr val="006600"/>
            </a:solidFill>
            <a:ln w="9525">
              <a:solidFill>
                <a:schemeClr val="tx1"/>
              </a:solidFill>
              <a:miter lim="800000"/>
              <a:headEnd/>
              <a:tailEnd/>
            </a:ln>
          </p:spPr>
          <p:txBody>
            <a:bodyPr wrap="none">
              <a:spAutoFit/>
            </a:bodyPr>
            <a:lstStyle/>
            <a:p>
              <a:pPr eaLnBrk="0" hangingPunct="0"/>
              <a:r>
                <a:rPr lang="fr-BE" sz="2400"/>
                <a:t>Heatsynch</a:t>
              </a:r>
              <a:endParaRPr lang="fr-FR" sz="2400"/>
            </a:p>
          </p:txBody>
        </p:sp>
        <p:sp>
          <p:nvSpPr>
            <p:cNvPr id="167970" name="Line 129"/>
            <p:cNvSpPr>
              <a:spLocks noChangeShapeType="1"/>
            </p:cNvSpPr>
            <p:nvPr/>
          </p:nvSpPr>
          <p:spPr bwMode="auto">
            <a:xfrm>
              <a:off x="4649" y="3339"/>
              <a:ext cx="136" cy="0"/>
            </a:xfrm>
            <a:prstGeom prst="line">
              <a:avLst/>
            </a:prstGeom>
            <a:noFill/>
            <a:ln w="9525">
              <a:solidFill>
                <a:schemeClr val="bg1"/>
              </a:solidFill>
              <a:round/>
              <a:headEnd/>
              <a:tailEnd type="triangle" w="med" len="med"/>
            </a:ln>
          </p:spPr>
          <p:txBody>
            <a:bodyPr/>
            <a:lstStyle/>
            <a:p>
              <a:endParaRPr lang="fr-FR"/>
            </a:p>
          </p:txBody>
        </p:sp>
      </p:grpSp>
      <p:grpSp>
        <p:nvGrpSpPr>
          <p:cNvPr id="239757" name="Group 141"/>
          <p:cNvGrpSpPr>
            <a:grpSpLocks/>
          </p:cNvGrpSpPr>
          <p:nvPr/>
        </p:nvGrpSpPr>
        <p:grpSpPr bwMode="auto">
          <a:xfrm>
            <a:off x="1763713" y="2565400"/>
            <a:ext cx="936625" cy="1511300"/>
            <a:chOff x="1111" y="1616"/>
            <a:chExt cx="590" cy="952"/>
          </a:xfrm>
        </p:grpSpPr>
        <p:sp>
          <p:nvSpPr>
            <p:cNvPr id="167967" name="Line 74"/>
            <p:cNvSpPr>
              <a:spLocks noChangeShapeType="1"/>
            </p:cNvSpPr>
            <p:nvPr/>
          </p:nvSpPr>
          <p:spPr bwMode="auto">
            <a:xfrm>
              <a:off x="1111" y="1616"/>
              <a:ext cx="590" cy="0"/>
            </a:xfrm>
            <a:prstGeom prst="line">
              <a:avLst/>
            </a:prstGeom>
            <a:noFill/>
            <a:ln w="9525">
              <a:solidFill>
                <a:schemeClr val="bg1"/>
              </a:solidFill>
              <a:round/>
              <a:headEnd/>
              <a:tailEnd/>
            </a:ln>
          </p:spPr>
          <p:txBody>
            <a:bodyPr/>
            <a:lstStyle/>
            <a:p>
              <a:endParaRPr lang="fr-FR"/>
            </a:p>
          </p:txBody>
        </p:sp>
        <p:sp>
          <p:nvSpPr>
            <p:cNvPr id="167968" name="Line 601"/>
            <p:cNvSpPr>
              <a:spLocks noChangeShapeType="1"/>
            </p:cNvSpPr>
            <p:nvPr/>
          </p:nvSpPr>
          <p:spPr bwMode="auto">
            <a:xfrm flipH="1">
              <a:off x="1338" y="1616"/>
              <a:ext cx="0" cy="952"/>
            </a:xfrm>
            <a:prstGeom prst="line">
              <a:avLst/>
            </a:prstGeom>
            <a:noFill/>
            <a:ln w="9525">
              <a:solidFill>
                <a:schemeClr val="bg1"/>
              </a:solidFill>
              <a:prstDash val="dash"/>
              <a:round/>
              <a:headEnd/>
              <a:tailEnd type="triangle" w="med" len="med"/>
            </a:ln>
          </p:spPr>
          <p:txBody>
            <a:bodyPr/>
            <a:lstStyle/>
            <a:p>
              <a:endParaRPr lang="fr-FR"/>
            </a:p>
          </p:txBody>
        </p:sp>
      </p:grpSp>
      <p:grpSp>
        <p:nvGrpSpPr>
          <p:cNvPr id="239763" name="Group 147"/>
          <p:cNvGrpSpPr>
            <a:grpSpLocks/>
          </p:cNvGrpSpPr>
          <p:nvPr/>
        </p:nvGrpSpPr>
        <p:grpSpPr bwMode="auto">
          <a:xfrm>
            <a:off x="1547813" y="2708275"/>
            <a:ext cx="1152525" cy="1368425"/>
            <a:chOff x="975" y="1706"/>
            <a:chExt cx="726" cy="862"/>
          </a:xfrm>
        </p:grpSpPr>
        <p:sp>
          <p:nvSpPr>
            <p:cNvPr id="167964" name="Line 74"/>
            <p:cNvSpPr>
              <a:spLocks noChangeShapeType="1"/>
            </p:cNvSpPr>
            <p:nvPr/>
          </p:nvSpPr>
          <p:spPr bwMode="auto">
            <a:xfrm>
              <a:off x="975" y="2069"/>
              <a:ext cx="726" cy="0"/>
            </a:xfrm>
            <a:prstGeom prst="line">
              <a:avLst/>
            </a:prstGeom>
            <a:noFill/>
            <a:ln w="9525">
              <a:solidFill>
                <a:schemeClr val="bg1"/>
              </a:solidFill>
              <a:round/>
              <a:headEnd/>
              <a:tailEnd/>
            </a:ln>
          </p:spPr>
          <p:txBody>
            <a:bodyPr/>
            <a:lstStyle/>
            <a:p>
              <a:endParaRPr lang="fr-FR"/>
            </a:p>
          </p:txBody>
        </p:sp>
        <p:sp>
          <p:nvSpPr>
            <p:cNvPr id="167965" name="Line 601"/>
            <p:cNvSpPr>
              <a:spLocks noChangeShapeType="1"/>
            </p:cNvSpPr>
            <p:nvPr/>
          </p:nvSpPr>
          <p:spPr bwMode="auto">
            <a:xfrm flipH="1">
              <a:off x="1519" y="2069"/>
              <a:ext cx="0" cy="499"/>
            </a:xfrm>
            <a:prstGeom prst="line">
              <a:avLst/>
            </a:prstGeom>
            <a:noFill/>
            <a:ln w="9525">
              <a:solidFill>
                <a:schemeClr val="bg1"/>
              </a:solidFill>
              <a:prstDash val="dash"/>
              <a:round/>
              <a:headEnd/>
              <a:tailEnd type="triangle" w="med" len="med"/>
            </a:ln>
          </p:spPr>
          <p:txBody>
            <a:bodyPr/>
            <a:lstStyle/>
            <a:p>
              <a:endParaRPr lang="fr-FR"/>
            </a:p>
          </p:txBody>
        </p:sp>
        <p:sp>
          <p:nvSpPr>
            <p:cNvPr id="167966" name="Line 74"/>
            <p:cNvSpPr>
              <a:spLocks noChangeShapeType="1"/>
            </p:cNvSpPr>
            <p:nvPr/>
          </p:nvSpPr>
          <p:spPr bwMode="auto">
            <a:xfrm>
              <a:off x="975" y="1706"/>
              <a:ext cx="0" cy="363"/>
            </a:xfrm>
            <a:prstGeom prst="line">
              <a:avLst/>
            </a:prstGeom>
            <a:noFill/>
            <a:ln w="9525">
              <a:solidFill>
                <a:schemeClr val="bg1"/>
              </a:solidFill>
              <a:round/>
              <a:headEnd/>
              <a:tailEnd/>
            </a:ln>
          </p:spPr>
          <p:txBody>
            <a:bodyPr/>
            <a:lstStyle/>
            <a:p>
              <a:endParaRPr lang="fr-F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97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97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97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97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97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97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97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97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97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974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974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974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3975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3975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3975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3975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3975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3975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3972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3975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3975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397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72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p:cNvSpPr>
          <p:nvPr>
            <p:ph type="title"/>
          </p:nvPr>
        </p:nvSpPr>
        <p:spPr>
          <a:xfrm>
            <a:off x="457200" y="274638"/>
            <a:ext cx="8002588" cy="706437"/>
          </a:xfrm>
        </p:spPr>
        <p:txBody>
          <a:bodyPr/>
          <a:lstStyle/>
          <a:p>
            <a:r>
              <a:rPr lang="fr-BE" smtClean="0"/>
              <a:t>Proto</a:t>
            </a:r>
            <a:r>
              <a:rPr lang="pl-PL" smtClean="0"/>
              <a:t>koły </a:t>
            </a:r>
            <a:r>
              <a:rPr lang="fr-BE" smtClean="0"/>
              <a:t>insemina</a:t>
            </a:r>
            <a:r>
              <a:rPr lang="pl-PL" smtClean="0"/>
              <a:t>cyjne</a:t>
            </a:r>
            <a:endParaRPr lang="fr-FR" smtClean="0"/>
          </a:p>
        </p:txBody>
      </p:sp>
      <p:sp>
        <p:nvSpPr>
          <p:cNvPr id="284676" name="Line 4"/>
          <p:cNvSpPr>
            <a:spLocks noChangeShapeType="1"/>
          </p:cNvSpPr>
          <p:nvPr/>
        </p:nvSpPr>
        <p:spPr bwMode="auto">
          <a:xfrm flipH="1">
            <a:off x="5621338" y="2759075"/>
            <a:ext cx="0" cy="762000"/>
          </a:xfrm>
          <a:prstGeom prst="line">
            <a:avLst/>
          </a:prstGeom>
          <a:noFill/>
          <a:ln w="38100">
            <a:solidFill>
              <a:srgbClr val="339966"/>
            </a:solidFill>
            <a:round/>
            <a:headEnd/>
            <a:tailEnd type="triangle" w="lg" len="med"/>
          </a:ln>
        </p:spPr>
        <p:txBody>
          <a:bodyPr/>
          <a:lstStyle/>
          <a:p>
            <a:endParaRPr lang="fr-FR"/>
          </a:p>
        </p:txBody>
      </p:sp>
      <p:sp>
        <p:nvSpPr>
          <p:cNvPr id="284677" name="Text Box 5"/>
          <p:cNvSpPr txBox="1">
            <a:spLocks noChangeArrowheads="1"/>
          </p:cNvSpPr>
          <p:nvPr/>
        </p:nvSpPr>
        <p:spPr bwMode="auto">
          <a:xfrm>
            <a:off x="5580063" y="5661025"/>
            <a:ext cx="1981200" cy="1006475"/>
          </a:xfrm>
          <a:prstGeom prst="rect">
            <a:avLst/>
          </a:prstGeom>
          <a:noFill/>
          <a:ln w="9525">
            <a:noFill/>
            <a:miter lim="800000"/>
            <a:headEnd/>
            <a:tailEnd/>
          </a:ln>
          <a:effectLst/>
        </p:spPr>
        <p:txBody>
          <a:bodyPr>
            <a:spAutoFit/>
          </a:bodyPr>
          <a:lstStyle/>
          <a:p>
            <a:pPr eaLnBrk="0" hangingPunct="0">
              <a:defRPr/>
            </a:pPr>
            <a:endParaRPr lang="fr-BE" sz="3000">
              <a:solidFill>
                <a:srgbClr val="FFFF00"/>
              </a:solidFill>
              <a:effectLst>
                <a:outerShdw blurRad="38100" dist="38100" dir="2700000" algn="tl">
                  <a:srgbClr val="000000"/>
                </a:outerShdw>
              </a:effectLst>
              <a:latin typeface="Comic Sans MS" pitchFamily="66" charset="0"/>
              <a:cs typeface="+mn-cs"/>
            </a:endParaRPr>
          </a:p>
          <a:p>
            <a:pPr eaLnBrk="0" hangingPunct="0">
              <a:defRPr/>
            </a:pPr>
            <a:endParaRPr lang="fr-FR" sz="3000">
              <a:solidFill>
                <a:srgbClr val="FFFF00"/>
              </a:solidFill>
              <a:effectLst>
                <a:outerShdw blurRad="38100" dist="38100" dir="2700000" algn="tl">
                  <a:srgbClr val="000000"/>
                </a:outerShdw>
              </a:effectLst>
              <a:latin typeface="Comic Sans MS" pitchFamily="66" charset="0"/>
              <a:cs typeface="+mn-cs"/>
            </a:endParaRPr>
          </a:p>
        </p:txBody>
      </p:sp>
      <p:sp>
        <p:nvSpPr>
          <p:cNvPr id="284678" name="Line 6"/>
          <p:cNvSpPr>
            <a:spLocks noChangeShapeType="1"/>
          </p:cNvSpPr>
          <p:nvPr/>
        </p:nvSpPr>
        <p:spPr bwMode="auto">
          <a:xfrm flipH="1">
            <a:off x="6688138" y="2759075"/>
            <a:ext cx="0" cy="762000"/>
          </a:xfrm>
          <a:prstGeom prst="line">
            <a:avLst/>
          </a:prstGeom>
          <a:noFill/>
          <a:ln w="38100">
            <a:solidFill>
              <a:srgbClr val="339966"/>
            </a:solidFill>
            <a:round/>
            <a:headEnd/>
            <a:tailEnd type="triangle" w="lg" len="med"/>
          </a:ln>
        </p:spPr>
        <p:txBody>
          <a:bodyPr/>
          <a:lstStyle/>
          <a:p>
            <a:endParaRPr lang="fr-FR"/>
          </a:p>
        </p:txBody>
      </p:sp>
      <p:grpSp>
        <p:nvGrpSpPr>
          <p:cNvPr id="2" name="Group 7"/>
          <p:cNvGrpSpPr>
            <a:grpSpLocks/>
          </p:cNvGrpSpPr>
          <p:nvPr/>
        </p:nvGrpSpPr>
        <p:grpSpPr bwMode="auto">
          <a:xfrm>
            <a:off x="4630738" y="3521075"/>
            <a:ext cx="2667000" cy="685800"/>
            <a:chOff x="2784" y="1728"/>
            <a:chExt cx="1680" cy="432"/>
          </a:xfrm>
        </p:grpSpPr>
        <p:sp>
          <p:nvSpPr>
            <p:cNvPr id="168993" name="Rectangle 8"/>
            <p:cNvSpPr>
              <a:spLocks noChangeArrowheads="1"/>
            </p:cNvSpPr>
            <p:nvPr/>
          </p:nvSpPr>
          <p:spPr bwMode="auto">
            <a:xfrm>
              <a:off x="2784" y="1728"/>
              <a:ext cx="240" cy="432"/>
            </a:xfrm>
            <a:prstGeom prst="rect">
              <a:avLst/>
            </a:prstGeom>
            <a:solidFill>
              <a:srgbClr val="FF33CC"/>
            </a:solidFill>
            <a:ln w="9525">
              <a:solidFill>
                <a:schemeClr val="tx1"/>
              </a:solidFill>
              <a:miter lim="800000"/>
              <a:headEnd/>
              <a:tailEnd/>
            </a:ln>
          </p:spPr>
          <p:txBody>
            <a:bodyPr wrap="none" anchor="ctr"/>
            <a:lstStyle/>
            <a:p>
              <a:pPr algn="ctr" eaLnBrk="0" hangingPunct="0"/>
              <a:r>
                <a:rPr lang="fr-BE" sz="2000">
                  <a:solidFill>
                    <a:schemeClr val="tx1"/>
                  </a:solidFill>
                </a:rPr>
                <a:t>24</a:t>
              </a:r>
              <a:endParaRPr lang="fr-FR" sz="2000">
                <a:solidFill>
                  <a:schemeClr val="tx1"/>
                </a:solidFill>
              </a:endParaRPr>
            </a:p>
          </p:txBody>
        </p:sp>
        <p:sp>
          <p:nvSpPr>
            <p:cNvPr id="168994" name="Rectangle 9"/>
            <p:cNvSpPr>
              <a:spLocks noChangeArrowheads="1"/>
            </p:cNvSpPr>
            <p:nvPr/>
          </p:nvSpPr>
          <p:spPr bwMode="auto">
            <a:xfrm>
              <a:off x="3024" y="1728"/>
              <a:ext cx="240" cy="432"/>
            </a:xfrm>
            <a:prstGeom prst="rect">
              <a:avLst/>
            </a:prstGeom>
            <a:solidFill>
              <a:srgbClr val="FF33CC"/>
            </a:solidFill>
            <a:ln w="9525">
              <a:solidFill>
                <a:schemeClr val="tx1"/>
              </a:solidFill>
              <a:miter lim="800000"/>
              <a:headEnd/>
              <a:tailEnd/>
            </a:ln>
          </p:spPr>
          <p:txBody>
            <a:bodyPr wrap="none" anchor="ctr"/>
            <a:lstStyle/>
            <a:p>
              <a:pPr algn="ctr" eaLnBrk="0" hangingPunct="0"/>
              <a:r>
                <a:rPr lang="fr-BE" sz="2000">
                  <a:solidFill>
                    <a:schemeClr val="tx1"/>
                  </a:solidFill>
                </a:rPr>
                <a:t>48</a:t>
              </a:r>
              <a:endParaRPr lang="fr-FR" sz="2000">
                <a:solidFill>
                  <a:schemeClr val="tx1"/>
                </a:solidFill>
              </a:endParaRPr>
            </a:p>
          </p:txBody>
        </p:sp>
        <p:sp>
          <p:nvSpPr>
            <p:cNvPr id="168995" name="Rectangle 10"/>
            <p:cNvSpPr>
              <a:spLocks noChangeArrowheads="1"/>
            </p:cNvSpPr>
            <p:nvPr/>
          </p:nvSpPr>
          <p:spPr bwMode="auto">
            <a:xfrm>
              <a:off x="3264" y="1728"/>
              <a:ext cx="240" cy="432"/>
            </a:xfrm>
            <a:prstGeom prst="rect">
              <a:avLst/>
            </a:prstGeom>
            <a:solidFill>
              <a:srgbClr val="FF33CC"/>
            </a:solidFill>
            <a:ln w="9525">
              <a:solidFill>
                <a:schemeClr val="tx1"/>
              </a:solidFill>
              <a:miter lim="800000"/>
              <a:headEnd/>
              <a:tailEnd/>
            </a:ln>
          </p:spPr>
          <p:txBody>
            <a:bodyPr wrap="none" anchor="ctr"/>
            <a:lstStyle/>
            <a:p>
              <a:pPr algn="ctr" eaLnBrk="0" hangingPunct="0"/>
              <a:r>
                <a:rPr lang="fr-BE" sz="2000"/>
                <a:t>60</a:t>
              </a:r>
              <a:endParaRPr lang="fr-FR" sz="2000"/>
            </a:p>
          </p:txBody>
        </p:sp>
        <p:sp>
          <p:nvSpPr>
            <p:cNvPr id="168996" name="Rectangle 11"/>
            <p:cNvSpPr>
              <a:spLocks noChangeArrowheads="1"/>
            </p:cNvSpPr>
            <p:nvPr/>
          </p:nvSpPr>
          <p:spPr bwMode="auto">
            <a:xfrm>
              <a:off x="3504" y="1728"/>
              <a:ext cx="240" cy="432"/>
            </a:xfrm>
            <a:prstGeom prst="rect">
              <a:avLst/>
            </a:prstGeom>
            <a:solidFill>
              <a:srgbClr val="FF33CC"/>
            </a:solidFill>
            <a:ln w="9525">
              <a:solidFill>
                <a:schemeClr val="tx1"/>
              </a:solidFill>
              <a:miter lim="800000"/>
              <a:headEnd/>
              <a:tailEnd/>
            </a:ln>
          </p:spPr>
          <p:txBody>
            <a:bodyPr wrap="none" anchor="ctr"/>
            <a:lstStyle/>
            <a:p>
              <a:pPr algn="ctr" eaLnBrk="0" hangingPunct="0"/>
              <a:r>
                <a:rPr lang="fr-BE" sz="2000">
                  <a:solidFill>
                    <a:srgbClr val="333399"/>
                  </a:solidFill>
                </a:rPr>
                <a:t>65</a:t>
              </a:r>
              <a:endParaRPr lang="fr-FR" sz="2000"/>
            </a:p>
          </p:txBody>
        </p:sp>
        <p:sp>
          <p:nvSpPr>
            <p:cNvPr id="168997" name="Rectangle 12"/>
            <p:cNvSpPr>
              <a:spLocks noChangeArrowheads="1"/>
            </p:cNvSpPr>
            <p:nvPr/>
          </p:nvSpPr>
          <p:spPr bwMode="auto">
            <a:xfrm>
              <a:off x="3744" y="1728"/>
              <a:ext cx="240" cy="432"/>
            </a:xfrm>
            <a:prstGeom prst="rect">
              <a:avLst/>
            </a:prstGeom>
            <a:solidFill>
              <a:srgbClr val="FF33CC"/>
            </a:solidFill>
            <a:ln w="9525">
              <a:solidFill>
                <a:schemeClr val="tx1"/>
              </a:solidFill>
              <a:miter lim="800000"/>
              <a:headEnd/>
              <a:tailEnd/>
            </a:ln>
          </p:spPr>
          <p:txBody>
            <a:bodyPr wrap="none" anchor="ctr"/>
            <a:lstStyle/>
            <a:p>
              <a:pPr algn="ctr" eaLnBrk="0" hangingPunct="0"/>
              <a:r>
                <a:rPr lang="fr-BE" sz="2000">
                  <a:solidFill>
                    <a:schemeClr val="tx1"/>
                  </a:solidFill>
                </a:rPr>
                <a:t>72</a:t>
              </a:r>
              <a:endParaRPr lang="fr-FR" sz="2000">
                <a:solidFill>
                  <a:schemeClr val="tx1"/>
                </a:solidFill>
              </a:endParaRPr>
            </a:p>
          </p:txBody>
        </p:sp>
        <p:sp>
          <p:nvSpPr>
            <p:cNvPr id="168998" name="Rectangle 13"/>
            <p:cNvSpPr>
              <a:spLocks noChangeArrowheads="1"/>
            </p:cNvSpPr>
            <p:nvPr/>
          </p:nvSpPr>
          <p:spPr bwMode="auto">
            <a:xfrm>
              <a:off x="3984" y="1728"/>
              <a:ext cx="240" cy="432"/>
            </a:xfrm>
            <a:prstGeom prst="rect">
              <a:avLst/>
            </a:prstGeom>
            <a:solidFill>
              <a:srgbClr val="FF33CC"/>
            </a:solidFill>
            <a:ln w="9525">
              <a:solidFill>
                <a:schemeClr val="tx1"/>
              </a:solidFill>
              <a:miter lim="800000"/>
              <a:headEnd/>
              <a:tailEnd/>
            </a:ln>
          </p:spPr>
          <p:txBody>
            <a:bodyPr wrap="none" anchor="ctr"/>
            <a:lstStyle/>
            <a:p>
              <a:pPr algn="ctr" eaLnBrk="0" hangingPunct="0"/>
              <a:r>
                <a:rPr lang="fr-BE" sz="2000"/>
                <a:t>80</a:t>
              </a:r>
              <a:endParaRPr lang="fr-FR" sz="2000"/>
            </a:p>
          </p:txBody>
        </p:sp>
        <p:sp>
          <p:nvSpPr>
            <p:cNvPr id="168999" name="Rectangle 14"/>
            <p:cNvSpPr>
              <a:spLocks noChangeArrowheads="1"/>
            </p:cNvSpPr>
            <p:nvPr/>
          </p:nvSpPr>
          <p:spPr bwMode="auto">
            <a:xfrm>
              <a:off x="4224" y="1728"/>
              <a:ext cx="240" cy="432"/>
            </a:xfrm>
            <a:prstGeom prst="rect">
              <a:avLst/>
            </a:prstGeom>
            <a:solidFill>
              <a:srgbClr val="FF33CC"/>
            </a:solidFill>
            <a:ln w="9525">
              <a:solidFill>
                <a:schemeClr val="tx1"/>
              </a:solidFill>
              <a:miter lim="800000"/>
              <a:headEnd/>
              <a:tailEnd/>
            </a:ln>
          </p:spPr>
          <p:txBody>
            <a:bodyPr wrap="none" anchor="ctr"/>
            <a:lstStyle/>
            <a:p>
              <a:pPr algn="ctr" eaLnBrk="0" hangingPunct="0"/>
              <a:r>
                <a:rPr lang="fr-BE" sz="2000">
                  <a:solidFill>
                    <a:schemeClr val="tx1"/>
                  </a:solidFill>
                </a:rPr>
                <a:t>96</a:t>
              </a:r>
              <a:endParaRPr lang="fr-FR" sz="2000">
                <a:solidFill>
                  <a:schemeClr val="tx1"/>
                </a:solidFill>
              </a:endParaRPr>
            </a:p>
          </p:txBody>
        </p:sp>
      </p:grpSp>
      <p:sp>
        <p:nvSpPr>
          <p:cNvPr id="284687" name="Text Box 15"/>
          <p:cNvSpPr txBox="1">
            <a:spLocks noChangeArrowheads="1"/>
          </p:cNvSpPr>
          <p:nvPr/>
        </p:nvSpPr>
        <p:spPr bwMode="auto">
          <a:xfrm>
            <a:off x="3411538" y="3641725"/>
            <a:ext cx="954087" cy="430213"/>
          </a:xfrm>
          <a:prstGeom prst="rect">
            <a:avLst/>
          </a:prstGeom>
          <a:noFill/>
          <a:ln w="9525">
            <a:noFill/>
            <a:miter lim="800000"/>
            <a:headEnd/>
            <a:tailEnd/>
          </a:ln>
        </p:spPr>
        <p:txBody>
          <a:bodyPr wrap="none">
            <a:spAutoFit/>
          </a:bodyPr>
          <a:lstStyle/>
          <a:p>
            <a:pPr eaLnBrk="0" hangingPunct="0"/>
            <a:r>
              <a:rPr lang="pl-PL" sz="2200">
                <a:solidFill>
                  <a:srgbClr val="FFFF00"/>
                </a:solidFill>
              </a:rPr>
              <a:t>jałówka</a:t>
            </a:r>
            <a:endParaRPr lang="fr-FR" sz="2200">
              <a:solidFill>
                <a:srgbClr val="FFFF00"/>
              </a:solidFill>
            </a:endParaRPr>
          </a:p>
        </p:txBody>
      </p:sp>
      <p:grpSp>
        <p:nvGrpSpPr>
          <p:cNvPr id="3" name="Group 16"/>
          <p:cNvGrpSpPr>
            <a:grpSpLocks/>
          </p:cNvGrpSpPr>
          <p:nvPr/>
        </p:nvGrpSpPr>
        <p:grpSpPr bwMode="auto">
          <a:xfrm>
            <a:off x="4630738" y="4892675"/>
            <a:ext cx="2667000" cy="685800"/>
            <a:chOff x="2784" y="2592"/>
            <a:chExt cx="1680" cy="432"/>
          </a:xfrm>
        </p:grpSpPr>
        <p:sp>
          <p:nvSpPr>
            <p:cNvPr id="168986" name="Rectangle 17"/>
            <p:cNvSpPr>
              <a:spLocks noChangeArrowheads="1"/>
            </p:cNvSpPr>
            <p:nvPr/>
          </p:nvSpPr>
          <p:spPr bwMode="auto">
            <a:xfrm>
              <a:off x="2784" y="2592"/>
              <a:ext cx="240" cy="432"/>
            </a:xfrm>
            <a:prstGeom prst="rect">
              <a:avLst/>
            </a:prstGeom>
            <a:solidFill>
              <a:srgbClr val="FF33CC"/>
            </a:solidFill>
            <a:ln w="9525">
              <a:solidFill>
                <a:schemeClr val="tx1"/>
              </a:solidFill>
              <a:miter lim="800000"/>
              <a:headEnd/>
              <a:tailEnd/>
            </a:ln>
          </p:spPr>
          <p:txBody>
            <a:bodyPr wrap="none" anchor="ctr"/>
            <a:lstStyle/>
            <a:p>
              <a:pPr algn="ctr" eaLnBrk="0" hangingPunct="0"/>
              <a:r>
                <a:rPr lang="fr-BE" sz="2000">
                  <a:solidFill>
                    <a:schemeClr val="tx1"/>
                  </a:solidFill>
                </a:rPr>
                <a:t>24</a:t>
              </a:r>
              <a:endParaRPr lang="fr-FR" sz="2000">
                <a:solidFill>
                  <a:schemeClr val="tx1"/>
                </a:solidFill>
              </a:endParaRPr>
            </a:p>
          </p:txBody>
        </p:sp>
        <p:sp>
          <p:nvSpPr>
            <p:cNvPr id="168987" name="Rectangle 18"/>
            <p:cNvSpPr>
              <a:spLocks noChangeArrowheads="1"/>
            </p:cNvSpPr>
            <p:nvPr/>
          </p:nvSpPr>
          <p:spPr bwMode="auto">
            <a:xfrm>
              <a:off x="3024" y="2592"/>
              <a:ext cx="240" cy="432"/>
            </a:xfrm>
            <a:prstGeom prst="rect">
              <a:avLst/>
            </a:prstGeom>
            <a:solidFill>
              <a:srgbClr val="FF33CC"/>
            </a:solidFill>
            <a:ln w="9525">
              <a:solidFill>
                <a:schemeClr val="tx1"/>
              </a:solidFill>
              <a:miter lim="800000"/>
              <a:headEnd/>
              <a:tailEnd/>
            </a:ln>
          </p:spPr>
          <p:txBody>
            <a:bodyPr wrap="none" anchor="ctr"/>
            <a:lstStyle/>
            <a:p>
              <a:pPr algn="ctr" eaLnBrk="0" hangingPunct="0"/>
              <a:r>
                <a:rPr lang="fr-BE" sz="2000">
                  <a:solidFill>
                    <a:schemeClr val="tx1"/>
                  </a:solidFill>
                </a:rPr>
                <a:t>48</a:t>
              </a:r>
              <a:endParaRPr lang="fr-FR" sz="2000">
                <a:solidFill>
                  <a:schemeClr val="tx1"/>
                </a:solidFill>
              </a:endParaRPr>
            </a:p>
          </p:txBody>
        </p:sp>
        <p:sp>
          <p:nvSpPr>
            <p:cNvPr id="168988" name="Rectangle 19"/>
            <p:cNvSpPr>
              <a:spLocks noChangeArrowheads="1"/>
            </p:cNvSpPr>
            <p:nvPr/>
          </p:nvSpPr>
          <p:spPr bwMode="auto">
            <a:xfrm>
              <a:off x="3264" y="2592"/>
              <a:ext cx="240" cy="432"/>
            </a:xfrm>
            <a:prstGeom prst="rect">
              <a:avLst/>
            </a:prstGeom>
            <a:solidFill>
              <a:srgbClr val="FF33CC"/>
            </a:solidFill>
            <a:ln w="9525">
              <a:solidFill>
                <a:schemeClr val="tx1"/>
              </a:solidFill>
              <a:miter lim="800000"/>
              <a:headEnd/>
              <a:tailEnd/>
            </a:ln>
          </p:spPr>
          <p:txBody>
            <a:bodyPr wrap="none" anchor="ctr"/>
            <a:lstStyle/>
            <a:p>
              <a:pPr algn="ctr" eaLnBrk="0" hangingPunct="0"/>
              <a:r>
                <a:rPr lang="fr-BE" sz="2000">
                  <a:solidFill>
                    <a:schemeClr val="tx1"/>
                  </a:solidFill>
                </a:rPr>
                <a:t>60</a:t>
              </a:r>
              <a:endParaRPr lang="fr-FR" sz="2000">
                <a:solidFill>
                  <a:schemeClr val="tx1"/>
                </a:solidFill>
              </a:endParaRPr>
            </a:p>
          </p:txBody>
        </p:sp>
        <p:sp>
          <p:nvSpPr>
            <p:cNvPr id="168989" name="Rectangle 20"/>
            <p:cNvSpPr>
              <a:spLocks noChangeArrowheads="1"/>
            </p:cNvSpPr>
            <p:nvPr/>
          </p:nvSpPr>
          <p:spPr bwMode="auto">
            <a:xfrm>
              <a:off x="3504" y="2592"/>
              <a:ext cx="240" cy="432"/>
            </a:xfrm>
            <a:prstGeom prst="rect">
              <a:avLst/>
            </a:prstGeom>
            <a:solidFill>
              <a:srgbClr val="FF33CC"/>
            </a:solidFill>
            <a:ln w="9525">
              <a:solidFill>
                <a:schemeClr val="tx1"/>
              </a:solidFill>
              <a:miter lim="800000"/>
              <a:headEnd/>
              <a:tailEnd/>
            </a:ln>
          </p:spPr>
          <p:txBody>
            <a:bodyPr wrap="none" anchor="ctr"/>
            <a:lstStyle/>
            <a:p>
              <a:pPr algn="ctr" eaLnBrk="0" hangingPunct="0"/>
              <a:r>
                <a:rPr lang="fr-BE" sz="2000"/>
                <a:t>72</a:t>
              </a:r>
              <a:endParaRPr lang="fr-FR" sz="2000"/>
            </a:p>
          </p:txBody>
        </p:sp>
        <p:sp>
          <p:nvSpPr>
            <p:cNvPr id="168990" name="Rectangle 21"/>
            <p:cNvSpPr>
              <a:spLocks noChangeArrowheads="1"/>
            </p:cNvSpPr>
            <p:nvPr/>
          </p:nvSpPr>
          <p:spPr bwMode="auto">
            <a:xfrm>
              <a:off x="3744" y="2592"/>
              <a:ext cx="240" cy="432"/>
            </a:xfrm>
            <a:prstGeom prst="rect">
              <a:avLst/>
            </a:prstGeom>
            <a:solidFill>
              <a:srgbClr val="FF33CC"/>
            </a:solidFill>
            <a:ln w="9525">
              <a:solidFill>
                <a:schemeClr val="tx1"/>
              </a:solidFill>
              <a:miter lim="800000"/>
              <a:headEnd/>
              <a:tailEnd/>
            </a:ln>
          </p:spPr>
          <p:txBody>
            <a:bodyPr wrap="none" anchor="ctr"/>
            <a:lstStyle/>
            <a:p>
              <a:pPr algn="ctr" eaLnBrk="0" hangingPunct="0"/>
              <a:r>
                <a:rPr lang="fr-BE" sz="2000">
                  <a:solidFill>
                    <a:srgbClr val="333399"/>
                  </a:solidFill>
                </a:rPr>
                <a:t>75</a:t>
              </a:r>
              <a:endParaRPr lang="fr-FR" sz="2000"/>
            </a:p>
          </p:txBody>
        </p:sp>
        <p:sp>
          <p:nvSpPr>
            <p:cNvPr id="168991" name="Rectangle 22"/>
            <p:cNvSpPr>
              <a:spLocks noChangeArrowheads="1"/>
            </p:cNvSpPr>
            <p:nvPr/>
          </p:nvSpPr>
          <p:spPr bwMode="auto">
            <a:xfrm>
              <a:off x="3984" y="2592"/>
              <a:ext cx="240" cy="432"/>
            </a:xfrm>
            <a:prstGeom prst="rect">
              <a:avLst/>
            </a:prstGeom>
            <a:solidFill>
              <a:srgbClr val="FF33CC"/>
            </a:solidFill>
            <a:ln w="9525">
              <a:solidFill>
                <a:schemeClr val="tx1"/>
              </a:solidFill>
              <a:miter lim="800000"/>
              <a:headEnd/>
              <a:tailEnd/>
            </a:ln>
          </p:spPr>
          <p:txBody>
            <a:bodyPr wrap="none" anchor="ctr"/>
            <a:lstStyle/>
            <a:p>
              <a:pPr algn="ctr" eaLnBrk="0" hangingPunct="0"/>
              <a:r>
                <a:rPr lang="fr-BE" sz="2000">
                  <a:solidFill>
                    <a:schemeClr val="tx1"/>
                  </a:solidFill>
                </a:rPr>
                <a:t>84</a:t>
              </a:r>
              <a:endParaRPr lang="fr-FR" sz="2000">
                <a:solidFill>
                  <a:schemeClr val="tx1"/>
                </a:solidFill>
              </a:endParaRPr>
            </a:p>
          </p:txBody>
        </p:sp>
        <p:sp>
          <p:nvSpPr>
            <p:cNvPr id="168992" name="Rectangle 23"/>
            <p:cNvSpPr>
              <a:spLocks noChangeArrowheads="1"/>
            </p:cNvSpPr>
            <p:nvPr/>
          </p:nvSpPr>
          <p:spPr bwMode="auto">
            <a:xfrm>
              <a:off x="4224" y="2592"/>
              <a:ext cx="240" cy="432"/>
            </a:xfrm>
            <a:prstGeom prst="rect">
              <a:avLst/>
            </a:prstGeom>
            <a:solidFill>
              <a:srgbClr val="FF33CC"/>
            </a:solidFill>
            <a:ln w="9525">
              <a:solidFill>
                <a:schemeClr val="tx1"/>
              </a:solidFill>
              <a:miter lim="800000"/>
              <a:headEnd/>
              <a:tailEnd/>
            </a:ln>
          </p:spPr>
          <p:txBody>
            <a:bodyPr wrap="none" anchor="ctr"/>
            <a:lstStyle/>
            <a:p>
              <a:pPr algn="ctr" eaLnBrk="0" hangingPunct="0"/>
              <a:r>
                <a:rPr lang="fr-BE" sz="2000"/>
                <a:t>96</a:t>
              </a:r>
              <a:endParaRPr lang="fr-FR" sz="2000"/>
            </a:p>
          </p:txBody>
        </p:sp>
      </p:grpSp>
      <p:sp>
        <p:nvSpPr>
          <p:cNvPr id="284696" name="Text Box 24"/>
          <p:cNvSpPr txBox="1">
            <a:spLocks noChangeArrowheads="1"/>
          </p:cNvSpPr>
          <p:nvPr/>
        </p:nvSpPr>
        <p:spPr bwMode="auto">
          <a:xfrm>
            <a:off x="3563938" y="5013325"/>
            <a:ext cx="800100" cy="430213"/>
          </a:xfrm>
          <a:prstGeom prst="rect">
            <a:avLst/>
          </a:prstGeom>
          <a:noFill/>
          <a:ln w="9525">
            <a:noFill/>
            <a:miter lim="800000"/>
            <a:headEnd/>
            <a:tailEnd/>
          </a:ln>
        </p:spPr>
        <p:txBody>
          <a:bodyPr wrap="none">
            <a:spAutoFit/>
          </a:bodyPr>
          <a:lstStyle/>
          <a:p>
            <a:pPr eaLnBrk="0" hangingPunct="0"/>
            <a:r>
              <a:rPr lang="pl-PL" sz="2200">
                <a:solidFill>
                  <a:srgbClr val="FFFF00"/>
                </a:solidFill>
              </a:rPr>
              <a:t>krowa</a:t>
            </a:r>
            <a:endParaRPr lang="fr-FR" sz="2200">
              <a:solidFill>
                <a:srgbClr val="FFFF00"/>
              </a:solidFill>
            </a:endParaRPr>
          </a:p>
        </p:txBody>
      </p:sp>
      <p:sp>
        <p:nvSpPr>
          <p:cNvPr id="284697" name="Line 25"/>
          <p:cNvSpPr>
            <a:spLocks noChangeShapeType="1"/>
          </p:cNvSpPr>
          <p:nvPr/>
        </p:nvSpPr>
        <p:spPr bwMode="auto">
          <a:xfrm flipH="1" flipV="1">
            <a:off x="6002338" y="5578475"/>
            <a:ext cx="0" cy="685800"/>
          </a:xfrm>
          <a:prstGeom prst="line">
            <a:avLst/>
          </a:prstGeom>
          <a:noFill/>
          <a:ln w="38100">
            <a:solidFill>
              <a:srgbClr val="339966"/>
            </a:solidFill>
            <a:round/>
            <a:headEnd/>
            <a:tailEnd type="triangle" w="lg" len="med"/>
          </a:ln>
        </p:spPr>
        <p:txBody>
          <a:bodyPr/>
          <a:lstStyle/>
          <a:p>
            <a:endParaRPr lang="fr-FR"/>
          </a:p>
        </p:txBody>
      </p:sp>
      <p:sp>
        <p:nvSpPr>
          <p:cNvPr id="284698" name="Line 26"/>
          <p:cNvSpPr>
            <a:spLocks noChangeShapeType="1"/>
          </p:cNvSpPr>
          <p:nvPr/>
        </p:nvSpPr>
        <p:spPr bwMode="auto">
          <a:xfrm flipH="1" flipV="1">
            <a:off x="7069138" y="5578475"/>
            <a:ext cx="0" cy="685800"/>
          </a:xfrm>
          <a:prstGeom prst="line">
            <a:avLst/>
          </a:prstGeom>
          <a:noFill/>
          <a:ln w="38100">
            <a:solidFill>
              <a:srgbClr val="339966"/>
            </a:solidFill>
            <a:round/>
            <a:headEnd/>
            <a:tailEnd type="triangle" w="lg" len="med"/>
          </a:ln>
        </p:spPr>
        <p:txBody>
          <a:bodyPr/>
          <a:lstStyle/>
          <a:p>
            <a:endParaRPr lang="fr-FR"/>
          </a:p>
        </p:txBody>
      </p:sp>
      <p:grpSp>
        <p:nvGrpSpPr>
          <p:cNvPr id="4" name="Group 27"/>
          <p:cNvGrpSpPr>
            <a:grpSpLocks/>
          </p:cNvGrpSpPr>
          <p:nvPr/>
        </p:nvGrpSpPr>
        <p:grpSpPr bwMode="auto">
          <a:xfrm>
            <a:off x="5240338" y="4206875"/>
            <a:ext cx="1905000" cy="685800"/>
            <a:chOff x="3168" y="2160"/>
            <a:chExt cx="1200" cy="432"/>
          </a:xfrm>
        </p:grpSpPr>
        <p:sp>
          <p:nvSpPr>
            <p:cNvPr id="168980" name="Line 28"/>
            <p:cNvSpPr>
              <a:spLocks noChangeShapeType="1"/>
            </p:cNvSpPr>
            <p:nvPr/>
          </p:nvSpPr>
          <p:spPr bwMode="auto">
            <a:xfrm>
              <a:off x="3168" y="2160"/>
              <a:ext cx="0" cy="432"/>
            </a:xfrm>
            <a:prstGeom prst="line">
              <a:avLst/>
            </a:prstGeom>
            <a:noFill/>
            <a:ln w="28575">
              <a:solidFill>
                <a:srgbClr val="FFCC99"/>
              </a:solidFill>
              <a:round/>
              <a:headEnd type="triangle" w="med" len="med"/>
              <a:tailEnd type="triangle" w="med" len="med"/>
            </a:ln>
          </p:spPr>
          <p:txBody>
            <a:bodyPr/>
            <a:lstStyle/>
            <a:p>
              <a:endParaRPr lang="fr-FR"/>
            </a:p>
          </p:txBody>
        </p:sp>
        <p:sp>
          <p:nvSpPr>
            <p:cNvPr id="168981" name="Line 29"/>
            <p:cNvSpPr>
              <a:spLocks noChangeShapeType="1"/>
            </p:cNvSpPr>
            <p:nvPr/>
          </p:nvSpPr>
          <p:spPr bwMode="auto">
            <a:xfrm>
              <a:off x="3408" y="2160"/>
              <a:ext cx="0" cy="432"/>
            </a:xfrm>
            <a:prstGeom prst="line">
              <a:avLst/>
            </a:prstGeom>
            <a:noFill/>
            <a:ln w="28575">
              <a:solidFill>
                <a:srgbClr val="FFCC99"/>
              </a:solidFill>
              <a:round/>
              <a:headEnd type="triangle" w="med" len="med"/>
              <a:tailEnd type="triangle" w="med" len="med"/>
            </a:ln>
          </p:spPr>
          <p:txBody>
            <a:bodyPr/>
            <a:lstStyle/>
            <a:p>
              <a:endParaRPr lang="fr-FR"/>
            </a:p>
          </p:txBody>
        </p:sp>
        <p:sp>
          <p:nvSpPr>
            <p:cNvPr id="168982" name="Line 30"/>
            <p:cNvSpPr>
              <a:spLocks noChangeShapeType="1"/>
            </p:cNvSpPr>
            <p:nvPr/>
          </p:nvSpPr>
          <p:spPr bwMode="auto">
            <a:xfrm>
              <a:off x="3648" y="2160"/>
              <a:ext cx="0" cy="432"/>
            </a:xfrm>
            <a:prstGeom prst="line">
              <a:avLst/>
            </a:prstGeom>
            <a:noFill/>
            <a:ln w="28575">
              <a:solidFill>
                <a:srgbClr val="FFCC99"/>
              </a:solidFill>
              <a:round/>
              <a:headEnd type="triangle" w="med" len="med"/>
              <a:tailEnd type="triangle" w="med" len="med"/>
            </a:ln>
          </p:spPr>
          <p:txBody>
            <a:bodyPr/>
            <a:lstStyle/>
            <a:p>
              <a:endParaRPr lang="fr-FR"/>
            </a:p>
          </p:txBody>
        </p:sp>
        <p:sp>
          <p:nvSpPr>
            <p:cNvPr id="168983" name="Line 31"/>
            <p:cNvSpPr>
              <a:spLocks noChangeShapeType="1"/>
            </p:cNvSpPr>
            <p:nvPr/>
          </p:nvSpPr>
          <p:spPr bwMode="auto">
            <a:xfrm>
              <a:off x="3888" y="2160"/>
              <a:ext cx="0" cy="432"/>
            </a:xfrm>
            <a:prstGeom prst="line">
              <a:avLst/>
            </a:prstGeom>
            <a:noFill/>
            <a:ln w="28575">
              <a:solidFill>
                <a:srgbClr val="FFCC99"/>
              </a:solidFill>
              <a:round/>
              <a:headEnd type="triangle" w="med" len="med"/>
              <a:tailEnd type="triangle" w="med" len="med"/>
            </a:ln>
          </p:spPr>
          <p:txBody>
            <a:bodyPr/>
            <a:lstStyle/>
            <a:p>
              <a:endParaRPr lang="fr-FR"/>
            </a:p>
          </p:txBody>
        </p:sp>
        <p:sp>
          <p:nvSpPr>
            <p:cNvPr id="168984" name="Line 32"/>
            <p:cNvSpPr>
              <a:spLocks noChangeShapeType="1"/>
            </p:cNvSpPr>
            <p:nvPr/>
          </p:nvSpPr>
          <p:spPr bwMode="auto">
            <a:xfrm>
              <a:off x="4128" y="2160"/>
              <a:ext cx="0" cy="432"/>
            </a:xfrm>
            <a:prstGeom prst="line">
              <a:avLst/>
            </a:prstGeom>
            <a:noFill/>
            <a:ln w="28575">
              <a:solidFill>
                <a:srgbClr val="FFCC99"/>
              </a:solidFill>
              <a:round/>
              <a:headEnd type="triangle" w="med" len="med"/>
              <a:tailEnd type="triangle" w="med" len="med"/>
            </a:ln>
          </p:spPr>
          <p:txBody>
            <a:bodyPr/>
            <a:lstStyle/>
            <a:p>
              <a:endParaRPr lang="fr-FR"/>
            </a:p>
          </p:txBody>
        </p:sp>
        <p:sp>
          <p:nvSpPr>
            <p:cNvPr id="168985" name="Line 33"/>
            <p:cNvSpPr>
              <a:spLocks noChangeShapeType="1"/>
            </p:cNvSpPr>
            <p:nvPr/>
          </p:nvSpPr>
          <p:spPr bwMode="auto">
            <a:xfrm>
              <a:off x="4368" y="2160"/>
              <a:ext cx="0" cy="432"/>
            </a:xfrm>
            <a:prstGeom prst="line">
              <a:avLst/>
            </a:prstGeom>
            <a:noFill/>
            <a:ln w="28575">
              <a:solidFill>
                <a:srgbClr val="FFCC99"/>
              </a:solidFill>
              <a:round/>
              <a:headEnd type="triangle" w="med" len="med"/>
              <a:tailEnd type="triangle" w="med" len="med"/>
            </a:ln>
          </p:spPr>
          <p:txBody>
            <a:bodyPr/>
            <a:lstStyle/>
            <a:p>
              <a:endParaRPr lang="fr-FR"/>
            </a:p>
          </p:txBody>
        </p:sp>
      </p:grpSp>
      <p:sp>
        <p:nvSpPr>
          <p:cNvPr id="284706" name="Text Box 34"/>
          <p:cNvSpPr txBox="1">
            <a:spLocks noChangeArrowheads="1"/>
          </p:cNvSpPr>
          <p:nvPr/>
        </p:nvSpPr>
        <p:spPr bwMode="auto">
          <a:xfrm>
            <a:off x="973138" y="2598738"/>
            <a:ext cx="3451225" cy="430212"/>
          </a:xfrm>
          <a:prstGeom prst="rect">
            <a:avLst/>
          </a:prstGeom>
          <a:noFill/>
          <a:ln w="9525">
            <a:noFill/>
            <a:miter lim="800000"/>
            <a:headEnd/>
            <a:tailEnd/>
          </a:ln>
        </p:spPr>
        <p:txBody>
          <a:bodyPr wrap="none">
            <a:spAutoFit/>
          </a:bodyPr>
          <a:lstStyle/>
          <a:p>
            <a:pPr eaLnBrk="0" hangingPunct="0"/>
            <a:r>
              <a:rPr lang="fr-BE" sz="2200">
                <a:solidFill>
                  <a:srgbClr val="009900"/>
                </a:solidFill>
              </a:rPr>
              <a:t>TAI (</a:t>
            </a:r>
            <a:r>
              <a:rPr lang="pl-PL" sz="2200">
                <a:solidFill>
                  <a:srgbClr val="009900"/>
                </a:solidFill>
              </a:rPr>
              <a:t>jednokrotna lub dwukrotna</a:t>
            </a:r>
            <a:r>
              <a:rPr lang="fr-BE" sz="2200">
                <a:solidFill>
                  <a:srgbClr val="009900"/>
                </a:solidFill>
              </a:rPr>
              <a:t>)</a:t>
            </a:r>
            <a:endParaRPr lang="fr-FR" sz="2200">
              <a:solidFill>
                <a:srgbClr val="009900"/>
              </a:solidFill>
            </a:endParaRPr>
          </a:p>
        </p:txBody>
      </p:sp>
      <p:sp>
        <p:nvSpPr>
          <p:cNvPr id="284707" name="Text Box 35"/>
          <p:cNvSpPr txBox="1">
            <a:spLocks noChangeArrowheads="1"/>
          </p:cNvSpPr>
          <p:nvPr/>
        </p:nvSpPr>
        <p:spPr bwMode="auto">
          <a:xfrm>
            <a:off x="1201738" y="6103938"/>
            <a:ext cx="1747837" cy="430212"/>
          </a:xfrm>
          <a:prstGeom prst="rect">
            <a:avLst/>
          </a:prstGeom>
          <a:noFill/>
          <a:ln w="9525">
            <a:noFill/>
            <a:miter lim="800000"/>
            <a:headEnd/>
            <a:tailEnd/>
          </a:ln>
        </p:spPr>
        <p:txBody>
          <a:bodyPr wrap="none">
            <a:spAutoFit/>
          </a:bodyPr>
          <a:lstStyle/>
          <a:p>
            <a:pPr eaLnBrk="0" hangingPunct="0"/>
            <a:r>
              <a:rPr lang="pl-PL" sz="2200">
                <a:solidFill>
                  <a:srgbClr val="009900"/>
                </a:solidFill>
              </a:rPr>
              <a:t>Wykrywanie rui</a:t>
            </a:r>
            <a:endParaRPr lang="fr-FR" sz="2200">
              <a:solidFill>
                <a:srgbClr val="009900"/>
              </a:solidFill>
            </a:endParaRPr>
          </a:p>
        </p:txBody>
      </p:sp>
      <p:sp>
        <p:nvSpPr>
          <p:cNvPr id="284708" name="Line 36"/>
          <p:cNvSpPr>
            <a:spLocks noChangeShapeType="1"/>
          </p:cNvSpPr>
          <p:nvPr/>
        </p:nvSpPr>
        <p:spPr bwMode="auto">
          <a:xfrm flipH="1">
            <a:off x="6002338" y="2759075"/>
            <a:ext cx="0" cy="762000"/>
          </a:xfrm>
          <a:prstGeom prst="line">
            <a:avLst/>
          </a:prstGeom>
          <a:noFill/>
          <a:ln w="38100">
            <a:solidFill>
              <a:srgbClr val="FF6600"/>
            </a:solidFill>
            <a:round/>
            <a:headEnd/>
            <a:tailEnd type="triangle" w="lg" len="med"/>
          </a:ln>
        </p:spPr>
        <p:txBody>
          <a:bodyPr/>
          <a:lstStyle/>
          <a:p>
            <a:endParaRPr lang="fr-FR"/>
          </a:p>
        </p:txBody>
      </p:sp>
      <p:sp>
        <p:nvSpPr>
          <p:cNvPr id="284709" name="Line 37"/>
          <p:cNvSpPr>
            <a:spLocks noChangeShapeType="1"/>
          </p:cNvSpPr>
          <p:nvPr/>
        </p:nvSpPr>
        <p:spPr bwMode="auto">
          <a:xfrm flipH="1" flipV="1">
            <a:off x="6383338" y="5578475"/>
            <a:ext cx="0" cy="685800"/>
          </a:xfrm>
          <a:prstGeom prst="line">
            <a:avLst/>
          </a:prstGeom>
          <a:noFill/>
          <a:ln w="38100">
            <a:solidFill>
              <a:srgbClr val="FF6600"/>
            </a:solidFill>
            <a:round/>
            <a:headEnd/>
            <a:tailEnd type="triangle" w="lg" len="med"/>
          </a:ln>
        </p:spPr>
        <p:txBody>
          <a:bodyPr/>
          <a:lstStyle/>
          <a:p>
            <a:endParaRPr lang="fr-FR"/>
          </a:p>
        </p:txBody>
      </p:sp>
      <p:sp>
        <p:nvSpPr>
          <p:cNvPr id="241703" name="Rectangle 39"/>
          <p:cNvSpPr>
            <a:spLocks noChangeArrowheads="1"/>
          </p:cNvSpPr>
          <p:nvPr/>
        </p:nvSpPr>
        <p:spPr bwMode="auto">
          <a:xfrm>
            <a:off x="468313" y="1196975"/>
            <a:ext cx="8207375" cy="898525"/>
          </a:xfrm>
          <a:prstGeom prst="rect">
            <a:avLst/>
          </a:prstGeom>
          <a:solidFill>
            <a:srgbClr val="FFFF66"/>
          </a:solidFill>
          <a:ln w="12700" algn="ctr">
            <a:solidFill>
              <a:schemeClr val="bg1"/>
            </a:solidFill>
            <a:miter lim="800000"/>
            <a:headEnd/>
            <a:tailEnd/>
          </a:ln>
          <a:effectLst>
            <a:prstShdw prst="shdw17" dist="17961" dir="2700000">
              <a:schemeClr val="bg1">
                <a:gamma/>
                <a:shade val="60000"/>
                <a:invGamma/>
              </a:schemeClr>
            </a:prstShdw>
          </a:effectLst>
        </p:spPr>
        <p:txBody>
          <a:bodyPr>
            <a:spAutoFit/>
          </a:bodyPr>
          <a:lstStyle/>
          <a:p>
            <a:pPr>
              <a:defRPr/>
            </a:pPr>
            <a:r>
              <a:rPr lang="fr-BE" u="sng" dirty="0">
                <a:solidFill>
                  <a:schemeClr val="tx1"/>
                </a:solidFill>
                <a:cs typeface="+mn-cs"/>
              </a:rPr>
              <a:t>Proto</a:t>
            </a:r>
            <a:r>
              <a:rPr lang="pl-PL" u="sng" dirty="0">
                <a:solidFill>
                  <a:schemeClr val="tx1"/>
                </a:solidFill>
                <a:cs typeface="+mn-cs"/>
              </a:rPr>
              <a:t>kół</a:t>
            </a:r>
            <a:r>
              <a:rPr lang="fr-BE" u="sng" dirty="0">
                <a:solidFill>
                  <a:schemeClr val="tx1"/>
                </a:solidFill>
                <a:cs typeface="+mn-cs"/>
              </a:rPr>
              <a:t> Ovsynch</a:t>
            </a:r>
            <a:r>
              <a:rPr lang="fr-BE" dirty="0">
                <a:solidFill>
                  <a:schemeClr val="tx1"/>
                </a:solidFill>
                <a:cs typeface="+mn-cs"/>
              </a:rPr>
              <a:t> : TAI (Timed Artificial insemination) </a:t>
            </a:r>
          </a:p>
          <a:p>
            <a:pPr lvl="1">
              <a:defRPr/>
            </a:pPr>
            <a:r>
              <a:rPr lang="fr-BE" dirty="0">
                <a:solidFill>
                  <a:schemeClr val="tx1"/>
                </a:solidFill>
                <a:cs typeface="+mn-cs"/>
              </a:rPr>
              <a:t>16 </a:t>
            </a:r>
            <a:r>
              <a:rPr lang="pl-PL" dirty="0">
                <a:solidFill>
                  <a:schemeClr val="tx1"/>
                </a:solidFill>
                <a:cs typeface="+mn-cs"/>
              </a:rPr>
              <a:t>do</a:t>
            </a:r>
            <a:r>
              <a:rPr lang="fr-BE" dirty="0">
                <a:solidFill>
                  <a:schemeClr val="tx1"/>
                </a:solidFill>
                <a:cs typeface="+mn-cs"/>
              </a:rPr>
              <a:t> 18 </a:t>
            </a:r>
            <a:r>
              <a:rPr lang="pl-PL" dirty="0">
                <a:solidFill>
                  <a:schemeClr val="tx1"/>
                </a:solidFill>
                <a:cs typeface="+mn-cs"/>
              </a:rPr>
              <a:t>lub</a:t>
            </a:r>
            <a:r>
              <a:rPr lang="fr-BE" dirty="0">
                <a:solidFill>
                  <a:schemeClr val="tx1"/>
                </a:solidFill>
                <a:cs typeface="+mn-cs"/>
              </a:rPr>
              <a:t> 16 </a:t>
            </a:r>
            <a:r>
              <a:rPr lang="pl-PL" dirty="0">
                <a:solidFill>
                  <a:schemeClr val="tx1"/>
                </a:solidFill>
                <a:cs typeface="+mn-cs"/>
              </a:rPr>
              <a:t>do</a:t>
            </a:r>
            <a:r>
              <a:rPr lang="fr-BE" dirty="0">
                <a:solidFill>
                  <a:schemeClr val="tx1"/>
                </a:solidFill>
                <a:cs typeface="+mn-cs"/>
              </a:rPr>
              <a:t> 20 </a:t>
            </a:r>
            <a:r>
              <a:rPr lang="pl-PL" dirty="0">
                <a:solidFill>
                  <a:schemeClr val="tx1"/>
                </a:solidFill>
                <a:cs typeface="+mn-cs"/>
              </a:rPr>
              <a:t>godzin</a:t>
            </a:r>
            <a:r>
              <a:rPr lang="fr-BE" dirty="0">
                <a:solidFill>
                  <a:schemeClr val="tx1"/>
                </a:solidFill>
                <a:cs typeface="+mn-cs"/>
              </a:rPr>
              <a:t> </a:t>
            </a:r>
            <a:r>
              <a:rPr lang="pl-PL" dirty="0">
                <a:solidFill>
                  <a:schemeClr val="tx1"/>
                </a:solidFill>
                <a:cs typeface="+mn-cs"/>
              </a:rPr>
              <a:t>po iniekcji</a:t>
            </a:r>
            <a:r>
              <a:rPr lang="fr-BE" dirty="0">
                <a:solidFill>
                  <a:schemeClr val="tx1"/>
                </a:solidFill>
                <a:cs typeface="+mn-cs"/>
              </a:rPr>
              <a:t> GnRH </a:t>
            </a:r>
          </a:p>
        </p:txBody>
      </p:sp>
      <p:grpSp>
        <p:nvGrpSpPr>
          <p:cNvPr id="241705" name="Group 41"/>
          <p:cNvGrpSpPr>
            <a:grpSpLocks/>
          </p:cNvGrpSpPr>
          <p:nvPr/>
        </p:nvGrpSpPr>
        <p:grpSpPr bwMode="auto">
          <a:xfrm>
            <a:off x="611188" y="3357563"/>
            <a:ext cx="4019550" cy="1535112"/>
            <a:chOff x="385" y="2115"/>
            <a:chExt cx="2532" cy="967"/>
          </a:xfrm>
        </p:grpSpPr>
        <p:sp>
          <p:nvSpPr>
            <p:cNvPr id="284675" name="Rectangle 3"/>
            <p:cNvSpPr>
              <a:spLocks noChangeArrowheads="1"/>
            </p:cNvSpPr>
            <p:nvPr/>
          </p:nvSpPr>
          <p:spPr bwMode="auto">
            <a:xfrm>
              <a:off x="709" y="2650"/>
              <a:ext cx="2208" cy="432"/>
            </a:xfrm>
            <a:prstGeom prst="rect">
              <a:avLst/>
            </a:prstGeom>
            <a:solidFill>
              <a:srgbClr val="99CCFF"/>
            </a:solidFill>
            <a:ln w="28575">
              <a:solidFill>
                <a:srgbClr val="A50021"/>
              </a:solidFill>
              <a:miter lim="800000"/>
              <a:headEnd/>
              <a:tailEnd/>
            </a:ln>
            <a:effectLst/>
          </p:spPr>
          <p:txBody>
            <a:bodyPr wrap="none" anchor="ctr"/>
            <a:lstStyle/>
            <a:p>
              <a:pPr algn="ctr" eaLnBrk="0" hangingPunct="0">
                <a:defRPr/>
              </a:pPr>
              <a:r>
                <a:rPr lang="fr-BE" sz="2400">
                  <a:solidFill>
                    <a:srgbClr val="FFFF00"/>
                  </a:solidFill>
                  <a:effectLst>
                    <a:outerShdw blurRad="38100" dist="38100" dir="2700000" algn="tl">
                      <a:srgbClr val="000000"/>
                    </a:outerShdw>
                  </a:effectLst>
                  <a:cs typeface="+mn-cs"/>
                </a:rPr>
                <a:t>PGF2a</a:t>
              </a:r>
              <a:endParaRPr lang="fr-FR" sz="2400">
                <a:solidFill>
                  <a:srgbClr val="FFFF00"/>
                </a:solidFill>
                <a:effectLst>
                  <a:outerShdw blurRad="38100" dist="38100" dir="2700000" algn="tl">
                    <a:srgbClr val="000000"/>
                  </a:outerShdw>
                </a:effectLst>
                <a:cs typeface="+mn-cs"/>
              </a:endParaRPr>
            </a:p>
          </p:txBody>
        </p:sp>
        <p:sp>
          <p:nvSpPr>
            <p:cNvPr id="241704" name="Rectangle 40"/>
            <p:cNvSpPr>
              <a:spLocks noChangeArrowheads="1"/>
            </p:cNvSpPr>
            <p:nvPr/>
          </p:nvSpPr>
          <p:spPr bwMode="auto">
            <a:xfrm>
              <a:off x="385" y="2115"/>
              <a:ext cx="1043" cy="316"/>
            </a:xfrm>
            <a:prstGeom prst="rect">
              <a:avLst/>
            </a:prstGeom>
            <a:solidFill>
              <a:srgbClr val="FFFF66"/>
            </a:solidFill>
            <a:ln w="12700" algn="ctr">
              <a:solidFill>
                <a:schemeClr val="bg1"/>
              </a:solidFill>
              <a:miter lim="800000"/>
              <a:headEnd/>
              <a:tailEnd/>
            </a:ln>
            <a:effectLst>
              <a:prstShdw prst="shdw17" dist="17961" dir="2700000">
                <a:schemeClr val="bg1">
                  <a:gamma/>
                  <a:shade val="60000"/>
                  <a:invGamma/>
                </a:schemeClr>
              </a:prstShdw>
            </a:effectLst>
          </p:spPr>
          <p:txBody>
            <a:bodyPr>
              <a:spAutoFit/>
            </a:bodyPr>
            <a:lstStyle/>
            <a:p>
              <a:pPr>
                <a:defRPr/>
              </a:pPr>
              <a:r>
                <a:rPr lang="pl-PL" u="sng" dirty="0">
                  <a:solidFill>
                    <a:schemeClr val="tx1"/>
                  </a:solidFill>
                  <a:cs typeface="+mn-cs"/>
                </a:rPr>
                <a:t>po</a:t>
              </a:r>
              <a:r>
                <a:rPr lang="fr-BE" u="sng" dirty="0">
                  <a:solidFill>
                    <a:schemeClr val="tx1"/>
                  </a:solidFill>
                  <a:cs typeface="+mn-cs"/>
                </a:rPr>
                <a:t> PGF</a:t>
              </a:r>
              <a:endParaRPr lang="fr-BE" dirty="0">
                <a:solidFill>
                  <a:schemeClr val="tx1"/>
                </a:solidFill>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7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46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470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8470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8467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8467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8469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8470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8469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28469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28470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6" grpId="0" animBg="1"/>
      <p:bldP spid="284678" grpId="0" animBg="1"/>
      <p:bldP spid="284687" grpId="0" autoUpdateAnimBg="0"/>
      <p:bldP spid="284696" grpId="0" autoUpdateAnimBg="0"/>
      <p:bldP spid="284697" grpId="0" animBg="1"/>
      <p:bldP spid="284698" grpId="0" animBg="1"/>
      <p:bldP spid="284706" grpId="0" autoUpdateAnimBg="0"/>
      <p:bldP spid="284707" grpId="0" autoUpdateAnimBg="0"/>
      <p:bldP spid="284708" grpId="0" animBg="1"/>
      <p:bldP spid="28470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4"/>
          <p:cNvSpPr>
            <a:spLocks noGrp="1"/>
          </p:cNvSpPr>
          <p:nvPr>
            <p:ph type="title"/>
          </p:nvPr>
        </p:nvSpPr>
        <p:spPr>
          <a:xfrm>
            <a:off x="457200" y="274638"/>
            <a:ext cx="8435975" cy="777875"/>
          </a:xfrm>
        </p:spPr>
        <p:txBody>
          <a:bodyPr/>
          <a:lstStyle/>
          <a:p>
            <a:r>
              <a:rPr lang="pl-PL" sz="2800" smtClean="0"/>
              <a:t>Wnioski na podstawie </a:t>
            </a:r>
            <a:r>
              <a:rPr lang="fr-BE" sz="2800" smtClean="0"/>
              <a:t> metaanal</a:t>
            </a:r>
            <a:r>
              <a:rPr lang="pl-PL" sz="2800" smtClean="0"/>
              <a:t>izy </a:t>
            </a:r>
            <a:r>
              <a:rPr lang="fr-BE" sz="2400" smtClean="0"/>
              <a:t>(71 </a:t>
            </a:r>
            <a:r>
              <a:rPr lang="pl-PL" sz="2400" smtClean="0"/>
              <a:t>doświadczeń</a:t>
            </a:r>
            <a:r>
              <a:rPr lang="fr-BE" sz="2400" smtClean="0"/>
              <a:t> </a:t>
            </a:r>
            <a:r>
              <a:rPr lang="pl-PL" sz="2400" smtClean="0"/>
              <a:t>opublikowanych</a:t>
            </a:r>
            <a:r>
              <a:rPr lang="fr-BE" sz="2400" smtClean="0"/>
              <a:t> </a:t>
            </a:r>
            <a:r>
              <a:rPr lang="pl-PL" sz="2400" smtClean="0"/>
              <a:t>w</a:t>
            </a:r>
            <a:r>
              <a:rPr lang="fr-BE" sz="2400" smtClean="0"/>
              <a:t> 53</a:t>
            </a:r>
            <a:r>
              <a:rPr lang="pl-PL" sz="2400" smtClean="0"/>
              <a:t> czasopismach</a:t>
            </a:r>
            <a:r>
              <a:rPr lang="fr-BE" sz="2400" smtClean="0"/>
              <a:t> )</a:t>
            </a:r>
            <a:r>
              <a:rPr lang="fr-BE" sz="2800" smtClean="0"/>
              <a:t> </a:t>
            </a:r>
            <a:endParaRPr lang="fr-FR" sz="2800" smtClean="0"/>
          </a:p>
        </p:txBody>
      </p:sp>
      <p:pic>
        <p:nvPicPr>
          <p:cNvPr id="169986" name="Picture 5" descr="Titre article Rabiee 2005"/>
          <p:cNvPicPr>
            <a:picLocks noChangeAspect="1" noChangeArrowheads="1"/>
          </p:cNvPicPr>
          <p:nvPr/>
        </p:nvPicPr>
        <p:blipFill>
          <a:blip r:embed="rId2"/>
          <a:srcRect/>
          <a:stretch>
            <a:fillRect/>
          </a:stretch>
        </p:blipFill>
        <p:spPr bwMode="auto">
          <a:xfrm>
            <a:off x="1619250" y="1196975"/>
            <a:ext cx="5688013" cy="1803400"/>
          </a:xfrm>
          <a:prstGeom prst="rect">
            <a:avLst/>
          </a:prstGeom>
          <a:noFill/>
          <a:ln w="9525">
            <a:noFill/>
            <a:miter lim="800000"/>
            <a:headEnd/>
            <a:tailEnd/>
          </a:ln>
        </p:spPr>
      </p:pic>
      <p:sp>
        <p:nvSpPr>
          <p:cNvPr id="242694" name="Rectangle 6"/>
          <p:cNvSpPr>
            <a:spLocks noChangeArrowheads="1"/>
          </p:cNvSpPr>
          <p:nvPr/>
        </p:nvSpPr>
        <p:spPr bwMode="auto">
          <a:xfrm>
            <a:off x="395288" y="3213100"/>
            <a:ext cx="8064500" cy="1100138"/>
          </a:xfrm>
          <a:prstGeom prst="rect">
            <a:avLst/>
          </a:prstGeom>
          <a:noFill/>
          <a:ln w="3175" algn="ctr">
            <a:solidFill>
              <a:schemeClr val="bg1"/>
            </a:solidFill>
            <a:miter lim="800000"/>
            <a:headEnd/>
            <a:tailEnd/>
          </a:ln>
          <a:effectLst>
            <a:prstShdw prst="shdw17" dist="17961" dir="2700000">
              <a:schemeClr val="bg1">
                <a:gamma/>
                <a:shade val="60000"/>
                <a:invGamma/>
              </a:schemeClr>
            </a:prstShdw>
          </a:effectLst>
        </p:spPr>
        <p:txBody>
          <a:bodyPr>
            <a:spAutoFit/>
          </a:bodyPr>
          <a:lstStyle/>
          <a:p>
            <a:pPr>
              <a:defRPr/>
            </a:pPr>
            <a:r>
              <a:rPr lang="fr-FR" sz="2200" dirty="0">
                <a:cs typeface="+mn-cs"/>
              </a:rPr>
              <a:t>1. </a:t>
            </a:r>
            <a:r>
              <a:rPr lang="pl-PL" sz="2200" dirty="0">
                <a:cs typeface="+mn-cs"/>
              </a:rPr>
              <a:t>Wskaźnik zapłodnień i ciąż uzyskanych w wyniku zastosowania</a:t>
            </a:r>
            <a:r>
              <a:rPr lang="fr-FR" sz="2200" dirty="0">
                <a:cs typeface="+mn-cs"/>
              </a:rPr>
              <a:t> prostagland</a:t>
            </a:r>
            <a:r>
              <a:rPr lang="pl-PL" sz="2200" dirty="0">
                <a:cs typeface="+mn-cs"/>
              </a:rPr>
              <a:t>y</a:t>
            </a:r>
            <a:r>
              <a:rPr lang="fr-FR" sz="2200" dirty="0">
                <a:cs typeface="+mn-cs"/>
              </a:rPr>
              <a:t>n, Select Synch, </a:t>
            </a:r>
            <a:r>
              <a:rPr lang="pl-PL" sz="2200" dirty="0">
                <a:cs typeface="+mn-cs"/>
              </a:rPr>
              <a:t>i zmodyfikowanego</a:t>
            </a:r>
            <a:r>
              <a:rPr lang="fr-FR" sz="2200" dirty="0">
                <a:cs typeface="+mn-cs"/>
              </a:rPr>
              <a:t> Ovsynch (</a:t>
            </a:r>
            <a:r>
              <a:rPr lang="pl-PL" sz="2200" dirty="0">
                <a:cs typeface="+mn-cs"/>
              </a:rPr>
              <a:t>m.in.</a:t>
            </a:r>
            <a:r>
              <a:rPr lang="fr-FR" sz="2200" dirty="0">
                <a:cs typeface="+mn-cs"/>
              </a:rPr>
              <a:t> presynch </a:t>
            </a:r>
            <a:r>
              <a:rPr lang="pl-PL" sz="2200" dirty="0">
                <a:cs typeface="+mn-cs"/>
              </a:rPr>
              <a:t>i</a:t>
            </a:r>
            <a:r>
              <a:rPr lang="fr-FR" sz="2200" dirty="0">
                <a:cs typeface="+mn-cs"/>
              </a:rPr>
              <a:t> CoSynch)</a:t>
            </a:r>
            <a:r>
              <a:rPr lang="pl-PL" sz="2200" dirty="0">
                <a:cs typeface="+mn-cs"/>
              </a:rPr>
              <a:t>.</a:t>
            </a:r>
            <a:r>
              <a:rPr lang="fr-FR" sz="2200" dirty="0">
                <a:cs typeface="+mn-cs"/>
              </a:rPr>
              <a:t> </a:t>
            </a:r>
            <a:r>
              <a:rPr lang="pl-PL" sz="2200" dirty="0">
                <a:cs typeface="+mn-cs"/>
              </a:rPr>
              <a:t>P</a:t>
            </a:r>
            <a:r>
              <a:rPr lang="fr-FR" sz="2200" dirty="0">
                <a:cs typeface="+mn-cs"/>
              </a:rPr>
              <a:t>rogram</a:t>
            </a:r>
            <a:r>
              <a:rPr lang="pl-PL" sz="2200" dirty="0">
                <a:cs typeface="+mn-cs"/>
              </a:rPr>
              <a:t>y te wykazywały podobną skuteczność </a:t>
            </a:r>
            <a:r>
              <a:rPr lang="fr-FR" sz="2200" dirty="0">
                <a:cs typeface="+mn-cs"/>
              </a:rPr>
              <a:t> </a:t>
            </a:r>
            <a:r>
              <a:rPr lang="pl-PL" sz="2200" dirty="0">
                <a:cs typeface="+mn-cs"/>
              </a:rPr>
              <a:t>do </a:t>
            </a:r>
            <a:r>
              <a:rPr lang="fr-FR" sz="2200" dirty="0">
                <a:cs typeface="+mn-cs"/>
              </a:rPr>
              <a:t>Ovsynch </a:t>
            </a:r>
          </a:p>
        </p:txBody>
      </p:sp>
      <p:sp>
        <p:nvSpPr>
          <p:cNvPr id="242695" name="Rectangle 7"/>
          <p:cNvSpPr>
            <a:spLocks noChangeArrowheads="1"/>
          </p:cNvSpPr>
          <p:nvPr/>
        </p:nvSpPr>
        <p:spPr bwMode="auto">
          <a:xfrm>
            <a:off x="395288" y="4437063"/>
            <a:ext cx="8064500" cy="774700"/>
          </a:xfrm>
          <a:prstGeom prst="rect">
            <a:avLst/>
          </a:prstGeom>
          <a:noFill/>
          <a:ln w="12700" algn="ctr">
            <a:solidFill>
              <a:schemeClr val="bg1"/>
            </a:solidFill>
            <a:miter lim="800000"/>
            <a:headEnd/>
            <a:tailEnd/>
          </a:ln>
          <a:effectLst>
            <a:prstShdw prst="shdw17" dist="17961" dir="2700000">
              <a:schemeClr val="bg1">
                <a:gamma/>
                <a:shade val="60000"/>
                <a:invGamma/>
              </a:schemeClr>
            </a:prstShdw>
          </a:effectLst>
        </p:spPr>
        <p:txBody>
          <a:bodyPr>
            <a:spAutoFit/>
          </a:bodyPr>
          <a:lstStyle/>
          <a:p>
            <a:pPr>
              <a:defRPr/>
            </a:pPr>
            <a:r>
              <a:rPr lang="fr-FR" sz="2200" dirty="0">
                <a:cs typeface="+mn-cs"/>
              </a:rPr>
              <a:t>2. Ovsynch program </a:t>
            </a:r>
            <a:r>
              <a:rPr lang="pl-PL" sz="2200" dirty="0">
                <a:cs typeface="+mn-cs"/>
              </a:rPr>
              <a:t>jest korzystny w przypadku krów mlecznych.</a:t>
            </a:r>
            <a:r>
              <a:rPr lang="fr-FR" sz="2200" dirty="0">
                <a:cs typeface="+mn-cs"/>
              </a:rPr>
              <a:t> </a:t>
            </a:r>
            <a:r>
              <a:rPr lang="pl-PL" sz="2200" dirty="0">
                <a:cs typeface="+mn-cs"/>
              </a:rPr>
              <a:t>Manipulacje bez wykrycia rui</a:t>
            </a:r>
            <a:r>
              <a:rPr lang="fr-FR" sz="2200" dirty="0">
                <a:cs typeface="+mn-cs"/>
              </a:rPr>
              <a:t> </a:t>
            </a:r>
            <a:r>
              <a:rPr lang="pl-PL" sz="2200" dirty="0">
                <a:cs typeface="+mn-cs"/>
              </a:rPr>
              <a:t>jeżeli </a:t>
            </a:r>
            <a:r>
              <a:rPr lang="fr-FR" sz="2200" dirty="0">
                <a:cs typeface="+mn-cs"/>
              </a:rPr>
              <a:t>CR </a:t>
            </a:r>
            <a:r>
              <a:rPr lang="pl-PL" sz="2200" dirty="0">
                <a:cs typeface="+mn-cs"/>
              </a:rPr>
              <a:t>i</a:t>
            </a:r>
            <a:r>
              <a:rPr lang="fr-FR" sz="2200" dirty="0">
                <a:cs typeface="+mn-cs"/>
              </a:rPr>
              <a:t> PR </a:t>
            </a:r>
            <a:r>
              <a:rPr lang="pl-PL" sz="2200" dirty="0">
                <a:cs typeface="+mn-cs"/>
              </a:rPr>
              <a:t>ulegną zwiększeniu</a:t>
            </a:r>
            <a:r>
              <a:rPr lang="fr-FR" sz="2200" dirty="0">
                <a:cs typeface="+mn-cs"/>
              </a:rPr>
              <a:t>. </a:t>
            </a:r>
          </a:p>
        </p:txBody>
      </p:sp>
      <p:sp>
        <p:nvSpPr>
          <p:cNvPr id="242696" name="Rectangle 8"/>
          <p:cNvSpPr>
            <a:spLocks noChangeArrowheads="1"/>
          </p:cNvSpPr>
          <p:nvPr/>
        </p:nvSpPr>
        <p:spPr bwMode="auto">
          <a:xfrm>
            <a:off x="395288" y="5445125"/>
            <a:ext cx="8064500" cy="1108075"/>
          </a:xfrm>
          <a:prstGeom prst="rect">
            <a:avLst/>
          </a:prstGeom>
          <a:noFill/>
          <a:ln w="12700" algn="ctr">
            <a:solidFill>
              <a:schemeClr val="bg1"/>
            </a:solidFill>
            <a:miter lim="800000"/>
            <a:headEnd/>
            <a:tailEnd/>
          </a:ln>
          <a:effectLst>
            <a:prstShdw prst="shdw17" dist="17961" dir="2700000">
              <a:schemeClr val="bg1">
                <a:gamma/>
                <a:shade val="60000"/>
                <a:invGamma/>
              </a:schemeClr>
            </a:prstShdw>
          </a:effectLst>
        </p:spPr>
        <p:txBody>
          <a:bodyPr>
            <a:spAutoFit/>
          </a:bodyPr>
          <a:lstStyle/>
          <a:p>
            <a:pPr>
              <a:defRPr/>
            </a:pPr>
            <a:r>
              <a:rPr lang="fr-FR" sz="2200" dirty="0">
                <a:cs typeface="+mn-cs"/>
              </a:rPr>
              <a:t>3 </a:t>
            </a:r>
            <a:r>
              <a:rPr lang="pl-PL" sz="2200" dirty="0">
                <a:cs typeface="+mn-cs"/>
              </a:rPr>
              <a:t>koszty związane z wycieleniem</a:t>
            </a:r>
            <a:r>
              <a:rPr lang="fr-FR" sz="2200" dirty="0">
                <a:cs typeface="+mn-cs"/>
              </a:rPr>
              <a:t> </a:t>
            </a:r>
            <a:r>
              <a:rPr lang="pl-PL" sz="2200" dirty="0">
                <a:cs typeface="+mn-cs"/>
              </a:rPr>
              <a:t>i zastosowaniem hormonów powinny zostać poddane szczegółowej analizie w momencie rozważania decyzji o ich wprowadzeniu do rutynowego postępowania</a:t>
            </a:r>
            <a:r>
              <a:rPr lang="fr-FR" sz="2200" dirty="0">
                <a:cs typeface="+mn-cs"/>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26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26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26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4" grpId="0" animBg="1"/>
      <p:bldP spid="242695" grpId="0" animBg="1"/>
      <p:bldP spid="24269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4284663" y="1557338"/>
            <a:ext cx="71437" cy="3024187"/>
          </a:xfrm>
          <a:prstGeom prst="rect">
            <a:avLst/>
          </a:prstGeom>
          <a:solidFill>
            <a:srgbClr val="FF0000"/>
          </a:solidFill>
          <a:ln w="9525">
            <a:solidFill>
              <a:schemeClr val="tx1"/>
            </a:solidFill>
            <a:miter lim="800000"/>
            <a:headEnd/>
            <a:tailEnd/>
          </a:ln>
        </p:spPr>
        <p:txBody>
          <a:bodyPr wrap="none" anchor="ctr"/>
          <a:lstStyle/>
          <a:p>
            <a:pPr>
              <a:defRPr/>
            </a:pPr>
            <a:endParaRPr lang="fr-FR" sz="1800">
              <a:solidFill>
                <a:schemeClr val="tx1"/>
              </a:solidFill>
              <a:latin typeface="+mj-lt"/>
              <a:cs typeface="+mn-cs"/>
            </a:endParaRPr>
          </a:p>
        </p:txBody>
      </p:sp>
      <p:sp>
        <p:nvSpPr>
          <p:cNvPr id="4103" name="Rectangle 7"/>
          <p:cNvSpPr>
            <a:spLocks noChangeArrowheads="1"/>
          </p:cNvSpPr>
          <p:nvPr/>
        </p:nvSpPr>
        <p:spPr bwMode="auto">
          <a:xfrm>
            <a:off x="4356100" y="3284538"/>
            <a:ext cx="1295400" cy="431800"/>
          </a:xfrm>
          <a:prstGeom prst="rect">
            <a:avLst/>
          </a:prstGeom>
          <a:solidFill>
            <a:schemeClr val="accent2"/>
          </a:solidFill>
          <a:ln w="9525">
            <a:solidFill>
              <a:schemeClr val="tx1"/>
            </a:solidFill>
            <a:miter lim="800000"/>
            <a:headEnd/>
            <a:tailEnd/>
          </a:ln>
        </p:spPr>
        <p:txBody>
          <a:bodyPr wrap="none" anchor="ctr"/>
          <a:lstStyle/>
          <a:p>
            <a:pPr>
              <a:defRPr/>
            </a:pPr>
            <a:r>
              <a:rPr lang="fr-BE" sz="2000" dirty="0">
                <a:latin typeface="+mj-lt"/>
                <a:cs typeface="+mn-cs"/>
              </a:rPr>
              <a:t>In</a:t>
            </a:r>
            <a:r>
              <a:rPr lang="pl-PL" sz="2000" dirty="0" err="1">
                <a:latin typeface="+mj-lt"/>
                <a:cs typeface="+mn-cs"/>
              </a:rPr>
              <a:t>wolucja</a:t>
            </a:r>
            <a:endParaRPr lang="fr-BE" sz="2000" dirty="0">
              <a:latin typeface="+mj-lt"/>
              <a:cs typeface="+mn-cs"/>
            </a:endParaRPr>
          </a:p>
        </p:txBody>
      </p:sp>
      <p:sp>
        <p:nvSpPr>
          <p:cNvPr id="4104" name="Rectangle 8"/>
          <p:cNvSpPr>
            <a:spLocks noChangeArrowheads="1"/>
          </p:cNvSpPr>
          <p:nvPr/>
        </p:nvSpPr>
        <p:spPr bwMode="auto">
          <a:xfrm>
            <a:off x="4356100" y="4149725"/>
            <a:ext cx="2303463" cy="430213"/>
          </a:xfrm>
          <a:prstGeom prst="rect">
            <a:avLst/>
          </a:prstGeom>
          <a:solidFill>
            <a:srgbClr val="FF6600"/>
          </a:solidFill>
          <a:ln w="9525">
            <a:solidFill>
              <a:schemeClr val="tx1"/>
            </a:solidFill>
            <a:miter lim="800000"/>
            <a:headEnd/>
            <a:tailEnd/>
          </a:ln>
        </p:spPr>
        <p:txBody>
          <a:bodyPr wrap="none" anchor="ctr"/>
          <a:lstStyle/>
          <a:p>
            <a:r>
              <a:rPr lang="pl-PL" sz="1800">
                <a:solidFill>
                  <a:schemeClr val="tx1"/>
                </a:solidFill>
              </a:rPr>
              <a:t>Okres między</a:t>
            </a:r>
            <a:r>
              <a:rPr lang="pl-PL" sz="1600">
                <a:solidFill>
                  <a:schemeClr val="tx1"/>
                </a:solidFill>
                <a:latin typeface="Arial" charset="0"/>
              </a:rPr>
              <a:t>ciążowy</a:t>
            </a:r>
            <a:endParaRPr lang="fr-BE" sz="1800">
              <a:solidFill>
                <a:schemeClr val="tx1"/>
              </a:solidFill>
              <a:latin typeface="Arial" charset="0"/>
            </a:endParaRPr>
          </a:p>
        </p:txBody>
      </p:sp>
      <p:sp>
        <p:nvSpPr>
          <p:cNvPr id="4105" name="Rectangle 9"/>
          <p:cNvSpPr>
            <a:spLocks noChangeArrowheads="1"/>
          </p:cNvSpPr>
          <p:nvPr/>
        </p:nvSpPr>
        <p:spPr bwMode="auto">
          <a:xfrm>
            <a:off x="4356100" y="3716338"/>
            <a:ext cx="2303463" cy="431800"/>
          </a:xfrm>
          <a:prstGeom prst="rect">
            <a:avLst/>
          </a:prstGeom>
          <a:solidFill>
            <a:schemeClr val="hlink"/>
          </a:solidFill>
          <a:ln w="9525">
            <a:solidFill>
              <a:schemeClr val="tx1"/>
            </a:solidFill>
            <a:miter lim="800000"/>
            <a:headEnd/>
            <a:tailEnd/>
          </a:ln>
        </p:spPr>
        <p:txBody>
          <a:bodyPr wrap="none" anchor="ctr"/>
          <a:lstStyle/>
          <a:p>
            <a:r>
              <a:rPr lang="fr-BE" sz="2000"/>
              <a:t>Anoestrus</a:t>
            </a:r>
          </a:p>
        </p:txBody>
      </p:sp>
      <p:sp>
        <p:nvSpPr>
          <p:cNvPr id="4106" name="Rectangle 10"/>
          <p:cNvSpPr>
            <a:spLocks noChangeArrowheads="1"/>
          </p:cNvSpPr>
          <p:nvPr/>
        </p:nvSpPr>
        <p:spPr bwMode="auto">
          <a:xfrm>
            <a:off x="1835150" y="3716338"/>
            <a:ext cx="2449513" cy="430212"/>
          </a:xfrm>
          <a:prstGeom prst="rect">
            <a:avLst/>
          </a:prstGeom>
          <a:solidFill>
            <a:schemeClr val="tx2"/>
          </a:solidFill>
          <a:ln w="9525">
            <a:solidFill>
              <a:schemeClr val="tx1"/>
            </a:solidFill>
            <a:miter lim="800000"/>
            <a:headEnd/>
            <a:tailEnd/>
          </a:ln>
        </p:spPr>
        <p:txBody>
          <a:bodyPr wrap="none" anchor="ctr"/>
          <a:lstStyle/>
          <a:p>
            <a:pPr>
              <a:defRPr/>
            </a:pPr>
            <a:r>
              <a:rPr lang="pl-PL" sz="2000" dirty="0">
                <a:solidFill>
                  <a:srgbClr val="000000"/>
                </a:solidFill>
                <a:latin typeface="+mj-lt"/>
                <a:cs typeface="+mn-cs"/>
              </a:rPr>
              <a:t>Okres zasuszenia</a:t>
            </a:r>
            <a:endParaRPr lang="fr-BE" sz="2000" dirty="0">
              <a:solidFill>
                <a:srgbClr val="000000"/>
              </a:solidFill>
              <a:latin typeface="+mj-lt"/>
              <a:cs typeface="+mn-cs"/>
            </a:endParaRPr>
          </a:p>
        </p:txBody>
      </p:sp>
      <p:sp>
        <p:nvSpPr>
          <p:cNvPr id="4108" name="Rectangle 12"/>
          <p:cNvSpPr>
            <a:spLocks noChangeArrowheads="1"/>
          </p:cNvSpPr>
          <p:nvPr/>
        </p:nvSpPr>
        <p:spPr bwMode="auto">
          <a:xfrm>
            <a:off x="611188" y="4149725"/>
            <a:ext cx="3673475" cy="431800"/>
          </a:xfrm>
          <a:prstGeom prst="rect">
            <a:avLst/>
          </a:prstGeom>
          <a:solidFill>
            <a:srgbClr val="FFFF66"/>
          </a:solidFill>
          <a:ln w="9525">
            <a:solidFill>
              <a:schemeClr val="tx1"/>
            </a:solidFill>
            <a:miter lim="800000"/>
            <a:headEnd/>
            <a:tailEnd/>
          </a:ln>
        </p:spPr>
        <p:txBody>
          <a:bodyPr wrap="none" anchor="ctr"/>
          <a:lstStyle/>
          <a:p>
            <a:pPr>
              <a:defRPr/>
            </a:pPr>
            <a:r>
              <a:rPr lang="fr-BE" sz="2000" dirty="0">
                <a:solidFill>
                  <a:srgbClr val="000000"/>
                </a:solidFill>
                <a:latin typeface="+mj-lt"/>
                <a:cs typeface="+mn-cs"/>
              </a:rPr>
              <a:t>                     </a:t>
            </a:r>
            <a:r>
              <a:rPr lang="pl-PL" sz="2000" dirty="0">
                <a:solidFill>
                  <a:srgbClr val="000000"/>
                </a:solidFill>
                <a:latin typeface="+mj-lt"/>
                <a:cs typeface="+mn-cs"/>
              </a:rPr>
              <a:t>Koniec ciąży </a:t>
            </a:r>
            <a:endParaRPr lang="fr-BE" sz="2000" dirty="0">
              <a:solidFill>
                <a:srgbClr val="000000"/>
              </a:solidFill>
              <a:latin typeface="+mj-lt"/>
              <a:cs typeface="+mn-cs"/>
            </a:endParaRPr>
          </a:p>
        </p:txBody>
      </p:sp>
      <p:sp>
        <p:nvSpPr>
          <p:cNvPr id="4109" name="Rectangle 13"/>
          <p:cNvSpPr>
            <a:spLocks noChangeArrowheads="1"/>
          </p:cNvSpPr>
          <p:nvPr/>
        </p:nvSpPr>
        <p:spPr bwMode="auto">
          <a:xfrm>
            <a:off x="7812088" y="4149725"/>
            <a:ext cx="863600" cy="433388"/>
          </a:xfrm>
          <a:prstGeom prst="rect">
            <a:avLst/>
          </a:prstGeom>
          <a:solidFill>
            <a:srgbClr val="FFFF66"/>
          </a:solidFill>
          <a:ln w="9525">
            <a:solidFill>
              <a:schemeClr val="tx1"/>
            </a:solidFill>
            <a:miter lim="800000"/>
            <a:headEnd/>
            <a:tailEnd/>
          </a:ln>
        </p:spPr>
        <p:txBody>
          <a:bodyPr wrap="none" anchor="ctr"/>
          <a:lstStyle/>
          <a:p>
            <a:pPr>
              <a:defRPr/>
            </a:pPr>
            <a:r>
              <a:rPr lang="pl-PL" sz="2000" dirty="0">
                <a:solidFill>
                  <a:srgbClr val="000000"/>
                </a:solidFill>
                <a:latin typeface="+mj-lt"/>
                <a:cs typeface="+mn-cs"/>
              </a:rPr>
              <a:t>Ciąża</a:t>
            </a:r>
            <a:endParaRPr lang="fr-BE" sz="2000" dirty="0">
              <a:solidFill>
                <a:srgbClr val="000000"/>
              </a:solidFill>
              <a:latin typeface="+mj-lt"/>
              <a:cs typeface="+mn-cs"/>
            </a:endParaRPr>
          </a:p>
        </p:txBody>
      </p:sp>
      <p:grpSp>
        <p:nvGrpSpPr>
          <p:cNvPr id="2" name="Group 47"/>
          <p:cNvGrpSpPr>
            <a:grpSpLocks/>
          </p:cNvGrpSpPr>
          <p:nvPr/>
        </p:nvGrpSpPr>
        <p:grpSpPr bwMode="auto">
          <a:xfrm>
            <a:off x="468313" y="1628775"/>
            <a:ext cx="8496300" cy="2951163"/>
            <a:chOff x="295" y="1026"/>
            <a:chExt cx="5352" cy="1859"/>
          </a:xfrm>
        </p:grpSpPr>
        <p:sp>
          <p:nvSpPr>
            <p:cNvPr id="8235" name="Line 5"/>
            <p:cNvSpPr>
              <a:spLocks noChangeShapeType="1"/>
            </p:cNvSpPr>
            <p:nvPr/>
          </p:nvSpPr>
          <p:spPr bwMode="auto">
            <a:xfrm flipV="1">
              <a:off x="2744" y="1026"/>
              <a:ext cx="1950" cy="1043"/>
            </a:xfrm>
            <a:prstGeom prst="line">
              <a:avLst/>
            </a:prstGeom>
            <a:noFill/>
            <a:ln w="28575">
              <a:solidFill>
                <a:schemeClr val="bg1"/>
              </a:solidFill>
              <a:round/>
              <a:headEnd/>
              <a:tailEnd/>
            </a:ln>
          </p:spPr>
          <p:txBody>
            <a:bodyPr/>
            <a:lstStyle/>
            <a:p>
              <a:pPr>
                <a:defRPr/>
              </a:pPr>
              <a:endParaRPr lang="nl-NL" sz="2000">
                <a:solidFill>
                  <a:schemeClr val="tx1"/>
                </a:solidFill>
                <a:latin typeface="+mj-lt"/>
                <a:cs typeface="+mn-cs"/>
              </a:endParaRPr>
            </a:p>
          </p:txBody>
        </p:sp>
        <p:sp>
          <p:nvSpPr>
            <p:cNvPr id="8236" name="Line 14"/>
            <p:cNvSpPr>
              <a:spLocks noChangeShapeType="1"/>
            </p:cNvSpPr>
            <p:nvPr/>
          </p:nvSpPr>
          <p:spPr bwMode="auto">
            <a:xfrm>
              <a:off x="4694" y="1026"/>
              <a:ext cx="409" cy="0"/>
            </a:xfrm>
            <a:prstGeom prst="line">
              <a:avLst/>
            </a:prstGeom>
            <a:noFill/>
            <a:ln w="28575">
              <a:solidFill>
                <a:schemeClr val="bg1"/>
              </a:solidFill>
              <a:round/>
              <a:headEnd/>
              <a:tailEnd/>
            </a:ln>
          </p:spPr>
          <p:txBody>
            <a:bodyPr/>
            <a:lstStyle/>
            <a:p>
              <a:pPr>
                <a:defRPr/>
              </a:pPr>
              <a:endParaRPr lang="nl-NL" sz="2000">
                <a:solidFill>
                  <a:schemeClr val="tx1"/>
                </a:solidFill>
                <a:latin typeface="+mj-lt"/>
                <a:cs typeface="+mn-cs"/>
              </a:endParaRPr>
            </a:p>
          </p:txBody>
        </p:sp>
        <p:sp>
          <p:nvSpPr>
            <p:cNvPr id="8237" name="Line 15"/>
            <p:cNvSpPr>
              <a:spLocks noChangeShapeType="1"/>
            </p:cNvSpPr>
            <p:nvPr/>
          </p:nvSpPr>
          <p:spPr bwMode="auto">
            <a:xfrm flipH="1" flipV="1">
              <a:off x="295" y="1888"/>
              <a:ext cx="861" cy="317"/>
            </a:xfrm>
            <a:prstGeom prst="line">
              <a:avLst/>
            </a:prstGeom>
            <a:noFill/>
            <a:ln w="28575">
              <a:solidFill>
                <a:schemeClr val="bg1"/>
              </a:solidFill>
              <a:round/>
              <a:headEnd/>
              <a:tailEnd/>
            </a:ln>
          </p:spPr>
          <p:txBody>
            <a:bodyPr/>
            <a:lstStyle/>
            <a:p>
              <a:pPr>
                <a:defRPr/>
              </a:pPr>
              <a:endParaRPr lang="nl-NL" sz="2000">
                <a:solidFill>
                  <a:schemeClr val="tx1"/>
                </a:solidFill>
                <a:latin typeface="+mj-lt"/>
                <a:cs typeface="+mn-cs"/>
              </a:endParaRPr>
            </a:p>
          </p:txBody>
        </p:sp>
        <p:sp>
          <p:nvSpPr>
            <p:cNvPr id="8238" name="Line 16"/>
            <p:cNvSpPr>
              <a:spLocks noChangeShapeType="1"/>
            </p:cNvSpPr>
            <p:nvPr/>
          </p:nvSpPr>
          <p:spPr bwMode="auto">
            <a:xfrm flipV="1">
              <a:off x="1156" y="2205"/>
              <a:ext cx="0" cy="680"/>
            </a:xfrm>
            <a:prstGeom prst="line">
              <a:avLst/>
            </a:prstGeom>
            <a:noFill/>
            <a:ln w="28575">
              <a:solidFill>
                <a:schemeClr val="bg1"/>
              </a:solidFill>
              <a:round/>
              <a:headEnd/>
              <a:tailEnd/>
            </a:ln>
          </p:spPr>
          <p:txBody>
            <a:bodyPr/>
            <a:lstStyle/>
            <a:p>
              <a:pPr>
                <a:defRPr/>
              </a:pPr>
              <a:endParaRPr lang="nl-NL" sz="2000">
                <a:solidFill>
                  <a:schemeClr val="tx1"/>
                </a:solidFill>
                <a:latin typeface="+mj-lt"/>
                <a:cs typeface="+mn-cs"/>
              </a:endParaRPr>
            </a:p>
          </p:txBody>
        </p:sp>
        <p:sp>
          <p:nvSpPr>
            <p:cNvPr id="8239" name="Line 17"/>
            <p:cNvSpPr>
              <a:spLocks noChangeShapeType="1"/>
            </p:cNvSpPr>
            <p:nvPr/>
          </p:nvSpPr>
          <p:spPr bwMode="auto">
            <a:xfrm flipH="1" flipV="1">
              <a:off x="5103" y="1026"/>
              <a:ext cx="544" cy="136"/>
            </a:xfrm>
            <a:prstGeom prst="line">
              <a:avLst/>
            </a:prstGeom>
            <a:noFill/>
            <a:ln w="28575">
              <a:solidFill>
                <a:schemeClr val="bg1"/>
              </a:solidFill>
              <a:round/>
              <a:headEnd/>
              <a:tailEnd/>
            </a:ln>
          </p:spPr>
          <p:txBody>
            <a:bodyPr/>
            <a:lstStyle/>
            <a:p>
              <a:pPr>
                <a:defRPr/>
              </a:pPr>
              <a:endParaRPr lang="nl-NL" sz="2000">
                <a:solidFill>
                  <a:schemeClr val="tx1"/>
                </a:solidFill>
                <a:latin typeface="+mj-lt"/>
                <a:cs typeface="+mn-cs"/>
              </a:endParaRPr>
            </a:p>
          </p:txBody>
        </p:sp>
      </p:grpSp>
      <p:sp>
        <p:nvSpPr>
          <p:cNvPr id="8203" name="Line 18"/>
          <p:cNvSpPr>
            <a:spLocks noChangeShapeType="1"/>
          </p:cNvSpPr>
          <p:nvPr/>
        </p:nvSpPr>
        <p:spPr bwMode="auto">
          <a:xfrm>
            <a:off x="4284663" y="4652963"/>
            <a:ext cx="0" cy="863600"/>
          </a:xfrm>
          <a:prstGeom prst="line">
            <a:avLst/>
          </a:prstGeom>
          <a:noFill/>
          <a:ln w="12700">
            <a:solidFill>
              <a:schemeClr val="bg1"/>
            </a:solidFill>
            <a:round/>
            <a:headEnd/>
            <a:tailEnd type="triangle" w="med" len="med"/>
          </a:ln>
        </p:spPr>
        <p:txBody>
          <a:bodyPr/>
          <a:lstStyle/>
          <a:p>
            <a:pPr>
              <a:defRPr/>
            </a:pPr>
            <a:endParaRPr lang="nl-NL" sz="2000">
              <a:solidFill>
                <a:schemeClr val="tx1"/>
              </a:solidFill>
              <a:latin typeface="+mj-lt"/>
              <a:cs typeface="+mn-cs"/>
            </a:endParaRPr>
          </a:p>
        </p:txBody>
      </p:sp>
      <p:sp>
        <p:nvSpPr>
          <p:cNvPr id="8204" name="Text Box 25"/>
          <p:cNvSpPr txBox="1">
            <a:spLocks noChangeArrowheads="1"/>
          </p:cNvSpPr>
          <p:nvPr/>
        </p:nvSpPr>
        <p:spPr bwMode="auto">
          <a:xfrm>
            <a:off x="4140200" y="5507038"/>
            <a:ext cx="301625" cy="400050"/>
          </a:xfrm>
          <a:prstGeom prst="rect">
            <a:avLst/>
          </a:prstGeom>
          <a:noFill/>
          <a:ln w="9525">
            <a:solidFill>
              <a:schemeClr val="bg1"/>
            </a:solidFill>
            <a:miter lim="800000"/>
            <a:headEnd/>
            <a:tailEnd/>
          </a:ln>
        </p:spPr>
        <p:txBody>
          <a:bodyPr wrap="none">
            <a:spAutoFit/>
          </a:bodyPr>
          <a:lstStyle/>
          <a:p>
            <a:pPr>
              <a:defRPr/>
            </a:pPr>
            <a:r>
              <a:rPr lang="fr-BE" sz="2000">
                <a:latin typeface="+mj-lt"/>
                <a:cs typeface="+mn-cs"/>
              </a:rPr>
              <a:t>0</a:t>
            </a:r>
          </a:p>
        </p:txBody>
      </p:sp>
      <p:grpSp>
        <p:nvGrpSpPr>
          <p:cNvPr id="3" name="Group 51"/>
          <p:cNvGrpSpPr>
            <a:grpSpLocks/>
          </p:cNvGrpSpPr>
          <p:nvPr/>
        </p:nvGrpSpPr>
        <p:grpSpPr bwMode="auto">
          <a:xfrm>
            <a:off x="5435600" y="3716338"/>
            <a:ext cx="547688" cy="2266950"/>
            <a:chOff x="3379" y="2296"/>
            <a:chExt cx="345" cy="1428"/>
          </a:xfrm>
        </p:grpSpPr>
        <p:sp>
          <p:nvSpPr>
            <p:cNvPr id="8233" name="Line 22"/>
            <p:cNvSpPr>
              <a:spLocks noChangeShapeType="1"/>
            </p:cNvSpPr>
            <p:nvPr/>
          </p:nvSpPr>
          <p:spPr bwMode="auto">
            <a:xfrm>
              <a:off x="3560" y="2296"/>
              <a:ext cx="0" cy="1179"/>
            </a:xfrm>
            <a:prstGeom prst="line">
              <a:avLst/>
            </a:prstGeom>
            <a:noFill/>
            <a:ln w="12700">
              <a:solidFill>
                <a:schemeClr val="bg1"/>
              </a:solidFill>
              <a:round/>
              <a:headEnd/>
              <a:tailEnd type="triangle" w="med" len="med"/>
            </a:ln>
          </p:spPr>
          <p:txBody>
            <a:bodyPr/>
            <a:lstStyle/>
            <a:p>
              <a:pPr>
                <a:defRPr/>
              </a:pPr>
              <a:endParaRPr lang="nl-NL" sz="2000">
                <a:solidFill>
                  <a:schemeClr val="tx1"/>
                </a:solidFill>
                <a:latin typeface="+mj-lt"/>
                <a:cs typeface="+mn-cs"/>
              </a:endParaRPr>
            </a:p>
          </p:txBody>
        </p:sp>
        <p:sp>
          <p:nvSpPr>
            <p:cNvPr id="8234" name="Text Box 26"/>
            <p:cNvSpPr txBox="1">
              <a:spLocks noChangeArrowheads="1"/>
            </p:cNvSpPr>
            <p:nvPr/>
          </p:nvSpPr>
          <p:spPr bwMode="auto">
            <a:xfrm>
              <a:off x="3379" y="3468"/>
              <a:ext cx="345" cy="256"/>
            </a:xfrm>
            <a:prstGeom prst="rect">
              <a:avLst/>
            </a:prstGeom>
            <a:noFill/>
            <a:ln w="9525">
              <a:solidFill>
                <a:schemeClr val="bg1"/>
              </a:solidFill>
              <a:miter lim="800000"/>
              <a:headEnd/>
              <a:tailEnd/>
            </a:ln>
          </p:spPr>
          <p:txBody>
            <a:bodyPr wrap="none">
              <a:spAutoFit/>
            </a:bodyPr>
            <a:lstStyle/>
            <a:p>
              <a:pPr>
                <a:defRPr/>
              </a:pPr>
              <a:r>
                <a:rPr lang="fr-BE" sz="2000">
                  <a:latin typeface="+mj-lt"/>
                  <a:cs typeface="+mn-cs"/>
                </a:rPr>
                <a:t>+30</a:t>
              </a:r>
            </a:p>
          </p:txBody>
        </p:sp>
      </p:grpSp>
      <p:grpSp>
        <p:nvGrpSpPr>
          <p:cNvPr id="4" name="Group 54"/>
          <p:cNvGrpSpPr>
            <a:grpSpLocks/>
          </p:cNvGrpSpPr>
          <p:nvPr/>
        </p:nvGrpSpPr>
        <p:grpSpPr bwMode="auto">
          <a:xfrm>
            <a:off x="6443663" y="4652963"/>
            <a:ext cx="600075" cy="1233487"/>
            <a:chOff x="4059" y="2931"/>
            <a:chExt cx="378" cy="777"/>
          </a:xfrm>
        </p:grpSpPr>
        <p:sp>
          <p:nvSpPr>
            <p:cNvPr id="8231" name="Line 19"/>
            <p:cNvSpPr>
              <a:spLocks noChangeShapeType="1"/>
            </p:cNvSpPr>
            <p:nvPr/>
          </p:nvSpPr>
          <p:spPr bwMode="auto">
            <a:xfrm>
              <a:off x="4195" y="2931"/>
              <a:ext cx="0" cy="544"/>
            </a:xfrm>
            <a:prstGeom prst="line">
              <a:avLst/>
            </a:prstGeom>
            <a:noFill/>
            <a:ln w="12700">
              <a:solidFill>
                <a:schemeClr val="bg1"/>
              </a:solidFill>
              <a:round/>
              <a:headEnd/>
              <a:tailEnd type="triangle" w="med" len="med"/>
            </a:ln>
          </p:spPr>
          <p:txBody>
            <a:bodyPr/>
            <a:lstStyle/>
            <a:p>
              <a:pPr>
                <a:defRPr/>
              </a:pPr>
              <a:endParaRPr lang="nl-NL" sz="2000">
                <a:solidFill>
                  <a:schemeClr val="tx1"/>
                </a:solidFill>
                <a:latin typeface="+mj-lt"/>
                <a:cs typeface="+mn-cs"/>
              </a:endParaRPr>
            </a:p>
          </p:txBody>
        </p:sp>
        <p:sp>
          <p:nvSpPr>
            <p:cNvPr id="8232" name="Text Box 30"/>
            <p:cNvSpPr txBox="1">
              <a:spLocks noChangeArrowheads="1"/>
            </p:cNvSpPr>
            <p:nvPr/>
          </p:nvSpPr>
          <p:spPr bwMode="auto">
            <a:xfrm>
              <a:off x="4059" y="3456"/>
              <a:ext cx="378" cy="252"/>
            </a:xfrm>
            <a:prstGeom prst="rect">
              <a:avLst/>
            </a:prstGeom>
            <a:noFill/>
            <a:ln w="9525">
              <a:solidFill>
                <a:schemeClr val="bg1"/>
              </a:solidFill>
              <a:miter lim="800000"/>
              <a:headEnd/>
              <a:tailEnd/>
            </a:ln>
          </p:spPr>
          <p:txBody>
            <a:bodyPr wrap="none">
              <a:spAutoFit/>
            </a:bodyPr>
            <a:lstStyle/>
            <a:p>
              <a:pPr>
                <a:defRPr/>
              </a:pPr>
              <a:r>
                <a:rPr lang="fr-BE" sz="2000" dirty="0">
                  <a:latin typeface="+mj-lt"/>
                  <a:cs typeface="+mn-cs"/>
                </a:rPr>
                <a:t>+ 50</a:t>
              </a:r>
            </a:p>
          </p:txBody>
        </p:sp>
      </p:grpSp>
      <p:grpSp>
        <p:nvGrpSpPr>
          <p:cNvPr id="5" name="Group 49"/>
          <p:cNvGrpSpPr>
            <a:grpSpLocks/>
          </p:cNvGrpSpPr>
          <p:nvPr/>
        </p:nvGrpSpPr>
        <p:grpSpPr bwMode="auto">
          <a:xfrm>
            <a:off x="7524750" y="4652963"/>
            <a:ext cx="600075" cy="1233487"/>
            <a:chOff x="4740" y="2931"/>
            <a:chExt cx="378" cy="777"/>
          </a:xfrm>
        </p:grpSpPr>
        <p:sp>
          <p:nvSpPr>
            <p:cNvPr id="8229" name="Line 20"/>
            <p:cNvSpPr>
              <a:spLocks noChangeShapeType="1"/>
            </p:cNvSpPr>
            <p:nvPr/>
          </p:nvSpPr>
          <p:spPr bwMode="auto">
            <a:xfrm>
              <a:off x="4921" y="2931"/>
              <a:ext cx="0" cy="544"/>
            </a:xfrm>
            <a:prstGeom prst="line">
              <a:avLst/>
            </a:prstGeom>
            <a:noFill/>
            <a:ln w="12700">
              <a:solidFill>
                <a:schemeClr val="bg1"/>
              </a:solidFill>
              <a:round/>
              <a:headEnd/>
              <a:tailEnd type="triangle" w="med" len="med"/>
            </a:ln>
          </p:spPr>
          <p:txBody>
            <a:bodyPr/>
            <a:lstStyle/>
            <a:p>
              <a:pPr>
                <a:defRPr/>
              </a:pPr>
              <a:endParaRPr lang="nl-NL" sz="2000">
                <a:solidFill>
                  <a:schemeClr val="tx1"/>
                </a:solidFill>
                <a:latin typeface="+mj-lt"/>
                <a:cs typeface="+mn-cs"/>
              </a:endParaRPr>
            </a:p>
          </p:txBody>
        </p:sp>
        <p:sp>
          <p:nvSpPr>
            <p:cNvPr id="8230" name="Text Box 31"/>
            <p:cNvSpPr txBox="1">
              <a:spLocks noChangeArrowheads="1"/>
            </p:cNvSpPr>
            <p:nvPr/>
          </p:nvSpPr>
          <p:spPr bwMode="auto">
            <a:xfrm>
              <a:off x="4740" y="3456"/>
              <a:ext cx="378" cy="252"/>
            </a:xfrm>
            <a:prstGeom prst="rect">
              <a:avLst/>
            </a:prstGeom>
            <a:noFill/>
            <a:ln w="9525">
              <a:solidFill>
                <a:schemeClr val="bg1"/>
              </a:solidFill>
              <a:miter lim="800000"/>
              <a:headEnd/>
              <a:tailEnd/>
            </a:ln>
          </p:spPr>
          <p:txBody>
            <a:bodyPr wrap="none">
              <a:spAutoFit/>
            </a:bodyPr>
            <a:lstStyle/>
            <a:p>
              <a:pPr>
                <a:defRPr/>
              </a:pPr>
              <a:r>
                <a:rPr lang="fr-BE" sz="2000" dirty="0">
                  <a:latin typeface="+mj-lt"/>
                  <a:cs typeface="+mn-cs"/>
                </a:rPr>
                <a:t>+ 80</a:t>
              </a:r>
            </a:p>
          </p:txBody>
        </p:sp>
      </p:grpSp>
      <p:grpSp>
        <p:nvGrpSpPr>
          <p:cNvPr id="6" name="Group 57"/>
          <p:cNvGrpSpPr>
            <a:grpSpLocks/>
          </p:cNvGrpSpPr>
          <p:nvPr/>
        </p:nvGrpSpPr>
        <p:grpSpPr bwMode="auto">
          <a:xfrm>
            <a:off x="3203575" y="4579938"/>
            <a:ext cx="2198688" cy="1255712"/>
            <a:chOff x="2018" y="2885"/>
            <a:chExt cx="1385" cy="791"/>
          </a:xfrm>
        </p:grpSpPr>
        <p:sp>
          <p:nvSpPr>
            <p:cNvPr id="8222" name="Rectangle 11"/>
            <p:cNvSpPr>
              <a:spLocks noChangeArrowheads="1"/>
            </p:cNvSpPr>
            <p:nvPr/>
          </p:nvSpPr>
          <p:spPr bwMode="auto">
            <a:xfrm>
              <a:off x="2109" y="2885"/>
              <a:ext cx="1134" cy="271"/>
            </a:xfrm>
            <a:prstGeom prst="rect">
              <a:avLst/>
            </a:prstGeom>
            <a:solidFill>
              <a:srgbClr val="A50021"/>
            </a:solidFill>
            <a:ln w="9525">
              <a:solidFill>
                <a:schemeClr val="bg1"/>
              </a:solidFill>
              <a:miter lim="800000"/>
              <a:headEnd/>
              <a:tailEnd/>
            </a:ln>
          </p:spPr>
          <p:txBody>
            <a:bodyPr wrap="none" anchor="ctr"/>
            <a:lstStyle/>
            <a:p>
              <a:pPr>
                <a:defRPr/>
              </a:pPr>
              <a:r>
                <a:rPr lang="pl-PL" sz="1800" dirty="0">
                  <a:latin typeface="+mj-lt"/>
                  <a:cs typeface="+mn-cs"/>
                </a:rPr>
                <a:t>Okres przejściowy</a:t>
              </a:r>
              <a:endParaRPr lang="fr-BE" sz="1800" dirty="0">
                <a:latin typeface="+mj-lt"/>
                <a:cs typeface="+mn-cs"/>
              </a:endParaRPr>
            </a:p>
          </p:txBody>
        </p:sp>
        <p:grpSp>
          <p:nvGrpSpPr>
            <p:cNvPr id="19485" name="Group 52"/>
            <p:cNvGrpSpPr>
              <a:grpSpLocks/>
            </p:cNvGrpSpPr>
            <p:nvPr/>
          </p:nvGrpSpPr>
          <p:grpSpPr bwMode="auto">
            <a:xfrm>
              <a:off x="3061" y="2886"/>
              <a:ext cx="342" cy="790"/>
              <a:chOff x="3061" y="2931"/>
              <a:chExt cx="342" cy="790"/>
            </a:xfrm>
          </p:grpSpPr>
          <p:sp>
            <p:nvSpPr>
              <p:cNvPr id="8227" name="Line 24"/>
              <p:cNvSpPr>
                <a:spLocks noChangeShapeType="1"/>
              </p:cNvSpPr>
              <p:nvPr/>
            </p:nvSpPr>
            <p:spPr bwMode="auto">
              <a:xfrm>
                <a:off x="3243" y="2931"/>
                <a:ext cx="0" cy="544"/>
              </a:xfrm>
              <a:prstGeom prst="line">
                <a:avLst/>
              </a:prstGeom>
              <a:noFill/>
              <a:ln w="12700">
                <a:solidFill>
                  <a:schemeClr val="bg1"/>
                </a:solidFill>
                <a:round/>
                <a:headEnd/>
                <a:tailEnd type="triangle" w="med" len="med"/>
              </a:ln>
            </p:spPr>
            <p:txBody>
              <a:bodyPr/>
              <a:lstStyle/>
              <a:p>
                <a:pPr>
                  <a:defRPr/>
                </a:pPr>
                <a:endParaRPr lang="nl-NL" sz="2000">
                  <a:solidFill>
                    <a:schemeClr val="tx1"/>
                  </a:solidFill>
                  <a:latin typeface="+mj-lt"/>
                  <a:cs typeface="+mn-cs"/>
                </a:endParaRPr>
              </a:p>
            </p:txBody>
          </p:sp>
          <p:sp>
            <p:nvSpPr>
              <p:cNvPr id="8228" name="Text Box 28"/>
              <p:cNvSpPr txBox="1">
                <a:spLocks noChangeArrowheads="1"/>
              </p:cNvSpPr>
              <p:nvPr/>
            </p:nvSpPr>
            <p:spPr bwMode="auto">
              <a:xfrm>
                <a:off x="3061" y="3469"/>
                <a:ext cx="342" cy="252"/>
              </a:xfrm>
              <a:prstGeom prst="rect">
                <a:avLst/>
              </a:prstGeom>
              <a:noFill/>
              <a:ln w="9525">
                <a:solidFill>
                  <a:schemeClr val="bg1"/>
                </a:solidFill>
                <a:miter lim="800000"/>
                <a:headEnd/>
                <a:tailEnd/>
              </a:ln>
            </p:spPr>
            <p:txBody>
              <a:bodyPr wrap="none">
                <a:spAutoFit/>
              </a:bodyPr>
              <a:lstStyle/>
              <a:p>
                <a:pPr>
                  <a:defRPr/>
                </a:pPr>
                <a:r>
                  <a:rPr lang="fr-BE" sz="2000">
                    <a:latin typeface="+mj-lt"/>
                    <a:cs typeface="+mn-cs"/>
                  </a:rPr>
                  <a:t>+20</a:t>
                </a:r>
              </a:p>
            </p:txBody>
          </p:sp>
        </p:grpSp>
        <p:grpSp>
          <p:nvGrpSpPr>
            <p:cNvPr id="19486" name="Group 53"/>
            <p:cNvGrpSpPr>
              <a:grpSpLocks/>
            </p:cNvGrpSpPr>
            <p:nvPr/>
          </p:nvGrpSpPr>
          <p:grpSpPr bwMode="auto">
            <a:xfrm>
              <a:off x="2018" y="2886"/>
              <a:ext cx="345" cy="789"/>
              <a:chOff x="2018" y="2931"/>
              <a:chExt cx="345" cy="789"/>
            </a:xfrm>
          </p:grpSpPr>
          <p:sp>
            <p:nvSpPr>
              <p:cNvPr id="8225" name="Line 27"/>
              <p:cNvSpPr>
                <a:spLocks noChangeShapeType="1"/>
              </p:cNvSpPr>
              <p:nvPr/>
            </p:nvSpPr>
            <p:spPr bwMode="auto">
              <a:xfrm>
                <a:off x="2109" y="2931"/>
                <a:ext cx="0" cy="544"/>
              </a:xfrm>
              <a:prstGeom prst="line">
                <a:avLst/>
              </a:prstGeom>
              <a:noFill/>
              <a:ln w="12700">
                <a:solidFill>
                  <a:schemeClr val="bg1"/>
                </a:solidFill>
                <a:round/>
                <a:headEnd/>
                <a:tailEnd type="triangle" w="med" len="med"/>
              </a:ln>
            </p:spPr>
            <p:txBody>
              <a:bodyPr/>
              <a:lstStyle/>
              <a:p>
                <a:pPr>
                  <a:defRPr/>
                </a:pPr>
                <a:endParaRPr lang="nl-NL" sz="2000">
                  <a:solidFill>
                    <a:schemeClr val="tx1"/>
                  </a:solidFill>
                  <a:latin typeface="+mj-lt"/>
                  <a:cs typeface="+mn-cs"/>
                </a:endParaRPr>
              </a:p>
            </p:txBody>
          </p:sp>
          <p:sp>
            <p:nvSpPr>
              <p:cNvPr id="8226" name="Text Box 32"/>
              <p:cNvSpPr txBox="1">
                <a:spLocks noChangeArrowheads="1"/>
              </p:cNvSpPr>
              <p:nvPr/>
            </p:nvSpPr>
            <p:spPr bwMode="auto">
              <a:xfrm>
                <a:off x="2018" y="3468"/>
                <a:ext cx="345" cy="252"/>
              </a:xfrm>
              <a:prstGeom prst="rect">
                <a:avLst/>
              </a:prstGeom>
              <a:noFill/>
              <a:ln w="9525">
                <a:solidFill>
                  <a:schemeClr val="bg1"/>
                </a:solidFill>
                <a:miter lim="800000"/>
                <a:headEnd/>
                <a:tailEnd/>
              </a:ln>
            </p:spPr>
            <p:txBody>
              <a:bodyPr wrap="none">
                <a:spAutoFit/>
              </a:bodyPr>
              <a:lstStyle/>
              <a:p>
                <a:pPr>
                  <a:defRPr/>
                </a:pPr>
                <a:r>
                  <a:rPr lang="fr-BE" sz="2000" dirty="0">
                    <a:latin typeface="+mj-lt"/>
                    <a:cs typeface="+mn-cs"/>
                  </a:rPr>
                  <a:t>- 20</a:t>
                </a:r>
              </a:p>
            </p:txBody>
          </p:sp>
        </p:grpSp>
      </p:grpSp>
      <p:grpSp>
        <p:nvGrpSpPr>
          <p:cNvPr id="9" name="Group 50"/>
          <p:cNvGrpSpPr>
            <a:grpSpLocks/>
          </p:cNvGrpSpPr>
          <p:nvPr/>
        </p:nvGrpSpPr>
        <p:grpSpPr bwMode="auto">
          <a:xfrm>
            <a:off x="1619250" y="4652963"/>
            <a:ext cx="547688" cy="1233487"/>
            <a:chOff x="1020" y="2931"/>
            <a:chExt cx="345" cy="777"/>
          </a:xfrm>
        </p:grpSpPr>
        <p:sp>
          <p:nvSpPr>
            <p:cNvPr id="8220" name="Line 21"/>
            <p:cNvSpPr>
              <a:spLocks noChangeShapeType="1"/>
            </p:cNvSpPr>
            <p:nvPr/>
          </p:nvSpPr>
          <p:spPr bwMode="auto">
            <a:xfrm>
              <a:off x="1156" y="2931"/>
              <a:ext cx="0" cy="544"/>
            </a:xfrm>
            <a:prstGeom prst="line">
              <a:avLst/>
            </a:prstGeom>
            <a:noFill/>
            <a:ln w="12700">
              <a:solidFill>
                <a:schemeClr val="bg1"/>
              </a:solidFill>
              <a:round/>
              <a:headEnd/>
              <a:tailEnd type="triangle" w="med" len="med"/>
            </a:ln>
          </p:spPr>
          <p:txBody>
            <a:bodyPr/>
            <a:lstStyle/>
            <a:p>
              <a:pPr>
                <a:defRPr/>
              </a:pPr>
              <a:endParaRPr lang="nl-NL" sz="2000">
                <a:solidFill>
                  <a:schemeClr val="tx1"/>
                </a:solidFill>
                <a:latin typeface="+mj-lt"/>
                <a:cs typeface="+mn-cs"/>
              </a:endParaRPr>
            </a:p>
          </p:txBody>
        </p:sp>
        <p:sp>
          <p:nvSpPr>
            <p:cNvPr id="8221" name="Text Box 33"/>
            <p:cNvSpPr txBox="1">
              <a:spLocks noChangeArrowheads="1"/>
            </p:cNvSpPr>
            <p:nvPr/>
          </p:nvSpPr>
          <p:spPr bwMode="auto">
            <a:xfrm>
              <a:off x="1020" y="3456"/>
              <a:ext cx="345" cy="252"/>
            </a:xfrm>
            <a:prstGeom prst="rect">
              <a:avLst/>
            </a:prstGeom>
            <a:noFill/>
            <a:ln w="9525">
              <a:solidFill>
                <a:schemeClr val="bg1"/>
              </a:solidFill>
              <a:miter lim="800000"/>
              <a:headEnd/>
              <a:tailEnd/>
            </a:ln>
          </p:spPr>
          <p:txBody>
            <a:bodyPr wrap="none">
              <a:spAutoFit/>
            </a:bodyPr>
            <a:lstStyle/>
            <a:p>
              <a:pPr>
                <a:defRPr/>
              </a:pPr>
              <a:r>
                <a:rPr lang="fr-BE" sz="2000" dirty="0">
                  <a:latin typeface="+mj-lt"/>
                  <a:cs typeface="+mn-cs"/>
                </a:rPr>
                <a:t>- 60</a:t>
              </a:r>
            </a:p>
          </p:txBody>
        </p:sp>
      </p:grpSp>
      <p:grpSp>
        <p:nvGrpSpPr>
          <p:cNvPr id="10" name="Group 48"/>
          <p:cNvGrpSpPr>
            <a:grpSpLocks/>
          </p:cNvGrpSpPr>
          <p:nvPr/>
        </p:nvGrpSpPr>
        <p:grpSpPr bwMode="auto">
          <a:xfrm>
            <a:off x="6659563" y="4119563"/>
            <a:ext cx="1152525" cy="461962"/>
            <a:chOff x="4195" y="2595"/>
            <a:chExt cx="726" cy="291"/>
          </a:xfrm>
        </p:grpSpPr>
        <p:sp>
          <p:nvSpPr>
            <p:cNvPr id="8218" name="Rectangle 6"/>
            <p:cNvSpPr>
              <a:spLocks noChangeArrowheads="1"/>
            </p:cNvSpPr>
            <p:nvPr/>
          </p:nvSpPr>
          <p:spPr bwMode="auto">
            <a:xfrm>
              <a:off x="4195" y="2614"/>
              <a:ext cx="726" cy="272"/>
            </a:xfrm>
            <a:prstGeom prst="rect">
              <a:avLst/>
            </a:prstGeom>
            <a:solidFill>
              <a:srgbClr val="66CCFF"/>
            </a:solidFill>
            <a:ln w="9525">
              <a:solidFill>
                <a:schemeClr val="tx1"/>
              </a:solidFill>
              <a:miter lim="800000"/>
              <a:headEnd/>
              <a:tailEnd/>
            </a:ln>
          </p:spPr>
          <p:txBody>
            <a:bodyPr wrap="none" anchor="ctr"/>
            <a:lstStyle/>
            <a:p>
              <a:pPr>
                <a:defRPr/>
              </a:pPr>
              <a:endParaRPr lang="fr-FR" sz="2000">
                <a:solidFill>
                  <a:schemeClr val="tx1"/>
                </a:solidFill>
                <a:latin typeface="+mj-lt"/>
                <a:cs typeface="+mn-cs"/>
              </a:endParaRPr>
            </a:p>
          </p:txBody>
        </p:sp>
        <p:sp>
          <p:nvSpPr>
            <p:cNvPr id="8219" name="Text Box 34"/>
            <p:cNvSpPr txBox="1">
              <a:spLocks noChangeArrowheads="1"/>
            </p:cNvSpPr>
            <p:nvPr/>
          </p:nvSpPr>
          <p:spPr bwMode="auto">
            <a:xfrm>
              <a:off x="4195" y="2595"/>
              <a:ext cx="587" cy="252"/>
            </a:xfrm>
            <a:prstGeom prst="rect">
              <a:avLst/>
            </a:prstGeom>
            <a:noFill/>
            <a:ln w="9525">
              <a:noFill/>
              <a:miter lim="800000"/>
              <a:headEnd/>
              <a:tailEnd/>
            </a:ln>
          </p:spPr>
          <p:txBody>
            <a:bodyPr wrap="none">
              <a:spAutoFit/>
            </a:bodyPr>
            <a:lstStyle/>
            <a:p>
              <a:pPr>
                <a:defRPr/>
              </a:pPr>
              <a:r>
                <a:rPr lang="fr-BE" sz="2000" dirty="0">
                  <a:solidFill>
                    <a:schemeClr val="tx1"/>
                  </a:solidFill>
                  <a:latin typeface="+mj-lt"/>
                  <a:cs typeface="+mn-cs"/>
                </a:rPr>
                <a:t>  </a:t>
              </a:r>
              <a:r>
                <a:rPr lang="fr-BE" sz="2000" dirty="0">
                  <a:solidFill>
                    <a:srgbClr val="000000"/>
                  </a:solidFill>
                  <a:latin typeface="+mj-lt"/>
                  <a:cs typeface="+mn-cs"/>
                </a:rPr>
                <a:t> Repro</a:t>
              </a:r>
            </a:p>
          </p:txBody>
        </p:sp>
      </p:grpSp>
      <p:sp>
        <p:nvSpPr>
          <p:cNvPr id="8211" name="Text Box 35"/>
          <p:cNvSpPr txBox="1">
            <a:spLocks noChangeArrowheads="1"/>
          </p:cNvSpPr>
          <p:nvPr/>
        </p:nvSpPr>
        <p:spPr bwMode="auto">
          <a:xfrm>
            <a:off x="3924300" y="1190625"/>
            <a:ext cx="1309688" cy="369888"/>
          </a:xfrm>
          <a:prstGeom prst="rect">
            <a:avLst/>
          </a:prstGeom>
          <a:noFill/>
          <a:ln w="9525">
            <a:noFill/>
            <a:miter lim="800000"/>
            <a:headEnd/>
            <a:tailEnd/>
          </a:ln>
        </p:spPr>
        <p:txBody>
          <a:bodyPr wrap="none">
            <a:spAutoFit/>
          </a:bodyPr>
          <a:lstStyle/>
          <a:p>
            <a:pPr>
              <a:defRPr/>
            </a:pPr>
            <a:r>
              <a:rPr lang="pl-PL" sz="1800" dirty="0">
                <a:latin typeface="+mj-lt"/>
                <a:cs typeface="+mn-cs"/>
              </a:rPr>
              <a:t>Wycielenie</a:t>
            </a:r>
            <a:r>
              <a:rPr lang="fr-BE" sz="1800" dirty="0">
                <a:latin typeface="+mj-lt"/>
                <a:cs typeface="+mn-cs"/>
              </a:rPr>
              <a:t>  2</a:t>
            </a:r>
          </a:p>
        </p:txBody>
      </p:sp>
      <p:sp>
        <p:nvSpPr>
          <p:cNvPr id="8212" name="Rectangle 37"/>
          <p:cNvSpPr>
            <a:spLocks noChangeArrowheads="1"/>
          </p:cNvSpPr>
          <p:nvPr/>
        </p:nvSpPr>
        <p:spPr bwMode="auto">
          <a:xfrm>
            <a:off x="323850" y="3362325"/>
            <a:ext cx="184150" cy="366713"/>
          </a:xfrm>
          <a:prstGeom prst="rect">
            <a:avLst/>
          </a:prstGeom>
          <a:noFill/>
          <a:ln w="9525">
            <a:noFill/>
            <a:miter lim="800000"/>
            <a:headEnd/>
            <a:tailEnd/>
          </a:ln>
        </p:spPr>
        <p:txBody>
          <a:bodyPr wrap="none">
            <a:spAutoFit/>
          </a:bodyPr>
          <a:lstStyle/>
          <a:p>
            <a:pPr>
              <a:defRPr/>
            </a:pPr>
            <a:endParaRPr lang="fr-FR" sz="1800">
              <a:solidFill>
                <a:schemeClr val="tx1"/>
              </a:solidFill>
              <a:latin typeface="+mj-lt"/>
              <a:cs typeface="+mn-cs"/>
            </a:endParaRPr>
          </a:p>
        </p:txBody>
      </p:sp>
      <p:grpSp>
        <p:nvGrpSpPr>
          <p:cNvPr id="11" name="Group 62"/>
          <p:cNvGrpSpPr>
            <a:grpSpLocks/>
          </p:cNvGrpSpPr>
          <p:nvPr/>
        </p:nvGrpSpPr>
        <p:grpSpPr bwMode="auto">
          <a:xfrm>
            <a:off x="3376613" y="333375"/>
            <a:ext cx="5757862" cy="4254500"/>
            <a:chOff x="2109" y="206"/>
            <a:chExt cx="3627" cy="2680"/>
          </a:xfrm>
        </p:grpSpPr>
        <p:sp>
          <p:nvSpPr>
            <p:cNvPr id="8214" name="Line 58"/>
            <p:cNvSpPr>
              <a:spLocks noChangeShapeType="1"/>
            </p:cNvSpPr>
            <p:nvPr/>
          </p:nvSpPr>
          <p:spPr bwMode="auto">
            <a:xfrm flipV="1">
              <a:off x="2109" y="572"/>
              <a:ext cx="0" cy="2314"/>
            </a:xfrm>
            <a:prstGeom prst="line">
              <a:avLst/>
            </a:prstGeom>
            <a:noFill/>
            <a:ln w="9525">
              <a:solidFill>
                <a:schemeClr val="bg1"/>
              </a:solidFill>
              <a:round/>
              <a:headEnd/>
              <a:tailEnd/>
            </a:ln>
          </p:spPr>
          <p:txBody>
            <a:bodyPr/>
            <a:lstStyle/>
            <a:p>
              <a:pPr>
                <a:defRPr/>
              </a:pPr>
              <a:endParaRPr lang="nl-NL" sz="2000">
                <a:solidFill>
                  <a:schemeClr val="tx1"/>
                </a:solidFill>
                <a:latin typeface="+mj-lt"/>
                <a:cs typeface="+mn-cs"/>
              </a:endParaRPr>
            </a:p>
          </p:txBody>
        </p:sp>
        <p:sp>
          <p:nvSpPr>
            <p:cNvPr id="8215" name="Line 59"/>
            <p:cNvSpPr>
              <a:spLocks noChangeShapeType="1"/>
            </p:cNvSpPr>
            <p:nvPr/>
          </p:nvSpPr>
          <p:spPr bwMode="auto">
            <a:xfrm flipV="1">
              <a:off x="4921" y="572"/>
              <a:ext cx="0" cy="2042"/>
            </a:xfrm>
            <a:prstGeom prst="line">
              <a:avLst/>
            </a:prstGeom>
            <a:noFill/>
            <a:ln w="9525">
              <a:solidFill>
                <a:schemeClr val="bg1"/>
              </a:solidFill>
              <a:round/>
              <a:headEnd/>
              <a:tailEnd/>
            </a:ln>
          </p:spPr>
          <p:txBody>
            <a:bodyPr/>
            <a:lstStyle/>
            <a:p>
              <a:pPr>
                <a:defRPr/>
              </a:pPr>
              <a:endParaRPr lang="nl-NL" sz="2000">
                <a:solidFill>
                  <a:schemeClr val="tx1"/>
                </a:solidFill>
                <a:latin typeface="+mj-lt"/>
                <a:cs typeface="+mn-cs"/>
              </a:endParaRPr>
            </a:p>
          </p:txBody>
        </p:sp>
        <p:sp>
          <p:nvSpPr>
            <p:cNvPr id="8216" name="Line 60"/>
            <p:cNvSpPr>
              <a:spLocks noChangeShapeType="1"/>
            </p:cNvSpPr>
            <p:nvPr/>
          </p:nvSpPr>
          <p:spPr bwMode="auto">
            <a:xfrm>
              <a:off x="2109" y="572"/>
              <a:ext cx="2812" cy="0"/>
            </a:xfrm>
            <a:prstGeom prst="line">
              <a:avLst/>
            </a:prstGeom>
            <a:noFill/>
            <a:ln w="9525">
              <a:solidFill>
                <a:schemeClr val="bg1"/>
              </a:solidFill>
              <a:round/>
              <a:headEnd type="triangle" w="med" len="med"/>
              <a:tailEnd type="triangle" w="med" len="med"/>
            </a:ln>
          </p:spPr>
          <p:txBody>
            <a:bodyPr/>
            <a:lstStyle/>
            <a:p>
              <a:pPr>
                <a:defRPr/>
              </a:pPr>
              <a:endParaRPr lang="nl-NL" sz="2000">
                <a:solidFill>
                  <a:schemeClr val="tx1"/>
                </a:solidFill>
                <a:latin typeface="+mj-lt"/>
                <a:cs typeface="+mn-cs"/>
              </a:endParaRPr>
            </a:p>
          </p:txBody>
        </p:sp>
        <p:sp>
          <p:nvSpPr>
            <p:cNvPr id="8217" name="Text Box 61"/>
            <p:cNvSpPr txBox="1">
              <a:spLocks noChangeArrowheads="1"/>
            </p:cNvSpPr>
            <p:nvPr/>
          </p:nvSpPr>
          <p:spPr bwMode="auto">
            <a:xfrm>
              <a:off x="2504" y="206"/>
              <a:ext cx="3232" cy="252"/>
            </a:xfrm>
            <a:prstGeom prst="rect">
              <a:avLst/>
            </a:prstGeom>
            <a:noFill/>
            <a:ln w="9525">
              <a:solidFill>
                <a:schemeClr val="bg1"/>
              </a:solidFill>
              <a:miter lim="800000"/>
              <a:headEnd/>
              <a:tailEnd/>
            </a:ln>
          </p:spPr>
          <p:txBody>
            <a:bodyPr wrap="none">
              <a:spAutoFit/>
            </a:bodyPr>
            <a:lstStyle/>
            <a:p>
              <a:pPr>
                <a:defRPr/>
              </a:pPr>
              <a:r>
                <a:rPr lang="fr-BE" sz="2000" dirty="0">
                  <a:latin typeface="+mj-lt"/>
                  <a:cs typeface="+mn-cs"/>
                </a:rPr>
                <a:t>100 </a:t>
              </a:r>
              <a:r>
                <a:rPr lang="pl-PL" sz="2000" dirty="0">
                  <a:latin typeface="+mj-lt"/>
                  <a:cs typeface="+mn-cs"/>
                </a:rPr>
                <a:t>najefektywniej wykorzystanych </a:t>
              </a:r>
              <a:r>
                <a:rPr lang="fr-BE" sz="2000" dirty="0">
                  <a:latin typeface="+mj-lt"/>
                  <a:cs typeface="+mn-cs"/>
                </a:rPr>
                <a:t>d</a:t>
              </a:r>
              <a:r>
                <a:rPr lang="pl-PL" sz="2000" dirty="0">
                  <a:latin typeface="+mj-lt"/>
                  <a:cs typeface="+mn-cs"/>
                </a:rPr>
                <a:t>ni po wycieleniu </a:t>
              </a:r>
              <a:endParaRPr lang="fr-FR" sz="2000" dirty="0">
                <a:latin typeface="+mj-lt"/>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0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0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10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animBg="1"/>
      <p:bldP spid="4104" grpId="0" animBg="1"/>
      <p:bldP spid="4105" grpId="0" animBg="1"/>
      <p:bldP spid="4106" grpId="0" animBg="1"/>
      <p:bldP spid="4108" grpId="0" animBg="1"/>
      <p:bldP spid="410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p:cNvSpPr>
          <p:nvPr>
            <p:ph type="title"/>
          </p:nvPr>
        </p:nvSpPr>
        <p:spPr/>
        <p:txBody>
          <a:bodyPr/>
          <a:lstStyle/>
          <a:p>
            <a:r>
              <a:rPr lang="pl-PL" b="1" smtClean="0"/>
              <a:t>Wnioski</a:t>
            </a:r>
            <a:r>
              <a:rPr lang="fr-BE" b="1" smtClean="0"/>
              <a:t> </a:t>
            </a:r>
            <a:endParaRPr lang="fr-FR" b="1" smtClean="0"/>
          </a:p>
        </p:txBody>
      </p:sp>
      <p:sp>
        <p:nvSpPr>
          <p:cNvPr id="244739" name="Rectangle 3"/>
          <p:cNvSpPr>
            <a:spLocks noGrp="1"/>
          </p:cNvSpPr>
          <p:nvPr>
            <p:ph type="body" idx="1"/>
          </p:nvPr>
        </p:nvSpPr>
        <p:spPr>
          <a:xfrm>
            <a:off x="457200" y="1484313"/>
            <a:ext cx="8229600" cy="5113337"/>
          </a:xfrm>
        </p:spPr>
        <p:txBody>
          <a:bodyPr/>
          <a:lstStyle/>
          <a:p>
            <a:pPr>
              <a:lnSpc>
                <a:spcPct val="120000"/>
              </a:lnSpc>
            </a:pPr>
            <a:r>
              <a:rPr lang="fr-BE" smtClean="0"/>
              <a:t>Po</a:t>
            </a:r>
            <a:r>
              <a:rPr lang="pl-PL" smtClean="0"/>
              <a:t>wycieleniowy</a:t>
            </a:r>
            <a:r>
              <a:rPr lang="fr-BE" smtClean="0"/>
              <a:t> anoestrus</a:t>
            </a:r>
            <a:r>
              <a:rPr lang="pl-PL" smtClean="0"/>
              <a:t> jest najważniejszą </a:t>
            </a:r>
            <a:r>
              <a:rPr lang="fr-BE" smtClean="0"/>
              <a:t> </a:t>
            </a:r>
            <a:r>
              <a:rPr lang="pl-PL" smtClean="0"/>
              <a:t>przyczyną wzrostu liczby dni wolnych</a:t>
            </a:r>
            <a:r>
              <a:rPr lang="fr-BE" smtClean="0"/>
              <a:t>.</a:t>
            </a:r>
          </a:p>
          <a:p>
            <a:pPr>
              <a:lnSpc>
                <a:spcPct val="120000"/>
              </a:lnSpc>
            </a:pPr>
            <a:r>
              <a:rPr lang="pl-PL" smtClean="0">
                <a:solidFill>
                  <a:srgbClr val="FFFF99"/>
                </a:solidFill>
              </a:rPr>
              <a:t>Badanie rektalne i ultrasonograficzne są najskuteczniejszymi metodami do wykrywania powycieleniowego</a:t>
            </a:r>
            <a:r>
              <a:rPr lang="fr-BE" smtClean="0">
                <a:solidFill>
                  <a:srgbClr val="FFFF99"/>
                </a:solidFill>
              </a:rPr>
              <a:t> </a:t>
            </a:r>
            <a:r>
              <a:rPr lang="pl-PL" smtClean="0">
                <a:solidFill>
                  <a:srgbClr val="FFFF99"/>
                </a:solidFill>
              </a:rPr>
              <a:t> </a:t>
            </a:r>
            <a:r>
              <a:rPr lang="fr-BE" smtClean="0">
                <a:solidFill>
                  <a:srgbClr val="FFFF99"/>
                </a:solidFill>
              </a:rPr>
              <a:t>anoestrus</a:t>
            </a:r>
          </a:p>
          <a:p>
            <a:pPr>
              <a:lnSpc>
                <a:spcPct val="120000"/>
              </a:lnSpc>
            </a:pPr>
            <a:r>
              <a:rPr lang="pl-PL" smtClean="0"/>
              <a:t>Wyżej wymienione metody wraz z analizą</a:t>
            </a:r>
            <a:r>
              <a:rPr lang="fr-BE" smtClean="0"/>
              <a:t> BCS </a:t>
            </a:r>
            <a:r>
              <a:rPr lang="pl-PL" smtClean="0"/>
              <a:t>powinny być stosowane pomiędzy</a:t>
            </a:r>
            <a:r>
              <a:rPr lang="fr-BE" smtClean="0"/>
              <a:t> 20 </a:t>
            </a:r>
            <a:r>
              <a:rPr lang="pl-PL" smtClean="0"/>
              <a:t>a</a:t>
            </a:r>
            <a:r>
              <a:rPr lang="fr-BE" smtClean="0"/>
              <a:t> 50 d</a:t>
            </a:r>
            <a:r>
              <a:rPr lang="pl-PL" smtClean="0"/>
              <a:t>niem</a:t>
            </a:r>
            <a:r>
              <a:rPr lang="fr-BE" smtClean="0"/>
              <a:t> </a:t>
            </a:r>
            <a:r>
              <a:rPr lang="pl-PL" u="sng" smtClean="0"/>
              <a:t>i</a:t>
            </a:r>
            <a:r>
              <a:rPr lang="pl-PL" smtClean="0"/>
              <a:t> po</a:t>
            </a:r>
            <a:r>
              <a:rPr lang="fr-BE" smtClean="0"/>
              <a:t> 50 </a:t>
            </a:r>
            <a:r>
              <a:rPr lang="pl-PL" smtClean="0"/>
              <a:t>d</a:t>
            </a:r>
            <a:r>
              <a:rPr lang="fr-BE" smtClean="0"/>
              <a:t>o 70 d</a:t>
            </a:r>
            <a:r>
              <a:rPr lang="pl-PL" smtClean="0"/>
              <a:t>ni</a:t>
            </a:r>
            <a:r>
              <a:rPr lang="fr-BE" smtClean="0"/>
              <a:t> </a:t>
            </a:r>
            <a:r>
              <a:rPr lang="pl-PL" smtClean="0"/>
              <a:t>w w sytuacji, gdy krowa nie wykazuje objawów rujowych</a:t>
            </a:r>
            <a:endParaRPr lang="fr-BE" smtClean="0"/>
          </a:p>
          <a:p>
            <a:pPr>
              <a:lnSpc>
                <a:spcPct val="120000"/>
              </a:lnSpc>
            </a:pPr>
            <a:r>
              <a:rPr lang="pl-PL" smtClean="0">
                <a:solidFill>
                  <a:srgbClr val="FFFF99"/>
                </a:solidFill>
              </a:rPr>
              <a:t>Metody hormonalne </a:t>
            </a:r>
            <a:r>
              <a:rPr lang="fr-BE" smtClean="0">
                <a:solidFill>
                  <a:srgbClr val="FFFF99"/>
                </a:solidFill>
              </a:rPr>
              <a:t> </a:t>
            </a:r>
            <a:r>
              <a:rPr lang="pl-PL" smtClean="0">
                <a:solidFill>
                  <a:srgbClr val="FFFF99"/>
                </a:solidFill>
              </a:rPr>
              <a:t>pozostają relatywnie drogie</a:t>
            </a:r>
            <a:r>
              <a:rPr lang="fr-BE" smtClean="0">
                <a:solidFill>
                  <a:srgbClr val="FFFF99"/>
                </a:solidFill>
              </a:rPr>
              <a:t> </a:t>
            </a:r>
            <a:r>
              <a:rPr lang="pl-PL" smtClean="0">
                <a:solidFill>
                  <a:srgbClr val="FFFF99"/>
                </a:solidFill>
              </a:rPr>
              <a:t>i mniej skuteczne wobec właściwego zarządzania rozrodem stada oraz  hodowlą</a:t>
            </a:r>
            <a:r>
              <a:rPr lang="fr-BE" smtClean="0">
                <a:solidFill>
                  <a:srgbClr val="FFFF99"/>
                </a:solidFill>
              </a:rPr>
              <a:t> </a:t>
            </a:r>
            <a:r>
              <a:rPr lang="pl-PL" smtClean="0">
                <a:solidFill>
                  <a:srgbClr val="FFFF99"/>
                </a:solidFill>
              </a:rPr>
              <a:t>.</a:t>
            </a:r>
            <a:endParaRPr lang="fr-FR" smtClean="0">
              <a:solidFill>
                <a:srgbClr val="FFFF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47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47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47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47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Grp="1"/>
          </p:cNvSpPr>
          <p:nvPr>
            <p:ph type="title" idx="4294967295"/>
          </p:nvPr>
        </p:nvSpPr>
        <p:spPr>
          <a:xfrm>
            <a:off x="468313" y="2636838"/>
            <a:ext cx="8351837" cy="2087562"/>
          </a:xfrm>
          <a:solidFill>
            <a:srgbClr val="5F5F5F"/>
          </a:solidFill>
        </p:spPr>
        <p:txBody>
          <a:bodyPr/>
          <a:lstStyle/>
          <a:p>
            <a:r>
              <a:rPr lang="fr-BE" sz="4000" smtClean="0">
                <a:solidFill>
                  <a:schemeClr val="bg2"/>
                </a:solidFill>
              </a:rPr>
              <a:t>P</a:t>
            </a:r>
            <a:r>
              <a:rPr lang="pl-PL" sz="4000" smtClean="0">
                <a:solidFill>
                  <a:schemeClr val="bg2"/>
                </a:solidFill>
              </a:rPr>
              <a:t>rzyczyny poporodowego anoestrus w korelacji z długością okresu międzyciążowego</a:t>
            </a:r>
            <a:endParaRPr lang="fr-FR" sz="4000" smtClean="0">
              <a:solidFill>
                <a:schemeClr val="bg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Espace réservé du numéro de diapositive 4"/>
          <p:cNvSpPr txBox="1">
            <a:spLocks noGrp="1"/>
          </p:cNvSpPr>
          <p:nvPr/>
        </p:nvSpPr>
        <p:spPr bwMode="auto">
          <a:xfrm>
            <a:off x="7831138" y="6527800"/>
            <a:ext cx="1116012" cy="330200"/>
          </a:xfrm>
          <a:prstGeom prst="rect">
            <a:avLst/>
          </a:prstGeom>
          <a:noFill/>
          <a:ln>
            <a:miter lim="800000"/>
            <a:headEnd/>
            <a:tailEnd/>
          </a:ln>
        </p:spPr>
        <p:txBody>
          <a:bodyPr/>
          <a:lstStyle/>
          <a:p>
            <a:pPr algn="r" eaLnBrk="0" hangingPunct="0">
              <a:defRPr/>
            </a:pPr>
            <a:fld id="{0EB6F448-919F-417C-AC9A-502E06C9C523}" type="slidenum">
              <a:rPr lang="fr-FR" sz="1400" b="1">
                <a:latin typeface="+mn-lt"/>
                <a:cs typeface="+mn-cs"/>
              </a:rPr>
              <a:pPr algn="r" eaLnBrk="0" hangingPunct="0">
                <a:defRPr/>
              </a:pPr>
              <a:t>7</a:t>
            </a:fld>
            <a:endParaRPr lang="fr-FR" sz="1400" b="1">
              <a:latin typeface="+mn-lt"/>
              <a:cs typeface="+mn-cs"/>
            </a:endParaRPr>
          </a:p>
        </p:txBody>
      </p:sp>
      <p:sp>
        <p:nvSpPr>
          <p:cNvPr id="22530" name="Line 3"/>
          <p:cNvSpPr>
            <a:spLocks noChangeShapeType="1"/>
          </p:cNvSpPr>
          <p:nvPr/>
        </p:nvSpPr>
        <p:spPr bwMode="auto">
          <a:xfrm>
            <a:off x="6261100" y="4732338"/>
            <a:ext cx="0" cy="57150"/>
          </a:xfrm>
          <a:prstGeom prst="line">
            <a:avLst/>
          </a:prstGeom>
          <a:noFill/>
          <a:ln w="12700">
            <a:solidFill>
              <a:schemeClr val="bg1"/>
            </a:solidFill>
            <a:round/>
            <a:headEnd/>
            <a:tailEnd/>
          </a:ln>
        </p:spPr>
        <p:txBody>
          <a:bodyPr wrap="none" anchor="ctr"/>
          <a:lstStyle/>
          <a:p>
            <a:endParaRPr lang="fr-FR"/>
          </a:p>
        </p:txBody>
      </p:sp>
      <p:sp>
        <p:nvSpPr>
          <p:cNvPr id="22531" name="Line 4"/>
          <p:cNvSpPr>
            <a:spLocks noChangeShapeType="1"/>
          </p:cNvSpPr>
          <p:nvPr/>
        </p:nvSpPr>
        <p:spPr bwMode="auto">
          <a:xfrm>
            <a:off x="6013450" y="4732338"/>
            <a:ext cx="0" cy="57150"/>
          </a:xfrm>
          <a:prstGeom prst="line">
            <a:avLst/>
          </a:prstGeom>
          <a:noFill/>
          <a:ln w="12700">
            <a:solidFill>
              <a:schemeClr val="bg1"/>
            </a:solidFill>
            <a:round/>
            <a:headEnd/>
            <a:tailEnd/>
          </a:ln>
        </p:spPr>
        <p:txBody>
          <a:bodyPr wrap="none" anchor="ctr"/>
          <a:lstStyle/>
          <a:p>
            <a:endParaRPr lang="fr-FR"/>
          </a:p>
        </p:txBody>
      </p:sp>
      <p:sp>
        <p:nvSpPr>
          <p:cNvPr id="22532" name="Line 5"/>
          <p:cNvSpPr>
            <a:spLocks noChangeShapeType="1"/>
          </p:cNvSpPr>
          <p:nvPr/>
        </p:nvSpPr>
        <p:spPr bwMode="auto">
          <a:xfrm>
            <a:off x="5799138" y="4725988"/>
            <a:ext cx="0" cy="57150"/>
          </a:xfrm>
          <a:prstGeom prst="line">
            <a:avLst/>
          </a:prstGeom>
          <a:noFill/>
          <a:ln w="12700">
            <a:solidFill>
              <a:schemeClr val="bg1"/>
            </a:solidFill>
            <a:round/>
            <a:headEnd/>
            <a:tailEnd/>
          </a:ln>
        </p:spPr>
        <p:txBody>
          <a:bodyPr wrap="none" anchor="ctr"/>
          <a:lstStyle/>
          <a:p>
            <a:endParaRPr lang="fr-FR"/>
          </a:p>
        </p:txBody>
      </p:sp>
      <p:sp>
        <p:nvSpPr>
          <p:cNvPr id="22533" name="Line 6"/>
          <p:cNvSpPr>
            <a:spLocks noChangeShapeType="1"/>
          </p:cNvSpPr>
          <p:nvPr/>
        </p:nvSpPr>
        <p:spPr bwMode="auto">
          <a:xfrm>
            <a:off x="5353050" y="4725988"/>
            <a:ext cx="0" cy="57150"/>
          </a:xfrm>
          <a:prstGeom prst="line">
            <a:avLst/>
          </a:prstGeom>
          <a:noFill/>
          <a:ln w="12700">
            <a:solidFill>
              <a:schemeClr val="bg1"/>
            </a:solidFill>
            <a:round/>
            <a:headEnd/>
            <a:tailEnd/>
          </a:ln>
        </p:spPr>
        <p:txBody>
          <a:bodyPr wrap="none" anchor="ctr"/>
          <a:lstStyle/>
          <a:p>
            <a:endParaRPr lang="fr-FR"/>
          </a:p>
        </p:txBody>
      </p:sp>
      <p:sp>
        <p:nvSpPr>
          <p:cNvPr id="22534" name="Line 7"/>
          <p:cNvSpPr>
            <a:spLocks noChangeShapeType="1"/>
          </p:cNvSpPr>
          <p:nvPr/>
        </p:nvSpPr>
        <p:spPr bwMode="auto">
          <a:xfrm>
            <a:off x="5567363" y="4725988"/>
            <a:ext cx="0" cy="57150"/>
          </a:xfrm>
          <a:prstGeom prst="line">
            <a:avLst/>
          </a:prstGeom>
          <a:noFill/>
          <a:ln w="12700">
            <a:solidFill>
              <a:schemeClr val="bg1"/>
            </a:solidFill>
            <a:round/>
            <a:headEnd/>
            <a:tailEnd/>
          </a:ln>
        </p:spPr>
        <p:txBody>
          <a:bodyPr wrap="none" anchor="ctr"/>
          <a:lstStyle/>
          <a:p>
            <a:endParaRPr lang="fr-FR"/>
          </a:p>
        </p:txBody>
      </p:sp>
      <p:sp>
        <p:nvSpPr>
          <p:cNvPr id="22535" name="Line 8"/>
          <p:cNvSpPr>
            <a:spLocks noChangeShapeType="1"/>
          </p:cNvSpPr>
          <p:nvPr/>
        </p:nvSpPr>
        <p:spPr bwMode="auto">
          <a:xfrm>
            <a:off x="4675188" y="4732338"/>
            <a:ext cx="0" cy="57150"/>
          </a:xfrm>
          <a:prstGeom prst="line">
            <a:avLst/>
          </a:prstGeom>
          <a:noFill/>
          <a:ln w="12700">
            <a:solidFill>
              <a:schemeClr val="bg1"/>
            </a:solidFill>
            <a:round/>
            <a:headEnd/>
            <a:tailEnd/>
          </a:ln>
        </p:spPr>
        <p:txBody>
          <a:bodyPr wrap="none" anchor="ctr"/>
          <a:lstStyle/>
          <a:p>
            <a:endParaRPr lang="fr-FR"/>
          </a:p>
        </p:txBody>
      </p:sp>
      <p:sp>
        <p:nvSpPr>
          <p:cNvPr id="22536" name="Line 9"/>
          <p:cNvSpPr>
            <a:spLocks noChangeShapeType="1"/>
          </p:cNvSpPr>
          <p:nvPr/>
        </p:nvSpPr>
        <p:spPr bwMode="auto">
          <a:xfrm>
            <a:off x="4900613" y="4725988"/>
            <a:ext cx="0" cy="57150"/>
          </a:xfrm>
          <a:prstGeom prst="line">
            <a:avLst/>
          </a:prstGeom>
          <a:noFill/>
          <a:ln w="12700">
            <a:solidFill>
              <a:schemeClr val="bg1"/>
            </a:solidFill>
            <a:round/>
            <a:headEnd/>
            <a:tailEnd/>
          </a:ln>
        </p:spPr>
        <p:txBody>
          <a:bodyPr wrap="none" anchor="ctr"/>
          <a:lstStyle/>
          <a:p>
            <a:endParaRPr lang="fr-FR"/>
          </a:p>
        </p:txBody>
      </p:sp>
      <p:sp>
        <p:nvSpPr>
          <p:cNvPr id="22537" name="Line 10"/>
          <p:cNvSpPr>
            <a:spLocks noChangeShapeType="1"/>
          </p:cNvSpPr>
          <p:nvPr/>
        </p:nvSpPr>
        <p:spPr bwMode="auto">
          <a:xfrm>
            <a:off x="5132388" y="4725988"/>
            <a:ext cx="0" cy="57150"/>
          </a:xfrm>
          <a:prstGeom prst="line">
            <a:avLst/>
          </a:prstGeom>
          <a:noFill/>
          <a:ln w="12700">
            <a:solidFill>
              <a:schemeClr val="bg1"/>
            </a:solidFill>
            <a:round/>
            <a:headEnd/>
            <a:tailEnd/>
          </a:ln>
        </p:spPr>
        <p:txBody>
          <a:bodyPr wrap="none" anchor="ctr"/>
          <a:lstStyle/>
          <a:p>
            <a:endParaRPr lang="fr-FR"/>
          </a:p>
        </p:txBody>
      </p:sp>
      <p:sp>
        <p:nvSpPr>
          <p:cNvPr id="22538" name="Line 11"/>
          <p:cNvSpPr>
            <a:spLocks noChangeShapeType="1"/>
          </p:cNvSpPr>
          <p:nvPr/>
        </p:nvSpPr>
        <p:spPr bwMode="auto">
          <a:xfrm>
            <a:off x="3997325" y="4732338"/>
            <a:ext cx="0" cy="57150"/>
          </a:xfrm>
          <a:prstGeom prst="line">
            <a:avLst/>
          </a:prstGeom>
          <a:noFill/>
          <a:ln w="12700">
            <a:solidFill>
              <a:schemeClr val="bg1"/>
            </a:solidFill>
            <a:round/>
            <a:headEnd/>
            <a:tailEnd/>
          </a:ln>
        </p:spPr>
        <p:txBody>
          <a:bodyPr wrap="none" anchor="ctr"/>
          <a:lstStyle/>
          <a:p>
            <a:endParaRPr lang="fr-FR"/>
          </a:p>
        </p:txBody>
      </p:sp>
      <p:sp>
        <p:nvSpPr>
          <p:cNvPr id="22539" name="Line 12"/>
          <p:cNvSpPr>
            <a:spLocks noChangeShapeType="1"/>
          </p:cNvSpPr>
          <p:nvPr/>
        </p:nvSpPr>
        <p:spPr bwMode="auto">
          <a:xfrm>
            <a:off x="4217988" y="4725988"/>
            <a:ext cx="0" cy="57150"/>
          </a:xfrm>
          <a:prstGeom prst="line">
            <a:avLst/>
          </a:prstGeom>
          <a:noFill/>
          <a:ln w="12700">
            <a:solidFill>
              <a:schemeClr val="bg1"/>
            </a:solidFill>
            <a:round/>
            <a:headEnd/>
            <a:tailEnd/>
          </a:ln>
        </p:spPr>
        <p:txBody>
          <a:bodyPr wrap="none" anchor="ctr"/>
          <a:lstStyle/>
          <a:p>
            <a:endParaRPr lang="fr-FR"/>
          </a:p>
        </p:txBody>
      </p:sp>
      <p:sp>
        <p:nvSpPr>
          <p:cNvPr id="22540" name="Line 13"/>
          <p:cNvSpPr>
            <a:spLocks noChangeShapeType="1"/>
          </p:cNvSpPr>
          <p:nvPr/>
        </p:nvSpPr>
        <p:spPr bwMode="auto">
          <a:xfrm>
            <a:off x="4449763" y="4725988"/>
            <a:ext cx="0" cy="57150"/>
          </a:xfrm>
          <a:prstGeom prst="line">
            <a:avLst/>
          </a:prstGeom>
          <a:noFill/>
          <a:ln w="12700">
            <a:solidFill>
              <a:schemeClr val="bg1"/>
            </a:solidFill>
            <a:round/>
            <a:headEnd/>
            <a:tailEnd/>
          </a:ln>
        </p:spPr>
        <p:txBody>
          <a:bodyPr wrap="none" anchor="ctr"/>
          <a:lstStyle/>
          <a:p>
            <a:endParaRPr lang="fr-FR"/>
          </a:p>
        </p:txBody>
      </p:sp>
      <p:sp>
        <p:nvSpPr>
          <p:cNvPr id="22541" name="Line 14"/>
          <p:cNvSpPr>
            <a:spLocks noChangeShapeType="1"/>
          </p:cNvSpPr>
          <p:nvPr/>
        </p:nvSpPr>
        <p:spPr bwMode="auto">
          <a:xfrm>
            <a:off x="3767138" y="4732338"/>
            <a:ext cx="0" cy="57150"/>
          </a:xfrm>
          <a:prstGeom prst="line">
            <a:avLst/>
          </a:prstGeom>
          <a:noFill/>
          <a:ln w="12700">
            <a:solidFill>
              <a:schemeClr val="bg1"/>
            </a:solidFill>
            <a:round/>
            <a:headEnd/>
            <a:tailEnd/>
          </a:ln>
        </p:spPr>
        <p:txBody>
          <a:bodyPr wrap="none" anchor="ctr"/>
          <a:lstStyle/>
          <a:p>
            <a:endParaRPr lang="fr-FR"/>
          </a:p>
        </p:txBody>
      </p:sp>
      <p:sp>
        <p:nvSpPr>
          <p:cNvPr id="22542" name="Line 15"/>
          <p:cNvSpPr>
            <a:spLocks noChangeShapeType="1"/>
          </p:cNvSpPr>
          <p:nvPr/>
        </p:nvSpPr>
        <p:spPr bwMode="auto">
          <a:xfrm>
            <a:off x="3314700" y="4732338"/>
            <a:ext cx="0" cy="57150"/>
          </a:xfrm>
          <a:prstGeom prst="line">
            <a:avLst/>
          </a:prstGeom>
          <a:noFill/>
          <a:ln w="12700">
            <a:solidFill>
              <a:schemeClr val="bg1"/>
            </a:solidFill>
            <a:round/>
            <a:headEnd/>
            <a:tailEnd/>
          </a:ln>
        </p:spPr>
        <p:txBody>
          <a:bodyPr wrap="none" anchor="ctr"/>
          <a:lstStyle/>
          <a:p>
            <a:endParaRPr lang="fr-FR"/>
          </a:p>
        </p:txBody>
      </p:sp>
      <p:sp>
        <p:nvSpPr>
          <p:cNvPr id="22543" name="Line 16"/>
          <p:cNvSpPr>
            <a:spLocks noChangeShapeType="1"/>
          </p:cNvSpPr>
          <p:nvPr/>
        </p:nvSpPr>
        <p:spPr bwMode="auto">
          <a:xfrm>
            <a:off x="3535363" y="4732338"/>
            <a:ext cx="0" cy="57150"/>
          </a:xfrm>
          <a:prstGeom prst="line">
            <a:avLst/>
          </a:prstGeom>
          <a:noFill/>
          <a:ln w="12700">
            <a:solidFill>
              <a:schemeClr val="bg1"/>
            </a:solidFill>
            <a:round/>
            <a:headEnd/>
            <a:tailEnd/>
          </a:ln>
        </p:spPr>
        <p:txBody>
          <a:bodyPr wrap="none" anchor="ctr"/>
          <a:lstStyle/>
          <a:p>
            <a:endParaRPr lang="fr-FR"/>
          </a:p>
        </p:txBody>
      </p:sp>
      <p:sp>
        <p:nvSpPr>
          <p:cNvPr id="22544" name="Line 17"/>
          <p:cNvSpPr>
            <a:spLocks noChangeShapeType="1"/>
          </p:cNvSpPr>
          <p:nvPr/>
        </p:nvSpPr>
        <p:spPr bwMode="auto">
          <a:xfrm>
            <a:off x="2868613" y="4725988"/>
            <a:ext cx="0" cy="57150"/>
          </a:xfrm>
          <a:prstGeom prst="line">
            <a:avLst/>
          </a:prstGeom>
          <a:noFill/>
          <a:ln w="12700">
            <a:solidFill>
              <a:schemeClr val="bg1"/>
            </a:solidFill>
            <a:round/>
            <a:headEnd/>
            <a:tailEnd/>
          </a:ln>
        </p:spPr>
        <p:txBody>
          <a:bodyPr wrap="none" anchor="ctr"/>
          <a:lstStyle/>
          <a:p>
            <a:endParaRPr lang="fr-FR"/>
          </a:p>
        </p:txBody>
      </p:sp>
      <p:sp>
        <p:nvSpPr>
          <p:cNvPr id="22545" name="Line 18"/>
          <p:cNvSpPr>
            <a:spLocks noChangeShapeType="1"/>
          </p:cNvSpPr>
          <p:nvPr/>
        </p:nvSpPr>
        <p:spPr bwMode="auto">
          <a:xfrm>
            <a:off x="3089275" y="4725988"/>
            <a:ext cx="0" cy="57150"/>
          </a:xfrm>
          <a:prstGeom prst="line">
            <a:avLst/>
          </a:prstGeom>
          <a:noFill/>
          <a:ln w="12700">
            <a:solidFill>
              <a:schemeClr val="bg1"/>
            </a:solidFill>
            <a:round/>
            <a:headEnd/>
            <a:tailEnd/>
          </a:ln>
        </p:spPr>
        <p:txBody>
          <a:bodyPr wrap="none" anchor="ctr"/>
          <a:lstStyle/>
          <a:p>
            <a:endParaRPr lang="fr-FR"/>
          </a:p>
        </p:txBody>
      </p:sp>
      <p:sp>
        <p:nvSpPr>
          <p:cNvPr id="22546" name="Line 19"/>
          <p:cNvSpPr>
            <a:spLocks noChangeShapeType="1"/>
          </p:cNvSpPr>
          <p:nvPr/>
        </p:nvSpPr>
        <p:spPr bwMode="auto">
          <a:xfrm>
            <a:off x="1722438" y="4725988"/>
            <a:ext cx="0" cy="57150"/>
          </a:xfrm>
          <a:prstGeom prst="line">
            <a:avLst/>
          </a:prstGeom>
          <a:noFill/>
          <a:ln w="12700">
            <a:solidFill>
              <a:schemeClr val="bg1"/>
            </a:solidFill>
            <a:round/>
            <a:headEnd/>
            <a:tailEnd/>
          </a:ln>
        </p:spPr>
        <p:txBody>
          <a:bodyPr wrap="none" anchor="ctr"/>
          <a:lstStyle/>
          <a:p>
            <a:endParaRPr lang="fr-FR"/>
          </a:p>
        </p:txBody>
      </p:sp>
      <p:sp>
        <p:nvSpPr>
          <p:cNvPr id="22547" name="Line 20"/>
          <p:cNvSpPr>
            <a:spLocks noChangeShapeType="1"/>
          </p:cNvSpPr>
          <p:nvPr/>
        </p:nvSpPr>
        <p:spPr bwMode="auto">
          <a:xfrm>
            <a:off x="2406650" y="4725988"/>
            <a:ext cx="0" cy="57150"/>
          </a:xfrm>
          <a:prstGeom prst="line">
            <a:avLst/>
          </a:prstGeom>
          <a:noFill/>
          <a:ln w="12700">
            <a:solidFill>
              <a:schemeClr val="bg1"/>
            </a:solidFill>
            <a:round/>
            <a:headEnd/>
            <a:tailEnd/>
          </a:ln>
        </p:spPr>
        <p:txBody>
          <a:bodyPr wrap="none" anchor="ctr"/>
          <a:lstStyle/>
          <a:p>
            <a:endParaRPr lang="fr-FR"/>
          </a:p>
        </p:txBody>
      </p:sp>
      <p:sp>
        <p:nvSpPr>
          <p:cNvPr id="22548" name="Line 21"/>
          <p:cNvSpPr>
            <a:spLocks noChangeShapeType="1"/>
          </p:cNvSpPr>
          <p:nvPr/>
        </p:nvSpPr>
        <p:spPr bwMode="auto">
          <a:xfrm>
            <a:off x="2649538" y="4732338"/>
            <a:ext cx="0" cy="57150"/>
          </a:xfrm>
          <a:prstGeom prst="line">
            <a:avLst/>
          </a:prstGeom>
          <a:noFill/>
          <a:ln w="12700">
            <a:solidFill>
              <a:schemeClr val="bg1"/>
            </a:solidFill>
            <a:round/>
            <a:headEnd/>
            <a:tailEnd/>
          </a:ln>
        </p:spPr>
        <p:txBody>
          <a:bodyPr wrap="none" anchor="ctr"/>
          <a:lstStyle/>
          <a:p>
            <a:endParaRPr lang="fr-FR"/>
          </a:p>
        </p:txBody>
      </p:sp>
      <p:sp>
        <p:nvSpPr>
          <p:cNvPr id="22549" name="Line 22"/>
          <p:cNvSpPr>
            <a:spLocks noChangeShapeType="1"/>
          </p:cNvSpPr>
          <p:nvPr/>
        </p:nvSpPr>
        <p:spPr bwMode="auto">
          <a:xfrm>
            <a:off x="2185988" y="4725988"/>
            <a:ext cx="0" cy="57150"/>
          </a:xfrm>
          <a:prstGeom prst="line">
            <a:avLst/>
          </a:prstGeom>
          <a:noFill/>
          <a:ln w="12700">
            <a:solidFill>
              <a:schemeClr val="bg1"/>
            </a:solidFill>
            <a:round/>
            <a:headEnd/>
            <a:tailEnd/>
          </a:ln>
        </p:spPr>
        <p:txBody>
          <a:bodyPr wrap="none" anchor="ctr"/>
          <a:lstStyle/>
          <a:p>
            <a:endParaRPr lang="fr-FR"/>
          </a:p>
        </p:txBody>
      </p:sp>
      <p:sp>
        <p:nvSpPr>
          <p:cNvPr id="22550" name="Line 23"/>
          <p:cNvSpPr>
            <a:spLocks noChangeShapeType="1"/>
          </p:cNvSpPr>
          <p:nvPr/>
        </p:nvSpPr>
        <p:spPr bwMode="auto">
          <a:xfrm>
            <a:off x="1949450" y="4725988"/>
            <a:ext cx="0" cy="57150"/>
          </a:xfrm>
          <a:prstGeom prst="line">
            <a:avLst/>
          </a:prstGeom>
          <a:noFill/>
          <a:ln w="12700">
            <a:solidFill>
              <a:schemeClr val="bg1"/>
            </a:solidFill>
            <a:round/>
            <a:headEnd/>
            <a:tailEnd/>
          </a:ln>
        </p:spPr>
        <p:txBody>
          <a:bodyPr wrap="none" anchor="ctr"/>
          <a:lstStyle/>
          <a:p>
            <a:endParaRPr lang="fr-FR"/>
          </a:p>
        </p:txBody>
      </p:sp>
      <p:sp>
        <p:nvSpPr>
          <p:cNvPr id="22551" name="Line 24"/>
          <p:cNvSpPr>
            <a:spLocks noChangeShapeType="1"/>
          </p:cNvSpPr>
          <p:nvPr/>
        </p:nvSpPr>
        <p:spPr bwMode="auto">
          <a:xfrm>
            <a:off x="1503363" y="4725988"/>
            <a:ext cx="0" cy="57150"/>
          </a:xfrm>
          <a:prstGeom prst="line">
            <a:avLst/>
          </a:prstGeom>
          <a:noFill/>
          <a:ln w="12700">
            <a:solidFill>
              <a:schemeClr val="bg1"/>
            </a:solidFill>
            <a:round/>
            <a:headEnd/>
            <a:tailEnd/>
          </a:ln>
        </p:spPr>
        <p:txBody>
          <a:bodyPr wrap="none" anchor="ctr"/>
          <a:lstStyle/>
          <a:p>
            <a:endParaRPr lang="fr-FR"/>
          </a:p>
        </p:txBody>
      </p:sp>
      <p:sp>
        <p:nvSpPr>
          <p:cNvPr id="22552" name="Line 25"/>
          <p:cNvSpPr>
            <a:spLocks noChangeShapeType="1"/>
          </p:cNvSpPr>
          <p:nvPr/>
        </p:nvSpPr>
        <p:spPr bwMode="auto">
          <a:xfrm flipV="1">
            <a:off x="6256338" y="4651375"/>
            <a:ext cx="0" cy="69850"/>
          </a:xfrm>
          <a:prstGeom prst="line">
            <a:avLst/>
          </a:prstGeom>
          <a:noFill/>
          <a:ln w="12700">
            <a:solidFill>
              <a:schemeClr val="tx1"/>
            </a:solidFill>
            <a:round/>
            <a:headEnd/>
            <a:tailEnd/>
          </a:ln>
        </p:spPr>
        <p:txBody>
          <a:bodyPr wrap="none" anchor="ctr"/>
          <a:lstStyle/>
          <a:p>
            <a:endParaRPr lang="fr-FR"/>
          </a:p>
        </p:txBody>
      </p:sp>
      <p:sp>
        <p:nvSpPr>
          <p:cNvPr id="266267" name="Line 27"/>
          <p:cNvSpPr>
            <a:spLocks noChangeShapeType="1"/>
          </p:cNvSpPr>
          <p:nvPr/>
        </p:nvSpPr>
        <p:spPr bwMode="auto">
          <a:xfrm flipV="1">
            <a:off x="5710238" y="6226175"/>
            <a:ext cx="0" cy="57150"/>
          </a:xfrm>
          <a:prstGeom prst="line">
            <a:avLst/>
          </a:prstGeom>
          <a:noFill/>
          <a:ln w="12700">
            <a:noFill/>
            <a:round/>
            <a:headEnd/>
            <a:tailEnd/>
          </a:ln>
          <a:effectLst>
            <a:outerShdw dist="35921" dir="2700000" algn="ctr" rotWithShape="0">
              <a:schemeClr val="bg2"/>
            </a:outerShdw>
          </a:effectLst>
        </p:spPr>
        <p:txBody>
          <a:bodyPr wrap="none" anchor="ctr"/>
          <a:lstStyle/>
          <a:p>
            <a:pPr eaLnBrk="0" hangingPunct="0">
              <a:defRPr/>
            </a:pPr>
            <a:endParaRPr lang="nl-NL" sz="3200">
              <a:solidFill>
                <a:schemeClr val="tx1"/>
              </a:solidFill>
              <a:latin typeface="Vrinda" pitchFamily="2" charset="0"/>
              <a:cs typeface="+mn-cs"/>
            </a:endParaRPr>
          </a:p>
        </p:txBody>
      </p:sp>
      <p:sp>
        <p:nvSpPr>
          <p:cNvPr id="22554" name="Line 29"/>
          <p:cNvSpPr>
            <a:spLocks noChangeShapeType="1"/>
          </p:cNvSpPr>
          <p:nvPr/>
        </p:nvSpPr>
        <p:spPr bwMode="auto">
          <a:xfrm>
            <a:off x="6684963" y="4732338"/>
            <a:ext cx="0" cy="57150"/>
          </a:xfrm>
          <a:prstGeom prst="line">
            <a:avLst/>
          </a:prstGeom>
          <a:noFill/>
          <a:ln w="12700">
            <a:solidFill>
              <a:schemeClr val="bg1"/>
            </a:solidFill>
            <a:round/>
            <a:headEnd/>
            <a:tailEnd/>
          </a:ln>
        </p:spPr>
        <p:txBody>
          <a:bodyPr wrap="none" anchor="ctr"/>
          <a:lstStyle/>
          <a:p>
            <a:endParaRPr lang="fr-FR"/>
          </a:p>
        </p:txBody>
      </p:sp>
      <p:sp>
        <p:nvSpPr>
          <p:cNvPr id="22555" name="Line 30"/>
          <p:cNvSpPr>
            <a:spLocks noChangeShapeType="1"/>
          </p:cNvSpPr>
          <p:nvPr/>
        </p:nvSpPr>
        <p:spPr bwMode="auto">
          <a:xfrm>
            <a:off x="6464300" y="4732338"/>
            <a:ext cx="0" cy="57150"/>
          </a:xfrm>
          <a:prstGeom prst="line">
            <a:avLst/>
          </a:prstGeom>
          <a:noFill/>
          <a:ln w="12700">
            <a:solidFill>
              <a:schemeClr val="bg1"/>
            </a:solidFill>
            <a:round/>
            <a:headEnd/>
            <a:tailEnd/>
          </a:ln>
        </p:spPr>
        <p:txBody>
          <a:bodyPr wrap="none" anchor="ctr"/>
          <a:lstStyle/>
          <a:p>
            <a:endParaRPr lang="fr-FR"/>
          </a:p>
        </p:txBody>
      </p:sp>
      <p:sp>
        <p:nvSpPr>
          <p:cNvPr id="22556" name="Rectangle 32"/>
          <p:cNvSpPr>
            <a:spLocks noChangeArrowheads="1"/>
          </p:cNvSpPr>
          <p:nvPr/>
        </p:nvSpPr>
        <p:spPr bwMode="auto">
          <a:xfrm>
            <a:off x="468313" y="1628775"/>
            <a:ext cx="144462" cy="3103563"/>
          </a:xfrm>
          <a:prstGeom prst="rect">
            <a:avLst/>
          </a:prstGeom>
          <a:solidFill>
            <a:srgbClr val="006600"/>
          </a:solidFill>
          <a:ln w="12700">
            <a:solidFill>
              <a:schemeClr val="tx1"/>
            </a:solidFill>
            <a:miter lim="800000"/>
            <a:headEnd/>
            <a:tailEnd/>
          </a:ln>
        </p:spPr>
        <p:txBody>
          <a:bodyPr wrap="none" anchor="ctr"/>
          <a:lstStyle/>
          <a:p>
            <a:pPr eaLnBrk="0" hangingPunct="0"/>
            <a:endParaRPr lang="nl-NL" sz="3200">
              <a:latin typeface="Vrinda" pitchFamily="2" charset="0"/>
            </a:endParaRPr>
          </a:p>
        </p:txBody>
      </p:sp>
      <p:sp>
        <p:nvSpPr>
          <p:cNvPr id="22557" name="Rectangle 33"/>
          <p:cNvSpPr>
            <a:spLocks noChangeArrowheads="1"/>
          </p:cNvSpPr>
          <p:nvPr/>
        </p:nvSpPr>
        <p:spPr bwMode="auto">
          <a:xfrm>
            <a:off x="4211638" y="765175"/>
            <a:ext cx="73025" cy="3967163"/>
          </a:xfrm>
          <a:prstGeom prst="rect">
            <a:avLst/>
          </a:prstGeom>
          <a:solidFill>
            <a:srgbClr val="FF0000"/>
          </a:solidFill>
          <a:ln w="9525">
            <a:solidFill>
              <a:schemeClr val="tx1"/>
            </a:solidFill>
            <a:miter lim="800000"/>
            <a:headEnd/>
            <a:tailEnd/>
          </a:ln>
        </p:spPr>
        <p:txBody>
          <a:bodyPr wrap="none" anchor="ctr"/>
          <a:lstStyle/>
          <a:p>
            <a:pPr eaLnBrk="0" hangingPunct="0"/>
            <a:endParaRPr lang="nl-NL" sz="3200">
              <a:solidFill>
                <a:schemeClr val="tx1"/>
              </a:solidFill>
              <a:latin typeface="Vrinda" pitchFamily="2" charset="0"/>
            </a:endParaRPr>
          </a:p>
        </p:txBody>
      </p:sp>
      <p:sp>
        <p:nvSpPr>
          <p:cNvPr id="266274" name="Rectangle 34"/>
          <p:cNvSpPr>
            <a:spLocks noChangeArrowheads="1"/>
          </p:cNvSpPr>
          <p:nvPr/>
        </p:nvSpPr>
        <p:spPr bwMode="auto">
          <a:xfrm>
            <a:off x="7308850" y="4365625"/>
            <a:ext cx="1439863" cy="358775"/>
          </a:xfrm>
          <a:prstGeom prst="rect">
            <a:avLst/>
          </a:prstGeom>
          <a:solidFill>
            <a:srgbClr val="3366FF"/>
          </a:solidFill>
          <a:ln w="9525">
            <a:solidFill>
              <a:schemeClr val="tx1"/>
            </a:solidFill>
            <a:miter lim="800000"/>
            <a:headEnd/>
            <a:tailEnd/>
          </a:ln>
        </p:spPr>
        <p:txBody>
          <a:bodyPr wrap="none" anchor="ctr"/>
          <a:lstStyle/>
          <a:p>
            <a:pPr eaLnBrk="0" hangingPunct="0"/>
            <a:r>
              <a:rPr lang="pl-PL" sz="1800"/>
              <a:t>Torbiele jajnika</a:t>
            </a:r>
            <a:endParaRPr lang="fr-FR" sz="2000"/>
          </a:p>
        </p:txBody>
      </p:sp>
      <p:sp>
        <p:nvSpPr>
          <p:cNvPr id="266275" name="Rectangle 35"/>
          <p:cNvSpPr>
            <a:spLocks noChangeArrowheads="1"/>
          </p:cNvSpPr>
          <p:nvPr/>
        </p:nvSpPr>
        <p:spPr bwMode="auto">
          <a:xfrm>
            <a:off x="7308850" y="3430588"/>
            <a:ext cx="1447800" cy="381000"/>
          </a:xfrm>
          <a:prstGeom prst="rect">
            <a:avLst/>
          </a:prstGeom>
          <a:solidFill>
            <a:srgbClr val="3366FF"/>
          </a:solidFill>
          <a:ln w="9525">
            <a:solidFill>
              <a:schemeClr val="tx1"/>
            </a:solidFill>
            <a:miter lim="800000"/>
            <a:headEnd/>
            <a:tailEnd/>
          </a:ln>
        </p:spPr>
        <p:txBody>
          <a:bodyPr wrap="none" anchor="ctr"/>
          <a:lstStyle/>
          <a:p>
            <a:pPr eaLnBrk="0" hangingPunct="0"/>
            <a:r>
              <a:rPr lang="fr-FR" sz="1800"/>
              <a:t>Fun</a:t>
            </a:r>
            <a:r>
              <a:rPr lang="pl-PL" sz="1800"/>
              <a:t>kcjonalny</a:t>
            </a:r>
            <a:endParaRPr lang="fr-FR" sz="2000"/>
          </a:p>
        </p:txBody>
      </p:sp>
      <p:sp>
        <p:nvSpPr>
          <p:cNvPr id="266278" name="Rectangle 38"/>
          <p:cNvSpPr>
            <a:spLocks noChangeArrowheads="1"/>
          </p:cNvSpPr>
          <p:nvPr/>
        </p:nvSpPr>
        <p:spPr bwMode="auto">
          <a:xfrm>
            <a:off x="1979613" y="4292600"/>
            <a:ext cx="2232025" cy="381000"/>
          </a:xfrm>
          <a:prstGeom prst="rect">
            <a:avLst/>
          </a:prstGeom>
          <a:solidFill>
            <a:srgbClr val="000066"/>
          </a:solidFill>
          <a:ln w="9525">
            <a:solidFill>
              <a:schemeClr val="tx1"/>
            </a:solidFill>
            <a:miter lim="800000"/>
            <a:headEnd/>
            <a:tailEnd/>
          </a:ln>
        </p:spPr>
        <p:txBody>
          <a:bodyPr wrap="none" anchor="ctr"/>
          <a:lstStyle/>
          <a:p>
            <a:pPr algn="ctr" eaLnBrk="0" hangingPunct="0"/>
            <a:r>
              <a:rPr lang="pl-PL" sz="1800"/>
              <a:t>F</a:t>
            </a:r>
            <a:r>
              <a:rPr lang="fr-FR" sz="1800"/>
              <a:t>un</a:t>
            </a:r>
            <a:r>
              <a:rPr lang="pl-PL" sz="1800"/>
              <a:t>kcjonalny</a:t>
            </a:r>
            <a:endParaRPr lang="fr-FR" sz="2000"/>
          </a:p>
        </p:txBody>
      </p:sp>
      <p:sp>
        <p:nvSpPr>
          <p:cNvPr id="266279" name="Rectangle 39"/>
          <p:cNvSpPr>
            <a:spLocks noChangeArrowheads="1"/>
          </p:cNvSpPr>
          <p:nvPr/>
        </p:nvSpPr>
        <p:spPr bwMode="auto">
          <a:xfrm>
            <a:off x="612775" y="4292600"/>
            <a:ext cx="1295400" cy="401638"/>
          </a:xfrm>
          <a:prstGeom prst="rect">
            <a:avLst/>
          </a:prstGeom>
          <a:solidFill>
            <a:srgbClr val="000066"/>
          </a:solidFill>
          <a:ln w="9525">
            <a:solidFill>
              <a:schemeClr val="tx1"/>
            </a:solidFill>
            <a:miter lim="800000"/>
            <a:headEnd/>
            <a:tailEnd/>
          </a:ln>
        </p:spPr>
        <p:txBody>
          <a:bodyPr wrap="none" anchor="ctr"/>
          <a:lstStyle/>
          <a:p>
            <a:pPr eaLnBrk="0" hangingPunct="0"/>
            <a:r>
              <a:rPr lang="pl-PL" sz="1800"/>
              <a:t>Fizjologiczny</a:t>
            </a:r>
            <a:r>
              <a:rPr lang="fr-FR" sz="1800"/>
              <a:t> </a:t>
            </a:r>
            <a:endParaRPr lang="fr-FR" sz="2000"/>
          </a:p>
        </p:txBody>
      </p:sp>
      <p:sp>
        <p:nvSpPr>
          <p:cNvPr id="266280" name="Rectangle 40"/>
          <p:cNvSpPr>
            <a:spLocks noChangeArrowheads="1"/>
          </p:cNvSpPr>
          <p:nvPr/>
        </p:nvSpPr>
        <p:spPr bwMode="auto">
          <a:xfrm>
            <a:off x="7308850" y="3862388"/>
            <a:ext cx="1150938" cy="381000"/>
          </a:xfrm>
          <a:prstGeom prst="rect">
            <a:avLst/>
          </a:prstGeom>
          <a:solidFill>
            <a:srgbClr val="3366FF"/>
          </a:solidFill>
          <a:ln w="9525">
            <a:solidFill>
              <a:schemeClr val="tx1"/>
            </a:solidFill>
            <a:miter lim="800000"/>
            <a:headEnd/>
            <a:tailEnd/>
          </a:ln>
        </p:spPr>
        <p:txBody>
          <a:bodyPr wrap="none" anchor="ctr"/>
          <a:lstStyle/>
          <a:p>
            <a:pPr eaLnBrk="0" hangingPunct="0"/>
            <a:r>
              <a:rPr lang="fr-FR" sz="1800"/>
              <a:t>Pyometra</a:t>
            </a:r>
            <a:endParaRPr lang="fr-FR" sz="2000"/>
          </a:p>
        </p:txBody>
      </p:sp>
      <p:sp>
        <p:nvSpPr>
          <p:cNvPr id="22563" name="Rectangle 41"/>
          <p:cNvSpPr>
            <a:spLocks noChangeArrowheads="1"/>
          </p:cNvSpPr>
          <p:nvPr/>
        </p:nvSpPr>
        <p:spPr bwMode="auto">
          <a:xfrm>
            <a:off x="612775" y="1628775"/>
            <a:ext cx="3598863" cy="503238"/>
          </a:xfrm>
          <a:prstGeom prst="rect">
            <a:avLst/>
          </a:prstGeom>
          <a:solidFill>
            <a:srgbClr val="808000"/>
          </a:solidFill>
          <a:ln w="9525">
            <a:solidFill>
              <a:schemeClr val="tx1"/>
            </a:solidFill>
            <a:miter lim="800000"/>
            <a:headEnd/>
            <a:tailEnd/>
          </a:ln>
        </p:spPr>
        <p:txBody>
          <a:bodyPr wrap="none" anchor="ctr"/>
          <a:lstStyle/>
          <a:p>
            <a:pPr eaLnBrk="0" hangingPunct="0"/>
            <a:r>
              <a:rPr lang="pl-PL" sz="2000">
                <a:solidFill>
                  <a:srgbClr val="FFFF00"/>
                </a:solidFill>
              </a:rPr>
              <a:t>Okres międzyciążowy</a:t>
            </a:r>
            <a:r>
              <a:rPr lang="fr-FR" sz="2000">
                <a:solidFill>
                  <a:srgbClr val="FFFF00"/>
                </a:solidFill>
              </a:rPr>
              <a:t> : 50 – 60 d</a:t>
            </a:r>
            <a:r>
              <a:rPr lang="pl-PL" sz="2000">
                <a:solidFill>
                  <a:srgbClr val="FFFF00"/>
                </a:solidFill>
              </a:rPr>
              <a:t>ni</a:t>
            </a:r>
            <a:r>
              <a:rPr lang="fr-FR" sz="2000">
                <a:solidFill>
                  <a:srgbClr val="FFFF00"/>
                </a:solidFill>
              </a:rPr>
              <a:t> ?</a:t>
            </a:r>
            <a:endParaRPr lang="fr-FR" sz="2000">
              <a:solidFill>
                <a:srgbClr val="FF6600"/>
              </a:solidFill>
            </a:endParaRPr>
          </a:p>
        </p:txBody>
      </p:sp>
      <p:sp>
        <p:nvSpPr>
          <p:cNvPr id="266287" name="Rectangle 47"/>
          <p:cNvSpPr>
            <a:spLocks noChangeArrowheads="1"/>
          </p:cNvSpPr>
          <p:nvPr/>
        </p:nvSpPr>
        <p:spPr bwMode="auto">
          <a:xfrm>
            <a:off x="323850" y="5229225"/>
            <a:ext cx="2016125" cy="1395413"/>
          </a:xfrm>
          <a:prstGeom prst="rect">
            <a:avLst/>
          </a:prstGeom>
          <a:noFill/>
          <a:ln w="9525">
            <a:solidFill>
              <a:schemeClr val="bg1"/>
            </a:solidFill>
            <a:miter lim="800000"/>
            <a:headEnd/>
            <a:tailEnd/>
          </a:ln>
        </p:spPr>
        <p:txBody>
          <a:bodyPr>
            <a:spAutoFit/>
          </a:bodyPr>
          <a:lstStyle/>
          <a:p>
            <a:pPr eaLnBrk="0" hangingPunct="0"/>
            <a:r>
              <a:rPr lang="fr-FR" sz="1700"/>
              <a:t>15 d</a:t>
            </a:r>
            <a:r>
              <a:rPr lang="pl-PL" sz="1700"/>
              <a:t>ni</a:t>
            </a:r>
            <a:r>
              <a:rPr lang="fr-FR" sz="1700"/>
              <a:t> : </a:t>
            </a:r>
            <a:r>
              <a:rPr lang="pl-PL" sz="1700"/>
              <a:t>krowa w okresie laktacji</a:t>
            </a:r>
            <a:endParaRPr lang="fr-FR" sz="1700"/>
          </a:p>
          <a:p>
            <a:pPr eaLnBrk="0" hangingPunct="0"/>
            <a:r>
              <a:rPr lang="fr-FR" sz="1700"/>
              <a:t>30 d</a:t>
            </a:r>
            <a:r>
              <a:rPr lang="pl-PL" sz="1700"/>
              <a:t>ni</a:t>
            </a:r>
            <a:r>
              <a:rPr lang="fr-FR" sz="1700"/>
              <a:t> : </a:t>
            </a:r>
            <a:r>
              <a:rPr lang="pl-PL" sz="1700"/>
              <a:t>krowa karmiąca</a:t>
            </a:r>
            <a:endParaRPr lang="fr-FR" sz="1700"/>
          </a:p>
          <a:p>
            <a:pPr eaLnBrk="0" hangingPunct="0"/>
            <a:r>
              <a:rPr lang="pl-PL" sz="1700"/>
              <a:t>Brak reakcji na </a:t>
            </a:r>
            <a:r>
              <a:rPr lang="fr-BE" sz="1700"/>
              <a:t> GnRH</a:t>
            </a:r>
            <a:endParaRPr lang="fr-FR" sz="1700"/>
          </a:p>
        </p:txBody>
      </p:sp>
      <p:sp>
        <p:nvSpPr>
          <p:cNvPr id="266289" name="Rectangle 49"/>
          <p:cNvSpPr>
            <a:spLocks noChangeArrowheads="1"/>
          </p:cNvSpPr>
          <p:nvPr/>
        </p:nvSpPr>
        <p:spPr bwMode="auto">
          <a:xfrm>
            <a:off x="2413000" y="5229225"/>
            <a:ext cx="2482850" cy="1200150"/>
          </a:xfrm>
          <a:prstGeom prst="rect">
            <a:avLst/>
          </a:prstGeom>
          <a:noFill/>
          <a:ln w="9525">
            <a:solidFill>
              <a:schemeClr val="bg1"/>
            </a:solidFill>
            <a:miter lim="800000"/>
            <a:headEnd/>
            <a:tailEnd/>
          </a:ln>
        </p:spPr>
        <p:txBody>
          <a:bodyPr>
            <a:spAutoFit/>
          </a:bodyPr>
          <a:lstStyle/>
          <a:p>
            <a:pPr eaLnBrk="0" hangingPunct="0"/>
            <a:r>
              <a:rPr lang="pl-PL" sz="1800"/>
              <a:t>Brak cyklicznych fal wzrostu pęcherzyków oraz owulacji, obecność ciałka żółtego</a:t>
            </a:r>
            <a:r>
              <a:rPr lang="fr-FR" sz="1800"/>
              <a:t>  </a:t>
            </a:r>
          </a:p>
        </p:txBody>
      </p:sp>
      <p:sp>
        <p:nvSpPr>
          <p:cNvPr id="266290" name="Rectangle 50"/>
          <p:cNvSpPr>
            <a:spLocks noChangeArrowheads="1"/>
          </p:cNvSpPr>
          <p:nvPr/>
        </p:nvSpPr>
        <p:spPr bwMode="auto">
          <a:xfrm>
            <a:off x="5076825" y="5229225"/>
            <a:ext cx="2482850" cy="1477963"/>
          </a:xfrm>
          <a:prstGeom prst="rect">
            <a:avLst/>
          </a:prstGeom>
          <a:noFill/>
          <a:ln w="9525">
            <a:solidFill>
              <a:schemeClr val="bg1"/>
            </a:solidFill>
            <a:miter lim="800000"/>
            <a:headEnd/>
            <a:tailEnd/>
          </a:ln>
        </p:spPr>
        <p:txBody>
          <a:bodyPr>
            <a:spAutoFit/>
          </a:bodyPr>
          <a:lstStyle/>
          <a:p>
            <a:r>
              <a:rPr lang="pl-PL" sz="1800"/>
              <a:t>Brak cyklicznych fal wzrostu pęcherzyków oraz owulacji, obecność ciałka żółtego po zakończeniu okresu międzyciążowego</a:t>
            </a:r>
            <a:endParaRPr lang="fr-FR" sz="1800"/>
          </a:p>
        </p:txBody>
      </p:sp>
      <p:sp>
        <p:nvSpPr>
          <p:cNvPr id="266291" name="Rectangle 51"/>
          <p:cNvSpPr>
            <a:spLocks noChangeArrowheads="1"/>
          </p:cNvSpPr>
          <p:nvPr/>
        </p:nvSpPr>
        <p:spPr bwMode="auto">
          <a:xfrm>
            <a:off x="6372225" y="981075"/>
            <a:ext cx="1768475" cy="923925"/>
          </a:xfrm>
          <a:prstGeom prst="rect">
            <a:avLst/>
          </a:prstGeom>
          <a:noFill/>
          <a:ln w="9525">
            <a:solidFill>
              <a:schemeClr val="bg1"/>
            </a:solidFill>
            <a:miter lim="800000"/>
            <a:headEnd/>
            <a:tailEnd/>
          </a:ln>
        </p:spPr>
        <p:txBody>
          <a:bodyPr>
            <a:spAutoFit/>
          </a:bodyPr>
          <a:lstStyle/>
          <a:p>
            <a:pPr eaLnBrk="0" hangingPunct="0"/>
            <a:r>
              <a:rPr lang="pl-PL" sz="1800"/>
              <a:t>Przeoczenie objawów rujowych przez farmera</a:t>
            </a:r>
            <a:endParaRPr lang="fr-FR" sz="1800"/>
          </a:p>
        </p:txBody>
      </p:sp>
      <p:sp>
        <p:nvSpPr>
          <p:cNvPr id="266292" name="Line 52"/>
          <p:cNvSpPr>
            <a:spLocks noChangeShapeType="1"/>
          </p:cNvSpPr>
          <p:nvPr/>
        </p:nvSpPr>
        <p:spPr bwMode="auto">
          <a:xfrm>
            <a:off x="1112838" y="4708525"/>
            <a:ext cx="0" cy="536575"/>
          </a:xfrm>
          <a:prstGeom prst="line">
            <a:avLst/>
          </a:prstGeom>
          <a:noFill/>
          <a:ln w="9525">
            <a:solidFill>
              <a:schemeClr val="bg1"/>
            </a:solidFill>
            <a:round/>
            <a:headEnd/>
            <a:tailEnd type="triangle" w="med" len="med"/>
          </a:ln>
        </p:spPr>
        <p:txBody>
          <a:bodyPr/>
          <a:lstStyle/>
          <a:p>
            <a:endParaRPr lang="fr-FR"/>
          </a:p>
        </p:txBody>
      </p:sp>
      <p:sp>
        <p:nvSpPr>
          <p:cNvPr id="266293" name="Line 53"/>
          <p:cNvSpPr>
            <a:spLocks noChangeShapeType="1"/>
          </p:cNvSpPr>
          <p:nvPr/>
        </p:nvSpPr>
        <p:spPr bwMode="auto">
          <a:xfrm>
            <a:off x="3060700" y="4652963"/>
            <a:ext cx="0" cy="576262"/>
          </a:xfrm>
          <a:prstGeom prst="line">
            <a:avLst/>
          </a:prstGeom>
          <a:noFill/>
          <a:ln w="9525">
            <a:solidFill>
              <a:schemeClr val="bg1"/>
            </a:solidFill>
            <a:round/>
            <a:headEnd/>
            <a:tailEnd type="triangle" w="med" len="med"/>
          </a:ln>
        </p:spPr>
        <p:txBody>
          <a:bodyPr/>
          <a:lstStyle/>
          <a:p>
            <a:endParaRPr lang="fr-FR"/>
          </a:p>
        </p:txBody>
      </p:sp>
      <p:sp>
        <p:nvSpPr>
          <p:cNvPr id="116790" name="Line 54"/>
          <p:cNvSpPr>
            <a:spLocks noChangeShapeType="1"/>
          </p:cNvSpPr>
          <p:nvPr/>
        </p:nvSpPr>
        <p:spPr bwMode="auto">
          <a:xfrm>
            <a:off x="468313" y="4724400"/>
            <a:ext cx="6264275" cy="0"/>
          </a:xfrm>
          <a:prstGeom prst="line">
            <a:avLst/>
          </a:prstGeom>
          <a:noFill/>
          <a:ln w="9525">
            <a:solidFill>
              <a:schemeClr val="bg1"/>
            </a:solidFill>
            <a:round/>
            <a:headEnd/>
            <a:tailEnd/>
          </a:ln>
          <a:effectLst>
            <a:prstShdw prst="shdw17" dist="17961" dir="2700000">
              <a:schemeClr val="bg1">
                <a:gamma/>
                <a:shade val="60000"/>
                <a:invGamma/>
              </a:schemeClr>
            </a:prstShdw>
          </a:effectLst>
        </p:spPr>
        <p:txBody>
          <a:bodyPr/>
          <a:lstStyle/>
          <a:p>
            <a:pPr>
              <a:defRPr/>
            </a:pPr>
            <a:endParaRPr lang="fr-FR" sz="1800">
              <a:solidFill>
                <a:schemeClr val="tx1"/>
              </a:solidFill>
              <a:latin typeface="Arial" charset="0"/>
              <a:cs typeface="+mn-cs"/>
            </a:endParaRPr>
          </a:p>
        </p:txBody>
      </p:sp>
      <p:sp>
        <p:nvSpPr>
          <p:cNvPr id="2" name="Rectangle 38"/>
          <p:cNvSpPr>
            <a:spLocks noChangeArrowheads="1"/>
          </p:cNvSpPr>
          <p:nvPr/>
        </p:nvSpPr>
        <p:spPr bwMode="auto">
          <a:xfrm>
            <a:off x="4284663" y="4292600"/>
            <a:ext cx="2303462" cy="381000"/>
          </a:xfrm>
          <a:prstGeom prst="rect">
            <a:avLst/>
          </a:prstGeom>
          <a:solidFill>
            <a:srgbClr val="CC3399"/>
          </a:solidFill>
          <a:ln w="9525">
            <a:solidFill>
              <a:schemeClr val="tx1"/>
            </a:solidFill>
            <a:miter lim="800000"/>
            <a:headEnd/>
            <a:tailEnd/>
          </a:ln>
        </p:spPr>
        <p:txBody>
          <a:bodyPr wrap="none" anchor="ctr"/>
          <a:lstStyle/>
          <a:p>
            <a:pPr algn="ctr" eaLnBrk="0" hangingPunct="0"/>
            <a:r>
              <a:rPr lang="fr-FR" sz="1800"/>
              <a:t>Pat</a:t>
            </a:r>
            <a:r>
              <a:rPr lang="pl-PL" sz="1800"/>
              <a:t>ologiczny</a:t>
            </a:r>
            <a:endParaRPr lang="fr-FR" sz="2000"/>
          </a:p>
        </p:txBody>
      </p:sp>
      <p:sp>
        <p:nvSpPr>
          <p:cNvPr id="3" name="Line 53"/>
          <p:cNvSpPr>
            <a:spLocks noChangeShapeType="1"/>
          </p:cNvSpPr>
          <p:nvPr/>
        </p:nvSpPr>
        <p:spPr bwMode="auto">
          <a:xfrm>
            <a:off x="5508625" y="4724400"/>
            <a:ext cx="0" cy="504825"/>
          </a:xfrm>
          <a:prstGeom prst="line">
            <a:avLst/>
          </a:prstGeom>
          <a:noFill/>
          <a:ln w="9525">
            <a:solidFill>
              <a:schemeClr val="bg1"/>
            </a:solidFill>
            <a:round/>
            <a:headEnd/>
            <a:tailEnd type="triangle" w="med" len="med"/>
          </a:ln>
        </p:spPr>
        <p:txBody>
          <a:bodyPr/>
          <a:lstStyle/>
          <a:p>
            <a:endParaRPr lang="fr-FR"/>
          </a:p>
        </p:txBody>
      </p:sp>
      <p:grpSp>
        <p:nvGrpSpPr>
          <p:cNvPr id="22574" name="Group 67"/>
          <p:cNvGrpSpPr>
            <a:grpSpLocks/>
          </p:cNvGrpSpPr>
          <p:nvPr/>
        </p:nvGrpSpPr>
        <p:grpSpPr bwMode="auto">
          <a:xfrm>
            <a:off x="1908175" y="2276475"/>
            <a:ext cx="4679950" cy="381000"/>
            <a:chOff x="1111" y="1389"/>
            <a:chExt cx="2948" cy="240"/>
          </a:xfrm>
        </p:grpSpPr>
        <p:sp>
          <p:nvSpPr>
            <p:cNvPr id="22588" name="Rectangle 37"/>
            <p:cNvSpPr>
              <a:spLocks noChangeArrowheads="1"/>
            </p:cNvSpPr>
            <p:nvPr/>
          </p:nvSpPr>
          <p:spPr bwMode="auto">
            <a:xfrm>
              <a:off x="1111" y="1389"/>
              <a:ext cx="1451" cy="240"/>
            </a:xfrm>
            <a:prstGeom prst="rect">
              <a:avLst/>
            </a:prstGeom>
            <a:solidFill>
              <a:srgbClr val="000066"/>
            </a:solidFill>
            <a:ln w="9525">
              <a:solidFill>
                <a:schemeClr val="tx1"/>
              </a:solidFill>
              <a:miter lim="800000"/>
              <a:headEnd/>
              <a:tailEnd/>
            </a:ln>
          </p:spPr>
          <p:txBody>
            <a:bodyPr wrap="none" anchor="ctr"/>
            <a:lstStyle/>
            <a:p>
              <a:pPr algn="ctr" eaLnBrk="0" hangingPunct="0"/>
              <a:r>
                <a:rPr lang="pl-PL" sz="1800"/>
                <a:t>Wykrywanie rui</a:t>
              </a:r>
              <a:r>
                <a:rPr lang="fr-FR" sz="1800"/>
                <a:t> </a:t>
              </a:r>
              <a:endParaRPr lang="fr-FR" sz="2000"/>
            </a:p>
          </p:txBody>
        </p:sp>
        <p:sp>
          <p:nvSpPr>
            <p:cNvPr id="22589" name="Rectangle 37"/>
            <p:cNvSpPr>
              <a:spLocks noChangeArrowheads="1"/>
            </p:cNvSpPr>
            <p:nvPr/>
          </p:nvSpPr>
          <p:spPr bwMode="auto">
            <a:xfrm>
              <a:off x="2608" y="1389"/>
              <a:ext cx="1451" cy="240"/>
            </a:xfrm>
            <a:prstGeom prst="rect">
              <a:avLst/>
            </a:prstGeom>
            <a:solidFill>
              <a:srgbClr val="CC3399"/>
            </a:solidFill>
            <a:ln w="9525">
              <a:solidFill>
                <a:schemeClr val="tx1"/>
              </a:solidFill>
              <a:miter lim="800000"/>
              <a:headEnd/>
              <a:tailEnd/>
            </a:ln>
          </p:spPr>
          <p:txBody>
            <a:bodyPr wrap="none" anchor="ctr"/>
            <a:lstStyle/>
            <a:p>
              <a:pPr algn="ctr" eaLnBrk="0" hangingPunct="0"/>
              <a:r>
                <a:rPr lang="pl-PL" sz="1800"/>
                <a:t>Wykrywanie rui </a:t>
              </a:r>
              <a:r>
                <a:rPr lang="fr-FR" sz="1800"/>
                <a:t> </a:t>
              </a:r>
              <a:endParaRPr lang="fr-FR" sz="2000"/>
            </a:p>
          </p:txBody>
        </p:sp>
      </p:grpSp>
      <p:grpSp>
        <p:nvGrpSpPr>
          <p:cNvPr id="22575" name="Group 68"/>
          <p:cNvGrpSpPr>
            <a:grpSpLocks/>
          </p:cNvGrpSpPr>
          <p:nvPr/>
        </p:nvGrpSpPr>
        <p:grpSpPr bwMode="auto">
          <a:xfrm>
            <a:off x="1908175" y="2781300"/>
            <a:ext cx="4679950" cy="381000"/>
            <a:chOff x="1111" y="1706"/>
            <a:chExt cx="2948" cy="240"/>
          </a:xfrm>
        </p:grpSpPr>
        <p:sp>
          <p:nvSpPr>
            <p:cNvPr id="22586" name="Rectangle 37"/>
            <p:cNvSpPr>
              <a:spLocks noChangeArrowheads="1"/>
            </p:cNvSpPr>
            <p:nvPr/>
          </p:nvSpPr>
          <p:spPr bwMode="auto">
            <a:xfrm>
              <a:off x="1111" y="1706"/>
              <a:ext cx="1451" cy="240"/>
            </a:xfrm>
            <a:prstGeom prst="rect">
              <a:avLst/>
            </a:prstGeom>
            <a:solidFill>
              <a:srgbClr val="000066"/>
            </a:solidFill>
            <a:ln w="9525">
              <a:solidFill>
                <a:schemeClr val="tx1"/>
              </a:solidFill>
              <a:miter lim="800000"/>
              <a:headEnd/>
              <a:tailEnd/>
            </a:ln>
          </p:spPr>
          <p:txBody>
            <a:bodyPr wrap="none" anchor="ctr"/>
            <a:lstStyle/>
            <a:p>
              <a:pPr algn="ctr" eaLnBrk="0" hangingPunct="0"/>
              <a:r>
                <a:rPr lang="pl-PL" sz="1800"/>
                <a:t>objawy</a:t>
              </a:r>
              <a:r>
                <a:rPr lang="fr-FR" sz="1800"/>
                <a:t>  </a:t>
              </a:r>
              <a:endParaRPr lang="fr-FR" sz="2000"/>
            </a:p>
          </p:txBody>
        </p:sp>
        <p:sp>
          <p:nvSpPr>
            <p:cNvPr id="22587" name="Rectangle 37"/>
            <p:cNvSpPr>
              <a:spLocks noChangeArrowheads="1"/>
            </p:cNvSpPr>
            <p:nvPr/>
          </p:nvSpPr>
          <p:spPr bwMode="auto">
            <a:xfrm>
              <a:off x="2608" y="1706"/>
              <a:ext cx="1451" cy="240"/>
            </a:xfrm>
            <a:prstGeom prst="rect">
              <a:avLst/>
            </a:prstGeom>
            <a:solidFill>
              <a:srgbClr val="CC3399"/>
            </a:solidFill>
            <a:ln w="9525">
              <a:solidFill>
                <a:schemeClr val="tx1"/>
              </a:solidFill>
              <a:miter lim="800000"/>
              <a:headEnd/>
              <a:tailEnd/>
            </a:ln>
          </p:spPr>
          <p:txBody>
            <a:bodyPr wrap="none" anchor="ctr"/>
            <a:lstStyle/>
            <a:p>
              <a:pPr algn="ctr" eaLnBrk="0" hangingPunct="0"/>
              <a:r>
                <a:rPr lang="pl-PL" sz="1800"/>
                <a:t>objawy</a:t>
              </a:r>
              <a:r>
                <a:rPr lang="fr-FR" sz="1800"/>
                <a:t> </a:t>
              </a:r>
              <a:endParaRPr lang="fr-FR" sz="2000"/>
            </a:p>
          </p:txBody>
        </p:sp>
      </p:grpSp>
      <p:sp>
        <p:nvSpPr>
          <p:cNvPr id="266296" name="Line 56"/>
          <p:cNvSpPr>
            <a:spLocks noChangeShapeType="1"/>
          </p:cNvSpPr>
          <p:nvPr/>
        </p:nvSpPr>
        <p:spPr bwMode="auto">
          <a:xfrm flipV="1">
            <a:off x="6445250" y="1916113"/>
            <a:ext cx="0" cy="360362"/>
          </a:xfrm>
          <a:prstGeom prst="line">
            <a:avLst/>
          </a:prstGeom>
          <a:noFill/>
          <a:ln w="9525">
            <a:solidFill>
              <a:schemeClr val="bg1"/>
            </a:solidFill>
            <a:round/>
            <a:headEnd/>
            <a:tailEnd type="triangle" w="med" len="med"/>
          </a:ln>
        </p:spPr>
        <p:txBody>
          <a:bodyPr/>
          <a:lstStyle/>
          <a:p>
            <a:endParaRPr lang="fr-FR"/>
          </a:p>
        </p:txBody>
      </p:sp>
      <p:grpSp>
        <p:nvGrpSpPr>
          <p:cNvPr id="22577" name="Group 80"/>
          <p:cNvGrpSpPr>
            <a:grpSpLocks/>
          </p:cNvGrpSpPr>
          <p:nvPr/>
        </p:nvGrpSpPr>
        <p:grpSpPr bwMode="auto">
          <a:xfrm>
            <a:off x="6588125" y="3573463"/>
            <a:ext cx="720725" cy="1079500"/>
            <a:chOff x="4059" y="1979"/>
            <a:chExt cx="454" cy="680"/>
          </a:xfrm>
        </p:grpSpPr>
        <p:sp>
          <p:nvSpPr>
            <p:cNvPr id="22581" name="Line 55"/>
            <p:cNvSpPr>
              <a:spLocks noChangeShapeType="1"/>
            </p:cNvSpPr>
            <p:nvPr/>
          </p:nvSpPr>
          <p:spPr bwMode="auto">
            <a:xfrm>
              <a:off x="4059" y="2523"/>
              <a:ext cx="273" cy="0"/>
            </a:xfrm>
            <a:prstGeom prst="line">
              <a:avLst/>
            </a:prstGeom>
            <a:noFill/>
            <a:ln w="9525">
              <a:solidFill>
                <a:schemeClr val="bg1"/>
              </a:solidFill>
              <a:round/>
              <a:headEnd/>
              <a:tailEnd/>
            </a:ln>
          </p:spPr>
          <p:txBody>
            <a:bodyPr/>
            <a:lstStyle/>
            <a:p>
              <a:endParaRPr lang="fr-FR"/>
            </a:p>
          </p:txBody>
        </p:sp>
        <p:sp>
          <p:nvSpPr>
            <p:cNvPr id="22582" name="Line 55"/>
            <p:cNvSpPr>
              <a:spLocks noChangeShapeType="1"/>
            </p:cNvSpPr>
            <p:nvPr/>
          </p:nvSpPr>
          <p:spPr bwMode="auto">
            <a:xfrm flipV="1">
              <a:off x="4332" y="1979"/>
              <a:ext cx="0" cy="680"/>
            </a:xfrm>
            <a:prstGeom prst="line">
              <a:avLst/>
            </a:prstGeom>
            <a:noFill/>
            <a:ln w="9525">
              <a:solidFill>
                <a:schemeClr val="bg1"/>
              </a:solidFill>
              <a:round/>
              <a:headEnd/>
              <a:tailEnd/>
            </a:ln>
          </p:spPr>
          <p:txBody>
            <a:bodyPr/>
            <a:lstStyle/>
            <a:p>
              <a:endParaRPr lang="fr-FR"/>
            </a:p>
          </p:txBody>
        </p:sp>
        <p:sp>
          <p:nvSpPr>
            <p:cNvPr id="22583" name="Line 56"/>
            <p:cNvSpPr>
              <a:spLocks noChangeShapeType="1"/>
            </p:cNvSpPr>
            <p:nvPr/>
          </p:nvSpPr>
          <p:spPr bwMode="auto">
            <a:xfrm flipV="1">
              <a:off x="4332" y="2659"/>
              <a:ext cx="181" cy="0"/>
            </a:xfrm>
            <a:prstGeom prst="line">
              <a:avLst/>
            </a:prstGeom>
            <a:noFill/>
            <a:ln w="9525">
              <a:solidFill>
                <a:schemeClr val="bg1"/>
              </a:solidFill>
              <a:round/>
              <a:headEnd/>
              <a:tailEnd type="triangle" w="med" len="med"/>
            </a:ln>
          </p:spPr>
          <p:txBody>
            <a:bodyPr/>
            <a:lstStyle/>
            <a:p>
              <a:endParaRPr lang="fr-FR"/>
            </a:p>
          </p:txBody>
        </p:sp>
        <p:sp>
          <p:nvSpPr>
            <p:cNvPr id="22584" name="Line 56"/>
            <p:cNvSpPr>
              <a:spLocks noChangeShapeType="1"/>
            </p:cNvSpPr>
            <p:nvPr/>
          </p:nvSpPr>
          <p:spPr bwMode="auto">
            <a:xfrm flipV="1">
              <a:off x="4332" y="2296"/>
              <a:ext cx="181" cy="0"/>
            </a:xfrm>
            <a:prstGeom prst="line">
              <a:avLst/>
            </a:prstGeom>
            <a:noFill/>
            <a:ln w="9525">
              <a:solidFill>
                <a:schemeClr val="bg1"/>
              </a:solidFill>
              <a:round/>
              <a:headEnd/>
              <a:tailEnd type="triangle" w="med" len="med"/>
            </a:ln>
          </p:spPr>
          <p:txBody>
            <a:bodyPr/>
            <a:lstStyle/>
            <a:p>
              <a:endParaRPr lang="fr-FR"/>
            </a:p>
          </p:txBody>
        </p:sp>
        <p:sp>
          <p:nvSpPr>
            <p:cNvPr id="22585" name="Line 56"/>
            <p:cNvSpPr>
              <a:spLocks noChangeShapeType="1"/>
            </p:cNvSpPr>
            <p:nvPr/>
          </p:nvSpPr>
          <p:spPr bwMode="auto">
            <a:xfrm flipV="1">
              <a:off x="4332" y="1979"/>
              <a:ext cx="181" cy="0"/>
            </a:xfrm>
            <a:prstGeom prst="line">
              <a:avLst/>
            </a:prstGeom>
            <a:noFill/>
            <a:ln w="9525">
              <a:solidFill>
                <a:schemeClr val="bg1"/>
              </a:solidFill>
              <a:round/>
              <a:headEnd/>
              <a:tailEnd type="triangle" w="med" len="med"/>
            </a:ln>
          </p:spPr>
          <p:txBody>
            <a:bodyPr/>
            <a:lstStyle/>
            <a:p>
              <a:endParaRPr lang="fr-FR"/>
            </a:p>
          </p:txBody>
        </p:sp>
      </p:grpSp>
      <p:sp>
        <p:nvSpPr>
          <p:cNvPr id="11" name="Rectangle 51"/>
          <p:cNvSpPr>
            <a:spLocks noChangeArrowheads="1"/>
          </p:cNvSpPr>
          <p:nvPr/>
        </p:nvSpPr>
        <p:spPr bwMode="auto">
          <a:xfrm>
            <a:off x="7380288" y="2420938"/>
            <a:ext cx="1511300" cy="923925"/>
          </a:xfrm>
          <a:prstGeom prst="rect">
            <a:avLst/>
          </a:prstGeom>
          <a:noFill/>
          <a:ln w="9525">
            <a:solidFill>
              <a:schemeClr val="bg1"/>
            </a:solidFill>
            <a:miter lim="800000"/>
            <a:headEnd/>
            <a:tailEnd/>
          </a:ln>
        </p:spPr>
        <p:txBody>
          <a:bodyPr>
            <a:spAutoFit/>
          </a:bodyPr>
          <a:lstStyle/>
          <a:p>
            <a:pPr eaLnBrk="0" hangingPunct="0"/>
            <a:r>
              <a:rPr lang="pl-PL" sz="1800"/>
              <a:t>Brak lub słabo wyrażone objawy rujowe</a:t>
            </a:r>
            <a:r>
              <a:rPr lang="fr-FR" sz="1800"/>
              <a:t> </a:t>
            </a:r>
          </a:p>
        </p:txBody>
      </p:sp>
      <p:sp>
        <p:nvSpPr>
          <p:cNvPr id="12" name="Line 56"/>
          <p:cNvSpPr>
            <a:spLocks noChangeShapeType="1"/>
          </p:cNvSpPr>
          <p:nvPr/>
        </p:nvSpPr>
        <p:spPr bwMode="auto">
          <a:xfrm flipV="1">
            <a:off x="6588125" y="2997200"/>
            <a:ext cx="792163" cy="0"/>
          </a:xfrm>
          <a:prstGeom prst="line">
            <a:avLst/>
          </a:prstGeom>
          <a:noFill/>
          <a:ln w="9525">
            <a:solidFill>
              <a:schemeClr val="bg1"/>
            </a:solidFill>
            <a:round/>
            <a:headEnd/>
            <a:tailEnd type="triangle" w="med" len="med"/>
          </a:ln>
        </p:spPr>
        <p:txBody>
          <a:bodyPr/>
          <a:lstStyle/>
          <a:p>
            <a:endParaRPr lang="fr-FR"/>
          </a:p>
        </p:txBody>
      </p:sp>
      <p:sp>
        <p:nvSpPr>
          <p:cNvPr id="22579" name="Rectangle 34"/>
          <p:cNvSpPr>
            <a:spLocks noChangeArrowheads="1"/>
          </p:cNvSpPr>
          <p:nvPr/>
        </p:nvSpPr>
        <p:spPr bwMode="auto">
          <a:xfrm>
            <a:off x="4427538" y="692150"/>
            <a:ext cx="1800225" cy="431800"/>
          </a:xfrm>
          <a:prstGeom prst="rect">
            <a:avLst/>
          </a:prstGeom>
          <a:solidFill>
            <a:srgbClr val="FF33CC"/>
          </a:solidFill>
          <a:ln w="9525">
            <a:solidFill>
              <a:schemeClr val="tx1"/>
            </a:solidFill>
            <a:miter lim="800000"/>
            <a:headEnd/>
            <a:tailEnd/>
          </a:ln>
        </p:spPr>
        <p:txBody>
          <a:bodyPr wrap="none" anchor="ctr"/>
          <a:lstStyle/>
          <a:p>
            <a:pPr eaLnBrk="0" hangingPunct="0"/>
            <a:r>
              <a:rPr lang="pl-PL" sz="2400"/>
              <a:t>nieprawidłowy</a:t>
            </a:r>
            <a:endParaRPr lang="fr-FR" sz="2400"/>
          </a:p>
        </p:txBody>
      </p:sp>
      <p:sp>
        <p:nvSpPr>
          <p:cNvPr id="22580" name="Rectangle 34"/>
          <p:cNvSpPr>
            <a:spLocks noChangeArrowheads="1"/>
          </p:cNvSpPr>
          <p:nvPr/>
        </p:nvSpPr>
        <p:spPr bwMode="auto">
          <a:xfrm>
            <a:off x="2051050" y="692150"/>
            <a:ext cx="1944688" cy="503238"/>
          </a:xfrm>
          <a:prstGeom prst="rect">
            <a:avLst/>
          </a:prstGeom>
          <a:solidFill>
            <a:srgbClr val="000099"/>
          </a:solidFill>
          <a:ln w="9525">
            <a:solidFill>
              <a:schemeClr val="tx1"/>
            </a:solidFill>
            <a:miter lim="800000"/>
            <a:headEnd/>
            <a:tailEnd/>
          </a:ln>
        </p:spPr>
        <p:txBody>
          <a:bodyPr wrap="none" anchor="ctr"/>
          <a:lstStyle/>
          <a:p>
            <a:pPr eaLnBrk="0" hangingPunct="0"/>
            <a:r>
              <a:rPr lang="fr-FR" sz="2400"/>
              <a:t>«  </a:t>
            </a:r>
            <a:r>
              <a:rPr lang="pl-PL" sz="2400"/>
              <a:t>prawidłowy</a:t>
            </a:r>
            <a:r>
              <a:rPr lang="fr-FR" sz="240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9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62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629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628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629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57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627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628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627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257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257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6629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66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4" grpId="0" animBg="1"/>
      <p:bldP spid="266275" grpId="0" animBg="1"/>
      <p:bldP spid="266278" grpId="0" animBg="1"/>
      <p:bldP spid="266279" grpId="0" animBg="1"/>
      <p:bldP spid="266280" grpId="0" animBg="1"/>
      <p:bldP spid="266287" grpId="0" animBg="1"/>
      <p:bldP spid="266289" grpId="0" animBg="1"/>
      <p:bldP spid="266290" grpId="0" animBg="1"/>
      <p:bldP spid="266291" grpId="0" animBg="1"/>
      <p:bldP spid="266292" grpId="0" animBg="1"/>
      <p:bldP spid="266293" grpId="0" animBg="1"/>
      <p:bldP spid="2" grpId="0" animBg="1"/>
      <p:bldP spid="3" grpId="0" animBg="1"/>
      <p:bldP spid="266296"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4"/>
          <p:cNvSpPr>
            <a:spLocks noGrp="1"/>
          </p:cNvSpPr>
          <p:nvPr>
            <p:ph type="title"/>
          </p:nvPr>
        </p:nvSpPr>
        <p:spPr>
          <a:xfrm>
            <a:off x="457200" y="0"/>
            <a:ext cx="8291513" cy="1773238"/>
          </a:xfrm>
        </p:spPr>
        <p:txBody>
          <a:bodyPr/>
          <a:lstStyle/>
          <a:p>
            <a:r>
              <a:rPr lang="pl-PL" sz="2800" u="sng" smtClean="0"/>
              <a:t>Wykazywanie objawów rujowych</a:t>
            </a:r>
            <a:r>
              <a:rPr lang="fr-BE" sz="2800" smtClean="0"/>
              <a:t/>
            </a:r>
            <a:br>
              <a:rPr lang="fr-BE" sz="2800" smtClean="0"/>
            </a:br>
            <a:r>
              <a:rPr lang="pl-PL" sz="2800" smtClean="0"/>
              <a:t>korelacja pomiędzy wielkością produkcji mlecznej a długością czasu wykazywania objawów rujowych</a:t>
            </a:r>
            <a:r>
              <a:rPr lang="fr-BE" sz="2800" smtClean="0"/>
              <a:t/>
            </a:r>
            <a:br>
              <a:rPr lang="fr-BE" sz="2800" smtClean="0"/>
            </a:br>
            <a:r>
              <a:rPr lang="fr-FR" sz="2200" smtClean="0"/>
              <a:t>Lopez et al.  Animal Reprod Sci. 2004, 81,209</a:t>
            </a:r>
            <a:r>
              <a:rPr lang="fr-FR" sz="2800" smtClean="0"/>
              <a:t> </a:t>
            </a:r>
            <a:r>
              <a:rPr lang="fr-BE" sz="2800" smtClean="0"/>
              <a:t>  </a:t>
            </a:r>
            <a:endParaRPr lang="fr-FR" sz="2800" smtClean="0"/>
          </a:p>
        </p:txBody>
      </p:sp>
      <p:pic>
        <p:nvPicPr>
          <p:cNvPr id="23554" name="Picture 5" descr="Duree oestrus et production lait Lopez 2004"/>
          <p:cNvPicPr>
            <a:picLocks noChangeAspect="1" noChangeArrowheads="1"/>
          </p:cNvPicPr>
          <p:nvPr/>
        </p:nvPicPr>
        <p:blipFill>
          <a:blip r:embed="rId2"/>
          <a:srcRect/>
          <a:stretch>
            <a:fillRect/>
          </a:stretch>
        </p:blipFill>
        <p:spPr bwMode="auto">
          <a:xfrm>
            <a:off x="1763713" y="1916113"/>
            <a:ext cx="5470525" cy="3508375"/>
          </a:xfrm>
          <a:prstGeom prst="rect">
            <a:avLst/>
          </a:prstGeom>
          <a:noFill/>
          <a:ln w="9525">
            <a:noFill/>
            <a:miter lim="800000"/>
            <a:headEnd/>
            <a:tailEnd/>
          </a:ln>
        </p:spPr>
      </p:pic>
      <p:sp>
        <p:nvSpPr>
          <p:cNvPr id="210951" name="Rectangle 7"/>
          <p:cNvSpPr>
            <a:spLocks noChangeArrowheads="1"/>
          </p:cNvSpPr>
          <p:nvPr/>
        </p:nvSpPr>
        <p:spPr bwMode="auto">
          <a:xfrm>
            <a:off x="468313" y="5580063"/>
            <a:ext cx="7632700" cy="1139825"/>
          </a:xfrm>
          <a:prstGeom prst="rect">
            <a:avLst/>
          </a:prstGeom>
          <a:noFill/>
          <a:ln w="9525">
            <a:solidFill>
              <a:srgbClr val="FFFF00"/>
            </a:solidFill>
            <a:miter lim="800000"/>
            <a:headEnd/>
            <a:tailEnd/>
          </a:ln>
          <a:effectLst>
            <a:prstShdw prst="shdw17" dist="17961" dir="2700000">
              <a:srgbClr val="999900"/>
            </a:prstShdw>
          </a:effectLst>
        </p:spPr>
        <p:txBody>
          <a:bodyPr anchor="ctr">
            <a:spAutoFit/>
          </a:bodyPr>
          <a:lstStyle/>
          <a:p>
            <a:r>
              <a:rPr lang="pl-PL" sz="2400">
                <a:solidFill>
                  <a:srgbClr val="FFFF00"/>
                </a:solidFill>
              </a:rPr>
              <a:t>Intensywność katabolizmu hormonów steroidowych jest proporcjonalna do poziomu produkcji mlecznej</a:t>
            </a:r>
            <a:endParaRPr lang="fr-FR" sz="2400">
              <a:solidFill>
                <a:srgbClr val="FFFF00"/>
              </a:solidFill>
            </a:endParaRPr>
          </a:p>
          <a:p>
            <a:r>
              <a:rPr lang="fr-BE" sz="2000">
                <a:solidFill>
                  <a:srgbClr val="FFFF00"/>
                </a:solidFill>
              </a:rPr>
              <a:t>Wiltbank et al. Theriogenology 2006,65,17-29</a:t>
            </a:r>
            <a:endParaRPr lang="fr-FR" sz="200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4"/>
          <p:cNvSpPr>
            <a:spLocks noGrp="1"/>
          </p:cNvSpPr>
          <p:nvPr>
            <p:ph type="title" idx="4294967295"/>
          </p:nvPr>
        </p:nvSpPr>
        <p:spPr>
          <a:xfrm>
            <a:off x="468313" y="2060575"/>
            <a:ext cx="8351837" cy="3673475"/>
          </a:xfrm>
          <a:solidFill>
            <a:srgbClr val="5F5F5F"/>
          </a:solidFill>
        </p:spPr>
        <p:txBody>
          <a:bodyPr/>
          <a:lstStyle/>
          <a:p>
            <a:r>
              <a:rPr lang="pl-PL" sz="4000" smtClean="0">
                <a:solidFill>
                  <a:schemeClr val="bg2"/>
                </a:solidFill>
              </a:rPr>
              <a:t>przyczyny poporodowego anoestrus w korelacji z dynamiką cyklicznych fal wzrostu pęcherzyków</a:t>
            </a:r>
            <a:r>
              <a:rPr lang="fr-BE" sz="4000" smtClean="0">
                <a:solidFill>
                  <a:schemeClr val="bg2"/>
                </a:solidFill>
              </a:rPr>
              <a:t/>
            </a:r>
            <a:br>
              <a:rPr lang="fr-BE" sz="4000" smtClean="0">
                <a:solidFill>
                  <a:schemeClr val="bg2"/>
                </a:solidFill>
              </a:rPr>
            </a:br>
            <a:r>
              <a:rPr lang="fr-BE" sz="4000" smtClean="0">
                <a:solidFill>
                  <a:schemeClr val="bg2"/>
                </a:solidFill>
              </a:rPr>
              <a:t> </a:t>
            </a:r>
            <a:br>
              <a:rPr lang="fr-BE" sz="4000" smtClean="0">
                <a:solidFill>
                  <a:schemeClr val="bg2"/>
                </a:solidFill>
              </a:rPr>
            </a:br>
            <a:r>
              <a:rPr lang="fr-BE" sz="2400" smtClean="0">
                <a:solidFill>
                  <a:schemeClr val="bg1"/>
                </a:solidFill>
              </a:rPr>
              <a:t>Peter et al. Theriogenology 2009,71,1333-1342</a:t>
            </a:r>
            <a:br>
              <a:rPr lang="fr-BE" sz="2400" smtClean="0">
                <a:solidFill>
                  <a:schemeClr val="bg1"/>
                </a:solidFill>
              </a:rPr>
            </a:br>
            <a:r>
              <a:rPr lang="fr-BE" sz="2400" smtClean="0">
                <a:solidFill>
                  <a:schemeClr val="bg1"/>
                </a:solidFill>
              </a:rPr>
              <a:t>Peter et al. Theriogenology 2009, 71, 1343-1357</a:t>
            </a:r>
            <a:endParaRPr lang="fr-FR" sz="2400" smtClean="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Personnalisé 1">
      <a:dk1>
        <a:sysClr val="windowText" lastClr="000000"/>
      </a:dk1>
      <a:lt1>
        <a:sysClr val="window" lastClr="FFFFFF"/>
      </a:lt1>
      <a:dk2>
        <a:srgbClr val="1F497D"/>
      </a:dk2>
      <a:lt2>
        <a:srgbClr val="EEECE1"/>
      </a:lt2>
      <a:accent1>
        <a:srgbClr val="4F81BD"/>
      </a:accent1>
      <a:accent2>
        <a:srgbClr val="953734"/>
      </a:accent2>
      <a:accent3>
        <a:srgbClr val="9BBB59"/>
      </a:accent3>
      <a:accent4>
        <a:srgbClr val="8064A2"/>
      </a:accent4>
      <a:accent5>
        <a:srgbClr val="4BACC6"/>
      </a:accent5>
      <a:accent6>
        <a:srgbClr val="F79646"/>
      </a:accent6>
      <a:hlink>
        <a:srgbClr val="0000FF"/>
      </a:hlink>
      <a:folHlink>
        <a:srgbClr val="800080"/>
      </a:folHlink>
    </a:clrScheme>
    <a:fontScheme name="Personnalisé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2832</TotalTime>
  <Words>3714</Words>
  <Application>Microsoft Office PowerPoint</Application>
  <PresentationFormat>Affichage à l'écran (4:3)</PresentationFormat>
  <Paragraphs>570</Paragraphs>
  <Slides>50</Slides>
  <Notes>12</Notes>
  <HiddenSlides>0</HiddenSlides>
  <MMClips>0</MMClips>
  <ScaleCrop>false</ScaleCrop>
  <HeadingPairs>
    <vt:vector size="8" baseType="variant">
      <vt:variant>
        <vt:lpstr>Polices utilisées</vt:lpstr>
      </vt:variant>
      <vt:variant>
        <vt:i4>7</vt:i4>
      </vt:variant>
      <vt:variant>
        <vt:lpstr>Modèle de conception</vt:lpstr>
      </vt:variant>
      <vt:variant>
        <vt:i4>1</vt:i4>
      </vt:variant>
      <vt:variant>
        <vt:lpstr>Serveurs OLE incorporés</vt:lpstr>
      </vt:variant>
      <vt:variant>
        <vt:i4>1</vt:i4>
      </vt:variant>
      <vt:variant>
        <vt:lpstr>Titres des diapositives</vt:lpstr>
      </vt:variant>
      <vt:variant>
        <vt:i4>50</vt:i4>
      </vt:variant>
    </vt:vector>
  </HeadingPairs>
  <TitlesOfParts>
    <vt:vector size="59" baseType="lpstr">
      <vt:lpstr>Arial Narrow</vt:lpstr>
      <vt:lpstr>Arial</vt:lpstr>
      <vt:lpstr>Calibri</vt:lpstr>
      <vt:lpstr>Vrinda</vt:lpstr>
      <vt:lpstr>Times New Roman</vt:lpstr>
      <vt:lpstr>Comic Sans MS</vt:lpstr>
      <vt:lpstr>Arial Unicode MS</vt:lpstr>
      <vt:lpstr>Thème Office</vt:lpstr>
      <vt:lpstr>Graphique Microsoft Graph</vt:lpstr>
      <vt:lpstr>Zaburzenia cyklu u krów w okresie powycieleniowym . Patofizjologia i leczenie</vt:lpstr>
      <vt:lpstr>Założenia ogólne</vt:lpstr>
      <vt:lpstr>Definicje i wiadomości ogólne</vt:lpstr>
      <vt:lpstr>odmienne etapy cyklu w okresie przed- i po wycieleniu</vt:lpstr>
      <vt:lpstr>Diapositive 5</vt:lpstr>
      <vt:lpstr>Przyczyny poporodowego anoestrus w korelacji z długością okresu międzyciążowego</vt:lpstr>
      <vt:lpstr>Diapositive 7</vt:lpstr>
      <vt:lpstr>Wykazywanie objawów rujowych korelacja pomiędzy wielkością produkcji mlecznej a długością czasu wykazywania objawów rujowych Lopez et al.  Animal Reprod Sci. 2004, 81,209   </vt:lpstr>
      <vt:lpstr>przyczyny poporodowego anoestrus w korelacji z dynamiką cyklicznych fal wzrostu pęcherzyków   Peter et al. Theriogenology 2009,71,1333-1342 Peter et al. Theriogenology 2009, 71, 1343-1357</vt:lpstr>
      <vt:lpstr>Diapositive 10</vt:lpstr>
      <vt:lpstr>Diapositive 11</vt:lpstr>
      <vt:lpstr>Diapositive 12</vt:lpstr>
      <vt:lpstr>Diapositive 13</vt:lpstr>
      <vt:lpstr>Diapositive 14</vt:lpstr>
      <vt:lpstr>Diagnostyka różnicowa torbieli jajnika (USG &gt;badanie rektalne)</vt:lpstr>
      <vt:lpstr>Diapositive 16</vt:lpstr>
      <vt:lpstr>Diapositive 17</vt:lpstr>
      <vt:lpstr>Częstotliwość występowania anoestrus  </vt:lpstr>
      <vt:lpstr>Zapobieganie występowaniu powycieleniowego anoestrus u krów mlecznych (%)</vt:lpstr>
      <vt:lpstr>Częstotliwość występowania torbieli jajnika  </vt:lpstr>
      <vt:lpstr>Etiopatogeneza anoestrus  </vt:lpstr>
      <vt:lpstr>Ujemny bilans energetyczny </vt:lpstr>
      <vt:lpstr>Krowa karmiąca cielę  </vt:lpstr>
      <vt:lpstr>Patologie w okresie poporodowym  zatrzymanie łożyska, ostre zapalenie macicy, kliniczne zapalenie macicy</vt:lpstr>
      <vt:lpstr> Czynniki ryzyka  w przypadku powstawania torbieli jajnika </vt:lpstr>
      <vt:lpstr>Strategie postępowania</vt:lpstr>
      <vt:lpstr>Możliwości leczenia hormonalnego poporodowego anoestrus</vt:lpstr>
      <vt:lpstr>Diapositive 28</vt:lpstr>
      <vt:lpstr>Diapositive 29</vt:lpstr>
      <vt:lpstr>Diapositive 30</vt:lpstr>
      <vt:lpstr>Możliwości leczenia hormonalnego  anoestrus typu II</vt:lpstr>
      <vt:lpstr>zastosowanie progestagenów  w terapii anoestrous</vt:lpstr>
      <vt:lpstr>zastosowanie progestagenów  w terapii anoestrous</vt:lpstr>
      <vt:lpstr>zastosowanie progestagenów  w terapii anoestrous</vt:lpstr>
      <vt:lpstr>Zastosowanie progestagenów  w  programach hormonalnych (protokołach) w terapii anoestrous</vt:lpstr>
      <vt:lpstr>Możliwości leczenia hormonalnego  anoestrus typu III (torbiele jajnika)</vt:lpstr>
      <vt:lpstr>Leczenie torbieli pęcherzykowych </vt:lpstr>
      <vt:lpstr>Leczenie torbieli pęcherzykowo-luteinowych</vt:lpstr>
      <vt:lpstr>Możliwości : progestagen-GnRH-PGF  Bartolome et al. Theriogenology, 2005,63,1643-1658. </vt:lpstr>
      <vt:lpstr>Leczenie torbieli jajnika z zastosowaniem protokołu  Ovsynch</vt:lpstr>
      <vt:lpstr>Porównanie różnych strategii leczenia hormonalnego torbieli jajnika (Hanzen et al. Ann.Med.Vet. 2008)</vt:lpstr>
      <vt:lpstr>Możliwości leczenia hormonalnego  anoestrus typu IV (pyometra)</vt:lpstr>
      <vt:lpstr>Możliwości leczenia hormonalnego wykrytego anoestrous  (krowy wykazujące objawy cyklu)</vt:lpstr>
      <vt:lpstr>Zalecenia ogólne </vt:lpstr>
      <vt:lpstr>Dlaczego PGF2a nie zawsze wykazuje aktywność ?</vt:lpstr>
      <vt:lpstr>Porównanie  dinolytiku i  cloprostenolu Stevenson JS, Phatak AP. Theriogenology, 2010, 73, 1127-1138 (doświadczenie 1 : 1077 krów i doświadczenie 2 : 396 krów)  </vt:lpstr>
      <vt:lpstr>różne protokoły</vt:lpstr>
      <vt:lpstr>Protokoły inseminacyjne</vt:lpstr>
      <vt:lpstr>Wnioski na podstawie  metaanalizy (71 doświadczeń opublikowanych w 53 czasopismach ) </vt:lpstr>
      <vt:lpstr>Wnioski </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u012685</dc:creator>
  <cp:lastModifiedBy>User</cp:lastModifiedBy>
  <cp:revision>82</cp:revision>
  <dcterms:created xsi:type="dcterms:W3CDTF">2010-12-30T09:00:47Z</dcterms:created>
  <dcterms:modified xsi:type="dcterms:W3CDTF">2011-05-18T06:28:58Z</dcterms:modified>
</cp:coreProperties>
</file>