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slides/slide14.xml" ContentType="application/vnd.openxmlformats-officedocument.presentationml.slide+xml"/>
  <Default Extension="rels" ContentType="application/vnd.openxmlformats-package.relationships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diagrams/layout1.xml" ContentType="application/vnd.openxmlformats-officedocument.drawingml.diagramLayout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diagrams/layout2.xml" ContentType="application/vnd.openxmlformats-officedocument.drawingml.diagramLayout+xml"/>
  <Override PartName="/ppt/slideLayouts/slideLayout3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59" r:id="rId4"/>
    <p:sldId id="258" r:id="rId5"/>
    <p:sldId id="260" r:id="rId6"/>
    <p:sldId id="261" r:id="rId7"/>
    <p:sldId id="266" r:id="rId8"/>
    <p:sldId id="262" r:id="rId9"/>
    <p:sldId id="276" r:id="rId10"/>
    <p:sldId id="265" r:id="rId11"/>
    <p:sldId id="263" r:id="rId12"/>
    <p:sldId id="267" r:id="rId13"/>
    <p:sldId id="268" r:id="rId14"/>
    <p:sldId id="264" r:id="rId15"/>
    <p:sldId id="272" r:id="rId16"/>
    <p:sldId id="270" r:id="rId17"/>
    <p:sldId id="277" r:id="rId18"/>
    <p:sldId id="271" r:id="rId19"/>
    <p:sldId id="278" r:id="rId20"/>
    <p:sldId id="281" r:id="rId21"/>
    <p:sldId id="282" r:id="rId22"/>
    <p:sldId id="283" r:id="rId23"/>
    <p:sldId id="273" r:id="rId24"/>
    <p:sldId id="274" r:id="rId25"/>
    <p:sldId id="284" r:id="rId26"/>
    <p:sldId id="285" r:id="rId27"/>
    <p:sldId id="286" r:id="rId28"/>
    <p:sldId id="288" r:id="rId29"/>
    <p:sldId id="287" r:id="rId30"/>
    <p:sldId id="289" r:id="rId31"/>
    <p:sldId id="290" r:id="rId32"/>
    <p:sldId id="275" r:id="rId33"/>
    <p:sldId id="291" r:id="rId3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1FFB84-ADC6-7748-99CE-F0D95A58020B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BDFF0B2-F0FB-414D-92F0-0905242EBD74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Prix bas</a:t>
          </a:r>
        </a:p>
      </dgm:t>
    </dgm:pt>
    <dgm:pt modelId="{91ADE819-C85F-4D45-943D-8453668C7EA9}" type="parTrans" cxnId="{E666AD28-5653-F14C-B7A7-32E5721919B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C864E2F-E4A0-1444-BC79-713832A94171}" type="sibTrans" cxnId="{E666AD28-5653-F14C-B7A7-32E5721919B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8BCBA25-5C48-054D-9DAA-0FCB92E6035A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&lt; CVM</a:t>
          </a:r>
          <a:endParaRPr lang="fr-FR" dirty="0">
            <a:solidFill>
              <a:schemeClr val="tx1"/>
            </a:solidFill>
          </a:endParaRPr>
        </a:p>
      </dgm:t>
    </dgm:pt>
    <dgm:pt modelId="{EA431C9C-FA6C-464C-881D-BAF2C3E99AAD}" type="parTrans" cxnId="{1107C955-8990-CD4E-BD9B-95AB0AD8EDEE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EDEBF36-54FB-9E45-9BA0-94438B5AC2B7}" type="sibTrans" cxnId="{1107C955-8990-CD4E-BD9B-95AB0AD8EDEE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53D747C-C42C-CD48-B54F-6D32C40DC8C8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abus</a:t>
          </a:r>
          <a:endParaRPr lang="fr-FR" dirty="0">
            <a:solidFill>
              <a:schemeClr val="tx1"/>
            </a:solidFill>
          </a:endParaRPr>
        </a:p>
      </dgm:t>
    </dgm:pt>
    <dgm:pt modelId="{89C76038-D584-8E4B-8196-CBFC7ADCF877}" type="parTrans" cxnId="{70E65FD7-8976-2847-A91B-725F7804C48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EEA43C1-80B4-DC47-A20D-91219D3B1F22}" type="sibTrans" cxnId="{70E65FD7-8976-2847-A91B-725F7804C48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115010B-9C8F-D44D-B168-66B719CBBD96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CVM&lt;px&lt;CM</a:t>
          </a:r>
          <a:endParaRPr lang="fr-FR" dirty="0">
            <a:solidFill>
              <a:schemeClr val="tx1"/>
            </a:solidFill>
          </a:endParaRPr>
        </a:p>
      </dgm:t>
    </dgm:pt>
    <dgm:pt modelId="{B749FBC7-9A37-024D-A055-C1CD276E963F}" type="parTrans" cxnId="{B324C754-398B-0D4D-B9A4-03F05F549A63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78A5E37A-19A3-5E4D-8636-6B6570F42BDE}" type="sibTrans" cxnId="{B324C754-398B-0D4D-B9A4-03F05F549A63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94FE4076-C1C2-C441-97E4-1A22E3A5DD49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abus</a:t>
          </a:r>
          <a:endParaRPr lang="fr-FR" dirty="0">
            <a:solidFill>
              <a:schemeClr val="tx1"/>
            </a:solidFill>
          </a:endParaRPr>
        </a:p>
      </dgm:t>
    </dgm:pt>
    <dgm:pt modelId="{D8AF7C55-5426-1046-9EA3-881178E98FFF}" type="parTrans" cxnId="{AA5ED136-E2C9-C745-A57D-DBCD30772E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7B559A43-27EF-584E-9085-AD42EC659B78}" type="sibTrans" cxnId="{AA5ED136-E2C9-C745-A57D-DBCD30772E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6862F5C-1AE9-3A43-9BDF-A9175C0E9957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Plan d’élimination</a:t>
          </a:r>
          <a:endParaRPr lang="fr-FR" dirty="0">
            <a:solidFill>
              <a:schemeClr val="tx1"/>
            </a:solidFill>
          </a:endParaRPr>
        </a:p>
      </dgm:t>
    </dgm:pt>
    <dgm:pt modelId="{B452F974-0ACC-CA49-A9AA-40F15FF148BD}" type="sibTrans" cxnId="{BE2B0747-D98A-BF4D-AFF7-49DF0B636B7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F7DEADF2-23B5-FA46-94A9-7F79017B5E91}" type="parTrans" cxnId="{BE2B0747-D98A-BF4D-AFF7-49DF0B636B7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4304293-6088-D143-A2CF-958415BD9F83}" type="pres">
      <dgm:prSet presAssocID="{BE1FFB84-ADC6-7748-99CE-F0D95A58020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DB7D9C5-AA31-5E4F-8624-18E344DDE137}" type="pres">
      <dgm:prSet presAssocID="{DBDFF0B2-F0FB-414D-92F0-0905242EBD74}" presName="root1" presStyleCnt="0"/>
      <dgm:spPr/>
    </dgm:pt>
    <dgm:pt modelId="{F6E476A4-6B9F-8D45-B68A-B5A3B775AE2E}" type="pres">
      <dgm:prSet presAssocID="{DBDFF0B2-F0FB-414D-92F0-0905242EBD74}" presName="LevelOneTextNode" presStyleLbl="node0" presStyleIdx="0" presStyleCnt="1" custScaleX="11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BF83860-8BA6-8F43-A276-5BD92E541094}" type="pres">
      <dgm:prSet presAssocID="{DBDFF0B2-F0FB-414D-92F0-0905242EBD74}" presName="level2hierChild" presStyleCnt="0"/>
      <dgm:spPr/>
    </dgm:pt>
    <dgm:pt modelId="{2CB9DE14-8745-014D-A77C-B7E2FC2E7963}" type="pres">
      <dgm:prSet presAssocID="{EA431C9C-FA6C-464C-881D-BAF2C3E99AAD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1E4FFA5F-3718-DA48-8ACB-11E23B8CD079}" type="pres">
      <dgm:prSet presAssocID="{EA431C9C-FA6C-464C-881D-BAF2C3E99AAD}" presName="connTx" presStyleLbl="parChTrans1D2" presStyleIdx="0" presStyleCnt="2"/>
      <dgm:spPr/>
      <dgm:t>
        <a:bodyPr/>
        <a:lstStyle/>
        <a:p>
          <a:endParaRPr lang="fr-FR"/>
        </a:p>
      </dgm:t>
    </dgm:pt>
    <dgm:pt modelId="{217A8549-7FED-004B-9EAA-999D67E270CF}" type="pres">
      <dgm:prSet presAssocID="{18BCBA25-5C48-054D-9DAA-0FCB92E6035A}" presName="root2" presStyleCnt="0"/>
      <dgm:spPr/>
    </dgm:pt>
    <dgm:pt modelId="{8680AADF-7D5A-D948-9257-EC4EAD01C387}" type="pres">
      <dgm:prSet presAssocID="{18BCBA25-5C48-054D-9DAA-0FCB92E6035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6FAED2D-2634-4E4B-9354-E7E7B3B96C1D}" type="pres">
      <dgm:prSet presAssocID="{18BCBA25-5C48-054D-9DAA-0FCB92E6035A}" presName="level3hierChild" presStyleCnt="0"/>
      <dgm:spPr/>
    </dgm:pt>
    <dgm:pt modelId="{75F8273F-68B6-5A49-B0AE-CBF3F72B76F8}" type="pres">
      <dgm:prSet presAssocID="{89C76038-D584-8E4B-8196-CBFC7ADCF877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E23E85C4-E9E0-7642-B4DC-55048859B032}" type="pres">
      <dgm:prSet presAssocID="{89C76038-D584-8E4B-8196-CBFC7ADCF877}" presName="connTx" presStyleLbl="parChTrans1D3" presStyleIdx="0" presStyleCnt="2"/>
      <dgm:spPr/>
      <dgm:t>
        <a:bodyPr/>
        <a:lstStyle/>
        <a:p>
          <a:endParaRPr lang="fr-FR"/>
        </a:p>
      </dgm:t>
    </dgm:pt>
    <dgm:pt modelId="{B87D70B1-E988-3D4E-90C9-B7245C6232AB}" type="pres">
      <dgm:prSet presAssocID="{353D747C-C42C-CD48-B54F-6D32C40DC8C8}" presName="root2" presStyleCnt="0"/>
      <dgm:spPr/>
    </dgm:pt>
    <dgm:pt modelId="{85D92960-7A16-BB44-ABFF-FE0D32B26A6E}" type="pres">
      <dgm:prSet presAssocID="{353D747C-C42C-CD48-B54F-6D32C40DC8C8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675D7FA-547F-D045-94BB-3A4CC3BE8277}" type="pres">
      <dgm:prSet presAssocID="{353D747C-C42C-CD48-B54F-6D32C40DC8C8}" presName="level3hierChild" presStyleCnt="0"/>
      <dgm:spPr/>
    </dgm:pt>
    <dgm:pt modelId="{C0F53798-1965-FB4F-A4CA-F24464BDEABA}" type="pres">
      <dgm:prSet presAssocID="{B749FBC7-9A37-024D-A055-C1CD276E963F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344BE4CA-23B1-DB42-BE29-6BA82D733FA9}" type="pres">
      <dgm:prSet presAssocID="{B749FBC7-9A37-024D-A055-C1CD276E963F}" presName="connTx" presStyleLbl="parChTrans1D2" presStyleIdx="1" presStyleCnt="2"/>
      <dgm:spPr/>
      <dgm:t>
        <a:bodyPr/>
        <a:lstStyle/>
        <a:p>
          <a:endParaRPr lang="fr-FR"/>
        </a:p>
      </dgm:t>
    </dgm:pt>
    <dgm:pt modelId="{1514BB73-F68F-4C46-A01D-FCCED4BFF151}" type="pres">
      <dgm:prSet presAssocID="{3115010B-9C8F-D44D-B168-66B719CBBD96}" presName="root2" presStyleCnt="0"/>
      <dgm:spPr/>
    </dgm:pt>
    <dgm:pt modelId="{15B27153-E11E-FC45-8071-51692E0BA6E4}" type="pres">
      <dgm:prSet presAssocID="{3115010B-9C8F-D44D-B168-66B719CBBD9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8ABC035-236E-DD49-ACEE-A313EA7A9D0A}" type="pres">
      <dgm:prSet presAssocID="{3115010B-9C8F-D44D-B168-66B719CBBD96}" presName="level3hierChild" presStyleCnt="0"/>
      <dgm:spPr/>
    </dgm:pt>
    <dgm:pt modelId="{421608DC-3210-4E44-9E9A-4FB180BF8C0C}" type="pres">
      <dgm:prSet presAssocID="{F7DEADF2-23B5-FA46-94A9-7F79017B5E91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CC3A3B87-1C2A-3C41-821A-B0075B6D8CCC}" type="pres">
      <dgm:prSet presAssocID="{F7DEADF2-23B5-FA46-94A9-7F79017B5E91}" presName="connTx" presStyleLbl="parChTrans1D3" presStyleIdx="1" presStyleCnt="2"/>
      <dgm:spPr/>
      <dgm:t>
        <a:bodyPr/>
        <a:lstStyle/>
        <a:p>
          <a:endParaRPr lang="fr-FR"/>
        </a:p>
      </dgm:t>
    </dgm:pt>
    <dgm:pt modelId="{37A0ADFD-0826-4C4B-A542-2A9635770884}" type="pres">
      <dgm:prSet presAssocID="{86862F5C-1AE9-3A43-9BDF-A9175C0E9957}" presName="root2" presStyleCnt="0"/>
      <dgm:spPr/>
    </dgm:pt>
    <dgm:pt modelId="{39535559-BF29-F843-BCD7-EC66687BC675}" type="pres">
      <dgm:prSet presAssocID="{86862F5C-1AE9-3A43-9BDF-A9175C0E9957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76013A7-2320-554A-986F-F39A9161E856}" type="pres">
      <dgm:prSet presAssocID="{86862F5C-1AE9-3A43-9BDF-A9175C0E9957}" presName="level3hierChild" presStyleCnt="0"/>
      <dgm:spPr/>
    </dgm:pt>
    <dgm:pt modelId="{D912BDFD-6051-C247-8E35-6A837576935E}" type="pres">
      <dgm:prSet presAssocID="{D8AF7C55-5426-1046-9EA3-881178E98FFF}" presName="conn2-1" presStyleLbl="parChTrans1D4" presStyleIdx="0" presStyleCnt="1"/>
      <dgm:spPr/>
      <dgm:t>
        <a:bodyPr/>
        <a:lstStyle/>
        <a:p>
          <a:endParaRPr lang="fr-FR"/>
        </a:p>
      </dgm:t>
    </dgm:pt>
    <dgm:pt modelId="{9238D79A-5174-734F-A038-437F1B4954F9}" type="pres">
      <dgm:prSet presAssocID="{D8AF7C55-5426-1046-9EA3-881178E98FFF}" presName="connTx" presStyleLbl="parChTrans1D4" presStyleIdx="0" presStyleCnt="1"/>
      <dgm:spPr/>
      <dgm:t>
        <a:bodyPr/>
        <a:lstStyle/>
        <a:p>
          <a:endParaRPr lang="fr-FR"/>
        </a:p>
      </dgm:t>
    </dgm:pt>
    <dgm:pt modelId="{6DF8311F-E6A8-684A-97D9-2346E979D608}" type="pres">
      <dgm:prSet presAssocID="{94FE4076-C1C2-C441-97E4-1A22E3A5DD49}" presName="root2" presStyleCnt="0"/>
      <dgm:spPr/>
    </dgm:pt>
    <dgm:pt modelId="{EAFBAE5D-696B-1B48-83B3-5F433D894F46}" type="pres">
      <dgm:prSet presAssocID="{94FE4076-C1C2-C441-97E4-1A22E3A5DD49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2B5476E-5E08-F64E-BBDF-795CA3F70BA4}" type="pres">
      <dgm:prSet presAssocID="{94FE4076-C1C2-C441-97E4-1A22E3A5DD49}" presName="level3hierChild" presStyleCnt="0"/>
      <dgm:spPr/>
    </dgm:pt>
  </dgm:ptLst>
  <dgm:cxnLst>
    <dgm:cxn modelId="{47F8B070-6A0D-EF4F-9A55-044A56692F7D}" type="presOf" srcId="{D8AF7C55-5426-1046-9EA3-881178E98FFF}" destId="{D912BDFD-6051-C247-8E35-6A837576935E}" srcOrd="0" destOrd="0" presId="urn:microsoft.com/office/officeart/2005/8/layout/hierarchy2"/>
    <dgm:cxn modelId="{C0F0C721-847E-FC4E-8863-2EFCB6FAB85A}" type="presOf" srcId="{DBDFF0B2-F0FB-414D-92F0-0905242EBD74}" destId="{F6E476A4-6B9F-8D45-B68A-B5A3B775AE2E}" srcOrd="0" destOrd="0" presId="urn:microsoft.com/office/officeart/2005/8/layout/hierarchy2"/>
    <dgm:cxn modelId="{1107C955-8990-CD4E-BD9B-95AB0AD8EDEE}" srcId="{DBDFF0B2-F0FB-414D-92F0-0905242EBD74}" destId="{18BCBA25-5C48-054D-9DAA-0FCB92E6035A}" srcOrd="0" destOrd="0" parTransId="{EA431C9C-FA6C-464C-881D-BAF2C3E99AAD}" sibTransId="{5EDEBF36-54FB-9E45-9BA0-94438B5AC2B7}"/>
    <dgm:cxn modelId="{B324C754-398B-0D4D-B9A4-03F05F549A63}" srcId="{DBDFF0B2-F0FB-414D-92F0-0905242EBD74}" destId="{3115010B-9C8F-D44D-B168-66B719CBBD96}" srcOrd="1" destOrd="0" parTransId="{B749FBC7-9A37-024D-A055-C1CD276E963F}" sibTransId="{78A5E37A-19A3-5E4D-8636-6B6570F42BDE}"/>
    <dgm:cxn modelId="{20F4FFD2-9DFC-A741-B999-75C167AB7BFE}" type="presOf" srcId="{86862F5C-1AE9-3A43-9BDF-A9175C0E9957}" destId="{39535559-BF29-F843-BCD7-EC66687BC675}" srcOrd="0" destOrd="0" presId="urn:microsoft.com/office/officeart/2005/8/layout/hierarchy2"/>
    <dgm:cxn modelId="{EC0BB078-708F-D940-BC55-357C63F0C0FB}" type="presOf" srcId="{B749FBC7-9A37-024D-A055-C1CD276E963F}" destId="{344BE4CA-23B1-DB42-BE29-6BA82D733FA9}" srcOrd="1" destOrd="0" presId="urn:microsoft.com/office/officeart/2005/8/layout/hierarchy2"/>
    <dgm:cxn modelId="{58815FFE-FCCA-014F-A00C-D68E907F3B16}" type="presOf" srcId="{D8AF7C55-5426-1046-9EA3-881178E98FFF}" destId="{9238D79A-5174-734F-A038-437F1B4954F9}" srcOrd="1" destOrd="0" presId="urn:microsoft.com/office/officeart/2005/8/layout/hierarchy2"/>
    <dgm:cxn modelId="{B3F1572A-D17A-BD49-811E-E0781189CE5A}" type="presOf" srcId="{BE1FFB84-ADC6-7748-99CE-F0D95A58020B}" destId="{A4304293-6088-D143-A2CF-958415BD9F83}" srcOrd="0" destOrd="0" presId="urn:microsoft.com/office/officeart/2005/8/layout/hierarchy2"/>
    <dgm:cxn modelId="{E666AD28-5653-F14C-B7A7-32E5721919B0}" srcId="{BE1FFB84-ADC6-7748-99CE-F0D95A58020B}" destId="{DBDFF0B2-F0FB-414D-92F0-0905242EBD74}" srcOrd="0" destOrd="0" parTransId="{91ADE819-C85F-4D45-943D-8453668C7EA9}" sibTransId="{3C864E2F-E4A0-1444-BC79-713832A94171}"/>
    <dgm:cxn modelId="{855F3043-6152-AE48-AFC1-613EF19F48C3}" type="presOf" srcId="{89C76038-D584-8E4B-8196-CBFC7ADCF877}" destId="{E23E85C4-E9E0-7642-B4DC-55048859B032}" srcOrd="1" destOrd="0" presId="urn:microsoft.com/office/officeart/2005/8/layout/hierarchy2"/>
    <dgm:cxn modelId="{38FF657D-E894-284A-B1D3-F3D5168756A2}" type="presOf" srcId="{EA431C9C-FA6C-464C-881D-BAF2C3E99AAD}" destId="{2CB9DE14-8745-014D-A77C-B7E2FC2E7963}" srcOrd="0" destOrd="0" presId="urn:microsoft.com/office/officeart/2005/8/layout/hierarchy2"/>
    <dgm:cxn modelId="{70A430E3-4FA2-8D4B-B197-7627BA517B60}" type="presOf" srcId="{B749FBC7-9A37-024D-A055-C1CD276E963F}" destId="{C0F53798-1965-FB4F-A4CA-F24464BDEABA}" srcOrd="0" destOrd="0" presId="urn:microsoft.com/office/officeart/2005/8/layout/hierarchy2"/>
    <dgm:cxn modelId="{BD8EC1BC-CDFE-5249-98A3-29B86CFFE5E7}" type="presOf" srcId="{F7DEADF2-23B5-FA46-94A9-7F79017B5E91}" destId="{CC3A3B87-1C2A-3C41-821A-B0075B6D8CCC}" srcOrd="1" destOrd="0" presId="urn:microsoft.com/office/officeart/2005/8/layout/hierarchy2"/>
    <dgm:cxn modelId="{13F85C9C-3EB3-9E44-9D0F-CCD64A203099}" type="presOf" srcId="{18BCBA25-5C48-054D-9DAA-0FCB92E6035A}" destId="{8680AADF-7D5A-D948-9257-EC4EAD01C387}" srcOrd="0" destOrd="0" presId="urn:microsoft.com/office/officeart/2005/8/layout/hierarchy2"/>
    <dgm:cxn modelId="{70E65FD7-8976-2847-A91B-725F7804C48B}" srcId="{18BCBA25-5C48-054D-9DAA-0FCB92E6035A}" destId="{353D747C-C42C-CD48-B54F-6D32C40DC8C8}" srcOrd="0" destOrd="0" parTransId="{89C76038-D584-8E4B-8196-CBFC7ADCF877}" sibTransId="{1EEA43C1-80B4-DC47-A20D-91219D3B1F22}"/>
    <dgm:cxn modelId="{6AFA3DF8-1CB2-FE48-A567-81C9F559A92C}" type="presOf" srcId="{353D747C-C42C-CD48-B54F-6D32C40DC8C8}" destId="{85D92960-7A16-BB44-ABFF-FE0D32B26A6E}" srcOrd="0" destOrd="0" presId="urn:microsoft.com/office/officeart/2005/8/layout/hierarchy2"/>
    <dgm:cxn modelId="{CC1C83CB-2700-814C-8680-AA9AF2D58B5C}" type="presOf" srcId="{3115010B-9C8F-D44D-B168-66B719CBBD96}" destId="{15B27153-E11E-FC45-8071-51692E0BA6E4}" srcOrd="0" destOrd="0" presId="urn:microsoft.com/office/officeart/2005/8/layout/hierarchy2"/>
    <dgm:cxn modelId="{DD0024CD-18DC-A547-8CA5-D30CD259CC70}" type="presOf" srcId="{89C76038-D584-8E4B-8196-CBFC7ADCF877}" destId="{75F8273F-68B6-5A49-B0AE-CBF3F72B76F8}" srcOrd="0" destOrd="0" presId="urn:microsoft.com/office/officeart/2005/8/layout/hierarchy2"/>
    <dgm:cxn modelId="{BE2B0747-D98A-BF4D-AFF7-49DF0B636B75}" srcId="{3115010B-9C8F-D44D-B168-66B719CBBD96}" destId="{86862F5C-1AE9-3A43-9BDF-A9175C0E9957}" srcOrd="0" destOrd="0" parTransId="{F7DEADF2-23B5-FA46-94A9-7F79017B5E91}" sibTransId="{B452F974-0ACC-CA49-A9AA-40F15FF148BD}"/>
    <dgm:cxn modelId="{54E7FF91-B7D1-5049-B9BD-B3F9DB8F93A1}" type="presOf" srcId="{F7DEADF2-23B5-FA46-94A9-7F79017B5E91}" destId="{421608DC-3210-4E44-9E9A-4FB180BF8C0C}" srcOrd="0" destOrd="0" presId="urn:microsoft.com/office/officeart/2005/8/layout/hierarchy2"/>
    <dgm:cxn modelId="{9E545C1D-8CF0-294D-89D3-8F1E66D20D1F}" type="presOf" srcId="{EA431C9C-FA6C-464C-881D-BAF2C3E99AAD}" destId="{1E4FFA5F-3718-DA48-8ACB-11E23B8CD079}" srcOrd="1" destOrd="0" presId="urn:microsoft.com/office/officeart/2005/8/layout/hierarchy2"/>
    <dgm:cxn modelId="{AA5ED136-E2C9-C745-A57D-DBCD30772E12}" srcId="{86862F5C-1AE9-3A43-9BDF-A9175C0E9957}" destId="{94FE4076-C1C2-C441-97E4-1A22E3A5DD49}" srcOrd="0" destOrd="0" parTransId="{D8AF7C55-5426-1046-9EA3-881178E98FFF}" sibTransId="{7B559A43-27EF-584E-9085-AD42EC659B78}"/>
    <dgm:cxn modelId="{A04020C4-E199-7E42-B352-14E4AC89F0E4}" type="presOf" srcId="{94FE4076-C1C2-C441-97E4-1A22E3A5DD49}" destId="{EAFBAE5D-696B-1B48-83B3-5F433D894F46}" srcOrd="0" destOrd="0" presId="urn:microsoft.com/office/officeart/2005/8/layout/hierarchy2"/>
    <dgm:cxn modelId="{F8607D66-7A06-4A45-BC5F-87C22E9F53EA}" type="presParOf" srcId="{A4304293-6088-D143-A2CF-958415BD9F83}" destId="{5DB7D9C5-AA31-5E4F-8624-18E344DDE137}" srcOrd="0" destOrd="0" presId="urn:microsoft.com/office/officeart/2005/8/layout/hierarchy2"/>
    <dgm:cxn modelId="{79854EB5-F38D-E84F-953F-045EA26C1DE2}" type="presParOf" srcId="{5DB7D9C5-AA31-5E4F-8624-18E344DDE137}" destId="{F6E476A4-6B9F-8D45-B68A-B5A3B775AE2E}" srcOrd="0" destOrd="0" presId="urn:microsoft.com/office/officeart/2005/8/layout/hierarchy2"/>
    <dgm:cxn modelId="{34156629-F4B0-704E-86FA-8028BAF00423}" type="presParOf" srcId="{5DB7D9C5-AA31-5E4F-8624-18E344DDE137}" destId="{5BF83860-8BA6-8F43-A276-5BD92E541094}" srcOrd="1" destOrd="0" presId="urn:microsoft.com/office/officeart/2005/8/layout/hierarchy2"/>
    <dgm:cxn modelId="{4FCCB5DB-2731-DF48-8593-A5537BB31EB6}" type="presParOf" srcId="{5BF83860-8BA6-8F43-A276-5BD92E541094}" destId="{2CB9DE14-8745-014D-A77C-B7E2FC2E7963}" srcOrd="0" destOrd="0" presId="urn:microsoft.com/office/officeart/2005/8/layout/hierarchy2"/>
    <dgm:cxn modelId="{78E7344D-2B4F-A048-82F8-D20C062E7DD3}" type="presParOf" srcId="{2CB9DE14-8745-014D-A77C-B7E2FC2E7963}" destId="{1E4FFA5F-3718-DA48-8ACB-11E23B8CD079}" srcOrd="0" destOrd="0" presId="urn:microsoft.com/office/officeart/2005/8/layout/hierarchy2"/>
    <dgm:cxn modelId="{6976B3A7-B350-C045-AC08-59971F9E29A2}" type="presParOf" srcId="{5BF83860-8BA6-8F43-A276-5BD92E541094}" destId="{217A8549-7FED-004B-9EAA-999D67E270CF}" srcOrd="1" destOrd="0" presId="urn:microsoft.com/office/officeart/2005/8/layout/hierarchy2"/>
    <dgm:cxn modelId="{8BADD8F1-A0ED-D44E-973C-21D03BD2477F}" type="presParOf" srcId="{217A8549-7FED-004B-9EAA-999D67E270CF}" destId="{8680AADF-7D5A-D948-9257-EC4EAD01C387}" srcOrd="0" destOrd="0" presId="urn:microsoft.com/office/officeart/2005/8/layout/hierarchy2"/>
    <dgm:cxn modelId="{8B1877D7-FF9F-1E4B-BCF8-1551FA89294E}" type="presParOf" srcId="{217A8549-7FED-004B-9EAA-999D67E270CF}" destId="{46FAED2D-2634-4E4B-9354-E7E7B3B96C1D}" srcOrd="1" destOrd="0" presId="urn:microsoft.com/office/officeart/2005/8/layout/hierarchy2"/>
    <dgm:cxn modelId="{2EDDF428-4501-B044-9285-D1E30F4398B8}" type="presParOf" srcId="{46FAED2D-2634-4E4B-9354-E7E7B3B96C1D}" destId="{75F8273F-68B6-5A49-B0AE-CBF3F72B76F8}" srcOrd="0" destOrd="0" presId="urn:microsoft.com/office/officeart/2005/8/layout/hierarchy2"/>
    <dgm:cxn modelId="{C24AD0F1-93D1-DA46-8E18-DDA83CCDFC2C}" type="presParOf" srcId="{75F8273F-68B6-5A49-B0AE-CBF3F72B76F8}" destId="{E23E85C4-E9E0-7642-B4DC-55048859B032}" srcOrd="0" destOrd="0" presId="urn:microsoft.com/office/officeart/2005/8/layout/hierarchy2"/>
    <dgm:cxn modelId="{004E37E5-9750-FA4A-8014-6BED338022A9}" type="presParOf" srcId="{46FAED2D-2634-4E4B-9354-E7E7B3B96C1D}" destId="{B87D70B1-E988-3D4E-90C9-B7245C6232AB}" srcOrd="1" destOrd="0" presId="urn:microsoft.com/office/officeart/2005/8/layout/hierarchy2"/>
    <dgm:cxn modelId="{3E59EC95-BA48-9340-A37F-BB665229F25B}" type="presParOf" srcId="{B87D70B1-E988-3D4E-90C9-B7245C6232AB}" destId="{85D92960-7A16-BB44-ABFF-FE0D32B26A6E}" srcOrd="0" destOrd="0" presId="urn:microsoft.com/office/officeart/2005/8/layout/hierarchy2"/>
    <dgm:cxn modelId="{DF0B5331-811E-4343-AD77-C4A911A1C6D1}" type="presParOf" srcId="{B87D70B1-E988-3D4E-90C9-B7245C6232AB}" destId="{0675D7FA-547F-D045-94BB-3A4CC3BE8277}" srcOrd="1" destOrd="0" presId="urn:microsoft.com/office/officeart/2005/8/layout/hierarchy2"/>
    <dgm:cxn modelId="{1BB50403-3CB1-F148-AEA9-A461106B06A7}" type="presParOf" srcId="{5BF83860-8BA6-8F43-A276-5BD92E541094}" destId="{C0F53798-1965-FB4F-A4CA-F24464BDEABA}" srcOrd="2" destOrd="0" presId="urn:microsoft.com/office/officeart/2005/8/layout/hierarchy2"/>
    <dgm:cxn modelId="{09E1900A-F598-3546-97C1-99FB5088763D}" type="presParOf" srcId="{C0F53798-1965-FB4F-A4CA-F24464BDEABA}" destId="{344BE4CA-23B1-DB42-BE29-6BA82D733FA9}" srcOrd="0" destOrd="0" presId="urn:microsoft.com/office/officeart/2005/8/layout/hierarchy2"/>
    <dgm:cxn modelId="{885E0C09-7893-E649-ACC4-8114CAE131FA}" type="presParOf" srcId="{5BF83860-8BA6-8F43-A276-5BD92E541094}" destId="{1514BB73-F68F-4C46-A01D-FCCED4BFF151}" srcOrd="3" destOrd="0" presId="urn:microsoft.com/office/officeart/2005/8/layout/hierarchy2"/>
    <dgm:cxn modelId="{D32802FB-D21E-644D-B7C1-ECB9BD2EFB7A}" type="presParOf" srcId="{1514BB73-F68F-4C46-A01D-FCCED4BFF151}" destId="{15B27153-E11E-FC45-8071-51692E0BA6E4}" srcOrd="0" destOrd="0" presId="urn:microsoft.com/office/officeart/2005/8/layout/hierarchy2"/>
    <dgm:cxn modelId="{09933BC7-BB0B-E845-A7D1-A371C0733853}" type="presParOf" srcId="{1514BB73-F68F-4C46-A01D-FCCED4BFF151}" destId="{F8ABC035-236E-DD49-ACEE-A313EA7A9D0A}" srcOrd="1" destOrd="0" presId="urn:microsoft.com/office/officeart/2005/8/layout/hierarchy2"/>
    <dgm:cxn modelId="{27314483-9992-824A-8B73-551E278F88D6}" type="presParOf" srcId="{F8ABC035-236E-DD49-ACEE-A313EA7A9D0A}" destId="{421608DC-3210-4E44-9E9A-4FB180BF8C0C}" srcOrd="0" destOrd="0" presId="urn:microsoft.com/office/officeart/2005/8/layout/hierarchy2"/>
    <dgm:cxn modelId="{AFE70E9C-8B93-4044-BD2D-62697ACD5F50}" type="presParOf" srcId="{421608DC-3210-4E44-9E9A-4FB180BF8C0C}" destId="{CC3A3B87-1C2A-3C41-821A-B0075B6D8CCC}" srcOrd="0" destOrd="0" presId="urn:microsoft.com/office/officeart/2005/8/layout/hierarchy2"/>
    <dgm:cxn modelId="{14A41D20-D454-9042-914E-CD654E68F84C}" type="presParOf" srcId="{F8ABC035-236E-DD49-ACEE-A313EA7A9D0A}" destId="{37A0ADFD-0826-4C4B-A542-2A9635770884}" srcOrd="1" destOrd="0" presId="urn:microsoft.com/office/officeart/2005/8/layout/hierarchy2"/>
    <dgm:cxn modelId="{52A83FA8-2094-3D4C-AB35-65144197F6C5}" type="presParOf" srcId="{37A0ADFD-0826-4C4B-A542-2A9635770884}" destId="{39535559-BF29-F843-BCD7-EC66687BC675}" srcOrd="0" destOrd="0" presId="urn:microsoft.com/office/officeart/2005/8/layout/hierarchy2"/>
    <dgm:cxn modelId="{CBE0E30C-C0EA-8F48-9CEA-14D43854D821}" type="presParOf" srcId="{37A0ADFD-0826-4C4B-A542-2A9635770884}" destId="{076013A7-2320-554A-986F-F39A9161E856}" srcOrd="1" destOrd="0" presId="urn:microsoft.com/office/officeart/2005/8/layout/hierarchy2"/>
    <dgm:cxn modelId="{A60E93AF-1EB6-E446-8F80-87257680694B}" type="presParOf" srcId="{076013A7-2320-554A-986F-F39A9161E856}" destId="{D912BDFD-6051-C247-8E35-6A837576935E}" srcOrd="0" destOrd="0" presId="urn:microsoft.com/office/officeart/2005/8/layout/hierarchy2"/>
    <dgm:cxn modelId="{F8406077-D7C7-E54A-8019-8B0964396EDF}" type="presParOf" srcId="{D912BDFD-6051-C247-8E35-6A837576935E}" destId="{9238D79A-5174-734F-A038-437F1B4954F9}" srcOrd="0" destOrd="0" presId="urn:microsoft.com/office/officeart/2005/8/layout/hierarchy2"/>
    <dgm:cxn modelId="{DEE5FA00-EAC5-2541-88C6-32BE229DB167}" type="presParOf" srcId="{076013A7-2320-554A-986F-F39A9161E856}" destId="{6DF8311F-E6A8-684A-97D9-2346E979D608}" srcOrd="1" destOrd="0" presId="urn:microsoft.com/office/officeart/2005/8/layout/hierarchy2"/>
    <dgm:cxn modelId="{F34CA8F5-11E1-1A41-88F0-4852DAD28B67}" type="presParOf" srcId="{6DF8311F-E6A8-684A-97D9-2346E979D608}" destId="{EAFBAE5D-696B-1B48-83B3-5F433D894F46}" srcOrd="0" destOrd="0" presId="urn:microsoft.com/office/officeart/2005/8/layout/hierarchy2"/>
    <dgm:cxn modelId="{93A96329-E2DC-AB45-AC63-93607AE38C23}" type="presParOf" srcId="{6DF8311F-E6A8-684A-97D9-2346E979D608}" destId="{72B5476E-5E08-F64E-BBDF-795CA3F70BA4}" srcOrd="1" destOrd="0" presId="urn:microsoft.com/office/officeart/2005/8/layout/hierarchy2"/>
  </dgm:cxnLst>
  <dgm:bg/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1FFB84-ADC6-7748-99CE-F0D95A58020B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BDFF0B2-F0FB-414D-92F0-0905242EBD74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Prix bas</a:t>
          </a:r>
        </a:p>
      </dgm:t>
    </dgm:pt>
    <dgm:pt modelId="{91ADE819-C85F-4D45-943D-8453668C7EA9}" type="parTrans" cxnId="{E666AD28-5653-F14C-B7A7-32E5721919B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C864E2F-E4A0-1444-BC79-713832A94171}" type="sibTrans" cxnId="{E666AD28-5653-F14C-B7A7-32E5721919B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8BCBA25-5C48-054D-9DAA-0FCB92E6035A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&lt; CVM</a:t>
          </a:r>
          <a:endParaRPr lang="fr-FR" dirty="0">
            <a:solidFill>
              <a:schemeClr val="tx1"/>
            </a:solidFill>
          </a:endParaRPr>
        </a:p>
      </dgm:t>
    </dgm:pt>
    <dgm:pt modelId="{EA431C9C-FA6C-464C-881D-BAF2C3E99AAD}" type="parTrans" cxnId="{1107C955-8990-CD4E-BD9B-95AB0AD8EDEE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EDEBF36-54FB-9E45-9BA0-94438B5AC2B7}" type="sibTrans" cxnId="{1107C955-8990-CD4E-BD9B-95AB0AD8EDEE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53D747C-C42C-CD48-B54F-6D32C40DC8C8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abus</a:t>
          </a:r>
          <a:endParaRPr lang="fr-FR" dirty="0">
            <a:solidFill>
              <a:schemeClr val="tx1"/>
            </a:solidFill>
          </a:endParaRPr>
        </a:p>
      </dgm:t>
    </dgm:pt>
    <dgm:pt modelId="{89C76038-D584-8E4B-8196-CBFC7ADCF877}" type="parTrans" cxnId="{70E65FD7-8976-2847-A91B-725F7804C48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EEA43C1-80B4-DC47-A20D-91219D3B1F22}" type="sibTrans" cxnId="{70E65FD7-8976-2847-A91B-725F7804C48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115010B-9C8F-D44D-B168-66B719CBBD96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CVM&lt;px&lt;CM</a:t>
          </a:r>
          <a:endParaRPr lang="fr-FR" dirty="0">
            <a:solidFill>
              <a:schemeClr val="tx1"/>
            </a:solidFill>
          </a:endParaRPr>
        </a:p>
      </dgm:t>
    </dgm:pt>
    <dgm:pt modelId="{B749FBC7-9A37-024D-A055-C1CD276E963F}" type="parTrans" cxnId="{B324C754-398B-0D4D-B9A4-03F05F549A63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78A5E37A-19A3-5E4D-8636-6B6570F42BDE}" type="sibTrans" cxnId="{B324C754-398B-0D4D-B9A4-03F05F549A63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94FE4076-C1C2-C441-97E4-1A22E3A5DD49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abus</a:t>
          </a:r>
          <a:endParaRPr lang="fr-FR" dirty="0">
            <a:solidFill>
              <a:schemeClr val="tx1"/>
            </a:solidFill>
          </a:endParaRPr>
        </a:p>
      </dgm:t>
    </dgm:pt>
    <dgm:pt modelId="{D8AF7C55-5426-1046-9EA3-881178E98FFF}" type="parTrans" cxnId="{AA5ED136-E2C9-C745-A57D-DBCD30772E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7B559A43-27EF-584E-9085-AD42EC659B78}" type="sibTrans" cxnId="{AA5ED136-E2C9-C745-A57D-DBCD30772E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6862F5C-1AE9-3A43-9BDF-A9175C0E9957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Plan d’élimination</a:t>
          </a:r>
          <a:endParaRPr lang="fr-FR" dirty="0">
            <a:solidFill>
              <a:schemeClr val="tx1"/>
            </a:solidFill>
          </a:endParaRPr>
        </a:p>
      </dgm:t>
    </dgm:pt>
    <dgm:pt modelId="{B452F974-0ACC-CA49-A9AA-40F15FF148BD}" type="sibTrans" cxnId="{BE2B0747-D98A-BF4D-AFF7-49DF0B636B7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F7DEADF2-23B5-FA46-94A9-7F79017B5E91}" type="parTrans" cxnId="{BE2B0747-D98A-BF4D-AFF7-49DF0B636B7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0ADF5A33-4440-C84D-A537-6CCD34338C6D}">
      <dgm:prSet phldrT="[Texte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Possibilité de récupération?</a:t>
          </a:r>
          <a:endParaRPr lang="fr-FR" dirty="0">
            <a:solidFill>
              <a:schemeClr val="tx1"/>
            </a:solidFill>
          </a:endParaRPr>
        </a:p>
      </dgm:t>
    </dgm:pt>
    <dgm:pt modelId="{4C709B5C-CDA0-344D-BD7C-37352E4D4D3C}" type="parTrans" cxnId="{E47976C2-2260-674F-BA27-103D740EF8FC}">
      <dgm:prSet/>
      <dgm:spPr/>
      <dgm:t>
        <a:bodyPr/>
        <a:lstStyle/>
        <a:p>
          <a:endParaRPr lang="fr-FR"/>
        </a:p>
      </dgm:t>
    </dgm:pt>
    <dgm:pt modelId="{157BE56D-4BBA-EF46-83EA-BFFC3FFEB5FB}" type="sibTrans" cxnId="{E47976C2-2260-674F-BA27-103D740EF8FC}">
      <dgm:prSet/>
      <dgm:spPr/>
      <dgm:t>
        <a:bodyPr/>
        <a:lstStyle/>
        <a:p>
          <a:endParaRPr lang="fr-FR"/>
        </a:p>
      </dgm:t>
    </dgm:pt>
    <dgm:pt modelId="{1692DBD1-7FCA-AD46-B133-65CE1D63E889}">
      <dgm:prSet phldrT="[Texte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Non</a:t>
          </a:r>
          <a:endParaRPr lang="fr-FR" dirty="0">
            <a:solidFill>
              <a:schemeClr val="tx1"/>
            </a:solidFill>
          </a:endParaRPr>
        </a:p>
      </dgm:t>
    </dgm:pt>
    <dgm:pt modelId="{27061CC8-58A5-E647-A2F1-49BB8AF3E0E4}" type="parTrans" cxnId="{4E523CB5-B37A-354B-9BF4-21229B155B4B}">
      <dgm:prSet/>
      <dgm:spPr/>
      <dgm:t>
        <a:bodyPr/>
        <a:lstStyle/>
        <a:p>
          <a:endParaRPr lang="fr-FR"/>
        </a:p>
      </dgm:t>
    </dgm:pt>
    <dgm:pt modelId="{234645F2-5624-774F-BB16-F76AF5F8D2D1}" type="sibTrans" cxnId="{4E523CB5-B37A-354B-9BF4-21229B155B4B}">
      <dgm:prSet/>
      <dgm:spPr/>
      <dgm:t>
        <a:bodyPr/>
        <a:lstStyle/>
        <a:p>
          <a:endParaRPr lang="fr-FR"/>
        </a:p>
      </dgm:t>
    </dgm:pt>
    <dgm:pt modelId="{439FF634-E90A-5245-868A-7ADE1A7A75D3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Pas d’abus</a:t>
          </a:r>
          <a:endParaRPr lang="fr-FR" dirty="0">
            <a:solidFill>
              <a:schemeClr val="tx1"/>
            </a:solidFill>
          </a:endParaRPr>
        </a:p>
      </dgm:t>
    </dgm:pt>
    <dgm:pt modelId="{6769C99D-A079-FB4E-8D38-B5DC4C831BC6}" type="parTrans" cxnId="{E71B28B9-4CAD-4E46-97C1-29C7D4AD5477}">
      <dgm:prSet/>
      <dgm:spPr/>
      <dgm:t>
        <a:bodyPr/>
        <a:lstStyle/>
        <a:p>
          <a:endParaRPr lang="fr-FR"/>
        </a:p>
      </dgm:t>
    </dgm:pt>
    <dgm:pt modelId="{9675A07A-291E-6C4A-9148-A6685ABFB059}" type="sibTrans" cxnId="{E71B28B9-4CAD-4E46-97C1-29C7D4AD5477}">
      <dgm:prSet/>
      <dgm:spPr/>
      <dgm:t>
        <a:bodyPr/>
        <a:lstStyle/>
        <a:p>
          <a:endParaRPr lang="fr-FR"/>
        </a:p>
      </dgm:t>
    </dgm:pt>
    <dgm:pt modelId="{8C2C7997-28B2-F247-B6A4-9D21AE92C2DF}">
      <dgm:prSet phldrT="[Texte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oui</a:t>
          </a:r>
          <a:endParaRPr lang="fr-FR" dirty="0">
            <a:solidFill>
              <a:schemeClr val="tx1"/>
            </a:solidFill>
          </a:endParaRPr>
        </a:p>
      </dgm:t>
    </dgm:pt>
    <dgm:pt modelId="{BD5B1C39-976B-F246-9C61-DA18563C8938}" type="parTrans" cxnId="{BF72F543-077D-B647-96A6-D2B35F9A9F83}">
      <dgm:prSet/>
      <dgm:spPr/>
      <dgm:t>
        <a:bodyPr/>
        <a:lstStyle/>
        <a:p>
          <a:endParaRPr lang="fr-FR"/>
        </a:p>
      </dgm:t>
    </dgm:pt>
    <dgm:pt modelId="{0D8DCD13-B45A-4746-AF80-92899173F2DA}" type="sibTrans" cxnId="{BF72F543-077D-B647-96A6-D2B35F9A9F83}">
      <dgm:prSet/>
      <dgm:spPr/>
      <dgm:t>
        <a:bodyPr/>
        <a:lstStyle/>
        <a:p>
          <a:endParaRPr lang="fr-FR"/>
        </a:p>
      </dgm:t>
    </dgm:pt>
    <dgm:pt modelId="{A4304293-6088-D143-A2CF-958415BD9F83}" type="pres">
      <dgm:prSet presAssocID="{BE1FFB84-ADC6-7748-99CE-F0D95A58020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DB7D9C5-AA31-5E4F-8624-18E344DDE137}" type="pres">
      <dgm:prSet presAssocID="{DBDFF0B2-F0FB-414D-92F0-0905242EBD74}" presName="root1" presStyleCnt="0"/>
      <dgm:spPr/>
    </dgm:pt>
    <dgm:pt modelId="{F6E476A4-6B9F-8D45-B68A-B5A3B775AE2E}" type="pres">
      <dgm:prSet presAssocID="{DBDFF0B2-F0FB-414D-92F0-0905242EBD74}" presName="LevelOneTextNode" presStyleLbl="node0" presStyleIdx="0" presStyleCnt="1" custScaleX="11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BF83860-8BA6-8F43-A276-5BD92E541094}" type="pres">
      <dgm:prSet presAssocID="{DBDFF0B2-F0FB-414D-92F0-0905242EBD74}" presName="level2hierChild" presStyleCnt="0"/>
      <dgm:spPr/>
    </dgm:pt>
    <dgm:pt modelId="{F661D256-489B-8A49-B8D2-E71196B1AFE7}" type="pres">
      <dgm:prSet presAssocID="{4C709B5C-CDA0-344D-BD7C-37352E4D4D3C}" presName="conn2-1" presStyleLbl="parChTrans1D2" presStyleIdx="0" presStyleCnt="1"/>
      <dgm:spPr/>
      <dgm:t>
        <a:bodyPr/>
        <a:lstStyle/>
        <a:p>
          <a:endParaRPr lang="fr-FR"/>
        </a:p>
      </dgm:t>
    </dgm:pt>
    <dgm:pt modelId="{F49A1EDE-951D-724A-BED2-47C933B5286A}" type="pres">
      <dgm:prSet presAssocID="{4C709B5C-CDA0-344D-BD7C-37352E4D4D3C}" presName="connTx" presStyleLbl="parChTrans1D2" presStyleIdx="0" presStyleCnt="1"/>
      <dgm:spPr/>
      <dgm:t>
        <a:bodyPr/>
        <a:lstStyle/>
        <a:p>
          <a:endParaRPr lang="fr-FR"/>
        </a:p>
      </dgm:t>
    </dgm:pt>
    <dgm:pt modelId="{616920C8-A86D-694E-8CE3-3EDED4BEEB8D}" type="pres">
      <dgm:prSet presAssocID="{0ADF5A33-4440-C84D-A537-6CCD34338C6D}" presName="root2" presStyleCnt="0"/>
      <dgm:spPr/>
    </dgm:pt>
    <dgm:pt modelId="{CD0E9CDA-2025-C24B-888B-8E877EDE50E0}" type="pres">
      <dgm:prSet presAssocID="{0ADF5A33-4440-C84D-A537-6CCD34338C6D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5C9FEF6-955B-F54A-8893-9F785F4364D7}" type="pres">
      <dgm:prSet presAssocID="{0ADF5A33-4440-C84D-A537-6CCD34338C6D}" presName="level3hierChild" presStyleCnt="0"/>
      <dgm:spPr/>
    </dgm:pt>
    <dgm:pt modelId="{6CDFE643-55A7-4A48-8870-7E67359BAF17}" type="pres">
      <dgm:prSet presAssocID="{27061CC8-58A5-E647-A2F1-49BB8AF3E0E4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C0C97B79-D93D-E44B-A37B-9EB5E1FDA7B9}" type="pres">
      <dgm:prSet presAssocID="{27061CC8-58A5-E647-A2F1-49BB8AF3E0E4}" presName="connTx" presStyleLbl="parChTrans1D3" presStyleIdx="0" presStyleCnt="2"/>
      <dgm:spPr/>
      <dgm:t>
        <a:bodyPr/>
        <a:lstStyle/>
        <a:p>
          <a:endParaRPr lang="fr-FR"/>
        </a:p>
      </dgm:t>
    </dgm:pt>
    <dgm:pt modelId="{9D547425-FAE9-534D-AD94-E81DB2DE66BC}" type="pres">
      <dgm:prSet presAssocID="{1692DBD1-7FCA-AD46-B133-65CE1D63E889}" presName="root2" presStyleCnt="0"/>
      <dgm:spPr/>
    </dgm:pt>
    <dgm:pt modelId="{3DE09C1E-B872-A842-B058-66CE9C52A33A}" type="pres">
      <dgm:prSet presAssocID="{1692DBD1-7FCA-AD46-B133-65CE1D63E889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601ED31-E0D6-4F42-B175-B1C92AE10C26}" type="pres">
      <dgm:prSet presAssocID="{1692DBD1-7FCA-AD46-B133-65CE1D63E889}" presName="level3hierChild" presStyleCnt="0"/>
      <dgm:spPr/>
    </dgm:pt>
    <dgm:pt modelId="{ADB259D8-5A3D-804D-83F9-203349535361}" type="pres">
      <dgm:prSet presAssocID="{6769C99D-A079-FB4E-8D38-B5DC4C831BC6}" presName="conn2-1" presStyleLbl="parChTrans1D4" presStyleIdx="0" presStyleCnt="6"/>
      <dgm:spPr/>
      <dgm:t>
        <a:bodyPr/>
        <a:lstStyle/>
        <a:p>
          <a:endParaRPr lang="fr-FR"/>
        </a:p>
      </dgm:t>
    </dgm:pt>
    <dgm:pt modelId="{77AF34AF-45F9-164F-9E2D-E9C3B127BC8B}" type="pres">
      <dgm:prSet presAssocID="{6769C99D-A079-FB4E-8D38-B5DC4C831BC6}" presName="connTx" presStyleLbl="parChTrans1D4" presStyleIdx="0" presStyleCnt="6"/>
      <dgm:spPr/>
      <dgm:t>
        <a:bodyPr/>
        <a:lstStyle/>
        <a:p>
          <a:endParaRPr lang="fr-FR"/>
        </a:p>
      </dgm:t>
    </dgm:pt>
    <dgm:pt modelId="{CC807817-2E3A-D943-8C66-2E96AA8CF856}" type="pres">
      <dgm:prSet presAssocID="{439FF634-E90A-5245-868A-7ADE1A7A75D3}" presName="root2" presStyleCnt="0"/>
      <dgm:spPr/>
    </dgm:pt>
    <dgm:pt modelId="{1A8F7A31-9C94-5F4F-9845-82753495553C}" type="pres">
      <dgm:prSet presAssocID="{439FF634-E90A-5245-868A-7ADE1A7A75D3}" presName="LevelTwoTextNode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0BA8AD7-0B63-644F-9C34-DC49D5FB790D}" type="pres">
      <dgm:prSet presAssocID="{439FF634-E90A-5245-868A-7ADE1A7A75D3}" presName="level3hierChild" presStyleCnt="0"/>
      <dgm:spPr/>
    </dgm:pt>
    <dgm:pt modelId="{79CB99C0-485B-024F-9B1B-ACC165932C4E}" type="pres">
      <dgm:prSet presAssocID="{BD5B1C39-976B-F246-9C61-DA18563C8938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81B96A64-B1FB-7344-A6FF-25EFA832B16A}" type="pres">
      <dgm:prSet presAssocID="{BD5B1C39-976B-F246-9C61-DA18563C8938}" presName="connTx" presStyleLbl="parChTrans1D3" presStyleIdx="1" presStyleCnt="2"/>
      <dgm:spPr/>
      <dgm:t>
        <a:bodyPr/>
        <a:lstStyle/>
        <a:p>
          <a:endParaRPr lang="fr-FR"/>
        </a:p>
      </dgm:t>
    </dgm:pt>
    <dgm:pt modelId="{4E55D8B4-3221-E94C-B48A-C28A4D937738}" type="pres">
      <dgm:prSet presAssocID="{8C2C7997-28B2-F247-B6A4-9D21AE92C2DF}" presName="root2" presStyleCnt="0"/>
      <dgm:spPr/>
    </dgm:pt>
    <dgm:pt modelId="{5E65A29A-3793-9748-94B3-770272D1B7C6}" type="pres">
      <dgm:prSet presAssocID="{8C2C7997-28B2-F247-B6A4-9D21AE92C2DF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889C0E4-EE9C-8442-9F95-B99652A6AAE4}" type="pres">
      <dgm:prSet presAssocID="{8C2C7997-28B2-F247-B6A4-9D21AE92C2DF}" presName="level3hierChild" presStyleCnt="0"/>
      <dgm:spPr/>
    </dgm:pt>
    <dgm:pt modelId="{2CB9DE14-8745-014D-A77C-B7E2FC2E7963}" type="pres">
      <dgm:prSet presAssocID="{EA431C9C-FA6C-464C-881D-BAF2C3E99AAD}" presName="conn2-1" presStyleLbl="parChTrans1D4" presStyleIdx="1" presStyleCnt="6"/>
      <dgm:spPr/>
      <dgm:t>
        <a:bodyPr/>
        <a:lstStyle/>
        <a:p>
          <a:endParaRPr lang="fr-FR"/>
        </a:p>
      </dgm:t>
    </dgm:pt>
    <dgm:pt modelId="{1E4FFA5F-3718-DA48-8ACB-11E23B8CD079}" type="pres">
      <dgm:prSet presAssocID="{EA431C9C-FA6C-464C-881D-BAF2C3E99AAD}" presName="connTx" presStyleLbl="parChTrans1D4" presStyleIdx="1" presStyleCnt="6"/>
      <dgm:spPr/>
      <dgm:t>
        <a:bodyPr/>
        <a:lstStyle/>
        <a:p>
          <a:endParaRPr lang="fr-FR"/>
        </a:p>
      </dgm:t>
    </dgm:pt>
    <dgm:pt modelId="{217A8549-7FED-004B-9EAA-999D67E270CF}" type="pres">
      <dgm:prSet presAssocID="{18BCBA25-5C48-054D-9DAA-0FCB92E6035A}" presName="root2" presStyleCnt="0"/>
      <dgm:spPr/>
    </dgm:pt>
    <dgm:pt modelId="{8680AADF-7D5A-D948-9257-EC4EAD01C387}" type="pres">
      <dgm:prSet presAssocID="{18BCBA25-5C48-054D-9DAA-0FCB92E6035A}" presName="LevelTwoTextNode" presStyleLbl="node4" presStyleIdx="1" presStyleCnt="6" custScaleY="9090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6FAED2D-2634-4E4B-9354-E7E7B3B96C1D}" type="pres">
      <dgm:prSet presAssocID="{18BCBA25-5C48-054D-9DAA-0FCB92E6035A}" presName="level3hierChild" presStyleCnt="0"/>
      <dgm:spPr/>
    </dgm:pt>
    <dgm:pt modelId="{75F8273F-68B6-5A49-B0AE-CBF3F72B76F8}" type="pres">
      <dgm:prSet presAssocID="{89C76038-D584-8E4B-8196-CBFC7ADCF877}" presName="conn2-1" presStyleLbl="parChTrans1D4" presStyleIdx="2" presStyleCnt="6"/>
      <dgm:spPr/>
      <dgm:t>
        <a:bodyPr/>
        <a:lstStyle/>
        <a:p>
          <a:endParaRPr lang="fr-FR"/>
        </a:p>
      </dgm:t>
    </dgm:pt>
    <dgm:pt modelId="{E23E85C4-E9E0-7642-B4DC-55048859B032}" type="pres">
      <dgm:prSet presAssocID="{89C76038-D584-8E4B-8196-CBFC7ADCF877}" presName="connTx" presStyleLbl="parChTrans1D4" presStyleIdx="2" presStyleCnt="6"/>
      <dgm:spPr/>
      <dgm:t>
        <a:bodyPr/>
        <a:lstStyle/>
        <a:p>
          <a:endParaRPr lang="fr-FR"/>
        </a:p>
      </dgm:t>
    </dgm:pt>
    <dgm:pt modelId="{B87D70B1-E988-3D4E-90C9-B7245C6232AB}" type="pres">
      <dgm:prSet presAssocID="{353D747C-C42C-CD48-B54F-6D32C40DC8C8}" presName="root2" presStyleCnt="0"/>
      <dgm:spPr/>
    </dgm:pt>
    <dgm:pt modelId="{85D92960-7A16-BB44-ABFF-FE0D32B26A6E}" type="pres">
      <dgm:prSet presAssocID="{353D747C-C42C-CD48-B54F-6D32C40DC8C8}" presName="LevelTwoTextNode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675D7FA-547F-D045-94BB-3A4CC3BE8277}" type="pres">
      <dgm:prSet presAssocID="{353D747C-C42C-CD48-B54F-6D32C40DC8C8}" presName="level3hierChild" presStyleCnt="0"/>
      <dgm:spPr/>
    </dgm:pt>
    <dgm:pt modelId="{C0F53798-1965-FB4F-A4CA-F24464BDEABA}" type="pres">
      <dgm:prSet presAssocID="{B749FBC7-9A37-024D-A055-C1CD276E963F}" presName="conn2-1" presStyleLbl="parChTrans1D4" presStyleIdx="3" presStyleCnt="6"/>
      <dgm:spPr/>
      <dgm:t>
        <a:bodyPr/>
        <a:lstStyle/>
        <a:p>
          <a:endParaRPr lang="fr-FR"/>
        </a:p>
      </dgm:t>
    </dgm:pt>
    <dgm:pt modelId="{344BE4CA-23B1-DB42-BE29-6BA82D733FA9}" type="pres">
      <dgm:prSet presAssocID="{B749FBC7-9A37-024D-A055-C1CD276E963F}" presName="connTx" presStyleLbl="parChTrans1D4" presStyleIdx="3" presStyleCnt="6"/>
      <dgm:spPr/>
      <dgm:t>
        <a:bodyPr/>
        <a:lstStyle/>
        <a:p>
          <a:endParaRPr lang="fr-FR"/>
        </a:p>
      </dgm:t>
    </dgm:pt>
    <dgm:pt modelId="{1514BB73-F68F-4C46-A01D-FCCED4BFF151}" type="pres">
      <dgm:prSet presAssocID="{3115010B-9C8F-D44D-B168-66B719CBBD96}" presName="root2" presStyleCnt="0"/>
      <dgm:spPr/>
    </dgm:pt>
    <dgm:pt modelId="{15B27153-E11E-FC45-8071-51692E0BA6E4}" type="pres">
      <dgm:prSet presAssocID="{3115010B-9C8F-D44D-B168-66B719CBBD96}" presName="LevelTwoTextNode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8ABC035-236E-DD49-ACEE-A313EA7A9D0A}" type="pres">
      <dgm:prSet presAssocID="{3115010B-9C8F-D44D-B168-66B719CBBD96}" presName="level3hierChild" presStyleCnt="0"/>
      <dgm:spPr/>
    </dgm:pt>
    <dgm:pt modelId="{421608DC-3210-4E44-9E9A-4FB180BF8C0C}" type="pres">
      <dgm:prSet presAssocID="{F7DEADF2-23B5-FA46-94A9-7F79017B5E91}" presName="conn2-1" presStyleLbl="parChTrans1D4" presStyleIdx="4" presStyleCnt="6"/>
      <dgm:spPr/>
      <dgm:t>
        <a:bodyPr/>
        <a:lstStyle/>
        <a:p>
          <a:endParaRPr lang="fr-FR"/>
        </a:p>
      </dgm:t>
    </dgm:pt>
    <dgm:pt modelId="{CC3A3B87-1C2A-3C41-821A-B0075B6D8CCC}" type="pres">
      <dgm:prSet presAssocID="{F7DEADF2-23B5-FA46-94A9-7F79017B5E91}" presName="connTx" presStyleLbl="parChTrans1D4" presStyleIdx="4" presStyleCnt="6"/>
      <dgm:spPr/>
      <dgm:t>
        <a:bodyPr/>
        <a:lstStyle/>
        <a:p>
          <a:endParaRPr lang="fr-FR"/>
        </a:p>
      </dgm:t>
    </dgm:pt>
    <dgm:pt modelId="{37A0ADFD-0826-4C4B-A542-2A9635770884}" type="pres">
      <dgm:prSet presAssocID="{86862F5C-1AE9-3A43-9BDF-A9175C0E9957}" presName="root2" presStyleCnt="0"/>
      <dgm:spPr/>
    </dgm:pt>
    <dgm:pt modelId="{39535559-BF29-F843-BCD7-EC66687BC675}" type="pres">
      <dgm:prSet presAssocID="{86862F5C-1AE9-3A43-9BDF-A9175C0E9957}" presName="LevelTwoTextNode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76013A7-2320-554A-986F-F39A9161E856}" type="pres">
      <dgm:prSet presAssocID="{86862F5C-1AE9-3A43-9BDF-A9175C0E9957}" presName="level3hierChild" presStyleCnt="0"/>
      <dgm:spPr/>
    </dgm:pt>
    <dgm:pt modelId="{D912BDFD-6051-C247-8E35-6A837576935E}" type="pres">
      <dgm:prSet presAssocID="{D8AF7C55-5426-1046-9EA3-881178E98FFF}" presName="conn2-1" presStyleLbl="parChTrans1D4" presStyleIdx="5" presStyleCnt="6"/>
      <dgm:spPr/>
      <dgm:t>
        <a:bodyPr/>
        <a:lstStyle/>
        <a:p>
          <a:endParaRPr lang="fr-FR"/>
        </a:p>
      </dgm:t>
    </dgm:pt>
    <dgm:pt modelId="{9238D79A-5174-734F-A038-437F1B4954F9}" type="pres">
      <dgm:prSet presAssocID="{D8AF7C55-5426-1046-9EA3-881178E98FFF}" presName="connTx" presStyleLbl="parChTrans1D4" presStyleIdx="5" presStyleCnt="6"/>
      <dgm:spPr/>
      <dgm:t>
        <a:bodyPr/>
        <a:lstStyle/>
        <a:p>
          <a:endParaRPr lang="fr-FR"/>
        </a:p>
      </dgm:t>
    </dgm:pt>
    <dgm:pt modelId="{6DF8311F-E6A8-684A-97D9-2346E979D608}" type="pres">
      <dgm:prSet presAssocID="{94FE4076-C1C2-C441-97E4-1A22E3A5DD49}" presName="root2" presStyleCnt="0"/>
      <dgm:spPr/>
    </dgm:pt>
    <dgm:pt modelId="{EAFBAE5D-696B-1B48-83B3-5F433D894F46}" type="pres">
      <dgm:prSet presAssocID="{94FE4076-C1C2-C441-97E4-1A22E3A5DD49}" presName="LevelTwoTextNode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2B5476E-5E08-F64E-BBDF-795CA3F70BA4}" type="pres">
      <dgm:prSet presAssocID="{94FE4076-C1C2-C441-97E4-1A22E3A5DD49}" presName="level3hierChild" presStyleCnt="0"/>
      <dgm:spPr/>
    </dgm:pt>
  </dgm:ptLst>
  <dgm:cxnLst>
    <dgm:cxn modelId="{83E96827-BD0B-484B-9276-873231544A8D}" type="presOf" srcId="{94FE4076-C1C2-C441-97E4-1A22E3A5DD49}" destId="{EAFBAE5D-696B-1B48-83B3-5F433D894F46}" srcOrd="0" destOrd="0" presId="urn:microsoft.com/office/officeart/2005/8/layout/hierarchy2"/>
    <dgm:cxn modelId="{9A02F9B5-5D86-8342-8CC6-364F6EDE0120}" type="presOf" srcId="{F7DEADF2-23B5-FA46-94A9-7F79017B5E91}" destId="{421608DC-3210-4E44-9E9A-4FB180BF8C0C}" srcOrd="0" destOrd="0" presId="urn:microsoft.com/office/officeart/2005/8/layout/hierarchy2"/>
    <dgm:cxn modelId="{2B3D214F-7722-834B-9810-D8FA26347F7D}" type="presOf" srcId="{1692DBD1-7FCA-AD46-B133-65CE1D63E889}" destId="{3DE09C1E-B872-A842-B058-66CE9C52A33A}" srcOrd="0" destOrd="0" presId="urn:microsoft.com/office/officeart/2005/8/layout/hierarchy2"/>
    <dgm:cxn modelId="{FCE5CD9D-533C-3A4F-B056-810012C86420}" type="presOf" srcId="{DBDFF0B2-F0FB-414D-92F0-0905242EBD74}" destId="{F6E476A4-6B9F-8D45-B68A-B5A3B775AE2E}" srcOrd="0" destOrd="0" presId="urn:microsoft.com/office/officeart/2005/8/layout/hierarchy2"/>
    <dgm:cxn modelId="{D9AE3047-384A-DB43-84F4-A6E67E15F6B1}" type="presOf" srcId="{18BCBA25-5C48-054D-9DAA-0FCB92E6035A}" destId="{8680AADF-7D5A-D948-9257-EC4EAD01C387}" srcOrd="0" destOrd="0" presId="urn:microsoft.com/office/officeart/2005/8/layout/hierarchy2"/>
    <dgm:cxn modelId="{41A13337-F053-1D4F-9D64-014AC6C40C82}" type="presOf" srcId="{0ADF5A33-4440-C84D-A537-6CCD34338C6D}" destId="{CD0E9CDA-2025-C24B-888B-8E877EDE50E0}" srcOrd="0" destOrd="0" presId="urn:microsoft.com/office/officeart/2005/8/layout/hierarchy2"/>
    <dgm:cxn modelId="{C15245F2-4B03-E447-8BCF-019105EEF0C4}" type="presOf" srcId="{BD5B1C39-976B-F246-9C61-DA18563C8938}" destId="{81B96A64-B1FB-7344-A6FF-25EFA832B16A}" srcOrd="1" destOrd="0" presId="urn:microsoft.com/office/officeart/2005/8/layout/hierarchy2"/>
    <dgm:cxn modelId="{A9092A96-8740-3D4C-B86B-1ADAD991EABE}" type="presOf" srcId="{27061CC8-58A5-E647-A2F1-49BB8AF3E0E4}" destId="{6CDFE643-55A7-4A48-8870-7E67359BAF17}" srcOrd="0" destOrd="0" presId="urn:microsoft.com/office/officeart/2005/8/layout/hierarchy2"/>
    <dgm:cxn modelId="{23AABC1C-55FA-194A-8210-31A3BA3F7494}" type="presOf" srcId="{BD5B1C39-976B-F246-9C61-DA18563C8938}" destId="{79CB99C0-485B-024F-9B1B-ACC165932C4E}" srcOrd="0" destOrd="0" presId="urn:microsoft.com/office/officeart/2005/8/layout/hierarchy2"/>
    <dgm:cxn modelId="{15EA55FE-5AF2-DA40-9851-1D5B4AEED4BD}" type="presOf" srcId="{6769C99D-A079-FB4E-8D38-B5DC4C831BC6}" destId="{ADB259D8-5A3D-804D-83F9-203349535361}" srcOrd="0" destOrd="0" presId="urn:microsoft.com/office/officeart/2005/8/layout/hierarchy2"/>
    <dgm:cxn modelId="{94AD88B5-264C-C744-ABE4-AFC008FC5D01}" type="presOf" srcId="{EA431C9C-FA6C-464C-881D-BAF2C3E99AAD}" destId="{2CB9DE14-8745-014D-A77C-B7E2FC2E7963}" srcOrd="0" destOrd="0" presId="urn:microsoft.com/office/officeart/2005/8/layout/hierarchy2"/>
    <dgm:cxn modelId="{59E2453D-755B-FE4C-8DD3-F6EEA26A86C5}" type="presOf" srcId="{D8AF7C55-5426-1046-9EA3-881178E98FFF}" destId="{9238D79A-5174-734F-A038-437F1B4954F9}" srcOrd="1" destOrd="0" presId="urn:microsoft.com/office/officeart/2005/8/layout/hierarchy2"/>
    <dgm:cxn modelId="{1862A469-C0CA-0D4F-B025-01C7A3F34D5B}" type="presOf" srcId="{D8AF7C55-5426-1046-9EA3-881178E98FFF}" destId="{D912BDFD-6051-C247-8E35-6A837576935E}" srcOrd="0" destOrd="0" presId="urn:microsoft.com/office/officeart/2005/8/layout/hierarchy2"/>
    <dgm:cxn modelId="{E47976C2-2260-674F-BA27-103D740EF8FC}" srcId="{DBDFF0B2-F0FB-414D-92F0-0905242EBD74}" destId="{0ADF5A33-4440-C84D-A537-6CCD34338C6D}" srcOrd="0" destOrd="0" parTransId="{4C709B5C-CDA0-344D-BD7C-37352E4D4D3C}" sibTransId="{157BE56D-4BBA-EF46-83EA-BFFC3FFEB5FB}"/>
    <dgm:cxn modelId="{79745F94-64AE-F64F-BFD3-98D7D2CD9E71}" type="presOf" srcId="{439FF634-E90A-5245-868A-7ADE1A7A75D3}" destId="{1A8F7A31-9C94-5F4F-9845-82753495553C}" srcOrd="0" destOrd="0" presId="urn:microsoft.com/office/officeart/2005/8/layout/hierarchy2"/>
    <dgm:cxn modelId="{AA5ED136-E2C9-C745-A57D-DBCD30772E12}" srcId="{86862F5C-1AE9-3A43-9BDF-A9175C0E9957}" destId="{94FE4076-C1C2-C441-97E4-1A22E3A5DD49}" srcOrd="0" destOrd="0" parTransId="{D8AF7C55-5426-1046-9EA3-881178E98FFF}" sibTransId="{7B559A43-27EF-584E-9085-AD42EC659B78}"/>
    <dgm:cxn modelId="{1107C955-8990-CD4E-BD9B-95AB0AD8EDEE}" srcId="{8C2C7997-28B2-F247-B6A4-9D21AE92C2DF}" destId="{18BCBA25-5C48-054D-9DAA-0FCB92E6035A}" srcOrd="0" destOrd="0" parTransId="{EA431C9C-FA6C-464C-881D-BAF2C3E99AAD}" sibTransId="{5EDEBF36-54FB-9E45-9BA0-94438B5AC2B7}"/>
    <dgm:cxn modelId="{BE2B0747-D98A-BF4D-AFF7-49DF0B636B75}" srcId="{3115010B-9C8F-D44D-B168-66B719CBBD96}" destId="{86862F5C-1AE9-3A43-9BDF-A9175C0E9957}" srcOrd="0" destOrd="0" parTransId="{F7DEADF2-23B5-FA46-94A9-7F79017B5E91}" sibTransId="{B452F974-0ACC-CA49-A9AA-40F15FF148BD}"/>
    <dgm:cxn modelId="{E71B28B9-4CAD-4E46-97C1-29C7D4AD5477}" srcId="{1692DBD1-7FCA-AD46-B133-65CE1D63E889}" destId="{439FF634-E90A-5245-868A-7ADE1A7A75D3}" srcOrd="0" destOrd="0" parTransId="{6769C99D-A079-FB4E-8D38-B5DC4C831BC6}" sibTransId="{9675A07A-291E-6C4A-9148-A6685ABFB059}"/>
    <dgm:cxn modelId="{F03BD108-BB3F-6244-A049-29D9E0AD668E}" type="presOf" srcId="{EA431C9C-FA6C-464C-881D-BAF2C3E99AAD}" destId="{1E4FFA5F-3718-DA48-8ACB-11E23B8CD079}" srcOrd="1" destOrd="0" presId="urn:microsoft.com/office/officeart/2005/8/layout/hierarchy2"/>
    <dgm:cxn modelId="{E666AD28-5653-F14C-B7A7-32E5721919B0}" srcId="{BE1FFB84-ADC6-7748-99CE-F0D95A58020B}" destId="{DBDFF0B2-F0FB-414D-92F0-0905242EBD74}" srcOrd="0" destOrd="0" parTransId="{91ADE819-C85F-4D45-943D-8453668C7EA9}" sibTransId="{3C864E2F-E4A0-1444-BC79-713832A94171}"/>
    <dgm:cxn modelId="{78EA58B7-8CEA-DD47-A1DF-1B317D90F18B}" type="presOf" srcId="{353D747C-C42C-CD48-B54F-6D32C40DC8C8}" destId="{85D92960-7A16-BB44-ABFF-FE0D32B26A6E}" srcOrd="0" destOrd="0" presId="urn:microsoft.com/office/officeart/2005/8/layout/hierarchy2"/>
    <dgm:cxn modelId="{FB1603DB-7300-3848-98B1-90ED901D331C}" type="presOf" srcId="{4C709B5C-CDA0-344D-BD7C-37352E4D4D3C}" destId="{F49A1EDE-951D-724A-BED2-47C933B5286A}" srcOrd="1" destOrd="0" presId="urn:microsoft.com/office/officeart/2005/8/layout/hierarchy2"/>
    <dgm:cxn modelId="{AA06C40B-5038-0D46-BE20-8157C8C1E1D4}" type="presOf" srcId="{B749FBC7-9A37-024D-A055-C1CD276E963F}" destId="{C0F53798-1965-FB4F-A4CA-F24464BDEABA}" srcOrd="0" destOrd="0" presId="urn:microsoft.com/office/officeart/2005/8/layout/hierarchy2"/>
    <dgm:cxn modelId="{4E523CB5-B37A-354B-9BF4-21229B155B4B}" srcId="{0ADF5A33-4440-C84D-A537-6CCD34338C6D}" destId="{1692DBD1-7FCA-AD46-B133-65CE1D63E889}" srcOrd="0" destOrd="0" parTransId="{27061CC8-58A5-E647-A2F1-49BB8AF3E0E4}" sibTransId="{234645F2-5624-774F-BB16-F76AF5F8D2D1}"/>
    <dgm:cxn modelId="{A2357C1F-B5FF-944E-92F0-3BF4580D6036}" type="presOf" srcId="{3115010B-9C8F-D44D-B168-66B719CBBD96}" destId="{15B27153-E11E-FC45-8071-51692E0BA6E4}" srcOrd="0" destOrd="0" presId="urn:microsoft.com/office/officeart/2005/8/layout/hierarchy2"/>
    <dgm:cxn modelId="{B324C754-398B-0D4D-B9A4-03F05F549A63}" srcId="{8C2C7997-28B2-F247-B6A4-9D21AE92C2DF}" destId="{3115010B-9C8F-D44D-B168-66B719CBBD96}" srcOrd="1" destOrd="0" parTransId="{B749FBC7-9A37-024D-A055-C1CD276E963F}" sibTransId="{78A5E37A-19A3-5E4D-8636-6B6570F42BDE}"/>
    <dgm:cxn modelId="{4C883373-12C8-6A45-BE9E-16F1087F8459}" type="presOf" srcId="{6769C99D-A079-FB4E-8D38-B5DC4C831BC6}" destId="{77AF34AF-45F9-164F-9E2D-E9C3B127BC8B}" srcOrd="1" destOrd="0" presId="urn:microsoft.com/office/officeart/2005/8/layout/hierarchy2"/>
    <dgm:cxn modelId="{70E65FD7-8976-2847-A91B-725F7804C48B}" srcId="{18BCBA25-5C48-054D-9DAA-0FCB92E6035A}" destId="{353D747C-C42C-CD48-B54F-6D32C40DC8C8}" srcOrd="0" destOrd="0" parTransId="{89C76038-D584-8E4B-8196-CBFC7ADCF877}" sibTransId="{1EEA43C1-80B4-DC47-A20D-91219D3B1F22}"/>
    <dgm:cxn modelId="{A192E19E-DF25-FE4C-A0D3-A7AA53EC3D12}" type="presOf" srcId="{8C2C7997-28B2-F247-B6A4-9D21AE92C2DF}" destId="{5E65A29A-3793-9748-94B3-770272D1B7C6}" srcOrd="0" destOrd="0" presId="urn:microsoft.com/office/officeart/2005/8/layout/hierarchy2"/>
    <dgm:cxn modelId="{3D0E4E91-150E-3E47-8217-4B0A9310BAEE}" type="presOf" srcId="{27061CC8-58A5-E647-A2F1-49BB8AF3E0E4}" destId="{C0C97B79-D93D-E44B-A37B-9EB5E1FDA7B9}" srcOrd="1" destOrd="0" presId="urn:microsoft.com/office/officeart/2005/8/layout/hierarchy2"/>
    <dgm:cxn modelId="{9E775845-F3E2-3942-B62E-56F8FAD3E888}" type="presOf" srcId="{86862F5C-1AE9-3A43-9BDF-A9175C0E9957}" destId="{39535559-BF29-F843-BCD7-EC66687BC675}" srcOrd="0" destOrd="0" presId="urn:microsoft.com/office/officeart/2005/8/layout/hierarchy2"/>
    <dgm:cxn modelId="{185D24C2-DC33-F14F-84C1-843051DB3DA0}" type="presOf" srcId="{F7DEADF2-23B5-FA46-94A9-7F79017B5E91}" destId="{CC3A3B87-1C2A-3C41-821A-B0075B6D8CCC}" srcOrd="1" destOrd="0" presId="urn:microsoft.com/office/officeart/2005/8/layout/hierarchy2"/>
    <dgm:cxn modelId="{BF72F543-077D-B647-96A6-D2B35F9A9F83}" srcId="{0ADF5A33-4440-C84D-A537-6CCD34338C6D}" destId="{8C2C7997-28B2-F247-B6A4-9D21AE92C2DF}" srcOrd="1" destOrd="0" parTransId="{BD5B1C39-976B-F246-9C61-DA18563C8938}" sibTransId="{0D8DCD13-B45A-4746-AF80-92899173F2DA}"/>
    <dgm:cxn modelId="{95DBAB72-4921-FE4A-98AB-7F77E1B5A629}" type="presOf" srcId="{BE1FFB84-ADC6-7748-99CE-F0D95A58020B}" destId="{A4304293-6088-D143-A2CF-958415BD9F83}" srcOrd="0" destOrd="0" presId="urn:microsoft.com/office/officeart/2005/8/layout/hierarchy2"/>
    <dgm:cxn modelId="{1E984379-893E-694C-8448-4C3B6CDDBA67}" type="presOf" srcId="{4C709B5C-CDA0-344D-BD7C-37352E4D4D3C}" destId="{F661D256-489B-8A49-B8D2-E71196B1AFE7}" srcOrd="0" destOrd="0" presId="urn:microsoft.com/office/officeart/2005/8/layout/hierarchy2"/>
    <dgm:cxn modelId="{33B23003-F9FA-AA46-8862-2329CB796439}" type="presOf" srcId="{89C76038-D584-8E4B-8196-CBFC7ADCF877}" destId="{E23E85C4-E9E0-7642-B4DC-55048859B032}" srcOrd="1" destOrd="0" presId="urn:microsoft.com/office/officeart/2005/8/layout/hierarchy2"/>
    <dgm:cxn modelId="{2A0B68F8-3D6B-524B-8D59-32A325E04804}" type="presOf" srcId="{B749FBC7-9A37-024D-A055-C1CD276E963F}" destId="{344BE4CA-23B1-DB42-BE29-6BA82D733FA9}" srcOrd="1" destOrd="0" presId="urn:microsoft.com/office/officeart/2005/8/layout/hierarchy2"/>
    <dgm:cxn modelId="{F96F8596-7BFD-5E4A-872A-52731C3015FB}" type="presOf" srcId="{89C76038-D584-8E4B-8196-CBFC7ADCF877}" destId="{75F8273F-68B6-5A49-B0AE-CBF3F72B76F8}" srcOrd="0" destOrd="0" presId="urn:microsoft.com/office/officeart/2005/8/layout/hierarchy2"/>
    <dgm:cxn modelId="{BFF60122-E63F-A643-B71C-3B0F6032D358}" type="presParOf" srcId="{A4304293-6088-D143-A2CF-958415BD9F83}" destId="{5DB7D9C5-AA31-5E4F-8624-18E344DDE137}" srcOrd="0" destOrd="0" presId="urn:microsoft.com/office/officeart/2005/8/layout/hierarchy2"/>
    <dgm:cxn modelId="{94FB27CE-52A3-9E43-99A9-B4D8B43AC569}" type="presParOf" srcId="{5DB7D9C5-AA31-5E4F-8624-18E344DDE137}" destId="{F6E476A4-6B9F-8D45-B68A-B5A3B775AE2E}" srcOrd="0" destOrd="0" presId="urn:microsoft.com/office/officeart/2005/8/layout/hierarchy2"/>
    <dgm:cxn modelId="{C300CD05-0964-DB41-A8C2-262994391F56}" type="presParOf" srcId="{5DB7D9C5-AA31-5E4F-8624-18E344DDE137}" destId="{5BF83860-8BA6-8F43-A276-5BD92E541094}" srcOrd="1" destOrd="0" presId="urn:microsoft.com/office/officeart/2005/8/layout/hierarchy2"/>
    <dgm:cxn modelId="{8C9D7ACD-E585-0448-BF35-54CE813C4CF3}" type="presParOf" srcId="{5BF83860-8BA6-8F43-A276-5BD92E541094}" destId="{F661D256-489B-8A49-B8D2-E71196B1AFE7}" srcOrd="0" destOrd="0" presId="urn:microsoft.com/office/officeart/2005/8/layout/hierarchy2"/>
    <dgm:cxn modelId="{43DAC8FB-CA6A-8849-86DF-9ECFA2F18E82}" type="presParOf" srcId="{F661D256-489B-8A49-B8D2-E71196B1AFE7}" destId="{F49A1EDE-951D-724A-BED2-47C933B5286A}" srcOrd="0" destOrd="0" presId="urn:microsoft.com/office/officeart/2005/8/layout/hierarchy2"/>
    <dgm:cxn modelId="{F7E7C7D8-91CA-C341-B6FC-61659CD5E568}" type="presParOf" srcId="{5BF83860-8BA6-8F43-A276-5BD92E541094}" destId="{616920C8-A86D-694E-8CE3-3EDED4BEEB8D}" srcOrd="1" destOrd="0" presId="urn:microsoft.com/office/officeart/2005/8/layout/hierarchy2"/>
    <dgm:cxn modelId="{BE166B54-1BAE-614F-8E49-5DCE3DECD7F8}" type="presParOf" srcId="{616920C8-A86D-694E-8CE3-3EDED4BEEB8D}" destId="{CD0E9CDA-2025-C24B-888B-8E877EDE50E0}" srcOrd="0" destOrd="0" presId="urn:microsoft.com/office/officeart/2005/8/layout/hierarchy2"/>
    <dgm:cxn modelId="{68035D0F-42BC-E748-917A-D49E1E5A0988}" type="presParOf" srcId="{616920C8-A86D-694E-8CE3-3EDED4BEEB8D}" destId="{B5C9FEF6-955B-F54A-8893-9F785F4364D7}" srcOrd="1" destOrd="0" presId="urn:microsoft.com/office/officeart/2005/8/layout/hierarchy2"/>
    <dgm:cxn modelId="{002D483F-E9DA-8A4E-80BC-F4A4EEAB9750}" type="presParOf" srcId="{B5C9FEF6-955B-F54A-8893-9F785F4364D7}" destId="{6CDFE643-55A7-4A48-8870-7E67359BAF17}" srcOrd="0" destOrd="0" presId="urn:microsoft.com/office/officeart/2005/8/layout/hierarchy2"/>
    <dgm:cxn modelId="{6143B377-33F3-7642-BE4C-F322C29D04D9}" type="presParOf" srcId="{6CDFE643-55A7-4A48-8870-7E67359BAF17}" destId="{C0C97B79-D93D-E44B-A37B-9EB5E1FDA7B9}" srcOrd="0" destOrd="0" presId="urn:microsoft.com/office/officeart/2005/8/layout/hierarchy2"/>
    <dgm:cxn modelId="{99676C36-8248-D149-827C-D9D026FA4910}" type="presParOf" srcId="{B5C9FEF6-955B-F54A-8893-9F785F4364D7}" destId="{9D547425-FAE9-534D-AD94-E81DB2DE66BC}" srcOrd="1" destOrd="0" presId="urn:microsoft.com/office/officeart/2005/8/layout/hierarchy2"/>
    <dgm:cxn modelId="{BA12D7C6-5567-664D-BECC-4F5A81C2F4E1}" type="presParOf" srcId="{9D547425-FAE9-534D-AD94-E81DB2DE66BC}" destId="{3DE09C1E-B872-A842-B058-66CE9C52A33A}" srcOrd="0" destOrd="0" presId="urn:microsoft.com/office/officeart/2005/8/layout/hierarchy2"/>
    <dgm:cxn modelId="{50C36A66-0C6A-8D4A-9C8E-1D58749118D3}" type="presParOf" srcId="{9D547425-FAE9-534D-AD94-E81DB2DE66BC}" destId="{8601ED31-E0D6-4F42-B175-B1C92AE10C26}" srcOrd="1" destOrd="0" presId="urn:microsoft.com/office/officeart/2005/8/layout/hierarchy2"/>
    <dgm:cxn modelId="{08A80439-793F-8042-88F5-83EAEBA8FEF7}" type="presParOf" srcId="{8601ED31-E0D6-4F42-B175-B1C92AE10C26}" destId="{ADB259D8-5A3D-804D-83F9-203349535361}" srcOrd="0" destOrd="0" presId="urn:microsoft.com/office/officeart/2005/8/layout/hierarchy2"/>
    <dgm:cxn modelId="{F7DF66EA-47C1-CD4B-BC17-673EEAE09404}" type="presParOf" srcId="{ADB259D8-5A3D-804D-83F9-203349535361}" destId="{77AF34AF-45F9-164F-9E2D-E9C3B127BC8B}" srcOrd="0" destOrd="0" presId="urn:microsoft.com/office/officeart/2005/8/layout/hierarchy2"/>
    <dgm:cxn modelId="{F0F6C8A4-EC61-7044-8095-D83ADCD80C00}" type="presParOf" srcId="{8601ED31-E0D6-4F42-B175-B1C92AE10C26}" destId="{CC807817-2E3A-D943-8C66-2E96AA8CF856}" srcOrd="1" destOrd="0" presId="urn:microsoft.com/office/officeart/2005/8/layout/hierarchy2"/>
    <dgm:cxn modelId="{F420865B-3211-E447-85CE-49C7278BDA78}" type="presParOf" srcId="{CC807817-2E3A-D943-8C66-2E96AA8CF856}" destId="{1A8F7A31-9C94-5F4F-9845-82753495553C}" srcOrd="0" destOrd="0" presId="urn:microsoft.com/office/officeart/2005/8/layout/hierarchy2"/>
    <dgm:cxn modelId="{B4C27A1B-5880-6043-8DFE-7AEEBB3D70A8}" type="presParOf" srcId="{CC807817-2E3A-D943-8C66-2E96AA8CF856}" destId="{00BA8AD7-0B63-644F-9C34-DC49D5FB790D}" srcOrd="1" destOrd="0" presId="urn:microsoft.com/office/officeart/2005/8/layout/hierarchy2"/>
    <dgm:cxn modelId="{34CBE283-C13E-1844-9D6D-227EE4FE971E}" type="presParOf" srcId="{B5C9FEF6-955B-F54A-8893-9F785F4364D7}" destId="{79CB99C0-485B-024F-9B1B-ACC165932C4E}" srcOrd="2" destOrd="0" presId="urn:microsoft.com/office/officeart/2005/8/layout/hierarchy2"/>
    <dgm:cxn modelId="{0BEE1A68-FA17-074D-90F9-7C87CC129286}" type="presParOf" srcId="{79CB99C0-485B-024F-9B1B-ACC165932C4E}" destId="{81B96A64-B1FB-7344-A6FF-25EFA832B16A}" srcOrd="0" destOrd="0" presId="urn:microsoft.com/office/officeart/2005/8/layout/hierarchy2"/>
    <dgm:cxn modelId="{C42803C6-9AF9-5B43-A38E-0C5BA6D0E85C}" type="presParOf" srcId="{B5C9FEF6-955B-F54A-8893-9F785F4364D7}" destId="{4E55D8B4-3221-E94C-B48A-C28A4D937738}" srcOrd="3" destOrd="0" presId="urn:microsoft.com/office/officeart/2005/8/layout/hierarchy2"/>
    <dgm:cxn modelId="{3148705F-F42C-2F48-8D71-DF68A3235E8C}" type="presParOf" srcId="{4E55D8B4-3221-E94C-B48A-C28A4D937738}" destId="{5E65A29A-3793-9748-94B3-770272D1B7C6}" srcOrd="0" destOrd="0" presId="urn:microsoft.com/office/officeart/2005/8/layout/hierarchy2"/>
    <dgm:cxn modelId="{4EA358FE-7DC5-0B44-BB37-0C75712355A6}" type="presParOf" srcId="{4E55D8B4-3221-E94C-B48A-C28A4D937738}" destId="{2889C0E4-EE9C-8442-9F95-B99652A6AAE4}" srcOrd="1" destOrd="0" presId="urn:microsoft.com/office/officeart/2005/8/layout/hierarchy2"/>
    <dgm:cxn modelId="{CE903648-C5D9-E340-901C-8D83869381DA}" type="presParOf" srcId="{2889C0E4-EE9C-8442-9F95-B99652A6AAE4}" destId="{2CB9DE14-8745-014D-A77C-B7E2FC2E7963}" srcOrd="0" destOrd="0" presId="urn:microsoft.com/office/officeart/2005/8/layout/hierarchy2"/>
    <dgm:cxn modelId="{3AFB088C-BCDE-1240-B200-9E9BAAE2485E}" type="presParOf" srcId="{2CB9DE14-8745-014D-A77C-B7E2FC2E7963}" destId="{1E4FFA5F-3718-DA48-8ACB-11E23B8CD079}" srcOrd="0" destOrd="0" presId="urn:microsoft.com/office/officeart/2005/8/layout/hierarchy2"/>
    <dgm:cxn modelId="{FFD68E5F-70A5-324F-8546-65F1EDD9614E}" type="presParOf" srcId="{2889C0E4-EE9C-8442-9F95-B99652A6AAE4}" destId="{217A8549-7FED-004B-9EAA-999D67E270CF}" srcOrd="1" destOrd="0" presId="urn:microsoft.com/office/officeart/2005/8/layout/hierarchy2"/>
    <dgm:cxn modelId="{922BFF5A-7F80-7341-9748-AEF73D51C55F}" type="presParOf" srcId="{217A8549-7FED-004B-9EAA-999D67E270CF}" destId="{8680AADF-7D5A-D948-9257-EC4EAD01C387}" srcOrd="0" destOrd="0" presId="urn:microsoft.com/office/officeart/2005/8/layout/hierarchy2"/>
    <dgm:cxn modelId="{93F5D6EA-C6EB-8344-91A5-46BF1C78D7E3}" type="presParOf" srcId="{217A8549-7FED-004B-9EAA-999D67E270CF}" destId="{46FAED2D-2634-4E4B-9354-E7E7B3B96C1D}" srcOrd="1" destOrd="0" presId="urn:microsoft.com/office/officeart/2005/8/layout/hierarchy2"/>
    <dgm:cxn modelId="{B3CA589B-6CBA-D04E-AE11-1529ECEB308E}" type="presParOf" srcId="{46FAED2D-2634-4E4B-9354-E7E7B3B96C1D}" destId="{75F8273F-68B6-5A49-B0AE-CBF3F72B76F8}" srcOrd="0" destOrd="0" presId="urn:microsoft.com/office/officeart/2005/8/layout/hierarchy2"/>
    <dgm:cxn modelId="{684B4980-ABD0-B44E-89B1-DCC87916C450}" type="presParOf" srcId="{75F8273F-68B6-5A49-B0AE-CBF3F72B76F8}" destId="{E23E85C4-E9E0-7642-B4DC-55048859B032}" srcOrd="0" destOrd="0" presId="urn:microsoft.com/office/officeart/2005/8/layout/hierarchy2"/>
    <dgm:cxn modelId="{637A6E0C-D67F-F04E-8321-4A31C257E613}" type="presParOf" srcId="{46FAED2D-2634-4E4B-9354-E7E7B3B96C1D}" destId="{B87D70B1-E988-3D4E-90C9-B7245C6232AB}" srcOrd="1" destOrd="0" presId="urn:microsoft.com/office/officeart/2005/8/layout/hierarchy2"/>
    <dgm:cxn modelId="{C0F21FC6-BE75-7847-BCE6-5C342EB4524A}" type="presParOf" srcId="{B87D70B1-E988-3D4E-90C9-B7245C6232AB}" destId="{85D92960-7A16-BB44-ABFF-FE0D32B26A6E}" srcOrd="0" destOrd="0" presId="urn:microsoft.com/office/officeart/2005/8/layout/hierarchy2"/>
    <dgm:cxn modelId="{CE75C333-207F-AE41-84E7-CD2EE5FC143A}" type="presParOf" srcId="{B87D70B1-E988-3D4E-90C9-B7245C6232AB}" destId="{0675D7FA-547F-D045-94BB-3A4CC3BE8277}" srcOrd="1" destOrd="0" presId="urn:microsoft.com/office/officeart/2005/8/layout/hierarchy2"/>
    <dgm:cxn modelId="{4D8D1616-D70C-574C-81D0-264DB2F2BF64}" type="presParOf" srcId="{2889C0E4-EE9C-8442-9F95-B99652A6AAE4}" destId="{C0F53798-1965-FB4F-A4CA-F24464BDEABA}" srcOrd="2" destOrd="0" presId="urn:microsoft.com/office/officeart/2005/8/layout/hierarchy2"/>
    <dgm:cxn modelId="{5873C7BB-BEB4-A34D-A8A3-C0EF4A97F053}" type="presParOf" srcId="{C0F53798-1965-FB4F-A4CA-F24464BDEABA}" destId="{344BE4CA-23B1-DB42-BE29-6BA82D733FA9}" srcOrd="0" destOrd="0" presId="urn:microsoft.com/office/officeart/2005/8/layout/hierarchy2"/>
    <dgm:cxn modelId="{E0175169-DD97-2645-B82B-21A9D4742D49}" type="presParOf" srcId="{2889C0E4-EE9C-8442-9F95-B99652A6AAE4}" destId="{1514BB73-F68F-4C46-A01D-FCCED4BFF151}" srcOrd="3" destOrd="0" presId="urn:microsoft.com/office/officeart/2005/8/layout/hierarchy2"/>
    <dgm:cxn modelId="{1B69CBC3-FC6A-724F-83EC-D091B3A0924A}" type="presParOf" srcId="{1514BB73-F68F-4C46-A01D-FCCED4BFF151}" destId="{15B27153-E11E-FC45-8071-51692E0BA6E4}" srcOrd="0" destOrd="0" presId="urn:microsoft.com/office/officeart/2005/8/layout/hierarchy2"/>
    <dgm:cxn modelId="{78CBA99D-D134-5A4C-9A6F-E8A8FF941BEC}" type="presParOf" srcId="{1514BB73-F68F-4C46-A01D-FCCED4BFF151}" destId="{F8ABC035-236E-DD49-ACEE-A313EA7A9D0A}" srcOrd="1" destOrd="0" presId="urn:microsoft.com/office/officeart/2005/8/layout/hierarchy2"/>
    <dgm:cxn modelId="{759EFA67-9FF1-BD4F-B894-1662D2F2B5A5}" type="presParOf" srcId="{F8ABC035-236E-DD49-ACEE-A313EA7A9D0A}" destId="{421608DC-3210-4E44-9E9A-4FB180BF8C0C}" srcOrd="0" destOrd="0" presId="urn:microsoft.com/office/officeart/2005/8/layout/hierarchy2"/>
    <dgm:cxn modelId="{D1223C43-6077-EF4E-B5A5-287650267BCD}" type="presParOf" srcId="{421608DC-3210-4E44-9E9A-4FB180BF8C0C}" destId="{CC3A3B87-1C2A-3C41-821A-B0075B6D8CCC}" srcOrd="0" destOrd="0" presId="urn:microsoft.com/office/officeart/2005/8/layout/hierarchy2"/>
    <dgm:cxn modelId="{39ED25A0-CBC5-D143-A377-D9921B8B8E0B}" type="presParOf" srcId="{F8ABC035-236E-DD49-ACEE-A313EA7A9D0A}" destId="{37A0ADFD-0826-4C4B-A542-2A9635770884}" srcOrd="1" destOrd="0" presId="urn:microsoft.com/office/officeart/2005/8/layout/hierarchy2"/>
    <dgm:cxn modelId="{C636C040-5926-184A-B3A2-D6F322003208}" type="presParOf" srcId="{37A0ADFD-0826-4C4B-A542-2A9635770884}" destId="{39535559-BF29-F843-BCD7-EC66687BC675}" srcOrd="0" destOrd="0" presId="urn:microsoft.com/office/officeart/2005/8/layout/hierarchy2"/>
    <dgm:cxn modelId="{E06F830D-69E5-0C46-BE88-56C7AEFBA058}" type="presParOf" srcId="{37A0ADFD-0826-4C4B-A542-2A9635770884}" destId="{076013A7-2320-554A-986F-F39A9161E856}" srcOrd="1" destOrd="0" presId="urn:microsoft.com/office/officeart/2005/8/layout/hierarchy2"/>
    <dgm:cxn modelId="{B8EF4D29-6648-814A-AD93-07556A90C756}" type="presParOf" srcId="{076013A7-2320-554A-986F-F39A9161E856}" destId="{D912BDFD-6051-C247-8E35-6A837576935E}" srcOrd="0" destOrd="0" presId="urn:microsoft.com/office/officeart/2005/8/layout/hierarchy2"/>
    <dgm:cxn modelId="{2D7880CB-DC70-6A42-9ABA-FC29A166DB27}" type="presParOf" srcId="{D912BDFD-6051-C247-8E35-6A837576935E}" destId="{9238D79A-5174-734F-A038-437F1B4954F9}" srcOrd="0" destOrd="0" presId="urn:microsoft.com/office/officeart/2005/8/layout/hierarchy2"/>
    <dgm:cxn modelId="{AC53C1AD-93E6-4E46-AC1D-10C0B7A12B44}" type="presParOf" srcId="{076013A7-2320-554A-986F-F39A9161E856}" destId="{6DF8311F-E6A8-684A-97D9-2346E979D608}" srcOrd="1" destOrd="0" presId="urn:microsoft.com/office/officeart/2005/8/layout/hierarchy2"/>
    <dgm:cxn modelId="{C10690BE-EA9F-404F-A5D0-0116DDD707FD}" type="presParOf" srcId="{6DF8311F-E6A8-684A-97D9-2346E979D608}" destId="{EAFBAE5D-696B-1B48-83B3-5F433D894F46}" srcOrd="0" destOrd="0" presId="urn:microsoft.com/office/officeart/2005/8/layout/hierarchy2"/>
    <dgm:cxn modelId="{EA48F6B6-1D9A-164E-BBF7-2EA7773C763C}" type="presParOf" srcId="{6DF8311F-E6A8-684A-97D9-2346E979D608}" destId="{72B5476E-5E08-F64E-BBDF-795CA3F70BA4}" srcOrd="1" destOrd="0" presId="urn:microsoft.com/office/officeart/2005/8/layout/hierarchy2"/>
  </dgm:cxnLst>
  <dgm:bg/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1FFB84-ADC6-7748-99CE-F0D95A58020B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BDFF0B2-F0FB-414D-92F0-0905242EBD74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Prix bas</a:t>
          </a:r>
        </a:p>
      </dgm:t>
    </dgm:pt>
    <dgm:pt modelId="{91ADE819-C85F-4D45-943D-8453668C7EA9}" type="parTrans" cxnId="{E666AD28-5653-F14C-B7A7-32E5721919B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C864E2F-E4A0-1444-BC79-713832A94171}" type="sibTrans" cxnId="{E666AD28-5653-F14C-B7A7-32E5721919B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8BCBA25-5C48-054D-9DAA-0FCB92E6035A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&lt; CVM</a:t>
          </a:r>
          <a:endParaRPr lang="fr-FR" dirty="0">
            <a:solidFill>
              <a:schemeClr val="tx1"/>
            </a:solidFill>
          </a:endParaRPr>
        </a:p>
      </dgm:t>
    </dgm:pt>
    <dgm:pt modelId="{EA431C9C-FA6C-464C-881D-BAF2C3E99AAD}" type="parTrans" cxnId="{1107C955-8990-CD4E-BD9B-95AB0AD8EDEE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EDEBF36-54FB-9E45-9BA0-94438B5AC2B7}" type="sibTrans" cxnId="{1107C955-8990-CD4E-BD9B-95AB0AD8EDEE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53D747C-C42C-CD48-B54F-6D32C40DC8C8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abus</a:t>
          </a:r>
          <a:endParaRPr lang="fr-FR" dirty="0">
            <a:solidFill>
              <a:schemeClr val="tx1"/>
            </a:solidFill>
          </a:endParaRPr>
        </a:p>
      </dgm:t>
    </dgm:pt>
    <dgm:pt modelId="{89C76038-D584-8E4B-8196-CBFC7ADCF877}" type="parTrans" cxnId="{70E65FD7-8976-2847-A91B-725F7804C48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EEA43C1-80B4-DC47-A20D-91219D3B1F22}" type="sibTrans" cxnId="{70E65FD7-8976-2847-A91B-725F7804C48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115010B-9C8F-D44D-B168-66B719CBBD96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CVM&lt;px&lt;CM</a:t>
          </a:r>
          <a:endParaRPr lang="fr-FR" dirty="0">
            <a:solidFill>
              <a:schemeClr val="tx1"/>
            </a:solidFill>
          </a:endParaRPr>
        </a:p>
      </dgm:t>
    </dgm:pt>
    <dgm:pt modelId="{B749FBC7-9A37-024D-A055-C1CD276E963F}" type="parTrans" cxnId="{B324C754-398B-0D4D-B9A4-03F05F549A63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78A5E37A-19A3-5E4D-8636-6B6570F42BDE}" type="sibTrans" cxnId="{B324C754-398B-0D4D-B9A4-03F05F549A63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94FE4076-C1C2-C441-97E4-1A22E3A5DD49}">
      <dgm:prSet phldrT="[Texte]"/>
      <dgm:spPr>
        <a:solidFill>
          <a:srgbClr val="99CCCC"/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abus</a:t>
          </a:r>
          <a:endParaRPr lang="fr-FR" dirty="0">
            <a:solidFill>
              <a:schemeClr val="tx1"/>
            </a:solidFill>
          </a:endParaRPr>
        </a:p>
      </dgm:t>
    </dgm:pt>
    <dgm:pt modelId="{D8AF7C55-5426-1046-9EA3-881178E98FFF}" type="parTrans" cxnId="{AA5ED136-E2C9-C745-A57D-DBCD30772E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7B559A43-27EF-584E-9085-AD42EC659B78}" type="sibTrans" cxnId="{AA5ED136-E2C9-C745-A57D-DBCD30772E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6862F5C-1AE9-3A43-9BDF-A9175C0E9957}">
      <dgm:prSet phldrT="[Texte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Plan d’élimination</a:t>
          </a:r>
          <a:endParaRPr lang="fr-FR" dirty="0">
            <a:solidFill>
              <a:schemeClr val="tx1"/>
            </a:solidFill>
          </a:endParaRPr>
        </a:p>
      </dgm:t>
    </dgm:pt>
    <dgm:pt modelId="{B452F974-0ACC-CA49-A9AA-40F15FF148BD}" type="sibTrans" cxnId="{BE2B0747-D98A-BF4D-AFF7-49DF0B636B7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F7DEADF2-23B5-FA46-94A9-7F79017B5E91}" type="parTrans" cxnId="{BE2B0747-D98A-BF4D-AFF7-49DF0B636B7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4304293-6088-D143-A2CF-958415BD9F83}" type="pres">
      <dgm:prSet presAssocID="{BE1FFB84-ADC6-7748-99CE-F0D95A58020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DB7D9C5-AA31-5E4F-8624-18E344DDE137}" type="pres">
      <dgm:prSet presAssocID="{DBDFF0B2-F0FB-414D-92F0-0905242EBD74}" presName="root1" presStyleCnt="0"/>
      <dgm:spPr/>
    </dgm:pt>
    <dgm:pt modelId="{F6E476A4-6B9F-8D45-B68A-B5A3B775AE2E}" type="pres">
      <dgm:prSet presAssocID="{DBDFF0B2-F0FB-414D-92F0-0905242EBD74}" presName="LevelOneTextNode" presStyleLbl="node0" presStyleIdx="0" presStyleCnt="1" custScaleX="11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BF83860-8BA6-8F43-A276-5BD92E541094}" type="pres">
      <dgm:prSet presAssocID="{DBDFF0B2-F0FB-414D-92F0-0905242EBD74}" presName="level2hierChild" presStyleCnt="0"/>
      <dgm:spPr/>
    </dgm:pt>
    <dgm:pt modelId="{2CB9DE14-8745-014D-A77C-B7E2FC2E7963}" type="pres">
      <dgm:prSet presAssocID="{EA431C9C-FA6C-464C-881D-BAF2C3E99AAD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1E4FFA5F-3718-DA48-8ACB-11E23B8CD079}" type="pres">
      <dgm:prSet presAssocID="{EA431C9C-FA6C-464C-881D-BAF2C3E99AAD}" presName="connTx" presStyleLbl="parChTrans1D2" presStyleIdx="0" presStyleCnt="2"/>
      <dgm:spPr/>
      <dgm:t>
        <a:bodyPr/>
        <a:lstStyle/>
        <a:p>
          <a:endParaRPr lang="fr-FR"/>
        </a:p>
      </dgm:t>
    </dgm:pt>
    <dgm:pt modelId="{217A8549-7FED-004B-9EAA-999D67E270CF}" type="pres">
      <dgm:prSet presAssocID="{18BCBA25-5C48-054D-9DAA-0FCB92E6035A}" presName="root2" presStyleCnt="0"/>
      <dgm:spPr/>
    </dgm:pt>
    <dgm:pt modelId="{8680AADF-7D5A-D948-9257-EC4EAD01C387}" type="pres">
      <dgm:prSet presAssocID="{18BCBA25-5C48-054D-9DAA-0FCB92E6035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6FAED2D-2634-4E4B-9354-E7E7B3B96C1D}" type="pres">
      <dgm:prSet presAssocID="{18BCBA25-5C48-054D-9DAA-0FCB92E6035A}" presName="level3hierChild" presStyleCnt="0"/>
      <dgm:spPr/>
    </dgm:pt>
    <dgm:pt modelId="{75F8273F-68B6-5A49-B0AE-CBF3F72B76F8}" type="pres">
      <dgm:prSet presAssocID="{89C76038-D584-8E4B-8196-CBFC7ADCF877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E23E85C4-E9E0-7642-B4DC-55048859B032}" type="pres">
      <dgm:prSet presAssocID="{89C76038-D584-8E4B-8196-CBFC7ADCF877}" presName="connTx" presStyleLbl="parChTrans1D3" presStyleIdx="0" presStyleCnt="2"/>
      <dgm:spPr/>
      <dgm:t>
        <a:bodyPr/>
        <a:lstStyle/>
        <a:p>
          <a:endParaRPr lang="fr-FR"/>
        </a:p>
      </dgm:t>
    </dgm:pt>
    <dgm:pt modelId="{B87D70B1-E988-3D4E-90C9-B7245C6232AB}" type="pres">
      <dgm:prSet presAssocID="{353D747C-C42C-CD48-B54F-6D32C40DC8C8}" presName="root2" presStyleCnt="0"/>
      <dgm:spPr/>
    </dgm:pt>
    <dgm:pt modelId="{85D92960-7A16-BB44-ABFF-FE0D32B26A6E}" type="pres">
      <dgm:prSet presAssocID="{353D747C-C42C-CD48-B54F-6D32C40DC8C8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675D7FA-547F-D045-94BB-3A4CC3BE8277}" type="pres">
      <dgm:prSet presAssocID="{353D747C-C42C-CD48-B54F-6D32C40DC8C8}" presName="level3hierChild" presStyleCnt="0"/>
      <dgm:spPr/>
    </dgm:pt>
    <dgm:pt modelId="{C0F53798-1965-FB4F-A4CA-F24464BDEABA}" type="pres">
      <dgm:prSet presAssocID="{B749FBC7-9A37-024D-A055-C1CD276E963F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344BE4CA-23B1-DB42-BE29-6BA82D733FA9}" type="pres">
      <dgm:prSet presAssocID="{B749FBC7-9A37-024D-A055-C1CD276E963F}" presName="connTx" presStyleLbl="parChTrans1D2" presStyleIdx="1" presStyleCnt="2"/>
      <dgm:spPr/>
      <dgm:t>
        <a:bodyPr/>
        <a:lstStyle/>
        <a:p>
          <a:endParaRPr lang="fr-FR"/>
        </a:p>
      </dgm:t>
    </dgm:pt>
    <dgm:pt modelId="{1514BB73-F68F-4C46-A01D-FCCED4BFF151}" type="pres">
      <dgm:prSet presAssocID="{3115010B-9C8F-D44D-B168-66B719CBBD96}" presName="root2" presStyleCnt="0"/>
      <dgm:spPr/>
    </dgm:pt>
    <dgm:pt modelId="{15B27153-E11E-FC45-8071-51692E0BA6E4}" type="pres">
      <dgm:prSet presAssocID="{3115010B-9C8F-D44D-B168-66B719CBBD9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8ABC035-236E-DD49-ACEE-A313EA7A9D0A}" type="pres">
      <dgm:prSet presAssocID="{3115010B-9C8F-D44D-B168-66B719CBBD96}" presName="level3hierChild" presStyleCnt="0"/>
      <dgm:spPr/>
    </dgm:pt>
    <dgm:pt modelId="{421608DC-3210-4E44-9E9A-4FB180BF8C0C}" type="pres">
      <dgm:prSet presAssocID="{F7DEADF2-23B5-FA46-94A9-7F79017B5E91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CC3A3B87-1C2A-3C41-821A-B0075B6D8CCC}" type="pres">
      <dgm:prSet presAssocID="{F7DEADF2-23B5-FA46-94A9-7F79017B5E91}" presName="connTx" presStyleLbl="parChTrans1D3" presStyleIdx="1" presStyleCnt="2"/>
      <dgm:spPr/>
      <dgm:t>
        <a:bodyPr/>
        <a:lstStyle/>
        <a:p>
          <a:endParaRPr lang="fr-FR"/>
        </a:p>
      </dgm:t>
    </dgm:pt>
    <dgm:pt modelId="{37A0ADFD-0826-4C4B-A542-2A9635770884}" type="pres">
      <dgm:prSet presAssocID="{86862F5C-1AE9-3A43-9BDF-A9175C0E9957}" presName="root2" presStyleCnt="0"/>
      <dgm:spPr/>
    </dgm:pt>
    <dgm:pt modelId="{39535559-BF29-F843-BCD7-EC66687BC675}" type="pres">
      <dgm:prSet presAssocID="{86862F5C-1AE9-3A43-9BDF-A9175C0E9957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76013A7-2320-554A-986F-F39A9161E856}" type="pres">
      <dgm:prSet presAssocID="{86862F5C-1AE9-3A43-9BDF-A9175C0E9957}" presName="level3hierChild" presStyleCnt="0"/>
      <dgm:spPr/>
    </dgm:pt>
    <dgm:pt modelId="{D912BDFD-6051-C247-8E35-6A837576935E}" type="pres">
      <dgm:prSet presAssocID="{D8AF7C55-5426-1046-9EA3-881178E98FFF}" presName="conn2-1" presStyleLbl="parChTrans1D4" presStyleIdx="0" presStyleCnt="1"/>
      <dgm:spPr/>
      <dgm:t>
        <a:bodyPr/>
        <a:lstStyle/>
        <a:p>
          <a:endParaRPr lang="fr-FR"/>
        </a:p>
      </dgm:t>
    </dgm:pt>
    <dgm:pt modelId="{9238D79A-5174-734F-A038-437F1B4954F9}" type="pres">
      <dgm:prSet presAssocID="{D8AF7C55-5426-1046-9EA3-881178E98FFF}" presName="connTx" presStyleLbl="parChTrans1D4" presStyleIdx="0" presStyleCnt="1"/>
      <dgm:spPr/>
      <dgm:t>
        <a:bodyPr/>
        <a:lstStyle/>
        <a:p>
          <a:endParaRPr lang="fr-FR"/>
        </a:p>
      </dgm:t>
    </dgm:pt>
    <dgm:pt modelId="{6DF8311F-E6A8-684A-97D9-2346E979D608}" type="pres">
      <dgm:prSet presAssocID="{94FE4076-C1C2-C441-97E4-1A22E3A5DD49}" presName="root2" presStyleCnt="0"/>
      <dgm:spPr/>
    </dgm:pt>
    <dgm:pt modelId="{EAFBAE5D-696B-1B48-83B3-5F433D894F46}" type="pres">
      <dgm:prSet presAssocID="{94FE4076-C1C2-C441-97E4-1A22E3A5DD49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2B5476E-5E08-F64E-BBDF-795CA3F70BA4}" type="pres">
      <dgm:prSet presAssocID="{94FE4076-C1C2-C441-97E4-1A22E3A5DD49}" presName="level3hierChild" presStyleCnt="0"/>
      <dgm:spPr/>
    </dgm:pt>
  </dgm:ptLst>
  <dgm:cxnLst>
    <dgm:cxn modelId="{1107C955-8990-CD4E-BD9B-95AB0AD8EDEE}" srcId="{DBDFF0B2-F0FB-414D-92F0-0905242EBD74}" destId="{18BCBA25-5C48-054D-9DAA-0FCB92E6035A}" srcOrd="0" destOrd="0" parTransId="{EA431C9C-FA6C-464C-881D-BAF2C3E99AAD}" sibTransId="{5EDEBF36-54FB-9E45-9BA0-94438B5AC2B7}"/>
    <dgm:cxn modelId="{B324C754-398B-0D4D-B9A4-03F05F549A63}" srcId="{DBDFF0B2-F0FB-414D-92F0-0905242EBD74}" destId="{3115010B-9C8F-D44D-B168-66B719CBBD96}" srcOrd="1" destOrd="0" parTransId="{B749FBC7-9A37-024D-A055-C1CD276E963F}" sibTransId="{78A5E37A-19A3-5E4D-8636-6B6570F42BDE}"/>
    <dgm:cxn modelId="{9068AB28-F6A5-A14F-8F8B-F064DA92E1C7}" type="presOf" srcId="{18BCBA25-5C48-054D-9DAA-0FCB92E6035A}" destId="{8680AADF-7D5A-D948-9257-EC4EAD01C387}" srcOrd="0" destOrd="0" presId="urn:microsoft.com/office/officeart/2005/8/layout/hierarchy2"/>
    <dgm:cxn modelId="{7510F284-B165-9A40-A61F-1FE8B8FFBC7E}" type="presOf" srcId="{EA431C9C-FA6C-464C-881D-BAF2C3E99AAD}" destId="{1E4FFA5F-3718-DA48-8ACB-11E23B8CD079}" srcOrd="1" destOrd="0" presId="urn:microsoft.com/office/officeart/2005/8/layout/hierarchy2"/>
    <dgm:cxn modelId="{6ABFF9B2-E537-E249-A075-B1E0A413E8BC}" type="presOf" srcId="{89C76038-D584-8E4B-8196-CBFC7ADCF877}" destId="{E23E85C4-E9E0-7642-B4DC-55048859B032}" srcOrd="1" destOrd="0" presId="urn:microsoft.com/office/officeart/2005/8/layout/hierarchy2"/>
    <dgm:cxn modelId="{2442013F-D188-6C46-8B44-30899690DFE0}" type="presOf" srcId="{D8AF7C55-5426-1046-9EA3-881178E98FFF}" destId="{D912BDFD-6051-C247-8E35-6A837576935E}" srcOrd="0" destOrd="0" presId="urn:microsoft.com/office/officeart/2005/8/layout/hierarchy2"/>
    <dgm:cxn modelId="{513EBA32-D7C3-C544-B35C-AE1733AA068B}" type="presOf" srcId="{89C76038-D584-8E4B-8196-CBFC7ADCF877}" destId="{75F8273F-68B6-5A49-B0AE-CBF3F72B76F8}" srcOrd="0" destOrd="0" presId="urn:microsoft.com/office/officeart/2005/8/layout/hierarchy2"/>
    <dgm:cxn modelId="{963058EF-9E7F-8B40-9C23-CE8392AE3637}" type="presOf" srcId="{D8AF7C55-5426-1046-9EA3-881178E98FFF}" destId="{9238D79A-5174-734F-A038-437F1B4954F9}" srcOrd="1" destOrd="0" presId="urn:microsoft.com/office/officeart/2005/8/layout/hierarchy2"/>
    <dgm:cxn modelId="{E666AD28-5653-F14C-B7A7-32E5721919B0}" srcId="{BE1FFB84-ADC6-7748-99CE-F0D95A58020B}" destId="{DBDFF0B2-F0FB-414D-92F0-0905242EBD74}" srcOrd="0" destOrd="0" parTransId="{91ADE819-C85F-4D45-943D-8453668C7EA9}" sibTransId="{3C864E2F-E4A0-1444-BC79-713832A94171}"/>
    <dgm:cxn modelId="{0E6D5BBD-B8B9-1B4D-A731-5540128A5773}" type="presOf" srcId="{94FE4076-C1C2-C441-97E4-1A22E3A5DD49}" destId="{EAFBAE5D-696B-1B48-83B3-5F433D894F46}" srcOrd="0" destOrd="0" presId="urn:microsoft.com/office/officeart/2005/8/layout/hierarchy2"/>
    <dgm:cxn modelId="{EDDC379C-99B4-AA4C-A728-AE385C33010A}" type="presOf" srcId="{F7DEADF2-23B5-FA46-94A9-7F79017B5E91}" destId="{421608DC-3210-4E44-9E9A-4FB180BF8C0C}" srcOrd="0" destOrd="0" presId="urn:microsoft.com/office/officeart/2005/8/layout/hierarchy2"/>
    <dgm:cxn modelId="{DFEEE3D7-6DE4-B444-BB75-17034D31D394}" type="presOf" srcId="{DBDFF0B2-F0FB-414D-92F0-0905242EBD74}" destId="{F6E476A4-6B9F-8D45-B68A-B5A3B775AE2E}" srcOrd="0" destOrd="0" presId="urn:microsoft.com/office/officeart/2005/8/layout/hierarchy2"/>
    <dgm:cxn modelId="{6472A726-5A9C-7A45-AB54-ACBA559C0D91}" type="presOf" srcId="{B749FBC7-9A37-024D-A055-C1CD276E963F}" destId="{C0F53798-1965-FB4F-A4CA-F24464BDEABA}" srcOrd="0" destOrd="0" presId="urn:microsoft.com/office/officeart/2005/8/layout/hierarchy2"/>
    <dgm:cxn modelId="{4071555E-7D76-B047-8076-7581079F25A6}" type="presOf" srcId="{86862F5C-1AE9-3A43-9BDF-A9175C0E9957}" destId="{39535559-BF29-F843-BCD7-EC66687BC675}" srcOrd="0" destOrd="0" presId="urn:microsoft.com/office/officeart/2005/8/layout/hierarchy2"/>
    <dgm:cxn modelId="{86E70039-F614-0A41-B44B-19405BEC5663}" type="presOf" srcId="{353D747C-C42C-CD48-B54F-6D32C40DC8C8}" destId="{85D92960-7A16-BB44-ABFF-FE0D32B26A6E}" srcOrd="0" destOrd="0" presId="urn:microsoft.com/office/officeart/2005/8/layout/hierarchy2"/>
    <dgm:cxn modelId="{D3E12009-018A-4F49-9B27-C0B161E72EDD}" type="presOf" srcId="{EA431C9C-FA6C-464C-881D-BAF2C3E99AAD}" destId="{2CB9DE14-8745-014D-A77C-B7E2FC2E7963}" srcOrd="0" destOrd="0" presId="urn:microsoft.com/office/officeart/2005/8/layout/hierarchy2"/>
    <dgm:cxn modelId="{70E65FD7-8976-2847-A91B-725F7804C48B}" srcId="{18BCBA25-5C48-054D-9DAA-0FCB92E6035A}" destId="{353D747C-C42C-CD48-B54F-6D32C40DC8C8}" srcOrd="0" destOrd="0" parTransId="{89C76038-D584-8E4B-8196-CBFC7ADCF877}" sibTransId="{1EEA43C1-80B4-DC47-A20D-91219D3B1F22}"/>
    <dgm:cxn modelId="{6A2EC0A5-C47E-CF4B-80D7-8E82BFD69D42}" type="presOf" srcId="{3115010B-9C8F-D44D-B168-66B719CBBD96}" destId="{15B27153-E11E-FC45-8071-51692E0BA6E4}" srcOrd="0" destOrd="0" presId="urn:microsoft.com/office/officeart/2005/8/layout/hierarchy2"/>
    <dgm:cxn modelId="{A12CC83E-2AE2-6640-A2AA-1FE55D4D9E89}" type="presOf" srcId="{B749FBC7-9A37-024D-A055-C1CD276E963F}" destId="{344BE4CA-23B1-DB42-BE29-6BA82D733FA9}" srcOrd="1" destOrd="0" presId="urn:microsoft.com/office/officeart/2005/8/layout/hierarchy2"/>
    <dgm:cxn modelId="{A26A3D11-F6FB-9044-8438-C667D1AE2C31}" type="presOf" srcId="{BE1FFB84-ADC6-7748-99CE-F0D95A58020B}" destId="{A4304293-6088-D143-A2CF-958415BD9F83}" srcOrd="0" destOrd="0" presId="urn:microsoft.com/office/officeart/2005/8/layout/hierarchy2"/>
    <dgm:cxn modelId="{9CC0F818-5196-974B-8C01-981D673C6817}" type="presOf" srcId="{F7DEADF2-23B5-FA46-94A9-7F79017B5E91}" destId="{CC3A3B87-1C2A-3C41-821A-B0075B6D8CCC}" srcOrd="1" destOrd="0" presId="urn:microsoft.com/office/officeart/2005/8/layout/hierarchy2"/>
    <dgm:cxn modelId="{BE2B0747-D98A-BF4D-AFF7-49DF0B636B75}" srcId="{3115010B-9C8F-D44D-B168-66B719CBBD96}" destId="{86862F5C-1AE9-3A43-9BDF-A9175C0E9957}" srcOrd="0" destOrd="0" parTransId="{F7DEADF2-23B5-FA46-94A9-7F79017B5E91}" sibTransId="{B452F974-0ACC-CA49-A9AA-40F15FF148BD}"/>
    <dgm:cxn modelId="{AA5ED136-E2C9-C745-A57D-DBCD30772E12}" srcId="{86862F5C-1AE9-3A43-9BDF-A9175C0E9957}" destId="{94FE4076-C1C2-C441-97E4-1A22E3A5DD49}" srcOrd="0" destOrd="0" parTransId="{D8AF7C55-5426-1046-9EA3-881178E98FFF}" sibTransId="{7B559A43-27EF-584E-9085-AD42EC659B78}"/>
    <dgm:cxn modelId="{19322878-55A8-5F4C-B95F-5E949851908B}" type="presParOf" srcId="{A4304293-6088-D143-A2CF-958415BD9F83}" destId="{5DB7D9C5-AA31-5E4F-8624-18E344DDE137}" srcOrd="0" destOrd="0" presId="urn:microsoft.com/office/officeart/2005/8/layout/hierarchy2"/>
    <dgm:cxn modelId="{D33029EA-1DD6-4A41-9B60-B094C86A3A6D}" type="presParOf" srcId="{5DB7D9C5-AA31-5E4F-8624-18E344DDE137}" destId="{F6E476A4-6B9F-8D45-B68A-B5A3B775AE2E}" srcOrd="0" destOrd="0" presId="urn:microsoft.com/office/officeart/2005/8/layout/hierarchy2"/>
    <dgm:cxn modelId="{CF1A2B33-5A4C-DF46-8929-1B6889E92FC4}" type="presParOf" srcId="{5DB7D9C5-AA31-5E4F-8624-18E344DDE137}" destId="{5BF83860-8BA6-8F43-A276-5BD92E541094}" srcOrd="1" destOrd="0" presId="urn:microsoft.com/office/officeart/2005/8/layout/hierarchy2"/>
    <dgm:cxn modelId="{F7E76D84-A253-DB41-8CB0-8CEEFF44E388}" type="presParOf" srcId="{5BF83860-8BA6-8F43-A276-5BD92E541094}" destId="{2CB9DE14-8745-014D-A77C-B7E2FC2E7963}" srcOrd="0" destOrd="0" presId="urn:microsoft.com/office/officeart/2005/8/layout/hierarchy2"/>
    <dgm:cxn modelId="{9B0165CF-607C-FD48-8244-81312CA37B52}" type="presParOf" srcId="{2CB9DE14-8745-014D-A77C-B7E2FC2E7963}" destId="{1E4FFA5F-3718-DA48-8ACB-11E23B8CD079}" srcOrd="0" destOrd="0" presId="urn:microsoft.com/office/officeart/2005/8/layout/hierarchy2"/>
    <dgm:cxn modelId="{3D742CEE-2A72-0145-A9AE-4EDD044A3282}" type="presParOf" srcId="{5BF83860-8BA6-8F43-A276-5BD92E541094}" destId="{217A8549-7FED-004B-9EAA-999D67E270CF}" srcOrd="1" destOrd="0" presId="urn:microsoft.com/office/officeart/2005/8/layout/hierarchy2"/>
    <dgm:cxn modelId="{78E5E418-94CE-8B4D-B550-627C5B479D1E}" type="presParOf" srcId="{217A8549-7FED-004B-9EAA-999D67E270CF}" destId="{8680AADF-7D5A-D948-9257-EC4EAD01C387}" srcOrd="0" destOrd="0" presId="urn:microsoft.com/office/officeart/2005/8/layout/hierarchy2"/>
    <dgm:cxn modelId="{04F31C4E-03CB-A444-82AA-534BE8CD803A}" type="presParOf" srcId="{217A8549-7FED-004B-9EAA-999D67E270CF}" destId="{46FAED2D-2634-4E4B-9354-E7E7B3B96C1D}" srcOrd="1" destOrd="0" presId="urn:microsoft.com/office/officeart/2005/8/layout/hierarchy2"/>
    <dgm:cxn modelId="{E431DE02-C969-E941-A94A-8940DBD708F5}" type="presParOf" srcId="{46FAED2D-2634-4E4B-9354-E7E7B3B96C1D}" destId="{75F8273F-68B6-5A49-B0AE-CBF3F72B76F8}" srcOrd="0" destOrd="0" presId="urn:microsoft.com/office/officeart/2005/8/layout/hierarchy2"/>
    <dgm:cxn modelId="{5D1E09F8-D7FF-1548-88AE-08DEA6A625B9}" type="presParOf" srcId="{75F8273F-68B6-5A49-B0AE-CBF3F72B76F8}" destId="{E23E85C4-E9E0-7642-B4DC-55048859B032}" srcOrd="0" destOrd="0" presId="urn:microsoft.com/office/officeart/2005/8/layout/hierarchy2"/>
    <dgm:cxn modelId="{1739D9C8-2299-C746-85DD-194DA0F2C14D}" type="presParOf" srcId="{46FAED2D-2634-4E4B-9354-E7E7B3B96C1D}" destId="{B87D70B1-E988-3D4E-90C9-B7245C6232AB}" srcOrd="1" destOrd="0" presId="urn:microsoft.com/office/officeart/2005/8/layout/hierarchy2"/>
    <dgm:cxn modelId="{97D37BE8-C9FC-1C42-BFB6-FC4104115820}" type="presParOf" srcId="{B87D70B1-E988-3D4E-90C9-B7245C6232AB}" destId="{85D92960-7A16-BB44-ABFF-FE0D32B26A6E}" srcOrd="0" destOrd="0" presId="urn:microsoft.com/office/officeart/2005/8/layout/hierarchy2"/>
    <dgm:cxn modelId="{4E55BAC9-58D1-914A-9D9E-CC72260E1F64}" type="presParOf" srcId="{B87D70B1-E988-3D4E-90C9-B7245C6232AB}" destId="{0675D7FA-547F-D045-94BB-3A4CC3BE8277}" srcOrd="1" destOrd="0" presId="urn:microsoft.com/office/officeart/2005/8/layout/hierarchy2"/>
    <dgm:cxn modelId="{919E134B-8BEF-E543-804B-014339215A0E}" type="presParOf" srcId="{5BF83860-8BA6-8F43-A276-5BD92E541094}" destId="{C0F53798-1965-FB4F-A4CA-F24464BDEABA}" srcOrd="2" destOrd="0" presId="urn:microsoft.com/office/officeart/2005/8/layout/hierarchy2"/>
    <dgm:cxn modelId="{DDAB228C-FF5A-1F47-991C-3EE989A48575}" type="presParOf" srcId="{C0F53798-1965-FB4F-A4CA-F24464BDEABA}" destId="{344BE4CA-23B1-DB42-BE29-6BA82D733FA9}" srcOrd="0" destOrd="0" presId="urn:microsoft.com/office/officeart/2005/8/layout/hierarchy2"/>
    <dgm:cxn modelId="{2A92C82E-C19A-3F44-90DC-05E160F91447}" type="presParOf" srcId="{5BF83860-8BA6-8F43-A276-5BD92E541094}" destId="{1514BB73-F68F-4C46-A01D-FCCED4BFF151}" srcOrd="3" destOrd="0" presId="urn:microsoft.com/office/officeart/2005/8/layout/hierarchy2"/>
    <dgm:cxn modelId="{1B5735EB-A4D3-0E45-B5DD-8762A9F5345F}" type="presParOf" srcId="{1514BB73-F68F-4C46-A01D-FCCED4BFF151}" destId="{15B27153-E11E-FC45-8071-51692E0BA6E4}" srcOrd="0" destOrd="0" presId="urn:microsoft.com/office/officeart/2005/8/layout/hierarchy2"/>
    <dgm:cxn modelId="{87E91441-8D65-334E-A3B4-93993959247A}" type="presParOf" srcId="{1514BB73-F68F-4C46-A01D-FCCED4BFF151}" destId="{F8ABC035-236E-DD49-ACEE-A313EA7A9D0A}" srcOrd="1" destOrd="0" presId="urn:microsoft.com/office/officeart/2005/8/layout/hierarchy2"/>
    <dgm:cxn modelId="{F5FDFDAC-380E-F649-9389-71D848EC2526}" type="presParOf" srcId="{F8ABC035-236E-DD49-ACEE-A313EA7A9D0A}" destId="{421608DC-3210-4E44-9E9A-4FB180BF8C0C}" srcOrd="0" destOrd="0" presId="urn:microsoft.com/office/officeart/2005/8/layout/hierarchy2"/>
    <dgm:cxn modelId="{03E5D7E5-CCD2-2842-A637-C8331E82833C}" type="presParOf" srcId="{421608DC-3210-4E44-9E9A-4FB180BF8C0C}" destId="{CC3A3B87-1C2A-3C41-821A-B0075B6D8CCC}" srcOrd="0" destOrd="0" presId="urn:microsoft.com/office/officeart/2005/8/layout/hierarchy2"/>
    <dgm:cxn modelId="{F7AF42AF-3B48-6744-91E9-74707075E1A4}" type="presParOf" srcId="{F8ABC035-236E-DD49-ACEE-A313EA7A9D0A}" destId="{37A0ADFD-0826-4C4B-A542-2A9635770884}" srcOrd="1" destOrd="0" presId="urn:microsoft.com/office/officeart/2005/8/layout/hierarchy2"/>
    <dgm:cxn modelId="{D4BA5488-088B-6445-8B7C-2713A775E7EE}" type="presParOf" srcId="{37A0ADFD-0826-4C4B-A542-2A9635770884}" destId="{39535559-BF29-F843-BCD7-EC66687BC675}" srcOrd="0" destOrd="0" presId="urn:microsoft.com/office/officeart/2005/8/layout/hierarchy2"/>
    <dgm:cxn modelId="{8734A930-B788-8D41-B24B-C1FE5858AF91}" type="presParOf" srcId="{37A0ADFD-0826-4C4B-A542-2A9635770884}" destId="{076013A7-2320-554A-986F-F39A9161E856}" srcOrd="1" destOrd="0" presId="urn:microsoft.com/office/officeart/2005/8/layout/hierarchy2"/>
    <dgm:cxn modelId="{17A7576A-5C28-EA41-AB2F-C7E5DC93A486}" type="presParOf" srcId="{076013A7-2320-554A-986F-F39A9161E856}" destId="{D912BDFD-6051-C247-8E35-6A837576935E}" srcOrd="0" destOrd="0" presId="urn:microsoft.com/office/officeart/2005/8/layout/hierarchy2"/>
    <dgm:cxn modelId="{EB811841-2798-4F4C-B85A-E18254151391}" type="presParOf" srcId="{D912BDFD-6051-C247-8E35-6A837576935E}" destId="{9238D79A-5174-734F-A038-437F1B4954F9}" srcOrd="0" destOrd="0" presId="urn:microsoft.com/office/officeart/2005/8/layout/hierarchy2"/>
    <dgm:cxn modelId="{B47EA23F-25B8-8C4C-822A-7D35CEFD1EF9}" type="presParOf" srcId="{076013A7-2320-554A-986F-F39A9161E856}" destId="{6DF8311F-E6A8-684A-97D9-2346E979D608}" srcOrd="1" destOrd="0" presId="urn:microsoft.com/office/officeart/2005/8/layout/hierarchy2"/>
    <dgm:cxn modelId="{59E39FFE-43F4-A146-8164-89F7457E5C9B}" type="presParOf" srcId="{6DF8311F-E6A8-684A-97D9-2346E979D608}" destId="{EAFBAE5D-696B-1B48-83B3-5F433D894F46}" srcOrd="0" destOrd="0" presId="urn:microsoft.com/office/officeart/2005/8/layout/hierarchy2"/>
    <dgm:cxn modelId="{D780E267-767F-6843-859A-370DF0D26386}" type="presParOf" srcId="{6DF8311F-E6A8-684A-97D9-2346E979D608}" destId="{72B5476E-5E08-F64E-BBDF-795CA3F70BA4}" srcOrd="1" destOrd="0" presId="urn:microsoft.com/office/officeart/2005/8/layout/hierarchy2"/>
  </dgm:cxnLst>
  <dgm:bg/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E476A4-6B9F-8D45-B68A-B5A3B775AE2E}">
      <dsp:nvSpPr>
        <dsp:cNvPr id="0" name=""/>
        <dsp:cNvSpPr/>
      </dsp:nvSpPr>
      <dsp:spPr>
        <a:xfrm>
          <a:off x="4318" y="1712825"/>
          <a:ext cx="1516126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Prix bas</a:t>
          </a:r>
        </a:p>
      </dsp:txBody>
      <dsp:txXfrm>
        <a:off x="4318" y="1712825"/>
        <a:ext cx="1516126" cy="689148"/>
      </dsp:txXfrm>
    </dsp:sp>
    <dsp:sp modelId="{2CB9DE14-8745-014D-A77C-B7E2FC2E7963}">
      <dsp:nvSpPr>
        <dsp:cNvPr id="0" name=""/>
        <dsp:cNvSpPr/>
      </dsp:nvSpPr>
      <dsp:spPr>
        <a:xfrm rot="19457599">
          <a:off x="1456629" y="1844196"/>
          <a:ext cx="678951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678951" y="1507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 rot="19457599">
        <a:off x="1779130" y="1842295"/>
        <a:ext cx="33947" cy="33947"/>
      </dsp:txXfrm>
    </dsp:sp>
    <dsp:sp modelId="{8680AADF-7D5A-D948-9257-EC4EAD01C387}">
      <dsp:nvSpPr>
        <dsp:cNvPr id="0" name=""/>
        <dsp:cNvSpPr/>
      </dsp:nvSpPr>
      <dsp:spPr>
        <a:xfrm>
          <a:off x="2071764" y="1316565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&lt; CVM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2071764" y="1316565"/>
        <a:ext cx="1378297" cy="689148"/>
      </dsp:txXfrm>
    </dsp:sp>
    <dsp:sp modelId="{75F8273F-68B6-5A49-B0AE-CBF3F72B76F8}">
      <dsp:nvSpPr>
        <dsp:cNvPr id="0" name=""/>
        <dsp:cNvSpPr/>
      </dsp:nvSpPr>
      <dsp:spPr>
        <a:xfrm>
          <a:off x="3450061" y="1646066"/>
          <a:ext cx="551318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551318" y="15073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3711937" y="1647356"/>
        <a:ext cx="27565" cy="27565"/>
      </dsp:txXfrm>
    </dsp:sp>
    <dsp:sp modelId="{85D92960-7A16-BB44-ABFF-FE0D32B26A6E}">
      <dsp:nvSpPr>
        <dsp:cNvPr id="0" name=""/>
        <dsp:cNvSpPr/>
      </dsp:nvSpPr>
      <dsp:spPr>
        <a:xfrm>
          <a:off x="4001380" y="1316565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abus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4001380" y="1316565"/>
        <a:ext cx="1378297" cy="689148"/>
      </dsp:txXfrm>
    </dsp:sp>
    <dsp:sp modelId="{C0F53798-1965-FB4F-A4CA-F24464BDEABA}">
      <dsp:nvSpPr>
        <dsp:cNvPr id="0" name=""/>
        <dsp:cNvSpPr/>
      </dsp:nvSpPr>
      <dsp:spPr>
        <a:xfrm rot="2142401">
          <a:off x="1456629" y="2240456"/>
          <a:ext cx="678951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678951" y="1507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 rot="2142401">
        <a:off x="1779130" y="2238556"/>
        <a:ext cx="33947" cy="33947"/>
      </dsp:txXfrm>
    </dsp:sp>
    <dsp:sp modelId="{15B27153-E11E-FC45-8071-51692E0BA6E4}">
      <dsp:nvSpPr>
        <dsp:cNvPr id="0" name=""/>
        <dsp:cNvSpPr/>
      </dsp:nvSpPr>
      <dsp:spPr>
        <a:xfrm>
          <a:off x="2071764" y="2109086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CVM&lt;px&lt;CM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2071764" y="2109086"/>
        <a:ext cx="1378297" cy="689148"/>
      </dsp:txXfrm>
    </dsp:sp>
    <dsp:sp modelId="{421608DC-3210-4E44-9E9A-4FB180BF8C0C}">
      <dsp:nvSpPr>
        <dsp:cNvPr id="0" name=""/>
        <dsp:cNvSpPr/>
      </dsp:nvSpPr>
      <dsp:spPr>
        <a:xfrm>
          <a:off x="3450061" y="2438587"/>
          <a:ext cx="551318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551318" y="15073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3711937" y="2439877"/>
        <a:ext cx="27565" cy="27565"/>
      </dsp:txXfrm>
    </dsp:sp>
    <dsp:sp modelId="{39535559-BF29-F843-BCD7-EC66687BC675}">
      <dsp:nvSpPr>
        <dsp:cNvPr id="0" name=""/>
        <dsp:cNvSpPr/>
      </dsp:nvSpPr>
      <dsp:spPr>
        <a:xfrm>
          <a:off x="4001380" y="2109086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Plan d’élimination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4001380" y="2109086"/>
        <a:ext cx="1378297" cy="689148"/>
      </dsp:txXfrm>
    </dsp:sp>
    <dsp:sp modelId="{D912BDFD-6051-C247-8E35-6A837576935E}">
      <dsp:nvSpPr>
        <dsp:cNvPr id="0" name=""/>
        <dsp:cNvSpPr/>
      </dsp:nvSpPr>
      <dsp:spPr>
        <a:xfrm>
          <a:off x="5379677" y="2438587"/>
          <a:ext cx="551318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551318" y="15073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5641554" y="2439877"/>
        <a:ext cx="27565" cy="27565"/>
      </dsp:txXfrm>
    </dsp:sp>
    <dsp:sp modelId="{EAFBAE5D-696B-1B48-83B3-5F433D894F46}">
      <dsp:nvSpPr>
        <dsp:cNvPr id="0" name=""/>
        <dsp:cNvSpPr/>
      </dsp:nvSpPr>
      <dsp:spPr>
        <a:xfrm>
          <a:off x="5930996" y="2109086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abus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5930996" y="2109086"/>
        <a:ext cx="1378297" cy="6891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E476A4-6B9F-8D45-B68A-B5A3B775AE2E}">
      <dsp:nvSpPr>
        <dsp:cNvPr id="0" name=""/>
        <dsp:cNvSpPr/>
      </dsp:nvSpPr>
      <dsp:spPr>
        <a:xfrm>
          <a:off x="3213" y="1707315"/>
          <a:ext cx="992333" cy="451060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Prix bas</a:t>
          </a:r>
        </a:p>
      </dsp:txBody>
      <dsp:txXfrm>
        <a:off x="3213" y="1707315"/>
        <a:ext cx="992333" cy="451060"/>
      </dsp:txXfrm>
    </dsp:sp>
    <dsp:sp modelId="{F661D256-489B-8A49-B8D2-E71196B1AFE7}">
      <dsp:nvSpPr>
        <dsp:cNvPr id="0" name=""/>
        <dsp:cNvSpPr/>
      </dsp:nvSpPr>
      <dsp:spPr>
        <a:xfrm>
          <a:off x="995547" y="1922980"/>
          <a:ext cx="360848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360848" y="986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166950" y="1923824"/>
        <a:ext cx="18042" cy="18042"/>
      </dsp:txXfrm>
    </dsp:sp>
    <dsp:sp modelId="{CD0E9CDA-2025-C24B-888B-8E877EDE50E0}">
      <dsp:nvSpPr>
        <dsp:cNvPr id="0" name=""/>
        <dsp:cNvSpPr/>
      </dsp:nvSpPr>
      <dsp:spPr>
        <a:xfrm>
          <a:off x="1356395" y="1707315"/>
          <a:ext cx="902121" cy="451060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Possibilité de récupération?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1356395" y="1707315"/>
        <a:ext cx="902121" cy="451060"/>
      </dsp:txXfrm>
    </dsp:sp>
    <dsp:sp modelId="{6CDFE643-55A7-4A48-8870-7E67359BAF17}">
      <dsp:nvSpPr>
        <dsp:cNvPr id="0" name=""/>
        <dsp:cNvSpPr/>
      </dsp:nvSpPr>
      <dsp:spPr>
        <a:xfrm rot="18748399">
          <a:off x="2171744" y="1725897"/>
          <a:ext cx="534395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534395" y="986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8748399">
        <a:off x="2425581" y="1722403"/>
        <a:ext cx="26719" cy="26719"/>
      </dsp:txXfrm>
    </dsp:sp>
    <dsp:sp modelId="{3DE09C1E-B872-A842-B058-66CE9C52A33A}">
      <dsp:nvSpPr>
        <dsp:cNvPr id="0" name=""/>
        <dsp:cNvSpPr/>
      </dsp:nvSpPr>
      <dsp:spPr>
        <a:xfrm>
          <a:off x="2619366" y="1313149"/>
          <a:ext cx="902121" cy="451060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Non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2619366" y="1313149"/>
        <a:ext cx="902121" cy="451060"/>
      </dsp:txXfrm>
    </dsp:sp>
    <dsp:sp modelId="{ADB259D8-5A3D-804D-83F9-203349535361}">
      <dsp:nvSpPr>
        <dsp:cNvPr id="0" name=""/>
        <dsp:cNvSpPr/>
      </dsp:nvSpPr>
      <dsp:spPr>
        <a:xfrm>
          <a:off x="3521487" y="1528814"/>
          <a:ext cx="360848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360848" y="986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692890" y="1529658"/>
        <a:ext cx="18042" cy="18042"/>
      </dsp:txXfrm>
    </dsp:sp>
    <dsp:sp modelId="{1A8F7A31-9C94-5F4F-9845-82753495553C}">
      <dsp:nvSpPr>
        <dsp:cNvPr id="0" name=""/>
        <dsp:cNvSpPr/>
      </dsp:nvSpPr>
      <dsp:spPr>
        <a:xfrm>
          <a:off x="3882336" y="1313149"/>
          <a:ext cx="902121" cy="451060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Pas d’abus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3882336" y="1313149"/>
        <a:ext cx="902121" cy="451060"/>
      </dsp:txXfrm>
    </dsp:sp>
    <dsp:sp modelId="{79CB99C0-485B-024F-9B1B-ACC165932C4E}">
      <dsp:nvSpPr>
        <dsp:cNvPr id="0" name=""/>
        <dsp:cNvSpPr/>
      </dsp:nvSpPr>
      <dsp:spPr>
        <a:xfrm rot="2851601">
          <a:off x="2171744" y="2120062"/>
          <a:ext cx="534395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534395" y="986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2851601">
        <a:off x="2425581" y="2116568"/>
        <a:ext cx="26719" cy="26719"/>
      </dsp:txXfrm>
    </dsp:sp>
    <dsp:sp modelId="{5E65A29A-3793-9748-94B3-770272D1B7C6}">
      <dsp:nvSpPr>
        <dsp:cNvPr id="0" name=""/>
        <dsp:cNvSpPr/>
      </dsp:nvSpPr>
      <dsp:spPr>
        <a:xfrm>
          <a:off x="2619366" y="2101481"/>
          <a:ext cx="902121" cy="451060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oui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2619366" y="2101481"/>
        <a:ext cx="902121" cy="451060"/>
      </dsp:txXfrm>
    </dsp:sp>
    <dsp:sp modelId="{2CB9DE14-8745-014D-A77C-B7E2FC2E7963}">
      <dsp:nvSpPr>
        <dsp:cNvPr id="0" name=""/>
        <dsp:cNvSpPr/>
      </dsp:nvSpPr>
      <dsp:spPr>
        <a:xfrm rot="19394064">
          <a:off x="3476688" y="2182340"/>
          <a:ext cx="450446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450446" y="986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 rot="19394064">
        <a:off x="3690650" y="2180944"/>
        <a:ext cx="22522" cy="22522"/>
      </dsp:txXfrm>
    </dsp:sp>
    <dsp:sp modelId="{8680AADF-7D5A-D948-9257-EC4EAD01C387}">
      <dsp:nvSpPr>
        <dsp:cNvPr id="0" name=""/>
        <dsp:cNvSpPr/>
      </dsp:nvSpPr>
      <dsp:spPr>
        <a:xfrm>
          <a:off x="3882336" y="1852372"/>
          <a:ext cx="902121" cy="410054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&lt; CVM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3882336" y="1852372"/>
        <a:ext cx="902121" cy="410054"/>
      </dsp:txXfrm>
    </dsp:sp>
    <dsp:sp modelId="{75F8273F-68B6-5A49-B0AE-CBF3F72B76F8}">
      <dsp:nvSpPr>
        <dsp:cNvPr id="0" name=""/>
        <dsp:cNvSpPr/>
      </dsp:nvSpPr>
      <dsp:spPr>
        <a:xfrm>
          <a:off x="4784458" y="2047534"/>
          <a:ext cx="360848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360848" y="986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4955861" y="2048378"/>
        <a:ext cx="18042" cy="18042"/>
      </dsp:txXfrm>
    </dsp:sp>
    <dsp:sp modelId="{85D92960-7A16-BB44-ABFF-FE0D32B26A6E}">
      <dsp:nvSpPr>
        <dsp:cNvPr id="0" name=""/>
        <dsp:cNvSpPr/>
      </dsp:nvSpPr>
      <dsp:spPr>
        <a:xfrm>
          <a:off x="5145306" y="1831869"/>
          <a:ext cx="902121" cy="451060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abus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5145306" y="1831869"/>
        <a:ext cx="902121" cy="451060"/>
      </dsp:txXfrm>
    </dsp:sp>
    <dsp:sp modelId="{C0F53798-1965-FB4F-A4CA-F24464BDEABA}">
      <dsp:nvSpPr>
        <dsp:cNvPr id="0" name=""/>
        <dsp:cNvSpPr/>
      </dsp:nvSpPr>
      <dsp:spPr>
        <a:xfrm rot="2077134">
          <a:off x="3482670" y="2441699"/>
          <a:ext cx="438482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438482" y="986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 rot="2077134">
        <a:off x="3690950" y="2440603"/>
        <a:ext cx="21924" cy="21924"/>
      </dsp:txXfrm>
    </dsp:sp>
    <dsp:sp modelId="{15B27153-E11E-FC45-8071-51692E0BA6E4}">
      <dsp:nvSpPr>
        <dsp:cNvPr id="0" name=""/>
        <dsp:cNvSpPr/>
      </dsp:nvSpPr>
      <dsp:spPr>
        <a:xfrm>
          <a:off x="3882336" y="2350589"/>
          <a:ext cx="902121" cy="451060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CVM&lt;px&lt;CM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3882336" y="2350589"/>
        <a:ext cx="902121" cy="451060"/>
      </dsp:txXfrm>
    </dsp:sp>
    <dsp:sp modelId="{421608DC-3210-4E44-9E9A-4FB180BF8C0C}">
      <dsp:nvSpPr>
        <dsp:cNvPr id="0" name=""/>
        <dsp:cNvSpPr/>
      </dsp:nvSpPr>
      <dsp:spPr>
        <a:xfrm>
          <a:off x="4784458" y="2566254"/>
          <a:ext cx="360848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360848" y="986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4955861" y="2567098"/>
        <a:ext cx="18042" cy="18042"/>
      </dsp:txXfrm>
    </dsp:sp>
    <dsp:sp modelId="{39535559-BF29-F843-BCD7-EC66687BC675}">
      <dsp:nvSpPr>
        <dsp:cNvPr id="0" name=""/>
        <dsp:cNvSpPr/>
      </dsp:nvSpPr>
      <dsp:spPr>
        <a:xfrm>
          <a:off x="5145306" y="2350589"/>
          <a:ext cx="902121" cy="451060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Plan d’élimination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5145306" y="2350589"/>
        <a:ext cx="902121" cy="451060"/>
      </dsp:txXfrm>
    </dsp:sp>
    <dsp:sp modelId="{D912BDFD-6051-C247-8E35-6A837576935E}">
      <dsp:nvSpPr>
        <dsp:cNvPr id="0" name=""/>
        <dsp:cNvSpPr/>
      </dsp:nvSpPr>
      <dsp:spPr>
        <a:xfrm>
          <a:off x="6047428" y="2566254"/>
          <a:ext cx="360848" cy="19731"/>
        </a:xfrm>
        <a:custGeom>
          <a:avLst/>
          <a:gdLst/>
          <a:ahLst/>
          <a:cxnLst/>
          <a:rect l="0" t="0" r="0" b="0"/>
          <a:pathLst>
            <a:path>
              <a:moveTo>
                <a:pt x="0" y="9865"/>
              </a:moveTo>
              <a:lnTo>
                <a:pt x="360848" y="986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6218831" y="2567098"/>
        <a:ext cx="18042" cy="18042"/>
      </dsp:txXfrm>
    </dsp:sp>
    <dsp:sp modelId="{EAFBAE5D-696B-1B48-83B3-5F433D894F46}">
      <dsp:nvSpPr>
        <dsp:cNvPr id="0" name=""/>
        <dsp:cNvSpPr/>
      </dsp:nvSpPr>
      <dsp:spPr>
        <a:xfrm>
          <a:off x="6408277" y="2350589"/>
          <a:ext cx="902121" cy="451060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>
              <a:solidFill>
                <a:schemeClr val="tx1"/>
              </a:solidFill>
            </a:rPr>
            <a:t>abus</a:t>
          </a:r>
          <a:endParaRPr lang="fr-FR" sz="900" kern="1200" dirty="0">
            <a:solidFill>
              <a:schemeClr val="tx1"/>
            </a:solidFill>
          </a:endParaRPr>
        </a:p>
      </dsp:txBody>
      <dsp:txXfrm>
        <a:off x="6408277" y="2350589"/>
        <a:ext cx="902121" cy="4510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E476A4-6B9F-8D45-B68A-B5A3B775AE2E}">
      <dsp:nvSpPr>
        <dsp:cNvPr id="0" name=""/>
        <dsp:cNvSpPr/>
      </dsp:nvSpPr>
      <dsp:spPr>
        <a:xfrm>
          <a:off x="4318" y="1712825"/>
          <a:ext cx="1516126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Prix bas</a:t>
          </a:r>
        </a:p>
      </dsp:txBody>
      <dsp:txXfrm>
        <a:off x="4318" y="1712825"/>
        <a:ext cx="1516126" cy="689148"/>
      </dsp:txXfrm>
    </dsp:sp>
    <dsp:sp modelId="{2CB9DE14-8745-014D-A77C-B7E2FC2E7963}">
      <dsp:nvSpPr>
        <dsp:cNvPr id="0" name=""/>
        <dsp:cNvSpPr/>
      </dsp:nvSpPr>
      <dsp:spPr>
        <a:xfrm rot="19457599">
          <a:off x="1456629" y="1844196"/>
          <a:ext cx="678951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678951" y="1507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 rot="19457599">
        <a:off x="1779130" y="1842295"/>
        <a:ext cx="33947" cy="33947"/>
      </dsp:txXfrm>
    </dsp:sp>
    <dsp:sp modelId="{8680AADF-7D5A-D948-9257-EC4EAD01C387}">
      <dsp:nvSpPr>
        <dsp:cNvPr id="0" name=""/>
        <dsp:cNvSpPr/>
      </dsp:nvSpPr>
      <dsp:spPr>
        <a:xfrm>
          <a:off x="2071764" y="1316565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&lt; CVM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2071764" y="1316565"/>
        <a:ext cx="1378297" cy="689148"/>
      </dsp:txXfrm>
    </dsp:sp>
    <dsp:sp modelId="{75F8273F-68B6-5A49-B0AE-CBF3F72B76F8}">
      <dsp:nvSpPr>
        <dsp:cNvPr id="0" name=""/>
        <dsp:cNvSpPr/>
      </dsp:nvSpPr>
      <dsp:spPr>
        <a:xfrm>
          <a:off x="3450061" y="1646066"/>
          <a:ext cx="551318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551318" y="15073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3711937" y="1647356"/>
        <a:ext cx="27565" cy="27565"/>
      </dsp:txXfrm>
    </dsp:sp>
    <dsp:sp modelId="{85D92960-7A16-BB44-ABFF-FE0D32B26A6E}">
      <dsp:nvSpPr>
        <dsp:cNvPr id="0" name=""/>
        <dsp:cNvSpPr/>
      </dsp:nvSpPr>
      <dsp:spPr>
        <a:xfrm>
          <a:off x="4001380" y="1316565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abus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4001380" y="1316565"/>
        <a:ext cx="1378297" cy="689148"/>
      </dsp:txXfrm>
    </dsp:sp>
    <dsp:sp modelId="{C0F53798-1965-FB4F-A4CA-F24464BDEABA}">
      <dsp:nvSpPr>
        <dsp:cNvPr id="0" name=""/>
        <dsp:cNvSpPr/>
      </dsp:nvSpPr>
      <dsp:spPr>
        <a:xfrm rot="2142401">
          <a:off x="1456629" y="2240456"/>
          <a:ext cx="678951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678951" y="1507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 rot="2142401">
        <a:off x="1779130" y="2238556"/>
        <a:ext cx="33947" cy="33947"/>
      </dsp:txXfrm>
    </dsp:sp>
    <dsp:sp modelId="{15B27153-E11E-FC45-8071-51692E0BA6E4}">
      <dsp:nvSpPr>
        <dsp:cNvPr id="0" name=""/>
        <dsp:cNvSpPr/>
      </dsp:nvSpPr>
      <dsp:spPr>
        <a:xfrm>
          <a:off x="2071764" y="2109086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CVM&lt;px&lt;CM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2071764" y="2109086"/>
        <a:ext cx="1378297" cy="689148"/>
      </dsp:txXfrm>
    </dsp:sp>
    <dsp:sp modelId="{421608DC-3210-4E44-9E9A-4FB180BF8C0C}">
      <dsp:nvSpPr>
        <dsp:cNvPr id="0" name=""/>
        <dsp:cNvSpPr/>
      </dsp:nvSpPr>
      <dsp:spPr>
        <a:xfrm>
          <a:off x="3450061" y="2438587"/>
          <a:ext cx="551318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551318" y="15073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3711937" y="2439877"/>
        <a:ext cx="27565" cy="27565"/>
      </dsp:txXfrm>
    </dsp:sp>
    <dsp:sp modelId="{39535559-BF29-F843-BCD7-EC66687BC675}">
      <dsp:nvSpPr>
        <dsp:cNvPr id="0" name=""/>
        <dsp:cNvSpPr/>
      </dsp:nvSpPr>
      <dsp:spPr>
        <a:xfrm>
          <a:off x="4001380" y="2109086"/>
          <a:ext cx="1378297" cy="689148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Plan d’élimination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4001380" y="2109086"/>
        <a:ext cx="1378297" cy="689148"/>
      </dsp:txXfrm>
    </dsp:sp>
    <dsp:sp modelId="{D912BDFD-6051-C247-8E35-6A837576935E}">
      <dsp:nvSpPr>
        <dsp:cNvPr id="0" name=""/>
        <dsp:cNvSpPr/>
      </dsp:nvSpPr>
      <dsp:spPr>
        <a:xfrm>
          <a:off x="5379677" y="2438587"/>
          <a:ext cx="551318" cy="30146"/>
        </a:xfrm>
        <a:custGeom>
          <a:avLst/>
          <a:gdLst/>
          <a:ahLst/>
          <a:cxnLst/>
          <a:rect l="0" t="0" r="0" b="0"/>
          <a:pathLst>
            <a:path>
              <a:moveTo>
                <a:pt x="0" y="15073"/>
              </a:moveTo>
              <a:lnTo>
                <a:pt x="551318" y="15073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chemeClr val="tx1"/>
            </a:solidFill>
          </a:endParaRPr>
        </a:p>
      </dsp:txBody>
      <dsp:txXfrm>
        <a:off x="5641554" y="2439877"/>
        <a:ext cx="27565" cy="27565"/>
      </dsp:txXfrm>
    </dsp:sp>
    <dsp:sp modelId="{EAFBAE5D-696B-1B48-83B3-5F433D894F46}">
      <dsp:nvSpPr>
        <dsp:cNvPr id="0" name=""/>
        <dsp:cNvSpPr/>
      </dsp:nvSpPr>
      <dsp:spPr>
        <a:xfrm>
          <a:off x="5930996" y="2109086"/>
          <a:ext cx="1378297" cy="689148"/>
        </a:xfrm>
        <a:prstGeom prst="roundRect">
          <a:avLst>
            <a:gd name="adj" fmla="val 10000"/>
          </a:avLst>
        </a:prstGeom>
        <a:solidFill>
          <a:srgbClr val="99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>
              <a:solidFill>
                <a:schemeClr val="tx1"/>
              </a:solidFill>
            </a:rPr>
            <a:t>abus</a:t>
          </a:r>
          <a:endParaRPr lang="fr-FR" sz="1500" kern="1200" dirty="0">
            <a:solidFill>
              <a:schemeClr val="tx1"/>
            </a:solidFill>
          </a:endParaRPr>
        </a:p>
      </dsp:txBody>
      <dsp:txXfrm>
        <a:off x="5930996" y="2109086"/>
        <a:ext cx="1378297" cy="689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E5E37-56A8-E04F-91CD-BC5CF597AC1E}" type="datetimeFigureOut">
              <a:rPr lang="fr-FR" smtClean="0"/>
              <a:t>31/05/10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F5BE4-A946-6049-8159-64E73A3095AF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Analogie meubles IKEA</a:t>
            </a:r>
          </a:p>
          <a:p>
            <a:pPr lvl="1"/>
            <a:r>
              <a:rPr lang="fr-FR" dirty="0" smtClean="0"/>
              <a:t>Vieille commode démontée</a:t>
            </a:r>
          </a:p>
          <a:p>
            <a:pPr lvl="1"/>
            <a:r>
              <a:rPr lang="fr-FR" dirty="0" smtClean="0"/>
              <a:t>Nouvelle commode en kit</a:t>
            </a:r>
          </a:p>
          <a:p>
            <a:r>
              <a:rPr lang="fr-FR" dirty="0" smtClean="0"/>
              <a:t>Différence: </a:t>
            </a:r>
          </a:p>
          <a:p>
            <a:pPr lvl="1"/>
            <a:r>
              <a:rPr lang="fr-FR" dirty="0" smtClean="0"/>
              <a:t>Meubles IKEA une seule manière de les monter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F5BE4-A946-6049-8159-64E73A3095AF}" type="slidenum">
              <a:rPr lang="fr-FR" smtClean="0"/>
              <a:t>24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A2AA08-AD05-AC49-9A49-BF9DD2C4452E}" type="datetimeFigureOut">
              <a:rPr lang="fr-FR" smtClean="0"/>
              <a:pPr/>
              <a:t>31/05/10</a:t>
            </a:fld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3B5FA5-8355-9141-A384-10A4B378689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2AA08-AD05-AC49-9A49-BF9DD2C4452E}" type="datetimeFigureOut">
              <a:rPr lang="fr-FR" smtClean="0"/>
              <a:pPr/>
              <a:t>31/05/10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FA5-8355-9141-A384-10A4B378689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2AA08-AD05-AC49-9A49-BF9DD2C4452E}" type="datetimeFigureOut">
              <a:rPr lang="fr-FR" smtClean="0"/>
              <a:pPr/>
              <a:t>31/05/10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FA5-8355-9141-A384-10A4B378689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307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>
                <a:defRPr/>
              </a:pPr>
              <a:endParaRPr lang="fr-BE">
                <a:latin typeface="Times New Roman" pitchFamily="27" charset="0"/>
                <a:ea typeface="ＭＳ Ｐゴシック" pitchFamily="27" charset="-128"/>
                <a:cs typeface="ＭＳ Ｐゴシック" pitchFamily="27" charset="-128"/>
              </a:endParaRPr>
            </a:p>
          </p:txBody>
        </p:sp>
        <p:sp>
          <p:nvSpPr>
            <p:cNvPr id="307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>
                <a:defRPr/>
              </a:pPr>
              <a:endParaRPr lang="fr-BE" sz="1800">
                <a:latin typeface="Arial" pitchFamily="27" charset="0"/>
                <a:ea typeface="ＭＳ Ｐゴシック" pitchFamily="27" charset="-128"/>
                <a:cs typeface="ＭＳ Ｐゴシック" pitchFamily="27" charset="-128"/>
              </a:endParaRPr>
            </a:p>
          </p:txBody>
        </p:sp>
        <p:sp>
          <p:nvSpPr>
            <p:cNvPr id="307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latin typeface="Arial" pitchFamily="27" charset="0"/>
                <a:ea typeface="ＭＳ Ｐゴシック" pitchFamily="27" charset="-128"/>
                <a:cs typeface="ＭＳ Ｐゴシック" pitchFamily="27" charset="-128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  <a:ea typeface="ＭＳ Ｐゴシック" pitchFamily="27" charset="-128"/>
                <a:cs typeface="ＭＳ Ｐゴシック" pitchFamily="27" charset="-128"/>
              </a:defRPr>
            </a:lvl1pPr>
          </a:lstStyle>
          <a:p>
            <a:fld id="{25A2AA08-AD05-AC49-9A49-BF9DD2C4452E}" type="datetimeFigureOut">
              <a:rPr lang="fr-FR" smtClean="0"/>
              <a:pPr/>
              <a:t>31/05/10</a:t>
            </a:fld>
            <a:endParaRPr lang="fr-FR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  <a:ea typeface="ＭＳ Ｐゴシック" pitchFamily="27" charset="-128"/>
                <a:cs typeface="ＭＳ Ｐゴシック" pitchFamily="27" charset="-128"/>
              </a:defRPr>
            </a:lvl1pPr>
          </a:lstStyle>
          <a:p>
            <a:endParaRPr lang="fr-FR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ea typeface="ＭＳ Ｐゴシック" pitchFamily="27" charset="-128"/>
                <a:cs typeface="ＭＳ Ｐゴシック" pitchFamily="27" charset="-128"/>
              </a:defRPr>
            </a:lvl1pPr>
          </a:lstStyle>
          <a:p>
            <a:fld id="{893B5FA5-8355-9141-A384-10A4B3786894}" type="slidenum">
              <a:rPr lang="fr-FR" smtClean="0"/>
              <a:pPr/>
              <a:t>‹#›</a:t>
            </a:fld>
            <a:endParaRPr lang="fr-FR"/>
          </a:p>
        </p:txBody>
      </p:sp>
      <p:pic>
        <p:nvPicPr>
          <p:cNvPr id="1032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51725" y="268288"/>
            <a:ext cx="13684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51725" y="268288"/>
            <a:ext cx="13684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pitchFamily="25" charset="-128"/>
          <a:cs typeface="ＭＳ Ｐゴシック" pitchFamily="25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27" charset="0"/>
          <a:ea typeface="ＭＳ Ｐゴシック" pitchFamily="25" charset="-128"/>
          <a:cs typeface="ＭＳ Ｐゴシック" pitchFamily="2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27" charset="0"/>
          <a:ea typeface="ＭＳ Ｐゴシック" pitchFamily="25" charset="-128"/>
          <a:cs typeface="ＭＳ Ｐゴシック" pitchFamily="2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27" charset="0"/>
          <a:ea typeface="ＭＳ Ｐゴシック" pitchFamily="25" charset="-128"/>
          <a:cs typeface="ＭＳ Ｐゴシック" pitchFamily="2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27" charset="0"/>
          <a:ea typeface="ＭＳ Ｐゴシック" pitchFamily="25" charset="-128"/>
          <a:cs typeface="ＭＳ Ｐゴシック" pitchFamily="2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27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27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27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27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6" charset="2"/>
        <a:buChar char="¡"/>
        <a:defRPr sz="2900">
          <a:solidFill>
            <a:schemeClr val="tx1"/>
          </a:solidFill>
          <a:latin typeface="+mn-lt"/>
          <a:ea typeface="ＭＳ Ｐゴシック" pitchFamily="25" charset="-128"/>
          <a:cs typeface="ＭＳ Ｐゴシック" pitchFamily="25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6" charset="2"/>
        <a:buChar char="l"/>
        <a:defRPr sz="2500">
          <a:solidFill>
            <a:schemeClr val="tx1"/>
          </a:solidFill>
          <a:latin typeface="+mn-lt"/>
          <a:ea typeface="ＭＳ Ｐゴシック" pitchFamily="27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6" charset="2"/>
        <a:buChar char="¡"/>
        <a:defRPr sz="2200">
          <a:solidFill>
            <a:schemeClr val="tx1"/>
          </a:solidFill>
          <a:latin typeface="+mn-lt"/>
          <a:ea typeface="ＭＳ Ｐゴシック" pitchFamily="27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6" charset="2"/>
        <a:buChar char="l"/>
        <a:defRPr sz="1900">
          <a:solidFill>
            <a:schemeClr val="tx1"/>
          </a:solidFill>
          <a:latin typeface="+mn-lt"/>
          <a:ea typeface="ＭＳ Ｐゴシック" pitchFamily="27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6" charset="2"/>
        <a:buChar char="¡"/>
        <a:defRPr sz="1900">
          <a:solidFill>
            <a:schemeClr val="tx1"/>
          </a:solidFill>
          <a:latin typeface="+mn-lt"/>
          <a:ea typeface="ＭＳ Ｐゴシック" pitchFamily="27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7" charset="2"/>
        <a:buChar char="¡"/>
        <a:defRPr sz="1900">
          <a:solidFill>
            <a:schemeClr val="tx1"/>
          </a:solidFill>
          <a:latin typeface="+mn-lt"/>
          <a:ea typeface="ＭＳ Ｐゴシック" pitchFamily="27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7" charset="2"/>
        <a:buChar char="¡"/>
        <a:defRPr sz="1900">
          <a:solidFill>
            <a:schemeClr val="tx1"/>
          </a:solidFill>
          <a:latin typeface="+mn-lt"/>
          <a:ea typeface="ＭＳ Ｐゴシック" pitchFamily="27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7" charset="2"/>
        <a:buChar char="¡"/>
        <a:defRPr sz="1900">
          <a:solidFill>
            <a:schemeClr val="tx1"/>
          </a:solidFill>
          <a:latin typeface="+mn-lt"/>
          <a:ea typeface="ＭＳ Ｐゴシック" pitchFamily="27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7" charset="2"/>
        <a:buChar char="¡"/>
        <a:defRPr sz="1900">
          <a:solidFill>
            <a:schemeClr val="tx1"/>
          </a:solidFill>
          <a:latin typeface="+mn-lt"/>
          <a:ea typeface="ＭＳ Ｐゴシック" pitchFamily="27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Économie </a:t>
            </a:r>
            <a:br>
              <a:rPr lang="fr-FR" dirty="0" smtClean="0"/>
            </a:br>
            <a:r>
              <a:rPr lang="fr-FR" dirty="0" smtClean="0"/>
              <a:t>et interprétation du droit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811" dirty="0" smtClean="0"/>
              <a:t>Anne-Lise Sibony</a:t>
            </a:r>
          </a:p>
          <a:p>
            <a:r>
              <a:rPr lang="fr-FR" sz="2800" dirty="0" smtClean="0"/>
              <a:t>Institut d’études juridiques européennes Université de Liège</a:t>
            </a:r>
          </a:p>
          <a:p>
            <a:r>
              <a:rPr lang="fr-FR" sz="2800" dirty="0" err="1" smtClean="0"/>
              <a:t>alsibony@ulg.ac.be</a:t>
            </a:r>
            <a:endParaRPr lang="fr-FR" sz="28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« Le droit de la concurrence vise le bien-être des consommateurs » </a:t>
            </a:r>
            <a:r>
              <a:rPr lang="fr-FR" dirty="0" smtClean="0">
                <a:solidFill>
                  <a:srgbClr val="604A7B"/>
                </a:solidFill>
              </a:rPr>
              <a:t>[thèse sur les finalités]</a:t>
            </a:r>
          </a:p>
          <a:p>
            <a:r>
              <a:rPr lang="fr-FR" dirty="0" smtClean="0"/>
              <a:t>Donc seuls les comportements qui réduisent le bien être des consommateurs sont interdits </a:t>
            </a:r>
            <a:r>
              <a:rPr lang="fr-FR" dirty="0" smtClean="0">
                <a:solidFill>
                  <a:srgbClr val="604A7B"/>
                </a:solidFill>
              </a:rPr>
              <a:t>[interprétation]</a:t>
            </a:r>
          </a:p>
          <a:p>
            <a:r>
              <a:rPr lang="fr-FR" dirty="0" smtClean="0"/>
              <a:t>Pour qualifier un comportement d’abus, il faut démontrer qu’il réduit le bien-être des consommateurs </a:t>
            </a:r>
            <a:r>
              <a:rPr lang="fr-FR" dirty="0" smtClean="0">
                <a:solidFill>
                  <a:srgbClr val="604A7B"/>
                </a:solidFill>
              </a:rPr>
              <a:t>[thèse sur les éléments de la qualification]</a:t>
            </a:r>
            <a:endParaRPr lang="fr-FR" dirty="0">
              <a:solidFill>
                <a:srgbClr val="604A7B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38163" indent="-538163"/>
            <a:r>
              <a:rPr lang="fr-FR" dirty="0" smtClean="0"/>
              <a:t>B. Le décalage entre l’offre </a:t>
            </a:r>
            <a:br>
              <a:rPr lang="fr-FR" dirty="0" smtClean="0"/>
            </a:br>
            <a:r>
              <a:rPr lang="fr-FR" dirty="0" smtClean="0"/>
              <a:t>et la demande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droit a ses propres méthodes pour produire un discours sur les finalités </a:t>
            </a:r>
          </a:p>
          <a:p>
            <a:pPr lvl="1">
              <a:buFont typeface="Wingdings" charset="2"/>
              <a:buChar char="Ø"/>
            </a:pPr>
            <a:r>
              <a:rPr lang="fr-FR" dirty="0" smtClean="0"/>
              <a:t> Pas de demande pour des méthodes concurrentes</a:t>
            </a:r>
          </a:p>
          <a:p>
            <a:pPr lvl="1">
              <a:buFont typeface="Wingdings" charset="2"/>
              <a:buChar char="Ø"/>
            </a:pPr>
            <a:r>
              <a:rPr lang="fr-FR" dirty="0" smtClean="0"/>
              <a:t> Méthodes concurrentes n’ont pas de légitimité juridique</a:t>
            </a:r>
          </a:p>
          <a:p>
            <a:pPr lvl="1">
              <a:buFont typeface="Wingdings" charset="2"/>
              <a:buChar char="Ø"/>
            </a:pPr>
            <a:r>
              <a:rPr lang="fr-FR" dirty="0" smtClean="0"/>
              <a:t> C’est un obstacle à la réception de l’analyse économique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 particulier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Droit de la concurrence: obstacle seulement partiel</a:t>
            </a:r>
          </a:p>
          <a:p>
            <a:pPr lvl="1"/>
            <a:r>
              <a:rPr lang="fr-FR" dirty="0" smtClean="0"/>
              <a:t>Objectifs pouvant être inférés des textes</a:t>
            </a:r>
          </a:p>
          <a:p>
            <a:pPr lvl="2"/>
            <a:r>
              <a:rPr lang="fr-FR" dirty="0" smtClean="0"/>
              <a:t>Objectifs </a:t>
            </a:r>
            <a:r>
              <a:rPr lang="fr-FR" dirty="0" err="1" smtClean="0"/>
              <a:t>eco-compatibles</a:t>
            </a:r>
            <a:endParaRPr lang="fr-FR" dirty="0" smtClean="0"/>
          </a:p>
          <a:p>
            <a:pPr lvl="3"/>
            <a:r>
              <a:rPr lang="fr-FR" dirty="0" smtClean="0"/>
              <a:t>Efficience productive (traité CECA)</a:t>
            </a:r>
          </a:p>
          <a:p>
            <a:pPr lvl="3"/>
            <a:r>
              <a:rPr lang="fr-FR" dirty="0" smtClean="0"/>
              <a:t>Bien-être des consommateurs (art. 101 TFUE)</a:t>
            </a:r>
          </a:p>
          <a:p>
            <a:pPr lvl="2">
              <a:buNone/>
            </a:pPr>
            <a:r>
              <a:rPr lang="fr-FR" dirty="0" smtClean="0"/>
              <a:t>mais aussi</a:t>
            </a:r>
          </a:p>
          <a:p>
            <a:pPr lvl="3"/>
            <a:r>
              <a:rPr lang="fr-FR" dirty="0" smtClean="0">
                <a:solidFill>
                  <a:prstClr val="black"/>
                </a:solidFill>
              </a:rPr>
              <a:t>Intégration du marché intérieur (</a:t>
            </a:r>
            <a:r>
              <a:rPr lang="fr-FR" dirty="0" smtClean="0"/>
              <a:t>art. 101 et 102 TFUE)</a:t>
            </a:r>
          </a:p>
          <a:p>
            <a:pPr lvl="3"/>
            <a:r>
              <a:rPr lang="fr-FR" dirty="0" smtClean="0">
                <a:solidFill>
                  <a:prstClr val="black"/>
                </a:solidFill>
              </a:rPr>
              <a:t>Buts horizontaux (environnement, culture)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4500" indent="-444500">
              <a:buFont typeface="Wingdings" charset="2"/>
              <a:buChar char="Ø"/>
            </a:pPr>
            <a:r>
              <a:rPr lang="fr-FR" dirty="0" smtClean="0">
                <a:solidFill>
                  <a:prstClr val="black"/>
                </a:solidFill>
              </a:rPr>
              <a:t>Légitimité juridique partielle des prémisses de l’analyse économique</a:t>
            </a:r>
          </a:p>
          <a:p>
            <a:pPr marL="444500" indent="-444500">
              <a:buFont typeface="Wingdings" charset="2"/>
              <a:buChar char="Ø"/>
            </a:pPr>
            <a:r>
              <a:rPr lang="fr-FR" dirty="0" smtClean="0">
                <a:solidFill>
                  <a:prstClr val="black"/>
                </a:solidFill>
              </a:rPr>
              <a:t>Légitimité possible des interprétations fondées sur ces prémisses</a:t>
            </a:r>
          </a:p>
          <a:p>
            <a:pPr marL="444500" indent="-444500">
              <a:buFont typeface="Wingdings" charset="2"/>
              <a:buChar char="Ø"/>
            </a:pPr>
            <a:endParaRPr lang="fr-FR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La demande du droit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fr-FR" b="1" dirty="0" smtClean="0"/>
              <a:t>Les caractéristiques de la demande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UcPeriod"/>
            </a:pPr>
            <a:r>
              <a:rPr lang="fr-FR" b="1" dirty="0" smtClean="0"/>
              <a:t>L’ajustement entre l’offre et la demande</a:t>
            </a:r>
          </a:p>
          <a:p>
            <a:pPr marL="904875" lvl="1" indent="-447675">
              <a:buFont typeface="Wingdings" charset="2"/>
              <a:buChar char="Ø"/>
            </a:pPr>
            <a:r>
              <a:rPr lang="fr-FR" dirty="0" smtClean="0">
                <a:solidFill>
                  <a:prstClr val="black"/>
                </a:solidFill>
              </a:rPr>
              <a:t>La demande du droit peut être satisfaite par des apports de l’analyse économique (en droit de la concurrence)</a:t>
            </a:r>
          </a:p>
          <a:p>
            <a:pPr marL="904875" lvl="1" indent="-447675">
              <a:buFont typeface="Wingdings" charset="2"/>
              <a:buChar char="Ø"/>
            </a:pPr>
            <a:r>
              <a:rPr lang="fr-FR" dirty="0" smtClean="0">
                <a:solidFill>
                  <a:prstClr val="black"/>
                </a:solidFill>
              </a:rPr>
              <a:t>Il y a </a:t>
            </a:r>
            <a:r>
              <a:rPr lang="fr-FR" i="1" dirty="0" smtClean="0">
                <a:solidFill>
                  <a:prstClr val="black"/>
                </a:solidFill>
              </a:rPr>
              <a:t>plusieurs</a:t>
            </a:r>
            <a:r>
              <a:rPr lang="fr-FR" dirty="0" smtClean="0">
                <a:solidFill>
                  <a:prstClr val="black"/>
                </a:solidFill>
              </a:rPr>
              <a:t> manières d’intégrer à la règle de droit un apport économique donné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A. Les caractéristiques de la demande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Origine de la demande</a:t>
            </a:r>
          </a:p>
          <a:p>
            <a:r>
              <a:rPr lang="fr-FR" dirty="0" smtClean="0"/>
              <a:t>Objet de la demande</a:t>
            </a:r>
          </a:p>
          <a:p>
            <a:pPr lvl="1"/>
            <a:r>
              <a:rPr lang="fr-FR" dirty="0" smtClean="0"/>
              <a:t>Tests de qualification</a:t>
            </a:r>
          </a:p>
          <a:p>
            <a:pPr lvl="1"/>
            <a:r>
              <a:rPr lang="fr-FR" dirty="0" smtClean="0"/>
              <a:t>Unité élémentaire: déclarations de pertinence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Aft>
                <a:spcPts val="1200"/>
              </a:spcAft>
            </a:pPr>
            <a:r>
              <a:rPr lang="fr-FR" dirty="0" smtClean="0"/>
              <a:t>L’origine de la demande: </a:t>
            </a:r>
            <a:br>
              <a:rPr lang="fr-FR" dirty="0" smtClean="0"/>
            </a:br>
            <a:r>
              <a:rPr lang="fr-FR" dirty="0" smtClean="0"/>
              <a:t>le vertige du vague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fr-FR" b="1" dirty="0" smtClean="0"/>
              <a:t>Exemple: art 101 TFUE</a:t>
            </a:r>
          </a:p>
          <a:p>
            <a:pPr>
              <a:buNone/>
            </a:pPr>
            <a:r>
              <a:rPr lang="fr-FR" dirty="0" smtClean="0"/>
              <a:t>	« Sont (…) interdits tous accords entre entreprises, toutes décisions d'associations d'entreprises et toutes pratiques concertées, qui sont susceptibles d'affecter le commerce entre États membres et </a:t>
            </a:r>
            <a:r>
              <a:rPr lang="fr-FR" b="1" dirty="0" smtClean="0"/>
              <a:t>qui ont pour objet ou pour effet d'empêcher, de restreindre ou de fausser le jeu de la concurrence </a:t>
            </a:r>
            <a:r>
              <a:rPr lang="fr-FR" dirty="0" smtClean="0"/>
              <a:t>à l'intérieur du marché commun »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457200" y="1419526"/>
            <a:ext cx="3833493" cy="1510697"/>
          </a:xfrm>
        </p:spPr>
        <p:txBody>
          <a:bodyPr>
            <a:noAutofit/>
          </a:bodyPr>
          <a:lstStyle/>
          <a:p>
            <a:pPr algn="ctr"/>
            <a:r>
              <a:rPr lang="en-GB" dirty="0" smtClean="0"/>
              <a:t>Un grand </a:t>
            </a:r>
            <a:r>
              <a:rPr lang="en-GB" dirty="0" err="1" smtClean="0"/>
              <a:t>écart</a:t>
            </a:r>
            <a:r>
              <a:rPr lang="en-GB" dirty="0" smtClean="0"/>
              <a:t> </a:t>
            </a:r>
          </a:p>
          <a:p>
            <a:pPr algn="ctr"/>
            <a:r>
              <a:rPr lang="en-GB" b="0" dirty="0" smtClean="0"/>
              <a:t>(entre le </a:t>
            </a:r>
            <a:r>
              <a:rPr lang="en-GB" b="0" dirty="0" err="1" smtClean="0"/>
              <a:t>droit</a:t>
            </a:r>
            <a:r>
              <a:rPr lang="en-GB" b="0" dirty="0" smtClean="0"/>
              <a:t> et les </a:t>
            </a:r>
            <a:r>
              <a:rPr lang="en-GB" b="0" dirty="0" err="1" smtClean="0"/>
              <a:t>faits</a:t>
            </a:r>
            <a:r>
              <a:rPr lang="en-GB" b="0" dirty="0" smtClean="0"/>
              <a:t>)</a:t>
            </a:r>
            <a:endParaRPr lang="en-GB" b="0" dirty="0"/>
          </a:p>
        </p:txBody>
      </p:sp>
      <p:pic>
        <p:nvPicPr>
          <p:cNvPr id="9" name="Espace réservé du contenu 8" descr="Rivière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5046" b="-15046"/>
          <a:stretch>
            <a:fillRect/>
          </a:stretch>
        </p:blipFill>
        <p:spPr>
          <a:xfrm>
            <a:off x="615600" y="2840400"/>
            <a:ext cx="3673634" cy="3366610"/>
          </a:xfrm>
        </p:spPr>
      </p:pic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 smtClean="0"/>
              <a:t>À </a:t>
            </a:r>
            <a:r>
              <a:rPr lang="en-GB" dirty="0" err="1" smtClean="0"/>
              <a:t>combler</a:t>
            </a:r>
            <a:r>
              <a:rPr lang="en-GB" dirty="0" smtClean="0"/>
              <a:t> par le </a:t>
            </a:r>
            <a:r>
              <a:rPr lang="en-GB" dirty="0" err="1" smtClean="0"/>
              <a:t>juge</a:t>
            </a:r>
            <a:endParaRPr lang="en-GB" dirty="0"/>
          </a:p>
        </p:txBody>
      </p:sp>
      <p:pic>
        <p:nvPicPr>
          <p:cNvPr id="10" name="Espace réservé du contenu 9" descr="pont de corde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 t="-23321" b="-23321"/>
          <a:stretch>
            <a:fillRect/>
          </a:stretch>
        </p:blipFill>
        <p:spPr>
          <a:xfrm>
            <a:off x="4641850" y="2585185"/>
            <a:ext cx="3905250" cy="381782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L’objet de la demande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Pont </a:t>
            </a:r>
            <a:r>
              <a:rPr lang="fr-FR" dirty="0" err="1" smtClean="0"/>
              <a:t>clé-en-mains</a:t>
            </a:r>
            <a:endParaRPr lang="fr-FR" dirty="0" smtClean="0"/>
          </a:p>
          <a:p>
            <a:r>
              <a:rPr lang="fr-FR" dirty="0" smtClean="0"/>
              <a:t>Matériaux de construction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4" name="Image 3" descr="castor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8468" y="3111335"/>
            <a:ext cx="2929416" cy="294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tests de qualification</a:t>
            </a:r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Clés-en-main</a:t>
            </a:r>
            <a:r>
              <a:rPr lang="fr-FR" dirty="0" smtClean="0"/>
              <a:t> ou à monter soi-même</a:t>
            </a:r>
          </a:p>
          <a:p>
            <a:r>
              <a:rPr lang="fr-FR" dirty="0" smtClean="0"/>
              <a:t>Schéma de raisonnement qui préside à la qualification juridique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 quoi est-il question?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Économie</a:t>
            </a:r>
          </a:p>
          <a:p>
            <a:pPr lvl="1"/>
            <a:r>
              <a:rPr lang="fr-FR" dirty="0" smtClean="0"/>
              <a:t>Science économique</a:t>
            </a:r>
          </a:p>
          <a:p>
            <a:pPr lvl="2"/>
            <a:r>
              <a:rPr lang="fr-FR" dirty="0" smtClean="0"/>
              <a:t>Analyse économique du droit (un peu seulement)</a:t>
            </a:r>
          </a:p>
          <a:p>
            <a:pPr lvl="2"/>
            <a:r>
              <a:rPr lang="fr-FR" dirty="0" smtClean="0"/>
              <a:t>Analyse économique des faits (principalement)</a:t>
            </a:r>
          </a:p>
          <a:p>
            <a:r>
              <a:rPr lang="fr-FR" dirty="0" smtClean="0"/>
              <a:t>Interprétation</a:t>
            </a:r>
          </a:p>
          <a:p>
            <a:pPr lvl="1"/>
            <a:r>
              <a:rPr lang="fr-FR" i="1" dirty="0" smtClean="0"/>
              <a:t>Lato sensu</a:t>
            </a:r>
            <a:r>
              <a:rPr lang="fr-FR" dirty="0" smtClean="0"/>
              <a:t> :</a:t>
            </a:r>
            <a:r>
              <a:rPr lang="fr-FR" i="1" dirty="0" smtClean="0"/>
              <a:t> </a:t>
            </a:r>
            <a:r>
              <a:rPr lang="fr-FR" dirty="0" smtClean="0"/>
              <a:t>interprétation et autres techniques d’importation</a:t>
            </a:r>
          </a:p>
          <a:p>
            <a:pPr lvl="2"/>
            <a:r>
              <a:rPr lang="fr-FR" dirty="0" smtClean="0"/>
              <a:t>Interprétation </a:t>
            </a:r>
            <a:r>
              <a:rPr lang="fr-FR" i="1" dirty="0" smtClean="0"/>
              <a:t>stricto sensu </a:t>
            </a:r>
            <a:r>
              <a:rPr lang="fr-FR" dirty="0" smtClean="0"/>
              <a:t>(éléments de la qualification)</a:t>
            </a:r>
          </a:p>
          <a:p>
            <a:pPr lvl="2"/>
            <a:r>
              <a:rPr lang="fr-FR" dirty="0" smtClean="0"/>
              <a:t>Présomptions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Exemple</a:t>
            </a:r>
            <a:br>
              <a:rPr lang="fr-FR" dirty="0" smtClean="0"/>
            </a:br>
            <a:r>
              <a:rPr lang="fr-FR" dirty="0" smtClean="0"/>
              <a:t>Le test de la prédation (AKZO)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370013" y="1827213"/>
          <a:ext cx="7313612" cy="41148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Matériaux de construction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Élément clé: la déclaration de pertinence</a:t>
            </a:r>
          </a:p>
          <a:p>
            <a:pPr lvl="1"/>
            <a:r>
              <a:rPr lang="fr-FR" dirty="0" smtClean="0"/>
              <a:t>« ce qui compte c’est… »</a:t>
            </a:r>
          </a:p>
          <a:p>
            <a:r>
              <a:rPr lang="fr-FR" dirty="0" smtClean="0"/>
              <a:t>Exemples:</a:t>
            </a:r>
          </a:p>
          <a:p>
            <a:pPr lvl="1"/>
            <a:r>
              <a:rPr lang="fr-FR" dirty="0" smtClean="0"/>
              <a:t>Barrières à l’entrée (délimitation du marché, appréciation de la position dominante)</a:t>
            </a:r>
          </a:p>
          <a:p>
            <a:pPr lvl="1"/>
            <a:r>
              <a:rPr lang="fr-FR" dirty="0" smtClean="0"/>
              <a:t>Proportion de consommateurs dont la demande est déterminée par une caractéristique </a:t>
            </a:r>
          </a:p>
          <a:p>
            <a:pPr lvl="2"/>
            <a:r>
              <a:rPr lang="fr-FR" dirty="0" smtClean="0"/>
              <a:t>Ex (</a:t>
            </a:r>
            <a:r>
              <a:rPr lang="fr-FR" i="1" dirty="0" smtClean="0"/>
              <a:t>a contrario</a:t>
            </a:r>
            <a:r>
              <a:rPr lang="fr-FR" dirty="0" smtClean="0"/>
              <a:t>): United Brands </a:t>
            </a:r>
            <a:r>
              <a:rPr lang="en-GB" dirty="0" smtClean="0"/>
              <a:t>27/76, point 31 </a:t>
            </a:r>
            <a:r>
              <a:rPr lang="fr-FR" dirty="0" smtClean="0"/>
              <a:t>(bananes)</a:t>
            </a:r>
          </a:p>
          <a:p>
            <a:pPr lvl="1"/>
            <a:r>
              <a:rPr lang="fr-FR" dirty="0" smtClean="0"/>
              <a:t>Incitations </a:t>
            </a:r>
          </a:p>
          <a:p>
            <a:pPr lvl="2"/>
            <a:r>
              <a:rPr lang="fr-FR" dirty="0" smtClean="0"/>
              <a:t>Ex: Schneider Legrand, T‑310/01, point 292 (incitation à mettre sur le marché des marchandises échangées au sein du groupe) </a:t>
            </a:r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Nature juridique </a:t>
            </a:r>
            <a:br>
              <a:rPr lang="fr-FR" dirty="0" smtClean="0"/>
            </a:br>
            <a:r>
              <a:rPr lang="fr-FR" dirty="0" smtClean="0"/>
              <a:t>des matériaux de construction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Déclaration de pertinence est une question de droit</a:t>
            </a:r>
          </a:p>
          <a:p>
            <a:r>
              <a:rPr lang="fr-FR" dirty="0" smtClean="0"/>
              <a:t>Omission d’un élément pertinent dans la motivation d’un jugement =&gt; cassation pour défaut de base légale</a:t>
            </a:r>
          </a:p>
          <a:p>
            <a:pPr>
              <a:buFont typeface="Wingdings" charset="2"/>
              <a:buChar char="Ø"/>
            </a:pPr>
            <a:r>
              <a:rPr lang="fr-FR" dirty="0" smtClean="0"/>
              <a:t> Analyse économique ne sert pas seulement à l’appréciation des faits mais bien à l’interprétation du droit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L’ajustement </a:t>
            </a:r>
            <a:br>
              <a:rPr lang="fr-FR" dirty="0" smtClean="0"/>
            </a:br>
            <a:r>
              <a:rPr lang="fr-FR" dirty="0" smtClean="0"/>
              <a:t>entre l’offre et la demande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Analyse économique (des faits) suggère des éléments pertinents</a:t>
            </a:r>
          </a:p>
          <a:p>
            <a:pPr lvl="1"/>
            <a:r>
              <a:rPr lang="fr-FR" dirty="0" smtClean="0"/>
              <a:t>Exemple: prédation – différentes stratégies</a:t>
            </a:r>
          </a:p>
          <a:p>
            <a:r>
              <a:rPr lang="fr-FR" dirty="0" smtClean="0"/>
              <a:t>Ces suggestions s’inscrivent dans un contexte juridique</a:t>
            </a:r>
          </a:p>
          <a:p>
            <a:pPr lvl="1"/>
            <a:r>
              <a:rPr lang="fr-FR" dirty="0" smtClean="0"/>
              <a:t>Il y a déjà des éléments reconnus comme pertinents. Ex: tests de coûts</a:t>
            </a:r>
          </a:p>
          <a:p>
            <a:r>
              <a:rPr lang="fr-FR" dirty="0" smtClean="0"/>
              <a:t>Défi: intégrer le tout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604A7B"/>
                </a:solidFill>
              </a:rPr>
              <a:t>Le défi du montage</a:t>
            </a:r>
            <a:endParaRPr lang="fr-FR" dirty="0">
              <a:solidFill>
                <a:srgbClr val="604A7B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 descr="Capture d’écran 2010-05-31 à 23.40.4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0013" y="1522413"/>
            <a:ext cx="6464300" cy="441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Exemple: la prédation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6200"/>
              </a:spcAft>
            </a:pPr>
            <a:r>
              <a:rPr lang="fr-FR" dirty="0" smtClean="0"/>
              <a:t>Le test existant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L’argument de la récupération</a:t>
            </a:r>
            <a:endParaRPr lang="fr-FR" dirty="0"/>
          </a:p>
        </p:txBody>
      </p:sp>
      <p:pic>
        <p:nvPicPr>
          <p:cNvPr id="6" name="Image 5" descr="Test AKZ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8314390" cy="34325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possibilité d’intégration</a:t>
            </a:r>
            <a:br>
              <a:rPr lang="fr-FR" dirty="0" smtClean="0"/>
            </a:br>
            <a:r>
              <a:rPr lang="fr-FR" dirty="0" smtClean="0"/>
              <a:t>nouveau test (nouvelle interprétation)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370013" y="1827213"/>
          <a:ext cx="7313612" cy="41148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 possibilité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Analyse sémantique de l’argument économique</a:t>
            </a:r>
          </a:p>
          <a:p>
            <a:pPr lvl="1"/>
            <a:r>
              <a:rPr lang="fr-FR" dirty="0" smtClean="0"/>
              <a:t>Argument porte sur la rationalité</a:t>
            </a:r>
          </a:p>
          <a:p>
            <a:pPr lvl="1"/>
            <a:r>
              <a:rPr lang="fr-FR" dirty="0" smtClean="0"/>
              <a:t>Jugement de vraisemblance sur une stratégie</a:t>
            </a:r>
          </a:p>
          <a:p>
            <a:pPr lvl="1"/>
            <a:r>
              <a:rPr lang="fr-FR" dirty="0" smtClean="0"/>
              <a:t>Rattachement juridique: intention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Exemple</a:t>
            </a:r>
            <a:br>
              <a:rPr lang="fr-FR" dirty="0" smtClean="0"/>
            </a:br>
            <a:r>
              <a:rPr lang="fr-FR" dirty="0" smtClean="0"/>
              <a:t>Le test de la prédation (AKZO)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370013" y="1827213"/>
          <a:ext cx="7313612" cy="41148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1</a:t>
            </a:r>
            <a:r>
              <a:rPr lang="fr-FR" b="1" baseline="30000" dirty="0" smtClean="0"/>
              <a:t>ère</a:t>
            </a:r>
            <a:r>
              <a:rPr lang="fr-FR" b="1" dirty="0" smtClean="0"/>
              <a:t> </a:t>
            </a:r>
            <a:r>
              <a:rPr lang="fr-FR" b="1" dirty="0" smtClean="0"/>
              <a:t>possibilité</a:t>
            </a:r>
            <a:r>
              <a:rPr lang="fr-FR" dirty="0" smtClean="0"/>
              <a:t>: récupération </a:t>
            </a:r>
            <a:r>
              <a:rPr lang="fr-FR" dirty="0" smtClean="0"/>
              <a:t>élément </a:t>
            </a:r>
            <a:r>
              <a:rPr lang="fr-FR" i="1" dirty="0" smtClean="0"/>
              <a:t>nécessaire</a:t>
            </a:r>
            <a:r>
              <a:rPr lang="fr-FR" dirty="0" smtClean="0"/>
              <a:t> de la qualification</a:t>
            </a:r>
          </a:p>
          <a:p>
            <a:pPr lvl="1"/>
            <a:r>
              <a:rPr lang="fr-FR" dirty="0" smtClean="0"/>
              <a:t>Cour suprême US</a:t>
            </a:r>
            <a:endParaRPr lang="fr-FR" i="1" dirty="0" smtClean="0"/>
          </a:p>
          <a:p>
            <a:pPr lvl="2"/>
            <a:r>
              <a:rPr lang="fr-FR" dirty="0" smtClean="0"/>
              <a:t>Brooke Group Ltd. V. Brown &amp; Williamson Tobacco Corp., 509 U.S. 209 (1993).</a:t>
            </a:r>
            <a:r>
              <a:rPr lang="fr-FR" dirty="0" smtClean="0"/>
              <a:t> </a:t>
            </a:r>
          </a:p>
          <a:p>
            <a:r>
              <a:rPr lang="fr-FR" b="1" dirty="0" smtClean="0"/>
              <a:t>2</a:t>
            </a:r>
            <a:r>
              <a:rPr lang="fr-FR" b="1" baseline="30000" dirty="0" smtClean="0"/>
              <a:t>ème</a:t>
            </a:r>
            <a:r>
              <a:rPr lang="fr-FR" b="1" dirty="0" smtClean="0"/>
              <a:t> </a:t>
            </a:r>
            <a:r>
              <a:rPr lang="fr-FR" b="1" dirty="0" smtClean="0"/>
              <a:t>possibilité</a:t>
            </a:r>
            <a:r>
              <a:rPr lang="fr-FR" dirty="0" smtClean="0"/>
              <a:t>:</a:t>
            </a:r>
            <a:r>
              <a:rPr lang="fr-FR" dirty="0" smtClean="0"/>
              <a:t> récupération </a:t>
            </a:r>
            <a:r>
              <a:rPr lang="fr-FR" dirty="0" smtClean="0"/>
              <a:t>élément </a:t>
            </a:r>
            <a:r>
              <a:rPr lang="fr-FR" i="1" dirty="0" smtClean="0"/>
              <a:t>pertinent</a:t>
            </a:r>
            <a:r>
              <a:rPr lang="fr-FR" dirty="0" smtClean="0"/>
              <a:t>, rattaché à un élément existant</a:t>
            </a:r>
          </a:p>
          <a:p>
            <a:pPr lvl="1"/>
            <a:r>
              <a:rPr lang="fr-FR" dirty="0" smtClean="0"/>
              <a:t>Cour </a:t>
            </a:r>
            <a:r>
              <a:rPr lang="fr-FR" dirty="0" smtClean="0"/>
              <a:t>de justice</a:t>
            </a:r>
          </a:p>
          <a:p>
            <a:pPr lvl="2"/>
            <a:r>
              <a:rPr lang="fr-FR" dirty="0" smtClean="0"/>
              <a:t>CJCE, 2 avril 2009, France Telecom/Commission, C‑202/07 P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Objet de cet exposé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Comment</a:t>
            </a:r>
            <a:r>
              <a:rPr lang="fr-FR" dirty="0" smtClean="0"/>
              <a:t> les apports de l’économie peuvent-ils être intégrés par le juge à la fabrication de la règle de droit?</a:t>
            </a:r>
          </a:p>
          <a:p>
            <a:r>
              <a:rPr lang="fr-FR" dirty="0" smtClean="0"/>
              <a:t>Approche descriptive (non normative)</a:t>
            </a:r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même argument économique …</a:t>
            </a:r>
          </a:p>
          <a:p>
            <a:pPr lvl="1">
              <a:buNone/>
            </a:pPr>
            <a:r>
              <a:rPr lang="fr-FR" dirty="0" smtClean="0"/>
              <a:t>« l’important c’est la possibilité de récupération des pertes »</a:t>
            </a:r>
          </a:p>
          <a:p>
            <a:pPr lvl="1">
              <a:buNone/>
            </a:pPr>
            <a:r>
              <a:rPr lang="fr-FR" dirty="0" smtClean="0"/>
              <a:t>…</a:t>
            </a:r>
            <a:r>
              <a:rPr lang="fr-FR" sz="3200" dirty="0" smtClean="0"/>
              <a:t> peut avoir plusieurs traductions juridiques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Principes de choix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Différentes techniques d’intégration ont des propriétés différentes</a:t>
            </a:r>
          </a:p>
          <a:p>
            <a:pPr lvl="1"/>
            <a:r>
              <a:rPr lang="fr-FR" dirty="0" smtClean="0"/>
              <a:t>Fidélité au raisonnement économique </a:t>
            </a:r>
          </a:p>
          <a:p>
            <a:pPr lvl="1"/>
            <a:r>
              <a:rPr lang="fr-FR" dirty="0" smtClean="0"/>
              <a:t>Flexibilité</a:t>
            </a:r>
          </a:p>
          <a:p>
            <a:pPr lvl="1"/>
            <a:r>
              <a:rPr lang="fr-FR" dirty="0" smtClean="0"/>
              <a:t>Lourdeur du fardeau probatoire</a:t>
            </a:r>
          </a:p>
          <a:p>
            <a:r>
              <a:rPr lang="fr-FR" dirty="0" smtClean="0"/>
              <a:t>Toutes les techniques ne relèvent pas de l’interprétation</a:t>
            </a:r>
          </a:p>
          <a:p>
            <a:pPr lvl="1"/>
            <a:r>
              <a:rPr lang="fr-FR" dirty="0" smtClean="0"/>
              <a:t>Définition de présomptions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L’économie fournit des apports à l’interprétation du droit</a:t>
            </a:r>
          </a:p>
          <a:p>
            <a:r>
              <a:rPr lang="fr-FR" dirty="0" smtClean="0"/>
              <a:t>Les plus prisés du droit ne sont pas relatifs à l’interprétation des finalités (approche normative)</a:t>
            </a:r>
          </a:p>
          <a:p>
            <a:r>
              <a:rPr lang="fr-FR" dirty="0" smtClean="0"/>
              <a:t>Les plus utiles sont la mise en avant de faits pertinents (économie positive, analyse économique des faits)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Plusieurs techniques d’intégration disponibles</a:t>
            </a:r>
          </a:p>
          <a:p>
            <a:r>
              <a:rPr lang="fr-FR" dirty="0" smtClean="0"/>
              <a:t>L’intégration des apports économiques implique des choix</a:t>
            </a:r>
          </a:p>
          <a:p>
            <a:r>
              <a:rPr lang="fr-FR" dirty="0" smtClean="0"/>
              <a:t>Il n’est pas certain que cette conclusion soit spécifique </a:t>
            </a:r>
          </a:p>
          <a:p>
            <a:pPr lvl="1"/>
            <a:r>
              <a:rPr lang="fr-FR" smtClean="0"/>
              <a:t>au </a:t>
            </a:r>
            <a:r>
              <a:rPr lang="fr-FR" dirty="0" smtClean="0"/>
              <a:t>droit de </a:t>
            </a:r>
            <a:r>
              <a:rPr lang="fr-FR" smtClean="0"/>
              <a:t>la concurrence </a:t>
            </a:r>
          </a:p>
          <a:p>
            <a:pPr lvl="1"/>
            <a:r>
              <a:rPr lang="fr-FR" smtClean="0"/>
              <a:t>à </a:t>
            </a:r>
            <a:r>
              <a:rPr lang="fr-FR" dirty="0" smtClean="0"/>
              <a:t>l’économie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Précisions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Exemples en droit de la concurrence</a:t>
            </a:r>
          </a:p>
          <a:p>
            <a:r>
              <a:rPr lang="fr-FR" dirty="0" smtClean="0"/>
              <a:t>Mécanismes de portée plus générale?</a:t>
            </a:r>
          </a:p>
          <a:p>
            <a:pPr lvl="1"/>
            <a:r>
              <a:rPr lang="fr-FR" dirty="0" smtClean="0"/>
              <a:t>Autres branches du droit</a:t>
            </a:r>
          </a:p>
          <a:p>
            <a:pPr lvl="1"/>
            <a:r>
              <a:rPr lang="fr-FR" dirty="0" smtClean="0"/>
              <a:t>Autres sciences que l’économie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de l’exposé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fr-FR" b="1" dirty="0" smtClean="0"/>
              <a:t>L’offre de l’économie</a:t>
            </a:r>
          </a:p>
          <a:p>
            <a:pPr marL="809625" lvl="2" indent="-9525">
              <a:buNone/>
            </a:pPr>
            <a:r>
              <a:rPr lang="fr-FR" sz="2800" dirty="0" smtClean="0"/>
              <a:t>Contribution spontanée de l’analyse économique à l’interprétation du droit: le discours sur les finalités</a:t>
            </a:r>
          </a:p>
          <a:p>
            <a:pPr marL="514350" indent="-514350">
              <a:buFont typeface="+mj-lt"/>
              <a:buAutoNum type="romanUcPeriod"/>
            </a:pPr>
            <a:r>
              <a:rPr lang="fr-FR" b="1" dirty="0" smtClean="0"/>
              <a:t>La demande du droit</a:t>
            </a:r>
          </a:p>
          <a:p>
            <a:pPr marL="809625" lvl="2" indent="-9525">
              <a:buNone/>
            </a:pPr>
            <a:r>
              <a:rPr lang="fr-FR" sz="2800" dirty="0" smtClean="0"/>
              <a:t>	Contribution juridiquement utile de l’analyse économique à l’interprétation du droit: la déclaration de pertinence</a:t>
            </a:r>
            <a:endParaRPr lang="fr-F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L’offre de l’économie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Font typeface="+mj-lt"/>
              <a:buAutoNum type="alphaUcPeriod"/>
            </a:pPr>
            <a:r>
              <a:rPr lang="fr-FR" b="1" dirty="0" smtClean="0"/>
              <a:t>Les caractéristiques de l’offre</a:t>
            </a:r>
          </a:p>
          <a:p>
            <a:pPr marL="514350" indent="-514350">
              <a:spcAft>
                <a:spcPts val="1800"/>
              </a:spcAft>
              <a:buFont typeface="+mj-lt"/>
              <a:buAutoNum type="alphaUcPeriod"/>
            </a:pPr>
            <a:r>
              <a:rPr lang="fr-FR" b="1" dirty="0" smtClean="0"/>
              <a:t>Le décalage entre l’offre et la demande </a:t>
            </a:r>
          </a:p>
          <a:p>
            <a:pPr marL="904875" lvl="1" indent="-447675">
              <a:buFont typeface="Wingdings" charset="2"/>
              <a:buChar char="Ø"/>
            </a:pPr>
            <a:r>
              <a:rPr lang="fr-FR" dirty="0" smtClean="0"/>
              <a:t>L’interprétation économique des finalités du droit n’est pas un point de rencontre de l’offre et de la demande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A. Les caractéristiques de l’offre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fr-FR" dirty="0" smtClean="0"/>
              <a:t>Offre d’interprétation</a:t>
            </a:r>
          </a:p>
          <a:p>
            <a:pPr marL="914400" lvl="1" indent="-514350"/>
            <a:r>
              <a:rPr lang="fr-FR" dirty="0" smtClean="0"/>
              <a:t>Discours normatif</a:t>
            </a:r>
          </a:p>
          <a:p>
            <a:pPr marL="914400" lvl="1" indent="-514350"/>
            <a:r>
              <a:rPr lang="fr-FR" dirty="0" smtClean="0"/>
              <a:t>Interprétation téléologique</a:t>
            </a:r>
          </a:p>
          <a:p>
            <a:pPr marL="514350" indent="-514350"/>
            <a:r>
              <a:rPr lang="fr-FR" dirty="0" smtClean="0"/>
              <a:t>Jugement </a:t>
            </a:r>
            <a:r>
              <a:rPr lang="fr-FR" i="1" dirty="0" smtClean="0"/>
              <a:t>a priori </a:t>
            </a:r>
            <a:r>
              <a:rPr lang="fr-FR" dirty="0" smtClean="0"/>
              <a:t>sur les finalités générales de toute loi</a:t>
            </a:r>
          </a:p>
          <a:p>
            <a:pPr marL="914400" lvl="1" indent="-514350"/>
            <a:r>
              <a:rPr lang="fr-FR" dirty="0" smtClean="0"/>
              <a:t>Compatibilité avec l’analyse juridique?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finalités: vue de l’économie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4200"/>
              </a:spcAft>
            </a:pPr>
            <a:r>
              <a:rPr lang="fr-FR" dirty="0" smtClean="0"/>
              <a:t>Intérêt général: « bien-être global » (</a:t>
            </a:r>
            <a:r>
              <a:rPr lang="fr-FR" i="1" dirty="0" smtClean="0"/>
              <a:t>total </a:t>
            </a:r>
            <a:r>
              <a:rPr lang="fr-FR" i="1" dirty="0" err="1" smtClean="0"/>
              <a:t>welfare</a:t>
            </a:r>
            <a:r>
              <a:rPr lang="fr-FR" dirty="0" smtClean="0"/>
              <a:t>)</a:t>
            </a:r>
          </a:p>
          <a:p>
            <a:pPr lvl="1">
              <a:buNone/>
            </a:pP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r>
              <a:rPr lang="fr-FR" dirty="0" smtClean="0"/>
              <a:t>Intérêts particuliers</a:t>
            </a:r>
          </a:p>
          <a:p>
            <a:pPr lvl="1"/>
            <a:r>
              <a:rPr lang="fr-FR" dirty="0" smtClean="0"/>
              <a:t>Bien-être des consommateurs</a:t>
            </a:r>
          </a:p>
          <a:p>
            <a:pPr lvl="1"/>
            <a:endParaRPr lang="fr-FR" dirty="0"/>
          </a:p>
        </p:txBody>
      </p:sp>
      <p:pic>
        <p:nvPicPr>
          <p:cNvPr id="4" name="Image 3" descr="birthday-cak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798" y="2895017"/>
            <a:ext cx="1713347" cy="1269146"/>
          </a:xfrm>
          <a:prstGeom prst="rect">
            <a:avLst/>
          </a:prstGeom>
        </p:spPr>
      </p:pic>
      <p:pic>
        <p:nvPicPr>
          <p:cNvPr id="5" name="Image 4" descr="birthday-cak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0744" y="2695363"/>
            <a:ext cx="1982881" cy="1468800"/>
          </a:xfrm>
          <a:prstGeom prst="rect">
            <a:avLst/>
          </a:prstGeom>
        </p:spPr>
      </p:pic>
      <p:pic>
        <p:nvPicPr>
          <p:cNvPr id="6" name="Image 5" descr="gâteau_parts.jpg"/>
          <p:cNvPicPr>
            <a:picLocks noChangeAspect="1"/>
          </p:cNvPicPr>
          <p:nvPr/>
        </p:nvPicPr>
        <p:blipFill>
          <a:blip r:embed="rId3"/>
          <a:srcRect b="30546"/>
          <a:stretch>
            <a:fillRect/>
          </a:stretch>
        </p:blipFill>
        <p:spPr>
          <a:xfrm>
            <a:off x="5834980" y="4097337"/>
            <a:ext cx="2482785" cy="1724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« Le droit de la concurrence vise le bien-être global » </a:t>
            </a: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[thèse sur les finalités]</a:t>
            </a:r>
          </a:p>
          <a:p>
            <a:r>
              <a:rPr lang="fr-FR" dirty="0" smtClean="0"/>
              <a:t>Or les restrictions verticales accroissent généralement le surplus des entreprises (efficience) sans altérer trop le surplus des consommateurs </a:t>
            </a: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[jugement de vraisemblance]</a:t>
            </a:r>
          </a:p>
          <a:p>
            <a:r>
              <a:rPr lang="fr-FR" dirty="0" smtClean="0"/>
              <a:t>Donc les restrictions verticales ne devraient pas être interdites </a:t>
            </a:r>
            <a:r>
              <a:rPr lang="fr-FR" dirty="0" smtClean="0">
                <a:solidFill>
                  <a:srgbClr val="604A7B"/>
                </a:solidFill>
              </a:rPr>
              <a:t>[interprétation]</a:t>
            </a:r>
            <a:endParaRPr lang="fr-FR" dirty="0">
              <a:solidFill>
                <a:srgbClr val="604A7B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Lg">
  <a:themeElements>
    <a:clrScheme name="ULg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ULg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7" charset="0"/>
            <a:ea typeface="ＭＳ Ｐゴシック" pitchFamily="27" charset="-128"/>
            <a:cs typeface="ＭＳ Ｐゴシック" pitchFamily="2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7" charset="0"/>
            <a:ea typeface="ＭＳ Ｐゴシック" pitchFamily="27" charset="-128"/>
            <a:cs typeface="ＭＳ Ｐゴシック" pitchFamily="27" charset="-128"/>
          </a:defRPr>
        </a:defPPr>
      </a:lstStyle>
    </a:lnDef>
  </a:objectDefaults>
  <a:extraClrSchemeLst>
    <a:extraClrScheme>
      <a:clrScheme name="ULg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Lg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Lg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Lg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Lg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g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g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g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g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g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ULg.potx</Template>
  <TotalTime>729</TotalTime>
  <Words>1216</Words>
  <Application>Microsoft Macintosh PowerPoint</Application>
  <PresentationFormat>Présentation à l'écran (4:3)</PresentationFormat>
  <Paragraphs>173</Paragraphs>
  <Slides>33</Slides>
  <Notes>1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ULg</vt:lpstr>
      <vt:lpstr>Économie  et interprétation du droit</vt:lpstr>
      <vt:lpstr>De quoi est-il question?</vt:lpstr>
      <vt:lpstr>Objet de cet exposé</vt:lpstr>
      <vt:lpstr>Précisions</vt:lpstr>
      <vt:lpstr>Plan de l’exposé</vt:lpstr>
      <vt:lpstr>I. L’offre de l’économie</vt:lpstr>
      <vt:lpstr>A. Les caractéristiques de l’offre</vt:lpstr>
      <vt:lpstr>Les finalités: vue de l’économie</vt:lpstr>
      <vt:lpstr>Exemple 1</vt:lpstr>
      <vt:lpstr>Exemple 2</vt:lpstr>
      <vt:lpstr>B. Le décalage entre l’offre  et la demande</vt:lpstr>
      <vt:lpstr>Cas particulier</vt:lpstr>
      <vt:lpstr>Diapositive 13</vt:lpstr>
      <vt:lpstr>II. La demande du droit</vt:lpstr>
      <vt:lpstr>A. Les caractéristiques de la demande</vt:lpstr>
      <vt:lpstr>L’origine de la demande:  le vertige du vague</vt:lpstr>
      <vt:lpstr>Diapositive 17</vt:lpstr>
      <vt:lpstr>L’objet de la demande</vt:lpstr>
      <vt:lpstr>Les tests de qualification</vt:lpstr>
      <vt:lpstr>Exemple Le test de la prédation (AKZO)</vt:lpstr>
      <vt:lpstr>Matériaux de construction</vt:lpstr>
      <vt:lpstr>Nature juridique  des matériaux de construction</vt:lpstr>
      <vt:lpstr>L’ajustement  entre l’offre et la demande</vt:lpstr>
      <vt:lpstr>Le défi du montage</vt:lpstr>
      <vt:lpstr>Exemple: la prédation</vt:lpstr>
      <vt:lpstr>1ère possibilité d’intégration nouveau test (nouvelle interprétation)</vt:lpstr>
      <vt:lpstr>Autre possibilité</vt:lpstr>
      <vt:lpstr>Exemple Le test de la prédation (AKZO)</vt:lpstr>
      <vt:lpstr>Diapositive 29</vt:lpstr>
      <vt:lpstr>Diapositive 30</vt:lpstr>
      <vt:lpstr>Principes de choix</vt:lpstr>
      <vt:lpstr>Conclusion</vt:lpstr>
      <vt:lpstr>Diapositive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Economie et interprétation du droit</dc:title>
  <dc:creator>Anne-Lise Sibony</dc:creator>
  <cp:lastModifiedBy>Anne-Lise Sibony</cp:lastModifiedBy>
  <cp:revision>9</cp:revision>
  <dcterms:created xsi:type="dcterms:W3CDTF">2010-05-31T21:25:34Z</dcterms:created>
  <dcterms:modified xsi:type="dcterms:W3CDTF">2010-05-31T21:47:37Z</dcterms:modified>
</cp:coreProperties>
</file>