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28"/>
  </p:notesMasterIdLst>
  <p:sldIdLst>
    <p:sldId id="256" r:id="rId4"/>
    <p:sldId id="297" r:id="rId5"/>
    <p:sldId id="301" r:id="rId6"/>
    <p:sldId id="258" r:id="rId7"/>
    <p:sldId id="261" r:id="rId8"/>
    <p:sldId id="285" r:id="rId9"/>
    <p:sldId id="286" r:id="rId10"/>
    <p:sldId id="306" r:id="rId11"/>
    <p:sldId id="287" r:id="rId12"/>
    <p:sldId id="302" r:id="rId13"/>
    <p:sldId id="288" r:id="rId14"/>
    <p:sldId id="291" r:id="rId15"/>
    <p:sldId id="289" r:id="rId16"/>
    <p:sldId id="292" r:id="rId17"/>
    <p:sldId id="307" r:id="rId18"/>
    <p:sldId id="293" r:id="rId19"/>
    <p:sldId id="303" r:id="rId20"/>
    <p:sldId id="305" r:id="rId21"/>
    <p:sldId id="304" r:id="rId22"/>
    <p:sldId id="294" r:id="rId23"/>
    <p:sldId id="299" r:id="rId24"/>
    <p:sldId id="295" r:id="rId25"/>
    <p:sldId id="283" r:id="rId26"/>
    <p:sldId id="30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66"/>
    <a:srgbClr val="0033CC"/>
    <a:srgbClr val="CCFFF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1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13D0F-0E05-4529-AD81-1CDCBD178416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486CEE-5F55-4942-AED3-7EFE231626D5}">
      <dgm:prSet phldrT="[Texte]" custT="1"/>
      <dgm:spPr/>
      <dgm:t>
        <a:bodyPr/>
        <a:lstStyle/>
        <a:p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  <a:ea typeface="ＭＳ Ｐゴシック" pitchFamily="-65" charset="-128"/>
            </a:rPr>
            <a:t>Western-blot</a:t>
          </a:r>
        </a:p>
        <a:p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  <a:ea typeface="ＭＳ Ｐゴシック" pitchFamily="-65" charset="-128"/>
            </a:rPr>
            <a:t>and IF</a:t>
          </a:r>
          <a:endParaRPr lang="en-US" sz="105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21244588-EDF4-4CBA-AF68-DC698D6A1347}" type="parTrans" cxnId="{8A1D41E0-42F1-4926-A8F3-E69E5A3A21E7}">
      <dgm:prSet/>
      <dgm:spPr/>
      <dgm:t>
        <a:bodyPr/>
        <a:lstStyle/>
        <a:p>
          <a:endParaRPr lang="en-US"/>
        </a:p>
      </dgm:t>
    </dgm:pt>
    <dgm:pt modelId="{9387A722-EF08-4E97-A210-D4037ADD2630}" type="sibTrans" cxnId="{8A1D41E0-42F1-4926-A8F3-E69E5A3A21E7}">
      <dgm:prSet/>
      <dgm:spPr/>
      <dgm:t>
        <a:bodyPr/>
        <a:lstStyle/>
        <a:p>
          <a:endParaRPr lang="en-US"/>
        </a:p>
      </dgm:t>
    </dgm:pt>
    <dgm:pt modelId="{DE34E260-61C7-4A9E-853A-ED610B971C1E}">
      <dgm:prSet phldrT="[Texte]" custT="1"/>
      <dgm:spPr/>
      <dgm:t>
        <a:bodyPr/>
        <a:lstStyle/>
        <a:p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Global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histone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acetylation</a:t>
          </a:r>
          <a:endParaRPr lang="en-US" sz="15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AAA4B824-B2DB-49EE-A6B4-B890B49AFBA3}" type="parTrans" cxnId="{F793C2C1-9232-4562-AC1F-E86AD0B678CE}">
      <dgm:prSet/>
      <dgm:spPr/>
      <dgm:t>
        <a:bodyPr/>
        <a:lstStyle/>
        <a:p>
          <a:endParaRPr lang="en-US"/>
        </a:p>
      </dgm:t>
    </dgm:pt>
    <dgm:pt modelId="{C6D476D3-DFEC-43D8-9D19-2A7E6FB163B6}" type="sibTrans" cxnId="{F793C2C1-9232-4562-AC1F-E86AD0B678CE}">
      <dgm:prSet/>
      <dgm:spPr/>
      <dgm:t>
        <a:bodyPr/>
        <a:lstStyle/>
        <a:p>
          <a:endParaRPr lang="en-US"/>
        </a:p>
      </dgm:t>
    </dgm:pt>
    <dgm:pt modelId="{CA14E107-9D38-4F1D-8997-1AF99DC92DFC}">
      <dgm:prSet phldrT="[Texte]" custT="1"/>
      <dgm:spPr/>
      <dgm:t>
        <a:bodyPr/>
        <a:lstStyle/>
        <a:p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Microarray  and IPA software</a:t>
          </a:r>
          <a:endParaRPr lang="en-US" sz="105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CCE1BC97-07EC-4E0B-B6FE-9480236989BC}" type="parTrans" cxnId="{D05729A1-60B1-4DE1-A084-C39933F7C22F}">
      <dgm:prSet/>
      <dgm:spPr/>
      <dgm:t>
        <a:bodyPr/>
        <a:lstStyle/>
        <a:p>
          <a:endParaRPr lang="en-US"/>
        </a:p>
      </dgm:t>
    </dgm:pt>
    <dgm:pt modelId="{F22A98D5-EE76-4BDF-94C9-B49FE1C5CED8}" type="sibTrans" cxnId="{D05729A1-60B1-4DE1-A084-C39933F7C22F}">
      <dgm:prSet/>
      <dgm:spPr/>
      <dgm:t>
        <a:bodyPr/>
        <a:lstStyle/>
        <a:p>
          <a:endParaRPr lang="en-US"/>
        </a:p>
      </dgm:t>
    </dgm:pt>
    <dgm:pt modelId="{682960EB-AEDE-475C-95CD-3B788475E999}">
      <dgm:prSet phldrT="[Texte]" custT="1"/>
      <dgm:spPr/>
      <dgm:t>
        <a:bodyPr/>
        <a:lstStyle/>
        <a:p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DNA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methylation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(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Illumina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Infinium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BeadChip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Methylation27 v1 Assay)</a:t>
          </a:r>
          <a:endParaRPr lang="en-US" sz="15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F50F318D-C59B-4CBD-A67E-EA52965F98C8}" type="parTrans" cxnId="{81D0741D-4EA4-4620-8347-F542C09827B5}">
      <dgm:prSet/>
      <dgm:spPr/>
      <dgm:t>
        <a:bodyPr/>
        <a:lstStyle/>
        <a:p>
          <a:endParaRPr lang="en-US"/>
        </a:p>
      </dgm:t>
    </dgm:pt>
    <dgm:pt modelId="{597E5520-BE96-4CC4-8815-7504D272AB34}" type="sibTrans" cxnId="{81D0741D-4EA4-4620-8347-F542C09827B5}">
      <dgm:prSet/>
      <dgm:spPr/>
      <dgm:t>
        <a:bodyPr/>
        <a:lstStyle/>
        <a:p>
          <a:endParaRPr lang="en-US"/>
        </a:p>
      </dgm:t>
    </dgm:pt>
    <dgm:pt modelId="{20AC61CF-E8F2-4C06-BC25-C8063D97BCD3}">
      <dgm:prSet phldrT="[Texte]" custT="1"/>
      <dgm:spPr/>
      <dgm:t>
        <a:bodyPr/>
        <a:lstStyle/>
        <a:p>
          <a:r>
            <a:rPr lang="en-US" sz="1200" b="1" dirty="0" smtClean="0">
              <a:solidFill>
                <a:srgbClr val="FF0000"/>
              </a:solidFill>
              <a:latin typeface="Lucida Bright" pitchFamily="18" charset="0"/>
            </a:rPr>
            <a:t>Metabolic MTS assay</a:t>
          </a:r>
          <a:endParaRPr lang="en-US" sz="1200" b="1" dirty="0">
            <a:solidFill>
              <a:srgbClr val="FF0000"/>
            </a:solidFill>
            <a:latin typeface="Lucida Bright" pitchFamily="18" charset="0"/>
          </a:endParaRPr>
        </a:p>
      </dgm:t>
    </dgm:pt>
    <dgm:pt modelId="{844F51C1-4309-49DF-A5C5-4727C5086AAE}" type="parTrans" cxnId="{097432B4-CF62-4251-92C8-4B1393F8C924}">
      <dgm:prSet/>
      <dgm:spPr/>
      <dgm:t>
        <a:bodyPr/>
        <a:lstStyle/>
        <a:p>
          <a:endParaRPr lang="en-US"/>
        </a:p>
      </dgm:t>
    </dgm:pt>
    <dgm:pt modelId="{2F4611E0-89C4-4C92-9705-697FD53C92AD}" type="sibTrans" cxnId="{097432B4-CF62-4251-92C8-4B1393F8C924}">
      <dgm:prSet/>
      <dgm:spPr/>
      <dgm:t>
        <a:bodyPr/>
        <a:lstStyle/>
        <a:p>
          <a:endParaRPr lang="en-US"/>
        </a:p>
      </dgm:t>
    </dgm:pt>
    <dgm:pt modelId="{DEE308BC-E12C-43F3-AF6B-25DB9BA0B30D}">
      <dgm:prSet custT="1"/>
      <dgm:spPr/>
      <dgm:t>
        <a:bodyPr/>
        <a:lstStyle/>
        <a:p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Transcriptional expression analysis (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Illumina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HumanHT-12 v3 Expression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BeadChip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)</a:t>
          </a:r>
          <a:endParaRPr lang="en-US" sz="1500" b="1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FBDF2F88-3B8D-474C-AAA5-D6FC99ACBBE6}" type="parTrans" cxnId="{4E7D8730-32D3-41E9-95C8-7D618A5D800C}">
      <dgm:prSet/>
      <dgm:spPr/>
      <dgm:t>
        <a:bodyPr/>
        <a:lstStyle/>
        <a:p>
          <a:endParaRPr lang="en-US"/>
        </a:p>
      </dgm:t>
    </dgm:pt>
    <dgm:pt modelId="{F433E405-36B9-4804-A178-233EFB5C3C85}" type="sibTrans" cxnId="{4E7D8730-32D3-41E9-95C8-7D618A5D800C}">
      <dgm:prSet/>
      <dgm:spPr/>
      <dgm:t>
        <a:bodyPr/>
        <a:lstStyle/>
        <a:p>
          <a:endParaRPr lang="en-US"/>
        </a:p>
      </dgm:t>
    </dgm:pt>
    <dgm:pt modelId="{5CEA3EFF-73C9-47D6-89EE-5D2D527B4CDA}">
      <dgm:prSet custT="1"/>
      <dgm:spPr/>
      <dgm:t>
        <a:bodyPr/>
        <a:lstStyle/>
        <a:p>
          <a:r>
            <a:rPr lang="en-US" sz="1050" b="1" dirty="0" smtClean="0">
              <a:solidFill>
                <a:srgbClr val="002060"/>
              </a:solidFill>
              <a:latin typeface="Lucida Bright" pitchFamily="18" charset="0"/>
            </a:rPr>
            <a:t>PE </a:t>
          </a:r>
          <a:r>
            <a:rPr lang="en-US" sz="1050" b="1" dirty="0" err="1" smtClean="0">
              <a:solidFill>
                <a:srgbClr val="002060"/>
              </a:solidFill>
              <a:latin typeface="Lucida Bright" pitchFamily="18" charset="0"/>
            </a:rPr>
            <a:t>Annexin</a:t>
          </a:r>
          <a:r>
            <a:rPr lang="en-US" sz="1050" b="1" dirty="0" smtClean="0">
              <a:solidFill>
                <a:srgbClr val="002060"/>
              </a:solidFill>
              <a:latin typeface="Lucida Bright" pitchFamily="18" charset="0"/>
            </a:rPr>
            <a:t> V  - 7AAD </a:t>
          </a:r>
          <a:r>
            <a:rPr lang="en-US" sz="1050" b="1" dirty="0" err="1" smtClean="0">
              <a:solidFill>
                <a:srgbClr val="002060"/>
              </a:solidFill>
              <a:latin typeface="Lucida Bright" pitchFamily="18" charset="0"/>
            </a:rPr>
            <a:t>labelling</a:t>
          </a:r>
          <a:r>
            <a:rPr lang="en-US" sz="1050" b="1" dirty="0" smtClean="0">
              <a:solidFill>
                <a:srgbClr val="002060"/>
              </a:solidFill>
              <a:latin typeface="Lucida Bright" pitchFamily="18" charset="0"/>
            </a:rPr>
            <a:t> </a:t>
          </a:r>
          <a:endParaRPr lang="en-US" sz="1050" b="1" dirty="0">
            <a:solidFill>
              <a:srgbClr val="002060"/>
            </a:solidFill>
            <a:latin typeface="Lucida Bright" pitchFamily="18" charset="0"/>
          </a:endParaRPr>
        </a:p>
      </dgm:t>
    </dgm:pt>
    <dgm:pt modelId="{D3ADC5E7-87A3-4B70-9FD9-003240608952}" type="parTrans" cxnId="{EA5F4971-3F6F-4B2E-8CE4-ED21E88148E5}">
      <dgm:prSet/>
      <dgm:spPr/>
      <dgm:t>
        <a:bodyPr/>
        <a:lstStyle/>
        <a:p>
          <a:endParaRPr lang="en-US"/>
        </a:p>
      </dgm:t>
    </dgm:pt>
    <dgm:pt modelId="{08E4C9F7-1DB3-4F5E-962F-D7B2625F6B32}" type="sibTrans" cxnId="{EA5F4971-3F6F-4B2E-8CE4-ED21E88148E5}">
      <dgm:prSet/>
      <dgm:spPr/>
      <dgm:t>
        <a:bodyPr/>
        <a:lstStyle/>
        <a:p>
          <a:endParaRPr lang="en-US"/>
        </a:p>
      </dgm:t>
    </dgm:pt>
    <dgm:pt modelId="{AE32EDD0-84E7-4256-B7B3-89F7B0229D06}">
      <dgm:prSet custT="1"/>
      <dgm:spPr/>
      <dgm:t>
        <a:bodyPr/>
        <a:lstStyle/>
        <a:p>
          <a:r>
            <a:rPr lang="en-US" sz="2800" b="1" dirty="0" smtClean="0">
              <a:latin typeface="Lucida Bright" pitchFamily="18" charset="0"/>
            </a:rPr>
            <a:t>Apoptosis</a:t>
          </a:r>
          <a:endParaRPr lang="en-US" sz="2800" dirty="0">
            <a:latin typeface="Lucida Bright" pitchFamily="18" charset="0"/>
          </a:endParaRPr>
        </a:p>
      </dgm:t>
    </dgm:pt>
    <dgm:pt modelId="{30D07156-E112-4347-8245-BE261FB88489}" type="parTrans" cxnId="{D7EC7689-DA89-48E7-AFEC-D337689FD95F}">
      <dgm:prSet/>
      <dgm:spPr/>
      <dgm:t>
        <a:bodyPr/>
        <a:lstStyle/>
        <a:p>
          <a:endParaRPr lang="en-US"/>
        </a:p>
      </dgm:t>
    </dgm:pt>
    <dgm:pt modelId="{A989DFEC-B9E7-412E-AEE9-246CEC59CDD6}" type="sibTrans" cxnId="{D7EC7689-DA89-48E7-AFEC-D337689FD95F}">
      <dgm:prSet/>
      <dgm:spPr/>
      <dgm:t>
        <a:bodyPr/>
        <a:lstStyle/>
        <a:p>
          <a:endParaRPr lang="en-US"/>
        </a:p>
      </dgm:t>
    </dgm:pt>
    <dgm:pt modelId="{0D380E89-45B5-4F6F-9845-595F3BF8F966}">
      <dgm:prSet custT="1"/>
      <dgm:spPr/>
      <dgm:t>
        <a:bodyPr/>
        <a:lstStyle/>
        <a:p>
          <a:r>
            <a:rPr lang="en-US" sz="1050" i="1" u="none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A</a:t>
          </a:r>
          <a:r>
            <a:rPr lang="en-US" sz="1050" u="none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ngiogenesis assays</a:t>
          </a:r>
        </a:p>
      </dgm:t>
    </dgm:pt>
    <dgm:pt modelId="{81FDDC64-305C-4EC5-924A-1A5FF2225567}" type="parTrans" cxnId="{E974C47C-F5C5-469F-88FC-DA9178CAB8B2}">
      <dgm:prSet/>
      <dgm:spPr/>
      <dgm:t>
        <a:bodyPr/>
        <a:lstStyle/>
        <a:p>
          <a:endParaRPr lang="en-US"/>
        </a:p>
      </dgm:t>
    </dgm:pt>
    <dgm:pt modelId="{06532889-F071-4487-9340-62284A88AB82}" type="sibTrans" cxnId="{E974C47C-F5C5-469F-88FC-DA9178CAB8B2}">
      <dgm:prSet/>
      <dgm:spPr/>
      <dgm:t>
        <a:bodyPr/>
        <a:lstStyle/>
        <a:p>
          <a:endParaRPr lang="en-US"/>
        </a:p>
      </dgm:t>
    </dgm:pt>
    <dgm:pt modelId="{B3D11A2A-0056-4B48-94A2-E9F738CFBCD0}">
      <dgm:prSet custT="1"/>
      <dgm:spPr/>
      <dgm:t>
        <a:bodyPr/>
        <a:lstStyle/>
        <a:p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Cell migration and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tubulogenesis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in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Huvec</a:t>
          </a:r>
          <a:endParaRPr lang="en-US" sz="15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98D817A4-CE98-475C-B1A3-42498F8C5692}" type="parTrans" cxnId="{3AA41AD9-621C-4D6B-8615-0425D0695B5D}">
      <dgm:prSet/>
      <dgm:spPr/>
      <dgm:t>
        <a:bodyPr/>
        <a:lstStyle/>
        <a:p>
          <a:endParaRPr lang="en-US"/>
        </a:p>
      </dgm:t>
    </dgm:pt>
    <dgm:pt modelId="{7381B1C0-CCB2-47BE-A9FA-68C22F608404}" type="sibTrans" cxnId="{3AA41AD9-621C-4D6B-8615-0425D0695B5D}">
      <dgm:prSet/>
      <dgm:spPr/>
      <dgm:t>
        <a:bodyPr/>
        <a:lstStyle/>
        <a:p>
          <a:endParaRPr lang="en-US"/>
        </a:p>
      </dgm:t>
    </dgm:pt>
    <dgm:pt modelId="{EC5A26FA-CD3E-4B5D-A81A-1E819B03B7A2}">
      <dgm:prSet custT="1"/>
      <dgm:spPr/>
      <dgm:t>
        <a:bodyPr/>
        <a:lstStyle/>
        <a:p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Quantification of anti-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angiogenic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effect of ES8 in relevant models of angiogenesis</a:t>
          </a:r>
          <a:endParaRPr lang="en-US" sz="15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6D84978C-6159-42F5-85A8-99E0261969A1}" type="parTrans" cxnId="{BF577DE8-3E40-4BD5-9BCE-681B0B91316D}">
      <dgm:prSet/>
      <dgm:spPr/>
      <dgm:t>
        <a:bodyPr/>
        <a:lstStyle/>
        <a:p>
          <a:endParaRPr lang="en-GB"/>
        </a:p>
      </dgm:t>
    </dgm:pt>
    <dgm:pt modelId="{AB9AE4C3-454F-4F4E-AF0A-D0BBF840B185}" type="sibTrans" cxnId="{BF577DE8-3E40-4BD5-9BCE-681B0B91316D}">
      <dgm:prSet/>
      <dgm:spPr/>
      <dgm:t>
        <a:bodyPr/>
        <a:lstStyle/>
        <a:p>
          <a:endParaRPr lang="en-GB"/>
        </a:p>
      </dgm:t>
    </dgm:pt>
    <dgm:pt modelId="{ADB32790-083E-412C-B70E-16641327DDF8}">
      <dgm:prSet phldrT="[Texte]" custT="1"/>
      <dgm:spPr/>
      <dgm:t>
        <a:bodyPr/>
        <a:lstStyle/>
        <a:p>
          <a:r>
            <a:rPr lang="en-US" sz="2800" b="1" dirty="0" smtClean="0">
              <a:latin typeface="Lucida Bright" pitchFamily="18" charset="0"/>
            </a:rPr>
            <a:t>Cell viability/</a:t>
          </a:r>
          <a:r>
            <a:rPr lang="en-US" sz="2800" b="1" dirty="0" err="1" smtClean="0">
              <a:latin typeface="Lucida Bright" pitchFamily="18" charset="0"/>
            </a:rPr>
            <a:t>Cytotoxicity</a:t>
          </a:r>
          <a:endParaRPr lang="en-US" sz="2800" dirty="0">
            <a:latin typeface="Lucida Bright" pitchFamily="18" charset="0"/>
          </a:endParaRPr>
        </a:p>
      </dgm:t>
    </dgm:pt>
    <dgm:pt modelId="{79654107-3301-43AE-8501-2B08A018A313}" type="sibTrans" cxnId="{DE751456-3C47-444C-AC18-6988775007D0}">
      <dgm:prSet/>
      <dgm:spPr/>
      <dgm:t>
        <a:bodyPr/>
        <a:lstStyle/>
        <a:p>
          <a:endParaRPr lang="en-US"/>
        </a:p>
      </dgm:t>
    </dgm:pt>
    <dgm:pt modelId="{5365EBBB-71FF-4A36-BEE0-B7BF7190BEA9}" type="parTrans" cxnId="{DE751456-3C47-444C-AC18-6988775007D0}">
      <dgm:prSet/>
      <dgm:spPr/>
      <dgm:t>
        <a:bodyPr/>
        <a:lstStyle/>
        <a:p>
          <a:endParaRPr lang="en-US"/>
        </a:p>
      </dgm:t>
    </dgm:pt>
    <dgm:pt modelId="{84D8641A-6068-42FF-BA88-7FD1B1E97059}" type="pres">
      <dgm:prSet presAssocID="{11713D0F-0E05-4529-AD81-1CDCBD1784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A68980-BFA2-4558-9D4C-9F5AE78C5A89}" type="pres">
      <dgm:prSet presAssocID="{EC486CEE-5F55-4942-AED3-7EFE231626D5}" presName="composite" presStyleCnt="0"/>
      <dgm:spPr/>
      <dgm:t>
        <a:bodyPr/>
        <a:lstStyle/>
        <a:p>
          <a:endParaRPr lang="en-GB"/>
        </a:p>
      </dgm:t>
    </dgm:pt>
    <dgm:pt modelId="{0F04E861-B127-4E9F-90BD-A03B56F05926}" type="pres">
      <dgm:prSet presAssocID="{EC486CEE-5F55-4942-AED3-7EFE231626D5}" presName="parentText" presStyleLbl="alignNode1" presStyleIdx="0" presStyleCnt="5" custLinFactY="100000" custLinFactNeighborY="1684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72DEA-8119-4D6F-A335-FA4AC6A7D910}" type="pres">
      <dgm:prSet presAssocID="{EC486CEE-5F55-4942-AED3-7EFE231626D5}" presName="descendantText" presStyleLbl="alignAcc1" presStyleIdx="0" presStyleCnt="5" custLinFactY="200000" custLinFactNeighborY="214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2062B-5D67-4EA6-BED3-DA8C25D18185}" type="pres">
      <dgm:prSet presAssocID="{9387A722-EF08-4E97-A210-D4037ADD2630}" presName="sp" presStyleCnt="0"/>
      <dgm:spPr/>
      <dgm:t>
        <a:bodyPr/>
        <a:lstStyle/>
        <a:p>
          <a:endParaRPr lang="en-GB"/>
        </a:p>
      </dgm:t>
    </dgm:pt>
    <dgm:pt modelId="{380E0F45-6359-412F-A58C-ABF71E021401}" type="pres">
      <dgm:prSet presAssocID="{CA14E107-9D38-4F1D-8997-1AF99DC92DFC}" presName="composite" presStyleCnt="0"/>
      <dgm:spPr/>
      <dgm:t>
        <a:bodyPr/>
        <a:lstStyle/>
        <a:p>
          <a:endParaRPr lang="en-GB"/>
        </a:p>
      </dgm:t>
    </dgm:pt>
    <dgm:pt modelId="{300B4379-824B-43D4-BF6A-8EE2E3C5E5C6}" type="pres">
      <dgm:prSet presAssocID="{CA14E107-9D38-4F1D-8997-1AF99DC92DFC}" presName="parentText" presStyleLbl="alignNode1" presStyleIdx="1" presStyleCnt="5" custLinFactY="100000" custLinFactNeighborX="0" custLinFactNeighborY="1931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C88C1-B392-471C-AFDC-0D63AE8E7454}" type="pres">
      <dgm:prSet presAssocID="{CA14E107-9D38-4F1D-8997-1AF99DC92DFC}" presName="descendantText" presStyleLbl="alignAcc1" presStyleIdx="1" presStyleCnt="5" custLinFactY="200000" custLinFactNeighborY="218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3C990-2B3D-4710-978B-C502B637E6FA}" type="pres">
      <dgm:prSet presAssocID="{F22A98D5-EE76-4BDF-94C9-B49FE1C5CED8}" presName="sp" presStyleCnt="0"/>
      <dgm:spPr/>
      <dgm:t>
        <a:bodyPr/>
        <a:lstStyle/>
        <a:p>
          <a:endParaRPr lang="en-GB"/>
        </a:p>
      </dgm:t>
    </dgm:pt>
    <dgm:pt modelId="{05781D06-9225-41C8-8B67-9F99EAA38A4E}" type="pres">
      <dgm:prSet presAssocID="{20AC61CF-E8F2-4C06-BC25-C8063D97BCD3}" presName="composite" presStyleCnt="0"/>
      <dgm:spPr/>
      <dgm:t>
        <a:bodyPr/>
        <a:lstStyle/>
        <a:p>
          <a:endParaRPr lang="en-GB"/>
        </a:p>
      </dgm:t>
    </dgm:pt>
    <dgm:pt modelId="{9A5C1C3D-9F73-4D92-ACFF-35BDD306D68C}" type="pres">
      <dgm:prSet presAssocID="{20AC61CF-E8F2-4C06-BC25-C8063D97BCD3}" presName="parentText" presStyleLbl="alignNode1" presStyleIdx="2" presStyleCnt="5" custLinFactY="-81666" custLinFactNeighborX="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B0397-9536-4280-AAF4-0B5DFB1E207B}" type="pres">
      <dgm:prSet presAssocID="{20AC61CF-E8F2-4C06-BC25-C8063D97BCD3}" presName="descendantText" presStyleLbl="alignAcc1" presStyleIdx="2" presStyleCnt="5" custLinFactY="-100000" custLinFactNeighborX="0" custLinFactNeighborY="-179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BD42C-6D6B-48EE-84E6-64FC398273A0}" type="pres">
      <dgm:prSet presAssocID="{2F4611E0-89C4-4C92-9705-697FD53C92AD}" presName="sp" presStyleCnt="0"/>
      <dgm:spPr/>
      <dgm:t>
        <a:bodyPr/>
        <a:lstStyle/>
        <a:p>
          <a:endParaRPr lang="en-GB"/>
        </a:p>
      </dgm:t>
    </dgm:pt>
    <dgm:pt modelId="{920EFDD8-DED0-4C83-9F93-FA1464F8D233}" type="pres">
      <dgm:prSet presAssocID="{5CEA3EFF-73C9-47D6-89EE-5D2D527B4CDA}" presName="composite" presStyleCnt="0"/>
      <dgm:spPr/>
      <dgm:t>
        <a:bodyPr/>
        <a:lstStyle/>
        <a:p>
          <a:endParaRPr lang="en-GB"/>
        </a:p>
      </dgm:t>
    </dgm:pt>
    <dgm:pt modelId="{6111ECB8-DF8F-4D8C-8427-657B5883E9D3}" type="pres">
      <dgm:prSet presAssocID="{5CEA3EFF-73C9-47D6-89EE-5D2D527B4CDA}" presName="parentText" presStyleLbl="alignNode1" presStyleIdx="3" presStyleCnt="5" custLinFactY="-8232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5FEDE-F1A6-4F30-9DC9-AFDB86EF470C}" type="pres">
      <dgm:prSet presAssocID="{5CEA3EFF-73C9-47D6-89EE-5D2D527B4CDA}" presName="descendantText" presStyleLbl="alignAcc1" presStyleIdx="3" presStyleCnt="5" custLinFactY="-100000" custLinFactNeighborY="-180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182DE9-22EB-404F-A918-1C4E0B71F473}" type="pres">
      <dgm:prSet presAssocID="{08E4C9F7-1DB3-4F5E-962F-D7B2625F6B32}" presName="sp" presStyleCnt="0"/>
      <dgm:spPr/>
      <dgm:t>
        <a:bodyPr/>
        <a:lstStyle/>
        <a:p>
          <a:endParaRPr lang="en-GB"/>
        </a:p>
      </dgm:t>
    </dgm:pt>
    <dgm:pt modelId="{C997505C-397D-4428-9B9A-4C17E2451553}" type="pres">
      <dgm:prSet presAssocID="{0D380E89-45B5-4F6F-9845-595F3BF8F966}" presName="composite" presStyleCnt="0"/>
      <dgm:spPr/>
      <dgm:t>
        <a:bodyPr/>
        <a:lstStyle/>
        <a:p>
          <a:endParaRPr lang="en-GB"/>
        </a:p>
      </dgm:t>
    </dgm:pt>
    <dgm:pt modelId="{4E197E0D-B2EE-47DA-9D1D-9FC3AC5BD186}" type="pres">
      <dgm:prSet presAssocID="{0D380E89-45B5-4F6F-9845-595F3BF8F966}" presName="parentText" presStyleLbl="alignNode1" presStyleIdx="4" presStyleCnt="5" custLinFactY="-8454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5452F-8CBB-4A5E-A69E-3E93C7F36E78}" type="pres">
      <dgm:prSet presAssocID="{0D380E89-45B5-4F6F-9845-595F3BF8F966}" presName="descendantText" presStyleLbl="alignAcc1" presStyleIdx="4" presStyleCnt="5" custLinFactY="-100000" custLinFactNeighborY="-183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C77B3-11A6-4E55-92B6-9A0128932012}" type="presOf" srcId="{B3D11A2A-0056-4B48-94A2-E9F738CFBCD0}" destId="{A4C5452F-8CBB-4A5E-A69E-3E93C7F36E78}" srcOrd="0" destOrd="0" presId="urn:microsoft.com/office/officeart/2005/8/layout/chevron2"/>
    <dgm:cxn modelId="{7423AF2A-7BDF-4AE1-B31E-9191E043F470}" type="presOf" srcId="{CA14E107-9D38-4F1D-8997-1AF99DC92DFC}" destId="{300B4379-824B-43D4-BF6A-8EE2E3C5E5C6}" srcOrd="0" destOrd="0" presId="urn:microsoft.com/office/officeart/2005/8/layout/chevron2"/>
    <dgm:cxn modelId="{DE751456-3C47-444C-AC18-6988775007D0}" srcId="{20AC61CF-E8F2-4C06-BC25-C8063D97BCD3}" destId="{ADB32790-083E-412C-B70E-16641327DDF8}" srcOrd="0" destOrd="0" parTransId="{5365EBBB-71FF-4A36-BEE0-B7BF7190BEA9}" sibTransId="{79654107-3301-43AE-8501-2B08A018A313}"/>
    <dgm:cxn modelId="{F793C2C1-9232-4562-AC1F-E86AD0B678CE}" srcId="{EC486CEE-5F55-4942-AED3-7EFE231626D5}" destId="{DE34E260-61C7-4A9E-853A-ED610B971C1E}" srcOrd="0" destOrd="0" parTransId="{AAA4B824-B2DB-49EE-A6B4-B890B49AFBA3}" sibTransId="{C6D476D3-DFEC-43D8-9D19-2A7E6FB163B6}"/>
    <dgm:cxn modelId="{E974C47C-F5C5-469F-88FC-DA9178CAB8B2}" srcId="{11713D0F-0E05-4529-AD81-1CDCBD178416}" destId="{0D380E89-45B5-4F6F-9845-595F3BF8F966}" srcOrd="4" destOrd="0" parTransId="{81FDDC64-305C-4EC5-924A-1A5FF2225567}" sibTransId="{06532889-F071-4487-9340-62284A88AB82}"/>
    <dgm:cxn modelId="{4E7D8730-32D3-41E9-95C8-7D618A5D800C}" srcId="{CA14E107-9D38-4F1D-8997-1AF99DC92DFC}" destId="{DEE308BC-E12C-43F3-AF6B-25DB9BA0B30D}" srcOrd="1" destOrd="0" parTransId="{FBDF2F88-3B8D-474C-AAA5-D6FC99ACBBE6}" sibTransId="{F433E405-36B9-4804-A178-233EFB5C3C85}"/>
    <dgm:cxn modelId="{AF4B08C3-4F07-4FFE-B5B4-7E0DA8E9A21F}" type="presOf" srcId="{EC486CEE-5F55-4942-AED3-7EFE231626D5}" destId="{0F04E861-B127-4E9F-90BD-A03B56F05926}" srcOrd="0" destOrd="0" presId="urn:microsoft.com/office/officeart/2005/8/layout/chevron2"/>
    <dgm:cxn modelId="{8A1D41E0-42F1-4926-A8F3-E69E5A3A21E7}" srcId="{11713D0F-0E05-4529-AD81-1CDCBD178416}" destId="{EC486CEE-5F55-4942-AED3-7EFE231626D5}" srcOrd="0" destOrd="0" parTransId="{21244588-EDF4-4CBA-AF68-DC698D6A1347}" sibTransId="{9387A722-EF08-4E97-A210-D4037ADD2630}"/>
    <dgm:cxn modelId="{B5ED8D55-7903-4696-9D9E-7CD2BE29F377}" type="presOf" srcId="{11713D0F-0E05-4529-AD81-1CDCBD178416}" destId="{84D8641A-6068-42FF-BA88-7FD1B1E97059}" srcOrd="0" destOrd="0" presId="urn:microsoft.com/office/officeart/2005/8/layout/chevron2"/>
    <dgm:cxn modelId="{BF577DE8-3E40-4BD5-9BCE-681B0B91316D}" srcId="{0D380E89-45B5-4F6F-9845-595F3BF8F966}" destId="{EC5A26FA-CD3E-4B5D-A81A-1E819B03B7A2}" srcOrd="1" destOrd="0" parTransId="{6D84978C-6159-42F5-85A8-99E0261969A1}" sibTransId="{AB9AE4C3-454F-4F4E-AF0A-D0BBF840B185}"/>
    <dgm:cxn modelId="{534C1320-7F62-48B2-989C-0ACA686D35F3}" type="presOf" srcId="{AE32EDD0-84E7-4256-B7B3-89F7B0229D06}" destId="{CD35FEDE-F1A6-4F30-9DC9-AFDB86EF470C}" srcOrd="0" destOrd="0" presId="urn:microsoft.com/office/officeart/2005/8/layout/chevron2"/>
    <dgm:cxn modelId="{F184A08B-726B-4E90-934F-BAABAF9C5FAF}" type="presOf" srcId="{20AC61CF-E8F2-4C06-BC25-C8063D97BCD3}" destId="{9A5C1C3D-9F73-4D92-ACFF-35BDD306D68C}" srcOrd="0" destOrd="0" presId="urn:microsoft.com/office/officeart/2005/8/layout/chevron2"/>
    <dgm:cxn modelId="{81D0741D-4EA4-4620-8347-F542C09827B5}" srcId="{CA14E107-9D38-4F1D-8997-1AF99DC92DFC}" destId="{682960EB-AEDE-475C-95CD-3B788475E999}" srcOrd="0" destOrd="0" parTransId="{F50F318D-C59B-4CBD-A67E-EA52965F98C8}" sibTransId="{597E5520-BE96-4CC4-8815-7504D272AB34}"/>
    <dgm:cxn modelId="{EA5F4971-3F6F-4B2E-8CE4-ED21E88148E5}" srcId="{11713D0F-0E05-4529-AD81-1CDCBD178416}" destId="{5CEA3EFF-73C9-47D6-89EE-5D2D527B4CDA}" srcOrd="3" destOrd="0" parTransId="{D3ADC5E7-87A3-4B70-9FD9-003240608952}" sibTransId="{08E4C9F7-1DB3-4F5E-962F-D7B2625F6B32}"/>
    <dgm:cxn modelId="{223E87CA-5BA0-4857-98EA-996246B24275}" type="presOf" srcId="{EC5A26FA-CD3E-4B5D-A81A-1E819B03B7A2}" destId="{A4C5452F-8CBB-4A5E-A69E-3E93C7F36E78}" srcOrd="0" destOrd="1" presId="urn:microsoft.com/office/officeart/2005/8/layout/chevron2"/>
    <dgm:cxn modelId="{3AA41AD9-621C-4D6B-8615-0425D0695B5D}" srcId="{0D380E89-45B5-4F6F-9845-595F3BF8F966}" destId="{B3D11A2A-0056-4B48-94A2-E9F738CFBCD0}" srcOrd="0" destOrd="0" parTransId="{98D817A4-CE98-475C-B1A3-42498F8C5692}" sibTransId="{7381B1C0-CCB2-47BE-A9FA-68C22F608404}"/>
    <dgm:cxn modelId="{DBBE1E20-E66B-48B3-A4F4-94ED17CF0D68}" type="presOf" srcId="{DEE308BC-E12C-43F3-AF6B-25DB9BA0B30D}" destId="{C01C88C1-B392-471C-AFDC-0D63AE8E7454}" srcOrd="0" destOrd="1" presId="urn:microsoft.com/office/officeart/2005/8/layout/chevron2"/>
    <dgm:cxn modelId="{097432B4-CF62-4251-92C8-4B1393F8C924}" srcId="{11713D0F-0E05-4529-AD81-1CDCBD178416}" destId="{20AC61CF-E8F2-4C06-BC25-C8063D97BCD3}" srcOrd="2" destOrd="0" parTransId="{844F51C1-4309-49DF-A5C5-4727C5086AAE}" sibTransId="{2F4611E0-89C4-4C92-9705-697FD53C92AD}"/>
    <dgm:cxn modelId="{BC8717BE-42B4-4AEB-B766-6416CA1285F3}" type="presOf" srcId="{ADB32790-083E-412C-B70E-16641327DDF8}" destId="{2E1B0397-9536-4280-AAF4-0B5DFB1E207B}" srcOrd="0" destOrd="0" presId="urn:microsoft.com/office/officeart/2005/8/layout/chevron2"/>
    <dgm:cxn modelId="{125F1E71-518E-4D95-A3D1-2B94DF2707B6}" type="presOf" srcId="{0D380E89-45B5-4F6F-9845-595F3BF8F966}" destId="{4E197E0D-B2EE-47DA-9D1D-9FC3AC5BD186}" srcOrd="0" destOrd="0" presId="urn:microsoft.com/office/officeart/2005/8/layout/chevron2"/>
    <dgm:cxn modelId="{D05729A1-60B1-4DE1-A084-C39933F7C22F}" srcId="{11713D0F-0E05-4529-AD81-1CDCBD178416}" destId="{CA14E107-9D38-4F1D-8997-1AF99DC92DFC}" srcOrd="1" destOrd="0" parTransId="{CCE1BC97-07EC-4E0B-B6FE-9480236989BC}" sibTransId="{F22A98D5-EE76-4BDF-94C9-B49FE1C5CED8}"/>
    <dgm:cxn modelId="{D7EC7689-DA89-48E7-AFEC-D337689FD95F}" srcId="{5CEA3EFF-73C9-47D6-89EE-5D2D527B4CDA}" destId="{AE32EDD0-84E7-4256-B7B3-89F7B0229D06}" srcOrd="0" destOrd="0" parTransId="{30D07156-E112-4347-8245-BE261FB88489}" sibTransId="{A989DFEC-B9E7-412E-AEE9-246CEC59CDD6}"/>
    <dgm:cxn modelId="{5F2D72A7-210D-4003-9BC9-54A1C9304F36}" type="presOf" srcId="{5CEA3EFF-73C9-47D6-89EE-5D2D527B4CDA}" destId="{6111ECB8-DF8F-4D8C-8427-657B5883E9D3}" srcOrd="0" destOrd="0" presId="urn:microsoft.com/office/officeart/2005/8/layout/chevron2"/>
    <dgm:cxn modelId="{5E4D2F47-E19F-49F5-8584-686AACC4C423}" type="presOf" srcId="{682960EB-AEDE-475C-95CD-3B788475E999}" destId="{C01C88C1-B392-471C-AFDC-0D63AE8E7454}" srcOrd="0" destOrd="0" presId="urn:microsoft.com/office/officeart/2005/8/layout/chevron2"/>
    <dgm:cxn modelId="{54BD7CDE-C4E3-4389-A7CF-BB0596AFF6A1}" type="presOf" srcId="{DE34E260-61C7-4A9E-853A-ED610B971C1E}" destId="{D6272DEA-8119-4D6F-A335-FA4AC6A7D910}" srcOrd="0" destOrd="0" presId="urn:microsoft.com/office/officeart/2005/8/layout/chevron2"/>
    <dgm:cxn modelId="{CB129131-4607-481F-866B-56E2AE8657A8}" type="presParOf" srcId="{84D8641A-6068-42FF-BA88-7FD1B1E97059}" destId="{FEA68980-BFA2-4558-9D4C-9F5AE78C5A89}" srcOrd="0" destOrd="0" presId="urn:microsoft.com/office/officeart/2005/8/layout/chevron2"/>
    <dgm:cxn modelId="{C28DB94E-6472-455F-991F-1BDED2C01E4F}" type="presParOf" srcId="{FEA68980-BFA2-4558-9D4C-9F5AE78C5A89}" destId="{0F04E861-B127-4E9F-90BD-A03B56F05926}" srcOrd="0" destOrd="0" presId="urn:microsoft.com/office/officeart/2005/8/layout/chevron2"/>
    <dgm:cxn modelId="{1A137085-51AA-4D66-963A-E8A0AEC7D27B}" type="presParOf" srcId="{FEA68980-BFA2-4558-9D4C-9F5AE78C5A89}" destId="{D6272DEA-8119-4D6F-A335-FA4AC6A7D910}" srcOrd="1" destOrd="0" presId="urn:microsoft.com/office/officeart/2005/8/layout/chevron2"/>
    <dgm:cxn modelId="{65377622-B9F3-4C75-B5D5-09343E05E547}" type="presParOf" srcId="{84D8641A-6068-42FF-BA88-7FD1B1E97059}" destId="{7CA2062B-5D67-4EA6-BED3-DA8C25D18185}" srcOrd="1" destOrd="0" presId="urn:microsoft.com/office/officeart/2005/8/layout/chevron2"/>
    <dgm:cxn modelId="{2A46EDB0-B68D-4BDB-AE57-A8853FCEE01D}" type="presParOf" srcId="{84D8641A-6068-42FF-BA88-7FD1B1E97059}" destId="{380E0F45-6359-412F-A58C-ABF71E021401}" srcOrd="2" destOrd="0" presId="urn:microsoft.com/office/officeart/2005/8/layout/chevron2"/>
    <dgm:cxn modelId="{6CA9F596-24C8-411E-888A-B3923E6D4DD0}" type="presParOf" srcId="{380E0F45-6359-412F-A58C-ABF71E021401}" destId="{300B4379-824B-43D4-BF6A-8EE2E3C5E5C6}" srcOrd="0" destOrd="0" presId="urn:microsoft.com/office/officeart/2005/8/layout/chevron2"/>
    <dgm:cxn modelId="{A840E40C-DCFD-43E5-8ADB-714D931AD0A5}" type="presParOf" srcId="{380E0F45-6359-412F-A58C-ABF71E021401}" destId="{C01C88C1-B392-471C-AFDC-0D63AE8E7454}" srcOrd="1" destOrd="0" presId="urn:microsoft.com/office/officeart/2005/8/layout/chevron2"/>
    <dgm:cxn modelId="{D84B154F-8F23-4318-BC3A-036DD9A17FF8}" type="presParOf" srcId="{84D8641A-6068-42FF-BA88-7FD1B1E97059}" destId="{61B3C990-2B3D-4710-978B-C502B637E6FA}" srcOrd="3" destOrd="0" presId="urn:microsoft.com/office/officeart/2005/8/layout/chevron2"/>
    <dgm:cxn modelId="{29153E84-20A9-4770-8F3E-66C304E55CBD}" type="presParOf" srcId="{84D8641A-6068-42FF-BA88-7FD1B1E97059}" destId="{05781D06-9225-41C8-8B67-9F99EAA38A4E}" srcOrd="4" destOrd="0" presId="urn:microsoft.com/office/officeart/2005/8/layout/chevron2"/>
    <dgm:cxn modelId="{3A9FBDB2-EC06-49CC-B99A-152B21BF85DA}" type="presParOf" srcId="{05781D06-9225-41C8-8B67-9F99EAA38A4E}" destId="{9A5C1C3D-9F73-4D92-ACFF-35BDD306D68C}" srcOrd="0" destOrd="0" presId="urn:microsoft.com/office/officeart/2005/8/layout/chevron2"/>
    <dgm:cxn modelId="{23F9797F-3DAF-4EEB-BE31-7D192B86FFE4}" type="presParOf" srcId="{05781D06-9225-41C8-8B67-9F99EAA38A4E}" destId="{2E1B0397-9536-4280-AAF4-0B5DFB1E207B}" srcOrd="1" destOrd="0" presId="urn:microsoft.com/office/officeart/2005/8/layout/chevron2"/>
    <dgm:cxn modelId="{8B86F040-2AC3-4E2C-AE5D-E8B421BA1F19}" type="presParOf" srcId="{84D8641A-6068-42FF-BA88-7FD1B1E97059}" destId="{570BD42C-6D6B-48EE-84E6-64FC398273A0}" srcOrd="5" destOrd="0" presId="urn:microsoft.com/office/officeart/2005/8/layout/chevron2"/>
    <dgm:cxn modelId="{FB2DB996-5C75-4537-AE0C-9BD15D70CA81}" type="presParOf" srcId="{84D8641A-6068-42FF-BA88-7FD1B1E97059}" destId="{920EFDD8-DED0-4C83-9F93-FA1464F8D233}" srcOrd="6" destOrd="0" presId="urn:microsoft.com/office/officeart/2005/8/layout/chevron2"/>
    <dgm:cxn modelId="{A9B9618A-5B1D-42A1-BA02-68BD2D94E248}" type="presParOf" srcId="{920EFDD8-DED0-4C83-9F93-FA1464F8D233}" destId="{6111ECB8-DF8F-4D8C-8427-657B5883E9D3}" srcOrd="0" destOrd="0" presId="urn:microsoft.com/office/officeart/2005/8/layout/chevron2"/>
    <dgm:cxn modelId="{F2C3A4FD-DEFA-463C-B867-E9DE1A61208E}" type="presParOf" srcId="{920EFDD8-DED0-4C83-9F93-FA1464F8D233}" destId="{CD35FEDE-F1A6-4F30-9DC9-AFDB86EF470C}" srcOrd="1" destOrd="0" presId="urn:microsoft.com/office/officeart/2005/8/layout/chevron2"/>
    <dgm:cxn modelId="{9B658276-F8A9-4BC4-989A-3751B4F78085}" type="presParOf" srcId="{84D8641A-6068-42FF-BA88-7FD1B1E97059}" destId="{C6182DE9-22EB-404F-A918-1C4E0B71F473}" srcOrd="7" destOrd="0" presId="urn:microsoft.com/office/officeart/2005/8/layout/chevron2"/>
    <dgm:cxn modelId="{656B1083-B510-444C-B58D-65F8FD2EF5AE}" type="presParOf" srcId="{84D8641A-6068-42FF-BA88-7FD1B1E97059}" destId="{C997505C-397D-4428-9B9A-4C17E2451553}" srcOrd="8" destOrd="0" presId="urn:microsoft.com/office/officeart/2005/8/layout/chevron2"/>
    <dgm:cxn modelId="{7D6D13CB-34D7-484A-ADF0-2B396261E3CE}" type="presParOf" srcId="{C997505C-397D-4428-9B9A-4C17E2451553}" destId="{4E197E0D-B2EE-47DA-9D1D-9FC3AC5BD186}" srcOrd="0" destOrd="0" presId="urn:microsoft.com/office/officeart/2005/8/layout/chevron2"/>
    <dgm:cxn modelId="{A3428617-5DBE-48EA-BC8F-14306382C971}" type="presParOf" srcId="{C997505C-397D-4428-9B9A-4C17E2451553}" destId="{A4C5452F-8CBB-4A5E-A69E-3E93C7F36E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13D0F-0E05-4529-AD81-1CDCBD178416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486CEE-5F55-4942-AED3-7EFE231626D5}">
      <dgm:prSet phldrT="[Texte]" custT="1"/>
      <dgm:spPr/>
      <dgm:t>
        <a:bodyPr/>
        <a:lstStyle/>
        <a:p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  <a:ea typeface="ＭＳ Ｐゴシック" pitchFamily="-65" charset="-128"/>
            </a:rPr>
            <a:t>Western-blot</a:t>
          </a:r>
        </a:p>
        <a:p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  <a:ea typeface="ＭＳ Ｐゴシック" pitchFamily="-65" charset="-128"/>
            </a:rPr>
            <a:t>and IF</a:t>
          </a:r>
          <a:endParaRPr lang="en-US" sz="105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21244588-EDF4-4CBA-AF68-DC698D6A1347}" type="parTrans" cxnId="{8A1D41E0-42F1-4926-A8F3-E69E5A3A21E7}">
      <dgm:prSet/>
      <dgm:spPr/>
      <dgm:t>
        <a:bodyPr/>
        <a:lstStyle/>
        <a:p>
          <a:endParaRPr lang="en-US"/>
        </a:p>
      </dgm:t>
    </dgm:pt>
    <dgm:pt modelId="{9387A722-EF08-4E97-A210-D4037ADD2630}" type="sibTrans" cxnId="{8A1D41E0-42F1-4926-A8F3-E69E5A3A21E7}">
      <dgm:prSet/>
      <dgm:spPr/>
      <dgm:t>
        <a:bodyPr/>
        <a:lstStyle/>
        <a:p>
          <a:endParaRPr lang="en-US"/>
        </a:p>
      </dgm:t>
    </dgm:pt>
    <dgm:pt modelId="{DE34E260-61C7-4A9E-853A-ED610B971C1E}">
      <dgm:prSet phldrT="[Texte]" custT="1"/>
      <dgm:spPr/>
      <dgm:t>
        <a:bodyPr/>
        <a:lstStyle/>
        <a:p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Global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histone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acetylation</a:t>
          </a:r>
          <a:endParaRPr lang="en-US" sz="1500" dirty="0">
            <a:solidFill>
              <a:schemeClr val="tx1">
                <a:lumMod val="65000"/>
              </a:schemeClr>
            </a:solidFill>
            <a:latin typeface="Copperplate Gothic Bold" pitchFamily="34" charset="0"/>
          </a:endParaRPr>
        </a:p>
      </dgm:t>
    </dgm:pt>
    <dgm:pt modelId="{AAA4B824-B2DB-49EE-A6B4-B890B49AFBA3}" type="parTrans" cxnId="{F793C2C1-9232-4562-AC1F-E86AD0B678CE}">
      <dgm:prSet/>
      <dgm:spPr/>
      <dgm:t>
        <a:bodyPr/>
        <a:lstStyle/>
        <a:p>
          <a:endParaRPr lang="en-US"/>
        </a:p>
      </dgm:t>
    </dgm:pt>
    <dgm:pt modelId="{C6D476D3-DFEC-43D8-9D19-2A7E6FB163B6}" type="sibTrans" cxnId="{F793C2C1-9232-4562-AC1F-E86AD0B678CE}">
      <dgm:prSet/>
      <dgm:spPr/>
      <dgm:t>
        <a:bodyPr/>
        <a:lstStyle/>
        <a:p>
          <a:endParaRPr lang="en-US"/>
        </a:p>
      </dgm:t>
    </dgm:pt>
    <dgm:pt modelId="{CA14E107-9D38-4F1D-8997-1AF99DC92DFC}">
      <dgm:prSet phldrT="[Texte]" custT="1"/>
      <dgm:spPr/>
      <dgm:t>
        <a:bodyPr/>
        <a:lstStyle/>
        <a:p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Microarray  and IPA software</a:t>
          </a:r>
          <a:endParaRPr lang="en-US" sz="105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CCE1BC97-07EC-4E0B-B6FE-9480236989BC}" type="parTrans" cxnId="{D05729A1-60B1-4DE1-A084-C39933F7C22F}">
      <dgm:prSet/>
      <dgm:spPr/>
      <dgm:t>
        <a:bodyPr/>
        <a:lstStyle/>
        <a:p>
          <a:endParaRPr lang="en-US"/>
        </a:p>
      </dgm:t>
    </dgm:pt>
    <dgm:pt modelId="{F22A98D5-EE76-4BDF-94C9-B49FE1C5CED8}" type="sibTrans" cxnId="{D05729A1-60B1-4DE1-A084-C39933F7C22F}">
      <dgm:prSet/>
      <dgm:spPr/>
      <dgm:t>
        <a:bodyPr/>
        <a:lstStyle/>
        <a:p>
          <a:endParaRPr lang="en-US"/>
        </a:p>
      </dgm:t>
    </dgm:pt>
    <dgm:pt modelId="{682960EB-AEDE-475C-95CD-3B788475E999}">
      <dgm:prSet phldrT="[Texte]" custT="1"/>
      <dgm:spPr/>
      <dgm:t>
        <a:bodyPr/>
        <a:lstStyle/>
        <a:p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DNA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methylation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(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Illumina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Infinium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BeadChip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Methylation27 v1 Assay)</a:t>
          </a:r>
          <a:endParaRPr lang="en-US" sz="1500" dirty="0">
            <a:solidFill>
              <a:schemeClr val="tx1">
                <a:lumMod val="65000"/>
              </a:schemeClr>
            </a:solidFill>
            <a:latin typeface="Copperplate Gothic Bold" pitchFamily="34" charset="0"/>
          </a:endParaRPr>
        </a:p>
      </dgm:t>
    </dgm:pt>
    <dgm:pt modelId="{F50F318D-C59B-4CBD-A67E-EA52965F98C8}" type="parTrans" cxnId="{81D0741D-4EA4-4620-8347-F542C09827B5}">
      <dgm:prSet/>
      <dgm:spPr/>
      <dgm:t>
        <a:bodyPr/>
        <a:lstStyle/>
        <a:p>
          <a:endParaRPr lang="en-US"/>
        </a:p>
      </dgm:t>
    </dgm:pt>
    <dgm:pt modelId="{597E5520-BE96-4CC4-8815-7504D272AB34}" type="sibTrans" cxnId="{81D0741D-4EA4-4620-8347-F542C09827B5}">
      <dgm:prSet/>
      <dgm:spPr/>
      <dgm:t>
        <a:bodyPr/>
        <a:lstStyle/>
        <a:p>
          <a:endParaRPr lang="en-US"/>
        </a:p>
      </dgm:t>
    </dgm:pt>
    <dgm:pt modelId="{20AC61CF-E8F2-4C06-BC25-C8063D97BCD3}">
      <dgm:prSet phldrT="[Texte]" custT="1"/>
      <dgm:spPr/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Metabolic MTS assay</a:t>
          </a:r>
          <a:endParaRPr lang="en-US" sz="1200" b="1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844F51C1-4309-49DF-A5C5-4727C5086AAE}" type="parTrans" cxnId="{097432B4-CF62-4251-92C8-4B1393F8C924}">
      <dgm:prSet/>
      <dgm:spPr/>
      <dgm:t>
        <a:bodyPr/>
        <a:lstStyle/>
        <a:p>
          <a:endParaRPr lang="en-US"/>
        </a:p>
      </dgm:t>
    </dgm:pt>
    <dgm:pt modelId="{2F4611E0-89C4-4C92-9705-697FD53C92AD}" type="sibTrans" cxnId="{097432B4-CF62-4251-92C8-4B1393F8C924}">
      <dgm:prSet/>
      <dgm:spPr/>
      <dgm:t>
        <a:bodyPr/>
        <a:lstStyle/>
        <a:p>
          <a:endParaRPr lang="en-US"/>
        </a:p>
      </dgm:t>
    </dgm:pt>
    <dgm:pt modelId="{DEE308BC-E12C-43F3-AF6B-25DB9BA0B30D}">
      <dgm:prSet custT="1"/>
      <dgm:spPr/>
      <dgm:t>
        <a:bodyPr/>
        <a:lstStyle/>
        <a:p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Transcriptional expression analysis (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Illumina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HumanHT-12 v3 Expression 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BeadChip</a:t>
          </a:r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)</a:t>
          </a:r>
          <a:endParaRPr lang="en-US" sz="1500" b="1" dirty="0">
            <a:solidFill>
              <a:schemeClr val="tx1">
                <a:lumMod val="65000"/>
              </a:schemeClr>
            </a:solidFill>
            <a:latin typeface="Copperplate Gothic Bold" pitchFamily="34" charset="0"/>
          </a:endParaRPr>
        </a:p>
      </dgm:t>
    </dgm:pt>
    <dgm:pt modelId="{FBDF2F88-3B8D-474C-AAA5-D6FC99ACBBE6}" type="parTrans" cxnId="{4E7D8730-32D3-41E9-95C8-7D618A5D800C}">
      <dgm:prSet/>
      <dgm:spPr/>
      <dgm:t>
        <a:bodyPr/>
        <a:lstStyle/>
        <a:p>
          <a:endParaRPr lang="en-US"/>
        </a:p>
      </dgm:t>
    </dgm:pt>
    <dgm:pt modelId="{F433E405-36B9-4804-A178-233EFB5C3C85}" type="sibTrans" cxnId="{4E7D8730-32D3-41E9-95C8-7D618A5D800C}">
      <dgm:prSet/>
      <dgm:spPr/>
      <dgm:t>
        <a:bodyPr/>
        <a:lstStyle/>
        <a:p>
          <a:endParaRPr lang="en-US"/>
        </a:p>
      </dgm:t>
    </dgm:pt>
    <dgm:pt modelId="{5CEA3EFF-73C9-47D6-89EE-5D2D527B4CDA}">
      <dgm:prSet custT="1"/>
      <dgm:spPr/>
      <dgm:t>
        <a:bodyPr/>
        <a:lstStyle/>
        <a:p>
          <a:r>
            <a:rPr lang="en-US" sz="105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PE </a:t>
          </a:r>
          <a:r>
            <a:rPr lang="en-US" sz="105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Annexin</a:t>
          </a:r>
          <a:r>
            <a:rPr lang="en-US" sz="105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V  - 7AAD </a:t>
          </a:r>
          <a:r>
            <a:rPr lang="en-US" sz="1050" b="1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labelling</a:t>
          </a:r>
          <a:r>
            <a:rPr lang="en-US" sz="1050" b="1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</a:t>
          </a:r>
          <a:endParaRPr lang="en-US" sz="1050" b="1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gm:t>
    </dgm:pt>
    <dgm:pt modelId="{D3ADC5E7-87A3-4B70-9FD9-003240608952}" type="parTrans" cxnId="{EA5F4971-3F6F-4B2E-8CE4-ED21E88148E5}">
      <dgm:prSet/>
      <dgm:spPr/>
      <dgm:t>
        <a:bodyPr/>
        <a:lstStyle/>
        <a:p>
          <a:endParaRPr lang="en-US"/>
        </a:p>
      </dgm:t>
    </dgm:pt>
    <dgm:pt modelId="{08E4C9F7-1DB3-4F5E-962F-D7B2625F6B32}" type="sibTrans" cxnId="{EA5F4971-3F6F-4B2E-8CE4-ED21E88148E5}">
      <dgm:prSet/>
      <dgm:spPr/>
      <dgm:t>
        <a:bodyPr/>
        <a:lstStyle/>
        <a:p>
          <a:endParaRPr lang="en-US"/>
        </a:p>
      </dgm:t>
    </dgm:pt>
    <dgm:pt modelId="{AE32EDD0-84E7-4256-B7B3-89F7B0229D06}">
      <dgm:prSet custT="1"/>
      <dgm:spPr/>
      <dgm:t>
        <a:bodyPr/>
        <a:lstStyle/>
        <a:p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Apoptosis</a:t>
          </a:r>
          <a:endParaRPr lang="en-US" sz="1500" dirty="0">
            <a:solidFill>
              <a:schemeClr val="tx1">
                <a:lumMod val="65000"/>
              </a:schemeClr>
            </a:solidFill>
            <a:latin typeface="Copperplate Gothic Bold" pitchFamily="34" charset="0"/>
          </a:endParaRPr>
        </a:p>
      </dgm:t>
    </dgm:pt>
    <dgm:pt modelId="{30D07156-E112-4347-8245-BE261FB88489}" type="parTrans" cxnId="{D7EC7689-DA89-48E7-AFEC-D337689FD95F}">
      <dgm:prSet/>
      <dgm:spPr/>
      <dgm:t>
        <a:bodyPr/>
        <a:lstStyle/>
        <a:p>
          <a:endParaRPr lang="en-US"/>
        </a:p>
      </dgm:t>
    </dgm:pt>
    <dgm:pt modelId="{A989DFEC-B9E7-412E-AEE9-246CEC59CDD6}" type="sibTrans" cxnId="{D7EC7689-DA89-48E7-AFEC-D337689FD95F}">
      <dgm:prSet/>
      <dgm:spPr/>
      <dgm:t>
        <a:bodyPr/>
        <a:lstStyle/>
        <a:p>
          <a:endParaRPr lang="en-US"/>
        </a:p>
      </dgm:t>
    </dgm:pt>
    <dgm:pt modelId="{0D380E89-45B5-4F6F-9845-595F3BF8F966}">
      <dgm:prSet custT="1"/>
      <dgm:spPr/>
      <dgm:t>
        <a:bodyPr/>
        <a:lstStyle/>
        <a:p>
          <a:r>
            <a:rPr lang="en-US" sz="1050" b="1" i="1" u="none" dirty="0" smtClean="0">
              <a:solidFill>
                <a:srgbClr val="0033CC"/>
              </a:solidFill>
              <a:latin typeface="Lucida Bright" pitchFamily="18" charset="0"/>
            </a:rPr>
            <a:t> A</a:t>
          </a:r>
          <a:r>
            <a:rPr lang="en-US" sz="1050" b="1" u="none" dirty="0" smtClean="0">
              <a:solidFill>
                <a:srgbClr val="0033CC"/>
              </a:solidFill>
              <a:latin typeface="Lucida Bright" pitchFamily="18" charset="0"/>
            </a:rPr>
            <a:t>ngiogenesis assays</a:t>
          </a:r>
        </a:p>
      </dgm:t>
    </dgm:pt>
    <dgm:pt modelId="{81FDDC64-305C-4EC5-924A-1A5FF2225567}" type="parTrans" cxnId="{E974C47C-F5C5-469F-88FC-DA9178CAB8B2}">
      <dgm:prSet/>
      <dgm:spPr/>
      <dgm:t>
        <a:bodyPr/>
        <a:lstStyle/>
        <a:p>
          <a:endParaRPr lang="en-US"/>
        </a:p>
      </dgm:t>
    </dgm:pt>
    <dgm:pt modelId="{06532889-F071-4487-9340-62284A88AB82}" type="sibTrans" cxnId="{E974C47C-F5C5-469F-88FC-DA9178CAB8B2}">
      <dgm:prSet/>
      <dgm:spPr/>
      <dgm:t>
        <a:bodyPr/>
        <a:lstStyle/>
        <a:p>
          <a:endParaRPr lang="en-US"/>
        </a:p>
      </dgm:t>
    </dgm:pt>
    <dgm:pt modelId="{B3D11A2A-0056-4B48-94A2-E9F738CFBCD0}">
      <dgm:prSet custT="1"/>
      <dgm:spPr/>
      <dgm:t>
        <a:bodyPr/>
        <a:lstStyle/>
        <a:p>
          <a:r>
            <a:rPr lang="en-US" sz="2100" b="1" dirty="0" smtClean="0">
              <a:solidFill>
                <a:srgbClr val="FF0000"/>
              </a:solidFill>
              <a:latin typeface="Copperplate Gothic Bold" pitchFamily="34" charset="0"/>
            </a:rPr>
            <a:t>cell migration and </a:t>
          </a:r>
          <a:r>
            <a:rPr lang="en-US" sz="2100" b="1" dirty="0" err="1" smtClean="0">
              <a:solidFill>
                <a:srgbClr val="FF0000"/>
              </a:solidFill>
              <a:latin typeface="Copperplate Gothic Bold" pitchFamily="34" charset="0"/>
            </a:rPr>
            <a:t>tubulogenesis</a:t>
          </a:r>
          <a:r>
            <a:rPr lang="en-US" sz="2100" b="1" dirty="0" smtClean="0">
              <a:solidFill>
                <a:srgbClr val="FF0000"/>
              </a:solidFill>
              <a:latin typeface="Copperplate Gothic Bold" pitchFamily="34" charset="0"/>
            </a:rPr>
            <a:t> in </a:t>
          </a:r>
          <a:r>
            <a:rPr lang="en-US" sz="2100" b="1" dirty="0" err="1" smtClean="0">
              <a:solidFill>
                <a:srgbClr val="FF0000"/>
              </a:solidFill>
              <a:latin typeface="Copperplate Gothic Bold" pitchFamily="34" charset="0"/>
            </a:rPr>
            <a:t>huvec</a:t>
          </a:r>
          <a:endParaRPr lang="en-US" sz="2100" dirty="0">
            <a:solidFill>
              <a:srgbClr val="FF0000"/>
            </a:solidFill>
            <a:latin typeface="Copperplate Gothic Bold" pitchFamily="34" charset="0"/>
          </a:endParaRPr>
        </a:p>
      </dgm:t>
    </dgm:pt>
    <dgm:pt modelId="{98D817A4-CE98-475C-B1A3-42498F8C5692}" type="parTrans" cxnId="{3AA41AD9-621C-4D6B-8615-0425D0695B5D}">
      <dgm:prSet/>
      <dgm:spPr/>
      <dgm:t>
        <a:bodyPr/>
        <a:lstStyle/>
        <a:p>
          <a:endParaRPr lang="en-US"/>
        </a:p>
      </dgm:t>
    </dgm:pt>
    <dgm:pt modelId="{7381B1C0-CCB2-47BE-A9FA-68C22F608404}" type="sibTrans" cxnId="{3AA41AD9-621C-4D6B-8615-0425D0695B5D}">
      <dgm:prSet/>
      <dgm:spPr/>
      <dgm:t>
        <a:bodyPr/>
        <a:lstStyle/>
        <a:p>
          <a:endParaRPr lang="en-US"/>
        </a:p>
      </dgm:t>
    </dgm:pt>
    <dgm:pt modelId="{EC5A26FA-CD3E-4B5D-A81A-1E819B03B7A2}">
      <dgm:prSet custT="1"/>
      <dgm:spPr/>
      <dgm:t>
        <a:bodyPr/>
        <a:lstStyle/>
        <a:p>
          <a:r>
            <a:rPr lang="en-US" sz="2100" b="1" dirty="0" smtClean="0">
              <a:solidFill>
                <a:srgbClr val="FF0000"/>
              </a:solidFill>
              <a:latin typeface="Copperplate Gothic Bold" pitchFamily="34" charset="0"/>
            </a:rPr>
            <a:t>quantification of anti-</a:t>
          </a:r>
          <a:r>
            <a:rPr lang="en-US" sz="2100" b="1" dirty="0" err="1" smtClean="0">
              <a:solidFill>
                <a:srgbClr val="FF0000"/>
              </a:solidFill>
              <a:latin typeface="Copperplate Gothic Bold" pitchFamily="34" charset="0"/>
            </a:rPr>
            <a:t>angiogenic</a:t>
          </a:r>
          <a:r>
            <a:rPr lang="en-US" sz="2100" b="1" dirty="0" smtClean="0">
              <a:solidFill>
                <a:srgbClr val="FF0000"/>
              </a:solidFill>
              <a:latin typeface="Copperplate Gothic Bold" pitchFamily="34" charset="0"/>
            </a:rPr>
            <a:t> effect of </a:t>
          </a:r>
          <a:r>
            <a:rPr lang="en-US" sz="2100" b="1" dirty="0" err="1" smtClean="0">
              <a:solidFill>
                <a:srgbClr val="FF0000"/>
              </a:solidFill>
              <a:latin typeface="Copperplate Gothic Bold" pitchFamily="34" charset="0"/>
            </a:rPr>
            <a:t>epi</a:t>
          </a:r>
          <a:r>
            <a:rPr lang="en-US" sz="2100" b="1" dirty="0" smtClean="0">
              <a:solidFill>
                <a:srgbClr val="FF0000"/>
              </a:solidFill>
              <a:latin typeface="Copperplate Gothic Bold" pitchFamily="34" charset="0"/>
            </a:rPr>
            <a:t> in relevant models of angiogenesis</a:t>
          </a:r>
          <a:endParaRPr lang="en-US" sz="2100" dirty="0">
            <a:solidFill>
              <a:srgbClr val="FF0000"/>
            </a:solidFill>
            <a:latin typeface="Copperplate Gothic Bold" pitchFamily="34" charset="0"/>
          </a:endParaRPr>
        </a:p>
      </dgm:t>
    </dgm:pt>
    <dgm:pt modelId="{6D84978C-6159-42F5-85A8-99E0261969A1}" type="parTrans" cxnId="{BF577DE8-3E40-4BD5-9BCE-681B0B91316D}">
      <dgm:prSet/>
      <dgm:spPr/>
      <dgm:t>
        <a:bodyPr/>
        <a:lstStyle/>
        <a:p>
          <a:endParaRPr lang="en-GB"/>
        </a:p>
      </dgm:t>
    </dgm:pt>
    <dgm:pt modelId="{AB9AE4C3-454F-4F4E-AF0A-D0BBF840B185}" type="sibTrans" cxnId="{BF577DE8-3E40-4BD5-9BCE-681B0B91316D}">
      <dgm:prSet/>
      <dgm:spPr/>
      <dgm:t>
        <a:bodyPr/>
        <a:lstStyle/>
        <a:p>
          <a:endParaRPr lang="en-GB"/>
        </a:p>
      </dgm:t>
    </dgm:pt>
    <dgm:pt modelId="{ADB32790-083E-412C-B70E-16641327DDF8}">
      <dgm:prSet phldrT="[Texte]" custT="1"/>
      <dgm:spPr/>
      <dgm:t>
        <a:bodyPr/>
        <a:lstStyle/>
        <a:p>
          <a:r>
            <a:rPr lang="en-US" sz="1500" b="1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Cell viability/</a:t>
          </a:r>
          <a:r>
            <a:rPr lang="en-US" sz="1500" b="1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Cytotoxicity</a:t>
          </a:r>
          <a:endParaRPr lang="en-US" sz="1500" dirty="0">
            <a:solidFill>
              <a:schemeClr val="tx1">
                <a:lumMod val="65000"/>
              </a:schemeClr>
            </a:solidFill>
            <a:latin typeface="Copperplate Gothic Bold" pitchFamily="34" charset="0"/>
          </a:endParaRPr>
        </a:p>
      </dgm:t>
    </dgm:pt>
    <dgm:pt modelId="{79654107-3301-43AE-8501-2B08A018A313}" type="sibTrans" cxnId="{DE751456-3C47-444C-AC18-6988775007D0}">
      <dgm:prSet/>
      <dgm:spPr/>
      <dgm:t>
        <a:bodyPr/>
        <a:lstStyle/>
        <a:p>
          <a:endParaRPr lang="en-US"/>
        </a:p>
      </dgm:t>
    </dgm:pt>
    <dgm:pt modelId="{5365EBBB-71FF-4A36-BEE0-B7BF7190BEA9}" type="parTrans" cxnId="{DE751456-3C47-444C-AC18-6988775007D0}">
      <dgm:prSet/>
      <dgm:spPr/>
      <dgm:t>
        <a:bodyPr/>
        <a:lstStyle/>
        <a:p>
          <a:endParaRPr lang="en-US"/>
        </a:p>
      </dgm:t>
    </dgm:pt>
    <dgm:pt modelId="{84D8641A-6068-42FF-BA88-7FD1B1E97059}" type="pres">
      <dgm:prSet presAssocID="{11713D0F-0E05-4529-AD81-1CDCBD1784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A68980-BFA2-4558-9D4C-9F5AE78C5A89}" type="pres">
      <dgm:prSet presAssocID="{EC486CEE-5F55-4942-AED3-7EFE231626D5}" presName="composite" presStyleCnt="0"/>
      <dgm:spPr/>
      <dgm:t>
        <a:bodyPr/>
        <a:lstStyle/>
        <a:p>
          <a:endParaRPr lang="en-GB"/>
        </a:p>
      </dgm:t>
    </dgm:pt>
    <dgm:pt modelId="{0F04E861-B127-4E9F-90BD-A03B56F05926}" type="pres">
      <dgm:prSet presAssocID="{EC486CEE-5F55-4942-AED3-7EFE231626D5}" presName="parentText" presStyleLbl="alignNode1" presStyleIdx="0" presStyleCnt="5" custLinFactY="100000" custLinFactNeighborY="1684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72DEA-8119-4D6F-A335-FA4AC6A7D910}" type="pres">
      <dgm:prSet presAssocID="{EC486CEE-5F55-4942-AED3-7EFE231626D5}" presName="descendantText" presStyleLbl="alignAcc1" presStyleIdx="0" presStyleCnt="5" custLinFactY="200000" custLinFactNeighborY="214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2062B-5D67-4EA6-BED3-DA8C25D18185}" type="pres">
      <dgm:prSet presAssocID="{9387A722-EF08-4E97-A210-D4037ADD2630}" presName="sp" presStyleCnt="0"/>
      <dgm:spPr/>
      <dgm:t>
        <a:bodyPr/>
        <a:lstStyle/>
        <a:p>
          <a:endParaRPr lang="en-GB"/>
        </a:p>
      </dgm:t>
    </dgm:pt>
    <dgm:pt modelId="{380E0F45-6359-412F-A58C-ABF71E021401}" type="pres">
      <dgm:prSet presAssocID="{CA14E107-9D38-4F1D-8997-1AF99DC92DFC}" presName="composite" presStyleCnt="0"/>
      <dgm:spPr/>
      <dgm:t>
        <a:bodyPr/>
        <a:lstStyle/>
        <a:p>
          <a:endParaRPr lang="en-GB"/>
        </a:p>
      </dgm:t>
    </dgm:pt>
    <dgm:pt modelId="{300B4379-824B-43D4-BF6A-8EE2E3C5E5C6}" type="pres">
      <dgm:prSet presAssocID="{CA14E107-9D38-4F1D-8997-1AF99DC92DFC}" presName="parentText" presStyleLbl="alignNode1" presStyleIdx="1" presStyleCnt="5" custLinFactY="100000" custLinFactNeighborX="0" custLinFactNeighborY="1931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C88C1-B392-471C-AFDC-0D63AE8E7454}" type="pres">
      <dgm:prSet presAssocID="{CA14E107-9D38-4F1D-8997-1AF99DC92DFC}" presName="descendantText" presStyleLbl="alignAcc1" presStyleIdx="1" presStyleCnt="5" custLinFactY="200000" custLinFactNeighborY="218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3C990-2B3D-4710-978B-C502B637E6FA}" type="pres">
      <dgm:prSet presAssocID="{F22A98D5-EE76-4BDF-94C9-B49FE1C5CED8}" presName="sp" presStyleCnt="0"/>
      <dgm:spPr/>
      <dgm:t>
        <a:bodyPr/>
        <a:lstStyle/>
        <a:p>
          <a:endParaRPr lang="en-GB"/>
        </a:p>
      </dgm:t>
    </dgm:pt>
    <dgm:pt modelId="{05781D06-9225-41C8-8B67-9F99EAA38A4E}" type="pres">
      <dgm:prSet presAssocID="{20AC61CF-E8F2-4C06-BC25-C8063D97BCD3}" presName="composite" presStyleCnt="0"/>
      <dgm:spPr/>
      <dgm:t>
        <a:bodyPr/>
        <a:lstStyle/>
        <a:p>
          <a:endParaRPr lang="en-GB"/>
        </a:p>
      </dgm:t>
    </dgm:pt>
    <dgm:pt modelId="{9A5C1C3D-9F73-4D92-ACFF-35BDD306D68C}" type="pres">
      <dgm:prSet presAssocID="{20AC61CF-E8F2-4C06-BC25-C8063D97BCD3}" presName="parentText" presStyleLbl="alignNode1" presStyleIdx="2" presStyleCnt="5" custLinFactY="-81666" custLinFactNeighborX="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B0397-9536-4280-AAF4-0B5DFB1E207B}" type="pres">
      <dgm:prSet presAssocID="{20AC61CF-E8F2-4C06-BC25-C8063D97BCD3}" presName="descendantText" presStyleLbl="alignAcc1" presStyleIdx="2" presStyleCnt="5" custLinFactY="-100000" custLinFactNeighborX="0" custLinFactNeighborY="-179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BD42C-6D6B-48EE-84E6-64FC398273A0}" type="pres">
      <dgm:prSet presAssocID="{2F4611E0-89C4-4C92-9705-697FD53C92AD}" presName="sp" presStyleCnt="0"/>
      <dgm:spPr/>
      <dgm:t>
        <a:bodyPr/>
        <a:lstStyle/>
        <a:p>
          <a:endParaRPr lang="en-GB"/>
        </a:p>
      </dgm:t>
    </dgm:pt>
    <dgm:pt modelId="{920EFDD8-DED0-4C83-9F93-FA1464F8D233}" type="pres">
      <dgm:prSet presAssocID="{5CEA3EFF-73C9-47D6-89EE-5D2D527B4CDA}" presName="composite" presStyleCnt="0"/>
      <dgm:spPr/>
      <dgm:t>
        <a:bodyPr/>
        <a:lstStyle/>
        <a:p>
          <a:endParaRPr lang="en-GB"/>
        </a:p>
      </dgm:t>
    </dgm:pt>
    <dgm:pt modelId="{6111ECB8-DF8F-4D8C-8427-657B5883E9D3}" type="pres">
      <dgm:prSet presAssocID="{5CEA3EFF-73C9-47D6-89EE-5D2D527B4CDA}" presName="parentText" presStyleLbl="alignNode1" presStyleIdx="3" presStyleCnt="5" custLinFactY="-8232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5FEDE-F1A6-4F30-9DC9-AFDB86EF470C}" type="pres">
      <dgm:prSet presAssocID="{5CEA3EFF-73C9-47D6-89EE-5D2D527B4CDA}" presName="descendantText" presStyleLbl="alignAcc1" presStyleIdx="3" presStyleCnt="5" custLinFactY="-100000" custLinFactNeighborY="-180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182DE9-22EB-404F-A918-1C4E0B71F473}" type="pres">
      <dgm:prSet presAssocID="{08E4C9F7-1DB3-4F5E-962F-D7B2625F6B32}" presName="sp" presStyleCnt="0"/>
      <dgm:spPr/>
      <dgm:t>
        <a:bodyPr/>
        <a:lstStyle/>
        <a:p>
          <a:endParaRPr lang="en-GB"/>
        </a:p>
      </dgm:t>
    </dgm:pt>
    <dgm:pt modelId="{C997505C-397D-4428-9B9A-4C17E2451553}" type="pres">
      <dgm:prSet presAssocID="{0D380E89-45B5-4F6F-9845-595F3BF8F966}" presName="composite" presStyleCnt="0"/>
      <dgm:spPr/>
      <dgm:t>
        <a:bodyPr/>
        <a:lstStyle/>
        <a:p>
          <a:endParaRPr lang="en-GB"/>
        </a:p>
      </dgm:t>
    </dgm:pt>
    <dgm:pt modelId="{4E197E0D-B2EE-47DA-9D1D-9FC3AC5BD186}" type="pres">
      <dgm:prSet presAssocID="{0D380E89-45B5-4F6F-9845-595F3BF8F966}" presName="parentText" presStyleLbl="alignNode1" presStyleIdx="4" presStyleCnt="5" custLinFactY="-8454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5452F-8CBB-4A5E-A69E-3E93C7F36E78}" type="pres">
      <dgm:prSet presAssocID="{0D380E89-45B5-4F6F-9845-595F3BF8F966}" presName="descendantText" presStyleLbl="alignAcc1" presStyleIdx="4" presStyleCnt="5" custLinFactY="-100000" custLinFactNeighborY="-183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CE19D-50CF-4EA9-A4B5-42C142FAAFE5}" type="presOf" srcId="{20AC61CF-E8F2-4C06-BC25-C8063D97BCD3}" destId="{9A5C1C3D-9F73-4D92-ACFF-35BDD306D68C}" srcOrd="0" destOrd="0" presId="urn:microsoft.com/office/officeart/2005/8/layout/chevron2"/>
    <dgm:cxn modelId="{DE751456-3C47-444C-AC18-6988775007D0}" srcId="{20AC61CF-E8F2-4C06-BC25-C8063D97BCD3}" destId="{ADB32790-083E-412C-B70E-16641327DDF8}" srcOrd="0" destOrd="0" parTransId="{5365EBBB-71FF-4A36-BEE0-B7BF7190BEA9}" sibTransId="{79654107-3301-43AE-8501-2B08A018A313}"/>
    <dgm:cxn modelId="{F793C2C1-9232-4562-AC1F-E86AD0B678CE}" srcId="{EC486CEE-5F55-4942-AED3-7EFE231626D5}" destId="{DE34E260-61C7-4A9E-853A-ED610B971C1E}" srcOrd="0" destOrd="0" parTransId="{AAA4B824-B2DB-49EE-A6B4-B890B49AFBA3}" sibTransId="{C6D476D3-DFEC-43D8-9D19-2A7E6FB163B6}"/>
    <dgm:cxn modelId="{E974C47C-F5C5-469F-88FC-DA9178CAB8B2}" srcId="{11713D0F-0E05-4529-AD81-1CDCBD178416}" destId="{0D380E89-45B5-4F6F-9845-595F3BF8F966}" srcOrd="4" destOrd="0" parTransId="{81FDDC64-305C-4EC5-924A-1A5FF2225567}" sibTransId="{06532889-F071-4487-9340-62284A88AB82}"/>
    <dgm:cxn modelId="{672EAE88-BCC7-42AC-BD6C-FFC787676C9C}" type="presOf" srcId="{EC5A26FA-CD3E-4B5D-A81A-1E819B03B7A2}" destId="{A4C5452F-8CBB-4A5E-A69E-3E93C7F36E78}" srcOrd="0" destOrd="1" presId="urn:microsoft.com/office/officeart/2005/8/layout/chevron2"/>
    <dgm:cxn modelId="{F4A0DC47-C929-4EE7-9734-FCBCC446DE8E}" type="presOf" srcId="{11713D0F-0E05-4529-AD81-1CDCBD178416}" destId="{84D8641A-6068-42FF-BA88-7FD1B1E97059}" srcOrd="0" destOrd="0" presId="urn:microsoft.com/office/officeart/2005/8/layout/chevron2"/>
    <dgm:cxn modelId="{4E7D8730-32D3-41E9-95C8-7D618A5D800C}" srcId="{CA14E107-9D38-4F1D-8997-1AF99DC92DFC}" destId="{DEE308BC-E12C-43F3-AF6B-25DB9BA0B30D}" srcOrd="1" destOrd="0" parTransId="{FBDF2F88-3B8D-474C-AAA5-D6FC99ACBBE6}" sibTransId="{F433E405-36B9-4804-A178-233EFB5C3C85}"/>
    <dgm:cxn modelId="{ABBC1B7E-DCE6-4CF1-876D-29D92BB93734}" type="presOf" srcId="{EC486CEE-5F55-4942-AED3-7EFE231626D5}" destId="{0F04E861-B127-4E9F-90BD-A03B56F05926}" srcOrd="0" destOrd="0" presId="urn:microsoft.com/office/officeart/2005/8/layout/chevron2"/>
    <dgm:cxn modelId="{8A1D41E0-42F1-4926-A8F3-E69E5A3A21E7}" srcId="{11713D0F-0E05-4529-AD81-1CDCBD178416}" destId="{EC486CEE-5F55-4942-AED3-7EFE231626D5}" srcOrd="0" destOrd="0" parTransId="{21244588-EDF4-4CBA-AF68-DC698D6A1347}" sibTransId="{9387A722-EF08-4E97-A210-D4037ADD2630}"/>
    <dgm:cxn modelId="{25D8DC1E-CB5D-4A8F-BFCD-EBD1E4B4F1AE}" type="presOf" srcId="{682960EB-AEDE-475C-95CD-3B788475E999}" destId="{C01C88C1-B392-471C-AFDC-0D63AE8E7454}" srcOrd="0" destOrd="0" presId="urn:microsoft.com/office/officeart/2005/8/layout/chevron2"/>
    <dgm:cxn modelId="{BF577DE8-3E40-4BD5-9BCE-681B0B91316D}" srcId="{0D380E89-45B5-4F6F-9845-595F3BF8F966}" destId="{EC5A26FA-CD3E-4B5D-A81A-1E819B03B7A2}" srcOrd="1" destOrd="0" parTransId="{6D84978C-6159-42F5-85A8-99E0261969A1}" sibTransId="{AB9AE4C3-454F-4F4E-AF0A-D0BBF840B185}"/>
    <dgm:cxn modelId="{CAA2B9D7-5505-4B41-A423-21CA669A395F}" type="presOf" srcId="{B3D11A2A-0056-4B48-94A2-E9F738CFBCD0}" destId="{A4C5452F-8CBB-4A5E-A69E-3E93C7F36E78}" srcOrd="0" destOrd="0" presId="urn:microsoft.com/office/officeart/2005/8/layout/chevron2"/>
    <dgm:cxn modelId="{81D0741D-4EA4-4620-8347-F542C09827B5}" srcId="{CA14E107-9D38-4F1D-8997-1AF99DC92DFC}" destId="{682960EB-AEDE-475C-95CD-3B788475E999}" srcOrd="0" destOrd="0" parTransId="{F50F318D-C59B-4CBD-A67E-EA52965F98C8}" sibTransId="{597E5520-BE96-4CC4-8815-7504D272AB34}"/>
    <dgm:cxn modelId="{EA5F4971-3F6F-4B2E-8CE4-ED21E88148E5}" srcId="{11713D0F-0E05-4529-AD81-1CDCBD178416}" destId="{5CEA3EFF-73C9-47D6-89EE-5D2D527B4CDA}" srcOrd="3" destOrd="0" parTransId="{D3ADC5E7-87A3-4B70-9FD9-003240608952}" sibTransId="{08E4C9F7-1DB3-4F5E-962F-D7B2625F6B32}"/>
    <dgm:cxn modelId="{35362081-CA79-4D1F-B8B7-9F8C7B8E55B0}" type="presOf" srcId="{0D380E89-45B5-4F6F-9845-595F3BF8F966}" destId="{4E197E0D-B2EE-47DA-9D1D-9FC3AC5BD186}" srcOrd="0" destOrd="0" presId="urn:microsoft.com/office/officeart/2005/8/layout/chevron2"/>
    <dgm:cxn modelId="{9DBF693A-5BE1-4A06-A1A1-E441DC3FC9D1}" type="presOf" srcId="{DE34E260-61C7-4A9E-853A-ED610B971C1E}" destId="{D6272DEA-8119-4D6F-A335-FA4AC6A7D910}" srcOrd="0" destOrd="0" presId="urn:microsoft.com/office/officeart/2005/8/layout/chevron2"/>
    <dgm:cxn modelId="{A8AEFF72-BA6F-4580-99E7-D5D5933475B2}" type="presOf" srcId="{AE32EDD0-84E7-4256-B7B3-89F7B0229D06}" destId="{CD35FEDE-F1A6-4F30-9DC9-AFDB86EF470C}" srcOrd="0" destOrd="0" presId="urn:microsoft.com/office/officeart/2005/8/layout/chevron2"/>
    <dgm:cxn modelId="{3AA41AD9-621C-4D6B-8615-0425D0695B5D}" srcId="{0D380E89-45B5-4F6F-9845-595F3BF8F966}" destId="{B3D11A2A-0056-4B48-94A2-E9F738CFBCD0}" srcOrd="0" destOrd="0" parTransId="{98D817A4-CE98-475C-B1A3-42498F8C5692}" sibTransId="{7381B1C0-CCB2-47BE-A9FA-68C22F608404}"/>
    <dgm:cxn modelId="{097432B4-CF62-4251-92C8-4B1393F8C924}" srcId="{11713D0F-0E05-4529-AD81-1CDCBD178416}" destId="{20AC61CF-E8F2-4C06-BC25-C8063D97BCD3}" srcOrd="2" destOrd="0" parTransId="{844F51C1-4309-49DF-A5C5-4727C5086AAE}" sibTransId="{2F4611E0-89C4-4C92-9705-697FD53C92AD}"/>
    <dgm:cxn modelId="{92E73508-6F26-41A3-8175-D4BF9FBEC272}" type="presOf" srcId="{5CEA3EFF-73C9-47D6-89EE-5D2D527B4CDA}" destId="{6111ECB8-DF8F-4D8C-8427-657B5883E9D3}" srcOrd="0" destOrd="0" presId="urn:microsoft.com/office/officeart/2005/8/layout/chevron2"/>
    <dgm:cxn modelId="{6AA2D6F1-A5AC-4CC7-9DCD-42643A4C3FA3}" type="presOf" srcId="{ADB32790-083E-412C-B70E-16641327DDF8}" destId="{2E1B0397-9536-4280-AAF4-0B5DFB1E207B}" srcOrd="0" destOrd="0" presId="urn:microsoft.com/office/officeart/2005/8/layout/chevron2"/>
    <dgm:cxn modelId="{D05729A1-60B1-4DE1-A084-C39933F7C22F}" srcId="{11713D0F-0E05-4529-AD81-1CDCBD178416}" destId="{CA14E107-9D38-4F1D-8997-1AF99DC92DFC}" srcOrd="1" destOrd="0" parTransId="{CCE1BC97-07EC-4E0B-B6FE-9480236989BC}" sibTransId="{F22A98D5-EE76-4BDF-94C9-B49FE1C5CED8}"/>
    <dgm:cxn modelId="{42122030-CF33-447A-B3B7-223346A5F916}" type="presOf" srcId="{DEE308BC-E12C-43F3-AF6B-25DB9BA0B30D}" destId="{C01C88C1-B392-471C-AFDC-0D63AE8E7454}" srcOrd="0" destOrd="1" presId="urn:microsoft.com/office/officeart/2005/8/layout/chevron2"/>
    <dgm:cxn modelId="{D7EC7689-DA89-48E7-AFEC-D337689FD95F}" srcId="{5CEA3EFF-73C9-47D6-89EE-5D2D527B4CDA}" destId="{AE32EDD0-84E7-4256-B7B3-89F7B0229D06}" srcOrd="0" destOrd="0" parTransId="{30D07156-E112-4347-8245-BE261FB88489}" sibTransId="{A989DFEC-B9E7-412E-AEE9-246CEC59CDD6}"/>
    <dgm:cxn modelId="{5E7BE04D-83D1-479D-9702-818104A587B1}" type="presOf" srcId="{CA14E107-9D38-4F1D-8997-1AF99DC92DFC}" destId="{300B4379-824B-43D4-BF6A-8EE2E3C5E5C6}" srcOrd="0" destOrd="0" presId="urn:microsoft.com/office/officeart/2005/8/layout/chevron2"/>
    <dgm:cxn modelId="{848B1953-9167-464B-87FC-CC66EE587C0C}" type="presParOf" srcId="{84D8641A-6068-42FF-BA88-7FD1B1E97059}" destId="{FEA68980-BFA2-4558-9D4C-9F5AE78C5A89}" srcOrd="0" destOrd="0" presId="urn:microsoft.com/office/officeart/2005/8/layout/chevron2"/>
    <dgm:cxn modelId="{CFE66318-F65F-4F00-9EC0-F294F8135E55}" type="presParOf" srcId="{FEA68980-BFA2-4558-9D4C-9F5AE78C5A89}" destId="{0F04E861-B127-4E9F-90BD-A03B56F05926}" srcOrd="0" destOrd="0" presId="urn:microsoft.com/office/officeart/2005/8/layout/chevron2"/>
    <dgm:cxn modelId="{0D5D0254-A38B-478D-915C-9E60C236FCB6}" type="presParOf" srcId="{FEA68980-BFA2-4558-9D4C-9F5AE78C5A89}" destId="{D6272DEA-8119-4D6F-A335-FA4AC6A7D910}" srcOrd="1" destOrd="0" presId="urn:microsoft.com/office/officeart/2005/8/layout/chevron2"/>
    <dgm:cxn modelId="{365288CF-FD5B-4ED7-AB8D-3AE396E1FDDE}" type="presParOf" srcId="{84D8641A-6068-42FF-BA88-7FD1B1E97059}" destId="{7CA2062B-5D67-4EA6-BED3-DA8C25D18185}" srcOrd="1" destOrd="0" presId="urn:microsoft.com/office/officeart/2005/8/layout/chevron2"/>
    <dgm:cxn modelId="{84F736B1-AA3D-4F7B-B1FB-07A378DCD34F}" type="presParOf" srcId="{84D8641A-6068-42FF-BA88-7FD1B1E97059}" destId="{380E0F45-6359-412F-A58C-ABF71E021401}" srcOrd="2" destOrd="0" presId="urn:microsoft.com/office/officeart/2005/8/layout/chevron2"/>
    <dgm:cxn modelId="{1DC146BD-B4C8-486D-89B5-C6375BDBAED7}" type="presParOf" srcId="{380E0F45-6359-412F-A58C-ABF71E021401}" destId="{300B4379-824B-43D4-BF6A-8EE2E3C5E5C6}" srcOrd="0" destOrd="0" presId="urn:microsoft.com/office/officeart/2005/8/layout/chevron2"/>
    <dgm:cxn modelId="{8D25F09C-A36D-447C-8E34-CE99E0756A6F}" type="presParOf" srcId="{380E0F45-6359-412F-A58C-ABF71E021401}" destId="{C01C88C1-B392-471C-AFDC-0D63AE8E7454}" srcOrd="1" destOrd="0" presId="urn:microsoft.com/office/officeart/2005/8/layout/chevron2"/>
    <dgm:cxn modelId="{16AD15A1-17D6-4791-8DC9-70EF05841EC2}" type="presParOf" srcId="{84D8641A-6068-42FF-BA88-7FD1B1E97059}" destId="{61B3C990-2B3D-4710-978B-C502B637E6FA}" srcOrd="3" destOrd="0" presId="urn:microsoft.com/office/officeart/2005/8/layout/chevron2"/>
    <dgm:cxn modelId="{6FD5EB24-B57D-4825-AA71-1AD234ABA4A0}" type="presParOf" srcId="{84D8641A-6068-42FF-BA88-7FD1B1E97059}" destId="{05781D06-9225-41C8-8B67-9F99EAA38A4E}" srcOrd="4" destOrd="0" presId="urn:microsoft.com/office/officeart/2005/8/layout/chevron2"/>
    <dgm:cxn modelId="{C515F966-3492-417C-9FDB-22E0E75DC2E9}" type="presParOf" srcId="{05781D06-9225-41C8-8B67-9F99EAA38A4E}" destId="{9A5C1C3D-9F73-4D92-ACFF-35BDD306D68C}" srcOrd="0" destOrd="0" presId="urn:microsoft.com/office/officeart/2005/8/layout/chevron2"/>
    <dgm:cxn modelId="{1A040FDF-F50D-4658-B068-E13EC6A51757}" type="presParOf" srcId="{05781D06-9225-41C8-8B67-9F99EAA38A4E}" destId="{2E1B0397-9536-4280-AAF4-0B5DFB1E207B}" srcOrd="1" destOrd="0" presId="urn:microsoft.com/office/officeart/2005/8/layout/chevron2"/>
    <dgm:cxn modelId="{21725BB3-BFA7-437A-ADA7-5EBF7261B139}" type="presParOf" srcId="{84D8641A-6068-42FF-BA88-7FD1B1E97059}" destId="{570BD42C-6D6B-48EE-84E6-64FC398273A0}" srcOrd="5" destOrd="0" presId="urn:microsoft.com/office/officeart/2005/8/layout/chevron2"/>
    <dgm:cxn modelId="{04EE1FCF-3018-4EBD-82D6-A1A0732FC2F8}" type="presParOf" srcId="{84D8641A-6068-42FF-BA88-7FD1B1E97059}" destId="{920EFDD8-DED0-4C83-9F93-FA1464F8D233}" srcOrd="6" destOrd="0" presId="urn:microsoft.com/office/officeart/2005/8/layout/chevron2"/>
    <dgm:cxn modelId="{C060C933-85BA-4095-B5CA-934C8D75962D}" type="presParOf" srcId="{920EFDD8-DED0-4C83-9F93-FA1464F8D233}" destId="{6111ECB8-DF8F-4D8C-8427-657B5883E9D3}" srcOrd="0" destOrd="0" presId="urn:microsoft.com/office/officeart/2005/8/layout/chevron2"/>
    <dgm:cxn modelId="{460DB243-99C5-4E8A-92BC-42CEA92B6202}" type="presParOf" srcId="{920EFDD8-DED0-4C83-9F93-FA1464F8D233}" destId="{CD35FEDE-F1A6-4F30-9DC9-AFDB86EF470C}" srcOrd="1" destOrd="0" presId="urn:microsoft.com/office/officeart/2005/8/layout/chevron2"/>
    <dgm:cxn modelId="{F32D2759-F7CF-4B46-B0AF-A1902786C2E1}" type="presParOf" srcId="{84D8641A-6068-42FF-BA88-7FD1B1E97059}" destId="{C6182DE9-22EB-404F-A918-1C4E0B71F473}" srcOrd="7" destOrd="0" presId="urn:microsoft.com/office/officeart/2005/8/layout/chevron2"/>
    <dgm:cxn modelId="{0DE07FAC-0626-4591-A2EE-732764F48FEC}" type="presParOf" srcId="{84D8641A-6068-42FF-BA88-7FD1B1E97059}" destId="{C997505C-397D-4428-9B9A-4C17E2451553}" srcOrd="8" destOrd="0" presId="urn:microsoft.com/office/officeart/2005/8/layout/chevron2"/>
    <dgm:cxn modelId="{C9E99F04-905A-4C9C-8532-7E3ECB0D41C0}" type="presParOf" srcId="{C997505C-397D-4428-9B9A-4C17E2451553}" destId="{4E197E0D-B2EE-47DA-9D1D-9FC3AC5BD186}" srcOrd="0" destOrd="0" presId="urn:microsoft.com/office/officeart/2005/8/layout/chevron2"/>
    <dgm:cxn modelId="{DC25A0D3-BE68-44E0-87A0-A7DD469324A3}" type="presParOf" srcId="{C997505C-397D-4428-9B9A-4C17E2451553}" destId="{A4C5452F-8CBB-4A5E-A69E-3E93C7F36E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713D0F-0E05-4529-AD81-1CDCBD178416}" type="doc">
      <dgm:prSet loTypeId="urn:microsoft.com/office/officeart/2005/8/layout/chevron2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486CEE-5F55-4942-AED3-7EFE231626D5}">
      <dgm:prSet phldrT="[Texte]" custT="1"/>
      <dgm:spPr/>
      <dgm:t>
        <a:bodyPr/>
        <a:lstStyle/>
        <a:p>
          <a:r>
            <a:rPr lang="en-US" sz="1050" b="1" dirty="0" smtClean="0">
              <a:solidFill>
                <a:srgbClr val="7030A0"/>
              </a:solidFill>
              <a:latin typeface="Aharoni" pitchFamily="2" charset="-79"/>
              <a:ea typeface="ＭＳ Ｐゴシック" pitchFamily="-65" charset="-128"/>
              <a:cs typeface="Aharoni" pitchFamily="2" charset="-79"/>
            </a:rPr>
            <a:t>Western-blot</a:t>
          </a:r>
        </a:p>
        <a:p>
          <a:r>
            <a:rPr lang="en-US" sz="1050" b="1" dirty="0" smtClean="0">
              <a:solidFill>
                <a:srgbClr val="7030A0"/>
              </a:solidFill>
              <a:latin typeface="Aharoni" pitchFamily="2" charset="-79"/>
              <a:ea typeface="ＭＳ Ｐゴシック" pitchFamily="-65" charset="-128"/>
              <a:cs typeface="Aharoni" pitchFamily="2" charset="-79"/>
            </a:rPr>
            <a:t>and IF</a:t>
          </a:r>
          <a:endParaRPr lang="en-US" sz="1050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21244588-EDF4-4CBA-AF68-DC698D6A1347}" type="parTrans" cxnId="{8A1D41E0-42F1-4926-A8F3-E69E5A3A21E7}">
      <dgm:prSet/>
      <dgm:spPr/>
      <dgm:t>
        <a:bodyPr/>
        <a:lstStyle/>
        <a:p>
          <a:endParaRPr lang="en-US"/>
        </a:p>
      </dgm:t>
    </dgm:pt>
    <dgm:pt modelId="{9387A722-EF08-4E97-A210-D4037ADD2630}" type="sibTrans" cxnId="{8A1D41E0-42F1-4926-A8F3-E69E5A3A21E7}">
      <dgm:prSet/>
      <dgm:spPr/>
      <dgm:t>
        <a:bodyPr/>
        <a:lstStyle/>
        <a:p>
          <a:endParaRPr lang="en-US"/>
        </a:p>
      </dgm:t>
    </dgm:pt>
    <dgm:pt modelId="{DE34E260-61C7-4A9E-853A-ED610B971C1E}">
      <dgm:prSet phldrT="[Texte]" custT="1"/>
      <dgm:spPr/>
      <dgm:t>
        <a:bodyPr/>
        <a:lstStyle/>
        <a:p>
          <a:r>
            <a:rPr lang="en-US" sz="4000" b="1" dirty="0" smtClean="0">
              <a:solidFill>
                <a:srgbClr val="7030A0"/>
              </a:solidFill>
              <a:latin typeface="Centaur" pitchFamily="18" charset="0"/>
            </a:rPr>
            <a:t>Global </a:t>
          </a:r>
          <a:r>
            <a:rPr lang="en-US" sz="4000" b="1" dirty="0" err="1" smtClean="0">
              <a:solidFill>
                <a:srgbClr val="7030A0"/>
              </a:solidFill>
              <a:latin typeface="Centaur" pitchFamily="18" charset="0"/>
            </a:rPr>
            <a:t>histone</a:t>
          </a:r>
          <a:r>
            <a:rPr lang="en-US" sz="4000" b="1" dirty="0" smtClean="0">
              <a:solidFill>
                <a:srgbClr val="7030A0"/>
              </a:solidFill>
              <a:latin typeface="Centaur" pitchFamily="18" charset="0"/>
            </a:rPr>
            <a:t> </a:t>
          </a:r>
          <a:r>
            <a:rPr lang="en-US" sz="4000" b="1" dirty="0" err="1" smtClean="0">
              <a:solidFill>
                <a:srgbClr val="7030A0"/>
              </a:solidFill>
              <a:latin typeface="Centaur" pitchFamily="18" charset="0"/>
            </a:rPr>
            <a:t>acetylation</a:t>
          </a:r>
          <a:endParaRPr lang="en-US" sz="4000" dirty="0">
            <a:solidFill>
              <a:srgbClr val="7030A0"/>
            </a:solidFill>
            <a:latin typeface="Centaur" pitchFamily="18" charset="0"/>
          </a:endParaRPr>
        </a:p>
      </dgm:t>
    </dgm:pt>
    <dgm:pt modelId="{AAA4B824-B2DB-49EE-A6B4-B890B49AFBA3}" type="parTrans" cxnId="{F793C2C1-9232-4562-AC1F-E86AD0B678CE}">
      <dgm:prSet/>
      <dgm:spPr/>
      <dgm:t>
        <a:bodyPr/>
        <a:lstStyle/>
        <a:p>
          <a:endParaRPr lang="en-US"/>
        </a:p>
      </dgm:t>
    </dgm:pt>
    <dgm:pt modelId="{C6D476D3-DFEC-43D8-9D19-2A7E6FB163B6}" type="sibTrans" cxnId="{F793C2C1-9232-4562-AC1F-E86AD0B678CE}">
      <dgm:prSet/>
      <dgm:spPr/>
      <dgm:t>
        <a:bodyPr/>
        <a:lstStyle/>
        <a:p>
          <a:endParaRPr lang="en-US"/>
        </a:p>
      </dgm:t>
    </dgm:pt>
    <dgm:pt modelId="{CA14E107-9D38-4F1D-8997-1AF99DC92DFC}">
      <dgm:prSet phldrT="[Texte]" custT="1"/>
      <dgm:spPr/>
      <dgm:t>
        <a:bodyPr/>
        <a:lstStyle/>
        <a:p>
          <a:r>
            <a:rPr lang="en-US" sz="105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Microarray  and IPA software</a:t>
          </a:r>
          <a:endParaRPr lang="en-US" sz="105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gm:t>
    </dgm:pt>
    <dgm:pt modelId="{CCE1BC97-07EC-4E0B-B6FE-9480236989BC}" type="parTrans" cxnId="{D05729A1-60B1-4DE1-A084-C39933F7C22F}">
      <dgm:prSet/>
      <dgm:spPr/>
      <dgm:t>
        <a:bodyPr/>
        <a:lstStyle/>
        <a:p>
          <a:endParaRPr lang="en-US"/>
        </a:p>
      </dgm:t>
    </dgm:pt>
    <dgm:pt modelId="{F22A98D5-EE76-4BDF-94C9-B49FE1C5CED8}" type="sibTrans" cxnId="{D05729A1-60B1-4DE1-A084-C39933F7C22F}">
      <dgm:prSet/>
      <dgm:spPr/>
      <dgm:t>
        <a:bodyPr/>
        <a:lstStyle/>
        <a:p>
          <a:endParaRPr lang="en-US"/>
        </a:p>
      </dgm:t>
    </dgm:pt>
    <dgm:pt modelId="{682960EB-AEDE-475C-95CD-3B788475E999}">
      <dgm:prSet phldrT="[Texte]" custT="1"/>
      <dgm:spPr/>
      <dgm:t>
        <a:bodyPr/>
        <a:lstStyle/>
        <a:p>
          <a:r>
            <a:rPr lang="en-US" sz="2000" b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DNA methylation (Illumina Infinium BeadChip Methylation27 v1 Assay)</a:t>
          </a:r>
          <a:endParaRPr lang="en-US" sz="20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gm:t>
    </dgm:pt>
    <dgm:pt modelId="{F50F318D-C59B-4CBD-A67E-EA52965F98C8}" type="parTrans" cxnId="{81D0741D-4EA4-4620-8347-F542C09827B5}">
      <dgm:prSet/>
      <dgm:spPr/>
      <dgm:t>
        <a:bodyPr/>
        <a:lstStyle/>
        <a:p>
          <a:endParaRPr lang="en-US"/>
        </a:p>
      </dgm:t>
    </dgm:pt>
    <dgm:pt modelId="{597E5520-BE96-4CC4-8815-7504D272AB34}" type="sibTrans" cxnId="{81D0741D-4EA4-4620-8347-F542C09827B5}">
      <dgm:prSet/>
      <dgm:spPr/>
      <dgm:t>
        <a:bodyPr/>
        <a:lstStyle/>
        <a:p>
          <a:endParaRPr lang="en-US"/>
        </a:p>
      </dgm:t>
    </dgm:pt>
    <dgm:pt modelId="{20AC61CF-E8F2-4C06-BC25-C8063D97BCD3}">
      <dgm:prSet phldrT="[Texte]" custT="1"/>
      <dgm:spPr/>
      <dgm:t>
        <a:bodyPr/>
        <a:lstStyle/>
        <a:p>
          <a:r>
            <a:rPr lang="en-US" sz="1200" b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Metabolic MTS assay</a:t>
          </a:r>
          <a:endParaRPr lang="en-US" sz="1200" b="1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gm:t>
    </dgm:pt>
    <dgm:pt modelId="{844F51C1-4309-49DF-A5C5-4727C5086AAE}" type="parTrans" cxnId="{097432B4-CF62-4251-92C8-4B1393F8C924}">
      <dgm:prSet/>
      <dgm:spPr/>
      <dgm:t>
        <a:bodyPr/>
        <a:lstStyle/>
        <a:p>
          <a:endParaRPr lang="en-US"/>
        </a:p>
      </dgm:t>
    </dgm:pt>
    <dgm:pt modelId="{2F4611E0-89C4-4C92-9705-697FD53C92AD}" type="sibTrans" cxnId="{097432B4-CF62-4251-92C8-4B1393F8C924}">
      <dgm:prSet/>
      <dgm:spPr/>
      <dgm:t>
        <a:bodyPr/>
        <a:lstStyle/>
        <a:p>
          <a:endParaRPr lang="en-US"/>
        </a:p>
      </dgm:t>
    </dgm:pt>
    <dgm:pt modelId="{DEE308BC-E12C-43F3-AF6B-25DB9BA0B30D}">
      <dgm:prSet custT="1"/>
      <dgm:spPr/>
      <dgm:t>
        <a:bodyPr/>
        <a:lstStyle/>
        <a:p>
          <a:r>
            <a:rPr lang="en-US" sz="2000" b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Transcriptional expression analysis (Illumina HumanHT-12 v3 Expression BeadChip)</a:t>
          </a:r>
          <a:endParaRPr lang="en-US" sz="2000" b="1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gm:t>
    </dgm:pt>
    <dgm:pt modelId="{FBDF2F88-3B8D-474C-AAA5-D6FC99ACBBE6}" type="parTrans" cxnId="{4E7D8730-32D3-41E9-95C8-7D618A5D800C}">
      <dgm:prSet/>
      <dgm:spPr/>
      <dgm:t>
        <a:bodyPr/>
        <a:lstStyle/>
        <a:p>
          <a:endParaRPr lang="en-US"/>
        </a:p>
      </dgm:t>
    </dgm:pt>
    <dgm:pt modelId="{F433E405-36B9-4804-A178-233EFB5C3C85}" type="sibTrans" cxnId="{4E7D8730-32D3-41E9-95C8-7D618A5D800C}">
      <dgm:prSet/>
      <dgm:spPr/>
      <dgm:t>
        <a:bodyPr/>
        <a:lstStyle/>
        <a:p>
          <a:endParaRPr lang="en-US"/>
        </a:p>
      </dgm:t>
    </dgm:pt>
    <dgm:pt modelId="{5CEA3EFF-73C9-47D6-89EE-5D2D527B4CDA}">
      <dgm:prSet custT="1"/>
      <dgm:spPr/>
      <dgm:t>
        <a:bodyPr/>
        <a:lstStyle/>
        <a:p>
          <a:r>
            <a:rPr lang="en-US" sz="1050" b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PE Annexin V  - 7AAD labelling </a:t>
          </a:r>
          <a:endParaRPr lang="en-US" sz="1050" b="1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gm:t>
    </dgm:pt>
    <dgm:pt modelId="{D3ADC5E7-87A3-4B70-9FD9-003240608952}" type="parTrans" cxnId="{EA5F4971-3F6F-4B2E-8CE4-ED21E88148E5}">
      <dgm:prSet/>
      <dgm:spPr/>
      <dgm:t>
        <a:bodyPr/>
        <a:lstStyle/>
        <a:p>
          <a:endParaRPr lang="en-US"/>
        </a:p>
      </dgm:t>
    </dgm:pt>
    <dgm:pt modelId="{08E4C9F7-1DB3-4F5E-962F-D7B2625F6B32}" type="sibTrans" cxnId="{EA5F4971-3F6F-4B2E-8CE4-ED21E88148E5}">
      <dgm:prSet/>
      <dgm:spPr/>
      <dgm:t>
        <a:bodyPr/>
        <a:lstStyle/>
        <a:p>
          <a:endParaRPr lang="en-US"/>
        </a:p>
      </dgm:t>
    </dgm:pt>
    <dgm:pt modelId="{AE32EDD0-84E7-4256-B7B3-89F7B0229D06}">
      <dgm:prSet custT="1"/>
      <dgm:spPr/>
      <dgm:t>
        <a:bodyPr/>
        <a:lstStyle/>
        <a:p>
          <a:r>
            <a:rPr lang="en-US" sz="2000" b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Apoptosis</a:t>
          </a:r>
          <a:endParaRPr lang="en-US" sz="20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gm:t>
    </dgm:pt>
    <dgm:pt modelId="{30D07156-E112-4347-8245-BE261FB88489}" type="parTrans" cxnId="{D7EC7689-DA89-48E7-AFEC-D337689FD95F}">
      <dgm:prSet/>
      <dgm:spPr/>
      <dgm:t>
        <a:bodyPr/>
        <a:lstStyle/>
        <a:p>
          <a:endParaRPr lang="en-US"/>
        </a:p>
      </dgm:t>
    </dgm:pt>
    <dgm:pt modelId="{A989DFEC-B9E7-412E-AEE9-246CEC59CDD6}" type="sibTrans" cxnId="{D7EC7689-DA89-48E7-AFEC-D337689FD95F}">
      <dgm:prSet/>
      <dgm:spPr/>
      <dgm:t>
        <a:bodyPr/>
        <a:lstStyle/>
        <a:p>
          <a:endParaRPr lang="en-US"/>
        </a:p>
      </dgm:t>
    </dgm:pt>
    <dgm:pt modelId="{0D380E89-45B5-4F6F-9845-595F3BF8F966}">
      <dgm:prSet custT="1"/>
      <dgm:spPr/>
      <dgm:t>
        <a:bodyPr/>
        <a:lstStyle/>
        <a:p>
          <a:r>
            <a:rPr lang="en-US" sz="1050" b="1" i="1" u="none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 A</a:t>
          </a:r>
          <a:r>
            <a:rPr lang="en-US" sz="1050" b="1" u="none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ngiogenesis assays</a:t>
          </a:r>
          <a:endParaRPr lang="en-US" sz="1050" b="1" u="none" dirty="0" smtClean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gm:t>
    </dgm:pt>
    <dgm:pt modelId="{81FDDC64-305C-4EC5-924A-1A5FF2225567}" type="parTrans" cxnId="{E974C47C-F5C5-469F-88FC-DA9178CAB8B2}">
      <dgm:prSet/>
      <dgm:spPr/>
      <dgm:t>
        <a:bodyPr/>
        <a:lstStyle/>
        <a:p>
          <a:endParaRPr lang="en-US"/>
        </a:p>
      </dgm:t>
    </dgm:pt>
    <dgm:pt modelId="{06532889-F071-4487-9340-62284A88AB82}" type="sibTrans" cxnId="{E974C47C-F5C5-469F-88FC-DA9178CAB8B2}">
      <dgm:prSet/>
      <dgm:spPr/>
      <dgm:t>
        <a:bodyPr/>
        <a:lstStyle/>
        <a:p>
          <a:endParaRPr lang="en-US"/>
        </a:p>
      </dgm:t>
    </dgm:pt>
    <dgm:pt modelId="{B3D11A2A-0056-4B48-94A2-E9F738CFBCD0}">
      <dgm:prSet custT="1"/>
      <dgm:spPr/>
      <dgm:t>
        <a:bodyPr/>
        <a:lstStyle/>
        <a:p>
          <a:r>
            <a:rPr lang="en-US" sz="2000" b="1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Cell migration and </a:t>
          </a:r>
          <a:r>
            <a:rPr lang="en-US" sz="2000" b="1" dirty="0" err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tubulogenesis</a:t>
          </a:r>
          <a:r>
            <a:rPr lang="en-US" sz="2000" b="1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 in </a:t>
          </a:r>
          <a:r>
            <a:rPr lang="en-US" sz="2000" b="1" dirty="0" err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huvec</a:t>
          </a:r>
          <a:endParaRPr lang="en-US" sz="20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gm:t>
    </dgm:pt>
    <dgm:pt modelId="{98D817A4-CE98-475C-B1A3-42498F8C5692}" type="parTrans" cxnId="{3AA41AD9-621C-4D6B-8615-0425D0695B5D}">
      <dgm:prSet/>
      <dgm:spPr/>
      <dgm:t>
        <a:bodyPr/>
        <a:lstStyle/>
        <a:p>
          <a:endParaRPr lang="en-US"/>
        </a:p>
      </dgm:t>
    </dgm:pt>
    <dgm:pt modelId="{7381B1C0-CCB2-47BE-A9FA-68C22F608404}" type="sibTrans" cxnId="{3AA41AD9-621C-4D6B-8615-0425D0695B5D}">
      <dgm:prSet/>
      <dgm:spPr/>
      <dgm:t>
        <a:bodyPr/>
        <a:lstStyle/>
        <a:p>
          <a:endParaRPr lang="en-US"/>
        </a:p>
      </dgm:t>
    </dgm:pt>
    <dgm:pt modelId="{EC5A26FA-CD3E-4B5D-A81A-1E819B03B7A2}">
      <dgm:prSet custT="1"/>
      <dgm:spPr/>
      <dgm:t>
        <a:bodyPr/>
        <a:lstStyle/>
        <a:p>
          <a:r>
            <a:rPr lang="en-US" sz="2000" b="1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Quantification of anti-</a:t>
          </a:r>
          <a:r>
            <a:rPr lang="en-US" sz="2000" b="1" dirty="0" err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angiogenic</a:t>
          </a:r>
          <a:r>
            <a:rPr lang="en-US" sz="2000" b="1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 effect of </a:t>
          </a:r>
          <a:r>
            <a:rPr lang="en-US" sz="2000" b="1" dirty="0" err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epi</a:t>
          </a:r>
          <a:r>
            <a:rPr lang="en-US" sz="2000" b="1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 in relevant models of angiogenesis</a:t>
          </a:r>
          <a:endParaRPr lang="en-US" sz="20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gm:t>
    </dgm:pt>
    <dgm:pt modelId="{6D84978C-6159-42F5-85A8-99E0261969A1}" type="parTrans" cxnId="{BF577DE8-3E40-4BD5-9BCE-681B0B91316D}">
      <dgm:prSet/>
      <dgm:spPr/>
      <dgm:t>
        <a:bodyPr/>
        <a:lstStyle/>
        <a:p>
          <a:endParaRPr lang="en-GB"/>
        </a:p>
      </dgm:t>
    </dgm:pt>
    <dgm:pt modelId="{AB9AE4C3-454F-4F4E-AF0A-D0BBF840B185}" type="sibTrans" cxnId="{BF577DE8-3E40-4BD5-9BCE-681B0B91316D}">
      <dgm:prSet/>
      <dgm:spPr/>
      <dgm:t>
        <a:bodyPr/>
        <a:lstStyle/>
        <a:p>
          <a:endParaRPr lang="en-GB"/>
        </a:p>
      </dgm:t>
    </dgm:pt>
    <dgm:pt modelId="{ADB32790-083E-412C-B70E-16641327DDF8}">
      <dgm:prSet phldrT="[Texte]" custT="1"/>
      <dgm:spPr/>
      <dgm:t>
        <a:bodyPr/>
        <a:lstStyle/>
        <a:p>
          <a:r>
            <a:rPr lang="en-US" sz="2000" b="1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Cell viability/</a:t>
          </a:r>
          <a:r>
            <a:rPr lang="en-US" sz="2000" b="1" dirty="0" err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Cytotoxicity</a:t>
          </a:r>
          <a:endParaRPr lang="en-US" sz="20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gm:t>
    </dgm:pt>
    <dgm:pt modelId="{79654107-3301-43AE-8501-2B08A018A313}" type="sibTrans" cxnId="{DE751456-3C47-444C-AC18-6988775007D0}">
      <dgm:prSet/>
      <dgm:spPr/>
      <dgm:t>
        <a:bodyPr/>
        <a:lstStyle/>
        <a:p>
          <a:endParaRPr lang="en-US"/>
        </a:p>
      </dgm:t>
    </dgm:pt>
    <dgm:pt modelId="{5365EBBB-71FF-4A36-BEE0-B7BF7190BEA9}" type="parTrans" cxnId="{DE751456-3C47-444C-AC18-6988775007D0}">
      <dgm:prSet/>
      <dgm:spPr/>
      <dgm:t>
        <a:bodyPr/>
        <a:lstStyle/>
        <a:p>
          <a:endParaRPr lang="en-US"/>
        </a:p>
      </dgm:t>
    </dgm:pt>
    <dgm:pt modelId="{84D8641A-6068-42FF-BA88-7FD1B1E97059}" type="pres">
      <dgm:prSet presAssocID="{11713D0F-0E05-4529-AD81-1CDCBD1784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A68980-BFA2-4558-9D4C-9F5AE78C5A89}" type="pres">
      <dgm:prSet presAssocID="{EC486CEE-5F55-4942-AED3-7EFE231626D5}" presName="composite" presStyleCnt="0"/>
      <dgm:spPr/>
      <dgm:t>
        <a:bodyPr/>
        <a:lstStyle/>
        <a:p>
          <a:endParaRPr lang="en-GB"/>
        </a:p>
      </dgm:t>
    </dgm:pt>
    <dgm:pt modelId="{0F04E861-B127-4E9F-90BD-A03B56F05926}" type="pres">
      <dgm:prSet presAssocID="{EC486CEE-5F55-4942-AED3-7EFE231626D5}" presName="parentText" presStyleLbl="alignNode1" presStyleIdx="0" presStyleCnt="5" custLinFactY="100000" custLinFactNeighborY="1684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72DEA-8119-4D6F-A335-FA4AC6A7D910}" type="pres">
      <dgm:prSet presAssocID="{EC486CEE-5F55-4942-AED3-7EFE231626D5}" presName="descendantText" presStyleLbl="alignAcc1" presStyleIdx="0" presStyleCnt="5" custLinFactY="200000" custLinFactNeighborY="214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2062B-5D67-4EA6-BED3-DA8C25D18185}" type="pres">
      <dgm:prSet presAssocID="{9387A722-EF08-4E97-A210-D4037ADD2630}" presName="sp" presStyleCnt="0"/>
      <dgm:spPr/>
      <dgm:t>
        <a:bodyPr/>
        <a:lstStyle/>
        <a:p>
          <a:endParaRPr lang="en-GB"/>
        </a:p>
      </dgm:t>
    </dgm:pt>
    <dgm:pt modelId="{380E0F45-6359-412F-A58C-ABF71E021401}" type="pres">
      <dgm:prSet presAssocID="{CA14E107-9D38-4F1D-8997-1AF99DC92DFC}" presName="composite" presStyleCnt="0"/>
      <dgm:spPr/>
      <dgm:t>
        <a:bodyPr/>
        <a:lstStyle/>
        <a:p>
          <a:endParaRPr lang="en-GB"/>
        </a:p>
      </dgm:t>
    </dgm:pt>
    <dgm:pt modelId="{300B4379-824B-43D4-BF6A-8EE2E3C5E5C6}" type="pres">
      <dgm:prSet presAssocID="{CA14E107-9D38-4F1D-8997-1AF99DC92DFC}" presName="parentText" presStyleLbl="alignNode1" presStyleIdx="1" presStyleCnt="5" custLinFactY="100000" custLinFactNeighborX="0" custLinFactNeighborY="1931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C88C1-B392-471C-AFDC-0D63AE8E7454}" type="pres">
      <dgm:prSet presAssocID="{CA14E107-9D38-4F1D-8997-1AF99DC92DFC}" presName="descendantText" presStyleLbl="alignAcc1" presStyleIdx="1" presStyleCnt="5" custLinFactY="200000" custLinFactNeighborY="218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3C990-2B3D-4710-978B-C502B637E6FA}" type="pres">
      <dgm:prSet presAssocID="{F22A98D5-EE76-4BDF-94C9-B49FE1C5CED8}" presName="sp" presStyleCnt="0"/>
      <dgm:spPr/>
      <dgm:t>
        <a:bodyPr/>
        <a:lstStyle/>
        <a:p>
          <a:endParaRPr lang="en-GB"/>
        </a:p>
      </dgm:t>
    </dgm:pt>
    <dgm:pt modelId="{05781D06-9225-41C8-8B67-9F99EAA38A4E}" type="pres">
      <dgm:prSet presAssocID="{20AC61CF-E8F2-4C06-BC25-C8063D97BCD3}" presName="composite" presStyleCnt="0"/>
      <dgm:spPr/>
      <dgm:t>
        <a:bodyPr/>
        <a:lstStyle/>
        <a:p>
          <a:endParaRPr lang="en-GB"/>
        </a:p>
      </dgm:t>
    </dgm:pt>
    <dgm:pt modelId="{9A5C1C3D-9F73-4D92-ACFF-35BDD306D68C}" type="pres">
      <dgm:prSet presAssocID="{20AC61CF-E8F2-4C06-BC25-C8063D97BCD3}" presName="parentText" presStyleLbl="alignNode1" presStyleIdx="2" presStyleCnt="5" custLinFactY="-81666" custLinFactNeighborX="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B0397-9536-4280-AAF4-0B5DFB1E207B}" type="pres">
      <dgm:prSet presAssocID="{20AC61CF-E8F2-4C06-BC25-C8063D97BCD3}" presName="descendantText" presStyleLbl="alignAcc1" presStyleIdx="2" presStyleCnt="5" custLinFactY="-100000" custLinFactNeighborX="0" custLinFactNeighborY="-179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BD42C-6D6B-48EE-84E6-64FC398273A0}" type="pres">
      <dgm:prSet presAssocID="{2F4611E0-89C4-4C92-9705-697FD53C92AD}" presName="sp" presStyleCnt="0"/>
      <dgm:spPr/>
      <dgm:t>
        <a:bodyPr/>
        <a:lstStyle/>
        <a:p>
          <a:endParaRPr lang="en-GB"/>
        </a:p>
      </dgm:t>
    </dgm:pt>
    <dgm:pt modelId="{920EFDD8-DED0-4C83-9F93-FA1464F8D233}" type="pres">
      <dgm:prSet presAssocID="{5CEA3EFF-73C9-47D6-89EE-5D2D527B4CDA}" presName="composite" presStyleCnt="0"/>
      <dgm:spPr/>
      <dgm:t>
        <a:bodyPr/>
        <a:lstStyle/>
        <a:p>
          <a:endParaRPr lang="en-GB"/>
        </a:p>
      </dgm:t>
    </dgm:pt>
    <dgm:pt modelId="{6111ECB8-DF8F-4D8C-8427-657B5883E9D3}" type="pres">
      <dgm:prSet presAssocID="{5CEA3EFF-73C9-47D6-89EE-5D2D527B4CDA}" presName="parentText" presStyleLbl="alignNode1" presStyleIdx="3" presStyleCnt="5" custLinFactY="-8232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5FEDE-F1A6-4F30-9DC9-AFDB86EF470C}" type="pres">
      <dgm:prSet presAssocID="{5CEA3EFF-73C9-47D6-89EE-5D2D527B4CDA}" presName="descendantText" presStyleLbl="alignAcc1" presStyleIdx="3" presStyleCnt="5" custLinFactY="-100000" custLinFactNeighborY="-180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182DE9-22EB-404F-A918-1C4E0B71F473}" type="pres">
      <dgm:prSet presAssocID="{08E4C9F7-1DB3-4F5E-962F-D7B2625F6B32}" presName="sp" presStyleCnt="0"/>
      <dgm:spPr/>
      <dgm:t>
        <a:bodyPr/>
        <a:lstStyle/>
        <a:p>
          <a:endParaRPr lang="en-GB"/>
        </a:p>
      </dgm:t>
    </dgm:pt>
    <dgm:pt modelId="{C997505C-397D-4428-9B9A-4C17E2451553}" type="pres">
      <dgm:prSet presAssocID="{0D380E89-45B5-4F6F-9845-595F3BF8F966}" presName="composite" presStyleCnt="0"/>
      <dgm:spPr/>
      <dgm:t>
        <a:bodyPr/>
        <a:lstStyle/>
        <a:p>
          <a:endParaRPr lang="en-GB"/>
        </a:p>
      </dgm:t>
    </dgm:pt>
    <dgm:pt modelId="{4E197E0D-B2EE-47DA-9D1D-9FC3AC5BD186}" type="pres">
      <dgm:prSet presAssocID="{0D380E89-45B5-4F6F-9845-595F3BF8F966}" presName="parentText" presStyleLbl="alignNode1" presStyleIdx="4" presStyleCnt="5" custLinFactY="-8454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5452F-8CBB-4A5E-A69E-3E93C7F36E78}" type="pres">
      <dgm:prSet presAssocID="{0D380E89-45B5-4F6F-9845-595F3BF8F966}" presName="descendantText" presStyleLbl="alignAcc1" presStyleIdx="4" presStyleCnt="5" custLinFactY="-100000" custLinFactNeighborY="-183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690F0-70C7-446C-92F7-13739920BEEF}" type="presOf" srcId="{EC5A26FA-CD3E-4B5D-A81A-1E819B03B7A2}" destId="{A4C5452F-8CBB-4A5E-A69E-3E93C7F36E78}" srcOrd="0" destOrd="1" presId="urn:microsoft.com/office/officeart/2005/8/layout/chevron2"/>
    <dgm:cxn modelId="{097432B4-CF62-4251-92C8-4B1393F8C924}" srcId="{11713D0F-0E05-4529-AD81-1CDCBD178416}" destId="{20AC61CF-E8F2-4C06-BC25-C8063D97BCD3}" srcOrd="2" destOrd="0" parTransId="{844F51C1-4309-49DF-A5C5-4727C5086AAE}" sibTransId="{2F4611E0-89C4-4C92-9705-697FD53C92AD}"/>
    <dgm:cxn modelId="{5A61CF00-DFCB-475C-818C-841C457DA761}" type="presOf" srcId="{B3D11A2A-0056-4B48-94A2-E9F738CFBCD0}" destId="{A4C5452F-8CBB-4A5E-A69E-3E93C7F36E78}" srcOrd="0" destOrd="0" presId="urn:microsoft.com/office/officeart/2005/8/layout/chevron2"/>
    <dgm:cxn modelId="{3AA41AD9-621C-4D6B-8615-0425D0695B5D}" srcId="{0D380E89-45B5-4F6F-9845-595F3BF8F966}" destId="{B3D11A2A-0056-4B48-94A2-E9F738CFBCD0}" srcOrd="0" destOrd="0" parTransId="{98D817A4-CE98-475C-B1A3-42498F8C5692}" sibTransId="{7381B1C0-CCB2-47BE-A9FA-68C22F608404}"/>
    <dgm:cxn modelId="{5AC22646-E1A1-440F-80E1-1FA0874FC7D8}" type="presOf" srcId="{AE32EDD0-84E7-4256-B7B3-89F7B0229D06}" destId="{CD35FEDE-F1A6-4F30-9DC9-AFDB86EF470C}" srcOrd="0" destOrd="0" presId="urn:microsoft.com/office/officeart/2005/8/layout/chevron2"/>
    <dgm:cxn modelId="{D05729A1-60B1-4DE1-A084-C39933F7C22F}" srcId="{11713D0F-0E05-4529-AD81-1CDCBD178416}" destId="{CA14E107-9D38-4F1D-8997-1AF99DC92DFC}" srcOrd="1" destOrd="0" parTransId="{CCE1BC97-07EC-4E0B-B6FE-9480236989BC}" sibTransId="{F22A98D5-EE76-4BDF-94C9-B49FE1C5CED8}"/>
    <dgm:cxn modelId="{CF405800-A55B-467C-8232-F1DBD6695F32}" type="presOf" srcId="{0D380E89-45B5-4F6F-9845-595F3BF8F966}" destId="{4E197E0D-B2EE-47DA-9D1D-9FC3AC5BD186}" srcOrd="0" destOrd="0" presId="urn:microsoft.com/office/officeart/2005/8/layout/chevron2"/>
    <dgm:cxn modelId="{53C3730E-A86A-421B-9F10-0CC385CCE49F}" type="presOf" srcId="{CA14E107-9D38-4F1D-8997-1AF99DC92DFC}" destId="{300B4379-824B-43D4-BF6A-8EE2E3C5E5C6}" srcOrd="0" destOrd="0" presId="urn:microsoft.com/office/officeart/2005/8/layout/chevron2"/>
    <dgm:cxn modelId="{4E7D8730-32D3-41E9-95C8-7D618A5D800C}" srcId="{CA14E107-9D38-4F1D-8997-1AF99DC92DFC}" destId="{DEE308BC-E12C-43F3-AF6B-25DB9BA0B30D}" srcOrd="1" destOrd="0" parTransId="{FBDF2F88-3B8D-474C-AAA5-D6FC99ACBBE6}" sibTransId="{F433E405-36B9-4804-A178-233EFB5C3C85}"/>
    <dgm:cxn modelId="{AD8D7992-65FF-4F69-AE07-B94DE6E1935B}" type="presOf" srcId="{ADB32790-083E-412C-B70E-16641327DDF8}" destId="{2E1B0397-9536-4280-AAF4-0B5DFB1E207B}" srcOrd="0" destOrd="0" presId="urn:microsoft.com/office/officeart/2005/8/layout/chevron2"/>
    <dgm:cxn modelId="{D98C2D62-A636-49CF-B1AF-FB1D9939F7A3}" type="presOf" srcId="{11713D0F-0E05-4529-AD81-1CDCBD178416}" destId="{84D8641A-6068-42FF-BA88-7FD1B1E97059}" srcOrd="0" destOrd="0" presId="urn:microsoft.com/office/officeart/2005/8/layout/chevron2"/>
    <dgm:cxn modelId="{7387A40F-990D-4319-BE00-A1B1F537FCBE}" type="presOf" srcId="{DE34E260-61C7-4A9E-853A-ED610B971C1E}" destId="{D6272DEA-8119-4D6F-A335-FA4AC6A7D910}" srcOrd="0" destOrd="0" presId="urn:microsoft.com/office/officeart/2005/8/layout/chevron2"/>
    <dgm:cxn modelId="{EA5F4971-3F6F-4B2E-8CE4-ED21E88148E5}" srcId="{11713D0F-0E05-4529-AD81-1CDCBD178416}" destId="{5CEA3EFF-73C9-47D6-89EE-5D2D527B4CDA}" srcOrd="3" destOrd="0" parTransId="{D3ADC5E7-87A3-4B70-9FD9-003240608952}" sibTransId="{08E4C9F7-1DB3-4F5E-962F-D7B2625F6B32}"/>
    <dgm:cxn modelId="{D7EC7689-DA89-48E7-AFEC-D337689FD95F}" srcId="{5CEA3EFF-73C9-47D6-89EE-5D2D527B4CDA}" destId="{AE32EDD0-84E7-4256-B7B3-89F7B0229D06}" srcOrd="0" destOrd="0" parTransId="{30D07156-E112-4347-8245-BE261FB88489}" sibTransId="{A989DFEC-B9E7-412E-AEE9-246CEC59CDD6}"/>
    <dgm:cxn modelId="{81D0741D-4EA4-4620-8347-F542C09827B5}" srcId="{CA14E107-9D38-4F1D-8997-1AF99DC92DFC}" destId="{682960EB-AEDE-475C-95CD-3B788475E999}" srcOrd="0" destOrd="0" parTransId="{F50F318D-C59B-4CBD-A67E-EA52965F98C8}" sibTransId="{597E5520-BE96-4CC4-8815-7504D272AB34}"/>
    <dgm:cxn modelId="{E974C47C-F5C5-469F-88FC-DA9178CAB8B2}" srcId="{11713D0F-0E05-4529-AD81-1CDCBD178416}" destId="{0D380E89-45B5-4F6F-9845-595F3BF8F966}" srcOrd="4" destOrd="0" parTransId="{81FDDC64-305C-4EC5-924A-1A5FF2225567}" sibTransId="{06532889-F071-4487-9340-62284A88AB82}"/>
    <dgm:cxn modelId="{A080F79E-69E9-4E36-AAEA-2EFDCD86F014}" type="presOf" srcId="{EC486CEE-5F55-4942-AED3-7EFE231626D5}" destId="{0F04E861-B127-4E9F-90BD-A03B56F05926}" srcOrd="0" destOrd="0" presId="urn:microsoft.com/office/officeart/2005/8/layout/chevron2"/>
    <dgm:cxn modelId="{521626F3-DEB2-4B2D-8F35-F95B3AEC893A}" type="presOf" srcId="{682960EB-AEDE-475C-95CD-3B788475E999}" destId="{C01C88C1-B392-471C-AFDC-0D63AE8E7454}" srcOrd="0" destOrd="0" presId="urn:microsoft.com/office/officeart/2005/8/layout/chevron2"/>
    <dgm:cxn modelId="{BF577DE8-3E40-4BD5-9BCE-681B0B91316D}" srcId="{0D380E89-45B5-4F6F-9845-595F3BF8F966}" destId="{EC5A26FA-CD3E-4B5D-A81A-1E819B03B7A2}" srcOrd="1" destOrd="0" parTransId="{6D84978C-6159-42F5-85A8-99E0261969A1}" sibTransId="{AB9AE4C3-454F-4F4E-AF0A-D0BBF840B185}"/>
    <dgm:cxn modelId="{8A1D41E0-42F1-4926-A8F3-E69E5A3A21E7}" srcId="{11713D0F-0E05-4529-AD81-1CDCBD178416}" destId="{EC486CEE-5F55-4942-AED3-7EFE231626D5}" srcOrd="0" destOrd="0" parTransId="{21244588-EDF4-4CBA-AF68-DC698D6A1347}" sibTransId="{9387A722-EF08-4E97-A210-D4037ADD2630}"/>
    <dgm:cxn modelId="{E91BC392-93D4-4498-BED9-05BE749E8E3C}" type="presOf" srcId="{5CEA3EFF-73C9-47D6-89EE-5D2D527B4CDA}" destId="{6111ECB8-DF8F-4D8C-8427-657B5883E9D3}" srcOrd="0" destOrd="0" presId="urn:microsoft.com/office/officeart/2005/8/layout/chevron2"/>
    <dgm:cxn modelId="{F793C2C1-9232-4562-AC1F-E86AD0B678CE}" srcId="{EC486CEE-5F55-4942-AED3-7EFE231626D5}" destId="{DE34E260-61C7-4A9E-853A-ED610B971C1E}" srcOrd="0" destOrd="0" parTransId="{AAA4B824-B2DB-49EE-A6B4-B890B49AFBA3}" sibTransId="{C6D476D3-DFEC-43D8-9D19-2A7E6FB163B6}"/>
    <dgm:cxn modelId="{9C5A9C3E-6D12-44D1-8FFD-9F9C7121CA32}" type="presOf" srcId="{20AC61CF-E8F2-4C06-BC25-C8063D97BCD3}" destId="{9A5C1C3D-9F73-4D92-ACFF-35BDD306D68C}" srcOrd="0" destOrd="0" presId="urn:microsoft.com/office/officeart/2005/8/layout/chevron2"/>
    <dgm:cxn modelId="{DE751456-3C47-444C-AC18-6988775007D0}" srcId="{20AC61CF-E8F2-4C06-BC25-C8063D97BCD3}" destId="{ADB32790-083E-412C-B70E-16641327DDF8}" srcOrd="0" destOrd="0" parTransId="{5365EBBB-71FF-4A36-BEE0-B7BF7190BEA9}" sibTransId="{79654107-3301-43AE-8501-2B08A018A313}"/>
    <dgm:cxn modelId="{58E9C721-91BD-4032-A998-68EE871E5BB3}" type="presOf" srcId="{DEE308BC-E12C-43F3-AF6B-25DB9BA0B30D}" destId="{C01C88C1-B392-471C-AFDC-0D63AE8E7454}" srcOrd="0" destOrd="1" presId="urn:microsoft.com/office/officeart/2005/8/layout/chevron2"/>
    <dgm:cxn modelId="{6AE6B8EF-9738-4702-88F3-46469A27EFC8}" type="presParOf" srcId="{84D8641A-6068-42FF-BA88-7FD1B1E97059}" destId="{FEA68980-BFA2-4558-9D4C-9F5AE78C5A89}" srcOrd="0" destOrd="0" presId="urn:microsoft.com/office/officeart/2005/8/layout/chevron2"/>
    <dgm:cxn modelId="{DB220945-8C73-4830-8F6B-154F10AA5A46}" type="presParOf" srcId="{FEA68980-BFA2-4558-9D4C-9F5AE78C5A89}" destId="{0F04E861-B127-4E9F-90BD-A03B56F05926}" srcOrd="0" destOrd="0" presId="urn:microsoft.com/office/officeart/2005/8/layout/chevron2"/>
    <dgm:cxn modelId="{DA9A785C-6843-45AC-8DD7-2295CB50D55B}" type="presParOf" srcId="{FEA68980-BFA2-4558-9D4C-9F5AE78C5A89}" destId="{D6272DEA-8119-4D6F-A335-FA4AC6A7D910}" srcOrd="1" destOrd="0" presId="urn:microsoft.com/office/officeart/2005/8/layout/chevron2"/>
    <dgm:cxn modelId="{78E23C4B-89A0-4ABE-90CD-000A5F068568}" type="presParOf" srcId="{84D8641A-6068-42FF-BA88-7FD1B1E97059}" destId="{7CA2062B-5D67-4EA6-BED3-DA8C25D18185}" srcOrd="1" destOrd="0" presId="urn:microsoft.com/office/officeart/2005/8/layout/chevron2"/>
    <dgm:cxn modelId="{B8AC2A79-9BB9-4490-9B57-CA9A4E842777}" type="presParOf" srcId="{84D8641A-6068-42FF-BA88-7FD1B1E97059}" destId="{380E0F45-6359-412F-A58C-ABF71E021401}" srcOrd="2" destOrd="0" presId="urn:microsoft.com/office/officeart/2005/8/layout/chevron2"/>
    <dgm:cxn modelId="{529A5CE9-27A6-4A7D-810E-697286E53385}" type="presParOf" srcId="{380E0F45-6359-412F-A58C-ABF71E021401}" destId="{300B4379-824B-43D4-BF6A-8EE2E3C5E5C6}" srcOrd="0" destOrd="0" presId="urn:microsoft.com/office/officeart/2005/8/layout/chevron2"/>
    <dgm:cxn modelId="{2718340A-3B97-47D7-B097-11609E673E5B}" type="presParOf" srcId="{380E0F45-6359-412F-A58C-ABF71E021401}" destId="{C01C88C1-B392-471C-AFDC-0D63AE8E7454}" srcOrd="1" destOrd="0" presId="urn:microsoft.com/office/officeart/2005/8/layout/chevron2"/>
    <dgm:cxn modelId="{BE52E175-DBD2-4986-9FFD-BDDE4CCEFFCC}" type="presParOf" srcId="{84D8641A-6068-42FF-BA88-7FD1B1E97059}" destId="{61B3C990-2B3D-4710-978B-C502B637E6FA}" srcOrd="3" destOrd="0" presId="urn:microsoft.com/office/officeart/2005/8/layout/chevron2"/>
    <dgm:cxn modelId="{80BA5346-88B8-442C-87B5-2C94B8EE7C16}" type="presParOf" srcId="{84D8641A-6068-42FF-BA88-7FD1B1E97059}" destId="{05781D06-9225-41C8-8B67-9F99EAA38A4E}" srcOrd="4" destOrd="0" presId="urn:microsoft.com/office/officeart/2005/8/layout/chevron2"/>
    <dgm:cxn modelId="{98FEC054-34E2-401C-AF36-E8B698F5D9D3}" type="presParOf" srcId="{05781D06-9225-41C8-8B67-9F99EAA38A4E}" destId="{9A5C1C3D-9F73-4D92-ACFF-35BDD306D68C}" srcOrd="0" destOrd="0" presId="urn:microsoft.com/office/officeart/2005/8/layout/chevron2"/>
    <dgm:cxn modelId="{D4D23DF5-F92B-4288-BC53-8B20B1022323}" type="presParOf" srcId="{05781D06-9225-41C8-8B67-9F99EAA38A4E}" destId="{2E1B0397-9536-4280-AAF4-0B5DFB1E207B}" srcOrd="1" destOrd="0" presId="urn:microsoft.com/office/officeart/2005/8/layout/chevron2"/>
    <dgm:cxn modelId="{58D3DCF7-2F9F-4F0D-A982-8F49EDC894F5}" type="presParOf" srcId="{84D8641A-6068-42FF-BA88-7FD1B1E97059}" destId="{570BD42C-6D6B-48EE-84E6-64FC398273A0}" srcOrd="5" destOrd="0" presId="urn:microsoft.com/office/officeart/2005/8/layout/chevron2"/>
    <dgm:cxn modelId="{DD340293-5E9F-4B6E-B879-76F0F5CF575D}" type="presParOf" srcId="{84D8641A-6068-42FF-BA88-7FD1B1E97059}" destId="{920EFDD8-DED0-4C83-9F93-FA1464F8D233}" srcOrd="6" destOrd="0" presId="urn:microsoft.com/office/officeart/2005/8/layout/chevron2"/>
    <dgm:cxn modelId="{CB309D58-7304-43B8-B06B-63FF9E6A5A9E}" type="presParOf" srcId="{920EFDD8-DED0-4C83-9F93-FA1464F8D233}" destId="{6111ECB8-DF8F-4D8C-8427-657B5883E9D3}" srcOrd="0" destOrd="0" presId="urn:microsoft.com/office/officeart/2005/8/layout/chevron2"/>
    <dgm:cxn modelId="{C7DA38F6-1DE1-40C0-B6CD-D1EF658D4F44}" type="presParOf" srcId="{920EFDD8-DED0-4C83-9F93-FA1464F8D233}" destId="{CD35FEDE-F1A6-4F30-9DC9-AFDB86EF470C}" srcOrd="1" destOrd="0" presId="urn:microsoft.com/office/officeart/2005/8/layout/chevron2"/>
    <dgm:cxn modelId="{75962E74-F317-4F2A-B044-87A579E3F8DF}" type="presParOf" srcId="{84D8641A-6068-42FF-BA88-7FD1B1E97059}" destId="{C6182DE9-22EB-404F-A918-1C4E0B71F473}" srcOrd="7" destOrd="0" presId="urn:microsoft.com/office/officeart/2005/8/layout/chevron2"/>
    <dgm:cxn modelId="{F2EC9D56-6913-49CD-AEE0-E0AB0F2FA21C}" type="presParOf" srcId="{84D8641A-6068-42FF-BA88-7FD1B1E97059}" destId="{C997505C-397D-4428-9B9A-4C17E2451553}" srcOrd="8" destOrd="0" presId="urn:microsoft.com/office/officeart/2005/8/layout/chevron2"/>
    <dgm:cxn modelId="{D9CF9097-9F68-4434-83CC-A768AE0AB9DC}" type="presParOf" srcId="{C997505C-397D-4428-9B9A-4C17E2451553}" destId="{4E197E0D-B2EE-47DA-9D1D-9FC3AC5BD186}" srcOrd="0" destOrd="0" presId="urn:microsoft.com/office/officeart/2005/8/layout/chevron2"/>
    <dgm:cxn modelId="{2146B974-0B28-46DE-AD45-A74E30C53EBD}" type="presParOf" srcId="{C997505C-397D-4428-9B9A-4C17E2451553}" destId="{A4C5452F-8CBB-4A5E-A69E-3E93C7F36E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713D0F-0E05-4529-AD81-1CDCBD178416}" type="doc">
      <dgm:prSet loTypeId="urn:microsoft.com/office/officeart/2005/8/layout/chevron2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C486CEE-5F55-4942-AED3-7EFE231626D5}">
      <dgm:prSet phldrT="[Texte]" custT="1"/>
      <dgm:spPr/>
      <dgm:t>
        <a:bodyPr/>
        <a:lstStyle/>
        <a:p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  <a:ea typeface="ＭＳ Ｐゴシック" pitchFamily="-65" charset="-128"/>
            </a:rPr>
            <a:t>Western-blot</a:t>
          </a:r>
        </a:p>
        <a:p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  <a:ea typeface="ＭＳ Ｐゴシック" pitchFamily="-65" charset="-128"/>
            </a:rPr>
            <a:t>and IF</a:t>
          </a:r>
          <a:endParaRPr lang="en-US" sz="105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gm:t>
    </dgm:pt>
    <dgm:pt modelId="{21244588-EDF4-4CBA-AF68-DC698D6A1347}" type="parTrans" cxnId="{8A1D41E0-42F1-4926-A8F3-E69E5A3A21E7}">
      <dgm:prSet/>
      <dgm:spPr/>
      <dgm:t>
        <a:bodyPr/>
        <a:lstStyle/>
        <a:p>
          <a:endParaRPr lang="en-US"/>
        </a:p>
      </dgm:t>
    </dgm:pt>
    <dgm:pt modelId="{9387A722-EF08-4E97-A210-D4037ADD2630}" type="sibTrans" cxnId="{8A1D41E0-42F1-4926-A8F3-E69E5A3A21E7}">
      <dgm:prSet/>
      <dgm:spPr/>
      <dgm:t>
        <a:bodyPr/>
        <a:lstStyle/>
        <a:p>
          <a:endParaRPr lang="en-US"/>
        </a:p>
      </dgm:t>
    </dgm:pt>
    <dgm:pt modelId="{DE34E260-61C7-4A9E-853A-ED610B971C1E}">
      <dgm:prSet phldrT="[Texte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Global </a:t>
          </a:r>
          <a:r>
            <a:rPr lang="en-US" b="1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histone</a:t>
          </a:r>
          <a:r>
            <a:rPr lang="en-US" b="1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</a:t>
          </a:r>
          <a:r>
            <a:rPr lang="en-US" b="1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acetylation</a:t>
          </a:r>
          <a:endParaRPr lang="en-US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gm:t>
    </dgm:pt>
    <dgm:pt modelId="{AAA4B824-B2DB-49EE-A6B4-B890B49AFBA3}" type="parTrans" cxnId="{F793C2C1-9232-4562-AC1F-E86AD0B678CE}">
      <dgm:prSet/>
      <dgm:spPr/>
      <dgm:t>
        <a:bodyPr/>
        <a:lstStyle/>
        <a:p>
          <a:endParaRPr lang="en-US"/>
        </a:p>
      </dgm:t>
    </dgm:pt>
    <dgm:pt modelId="{C6D476D3-DFEC-43D8-9D19-2A7E6FB163B6}" type="sibTrans" cxnId="{F793C2C1-9232-4562-AC1F-E86AD0B678CE}">
      <dgm:prSet/>
      <dgm:spPr/>
      <dgm:t>
        <a:bodyPr/>
        <a:lstStyle/>
        <a:p>
          <a:endParaRPr lang="en-US"/>
        </a:p>
      </dgm:t>
    </dgm:pt>
    <dgm:pt modelId="{CA14E107-9D38-4F1D-8997-1AF99DC92DFC}">
      <dgm:prSet phldrT="[Texte]" custT="1"/>
      <dgm:spPr/>
      <dgm:t>
        <a:bodyPr/>
        <a:lstStyle/>
        <a:p>
          <a:r>
            <a:rPr lang="en-US" sz="1200" b="1" dirty="0" smtClean="0">
              <a:solidFill>
                <a:srgbClr val="663300"/>
              </a:solidFill>
              <a:latin typeface="CG Times" pitchFamily="18" charset="0"/>
            </a:rPr>
            <a:t>Microarray and IPA </a:t>
          </a:r>
          <a:endParaRPr lang="en-US" sz="1200" b="1" dirty="0">
            <a:solidFill>
              <a:srgbClr val="663300"/>
            </a:solidFill>
            <a:latin typeface="CG Times" pitchFamily="18" charset="0"/>
          </a:endParaRPr>
        </a:p>
      </dgm:t>
    </dgm:pt>
    <dgm:pt modelId="{CCE1BC97-07EC-4E0B-B6FE-9480236989BC}" type="parTrans" cxnId="{D05729A1-60B1-4DE1-A084-C39933F7C22F}">
      <dgm:prSet/>
      <dgm:spPr/>
      <dgm:t>
        <a:bodyPr/>
        <a:lstStyle/>
        <a:p>
          <a:endParaRPr lang="en-US"/>
        </a:p>
      </dgm:t>
    </dgm:pt>
    <dgm:pt modelId="{F22A98D5-EE76-4BDF-94C9-B49FE1C5CED8}" type="sibTrans" cxnId="{D05729A1-60B1-4DE1-A084-C39933F7C22F}">
      <dgm:prSet/>
      <dgm:spPr/>
      <dgm:t>
        <a:bodyPr/>
        <a:lstStyle/>
        <a:p>
          <a:endParaRPr lang="en-US"/>
        </a:p>
      </dgm:t>
    </dgm:pt>
    <dgm:pt modelId="{682960EB-AEDE-475C-95CD-3B788475E999}">
      <dgm:prSet phldrT="[Texte]" custT="1"/>
      <dgm:spPr/>
      <dgm:t>
        <a:bodyPr/>
        <a:lstStyle/>
        <a:p>
          <a:r>
            <a:rPr lang="en-US" sz="1800" b="1" dirty="0" smtClean="0">
              <a:solidFill>
                <a:srgbClr val="FF0066"/>
              </a:solidFill>
              <a:latin typeface="CG Times" pitchFamily="18" charset="0"/>
            </a:rPr>
            <a:t>DNA </a:t>
          </a:r>
          <a:r>
            <a:rPr lang="en-US" sz="1800" b="1" dirty="0" err="1" smtClean="0">
              <a:solidFill>
                <a:srgbClr val="FF0066"/>
              </a:solidFill>
              <a:latin typeface="CG Times" pitchFamily="18" charset="0"/>
            </a:rPr>
            <a:t>methylation</a:t>
          </a:r>
          <a:r>
            <a:rPr lang="en-US" sz="1800" b="1" dirty="0" smtClean="0">
              <a:solidFill>
                <a:srgbClr val="FF0066"/>
              </a:solidFill>
              <a:latin typeface="CG Times" pitchFamily="18" charset="0"/>
            </a:rPr>
            <a:t> (</a:t>
          </a:r>
          <a:r>
            <a:rPr lang="en-US" sz="1800" b="1" dirty="0" err="1" smtClean="0">
              <a:solidFill>
                <a:srgbClr val="FF0066"/>
              </a:solidFill>
              <a:latin typeface="CG Times" pitchFamily="18" charset="0"/>
            </a:rPr>
            <a:t>Illumina</a:t>
          </a:r>
          <a:r>
            <a:rPr lang="en-US" sz="1800" b="1" dirty="0" smtClean="0">
              <a:solidFill>
                <a:srgbClr val="FF0066"/>
              </a:solidFill>
              <a:latin typeface="CG Times" pitchFamily="18" charset="0"/>
            </a:rPr>
            <a:t> </a:t>
          </a:r>
          <a:r>
            <a:rPr lang="en-US" sz="1800" b="1" dirty="0" err="1" smtClean="0">
              <a:solidFill>
                <a:srgbClr val="FF0066"/>
              </a:solidFill>
              <a:latin typeface="CG Times" pitchFamily="18" charset="0"/>
            </a:rPr>
            <a:t>Infinium</a:t>
          </a:r>
          <a:r>
            <a:rPr lang="en-US" sz="1800" b="1" dirty="0" smtClean="0">
              <a:solidFill>
                <a:srgbClr val="FF0066"/>
              </a:solidFill>
              <a:latin typeface="CG Times" pitchFamily="18" charset="0"/>
            </a:rPr>
            <a:t> </a:t>
          </a:r>
          <a:r>
            <a:rPr lang="en-US" sz="1800" b="1" dirty="0" err="1" smtClean="0">
              <a:solidFill>
                <a:srgbClr val="FF0066"/>
              </a:solidFill>
              <a:latin typeface="CG Times" pitchFamily="18" charset="0"/>
            </a:rPr>
            <a:t>BeadChip</a:t>
          </a:r>
          <a:r>
            <a:rPr lang="en-US" sz="1800" b="1" dirty="0" smtClean="0">
              <a:solidFill>
                <a:srgbClr val="FF0066"/>
              </a:solidFill>
              <a:latin typeface="CG Times" pitchFamily="18" charset="0"/>
            </a:rPr>
            <a:t> Methylation27 v1 Assay)</a:t>
          </a:r>
          <a:endParaRPr lang="en-US" sz="1800" b="1" dirty="0">
            <a:solidFill>
              <a:srgbClr val="FF0066"/>
            </a:solidFill>
            <a:latin typeface="CG Times" pitchFamily="18" charset="0"/>
          </a:endParaRPr>
        </a:p>
      </dgm:t>
    </dgm:pt>
    <dgm:pt modelId="{F50F318D-C59B-4CBD-A67E-EA52965F98C8}" type="parTrans" cxnId="{81D0741D-4EA4-4620-8347-F542C09827B5}">
      <dgm:prSet/>
      <dgm:spPr/>
      <dgm:t>
        <a:bodyPr/>
        <a:lstStyle/>
        <a:p>
          <a:endParaRPr lang="en-US"/>
        </a:p>
      </dgm:t>
    </dgm:pt>
    <dgm:pt modelId="{597E5520-BE96-4CC4-8815-7504D272AB34}" type="sibTrans" cxnId="{81D0741D-4EA4-4620-8347-F542C09827B5}">
      <dgm:prSet/>
      <dgm:spPr/>
      <dgm:t>
        <a:bodyPr/>
        <a:lstStyle/>
        <a:p>
          <a:endParaRPr lang="en-US"/>
        </a:p>
      </dgm:t>
    </dgm:pt>
    <dgm:pt modelId="{20AC61CF-E8F2-4C06-BC25-C8063D97BCD3}">
      <dgm:prSet phldrT="[Texte]" custT="1"/>
      <dgm:spPr/>
      <dgm:t>
        <a:bodyPr/>
        <a:lstStyle/>
        <a:p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Metabolic MTS assay</a:t>
          </a:r>
          <a:endParaRPr lang="en-US" sz="105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gm:t>
    </dgm:pt>
    <dgm:pt modelId="{844F51C1-4309-49DF-A5C5-4727C5086AAE}" type="parTrans" cxnId="{097432B4-CF62-4251-92C8-4B1393F8C924}">
      <dgm:prSet/>
      <dgm:spPr/>
      <dgm:t>
        <a:bodyPr/>
        <a:lstStyle/>
        <a:p>
          <a:endParaRPr lang="en-US"/>
        </a:p>
      </dgm:t>
    </dgm:pt>
    <dgm:pt modelId="{2F4611E0-89C4-4C92-9705-697FD53C92AD}" type="sibTrans" cxnId="{097432B4-CF62-4251-92C8-4B1393F8C924}">
      <dgm:prSet/>
      <dgm:spPr/>
      <dgm:t>
        <a:bodyPr/>
        <a:lstStyle/>
        <a:p>
          <a:endParaRPr lang="en-US"/>
        </a:p>
      </dgm:t>
    </dgm:pt>
    <dgm:pt modelId="{ADB32790-083E-412C-B70E-16641327DDF8}">
      <dgm:prSet phldrT="[Texte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Cell viability/</a:t>
          </a:r>
          <a:r>
            <a:rPr lang="en-US" b="1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cytotoxicity</a:t>
          </a:r>
          <a:endParaRPr lang="en-US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gm:t>
    </dgm:pt>
    <dgm:pt modelId="{5365EBBB-71FF-4A36-BEE0-B7BF7190BEA9}" type="parTrans" cxnId="{DE751456-3C47-444C-AC18-6988775007D0}">
      <dgm:prSet/>
      <dgm:spPr/>
      <dgm:t>
        <a:bodyPr/>
        <a:lstStyle/>
        <a:p>
          <a:endParaRPr lang="en-US"/>
        </a:p>
      </dgm:t>
    </dgm:pt>
    <dgm:pt modelId="{79654107-3301-43AE-8501-2B08A018A313}" type="sibTrans" cxnId="{DE751456-3C47-444C-AC18-6988775007D0}">
      <dgm:prSet/>
      <dgm:spPr/>
      <dgm:t>
        <a:bodyPr/>
        <a:lstStyle/>
        <a:p>
          <a:endParaRPr lang="en-US"/>
        </a:p>
      </dgm:t>
    </dgm:pt>
    <dgm:pt modelId="{DEE308BC-E12C-43F3-AF6B-25DB9BA0B30D}">
      <dgm:prSet custT="1"/>
      <dgm:spPr/>
      <dgm:t>
        <a:bodyPr/>
        <a:lstStyle/>
        <a:p>
          <a:r>
            <a:rPr lang="en-US" sz="1800" b="1" dirty="0" smtClean="0">
              <a:solidFill>
                <a:srgbClr val="FF0066"/>
              </a:solidFill>
              <a:latin typeface="CG Times" pitchFamily="18" charset="0"/>
            </a:rPr>
            <a:t>Transcriptional expression analysis (</a:t>
          </a:r>
          <a:r>
            <a:rPr lang="en-US" sz="1800" b="1" dirty="0" err="1" smtClean="0">
              <a:solidFill>
                <a:srgbClr val="FF0066"/>
              </a:solidFill>
              <a:latin typeface="CG Times" pitchFamily="18" charset="0"/>
            </a:rPr>
            <a:t>Illumina</a:t>
          </a:r>
          <a:r>
            <a:rPr lang="en-US" sz="1800" b="1" dirty="0" smtClean="0">
              <a:solidFill>
                <a:srgbClr val="FF0066"/>
              </a:solidFill>
              <a:latin typeface="CG Times" pitchFamily="18" charset="0"/>
            </a:rPr>
            <a:t> HumanHT-12 v3 Expression </a:t>
          </a:r>
          <a:r>
            <a:rPr lang="en-US" sz="1800" b="1" dirty="0" err="1" smtClean="0">
              <a:solidFill>
                <a:srgbClr val="FF0066"/>
              </a:solidFill>
              <a:latin typeface="CG Times" pitchFamily="18" charset="0"/>
            </a:rPr>
            <a:t>BeadChip</a:t>
          </a:r>
          <a:r>
            <a:rPr lang="en-US" sz="1800" b="1" dirty="0" smtClean="0">
              <a:solidFill>
                <a:srgbClr val="FF0066"/>
              </a:solidFill>
              <a:latin typeface="CG Times" pitchFamily="18" charset="0"/>
            </a:rPr>
            <a:t>)</a:t>
          </a:r>
          <a:endParaRPr lang="en-US" sz="1800" b="1" dirty="0">
            <a:solidFill>
              <a:srgbClr val="FF0066"/>
            </a:solidFill>
            <a:latin typeface="CG Times" pitchFamily="18" charset="0"/>
          </a:endParaRPr>
        </a:p>
      </dgm:t>
    </dgm:pt>
    <dgm:pt modelId="{FBDF2F88-3B8D-474C-AAA5-D6FC99ACBBE6}" type="parTrans" cxnId="{4E7D8730-32D3-41E9-95C8-7D618A5D800C}">
      <dgm:prSet/>
      <dgm:spPr/>
      <dgm:t>
        <a:bodyPr/>
        <a:lstStyle/>
        <a:p>
          <a:endParaRPr lang="en-US"/>
        </a:p>
      </dgm:t>
    </dgm:pt>
    <dgm:pt modelId="{F433E405-36B9-4804-A178-233EFB5C3C85}" type="sibTrans" cxnId="{4E7D8730-32D3-41E9-95C8-7D618A5D800C}">
      <dgm:prSet/>
      <dgm:spPr/>
      <dgm:t>
        <a:bodyPr/>
        <a:lstStyle/>
        <a:p>
          <a:endParaRPr lang="en-US"/>
        </a:p>
      </dgm:t>
    </dgm:pt>
    <dgm:pt modelId="{5CEA3EFF-73C9-47D6-89EE-5D2D527B4CDA}">
      <dgm:prSet custT="1"/>
      <dgm:spPr/>
      <dgm:t>
        <a:bodyPr/>
        <a:lstStyle/>
        <a:p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PE </a:t>
          </a:r>
          <a:r>
            <a:rPr lang="en-US" sz="1050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Annexin</a:t>
          </a:r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V  - 7AAD labeling and flow </a:t>
          </a:r>
          <a:r>
            <a:rPr lang="en-US" sz="1050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cytometry</a:t>
          </a:r>
          <a:r>
            <a:rPr lang="en-US" sz="105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</a:t>
          </a:r>
          <a:endParaRPr lang="en-US" sz="105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gm:t>
    </dgm:pt>
    <dgm:pt modelId="{D3ADC5E7-87A3-4B70-9FD9-003240608952}" type="parTrans" cxnId="{EA5F4971-3F6F-4B2E-8CE4-ED21E88148E5}">
      <dgm:prSet/>
      <dgm:spPr/>
      <dgm:t>
        <a:bodyPr/>
        <a:lstStyle/>
        <a:p>
          <a:endParaRPr lang="en-US"/>
        </a:p>
      </dgm:t>
    </dgm:pt>
    <dgm:pt modelId="{08E4C9F7-1DB3-4F5E-962F-D7B2625F6B32}" type="sibTrans" cxnId="{EA5F4971-3F6F-4B2E-8CE4-ED21E88148E5}">
      <dgm:prSet/>
      <dgm:spPr/>
      <dgm:t>
        <a:bodyPr/>
        <a:lstStyle/>
        <a:p>
          <a:endParaRPr lang="en-US"/>
        </a:p>
      </dgm:t>
    </dgm:pt>
    <dgm:pt modelId="{AE32EDD0-84E7-4256-B7B3-89F7B0229D06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Apoptosis</a:t>
          </a:r>
          <a:endParaRPr lang="en-US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gm:t>
    </dgm:pt>
    <dgm:pt modelId="{30D07156-E112-4347-8245-BE261FB88489}" type="parTrans" cxnId="{D7EC7689-DA89-48E7-AFEC-D337689FD95F}">
      <dgm:prSet/>
      <dgm:spPr/>
      <dgm:t>
        <a:bodyPr/>
        <a:lstStyle/>
        <a:p>
          <a:endParaRPr lang="en-US"/>
        </a:p>
      </dgm:t>
    </dgm:pt>
    <dgm:pt modelId="{A989DFEC-B9E7-412E-AEE9-246CEC59CDD6}" type="sibTrans" cxnId="{D7EC7689-DA89-48E7-AFEC-D337689FD95F}">
      <dgm:prSet/>
      <dgm:spPr/>
      <dgm:t>
        <a:bodyPr/>
        <a:lstStyle/>
        <a:p>
          <a:endParaRPr lang="en-US"/>
        </a:p>
      </dgm:t>
    </dgm:pt>
    <dgm:pt modelId="{0D380E89-45B5-4F6F-9845-595F3BF8F966}">
      <dgm:prSet custT="1"/>
      <dgm:spPr/>
      <dgm:t>
        <a:bodyPr/>
        <a:lstStyle/>
        <a:p>
          <a:r>
            <a:rPr lang="en-US" sz="1050" i="1" u="none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A</a:t>
          </a:r>
          <a:r>
            <a:rPr lang="en-US" sz="1050" u="none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ngiogenesis assays</a:t>
          </a:r>
        </a:p>
      </dgm:t>
    </dgm:pt>
    <dgm:pt modelId="{81FDDC64-305C-4EC5-924A-1A5FF2225567}" type="parTrans" cxnId="{E974C47C-F5C5-469F-88FC-DA9178CAB8B2}">
      <dgm:prSet/>
      <dgm:spPr/>
      <dgm:t>
        <a:bodyPr/>
        <a:lstStyle/>
        <a:p>
          <a:endParaRPr lang="en-US"/>
        </a:p>
      </dgm:t>
    </dgm:pt>
    <dgm:pt modelId="{06532889-F071-4487-9340-62284A88AB82}" type="sibTrans" cxnId="{E974C47C-F5C5-469F-88FC-DA9178CAB8B2}">
      <dgm:prSet/>
      <dgm:spPr/>
      <dgm:t>
        <a:bodyPr/>
        <a:lstStyle/>
        <a:p>
          <a:endParaRPr lang="en-US"/>
        </a:p>
      </dgm:t>
    </dgm:pt>
    <dgm:pt modelId="{B3D11A2A-0056-4B48-94A2-E9F738CFBCD0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Cell migration and </a:t>
          </a:r>
          <a:r>
            <a:rPr lang="en-US" b="1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tubulogenesis</a:t>
          </a:r>
          <a:r>
            <a:rPr lang="en-US" b="1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in </a:t>
          </a:r>
          <a:r>
            <a:rPr lang="en-US" b="1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Huvec</a:t>
          </a:r>
          <a:endParaRPr lang="en-US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gm:t>
    </dgm:pt>
    <dgm:pt modelId="{98D817A4-CE98-475C-B1A3-42498F8C5692}" type="parTrans" cxnId="{3AA41AD9-621C-4D6B-8615-0425D0695B5D}">
      <dgm:prSet/>
      <dgm:spPr/>
      <dgm:t>
        <a:bodyPr/>
        <a:lstStyle/>
        <a:p>
          <a:endParaRPr lang="en-US"/>
        </a:p>
      </dgm:t>
    </dgm:pt>
    <dgm:pt modelId="{7381B1C0-CCB2-47BE-A9FA-68C22F608404}" type="sibTrans" cxnId="{3AA41AD9-621C-4D6B-8615-0425D0695B5D}">
      <dgm:prSet/>
      <dgm:spPr/>
      <dgm:t>
        <a:bodyPr/>
        <a:lstStyle/>
        <a:p>
          <a:endParaRPr lang="en-US"/>
        </a:p>
      </dgm:t>
    </dgm:pt>
    <dgm:pt modelId="{EC5A26FA-CD3E-4B5D-A81A-1E819B03B7A2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Quantification of anti-</a:t>
          </a:r>
          <a:r>
            <a:rPr lang="en-US" b="1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angiogenic</a:t>
          </a:r>
          <a:r>
            <a:rPr lang="en-US" b="1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effect of ES8 in relevant models of angiogenesis</a:t>
          </a:r>
          <a:endParaRPr lang="en-US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gm:t>
    </dgm:pt>
    <dgm:pt modelId="{6D84978C-6159-42F5-85A8-99E0261969A1}" type="parTrans" cxnId="{BF577DE8-3E40-4BD5-9BCE-681B0B91316D}">
      <dgm:prSet/>
      <dgm:spPr/>
      <dgm:t>
        <a:bodyPr/>
        <a:lstStyle/>
        <a:p>
          <a:endParaRPr lang="en-GB"/>
        </a:p>
      </dgm:t>
    </dgm:pt>
    <dgm:pt modelId="{AB9AE4C3-454F-4F4E-AF0A-D0BBF840B185}" type="sibTrans" cxnId="{BF577DE8-3E40-4BD5-9BCE-681B0B91316D}">
      <dgm:prSet/>
      <dgm:spPr/>
      <dgm:t>
        <a:bodyPr/>
        <a:lstStyle/>
        <a:p>
          <a:endParaRPr lang="en-GB"/>
        </a:p>
      </dgm:t>
    </dgm:pt>
    <dgm:pt modelId="{84D8641A-6068-42FF-BA88-7FD1B1E97059}" type="pres">
      <dgm:prSet presAssocID="{11713D0F-0E05-4529-AD81-1CDCBD1784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A68980-BFA2-4558-9D4C-9F5AE78C5A89}" type="pres">
      <dgm:prSet presAssocID="{EC486CEE-5F55-4942-AED3-7EFE231626D5}" presName="composite" presStyleCnt="0"/>
      <dgm:spPr/>
      <dgm:t>
        <a:bodyPr/>
        <a:lstStyle/>
        <a:p>
          <a:endParaRPr lang="en-GB"/>
        </a:p>
      </dgm:t>
    </dgm:pt>
    <dgm:pt modelId="{0F04E861-B127-4E9F-90BD-A03B56F05926}" type="pres">
      <dgm:prSet presAssocID="{EC486CEE-5F55-4942-AED3-7EFE231626D5}" presName="parentText" presStyleLbl="alignNode1" presStyleIdx="0" presStyleCnt="5" custLinFactY="100000" custLinFactNeighborY="1684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72DEA-8119-4D6F-A335-FA4AC6A7D910}" type="pres">
      <dgm:prSet presAssocID="{EC486CEE-5F55-4942-AED3-7EFE231626D5}" presName="descendantText" presStyleLbl="alignAcc1" presStyleIdx="0" presStyleCnt="5" custLinFactY="200000" custLinFactNeighborY="214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2062B-5D67-4EA6-BED3-DA8C25D18185}" type="pres">
      <dgm:prSet presAssocID="{9387A722-EF08-4E97-A210-D4037ADD2630}" presName="sp" presStyleCnt="0"/>
      <dgm:spPr/>
      <dgm:t>
        <a:bodyPr/>
        <a:lstStyle/>
        <a:p>
          <a:endParaRPr lang="en-GB"/>
        </a:p>
      </dgm:t>
    </dgm:pt>
    <dgm:pt modelId="{380E0F45-6359-412F-A58C-ABF71E021401}" type="pres">
      <dgm:prSet presAssocID="{CA14E107-9D38-4F1D-8997-1AF99DC92DFC}" presName="composite" presStyleCnt="0"/>
      <dgm:spPr/>
      <dgm:t>
        <a:bodyPr/>
        <a:lstStyle/>
        <a:p>
          <a:endParaRPr lang="en-GB"/>
        </a:p>
      </dgm:t>
    </dgm:pt>
    <dgm:pt modelId="{300B4379-824B-43D4-BF6A-8EE2E3C5E5C6}" type="pres">
      <dgm:prSet presAssocID="{CA14E107-9D38-4F1D-8997-1AF99DC92DFC}" presName="parentText" presStyleLbl="alignNode1" presStyleIdx="1" presStyleCnt="5" custLinFactY="100000" custLinFactNeighborX="0" custLinFactNeighborY="1738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C88C1-B392-471C-AFDC-0D63AE8E7454}" type="pres">
      <dgm:prSet presAssocID="{CA14E107-9D38-4F1D-8997-1AF99DC92DFC}" presName="descendantText" presStyleLbl="alignAcc1" presStyleIdx="1" presStyleCnt="5" custLinFactY="200000" custLinFactNeighborX="0" custLinFactNeighborY="218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3C990-2B3D-4710-978B-C502B637E6FA}" type="pres">
      <dgm:prSet presAssocID="{F22A98D5-EE76-4BDF-94C9-B49FE1C5CED8}" presName="sp" presStyleCnt="0"/>
      <dgm:spPr/>
      <dgm:t>
        <a:bodyPr/>
        <a:lstStyle/>
        <a:p>
          <a:endParaRPr lang="en-GB"/>
        </a:p>
      </dgm:t>
    </dgm:pt>
    <dgm:pt modelId="{05781D06-9225-41C8-8B67-9F99EAA38A4E}" type="pres">
      <dgm:prSet presAssocID="{20AC61CF-E8F2-4C06-BC25-C8063D97BCD3}" presName="composite" presStyleCnt="0"/>
      <dgm:spPr/>
      <dgm:t>
        <a:bodyPr/>
        <a:lstStyle/>
        <a:p>
          <a:endParaRPr lang="en-GB"/>
        </a:p>
      </dgm:t>
    </dgm:pt>
    <dgm:pt modelId="{9A5C1C3D-9F73-4D92-ACFF-35BDD306D68C}" type="pres">
      <dgm:prSet presAssocID="{20AC61CF-E8F2-4C06-BC25-C8063D97BCD3}" presName="parentText" presStyleLbl="alignNode1" presStyleIdx="2" presStyleCnt="5" custLinFactY="-81666" custLinFactNeighborX="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B0397-9536-4280-AAF4-0B5DFB1E207B}" type="pres">
      <dgm:prSet presAssocID="{20AC61CF-E8F2-4C06-BC25-C8063D97BCD3}" presName="descendantText" presStyleLbl="alignAcc1" presStyleIdx="2" presStyleCnt="5" custLinFactY="-100000" custLinFactNeighborX="0" custLinFactNeighborY="-179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BD42C-6D6B-48EE-84E6-64FC398273A0}" type="pres">
      <dgm:prSet presAssocID="{2F4611E0-89C4-4C92-9705-697FD53C92AD}" presName="sp" presStyleCnt="0"/>
      <dgm:spPr/>
      <dgm:t>
        <a:bodyPr/>
        <a:lstStyle/>
        <a:p>
          <a:endParaRPr lang="en-GB"/>
        </a:p>
      </dgm:t>
    </dgm:pt>
    <dgm:pt modelId="{920EFDD8-DED0-4C83-9F93-FA1464F8D233}" type="pres">
      <dgm:prSet presAssocID="{5CEA3EFF-73C9-47D6-89EE-5D2D527B4CDA}" presName="composite" presStyleCnt="0"/>
      <dgm:spPr/>
      <dgm:t>
        <a:bodyPr/>
        <a:lstStyle/>
        <a:p>
          <a:endParaRPr lang="en-GB"/>
        </a:p>
      </dgm:t>
    </dgm:pt>
    <dgm:pt modelId="{6111ECB8-DF8F-4D8C-8427-657B5883E9D3}" type="pres">
      <dgm:prSet presAssocID="{5CEA3EFF-73C9-47D6-89EE-5D2D527B4CDA}" presName="parentText" presStyleLbl="alignNode1" presStyleIdx="3" presStyleCnt="5" custLinFactY="-8232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5FEDE-F1A6-4F30-9DC9-AFDB86EF470C}" type="pres">
      <dgm:prSet presAssocID="{5CEA3EFF-73C9-47D6-89EE-5D2D527B4CDA}" presName="descendantText" presStyleLbl="alignAcc1" presStyleIdx="3" presStyleCnt="5" custLinFactY="-100000" custLinFactNeighborY="-180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182DE9-22EB-404F-A918-1C4E0B71F473}" type="pres">
      <dgm:prSet presAssocID="{08E4C9F7-1DB3-4F5E-962F-D7B2625F6B32}" presName="sp" presStyleCnt="0"/>
      <dgm:spPr/>
      <dgm:t>
        <a:bodyPr/>
        <a:lstStyle/>
        <a:p>
          <a:endParaRPr lang="en-GB"/>
        </a:p>
      </dgm:t>
    </dgm:pt>
    <dgm:pt modelId="{C997505C-397D-4428-9B9A-4C17E2451553}" type="pres">
      <dgm:prSet presAssocID="{0D380E89-45B5-4F6F-9845-595F3BF8F966}" presName="composite" presStyleCnt="0"/>
      <dgm:spPr/>
      <dgm:t>
        <a:bodyPr/>
        <a:lstStyle/>
        <a:p>
          <a:endParaRPr lang="en-GB"/>
        </a:p>
      </dgm:t>
    </dgm:pt>
    <dgm:pt modelId="{4E197E0D-B2EE-47DA-9D1D-9FC3AC5BD186}" type="pres">
      <dgm:prSet presAssocID="{0D380E89-45B5-4F6F-9845-595F3BF8F966}" presName="parentText" presStyleLbl="alignNode1" presStyleIdx="4" presStyleCnt="5" custLinFactY="-8454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5452F-8CBB-4A5E-A69E-3E93C7F36E78}" type="pres">
      <dgm:prSet presAssocID="{0D380E89-45B5-4F6F-9845-595F3BF8F966}" presName="descendantText" presStyleLbl="alignAcc1" presStyleIdx="4" presStyleCnt="5" custLinFactY="-100000" custLinFactNeighborY="-183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432B4-CF62-4251-92C8-4B1393F8C924}" srcId="{11713D0F-0E05-4529-AD81-1CDCBD178416}" destId="{20AC61CF-E8F2-4C06-BC25-C8063D97BCD3}" srcOrd="2" destOrd="0" parTransId="{844F51C1-4309-49DF-A5C5-4727C5086AAE}" sibTransId="{2F4611E0-89C4-4C92-9705-697FD53C92AD}"/>
    <dgm:cxn modelId="{3BCB531A-8681-4C54-A9E6-881DA83D11B4}" type="presOf" srcId="{B3D11A2A-0056-4B48-94A2-E9F738CFBCD0}" destId="{A4C5452F-8CBB-4A5E-A69E-3E93C7F36E78}" srcOrd="0" destOrd="0" presId="urn:microsoft.com/office/officeart/2005/8/layout/chevron2"/>
    <dgm:cxn modelId="{BBCBE00E-5E30-47D2-B4C8-FC7F7D35B1FA}" type="presOf" srcId="{20AC61CF-E8F2-4C06-BC25-C8063D97BCD3}" destId="{9A5C1C3D-9F73-4D92-ACFF-35BDD306D68C}" srcOrd="0" destOrd="0" presId="urn:microsoft.com/office/officeart/2005/8/layout/chevron2"/>
    <dgm:cxn modelId="{A30BAF7B-E6DC-40CE-8C46-3982737C179B}" type="presOf" srcId="{682960EB-AEDE-475C-95CD-3B788475E999}" destId="{C01C88C1-B392-471C-AFDC-0D63AE8E7454}" srcOrd="0" destOrd="0" presId="urn:microsoft.com/office/officeart/2005/8/layout/chevron2"/>
    <dgm:cxn modelId="{5ECFDFAE-EC29-437D-9627-1186D05CEE11}" type="presOf" srcId="{EC486CEE-5F55-4942-AED3-7EFE231626D5}" destId="{0F04E861-B127-4E9F-90BD-A03B56F05926}" srcOrd="0" destOrd="0" presId="urn:microsoft.com/office/officeart/2005/8/layout/chevron2"/>
    <dgm:cxn modelId="{6C9729EE-F6A7-45FE-BA19-9F647E89E2BE}" type="presOf" srcId="{DE34E260-61C7-4A9E-853A-ED610B971C1E}" destId="{D6272DEA-8119-4D6F-A335-FA4AC6A7D910}" srcOrd="0" destOrd="0" presId="urn:microsoft.com/office/officeart/2005/8/layout/chevron2"/>
    <dgm:cxn modelId="{3AA41AD9-621C-4D6B-8615-0425D0695B5D}" srcId="{0D380E89-45B5-4F6F-9845-595F3BF8F966}" destId="{B3D11A2A-0056-4B48-94A2-E9F738CFBCD0}" srcOrd="0" destOrd="0" parTransId="{98D817A4-CE98-475C-B1A3-42498F8C5692}" sibTransId="{7381B1C0-CCB2-47BE-A9FA-68C22F608404}"/>
    <dgm:cxn modelId="{D05729A1-60B1-4DE1-A084-C39933F7C22F}" srcId="{11713D0F-0E05-4529-AD81-1CDCBD178416}" destId="{CA14E107-9D38-4F1D-8997-1AF99DC92DFC}" srcOrd="1" destOrd="0" parTransId="{CCE1BC97-07EC-4E0B-B6FE-9480236989BC}" sibTransId="{F22A98D5-EE76-4BDF-94C9-B49FE1C5CED8}"/>
    <dgm:cxn modelId="{0D3C576E-8208-4D9F-8B56-888099241779}" type="presOf" srcId="{AE32EDD0-84E7-4256-B7B3-89F7B0229D06}" destId="{CD35FEDE-F1A6-4F30-9DC9-AFDB86EF470C}" srcOrd="0" destOrd="0" presId="urn:microsoft.com/office/officeart/2005/8/layout/chevron2"/>
    <dgm:cxn modelId="{4E7D8730-32D3-41E9-95C8-7D618A5D800C}" srcId="{CA14E107-9D38-4F1D-8997-1AF99DC92DFC}" destId="{DEE308BC-E12C-43F3-AF6B-25DB9BA0B30D}" srcOrd="1" destOrd="0" parTransId="{FBDF2F88-3B8D-474C-AAA5-D6FC99ACBBE6}" sibTransId="{F433E405-36B9-4804-A178-233EFB5C3C85}"/>
    <dgm:cxn modelId="{19C4D28F-A46C-47A4-995B-D5957CB2F784}" type="presOf" srcId="{11713D0F-0E05-4529-AD81-1CDCBD178416}" destId="{84D8641A-6068-42FF-BA88-7FD1B1E97059}" srcOrd="0" destOrd="0" presId="urn:microsoft.com/office/officeart/2005/8/layout/chevron2"/>
    <dgm:cxn modelId="{CC74E797-77F9-4ACA-B1C9-B35BC90C4B17}" type="presOf" srcId="{5CEA3EFF-73C9-47D6-89EE-5D2D527B4CDA}" destId="{6111ECB8-DF8F-4D8C-8427-657B5883E9D3}" srcOrd="0" destOrd="0" presId="urn:microsoft.com/office/officeart/2005/8/layout/chevron2"/>
    <dgm:cxn modelId="{EA5F4971-3F6F-4B2E-8CE4-ED21E88148E5}" srcId="{11713D0F-0E05-4529-AD81-1CDCBD178416}" destId="{5CEA3EFF-73C9-47D6-89EE-5D2D527B4CDA}" srcOrd="3" destOrd="0" parTransId="{D3ADC5E7-87A3-4B70-9FD9-003240608952}" sibTransId="{08E4C9F7-1DB3-4F5E-962F-D7B2625F6B32}"/>
    <dgm:cxn modelId="{D7EC7689-DA89-48E7-AFEC-D337689FD95F}" srcId="{5CEA3EFF-73C9-47D6-89EE-5D2D527B4CDA}" destId="{AE32EDD0-84E7-4256-B7B3-89F7B0229D06}" srcOrd="0" destOrd="0" parTransId="{30D07156-E112-4347-8245-BE261FB88489}" sibTransId="{A989DFEC-B9E7-412E-AEE9-246CEC59CDD6}"/>
    <dgm:cxn modelId="{81D0741D-4EA4-4620-8347-F542C09827B5}" srcId="{CA14E107-9D38-4F1D-8997-1AF99DC92DFC}" destId="{682960EB-AEDE-475C-95CD-3B788475E999}" srcOrd="0" destOrd="0" parTransId="{F50F318D-C59B-4CBD-A67E-EA52965F98C8}" sibTransId="{597E5520-BE96-4CC4-8815-7504D272AB34}"/>
    <dgm:cxn modelId="{E974C47C-F5C5-469F-88FC-DA9178CAB8B2}" srcId="{11713D0F-0E05-4529-AD81-1CDCBD178416}" destId="{0D380E89-45B5-4F6F-9845-595F3BF8F966}" srcOrd="4" destOrd="0" parTransId="{81FDDC64-305C-4EC5-924A-1A5FF2225567}" sibTransId="{06532889-F071-4487-9340-62284A88AB82}"/>
    <dgm:cxn modelId="{22CACB35-A31A-4952-A9F8-29D6D20481BA}" type="presOf" srcId="{DEE308BC-E12C-43F3-AF6B-25DB9BA0B30D}" destId="{C01C88C1-B392-471C-AFDC-0D63AE8E7454}" srcOrd="0" destOrd="1" presId="urn:microsoft.com/office/officeart/2005/8/layout/chevron2"/>
    <dgm:cxn modelId="{C8D03F2D-929D-4078-9C86-5DF072CC3972}" type="presOf" srcId="{ADB32790-083E-412C-B70E-16641327DDF8}" destId="{2E1B0397-9536-4280-AAF4-0B5DFB1E207B}" srcOrd="0" destOrd="0" presId="urn:microsoft.com/office/officeart/2005/8/layout/chevron2"/>
    <dgm:cxn modelId="{7EEEAB8F-92BB-4EAD-AF12-AE881BB46018}" type="presOf" srcId="{0D380E89-45B5-4F6F-9845-595F3BF8F966}" destId="{4E197E0D-B2EE-47DA-9D1D-9FC3AC5BD186}" srcOrd="0" destOrd="0" presId="urn:microsoft.com/office/officeart/2005/8/layout/chevron2"/>
    <dgm:cxn modelId="{73EB7C93-1D07-42DC-A014-0F8D35A29E57}" type="presOf" srcId="{CA14E107-9D38-4F1D-8997-1AF99DC92DFC}" destId="{300B4379-824B-43D4-BF6A-8EE2E3C5E5C6}" srcOrd="0" destOrd="0" presId="urn:microsoft.com/office/officeart/2005/8/layout/chevron2"/>
    <dgm:cxn modelId="{BF577DE8-3E40-4BD5-9BCE-681B0B91316D}" srcId="{0D380E89-45B5-4F6F-9845-595F3BF8F966}" destId="{EC5A26FA-CD3E-4B5D-A81A-1E819B03B7A2}" srcOrd="1" destOrd="0" parTransId="{6D84978C-6159-42F5-85A8-99E0261969A1}" sibTransId="{AB9AE4C3-454F-4F4E-AF0A-D0BBF840B185}"/>
    <dgm:cxn modelId="{8A1D41E0-42F1-4926-A8F3-E69E5A3A21E7}" srcId="{11713D0F-0E05-4529-AD81-1CDCBD178416}" destId="{EC486CEE-5F55-4942-AED3-7EFE231626D5}" srcOrd="0" destOrd="0" parTransId="{21244588-EDF4-4CBA-AF68-DC698D6A1347}" sibTransId="{9387A722-EF08-4E97-A210-D4037ADD2630}"/>
    <dgm:cxn modelId="{F793C2C1-9232-4562-AC1F-E86AD0B678CE}" srcId="{EC486CEE-5F55-4942-AED3-7EFE231626D5}" destId="{DE34E260-61C7-4A9E-853A-ED610B971C1E}" srcOrd="0" destOrd="0" parTransId="{AAA4B824-B2DB-49EE-A6B4-B890B49AFBA3}" sibTransId="{C6D476D3-DFEC-43D8-9D19-2A7E6FB163B6}"/>
    <dgm:cxn modelId="{88986DBB-27ED-43BB-8756-A809A57A6B12}" type="presOf" srcId="{EC5A26FA-CD3E-4B5D-A81A-1E819B03B7A2}" destId="{A4C5452F-8CBB-4A5E-A69E-3E93C7F36E78}" srcOrd="0" destOrd="1" presId="urn:microsoft.com/office/officeart/2005/8/layout/chevron2"/>
    <dgm:cxn modelId="{DE751456-3C47-444C-AC18-6988775007D0}" srcId="{20AC61CF-E8F2-4C06-BC25-C8063D97BCD3}" destId="{ADB32790-083E-412C-B70E-16641327DDF8}" srcOrd="0" destOrd="0" parTransId="{5365EBBB-71FF-4A36-BEE0-B7BF7190BEA9}" sibTransId="{79654107-3301-43AE-8501-2B08A018A313}"/>
    <dgm:cxn modelId="{1B5CCA20-BF69-4759-B8EA-D0BD64FB6F3A}" type="presParOf" srcId="{84D8641A-6068-42FF-BA88-7FD1B1E97059}" destId="{FEA68980-BFA2-4558-9D4C-9F5AE78C5A89}" srcOrd="0" destOrd="0" presId="urn:microsoft.com/office/officeart/2005/8/layout/chevron2"/>
    <dgm:cxn modelId="{B635BDDF-76A8-4F5C-9B4F-A61E0C65FD96}" type="presParOf" srcId="{FEA68980-BFA2-4558-9D4C-9F5AE78C5A89}" destId="{0F04E861-B127-4E9F-90BD-A03B56F05926}" srcOrd="0" destOrd="0" presId="urn:microsoft.com/office/officeart/2005/8/layout/chevron2"/>
    <dgm:cxn modelId="{6B29D7FE-2E66-4E4D-88DF-6FC323341763}" type="presParOf" srcId="{FEA68980-BFA2-4558-9D4C-9F5AE78C5A89}" destId="{D6272DEA-8119-4D6F-A335-FA4AC6A7D910}" srcOrd="1" destOrd="0" presId="urn:microsoft.com/office/officeart/2005/8/layout/chevron2"/>
    <dgm:cxn modelId="{0BA8DC6A-B888-4F0A-BA27-305DF8A8F904}" type="presParOf" srcId="{84D8641A-6068-42FF-BA88-7FD1B1E97059}" destId="{7CA2062B-5D67-4EA6-BED3-DA8C25D18185}" srcOrd="1" destOrd="0" presId="urn:microsoft.com/office/officeart/2005/8/layout/chevron2"/>
    <dgm:cxn modelId="{E823DF32-F603-4B7B-84FC-30D40FB27AFA}" type="presParOf" srcId="{84D8641A-6068-42FF-BA88-7FD1B1E97059}" destId="{380E0F45-6359-412F-A58C-ABF71E021401}" srcOrd="2" destOrd="0" presId="urn:microsoft.com/office/officeart/2005/8/layout/chevron2"/>
    <dgm:cxn modelId="{9F119D69-2F53-4792-8E42-18E8119C3FAB}" type="presParOf" srcId="{380E0F45-6359-412F-A58C-ABF71E021401}" destId="{300B4379-824B-43D4-BF6A-8EE2E3C5E5C6}" srcOrd="0" destOrd="0" presId="urn:microsoft.com/office/officeart/2005/8/layout/chevron2"/>
    <dgm:cxn modelId="{06F10FF9-416F-4E78-8C6F-15181D1C4946}" type="presParOf" srcId="{380E0F45-6359-412F-A58C-ABF71E021401}" destId="{C01C88C1-B392-471C-AFDC-0D63AE8E7454}" srcOrd="1" destOrd="0" presId="urn:microsoft.com/office/officeart/2005/8/layout/chevron2"/>
    <dgm:cxn modelId="{961781A7-0D76-444A-BFFC-1376C96BECC9}" type="presParOf" srcId="{84D8641A-6068-42FF-BA88-7FD1B1E97059}" destId="{61B3C990-2B3D-4710-978B-C502B637E6FA}" srcOrd="3" destOrd="0" presId="urn:microsoft.com/office/officeart/2005/8/layout/chevron2"/>
    <dgm:cxn modelId="{60B2CACA-68F7-493B-BF6D-0035E58D2E7F}" type="presParOf" srcId="{84D8641A-6068-42FF-BA88-7FD1B1E97059}" destId="{05781D06-9225-41C8-8B67-9F99EAA38A4E}" srcOrd="4" destOrd="0" presId="urn:microsoft.com/office/officeart/2005/8/layout/chevron2"/>
    <dgm:cxn modelId="{55862576-A69F-4D1A-B65F-380310D7D0CB}" type="presParOf" srcId="{05781D06-9225-41C8-8B67-9F99EAA38A4E}" destId="{9A5C1C3D-9F73-4D92-ACFF-35BDD306D68C}" srcOrd="0" destOrd="0" presId="urn:microsoft.com/office/officeart/2005/8/layout/chevron2"/>
    <dgm:cxn modelId="{089D4FFF-D7CA-424D-8273-F14E41BA4A2A}" type="presParOf" srcId="{05781D06-9225-41C8-8B67-9F99EAA38A4E}" destId="{2E1B0397-9536-4280-AAF4-0B5DFB1E207B}" srcOrd="1" destOrd="0" presId="urn:microsoft.com/office/officeart/2005/8/layout/chevron2"/>
    <dgm:cxn modelId="{21038254-B813-453B-9B68-6DA2697DD1AC}" type="presParOf" srcId="{84D8641A-6068-42FF-BA88-7FD1B1E97059}" destId="{570BD42C-6D6B-48EE-84E6-64FC398273A0}" srcOrd="5" destOrd="0" presId="urn:microsoft.com/office/officeart/2005/8/layout/chevron2"/>
    <dgm:cxn modelId="{B0E145D1-88BF-4142-A85A-72A191132786}" type="presParOf" srcId="{84D8641A-6068-42FF-BA88-7FD1B1E97059}" destId="{920EFDD8-DED0-4C83-9F93-FA1464F8D233}" srcOrd="6" destOrd="0" presId="urn:microsoft.com/office/officeart/2005/8/layout/chevron2"/>
    <dgm:cxn modelId="{7F2A1E4E-66C1-455E-8F29-B613EC9158E0}" type="presParOf" srcId="{920EFDD8-DED0-4C83-9F93-FA1464F8D233}" destId="{6111ECB8-DF8F-4D8C-8427-657B5883E9D3}" srcOrd="0" destOrd="0" presId="urn:microsoft.com/office/officeart/2005/8/layout/chevron2"/>
    <dgm:cxn modelId="{53112A3B-8A44-4AA7-ACC3-B02F299129D6}" type="presParOf" srcId="{920EFDD8-DED0-4C83-9F93-FA1464F8D233}" destId="{CD35FEDE-F1A6-4F30-9DC9-AFDB86EF470C}" srcOrd="1" destOrd="0" presId="urn:microsoft.com/office/officeart/2005/8/layout/chevron2"/>
    <dgm:cxn modelId="{E63AE255-D0B8-48A2-BE6F-115AC0673A17}" type="presParOf" srcId="{84D8641A-6068-42FF-BA88-7FD1B1E97059}" destId="{C6182DE9-22EB-404F-A918-1C4E0B71F473}" srcOrd="7" destOrd="0" presId="urn:microsoft.com/office/officeart/2005/8/layout/chevron2"/>
    <dgm:cxn modelId="{65223EF5-12CA-459F-A7AD-EAB22D11DFEA}" type="presParOf" srcId="{84D8641A-6068-42FF-BA88-7FD1B1E97059}" destId="{C997505C-397D-4428-9B9A-4C17E2451553}" srcOrd="8" destOrd="0" presId="urn:microsoft.com/office/officeart/2005/8/layout/chevron2"/>
    <dgm:cxn modelId="{35C80824-FA7B-4AD5-86F9-FC01F1E4B7ED}" type="presParOf" srcId="{C997505C-397D-4428-9B9A-4C17E2451553}" destId="{4E197E0D-B2EE-47DA-9D1D-9FC3AC5BD186}" srcOrd="0" destOrd="0" presId="urn:microsoft.com/office/officeart/2005/8/layout/chevron2"/>
    <dgm:cxn modelId="{5B311685-6C83-4E7D-B24D-A09B216A708F}" type="presParOf" srcId="{C997505C-397D-4428-9B9A-4C17E2451553}" destId="{A4C5452F-8CBB-4A5E-A69E-3E93C7F36E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4E861-B127-4E9F-90BD-A03B56F05926}">
      <dsp:nvSpPr>
        <dsp:cNvPr id="0" name=""/>
        <dsp:cNvSpPr/>
      </dsp:nvSpPr>
      <dsp:spPr>
        <a:xfrm rot="5400000">
          <a:off x="-195717" y="3703025"/>
          <a:ext cx="1304782" cy="9133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  <a:ea typeface="ＭＳ Ｐゴシック" pitchFamily="-65" charset="-128"/>
            </a:rPr>
            <a:t>Western-blot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  <a:ea typeface="ＭＳ Ｐゴシック" pitchFamily="-65" charset="-128"/>
            </a:rPr>
            <a:t>and IF</a:t>
          </a:r>
          <a:endParaRPr lang="en-US" sz="1050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sp:txBody>
      <dsp:txXfrm rot="5400000">
        <a:off x="-195717" y="3703025"/>
        <a:ext cx="1304782" cy="913347"/>
      </dsp:txXfrm>
    </dsp:sp>
    <dsp:sp modelId="{D6272DEA-8119-4D6F-A335-FA4AC6A7D910}">
      <dsp:nvSpPr>
        <dsp:cNvPr id="0" name=""/>
        <dsp:cNvSpPr/>
      </dsp:nvSpPr>
      <dsp:spPr>
        <a:xfrm rot="5400000">
          <a:off x="4604619" y="-167975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Global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histone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acetylation</a:t>
          </a:r>
          <a:endParaRPr lang="en-US" sz="1500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sp:txBody>
      <dsp:txXfrm rot="5400000">
        <a:off x="4604619" y="-167975"/>
        <a:ext cx="848108" cy="8230652"/>
      </dsp:txXfrm>
    </dsp:sp>
    <dsp:sp modelId="{300B4379-824B-43D4-BF6A-8EE2E3C5E5C6}">
      <dsp:nvSpPr>
        <dsp:cNvPr id="0" name=""/>
        <dsp:cNvSpPr/>
      </dsp:nvSpPr>
      <dsp:spPr>
        <a:xfrm rot="5400000">
          <a:off x="-195717" y="4963140"/>
          <a:ext cx="1304782" cy="91334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Microarray  and IPA software</a:t>
          </a:r>
          <a:endParaRPr lang="en-US" sz="1050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sp:txBody>
      <dsp:txXfrm rot="5400000">
        <a:off x="-195717" y="4963140"/>
        <a:ext cx="1304782" cy="913347"/>
      </dsp:txXfrm>
    </dsp:sp>
    <dsp:sp modelId="{C01C88C1-B392-471C-AFDC-0D63AE8E7454}">
      <dsp:nvSpPr>
        <dsp:cNvPr id="0" name=""/>
        <dsp:cNvSpPr/>
      </dsp:nvSpPr>
      <dsp:spPr>
        <a:xfrm rot="5400000">
          <a:off x="4604396" y="1055926"/>
          <a:ext cx="848554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DNA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methylation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(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Illumina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Infinium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BeadChip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Methylation27 v1 Assay)</a:t>
          </a:r>
          <a:endParaRPr lang="en-US" sz="1500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Transcriptional expression analysis (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Illumina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HumanHT-12 v3 Expression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BeadChip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)</a:t>
          </a:r>
          <a:endParaRPr lang="en-US" sz="1500" b="1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sp:txBody>
      <dsp:txXfrm rot="5400000">
        <a:off x="4604396" y="1055926"/>
        <a:ext cx="848554" cy="8230652"/>
      </dsp:txXfrm>
    </dsp:sp>
    <dsp:sp modelId="{9A5C1C3D-9F73-4D92-ACFF-35BDD306D68C}">
      <dsp:nvSpPr>
        <dsp:cNvPr id="0" name=""/>
        <dsp:cNvSpPr/>
      </dsp:nvSpPr>
      <dsp:spPr>
        <a:xfrm rot="5400000">
          <a:off x="-195717" y="209082"/>
          <a:ext cx="1304782" cy="91334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0000"/>
              </a:solidFill>
              <a:latin typeface="Lucida Bright" pitchFamily="18" charset="0"/>
            </a:rPr>
            <a:t>Metabolic MTS assay</a:t>
          </a:r>
          <a:endParaRPr lang="en-US" sz="1200" b="1" kern="1200" dirty="0">
            <a:solidFill>
              <a:srgbClr val="FF0000"/>
            </a:solidFill>
            <a:latin typeface="Lucida Bright" pitchFamily="18" charset="0"/>
          </a:endParaRPr>
        </a:p>
      </dsp:txBody>
      <dsp:txXfrm rot="5400000">
        <a:off x="-195717" y="209082"/>
        <a:ext cx="1304782" cy="913347"/>
      </dsp:txXfrm>
    </dsp:sp>
    <dsp:sp modelId="{2E1B0397-9536-4280-AAF4-0B5DFB1E207B}">
      <dsp:nvSpPr>
        <dsp:cNvPr id="0" name=""/>
        <dsp:cNvSpPr/>
      </dsp:nvSpPr>
      <dsp:spPr>
        <a:xfrm rot="5400000">
          <a:off x="4604619" y="-3677904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Lucida Bright" pitchFamily="18" charset="0"/>
            </a:rPr>
            <a:t>Cell viability/</a:t>
          </a:r>
          <a:r>
            <a:rPr lang="en-US" sz="2800" b="1" kern="1200" dirty="0" err="1" smtClean="0">
              <a:latin typeface="Lucida Bright" pitchFamily="18" charset="0"/>
            </a:rPr>
            <a:t>Cytotoxicity</a:t>
          </a:r>
          <a:endParaRPr lang="en-US" sz="2800" kern="1200" dirty="0">
            <a:latin typeface="Lucida Bright" pitchFamily="18" charset="0"/>
          </a:endParaRPr>
        </a:p>
      </dsp:txBody>
      <dsp:txXfrm rot="5400000">
        <a:off x="4604619" y="-3677904"/>
        <a:ext cx="848108" cy="8230652"/>
      </dsp:txXfrm>
    </dsp:sp>
    <dsp:sp modelId="{6111ECB8-DF8F-4D8C-8427-657B5883E9D3}">
      <dsp:nvSpPr>
        <dsp:cNvPr id="0" name=""/>
        <dsp:cNvSpPr/>
      </dsp:nvSpPr>
      <dsp:spPr>
        <a:xfrm rot="5400000">
          <a:off x="-195717" y="1390121"/>
          <a:ext cx="1304782" cy="91334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002060"/>
              </a:solidFill>
              <a:latin typeface="Lucida Bright" pitchFamily="18" charset="0"/>
            </a:rPr>
            <a:t>PE </a:t>
          </a:r>
          <a:r>
            <a:rPr lang="en-US" sz="1050" b="1" kern="1200" dirty="0" err="1" smtClean="0">
              <a:solidFill>
                <a:srgbClr val="002060"/>
              </a:solidFill>
              <a:latin typeface="Lucida Bright" pitchFamily="18" charset="0"/>
            </a:rPr>
            <a:t>Annexin</a:t>
          </a:r>
          <a:r>
            <a:rPr lang="en-US" sz="1050" b="1" kern="1200" dirty="0" smtClean="0">
              <a:solidFill>
                <a:srgbClr val="002060"/>
              </a:solidFill>
              <a:latin typeface="Lucida Bright" pitchFamily="18" charset="0"/>
            </a:rPr>
            <a:t> V  - 7AAD </a:t>
          </a:r>
          <a:r>
            <a:rPr lang="en-US" sz="1050" b="1" kern="1200" dirty="0" err="1" smtClean="0">
              <a:solidFill>
                <a:srgbClr val="002060"/>
              </a:solidFill>
              <a:latin typeface="Lucida Bright" pitchFamily="18" charset="0"/>
            </a:rPr>
            <a:t>labelling</a:t>
          </a:r>
          <a:r>
            <a:rPr lang="en-US" sz="1050" b="1" kern="1200" dirty="0" smtClean="0">
              <a:solidFill>
                <a:srgbClr val="002060"/>
              </a:solidFill>
              <a:latin typeface="Lucida Bright" pitchFamily="18" charset="0"/>
            </a:rPr>
            <a:t> </a:t>
          </a:r>
          <a:endParaRPr lang="en-US" sz="1050" b="1" kern="1200" dirty="0">
            <a:solidFill>
              <a:srgbClr val="002060"/>
            </a:solidFill>
            <a:latin typeface="Lucida Bright" pitchFamily="18" charset="0"/>
          </a:endParaRPr>
        </a:p>
      </dsp:txBody>
      <dsp:txXfrm rot="5400000">
        <a:off x="-195717" y="1390121"/>
        <a:ext cx="1304782" cy="913347"/>
      </dsp:txXfrm>
    </dsp:sp>
    <dsp:sp modelId="{CD35FEDE-F1A6-4F30-9DC9-AFDB86EF470C}">
      <dsp:nvSpPr>
        <dsp:cNvPr id="0" name=""/>
        <dsp:cNvSpPr/>
      </dsp:nvSpPr>
      <dsp:spPr>
        <a:xfrm rot="5400000">
          <a:off x="4604619" y="-2496870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Lucida Bright" pitchFamily="18" charset="0"/>
            </a:rPr>
            <a:t>Apoptosis</a:t>
          </a:r>
          <a:endParaRPr lang="en-US" sz="2800" kern="1200" dirty="0">
            <a:latin typeface="Lucida Bright" pitchFamily="18" charset="0"/>
          </a:endParaRPr>
        </a:p>
      </dsp:txBody>
      <dsp:txXfrm rot="5400000">
        <a:off x="4604619" y="-2496870"/>
        <a:ext cx="848108" cy="8230652"/>
      </dsp:txXfrm>
    </dsp:sp>
    <dsp:sp modelId="{4E197E0D-B2EE-47DA-9D1D-9FC3AC5BD186}">
      <dsp:nvSpPr>
        <dsp:cNvPr id="0" name=""/>
        <dsp:cNvSpPr/>
      </dsp:nvSpPr>
      <dsp:spPr>
        <a:xfrm rot="5400000">
          <a:off x="-195717" y="2550897"/>
          <a:ext cx="1304782" cy="91334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i="1" u="none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A</a:t>
          </a:r>
          <a:r>
            <a:rPr lang="en-US" sz="1050" u="none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ngiogenesis assays</a:t>
          </a:r>
        </a:p>
      </dsp:txBody>
      <dsp:txXfrm rot="5400000">
        <a:off x="-195717" y="2550897"/>
        <a:ext cx="1304782" cy="913347"/>
      </dsp:txXfrm>
    </dsp:sp>
    <dsp:sp modelId="{A4C5452F-8CBB-4A5E-A69E-3E93C7F36E78}">
      <dsp:nvSpPr>
        <dsp:cNvPr id="0" name=""/>
        <dsp:cNvSpPr/>
      </dsp:nvSpPr>
      <dsp:spPr>
        <a:xfrm rot="5400000">
          <a:off x="4604619" y="-1336097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Cell migration and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tubulogenesis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in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Huvec</a:t>
          </a:r>
          <a:endParaRPr lang="en-US" sz="1500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Quantification of anti-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angiogenic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effect of ES8 in relevant models of angiogenesis</a:t>
          </a:r>
          <a:endParaRPr lang="en-US" sz="1500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sp:txBody>
      <dsp:txXfrm rot="5400000">
        <a:off x="4604619" y="-1336097"/>
        <a:ext cx="848108" cy="82306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4E861-B127-4E9F-90BD-A03B56F05926}">
      <dsp:nvSpPr>
        <dsp:cNvPr id="0" name=""/>
        <dsp:cNvSpPr/>
      </dsp:nvSpPr>
      <dsp:spPr>
        <a:xfrm rot="5400000">
          <a:off x="-195717" y="3703025"/>
          <a:ext cx="1304782" cy="9133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  <a:ea typeface="ＭＳ Ｐゴシック" pitchFamily="-65" charset="-128"/>
            </a:rPr>
            <a:t>Western-blot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  <a:ea typeface="ＭＳ Ｐゴシック" pitchFamily="-65" charset="-128"/>
            </a:rPr>
            <a:t>and IF</a:t>
          </a:r>
          <a:endParaRPr lang="en-US" sz="1050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sp:txBody>
      <dsp:txXfrm rot="5400000">
        <a:off x="-195717" y="3703025"/>
        <a:ext cx="1304782" cy="913347"/>
      </dsp:txXfrm>
    </dsp:sp>
    <dsp:sp modelId="{D6272DEA-8119-4D6F-A335-FA4AC6A7D910}">
      <dsp:nvSpPr>
        <dsp:cNvPr id="0" name=""/>
        <dsp:cNvSpPr/>
      </dsp:nvSpPr>
      <dsp:spPr>
        <a:xfrm rot="5400000">
          <a:off x="4604619" y="-167975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Global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histone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acetylation</a:t>
          </a:r>
          <a:endParaRPr lang="en-US" sz="1500" kern="1200" dirty="0">
            <a:solidFill>
              <a:schemeClr val="tx1">
                <a:lumMod val="65000"/>
              </a:schemeClr>
            </a:solidFill>
            <a:latin typeface="Copperplate Gothic Bold" pitchFamily="34" charset="0"/>
          </a:endParaRPr>
        </a:p>
      </dsp:txBody>
      <dsp:txXfrm rot="5400000">
        <a:off x="4604619" y="-167975"/>
        <a:ext cx="848108" cy="8230652"/>
      </dsp:txXfrm>
    </dsp:sp>
    <dsp:sp modelId="{300B4379-824B-43D4-BF6A-8EE2E3C5E5C6}">
      <dsp:nvSpPr>
        <dsp:cNvPr id="0" name=""/>
        <dsp:cNvSpPr/>
      </dsp:nvSpPr>
      <dsp:spPr>
        <a:xfrm rot="5400000">
          <a:off x="-195717" y="4963140"/>
          <a:ext cx="1304782" cy="91334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Microarray  and IPA software</a:t>
          </a:r>
          <a:endParaRPr lang="en-US" sz="1050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sp:txBody>
      <dsp:txXfrm rot="5400000">
        <a:off x="-195717" y="4963140"/>
        <a:ext cx="1304782" cy="913347"/>
      </dsp:txXfrm>
    </dsp:sp>
    <dsp:sp modelId="{C01C88C1-B392-471C-AFDC-0D63AE8E7454}">
      <dsp:nvSpPr>
        <dsp:cNvPr id="0" name=""/>
        <dsp:cNvSpPr/>
      </dsp:nvSpPr>
      <dsp:spPr>
        <a:xfrm rot="5400000">
          <a:off x="4604396" y="1055926"/>
          <a:ext cx="848554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DNA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methylation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(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Illumina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Infinium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BeadChip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Methylation27 v1 Assay)</a:t>
          </a:r>
          <a:endParaRPr lang="en-US" sz="1500" kern="1200" dirty="0">
            <a:solidFill>
              <a:schemeClr val="tx1">
                <a:lumMod val="65000"/>
              </a:schemeClr>
            </a:solidFill>
            <a:latin typeface="Copperplate Gothic Bold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Transcriptional expression analysis (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Illumina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 HumanHT-12 v3 Expression 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BeadChip</a:t>
          </a: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)</a:t>
          </a:r>
          <a:endParaRPr lang="en-US" sz="1500" b="1" kern="1200" dirty="0">
            <a:solidFill>
              <a:schemeClr val="tx1">
                <a:lumMod val="65000"/>
              </a:schemeClr>
            </a:solidFill>
            <a:latin typeface="Copperplate Gothic Bold" pitchFamily="34" charset="0"/>
          </a:endParaRPr>
        </a:p>
      </dsp:txBody>
      <dsp:txXfrm rot="5400000">
        <a:off x="4604396" y="1055926"/>
        <a:ext cx="848554" cy="8230652"/>
      </dsp:txXfrm>
    </dsp:sp>
    <dsp:sp modelId="{9A5C1C3D-9F73-4D92-ACFF-35BDD306D68C}">
      <dsp:nvSpPr>
        <dsp:cNvPr id="0" name=""/>
        <dsp:cNvSpPr/>
      </dsp:nvSpPr>
      <dsp:spPr>
        <a:xfrm rot="5400000">
          <a:off x="-195717" y="209082"/>
          <a:ext cx="1304782" cy="91334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Metabolic MTS assay</a:t>
          </a:r>
          <a:endParaRPr lang="en-US" sz="1200" b="1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sp:txBody>
      <dsp:txXfrm rot="5400000">
        <a:off x="-195717" y="209082"/>
        <a:ext cx="1304782" cy="913347"/>
      </dsp:txXfrm>
    </dsp:sp>
    <dsp:sp modelId="{2E1B0397-9536-4280-AAF4-0B5DFB1E207B}">
      <dsp:nvSpPr>
        <dsp:cNvPr id="0" name=""/>
        <dsp:cNvSpPr/>
      </dsp:nvSpPr>
      <dsp:spPr>
        <a:xfrm rot="5400000">
          <a:off x="4604619" y="-3677904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Cell viability/</a:t>
          </a:r>
          <a:r>
            <a:rPr lang="en-US" sz="1500" b="1" kern="1200" dirty="0" err="1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Cytotoxicity</a:t>
          </a:r>
          <a:endParaRPr lang="en-US" sz="1500" kern="1200" dirty="0">
            <a:solidFill>
              <a:schemeClr val="tx1">
                <a:lumMod val="65000"/>
              </a:schemeClr>
            </a:solidFill>
            <a:latin typeface="Copperplate Gothic Bold" pitchFamily="34" charset="0"/>
          </a:endParaRPr>
        </a:p>
      </dsp:txBody>
      <dsp:txXfrm rot="5400000">
        <a:off x="4604619" y="-3677904"/>
        <a:ext cx="848108" cy="8230652"/>
      </dsp:txXfrm>
    </dsp:sp>
    <dsp:sp modelId="{6111ECB8-DF8F-4D8C-8427-657B5883E9D3}">
      <dsp:nvSpPr>
        <dsp:cNvPr id="0" name=""/>
        <dsp:cNvSpPr/>
      </dsp:nvSpPr>
      <dsp:spPr>
        <a:xfrm rot="5400000">
          <a:off x="-195717" y="1390121"/>
          <a:ext cx="1304782" cy="91334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PE </a:t>
          </a:r>
          <a:r>
            <a:rPr lang="en-US" sz="105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Annexin</a:t>
          </a:r>
          <a:r>
            <a:rPr lang="en-US" sz="105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V  - 7AAD </a:t>
          </a:r>
          <a:r>
            <a:rPr lang="en-US" sz="1050" b="1" kern="1200" dirty="0" err="1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labelling</a:t>
          </a:r>
          <a:r>
            <a:rPr lang="en-US" sz="1050" b="1" kern="1200" dirty="0" smtClean="0">
              <a:solidFill>
                <a:schemeClr val="tx1">
                  <a:lumMod val="65000"/>
                </a:schemeClr>
              </a:solidFill>
              <a:latin typeface="Lucida Bright" pitchFamily="18" charset="0"/>
            </a:rPr>
            <a:t> </a:t>
          </a:r>
          <a:endParaRPr lang="en-US" sz="1050" b="1" kern="1200" dirty="0">
            <a:solidFill>
              <a:schemeClr val="tx1">
                <a:lumMod val="65000"/>
              </a:schemeClr>
            </a:solidFill>
            <a:latin typeface="Lucida Bright" pitchFamily="18" charset="0"/>
          </a:endParaRPr>
        </a:p>
      </dsp:txBody>
      <dsp:txXfrm rot="5400000">
        <a:off x="-195717" y="1390121"/>
        <a:ext cx="1304782" cy="913347"/>
      </dsp:txXfrm>
    </dsp:sp>
    <dsp:sp modelId="{CD35FEDE-F1A6-4F30-9DC9-AFDB86EF470C}">
      <dsp:nvSpPr>
        <dsp:cNvPr id="0" name=""/>
        <dsp:cNvSpPr/>
      </dsp:nvSpPr>
      <dsp:spPr>
        <a:xfrm rot="5400000">
          <a:off x="4604619" y="-2496870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>
                  <a:lumMod val="65000"/>
                </a:schemeClr>
              </a:solidFill>
              <a:latin typeface="Copperplate Gothic Bold" pitchFamily="34" charset="0"/>
            </a:rPr>
            <a:t>Apoptosis</a:t>
          </a:r>
          <a:endParaRPr lang="en-US" sz="1500" kern="1200" dirty="0">
            <a:solidFill>
              <a:schemeClr val="tx1">
                <a:lumMod val="65000"/>
              </a:schemeClr>
            </a:solidFill>
            <a:latin typeface="Copperplate Gothic Bold" pitchFamily="34" charset="0"/>
          </a:endParaRPr>
        </a:p>
      </dsp:txBody>
      <dsp:txXfrm rot="5400000">
        <a:off x="4604619" y="-2496870"/>
        <a:ext cx="848108" cy="8230652"/>
      </dsp:txXfrm>
    </dsp:sp>
    <dsp:sp modelId="{4E197E0D-B2EE-47DA-9D1D-9FC3AC5BD186}">
      <dsp:nvSpPr>
        <dsp:cNvPr id="0" name=""/>
        <dsp:cNvSpPr/>
      </dsp:nvSpPr>
      <dsp:spPr>
        <a:xfrm rot="5400000">
          <a:off x="-195717" y="2550897"/>
          <a:ext cx="1304782" cy="91334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1" u="none" kern="1200" dirty="0" smtClean="0">
              <a:solidFill>
                <a:srgbClr val="0033CC"/>
              </a:solidFill>
              <a:latin typeface="Lucida Bright" pitchFamily="18" charset="0"/>
            </a:rPr>
            <a:t> A</a:t>
          </a:r>
          <a:r>
            <a:rPr lang="en-US" sz="1050" b="1" u="none" kern="1200" dirty="0" smtClean="0">
              <a:solidFill>
                <a:srgbClr val="0033CC"/>
              </a:solidFill>
              <a:latin typeface="Lucida Bright" pitchFamily="18" charset="0"/>
            </a:rPr>
            <a:t>ngiogenesis assays</a:t>
          </a:r>
        </a:p>
      </dsp:txBody>
      <dsp:txXfrm rot="5400000">
        <a:off x="-195717" y="2550897"/>
        <a:ext cx="1304782" cy="913347"/>
      </dsp:txXfrm>
    </dsp:sp>
    <dsp:sp modelId="{A4C5452F-8CBB-4A5E-A69E-3E93C7F36E78}">
      <dsp:nvSpPr>
        <dsp:cNvPr id="0" name=""/>
        <dsp:cNvSpPr/>
      </dsp:nvSpPr>
      <dsp:spPr>
        <a:xfrm rot="5400000">
          <a:off x="4604619" y="-1336097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rgbClr val="FF0000"/>
              </a:solidFill>
              <a:latin typeface="Copperplate Gothic Bold" pitchFamily="34" charset="0"/>
            </a:rPr>
            <a:t>cell migration and </a:t>
          </a:r>
          <a:r>
            <a:rPr lang="en-US" sz="2100" b="1" kern="1200" dirty="0" err="1" smtClean="0">
              <a:solidFill>
                <a:srgbClr val="FF0000"/>
              </a:solidFill>
              <a:latin typeface="Copperplate Gothic Bold" pitchFamily="34" charset="0"/>
            </a:rPr>
            <a:t>tubulogenesis</a:t>
          </a:r>
          <a:r>
            <a:rPr lang="en-US" sz="2100" b="1" kern="1200" dirty="0" smtClean="0">
              <a:solidFill>
                <a:srgbClr val="FF0000"/>
              </a:solidFill>
              <a:latin typeface="Copperplate Gothic Bold" pitchFamily="34" charset="0"/>
            </a:rPr>
            <a:t> in </a:t>
          </a:r>
          <a:r>
            <a:rPr lang="en-US" sz="2100" b="1" kern="1200" dirty="0" err="1" smtClean="0">
              <a:solidFill>
                <a:srgbClr val="FF0000"/>
              </a:solidFill>
              <a:latin typeface="Copperplate Gothic Bold" pitchFamily="34" charset="0"/>
            </a:rPr>
            <a:t>huvec</a:t>
          </a:r>
          <a:endParaRPr lang="en-US" sz="2100" kern="1200" dirty="0">
            <a:solidFill>
              <a:srgbClr val="FF0000"/>
            </a:solidFill>
            <a:latin typeface="Copperplate Gothic Bold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rgbClr val="FF0000"/>
              </a:solidFill>
              <a:latin typeface="Copperplate Gothic Bold" pitchFamily="34" charset="0"/>
            </a:rPr>
            <a:t>quantification of anti-</a:t>
          </a:r>
          <a:r>
            <a:rPr lang="en-US" sz="2100" b="1" kern="1200" dirty="0" err="1" smtClean="0">
              <a:solidFill>
                <a:srgbClr val="FF0000"/>
              </a:solidFill>
              <a:latin typeface="Copperplate Gothic Bold" pitchFamily="34" charset="0"/>
            </a:rPr>
            <a:t>angiogenic</a:t>
          </a:r>
          <a:r>
            <a:rPr lang="en-US" sz="2100" b="1" kern="1200" dirty="0" smtClean="0">
              <a:solidFill>
                <a:srgbClr val="FF0000"/>
              </a:solidFill>
              <a:latin typeface="Copperplate Gothic Bold" pitchFamily="34" charset="0"/>
            </a:rPr>
            <a:t> effect of </a:t>
          </a:r>
          <a:r>
            <a:rPr lang="en-US" sz="2100" b="1" kern="1200" dirty="0" err="1" smtClean="0">
              <a:solidFill>
                <a:srgbClr val="FF0000"/>
              </a:solidFill>
              <a:latin typeface="Copperplate Gothic Bold" pitchFamily="34" charset="0"/>
            </a:rPr>
            <a:t>epi</a:t>
          </a:r>
          <a:r>
            <a:rPr lang="en-US" sz="2100" b="1" kern="1200" dirty="0" smtClean="0">
              <a:solidFill>
                <a:srgbClr val="FF0000"/>
              </a:solidFill>
              <a:latin typeface="Copperplate Gothic Bold" pitchFamily="34" charset="0"/>
            </a:rPr>
            <a:t> in relevant models of angiogenesis</a:t>
          </a:r>
          <a:endParaRPr lang="en-US" sz="2100" kern="1200" dirty="0">
            <a:solidFill>
              <a:srgbClr val="FF0000"/>
            </a:solidFill>
            <a:latin typeface="Copperplate Gothic Bold" pitchFamily="34" charset="0"/>
          </a:endParaRPr>
        </a:p>
      </dsp:txBody>
      <dsp:txXfrm rot="5400000">
        <a:off x="4604619" y="-1336097"/>
        <a:ext cx="848108" cy="82306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4E861-B127-4E9F-90BD-A03B56F05926}">
      <dsp:nvSpPr>
        <dsp:cNvPr id="0" name=""/>
        <dsp:cNvSpPr/>
      </dsp:nvSpPr>
      <dsp:spPr>
        <a:xfrm rot="5400000">
          <a:off x="-195717" y="3703025"/>
          <a:ext cx="1304782" cy="9133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7030A0"/>
              </a:solidFill>
              <a:latin typeface="Aharoni" pitchFamily="2" charset="-79"/>
              <a:ea typeface="ＭＳ Ｐゴシック" pitchFamily="-65" charset="-128"/>
              <a:cs typeface="Aharoni" pitchFamily="2" charset="-79"/>
            </a:rPr>
            <a:t>Western-blot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7030A0"/>
              </a:solidFill>
              <a:latin typeface="Aharoni" pitchFamily="2" charset="-79"/>
              <a:ea typeface="ＭＳ Ｐゴシック" pitchFamily="-65" charset="-128"/>
              <a:cs typeface="Aharoni" pitchFamily="2" charset="-79"/>
            </a:rPr>
            <a:t>and IF</a:t>
          </a:r>
          <a:endParaRPr lang="en-US" sz="105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 rot="5400000">
        <a:off x="-195717" y="3703025"/>
        <a:ext cx="1304782" cy="913347"/>
      </dsp:txXfrm>
    </dsp:sp>
    <dsp:sp modelId="{D6272DEA-8119-4D6F-A335-FA4AC6A7D910}">
      <dsp:nvSpPr>
        <dsp:cNvPr id="0" name=""/>
        <dsp:cNvSpPr/>
      </dsp:nvSpPr>
      <dsp:spPr>
        <a:xfrm rot="5400000">
          <a:off x="4604619" y="-167975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>
              <a:solidFill>
                <a:srgbClr val="7030A0"/>
              </a:solidFill>
              <a:latin typeface="Centaur" pitchFamily="18" charset="0"/>
            </a:rPr>
            <a:t>Global </a:t>
          </a:r>
          <a:r>
            <a:rPr lang="en-US" sz="4000" b="1" kern="1200" dirty="0" err="1" smtClean="0">
              <a:solidFill>
                <a:srgbClr val="7030A0"/>
              </a:solidFill>
              <a:latin typeface="Centaur" pitchFamily="18" charset="0"/>
            </a:rPr>
            <a:t>histone</a:t>
          </a:r>
          <a:r>
            <a:rPr lang="en-US" sz="4000" b="1" kern="1200" dirty="0" smtClean="0">
              <a:solidFill>
                <a:srgbClr val="7030A0"/>
              </a:solidFill>
              <a:latin typeface="Centaur" pitchFamily="18" charset="0"/>
            </a:rPr>
            <a:t> </a:t>
          </a:r>
          <a:r>
            <a:rPr lang="en-US" sz="4000" b="1" kern="1200" dirty="0" err="1" smtClean="0">
              <a:solidFill>
                <a:srgbClr val="7030A0"/>
              </a:solidFill>
              <a:latin typeface="Centaur" pitchFamily="18" charset="0"/>
            </a:rPr>
            <a:t>acetylation</a:t>
          </a:r>
          <a:endParaRPr lang="en-US" sz="4000" kern="1200" dirty="0">
            <a:solidFill>
              <a:srgbClr val="7030A0"/>
            </a:solidFill>
            <a:latin typeface="Centaur" pitchFamily="18" charset="0"/>
          </a:endParaRPr>
        </a:p>
      </dsp:txBody>
      <dsp:txXfrm rot="5400000">
        <a:off x="4604619" y="-167975"/>
        <a:ext cx="848108" cy="8230652"/>
      </dsp:txXfrm>
    </dsp:sp>
    <dsp:sp modelId="{300B4379-824B-43D4-BF6A-8EE2E3C5E5C6}">
      <dsp:nvSpPr>
        <dsp:cNvPr id="0" name=""/>
        <dsp:cNvSpPr/>
      </dsp:nvSpPr>
      <dsp:spPr>
        <a:xfrm rot="5400000">
          <a:off x="-195717" y="4963140"/>
          <a:ext cx="1304782" cy="9133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Microarray  and IPA software</a:t>
          </a:r>
          <a:endParaRPr lang="en-US" sz="1050" kern="12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sp:txBody>
      <dsp:txXfrm rot="5400000">
        <a:off x="-195717" y="4963140"/>
        <a:ext cx="1304782" cy="913347"/>
      </dsp:txXfrm>
    </dsp:sp>
    <dsp:sp modelId="{C01C88C1-B392-471C-AFDC-0D63AE8E7454}">
      <dsp:nvSpPr>
        <dsp:cNvPr id="0" name=""/>
        <dsp:cNvSpPr/>
      </dsp:nvSpPr>
      <dsp:spPr>
        <a:xfrm rot="5400000">
          <a:off x="4604619" y="1053836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DNA methylation (Illumina Infinium BeadChip Methylation27 v1 Assay)</a:t>
          </a:r>
          <a:endParaRPr lang="en-US" sz="2000" kern="12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Transcriptional expression analysis (Illumina HumanHT-12 v3 Expression BeadChip)</a:t>
          </a:r>
          <a:endParaRPr lang="en-US" sz="2000" b="1" kern="12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sp:txBody>
      <dsp:txXfrm rot="5400000">
        <a:off x="4604619" y="1053836"/>
        <a:ext cx="848108" cy="8230652"/>
      </dsp:txXfrm>
    </dsp:sp>
    <dsp:sp modelId="{9A5C1C3D-9F73-4D92-ACFF-35BDD306D68C}">
      <dsp:nvSpPr>
        <dsp:cNvPr id="0" name=""/>
        <dsp:cNvSpPr/>
      </dsp:nvSpPr>
      <dsp:spPr>
        <a:xfrm rot="5400000">
          <a:off x="-195717" y="209082"/>
          <a:ext cx="1304782" cy="9133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Metabolic MTS assay</a:t>
          </a:r>
          <a:endParaRPr lang="en-US" sz="1200" b="1" kern="12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sp:txBody>
      <dsp:txXfrm rot="5400000">
        <a:off x="-195717" y="209082"/>
        <a:ext cx="1304782" cy="913347"/>
      </dsp:txXfrm>
    </dsp:sp>
    <dsp:sp modelId="{2E1B0397-9536-4280-AAF4-0B5DFB1E207B}">
      <dsp:nvSpPr>
        <dsp:cNvPr id="0" name=""/>
        <dsp:cNvSpPr/>
      </dsp:nvSpPr>
      <dsp:spPr>
        <a:xfrm rot="5400000">
          <a:off x="4604619" y="-3677904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Cell viability/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Cytotoxicity</a:t>
          </a:r>
          <a:endParaRPr lang="en-US" sz="2000" kern="12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sp:txBody>
      <dsp:txXfrm rot="5400000">
        <a:off x="4604619" y="-3677904"/>
        <a:ext cx="848108" cy="8230652"/>
      </dsp:txXfrm>
    </dsp:sp>
    <dsp:sp modelId="{6111ECB8-DF8F-4D8C-8427-657B5883E9D3}">
      <dsp:nvSpPr>
        <dsp:cNvPr id="0" name=""/>
        <dsp:cNvSpPr/>
      </dsp:nvSpPr>
      <dsp:spPr>
        <a:xfrm rot="5400000">
          <a:off x="-195717" y="1390121"/>
          <a:ext cx="1304782" cy="9133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PE Annexin V  - 7AAD labelling </a:t>
          </a:r>
          <a:endParaRPr lang="en-US" sz="1050" b="1" kern="12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sp:txBody>
      <dsp:txXfrm rot="5400000">
        <a:off x="-195717" y="1390121"/>
        <a:ext cx="1304782" cy="913347"/>
      </dsp:txXfrm>
    </dsp:sp>
    <dsp:sp modelId="{CD35FEDE-F1A6-4F30-9DC9-AFDB86EF470C}">
      <dsp:nvSpPr>
        <dsp:cNvPr id="0" name=""/>
        <dsp:cNvSpPr/>
      </dsp:nvSpPr>
      <dsp:spPr>
        <a:xfrm rot="5400000">
          <a:off x="4604619" y="-2496870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Apoptosis</a:t>
          </a:r>
          <a:endParaRPr lang="en-US" sz="2000" kern="12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sp:txBody>
      <dsp:txXfrm rot="5400000">
        <a:off x="4604619" y="-2496870"/>
        <a:ext cx="848108" cy="8230652"/>
      </dsp:txXfrm>
    </dsp:sp>
    <dsp:sp modelId="{4E197E0D-B2EE-47DA-9D1D-9FC3AC5BD186}">
      <dsp:nvSpPr>
        <dsp:cNvPr id="0" name=""/>
        <dsp:cNvSpPr/>
      </dsp:nvSpPr>
      <dsp:spPr>
        <a:xfrm rot="5400000">
          <a:off x="-195717" y="2550897"/>
          <a:ext cx="1304782" cy="9133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1" u="none" kern="120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 A</a:t>
          </a:r>
          <a:r>
            <a:rPr lang="en-US" sz="1050" b="1" u="none" kern="120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ngiogenesis assays</a:t>
          </a:r>
          <a:endParaRPr lang="en-US" sz="1050" b="1" u="none" kern="1200" dirty="0" smtClean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sp:txBody>
      <dsp:txXfrm rot="5400000">
        <a:off x="-195717" y="2550897"/>
        <a:ext cx="1304782" cy="913347"/>
      </dsp:txXfrm>
    </dsp:sp>
    <dsp:sp modelId="{A4C5452F-8CBB-4A5E-A69E-3E93C7F36E78}">
      <dsp:nvSpPr>
        <dsp:cNvPr id="0" name=""/>
        <dsp:cNvSpPr/>
      </dsp:nvSpPr>
      <dsp:spPr>
        <a:xfrm rot="5400000">
          <a:off x="4604619" y="-1336097"/>
          <a:ext cx="848108" cy="8230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Cell migration and 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tubulogenesis</a:t>
          </a: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 in 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huvec</a:t>
          </a:r>
          <a:endParaRPr lang="en-US" sz="2000" kern="12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Quantification of anti-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angiogenic</a:t>
          </a: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 effect of 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epi</a:t>
          </a: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entaur" pitchFamily="18" charset="0"/>
            </a:rPr>
            <a:t> in relevant models of angiogenesis</a:t>
          </a:r>
          <a:endParaRPr lang="en-US" sz="2000" kern="1200" dirty="0">
            <a:solidFill>
              <a:schemeClr val="tx1">
                <a:lumMod val="65000"/>
              </a:schemeClr>
            </a:solidFill>
            <a:latin typeface="Centaur" pitchFamily="18" charset="0"/>
          </a:endParaRPr>
        </a:p>
      </dsp:txBody>
      <dsp:txXfrm rot="5400000">
        <a:off x="4604619" y="-1336097"/>
        <a:ext cx="848108" cy="82306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4E861-B127-4E9F-90BD-A03B56F05926}">
      <dsp:nvSpPr>
        <dsp:cNvPr id="0" name=""/>
        <dsp:cNvSpPr/>
      </dsp:nvSpPr>
      <dsp:spPr>
        <a:xfrm rot="5400000">
          <a:off x="-195717" y="3703025"/>
          <a:ext cx="1304782" cy="9133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  <a:ea typeface="ＭＳ Ｐゴシック" pitchFamily="-65" charset="-128"/>
            </a:rPr>
            <a:t>Western-blot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  <a:ea typeface="ＭＳ Ｐゴシック" pitchFamily="-65" charset="-128"/>
            </a:rPr>
            <a:t>and IF</a:t>
          </a:r>
          <a:endParaRPr lang="en-US" sz="1050" kern="120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sp:txBody>
      <dsp:txXfrm rot="5400000">
        <a:off x="-195717" y="3703025"/>
        <a:ext cx="1304782" cy="913347"/>
      </dsp:txXfrm>
    </dsp:sp>
    <dsp:sp modelId="{D6272DEA-8119-4D6F-A335-FA4AC6A7D910}">
      <dsp:nvSpPr>
        <dsp:cNvPr id="0" name=""/>
        <dsp:cNvSpPr/>
      </dsp:nvSpPr>
      <dsp:spPr>
        <a:xfrm rot="5400000">
          <a:off x="4604619" y="-167975"/>
          <a:ext cx="848108" cy="82306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Global 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histone</a:t>
          </a: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acetylation</a:t>
          </a:r>
          <a:endParaRPr lang="en-US" sz="2000" kern="120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sp:txBody>
      <dsp:txXfrm rot="5400000">
        <a:off x="4604619" y="-167975"/>
        <a:ext cx="848108" cy="8230652"/>
      </dsp:txXfrm>
    </dsp:sp>
    <dsp:sp modelId="{300B4379-824B-43D4-BF6A-8EE2E3C5E5C6}">
      <dsp:nvSpPr>
        <dsp:cNvPr id="0" name=""/>
        <dsp:cNvSpPr/>
      </dsp:nvSpPr>
      <dsp:spPr>
        <a:xfrm rot="5400000">
          <a:off x="-195717" y="4963140"/>
          <a:ext cx="1304782" cy="9133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663300"/>
              </a:solidFill>
              <a:latin typeface="CG Times" pitchFamily="18" charset="0"/>
            </a:rPr>
            <a:t>Microarray and IPA </a:t>
          </a:r>
          <a:endParaRPr lang="en-US" sz="1200" b="1" kern="1200" dirty="0">
            <a:solidFill>
              <a:srgbClr val="663300"/>
            </a:solidFill>
            <a:latin typeface="CG Times" pitchFamily="18" charset="0"/>
          </a:endParaRPr>
        </a:p>
      </dsp:txBody>
      <dsp:txXfrm rot="5400000">
        <a:off x="-195717" y="4963140"/>
        <a:ext cx="1304782" cy="913347"/>
      </dsp:txXfrm>
    </dsp:sp>
    <dsp:sp modelId="{C01C88C1-B392-471C-AFDC-0D63AE8E7454}">
      <dsp:nvSpPr>
        <dsp:cNvPr id="0" name=""/>
        <dsp:cNvSpPr/>
      </dsp:nvSpPr>
      <dsp:spPr>
        <a:xfrm rot="5400000">
          <a:off x="4604619" y="1053836"/>
          <a:ext cx="848108" cy="82306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66"/>
              </a:solidFill>
              <a:latin typeface="CG Times" pitchFamily="18" charset="0"/>
            </a:rPr>
            <a:t>DNA </a:t>
          </a:r>
          <a:r>
            <a:rPr lang="en-US" sz="1800" b="1" kern="1200" dirty="0" err="1" smtClean="0">
              <a:solidFill>
                <a:srgbClr val="FF0066"/>
              </a:solidFill>
              <a:latin typeface="CG Times" pitchFamily="18" charset="0"/>
            </a:rPr>
            <a:t>methylation</a:t>
          </a:r>
          <a:r>
            <a:rPr lang="en-US" sz="1800" b="1" kern="1200" dirty="0" smtClean="0">
              <a:solidFill>
                <a:srgbClr val="FF0066"/>
              </a:solidFill>
              <a:latin typeface="CG Times" pitchFamily="18" charset="0"/>
            </a:rPr>
            <a:t> (</a:t>
          </a:r>
          <a:r>
            <a:rPr lang="en-US" sz="1800" b="1" kern="1200" dirty="0" err="1" smtClean="0">
              <a:solidFill>
                <a:srgbClr val="FF0066"/>
              </a:solidFill>
              <a:latin typeface="CG Times" pitchFamily="18" charset="0"/>
            </a:rPr>
            <a:t>Illumina</a:t>
          </a:r>
          <a:r>
            <a:rPr lang="en-US" sz="1800" b="1" kern="1200" dirty="0" smtClean="0">
              <a:solidFill>
                <a:srgbClr val="FF0066"/>
              </a:solidFill>
              <a:latin typeface="CG Times" pitchFamily="18" charset="0"/>
            </a:rPr>
            <a:t> </a:t>
          </a:r>
          <a:r>
            <a:rPr lang="en-US" sz="1800" b="1" kern="1200" dirty="0" err="1" smtClean="0">
              <a:solidFill>
                <a:srgbClr val="FF0066"/>
              </a:solidFill>
              <a:latin typeface="CG Times" pitchFamily="18" charset="0"/>
            </a:rPr>
            <a:t>Infinium</a:t>
          </a:r>
          <a:r>
            <a:rPr lang="en-US" sz="1800" b="1" kern="1200" dirty="0" smtClean="0">
              <a:solidFill>
                <a:srgbClr val="FF0066"/>
              </a:solidFill>
              <a:latin typeface="CG Times" pitchFamily="18" charset="0"/>
            </a:rPr>
            <a:t> </a:t>
          </a:r>
          <a:r>
            <a:rPr lang="en-US" sz="1800" b="1" kern="1200" dirty="0" err="1" smtClean="0">
              <a:solidFill>
                <a:srgbClr val="FF0066"/>
              </a:solidFill>
              <a:latin typeface="CG Times" pitchFamily="18" charset="0"/>
            </a:rPr>
            <a:t>BeadChip</a:t>
          </a:r>
          <a:r>
            <a:rPr lang="en-US" sz="1800" b="1" kern="1200" dirty="0" smtClean="0">
              <a:solidFill>
                <a:srgbClr val="FF0066"/>
              </a:solidFill>
              <a:latin typeface="CG Times" pitchFamily="18" charset="0"/>
            </a:rPr>
            <a:t> Methylation27 v1 Assay)</a:t>
          </a:r>
          <a:endParaRPr lang="en-US" sz="1800" b="1" kern="1200" dirty="0">
            <a:solidFill>
              <a:srgbClr val="FF0066"/>
            </a:solidFill>
            <a:latin typeface="CG Times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66"/>
              </a:solidFill>
              <a:latin typeface="CG Times" pitchFamily="18" charset="0"/>
            </a:rPr>
            <a:t>Transcriptional expression analysis (</a:t>
          </a:r>
          <a:r>
            <a:rPr lang="en-US" sz="1800" b="1" kern="1200" dirty="0" err="1" smtClean="0">
              <a:solidFill>
                <a:srgbClr val="FF0066"/>
              </a:solidFill>
              <a:latin typeface="CG Times" pitchFamily="18" charset="0"/>
            </a:rPr>
            <a:t>Illumina</a:t>
          </a:r>
          <a:r>
            <a:rPr lang="en-US" sz="1800" b="1" kern="1200" dirty="0" smtClean="0">
              <a:solidFill>
                <a:srgbClr val="FF0066"/>
              </a:solidFill>
              <a:latin typeface="CG Times" pitchFamily="18" charset="0"/>
            </a:rPr>
            <a:t> HumanHT-12 v3 Expression </a:t>
          </a:r>
          <a:r>
            <a:rPr lang="en-US" sz="1800" b="1" kern="1200" dirty="0" err="1" smtClean="0">
              <a:solidFill>
                <a:srgbClr val="FF0066"/>
              </a:solidFill>
              <a:latin typeface="CG Times" pitchFamily="18" charset="0"/>
            </a:rPr>
            <a:t>BeadChip</a:t>
          </a:r>
          <a:r>
            <a:rPr lang="en-US" sz="1800" b="1" kern="1200" dirty="0" smtClean="0">
              <a:solidFill>
                <a:srgbClr val="FF0066"/>
              </a:solidFill>
              <a:latin typeface="CG Times" pitchFamily="18" charset="0"/>
            </a:rPr>
            <a:t>)</a:t>
          </a:r>
          <a:endParaRPr lang="en-US" sz="1800" b="1" kern="1200" dirty="0">
            <a:solidFill>
              <a:srgbClr val="FF0066"/>
            </a:solidFill>
            <a:latin typeface="CG Times" pitchFamily="18" charset="0"/>
          </a:endParaRPr>
        </a:p>
      </dsp:txBody>
      <dsp:txXfrm rot="5400000">
        <a:off x="4604619" y="1053836"/>
        <a:ext cx="848108" cy="8230652"/>
      </dsp:txXfrm>
    </dsp:sp>
    <dsp:sp modelId="{9A5C1C3D-9F73-4D92-ACFF-35BDD306D68C}">
      <dsp:nvSpPr>
        <dsp:cNvPr id="0" name=""/>
        <dsp:cNvSpPr/>
      </dsp:nvSpPr>
      <dsp:spPr>
        <a:xfrm rot="5400000">
          <a:off x="-195717" y="209082"/>
          <a:ext cx="1304782" cy="9133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Metabolic MTS assay</a:t>
          </a:r>
          <a:endParaRPr lang="en-US" sz="1050" kern="120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sp:txBody>
      <dsp:txXfrm rot="5400000">
        <a:off x="-195717" y="209082"/>
        <a:ext cx="1304782" cy="913347"/>
      </dsp:txXfrm>
    </dsp:sp>
    <dsp:sp modelId="{2E1B0397-9536-4280-AAF4-0B5DFB1E207B}">
      <dsp:nvSpPr>
        <dsp:cNvPr id="0" name=""/>
        <dsp:cNvSpPr/>
      </dsp:nvSpPr>
      <dsp:spPr>
        <a:xfrm rot="5400000">
          <a:off x="4604619" y="-3677904"/>
          <a:ext cx="848108" cy="82306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Cell viability/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cytotoxicity</a:t>
          </a:r>
          <a:endParaRPr lang="en-US" sz="2000" kern="120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sp:txBody>
      <dsp:txXfrm rot="5400000">
        <a:off x="4604619" y="-3677904"/>
        <a:ext cx="848108" cy="8230652"/>
      </dsp:txXfrm>
    </dsp:sp>
    <dsp:sp modelId="{6111ECB8-DF8F-4D8C-8427-657B5883E9D3}">
      <dsp:nvSpPr>
        <dsp:cNvPr id="0" name=""/>
        <dsp:cNvSpPr/>
      </dsp:nvSpPr>
      <dsp:spPr>
        <a:xfrm rot="5400000">
          <a:off x="-195717" y="1390121"/>
          <a:ext cx="1304782" cy="9133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PE </a:t>
          </a:r>
          <a:r>
            <a:rPr lang="en-US" sz="1050" kern="1200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Annexin</a:t>
          </a: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V  - 7AAD labeling and flow </a:t>
          </a:r>
          <a:r>
            <a:rPr lang="en-US" sz="1050" kern="1200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cytometry</a:t>
          </a:r>
          <a:r>
            <a:rPr lang="en-US" sz="1050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</a:t>
          </a:r>
          <a:endParaRPr lang="en-US" sz="1050" kern="120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sp:txBody>
      <dsp:txXfrm rot="5400000">
        <a:off x="-195717" y="1390121"/>
        <a:ext cx="1304782" cy="913347"/>
      </dsp:txXfrm>
    </dsp:sp>
    <dsp:sp modelId="{CD35FEDE-F1A6-4F30-9DC9-AFDB86EF470C}">
      <dsp:nvSpPr>
        <dsp:cNvPr id="0" name=""/>
        <dsp:cNvSpPr/>
      </dsp:nvSpPr>
      <dsp:spPr>
        <a:xfrm rot="5400000">
          <a:off x="4604396" y="-2497898"/>
          <a:ext cx="848554" cy="82306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Apoptosis</a:t>
          </a:r>
          <a:endParaRPr lang="en-US" sz="2000" kern="120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sp:txBody>
      <dsp:txXfrm rot="5400000">
        <a:off x="4604396" y="-2497898"/>
        <a:ext cx="848554" cy="8230652"/>
      </dsp:txXfrm>
    </dsp:sp>
    <dsp:sp modelId="{4E197E0D-B2EE-47DA-9D1D-9FC3AC5BD186}">
      <dsp:nvSpPr>
        <dsp:cNvPr id="0" name=""/>
        <dsp:cNvSpPr/>
      </dsp:nvSpPr>
      <dsp:spPr>
        <a:xfrm rot="5400000">
          <a:off x="-195717" y="2550897"/>
          <a:ext cx="1304782" cy="9133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i="1" u="none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A</a:t>
          </a:r>
          <a:r>
            <a:rPr lang="en-US" sz="1050" u="none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ngiogenesis assays</a:t>
          </a:r>
        </a:p>
      </dsp:txBody>
      <dsp:txXfrm rot="5400000">
        <a:off x="-195717" y="2550897"/>
        <a:ext cx="1304782" cy="913347"/>
      </dsp:txXfrm>
    </dsp:sp>
    <dsp:sp modelId="{A4C5452F-8CBB-4A5E-A69E-3E93C7F36E78}">
      <dsp:nvSpPr>
        <dsp:cNvPr id="0" name=""/>
        <dsp:cNvSpPr/>
      </dsp:nvSpPr>
      <dsp:spPr>
        <a:xfrm rot="5400000">
          <a:off x="4604619" y="-1336097"/>
          <a:ext cx="848108" cy="82306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Cell migration and 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tubulogenesis</a:t>
          </a: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in 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Huvec</a:t>
          </a:r>
          <a:endParaRPr lang="en-US" sz="2000" kern="120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Quantification of anti-</a:t>
          </a:r>
          <a:r>
            <a:rPr lang="en-US" sz="2000" b="1" kern="1200" dirty="0" err="1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angiogenic</a:t>
          </a:r>
          <a:r>
            <a:rPr lang="en-US" sz="2000" b="1" kern="1200" dirty="0" smtClean="0">
              <a:solidFill>
                <a:schemeClr val="tx1">
                  <a:lumMod val="65000"/>
                </a:schemeClr>
              </a:solidFill>
              <a:latin typeface="CG Times" pitchFamily="18" charset="0"/>
            </a:rPr>
            <a:t> effect of ES8 in relevant models of angiogenesis</a:t>
          </a:r>
          <a:endParaRPr lang="en-US" sz="2000" kern="1200" dirty="0">
            <a:solidFill>
              <a:schemeClr val="tx1">
                <a:lumMod val="65000"/>
              </a:schemeClr>
            </a:solidFill>
            <a:latin typeface="CG Times" pitchFamily="18" charset="0"/>
          </a:endParaRPr>
        </a:p>
      </dsp:txBody>
      <dsp:txXfrm rot="5400000">
        <a:off x="4604619" y="-1336097"/>
        <a:ext cx="848108" cy="823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3E0B3-AEBE-46B1-AA45-DE5CD32E8B68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24EAC-EEFD-4E8C-967E-19380CE9D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5F052D-FB5F-417A-BAC7-55B674925AE9}" type="slidenum">
              <a:rPr lang="fr-FR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/>
              <a:t>24</a:t>
            </a:fld>
            <a:endParaRPr lang="fr-FR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572428" cy="928694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0266-E5F3-4DAD-9571-D6E96B406002}" type="datetime1">
              <a:rPr lang="fr-FR"/>
              <a:pPr>
                <a:defRPr/>
              </a:pPr>
              <a:t>20/05/2011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99D1-39E9-4097-AA8E-C908A5591A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371BE7-6D3B-4D4D-99DF-BE1D66C653C7}" type="datetimeFigureOut">
              <a:rPr lang="fr-FR" smtClean="0"/>
              <a:pPr/>
              <a:t>20/05/2011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B401BB-F64C-43FB-9EB9-25F45285D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1214438" y="214313"/>
            <a:ext cx="75485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entury Gothic" pitchFamily="-65" charset="0"/>
                <a:ea typeface="ＭＳ Ｐゴシック" pitchFamily="-6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CB17D-33C3-472B-8B99-D69F833AA17A}" type="datetime1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entury Gothic" pitchFamily="-65" charset="0"/>
                <a:ea typeface="ＭＳ Ｐゴシック" pitchFamily="-6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-65" charset="-18"/>
                <a:ea typeface="ＭＳ Ｐゴシック" pitchFamily="-6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E15AA-9A6F-414B-BD6F-E6A7B99C857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/>
          </a:p>
        </p:txBody>
      </p:sp>
      <p:pic>
        <p:nvPicPr>
          <p:cNvPr id="2058" name="Image 9" descr="GIGA_logo_new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700"/>
            <a:ext cx="107156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828800" y="1295400"/>
            <a:ext cx="228600" cy="228600"/>
          </a:xfrm>
          <a:prstGeom prst="rect">
            <a:avLst/>
          </a:prstGeom>
          <a:solidFill>
            <a:srgbClr val="E2007A"/>
          </a:solidFill>
          <a:ln w="10000">
            <a:solidFill>
              <a:srgbClr val="E2007A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2D3235"/>
              </a:solidFill>
              <a:ea typeface="ＭＳ Ｐゴシック" pitchFamily="-65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2590800" y="1295400"/>
            <a:ext cx="228600" cy="228600"/>
          </a:xfrm>
          <a:prstGeom prst="rect">
            <a:avLst/>
          </a:prstGeom>
          <a:solidFill>
            <a:srgbClr val="3C4694"/>
          </a:solidFill>
          <a:ln w="10000">
            <a:solidFill>
              <a:srgbClr val="3C4694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2D3235"/>
              </a:solidFill>
              <a:ea typeface="ＭＳ Ｐゴシック" pitchFamily="-65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066800" y="1295400"/>
            <a:ext cx="228600" cy="228600"/>
          </a:xfrm>
          <a:prstGeom prst="rect">
            <a:avLst/>
          </a:prstGeom>
          <a:solidFill>
            <a:srgbClr val="79B51C"/>
          </a:solidFill>
          <a:ln w="10000">
            <a:solidFill>
              <a:srgbClr val="79B51C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2D3235"/>
              </a:solidFill>
              <a:ea typeface="ＭＳ Ｐゴシック" pitchFamily="-65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1447800" y="1295400"/>
            <a:ext cx="228600" cy="228600"/>
          </a:xfrm>
          <a:prstGeom prst="rect">
            <a:avLst/>
          </a:prstGeom>
          <a:solidFill>
            <a:srgbClr val="008BCF"/>
          </a:solidFill>
          <a:ln w="10000">
            <a:solidFill>
              <a:srgbClr val="008BCF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2D3235"/>
              </a:solidFill>
              <a:ea typeface="ＭＳ Ｐゴシック" pitchFamily="-65" charset="-128"/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2209800" y="1295400"/>
            <a:ext cx="228600" cy="228600"/>
          </a:xfrm>
          <a:prstGeom prst="rect">
            <a:avLst/>
          </a:prstGeom>
          <a:solidFill>
            <a:srgbClr val="EB6909"/>
          </a:solidFill>
          <a:ln w="10000">
            <a:solidFill>
              <a:srgbClr val="EB6909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2D3235"/>
              </a:solidFill>
              <a:ea typeface="ＭＳ Ｐゴシック" pitchFamily="-65" charset="-128"/>
            </a:endParaRP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685800" y="1295400"/>
            <a:ext cx="228600" cy="228600"/>
          </a:xfrm>
          <a:prstGeom prst="rect">
            <a:avLst/>
          </a:prstGeom>
          <a:solidFill>
            <a:srgbClr val="004857"/>
          </a:solidFill>
          <a:ln w="10000">
            <a:solidFill>
              <a:srgbClr val="004857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2D3235"/>
              </a:solidFill>
              <a:ea typeface="ＭＳ Ｐゴシック" pitchFamily="-6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0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Arial" charset="0"/>
        <a:buChar char="•"/>
        <a:defRPr sz="28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Arial" charset="0"/>
        <a:buChar char="•"/>
        <a:defRPr sz="16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2007A"/>
        </a:buClr>
        <a:buSzPct val="75000"/>
        <a:buFont typeface="Arial" charset="0"/>
        <a:buChar char="•"/>
        <a:defRPr sz="14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9B51C"/>
        </a:buClr>
        <a:buSzPct val="65000"/>
        <a:buFont typeface="Arial" charset="0"/>
        <a:buChar char="•"/>
        <a:defRPr sz="12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371BE7-6D3B-4D4D-99DF-BE1D66C653C7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20/05/2011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B401BB-F64C-43FB-9EB9-25F45285D3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://europa.eu/" TargetMode="External"/><Relationship Id="rId18" Type="http://schemas.openxmlformats.org/officeDocument/2006/relationships/image" Target="../media/image7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hyperlink" Target="http://www.wallonie.be/fr/index.html" TargetMode="External"/><Relationship Id="rId5" Type="http://schemas.openxmlformats.org/officeDocument/2006/relationships/image" Target="../media/image40.png"/><Relationship Id="rId15" Type="http://schemas.openxmlformats.org/officeDocument/2006/relationships/hyperlink" Target="http://www.televie.be/page/televie-faisons-gagner-la-vie/2.aspx" TargetMode="External"/><Relationship Id="rId10" Type="http://schemas.openxmlformats.org/officeDocument/2006/relationships/image" Target="../media/image44.png"/><Relationship Id="rId19" Type="http://schemas.openxmlformats.org/officeDocument/2006/relationships/image" Target="../media/image49.png"/><Relationship Id="rId4" Type="http://schemas.openxmlformats.org/officeDocument/2006/relationships/image" Target="../media/image39.png"/><Relationship Id="rId9" Type="http://schemas.openxmlformats.org/officeDocument/2006/relationships/hyperlink" Target="http://www.cancer.be/index.cfm?fuseaction=home&amp;lang=FR" TargetMode="External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919" y="174421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fr-BE" sz="7200" dirty="0" err="1" smtClean="0">
                <a:latin typeface="Monotype Corsiva" pitchFamily="66" charset="0"/>
              </a:rPr>
              <a:t>Epigenetic</a:t>
            </a:r>
            <a:r>
              <a:rPr lang="fr-BE" sz="7200" dirty="0" smtClean="0">
                <a:latin typeface="Monotype Corsiva" pitchFamily="66" charset="0"/>
              </a:rPr>
              <a:t> </a:t>
            </a:r>
            <a:r>
              <a:rPr lang="fr-BE" sz="7200" dirty="0" err="1" smtClean="0">
                <a:latin typeface="Monotype Corsiva" pitchFamily="66" charset="0"/>
              </a:rPr>
              <a:t>Regulation</a:t>
            </a:r>
            <a:r>
              <a:rPr lang="fr-BE" sz="7200" dirty="0" smtClean="0">
                <a:latin typeface="Monotype Corsiva" pitchFamily="66" charset="0"/>
              </a:rPr>
              <a:t> of </a:t>
            </a:r>
            <a:r>
              <a:rPr lang="fr-BE" sz="7200" dirty="0" err="1" smtClean="0">
                <a:latin typeface="Monotype Corsiva" pitchFamily="66" charset="0"/>
              </a:rPr>
              <a:t>angiogenesis</a:t>
            </a:r>
            <a:endParaRPr lang="en-US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6395" y="4891110"/>
            <a:ext cx="7854696" cy="1323972"/>
          </a:xfrm>
        </p:spPr>
        <p:txBody>
          <a:bodyPr/>
          <a:lstStyle/>
          <a:p>
            <a:pPr algn="ctr"/>
            <a:r>
              <a:rPr lang="en-US" b="1" dirty="0" smtClean="0"/>
              <a:t>Molecular and Cellular </a:t>
            </a:r>
            <a:r>
              <a:rPr lang="en-US" b="1" dirty="0" err="1" smtClean="0"/>
              <a:t>Epigenetics</a:t>
            </a:r>
            <a:r>
              <a:rPr lang="en-US" b="1" dirty="0" smtClean="0"/>
              <a:t> </a:t>
            </a:r>
          </a:p>
          <a:p>
            <a:pPr algn="ctr"/>
            <a:r>
              <a:rPr lang="en-US" sz="2400" dirty="0" err="1" smtClean="0"/>
              <a:t>Béatrice</a:t>
            </a:r>
            <a:r>
              <a:rPr lang="en-US" sz="2400" dirty="0" smtClean="0"/>
              <a:t> </a:t>
            </a:r>
            <a:r>
              <a:rPr lang="en-US" sz="2400" dirty="0" err="1" smtClean="0"/>
              <a:t>Sulka</a:t>
            </a:r>
            <a:r>
              <a:rPr lang="en-US" sz="2400" dirty="0" smtClean="0"/>
              <a:t>, T.V. Shiva Shankar and Luc </a:t>
            </a:r>
            <a:r>
              <a:rPr lang="en-US" sz="2400" dirty="0" err="1" smtClean="0"/>
              <a:t>Willems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5" y="98631"/>
            <a:ext cx="73308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Anti-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angiogenic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effect of EPI in 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Huvec</a:t>
            </a:r>
            <a:endParaRPr lang="en-US" sz="2800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2) 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Tubulogenesis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en-GB" sz="2800" dirty="0">
              <a:latin typeface="Bookman Old Style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19672" y="1177365"/>
            <a:ext cx="5184576" cy="2539667"/>
            <a:chOff x="1619672" y="1177365"/>
            <a:chExt cx="5184576" cy="253966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213" y="1177365"/>
              <a:ext cx="4661035" cy="2539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ZoneTexte 16"/>
            <p:cNvSpPr txBox="1"/>
            <p:nvPr/>
          </p:nvSpPr>
          <p:spPr>
            <a:xfrm>
              <a:off x="1619672" y="2204864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23728" y="3858726"/>
            <a:ext cx="4320480" cy="2954650"/>
            <a:chOff x="2123728" y="3858726"/>
            <a:chExt cx="4320480" cy="295465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858726"/>
              <a:ext cx="3816424" cy="295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ZoneTexte 16"/>
            <p:cNvSpPr txBox="1"/>
            <p:nvPr/>
          </p:nvSpPr>
          <p:spPr>
            <a:xfrm>
              <a:off x="2123728" y="5157192"/>
              <a:ext cx="3722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141"/>
          <a:stretch>
            <a:fillRect/>
          </a:stretch>
        </p:blipFill>
        <p:spPr bwMode="auto">
          <a:xfrm>
            <a:off x="1285854" y="1412776"/>
            <a:ext cx="66765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59632" y="1053899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GB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628" y="1053899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GB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Anti-</a:t>
            </a:r>
            <a:r>
              <a:rPr lang="fr-F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angiogenic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fr-F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effect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of EPI and control compounds in the </a:t>
            </a:r>
            <a:r>
              <a:rPr lang="fr-F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aortic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rings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prarosulka\Desktop\Protocols&amp;Results\CAMs\Traitements\ExOvo\19-06-05\J+3,5\J+3,5(18-06-09)\J+3,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7" y="2010542"/>
            <a:ext cx="2190403" cy="1642803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814130" y="3621289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Day 3,5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85722" y="1686957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Opening the shell</a:t>
            </a:r>
            <a:endParaRPr 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45948" y="1686957"/>
            <a:ext cx="2190403" cy="2242109"/>
            <a:chOff x="2345948" y="1686957"/>
            <a:chExt cx="2190403" cy="2242109"/>
          </a:xfrm>
        </p:grpSpPr>
        <p:pic>
          <p:nvPicPr>
            <p:cNvPr id="1027" name="Picture 3" descr="C:\Users\Caprarosulka\Desktop\Protocols&amp;Results\CAMs\Traitements\ExOvo\19-06-05\J+3,5\J+4(19-06-09)\J+4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5948" y="2010542"/>
              <a:ext cx="2190403" cy="1642803"/>
            </a:xfrm>
            <a:prstGeom prst="rect">
              <a:avLst/>
            </a:prstGeom>
            <a:noFill/>
          </p:spPr>
        </p:pic>
        <p:sp>
          <p:nvSpPr>
            <p:cNvPr id="12" name="ZoneTexte 11"/>
            <p:cNvSpPr txBox="1"/>
            <p:nvPr/>
          </p:nvSpPr>
          <p:spPr>
            <a:xfrm>
              <a:off x="3176835" y="3621289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Day 4</a:t>
              </a:r>
              <a:endParaRPr lang="fr-FR" sz="14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449847" y="1686957"/>
              <a:ext cx="2018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CAM’s development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16542" y="1686957"/>
            <a:ext cx="2240351" cy="2242109"/>
            <a:chOff x="4616542" y="1686957"/>
            <a:chExt cx="2240351" cy="2242109"/>
          </a:xfrm>
        </p:grpSpPr>
        <p:pic>
          <p:nvPicPr>
            <p:cNvPr id="1028" name="Picture 4" descr="C:\Users\Caprarosulka\Desktop\Protocols&amp;Results\CAMs\Traitements\ExOvo\19-06-05\J+3,5\J+8(23-06-09)\J+8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6542" y="2011143"/>
              <a:ext cx="2188800" cy="1641600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5449350" y="3621289"/>
              <a:ext cx="708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Day 8</a:t>
              </a:r>
              <a:endParaRPr lang="fr-FR" sz="14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28398" y="1686957"/>
              <a:ext cx="2228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Treatment of the CAM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0223" y="1548458"/>
            <a:ext cx="2231156" cy="2380608"/>
            <a:chOff x="6850223" y="1548458"/>
            <a:chExt cx="2231156" cy="2380608"/>
          </a:xfrm>
        </p:grpSpPr>
        <p:pic>
          <p:nvPicPr>
            <p:cNvPr id="1029" name="Picture 5" descr="C:\Users\Caprarosulka\Desktop\Protocols&amp;Results\CAMs\Traitements\ExOvo\19-06-05\J+3,5\J+11(26-06-09)\J+1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92579" y="2011143"/>
              <a:ext cx="2188800" cy="1641600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7664156" y="3621289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Day 11</a:t>
              </a:r>
              <a:endParaRPr lang="fr-FR" sz="14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850223" y="1548458"/>
              <a:ext cx="2143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Photos and labeling of the CAM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2286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Chicken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fr-F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chorioallantoic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membrane </a:t>
            </a:r>
          </a:p>
          <a:p>
            <a:pPr algn="ctr"/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ex ovo model</a:t>
            </a:r>
            <a:endParaRPr lang="fr-FR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5720" y="422108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latin typeface="Mongolian Baiti" pitchFamily="66" charset="0"/>
                <a:cs typeface="Mongolian Baiti" pitchFamily="66" charset="0"/>
                <a:sym typeface="Wingdings" pitchFamily="2" charset="2"/>
              </a:rPr>
              <a:t>Development of the CAMs </a:t>
            </a:r>
            <a:r>
              <a:rPr lang="en-US" sz="2400" b="1" i="1" dirty="0" smtClean="0">
                <a:solidFill>
                  <a:srgbClr val="FFFF99"/>
                </a:solidFill>
                <a:latin typeface="Mongolian Baiti" pitchFamily="66" charset="0"/>
                <a:cs typeface="Mongolian Baiti" pitchFamily="66" charset="0"/>
                <a:sym typeface="Wingdings" pitchFamily="2" charset="2"/>
              </a:rPr>
              <a:t>ex </a:t>
            </a:r>
            <a:r>
              <a:rPr lang="en-US" sz="2400" b="1" i="1" dirty="0" err="1" smtClean="0">
                <a:solidFill>
                  <a:srgbClr val="FFFF99"/>
                </a:solidFill>
                <a:latin typeface="Mongolian Baiti" pitchFamily="66" charset="0"/>
                <a:cs typeface="Mongolian Baiti" pitchFamily="66" charset="0"/>
                <a:sym typeface="Wingdings" pitchFamily="2" charset="2"/>
              </a:rPr>
              <a:t>ovo</a:t>
            </a:r>
            <a:r>
              <a:rPr lang="en-US" sz="2400" b="1" i="1" dirty="0" smtClean="0">
                <a:solidFill>
                  <a:srgbClr val="FFFF99"/>
                </a:solidFill>
                <a:latin typeface="Mongolian Baiti" pitchFamily="66" charset="0"/>
                <a:cs typeface="Mongolian Baiti" pitchFamily="66" charset="0"/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FFFF99"/>
                </a:solidFill>
                <a:latin typeface="Mongolian Baiti" pitchFamily="66" charset="0"/>
                <a:cs typeface="Mongolian Baiti" pitchFamily="66" charset="0"/>
                <a:sym typeface="Wingdings" pitchFamily="2" charset="2"/>
              </a:rPr>
              <a:t>on plastic weight boats covered with square Petri dishes and placed into the incubator  at 38°C and 80% of humidity.</a:t>
            </a:r>
            <a:endParaRPr lang="en-US" sz="2400" b="1" dirty="0">
              <a:solidFill>
                <a:srgbClr val="FFFF99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1720" y="5589241"/>
            <a:ext cx="4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</a:rPr>
              <a:t>Preservation of the CAM’s integrity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</a:rPr>
              <a:t>Statistically more reliable data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296144"/>
            <a:ext cx="755483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28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Quantification of anti angiogenesis in </a:t>
            </a:r>
            <a:r>
              <a:rPr lang="fr-F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Chicken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fr-F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chorioallantoic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membrane </a:t>
            </a:r>
            <a:r>
              <a:rPr lang="fr-F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assay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fr-FR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30" y="1483903"/>
            <a:ext cx="5605636" cy="537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286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EPI interferes with the establishment of ISV vessels and blood circulation in </a:t>
            </a:r>
          </a:p>
          <a:p>
            <a:pPr algn="ctr"/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Zebrafish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embryos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fr-FR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 bwMode="auto">
          <a:xfrm>
            <a:off x="0" y="1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Global 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histone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acetylation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in 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Huvec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fr-FR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1711" y="443827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GB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476672"/>
            <a:ext cx="3854545" cy="3024336"/>
            <a:chOff x="0" y="476672"/>
            <a:chExt cx="3854545" cy="3024336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476672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GB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3854545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4128162" y="476672"/>
            <a:ext cx="5015838" cy="3029271"/>
            <a:chOff x="4128162" y="476672"/>
            <a:chExt cx="5015838" cy="302927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162" y="980728"/>
              <a:ext cx="5015838" cy="2525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4343798" y="476672"/>
              <a:ext cx="3722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GB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44209" y="3718193"/>
            <a:ext cx="2699792" cy="3139807"/>
            <a:chOff x="6444209" y="3718193"/>
            <a:chExt cx="2699792" cy="313980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9" y="4180247"/>
              <a:ext cx="2699792" cy="267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504038" y="3718193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GB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3718193"/>
            <a:ext cx="5908572" cy="3139807"/>
            <a:chOff x="0" y="3718193"/>
            <a:chExt cx="5908572" cy="313980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197047"/>
              <a:ext cx="5908572" cy="266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5496" y="3718193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GB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1633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286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Global 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histone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acetylation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in Aortic rings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fr-FR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 bwMode="auto">
          <a:xfrm>
            <a:off x="0" y="1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296" y="883640"/>
            <a:ext cx="40767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G Times" pitchFamily="18" charset="0"/>
              </a:rPr>
              <a:t>Post treatment </a:t>
            </a:r>
            <a:r>
              <a:rPr lang="en-US" sz="2200" b="1" dirty="0" err="1" smtClean="0">
                <a:latin typeface="CG Times" pitchFamily="18" charset="0"/>
              </a:rPr>
              <a:t>Huvec</a:t>
            </a:r>
            <a:r>
              <a:rPr lang="en-US" sz="2200" b="1" dirty="0" smtClean="0">
                <a:latin typeface="CG Times" pitchFamily="18" charset="0"/>
              </a:rPr>
              <a:t> cell </a:t>
            </a:r>
            <a:r>
              <a:rPr lang="en-US" sz="2200" b="1" dirty="0" err="1" smtClean="0">
                <a:latin typeface="CG Times" pitchFamily="18" charset="0"/>
              </a:rPr>
              <a:t>lysate</a:t>
            </a:r>
            <a:endParaRPr lang="en-US" sz="2200" b="1" dirty="0">
              <a:latin typeface="CG Times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611140" y="1571406"/>
            <a:ext cx="57150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10016" y="1857952"/>
            <a:ext cx="5429288" cy="1588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252758" y="2142910"/>
            <a:ext cx="57150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823470" y="2142910"/>
            <a:ext cx="57150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2429456"/>
            <a:ext cx="4644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G Times" pitchFamily="18" charset="0"/>
              </a:rPr>
              <a:t>Gene Expression analysis</a:t>
            </a:r>
          </a:p>
          <a:p>
            <a:r>
              <a:rPr lang="en-US" sz="2200" b="1" dirty="0" smtClean="0">
                <a:latin typeface="CG Times" pitchFamily="18" charset="0"/>
              </a:rPr>
              <a:t>(HumanHT-12 v3 Expression </a:t>
            </a:r>
            <a:r>
              <a:rPr lang="en-US" sz="2200" b="1" dirty="0" err="1" smtClean="0">
                <a:latin typeface="CG Times" pitchFamily="18" charset="0"/>
              </a:rPr>
              <a:t>BeadChip</a:t>
            </a:r>
            <a:r>
              <a:rPr lang="en-US" sz="2200" b="1" dirty="0" smtClean="0">
                <a:latin typeface="CG Times" pitchFamily="18" charset="0"/>
              </a:rPr>
              <a:t>)</a:t>
            </a:r>
            <a:endParaRPr lang="en-US" sz="2200" b="1" dirty="0">
              <a:latin typeface="CG Times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8615" y="2429456"/>
            <a:ext cx="36407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G Times" pitchFamily="18" charset="0"/>
              </a:rPr>
              <a:t>DNA </a:t>
            </a:r>
            <a:r>
              <a:rPr lang="en-US" sz="2200" b="1" dirty="0" err="1" smtClean="0">
                <a:latin typeface="CG Times" pitchFamily="18" charset="0"/>
              </a:rPr>
              <a:t>methylation</a:t>
            </a:r>
            <a:r>
              <a:rPr lang="en-US" sz="2200" b="1" dirty="0" smtClean="0">
                <a:latin typeface="CG Times" pitchFamily="18" charset="0"/>
              </a:rPr>
              <a:t> pattern </a:t>
            </a:r>
          </a:p>
          <a:p>
            <a:r>
              <a:rPr lang="en-US" sz="2200" b="1" dirty="0" smtClean="0">
                <a:latin typeface="CG Times" pitchFamily="18" charset="0"/>
              </a:rPr>
              <a:t>Analysis (</a:t>
            </a:r>
            <a:r>
              <a:rPr lang="en-US" sz="2200" b="1" dirty="0" err="1" smtClean="0">
                <a:latin typeface="CG Times" pitchFamily="18" charset="0"/>
              </a:rPr>
              <a:t>Illumina</a:t>
            </a:r>
            <a:r>
              <a:rPr lang="en-US" sz="2200" b="1" dirty="0" smtClean="0">
                <a:latin typeface="CG Times" pitchFamily="18" charset="0"/>
              </a:rPr>
              <a:t> </a:t>
            </a:r>
            <a:r>
              <a:rPr lang="en-US" sz="2200" b="1" dirty="0" err="1" smtClean="0">
                <a:latin typeface="CG Times" pitchFamily="18" charset="0"/>
              </a:rPr>
              <a:t>Infinium</a:t>
            </a:r>
            <a:r>
              <a:rPr lang="en-US" sz="2200" b="1" dirty="0" smtClean="0">
                <a:latin typeface="CG Times" pitchFamily="18" charset="0"/>
              </a:rPr>
              <a:t> </a:t>
            </a:r>
          </a:p>
          <a:p>
            <a:r>
              <a:rPr lang="en-US" sz="2200" b="1" dirty="0" smtClean="0">
                <a:latin typeface="CG Times" pitchFamily="18" charset="0"/>
              </a:rPr>
              <a:t>27 v1 </a:t>
            </a:r>
            <a:r>
              <a:rPr lang="en-US" sz="2200" b="1" dirty="0" err="1" smtClean="0">
                <a:latin typeface="CG Times" pitchFamily="18" charset="0"/>
              </a:rPr>
              <a:t>BeadChip</a:t>
            </a:r>
            <a:r>
              <a:rPr lang="en-US" sz="2200" b="1" dirty="0" smtClean="0">
                <a:latin typeface="CG Times" pitchFamily="18" charset="0"/>
              </a:rPr>
              <a:t>)</a:t>
            </a:r>
            <a:endParaRPr lang="en-US" sz="2200" b="1" dirty="0">
              <a:latin typeface="CG Times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747287" y="3873389"/>
            <a:ext cx="1224133" cy="91142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530588" y="3825044"/>
            <a:ext cx="1296144" cy="9361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8600" y="5107831"/>
            <a:ext cx="4732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Validation of microarray results and </a:t>
            </a:r>
          </a:p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Ingenuity Pathway Analysis</a:t>
            </a:r>
            <a:endParaRPr lang="en-US" sz="2200" b="1" dirty="0">
              <a:latin typeface="CG Times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536" y="25460"/>
            <a:ext cx="767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Epigenetic regulation at molecular level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86280" y="838046"/>
            <a:ext cx="4857752" cy="58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25397" y="838200"/>
            <a:ext cx="4260851" cy="5829300"/>
            <a:chOff x="93662" y="838200"/>
            <a:chExt cx="4260850" cy="58293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662" y="838200"/>
              <a:ext cx="4260850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667000" y="1143000"/>
              <a:ext cx="1676400" cy="41910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 charset="0"/>
                <a:ea typeface="ＭＳ Ｐゴシック" pitchFamily="-65" charset="-128"/>
              </a:endParaRPr>
            </a:p>
          </p:txBody>
        </p:sp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60657" t="57516" r="5365" b="26797"/>
          <a:stretch>
            <a:fillRect/>
          </a:stretch>
        </p:blipFill>
        <p:spPr bwMode="auto">
          <a:xfrm>
            <a:off x="167947" y="5736608"/>
            <a:ext cx="144780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60657" t="18301" r="5365" b="72984"/>
          <a:stretch>
            <a:fillRect/>
          </a:stretch>
        </p:blipFill>
        <p:spPr bwMode="auto">
          <a:xfrm>
            <a:off x="167947" y="1981200"/>
            <a:ext cx="1447800" cy="5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2052030" y="2"/>
            <a:ext cx="544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 modifications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T.V.Shiva Shankar\Desktop\nf518166.fig1.gif"/>
          <p:cNvPicPr>
            <a:picLocks noChangeAspect="1" noChangeArrowheads="1"/>
          </p:cNvPicPr>
          <p:nvPr/>
        </p:nvPicPr>
        <p:blipFill>
          <a:blip r:embed="rId3" cstate="print"/>
          <a:srcRect t="4335" b="4335"/>
          <a:stretch>
            <a:fillRect/>
          </a:stretch>
        </p:blipFill>
        <p:spPr bwMode="auto">
          <a:xfrm>
            <a:off x="4143373" y="1714488"/>
            <a:ext cx="493568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16" r="416"/>
          <a:stretch>
            <a:fillRect/>
          </a:stretch>
        </p:blipFill>
        <p:spPr bwMode="auto">
          <a:xfrm>
            <a:off x="1331640" y="914727"/>
            <a:ext cx="6408712" cy="59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108520" y="16168"/>
            <a:ext cx="94307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Spatial localization and interaction of EPI unique </a:t>
            </a:r>
          </a:p>
          <a:p>
            <a:r>
              <a:rPr lang="en-US" sz="25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angiogenic</a:t>
            </a:r>
            <a:r>
              <a:rPr lang="en-US" sz="2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genes using the Ingenuity Pathway Analysis</a:t>
            </a:r>
            <a:endParaRPr lang="en-GB" sz="25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 l="388" t="14300" r="22044" b="5901"/>
          <a:stretch>
            <a:fillRect/>
          </a:stretch>
        </p:blipFill>
        <p:spPr bwMode="auto">
          <a:xfrm>
            <a:off x="0" y="1124744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0" y="1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List of differentially expressed (2-fold) top genes after EPI (5µM) treatment of HUVEC cells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110"/>
          <a:stretch>
            <a:fillRect/>
          </a:stretch>
        </p:blipFill>
        <p:spPr bwMode="auto">
          <a:xfrm>
            <a:off x="935171" y="1916832"/>
            <a:ext cx="730923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90464" y="170639"/>
            <a:ext cx="81580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Effect of EPI on selected genes associated 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with angiogenesis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5" y="1484784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Upregulated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1043" y="1484784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Downregulated</a:t>
            </a:r>
            <a:endParaRPr lang="en-GB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4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07" y="1120678"/>
            <a:ext cx="90011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EPI is anti-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angiogenic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without being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cytotoxic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or apoptotic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but also in relevant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in vivo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models of angiogenesis</a:t>
            </a:r>
          </a:p>
          <a:p>
            <a:pPr marL="431800" indent="-323850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31800" indent="-323850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EPI induces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Hyperacetylation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histone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H3 in both HUVEC and aortic rings </a:t>
            </a:r>
          </a:p>
          <a:p>
            <a:pPr marL="431800" indent="-323850"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31800" indent="-323850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Parallel microarray analyses underscored a list of genes exclusively affected by the EPI (5µM) but not by other HDAC or DNMT inhibitors in the context of angiogenesis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57488" y="4631304"/>
            <a:ext cx="376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Epigenetic regulation of genes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t="59226"/>
          <a:stretch>
            <a:fillRect/>
          </a:stretch>
        </p:blipFill>
        <p:spPr bwMode="auto">
          <a:xfrm>
            <a:off x="35496" y="5052488"/>
            <a:ext cx="4536504" cy="147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t="14827" b="38837"/>
          <a:stretch>
            <a:fillRect/>
          </a:stretch>
        </p:blipFill>
        <p:spPr bwMode="auto">
          <a:xfrm>
            <a:off x="4804671" y="5028636"/>
            <a:ext cx="4303834" cy="149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652463" y="1556792"/>
            <a:ext cx="2351087" cy="4031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Mathieu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Boxus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Jean-</a:t>
            </a:r>
            <a:r>
              <a:rPr lang="en-GB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philippe</a:t>
            </a:r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Cosse</a:t>
            </a:r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Fanny Boulanger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Chrisostome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 Costa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Alix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Brogniez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Arnaud Florins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Roland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Hubaux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Sabrina Rodriguez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T.V. Shiva Shankar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Béatrice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Sulka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Jean-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Rocq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 Jacques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Fabian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Vandermeers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Nicolas 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Gillet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Sathyanarayana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 Reddy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Maria Teresa 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Alcaraz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Luc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Willems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	</a:t>
            </a:r>
          </a:p>
        </p:txBody>
      </p:sp>
      <p:pic>
        <p:nvPicPr>
          <p:cNvPr id="3075" name="Image 17" descr="Photo 0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736"/>
            <a:ext cx="4786346" cy="358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8788" y="677863"/>
            <a:ext cx="3267075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7" name="Image 17" descr="logoGxABT.tif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1925" y="296863"/>
            <a:ext cx="20367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7" descr="logo_ulg_blason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3963" y="371475"/>
            <a:ext cx="1200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95925"/>
            <a:ext cx="1336675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14750" y="5786438"/>
            <a:ext cx="909638" cy="898525"/>
            <a:chOff x="1629" y="3245"/>
            <a:chExt cx="722" cy="701"/>
          </a:xfrm>
        </p:grpSpPr>
        <p:pic>
          <p:nvPicPr>
            <p:cNvPr id="3089" name="Picture 5" descr="a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29" y="3245"/>
              <a:ext cx="680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Text Box 6"/>
            <p:cNvSpPr txBox="1">
              <a:spLocks noChangeArrowheads="1"/>
            </p:cNvSpPr>
            <p:nvPr/>
          </p:nvSpPr>
          <p:spPr bwMode="auto">
            <a:xfrm>
              <a:off x="1742" y="3509"/>
              <a:ext cx="609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600" smtClean="0">
                  <a:solidFill>
                    <a:srgbClr val="2D3235"/>
                  </a:solidFill>
                  <a:latin typeface="Arial" charset="0"/>
                  <a:ea typeface="ＭＳ Ｐゴシック" pitchFamily="34" charset="-128"/>
                </a:rPr>
                <a:t>ARC</a:t>
              </a:r>
              <a:endParaRPr lang="fr-FR" sz="1600" smtClean="0">
                <a:solidFill>
                  <a:srgbClr val="2D3235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3081" name="Picture 7" descr="logo_federati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5786438"/>
            <a:ext cx="1143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8" descr="logo Région Wallonne : retour vers accueil du portai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38838" y="5810250"/>
            <a:ext cx="1562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9" descr="European fla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57313" y="5857875"/>
            <a:ext cx="83343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0" descr="1190">
            <a:hlinkClick r:id="rId15" tooltip="Page d'accueil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0313" y="5715000"/>
            <a:ext cx="908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15188" y="5857875"/>
            <a:ext cx="1625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Image 9" descr="logo NéoAngio.t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84863" y="5399088"/>
            <a:ext cx="13573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ZoneTexte 10"/>
          <p:cNvSpPr txBox="1">
            <a:spLocks noChangeArrowheads="1"/>
          </p:cNvSpPr>
          <p:nvPr/>
        </p:nvSpPr>
        <p:spPr bwMode="auto">
          <a:xfrm>
            <a:off x="0" y="6559550"/>
            <a:ext cx="9429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600" b="1" dirty="0" smtClean="0">
                <a:solidFill>
                  <a:srgbClr val="2D3235"/>
                </a:solidFill>
                <a:latin typeface="Times New Roman" pitchFamily="18" charset="0"/>
                <a:cs typeface="Times New Roman" pitchFamily="18" charset="0"/>
              </a:rPr>
              <a:t>        Collaboration </a:t>
            </a:r>
            <a:r>
              <a:rPr lang="fr-BE" sz="1600" b="1" dirty="0" err="1" smtClean="0">
                <a:solidFill>
                  <a:srgbClr val="2D3235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BE" sz="1600" b="1" dirty="0" smtClean="0">
                <a:solidFill>
                  <a:srgbClr val="2D3235"/>
                </a:solidFill>
                <a:latin typeface="Times New Roman" pitchFamily="18" charset="0"/>
                <a:cs typeface="Times New Roman" pitchFamily="18" charset="0"/>
              </a:rPr>
              <a:t> C. Maillard/S. </a:t>
            </a:r>
            <a:r>
              <a:rPr lang="fr-BE" sz="1600" b="1" dirty="0" err="1" smtClean="0">
                <a:solidFill>
                  <a:srgbClr val="2D3235"/>
                </a:solidFill>
                <a:latin typeface="Times New Roman" pitchFamily="18" charset="0"/>
                <a:cs typeface="Times New Roman" pitchFamily="18" charset="0"/>
              </a:rPr>
              <a:t>Blacher</a:t>
            </a:r>
            <a:r>
              <a:rPr lang="fr-BE" sz="1600" b="1" dirty="0" smtClean="0">
                <a:solidFill>
                  <a:srgbClr val="2D3235"/>
                </a:solidFill>
                <a:latin typeface="Times New Roman" pitchFamily="18" charset="0"/>
                <a:cs typeface="Times New Roman" pitchFamily="18" charset="0"/>
              </a:rPr>
              <a:t>/A. Noël, </a:t>
            </a:r>
            <a:r>
              <a:rPr lang="fr-BE" sz="1600" b="1" dirty="0" err="1" smtClean="0">
                <a:solidFill>
                  <a:srgbClr val="2D3235"/>
                </a:solidFill>
                <a:latin typeface="Times New Roman" pitchFamily="18" charset="0"/>
                <a:cs typeface="Times New Roman" pitchFamily="18" charset="0"/>
              </a:rPr>
              <a:t>H.Pendeville</a:t>
            </a:r>
            <a:r>
              <a:rPr lang="fr-BE" sz="1600" b="1" dirty="0" smtClean="0">
                <a:solidFill>
                  <a:srgbClr val="2D3235"/>
                </a:solidFill>
                <a:latin typeface="Times New Roman" pitchFamily="18" charset="0"/>
                <a:cs typeface="Times New Roman" pitchFamily="18" charset="0"/>
              </a:rPr>
              <a:t> and P. Hubert/P. </a:t>
            </a:r>
            <a:r>
              <a:rPr lang="fr-BE" sz="1600" b="1" dirty="0" err="1" smtClean="0">
                <a:solidFill>
                  <a:srgbClr val="2D3235"/>
                </a:solidFill>
                <a:latin typeface="Times New Roman" pitchFamily="18" charset="0"/>
                <a:cs typeface="Times New Roman" pitchFamily="18" charset="0"/>
              </a:rPr>
              <a:t>Delvenne</a:t>
            </a:r>
            <a:endParaRPr lang="fr-FR" sz="1600" b="1" dirty="0" smtClean="0">
              <a:solidFill>
                <a:srgbClr val="2D32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70800" y="5153025"/>
            <a:ext cx="941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785839" y="120644"/>
            <a:ext cx="7572375" cy="5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 b="1" dirty="0" err="1" smtClean="0">
                <a:solidFill>
                  <a:srgbClr val="009DD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</a:t>
            </a:r>
            <a:r>
              <a:rPr lang="fr-FR" sz="3200" b="1" dirty="0" smtClean="0">
                <a:solidFill>
                  <a:srgbClr val="009DD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009DD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Modulators</a:t>
            </a:r>
            <a:endParaRPr lang="fr-FR" sz="3200" b="1" dirty="0">
              <a:solidFill>
                <a:srgbClr val="009DD9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204"/>
          <p:cNvSpPr txBox="1">
            <a:spLocks noChangeArrowheads="1"/>
          </p:cNvSpPr>
          <p:nvPr/>
        </p:nvSpPr>
        <p:spPr bwMode="auto">
          <a:xfrm>
            <a:off x="0" y="63341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BE" sz="1600" b="1" kern="0" dirty="0">
                <a:solidFill>
                  <a:srgbClr val="FFFFFF"/>
                </a:solidFill>
                <a:latin typeface="Times New Roman" pitchFamily="18" charset="0"/>
                <a:ea typeface="ＭＳ Ｐゴシック" pitchFamily="-65" charset="-128"/>
                <a:cs typeface="Times New Roman" pitchFamily="18" charset="0"/>
              </a:rPr>
              <a:t>TELEVIE</a:t>
            </a:r>
            <a:r>
              <a:rPr lang="fr-BE" sz="1600" kern="0" dirty="0">
                <a:solidFill>
                  <a:srgbClr val="FFFFFF"/>
                </a:solidFill>
                <a:latin typeface="Times New Roman" pitchFamily="18" charset="0"/>
                <a:ea typeface="ＭＳ Ｐゴシック" pitchFamily="-65" charset="-128"/>
                <a:cs typeface="Times New Roman" pitchFamily="18" charset="0"/>
              </a:rPr>
              <a:t>: WOUTERS (FUNDP), LAMBERT (UCL), Van LINT and FUKS (ULB), WILLEMS and DELVENNE (ULG), SCULIER (BORDET)</a:t>
            </a:r>
            <a:endParaRPr lang="fr-FR" sz="1600" kern="0" dirty="0">
              <a:solidFill>
                <a:srgbClr val="FFFFFF"/>
              </a:solidFill>
              <a:latin typeface="Times New Roman" pitchFamily="18" charset="0"/>
              <a:ea typeface="ＭＳ Ｐゴシック" pitchFamily="-65" charset="-128"/>
              <a:cs typeface="Times New Roman" pitchFamily="18" charset="0"/>
            </a:endParaRPr>
          </a:p>
        </p:txBody>
      </p:sp>
      <p:pic>
        <p:nvPicPr>
          <p:cNvPr id="8" name="Image 9" descr="logo NéoAngio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-1"/>
            <a:ext cx="1571604" cy="5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8"/>
          <p:cNvGrpSpPr/>
          <p:nvPr/>
        </p:nvGrpSpPr>
        <p:grpSpPr>
          <a:xfrm>
            <a:off x="357158" y="1214422"/>
            <a:ext cx="8639177" cy="4541838"/>
            <a:chOff x="357158" y="1214422"/>
            <a:chExt cx="8639177" cy="4541838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1214422"/>
              <a:ext cx="7704137" cy="454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3160" y="2500306"/>
              <a:ext cx="2643175" cy="263099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252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2571744"/>
              <a:ext cx="3055916" cy="2528023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243413" y="1571613"/>
            <a:ext cx="490058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0" indent="-609600" algn="just" eaLnBrk="0" hangingPunct="0">
              <a:spcBef>
                <a:spcPts val="700"/>
              </a:spcBef>
              <a:buClr>
                <a:srgbClr val="78B41D"/>
              </a:buClr>
              <a:buSzPct val="60000"/>
              <a:defRPr/>
            </a:pPr>
            <a:r>
              <a:rPr lang="en-US" sz="2000" b="1" kern="0" dirty="0" smtClean="0">
                <a:solidFill>
                  <a:srgbClr val="F9F60E"/>
                </a:solidFill>
                <a:latin typeface="Bookman Old Style" pitchFamily="18" charset="0"/>
                <a:ea typeface="ＭＳ Ｐゴシック" pitchFamily="-65" charset="-128"/>
                <a:cs typeface="ＭＳ Ｐゴシック" pitchFamily="-65" charset="-128"/>
              </a:rPr>
              <a:t>Twin drug:</a:t>
            </a:r>
          </a:p>
          <a:p>
            <a:pPr marL="1009650" lvl="1" indent="-609600" algn="just" eaLnBrk="0" hangingPunct="0">
              <a:spcBef>
                <a:spcPts val="550"/>
              </a:spcBef>
              <a:buClr>
                <a:srgbClr val="FFFFFF"/>
              </a:buClr>
              <a:buSzPct val="70000"/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     EPI </a:t>
            </a:r>
            <a:endParaRPr lang="en-US" sz="2000" b="1" kern="0" dirty="0" smtClean="0">
              <a:solidFill>
                <a:srgbClr val="FFFFFF"/>
              </a:solidFill>
              <a:latin typeface="Bookman Old Style" pitchFamily="18" charset="0"/>
              <a:ea typeface="ＭＳ Ｐゴシック" pitchFamily="-65" charset="-128"/>
            </a:endParaRPr>
          </a:p>
          <a:p>
            <a:pPr marL="609600" marR="0" lvl="0" indent="-609600" algn="just" defTabSz="914400" eaLnBrk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78B41D"/>
              </a:buClr>
              <a:buSzPct val="6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7030A0">
                  <a:lumMod val="60000"/>
                  <a:lumOff val="40000"/>
                </a:srgbClr>
              </a:solidFill>
              <a:effectLst/>
              <a:uLnTx/>
              <a:uFillTx/>
              <a:latin typeface="Bookman Old Style" pitchFamily="18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609600" marR="0" lvl="0" indent="-609600" defTabSz="914400" eaLnBrk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78B41D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>
                    <a:lumMod val="60000"/>
                    <a:lumOff val="40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  <a:cs typeface="ＭＳ Ｐゴシック" pitchFamily="-65" charset="-128"/>
              </a:rPr>
              <a:t>References compounds/molecules: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030A0">
                  <a:lumMod val="60000"/>
                  <a:lumOff val="40000"/>
                </a:srgbClr>
              </a:solidFill>
              <a:effectLst/>
              <a:uLnTx/>
              <a:uFillTx/>
              <a:latin typeface="Bookman Old Style" pitchFamily="18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6450" marR="0" lvl="1" indent="-609600" algn="just" defTabSz="914400" eaLnBrk="0" fontAlgn="auto" latinLnBrk="0" hangingPunct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70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	VEGF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ＭＳ Ｐゴシック" pitchFamily="-65" charset="-128"/>
            </a:endParaRPr>
          </a:p>
          <a:p>
            <a:pPr marL="806450" marR="0" lvl="1" indent="-609600" algn="just" defTabSz="914400" eaLnBrk="0" fontAlgn="auto" latinLnBrk="0" hangingPunct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70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	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Cisplatin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ＭＳ Ｐゴシック" pitchFamily="-65" charset="-128"/>
            </a:endParaRPr>
          </a:p>
          <a:p>
            <a:pPr marL="806450" marR="0" lvl="1" indent="-609600" algn="just" defTabSz="914400" eaLnBrk="0" fontAlgn="auto" latinLnBrk="0" hangingPunct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70000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ＭＳ Ｐゴシック" pitchFamily="-65" charset="-128"/>
            </a:endParaRPr>
          </a:p>
          <a:p>
            <a:pPr marL="1009650" lvl="1" indent="-609600" algn="just" eaLnBrk="0" hangingPunct="0">
              <a:spcBef>
                <a:spcPts val="550"/>
              </a:spcBef>
              <a:buClr>
                <a:srgbClr val="FFFFFF"/>
              </a:buClr>
              <a:buSzPct val="70000"/>
              <a:defRPr/>
            </a:pPr>
            <a:r>
              <a:rPr lang="en-US" b="1" kern="0" dirty="0" smtClean="0">
                <a:solidFill>
                  <a:srgbClr val="7030A0">
                    <a:lumMod val="40000"/>
                    <a:lumOff val="60000"/>
                  </a:srgbClr>
                </a:solidFill>
                <a:latin typeface="Bookman Old Style" pitchFamily="18" charset="0"/>
                <a:ea typeface="ＭＳ Ｐゴシック" pitchFamily="-65" charset="-128"/>
              </a:rPr>
              <a:t>HDAC inhibitors:</a:t>
            </a:r>
          </a:p>
          <a:p>
            <a:pPr marL="1409700" lvl="2" indent="-609600" algn="just" eaLnBrk="0" hangingPunct="0">
              <a:spcBef>
                <a:spcPts val="500"/>
              </a:spcBef>
              <a:buClr>
                <a:srgbClr val="78B41D"/>
              </a:buClr>
              <a:buSzPct val="75000"/>
              <a:defRPr/>
            </a:pPr>
            <a:r>
              <a:rPr lang="en-US" kern="0" dirty="0" err="1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Valproic</a:t>
            </a:r>
            <a:r>
              <a:rPr lang="en-US" kern="0" dirty="0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 acid (</a:t>
            </a:r>
            <a:r>
              <a:rPr lang="en-US" b="1" kern="0" dirty="0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VPA</a:t>
            </a:r>
            <a:r>
              <a:rPr lang="en-US" kern="0" dirty="0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)</a:t>
            </a:r>
          </a:p>
          <a:p>
            <a:pPr marL="1409700" lvl="2" indent="-609600" algn="just" eaLnBrk="0" hangingPunct="0">
              <a:spcBef>
                <a:spcPts val="500"/>
              </a:spcBef>
              <a:buClr>
                <a:srgbClr val="78B41D"/>
              </a:buClr>
              <a:buSzPct val="75000"/>
              <a:defRPr/>
            </a:pPr>
            <a:r>
              <a:rPr lang="en-US" kern="0" dirty="0" err="1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Suberoylanilide</a:t>
            </a:r>
            <a:r>
              <a:rPr lang="en-US" kern="0" dirty="0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 </a:t>
            </a:r>
            <a:r>
              <a:rPr lang="en-US" kern="0" dirty="0" err="1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hydroxamic</a:t>
            </a:r>
            <a:r>
              <a:rPr lang="en-US" kern="0" dirty="0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 acid (</a:t>
            </a:r>
            <a:r>
              <a:rPr lang="en-US" b="1" kern="0" dirty="0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SAHA</a:t>
            </a:r>
            <a:r>
              <a:rPr lang="en-US" kern="0" dirty="0" smtClean="0">
                <a:solidFill>
                  <a:srgbClr val="FFFFFF"/>
                </a:solidFill>
                <a:latin typeface="Bookman Old Style" pitchFamily="18" charset="0"/>
                <a:ea typeface="ＭＳ Ｐゴシック" pitchFamily="-65" charset="-128"/>
              </a:rPr>
              <a:t>)</a:t>
            </a:r>
          </a:p>
          <a:p>
            <a:pPr marL="1409700" lvl="2" indent="-609600" algn="just" eaLnBrk="0" hangingPunct="0">
              <a:spcBef>
                <a:spcPts val="500"/>
              </a:spcBef>
              <a:buClr>
                <a:srgbClr val="78B41D"/>
              </a:buClr>
              <a:buSzPct val="75000"/>
              <a:defRPr/>
            </a:pPr>
            <a:endParaRPr lang="en-US" sz="1400" kern="0" dirty="0" smtClean="0">
              <a:solidFill>
                <a:srgbClr val="FFFFFF"/>
              </a:solidFill>
              <a:latin typeface="Bookman Old Style" pitchFamily="18" charset="0"/>
              <a:ea typeface="ＭＳ Ｐゴシック" pitchFamily="-65" charset="-128"/>
            </a:endParaRPr>
          </a:p>
          <a:p>
            <a:pPr marL="1009650" marR="0" lvl="1" indent="-609600" algn="just" defTabSz="914400" eaLnBrk="0" fontAlgn="auto" latinLnBrk="0" hangingPunct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70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>
                    <a:lumMod val="40000"/>
                    <a:lumOff val="60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DNMT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>
                    <a:lumMod val="40000"/>
                    <a:lumOff val="60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inhibitors:</a:t>
            </a:r>
          </a:p>
          <a:p>
            <a:pPr marL="1409700" marR="0" lvl="2" indent="-609600" algn="just" defTabSz="914400" eaLnBrk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B41D"/>
              </a:buClr>
              <a:buSzPct val="75000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5-Azacytidine (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5-azaC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)</a:t>
            </a:r>
          </a:p>
          <a:p>
            <a:pPr marL="1409700" marR="0" lvl="2" indent="-609600" algn="just" defTabSz="914400" eaLnBrk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B41D"/>
              </a:buClr>
              <a:buSzPct val="75000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5-Aza-2’-deoxycytidine (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DAC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ＭＳ Ｐゴシック" pitchFamily="-65" charset="-128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ＭＳ Ｐゴシック" pitchFamily="-65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6" y="1640302"/>
            <a:ext cx="4178095" cy="4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0" y="1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 used to modulate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epigenetics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angiogenesis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 bwMode="auto">
          <a:xfrm>
            <a:off x="1071541" y="0"/>
            <a:ext cx="7572375" cy="57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 models of angiogenesis</a:t>
            </a:r>
          </a:p>
        </p:txBody>
      </p:sp>
      <p:pic>
        <p:nvPicPr>
          <p:cNvPr id="11" name="Picture 4" descr="jlaw_ca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789" y="2631355"/>
            <a:ext cx="251936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875339" y="4383955"/>
            <a:ext cx="3116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Chick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chorioallantoic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membrane (CAM)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assay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r="8150"/>
          <a:stretch>
            <a:fillRect/>
          </a:stretch>
        </p:blipFill>
        <p:spPr bwMode="auto">
          <a:xfrm>
            <a:off x="563565" y="2631353"/>
            <a:ext cx="2135187" cy="1762125"/>
          </a:xfrm>
          <a:prstGeom prst="rect">
            <a:avLst/>
          </a:prstGeom>
          <a:noFill/>
          <a:ln w="28575">
            <a:solidFill>
              <a:srgbClr val="2D3235"/>
            </a:solidFill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8315" y="4383955"/>
            <a:ext cx="2325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itchFamily="18" charset="0"/>
              </a:rPr>
              <a:t>Aortic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itchFamily="18" charset="0"/>
              </a:rPr>
              <a:t>ring assay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8649" y="714356"/>
            <a:ext cx="248285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055379" y="3686158"/>
            <a:ext cx="2709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Human Umbilical Vein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Endothelial Cells (HUVEC)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8" y="5314973"/>
            <a:ext cx="55245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56766" y="6448034"/>
            <a:ext cx="2325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itchFamily="18" charset="0"/>
              </a:rPr>
              <a:t>Zebrafish</a:t>
            </a:r>
            <a:r>
              <a:rPr lang="fr-FR" sz="1600" kern="0" dirty="0" smtClean="0">
                <a:solidFill>
                  <a:srgbClr val="FFFFFF"/>
                </a:solidFill>
                <a:cs typeface="Times New Roman" pitchFamily="18" charset="0"/>
              </a:rPr>
              <a:t> (</a:t>
            </a:r>
            <a:r>
              <a:rPr lang="fr-FR" sz="1600" kern="0" dirty="0" err="1" smtClean="0">
                <a:solidFill>
                  <a:srgbClr val="FFFFFF"/>
                </a:solidFill>
                <a:cs typeface="Times New Roman" pitchFamily="18" charset="0"/>
              </a:rPr>
              <a:t>Danio</a:t>
            </a:r>
            <a:r>
              <a:rPr lang="fr-FR" sz="1600" kern="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fr-FR" sz="1600" kern="0" dirty="0" err="1" smtClean="0">
                <a:solidFill>
                  <a:srgbClr val="FFFFFF"/>
                </a:solidFill>
                <a:cs typeface="Times New Roman" pitchFamily="18" charset="0"/>
              </a:rPr>
              <a:t>rerio</a:t>
            </a:r>
            <a:r>
              <a:rPr lang="fr-FR" sz="1600" kern="0" dirty="0" smtClean="0">
                <a:solidFill>
                  <a:srgbClr val="FFFFFF"/>
                </a:solidFill>
                <a:cs typeface="Times New Roman" pitchFamily="18" charset="0"/>
              </a:rPr>
              <a:t>)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 bwMode="auto">
          <a:xfrm>
            <a:off x="0" y="1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Effects of 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EPI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and control compounds on the viability  and Apoptosis of HUVEC cells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930" y="1360404"/>
            <a:ext cx="6408713" cy="441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1533" r="12366"/>
          <a:stretch>
            <a:fillRect/>
          </a:stretch>
        </p:blipFill>
        <p:spPr bwMode="auto">
          <a:xfrm>
            <a:off x="1358813" y="2060848"/>
            <a:ext cx="645354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 bwMode="auto">
          <a:xfrm>
            <a:off x="0" y="1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5" y="98631"/>
            <a:ext cx="72987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Anti-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angiogenic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effect of EPI in 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Huvec</a:t>
            </a:r>
            <a:endParaRPr lang="en-US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1) Scratch wound assay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en-GB" sz="2800" dirty="0"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10733" cy="204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16"/>
          <p:cNvSpPr txBox="1"/>
          <p:nvPr/>
        </p:nvSpPr>
        <p:spPr>
          <a:xfrm>
            <a:off x="-36512" y="1990001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5656" y="3140968"/>
            <a:ext cx="5760640" cy="3744416"/>
            <a:chOff x="1823518" y="4214455"/>
            <a:chExt cx="4404666" cy="264354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1665" y="4214455"/>
              <a:ext cx="3976519" cy="264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ZoneTexte 16"/>
            <p:cNvSpPr txBox="1"/>
            <p:nvPr/>
          </p:nvSpPr>
          <p:spPr>
            <a:xfrm>
              <a:off x="1823518" y="5157192"/>
              <a:ext cx="3722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édian">
  <a:themeElements>
    <a:clrScheme name="Personnalisée 15">
      <a:dk1>
        <a:srgbClr val="2D3235"/>
      </a:dk1>
      <a:lt1>
        <a:srgbClr val="2D3235"/>
      </a:lt1>
      <a:dk2>
        <a:srgbClr val="FFFFFF"/>
      </a:dk2>
      <a:lt2>
        <a:srgbClr val="FFFFFF"/>
      </a:lt2>
      <a:accent1>
        <a:srgbClr val="FFFFFF"/>
      </a:accent1>
      <a:accent2>
        <a:srgbClr val="78B41D"/>
      </a:accent2>
      <a:accent3>
        <a:srgbClr val="E2007A"/>
      </a:accent3>
      <a:accent4>
        <a:srgbClr val="79B51C"/>
      </a:accent4>
      <a:accent5>
        <a:srgbClr val="F9F60E"/>
      </a:accent5>
      <a:accent6>
        <a:srgbClr val="7030A0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3573</TotalTime>
  <Words>713</Words>
  <Application>Microsoft Office PowerPoint</Application>
  <PresentationFormat>On-screen Show (4:3)</PresentationFormat>
  <Paragraphs>165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Débit</vt:lpstr>
      <vt:lpstr>Médian</vt:lpstr>
      <vt:lpstr>1_Débit</vt:lpstr>
      <vt:lpstr>Epigenetic Regulation of angiogenesis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 Regulation of angiogenesis</dc:title>
  <dc:creator>Caprarosulka</dc:creator>
  <cp:lastModifiedBy>Béa and TV</cp:lastModifiedBy>
  <cp:revision>302</cp:revision>
  <dcterms:created xsi:type="dcterms:W3CDTF">2010-04-08T12:13:48Z</dcterms:created>
  <dcterms:modified xsi:type="dcterms:W3CDTF">2011-05-20T08:12:35Z</dcterms:modified>
</cp:coreProperties>
</file>