
<file path=[Content_Types].xml><?xml version="1.0" encoding="utf-8"?>
<Types xmlns="http://schemas.openxmlformats.org/package/2006/content-types">
  <Override PartName="/docProps/core.xml" ContentType="application/vnd.openxmlformats-package.core-properties+xml"/>
  <Default Extension="rels" ContentType="application/vnd.openxmlformats-package.relationships+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viewProps.xml" ContentType="application/vnd.openxmlformats-officedocument.presentationml.viewProps+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Default Extension="jpeg" ContentType="image/jpeg"/>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Lst>
  <p:sldSz cx="49652238" cy="38404800"/>
  <p:notesSz cx="6858000" cy="9144000"/>
  <p:defaultTextStyle>
    <a:defPPr>
      <a:defRPr lang="fr-FR"/>
    </a:defPPr>
    <a:lvl1pPr algn="l" defTabSz="2515689"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2515689" algn="l" defTabSz="2515689"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5031379" algn="l" defTabSz="2515689"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7547069" algn="l" defTabSz="2515689"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0062758" algn="l" defTabSz="2515689"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12578447" algn="l" defTabSz="2515689" rtl="0" eaLnBrk="1" latinLnBrk="0" hangingPunct="1">
      <a:defRPr kern="1200">
        <a:solidFill>
          <a:schemeClr val="tx1"/>
        </a:solidFill>
        <a:latin typeface="Arial" charset="0"/>
        <a:ea typeface="ＭＳ Ｐゴシック" charset="-128"/>
        <a:cs typeface="ＭＳ Ｐゴシック" charset="-128"/>
      </a:defRPr>
    </a:lvl6pPr>
    <a:lvl7pPr marL="15094137" algn="l" defTabSz="2515689" rtl="0" eaLnBrk="1" latinLnBrk="0" hangingPunct="1">
      <a:defRPr kern="1200">
        <a:solidFill>
          <a:schemeClr val="tx1"/>
        </a:solidFill>
        <a:latin typeface="Arial" charset="0"/>
        <a:ea typeface="ＭＳ Ｐゴシック" charset="-128"/>
        <a:cs typeface="ＭＳ Ｐゴシック" charset="-128"/>
      </a:defRPr>
    </a:lvl7pPr>
    <a:lvl8pPr marL="17609827" algn="l" defTabSz="2515689" rtl="0" eaLnBrk="1" latinLnBrk="0" hangingPunct="1">
      <a:defRPr kern="1200">
        <a:solidFill>
          <a:schemeClr val="tx1"/>
        </a:solidFill>
        <a:latin typeface="Arial" charset="0"/>
        <a:ea typeface="ＭＳ Ｐゴシック" charset="-128"/>
        <a:cs typeface="ＭＳ Ｐゴシック" charset="-128"/>
      </a:defRPr>
    </a:lvl8pPr>
    <a:lvl9pPr marL="20125516" algn="l" defTabSz="2515689"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vertBarState="minimized">
    <p:restoredLeft sz="15620"/>
    <p:restoredTop sz="94660"/>
  </p:normalViewPr>
  <p:slideViewPr>
    <p:cSldViewPr snapToGrid="0" snapToObjects="1">
      <p:cViewPr>
        <p:scale>
          <a:sx n="25" d="100"/>
          <a:sy n="25" d="100"/>
        </p:scale>
        <p:origin x="-856" y="1584"/>
      </p:cViewPr>
      <p:guideLst>
        <p:guide orient="horz" pos="12096"/>
        <p:guide pos="15639"/>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3723918" y="11930382"/>
            <a:ext cx="42204402" cy="8232140"/>
          </a:xfrm>
        </p:spPr>
        <p:txBody>
          <a:bodyPr/>
          <a:lstStyle/>
          <a:p>
            <a:r>
              <a:rPr lang="fr-FR" smtClean="0"/>
              <a:t>Cliquez et modifiez le titre</a:t>
            </a:r>
            <a:endParaRPr lang="fr-FR"/>
          </a:p>
        </p:txBody>
      </p:sp>
      <p:sp>
        <p:nvSpPr>
          <p:cNvPr id="3" name="Sous-titre 2"/>
          <p:cNvSpPr>
            <a:spLocks noGrp="1"/>
          </p:cNvSpPr>
          <p:nvPr>
            <p:ph type="subTitle" idx="1"/>
          </p:nvPr>
        </p:nvSpPr>
        <p:spPr>
          <a:xfrm>
            <a:off x="7447836" y="21762721"/>
            <a:ext cx="34756567" cy="9814560"/>
          </a:xfrm>
        </p:spPr>
        <p:txBody>
          <a:bodyPr/>
          <a:lstStyle>
            <a:lvl1pPr marL="0" indent="0" algn="ctr">
              <a:buNone/>
              <a:defRPr>
                <a:solidFill>
                  <a:schemeClr val="tx1">
                    <a:tint val="75000"/>
                  </a:schemeClr>
                </a:solidFill>
              </a:defRPr>
            </a:lvl1pPr>
            <a:lvl2pPr marL="2515689" indent="0" algn="ctr">
              <a:buNone/>
              <a:defRPr>
                <a:solidFill>
                  <a:schemeClr val="tx1">
                    <a:tint val="75000"/>
                  </a:schemeClr>
                </a:solidFill>
              </a:defRPr>
            </a:lvl2pPr>
            <a:lvl3pPr marL="5031379" indent="0" algn="ctr">
              <a:buNone/>
              <a:defRPr>
                <a:solidFill>
                  <a:schemeClr val="tx1">
                    <a:tint val="75000"/>
                  </a:schemeClr>
                </a:solidFill>
              </a:defRPr>
            </a:lvl3pPr>
            <a:lvl4pPr marL="7547069" indent="0" algn="ctr">
              <a:buNone/>
              <a:defRPr>
                <a:solidFill>
                  <a:schemeClr val="tx1">
                    <a:tint val="75000"/>
                  </a:schemeClr>
                </a:solidFill>
              </a:defRPr>
            </a:lvl4pPr>
            <a:lvl5pPr marL="10062758" indent="0" algn="ctr">
              <a:buNone/>
              <a:defRPr>
                <a:solidFill>
                  <a:schemeClr val="tx1">
                    <a:tint val="75000"/>
                  </a:schemeClr>
                </a:solidFill>
              </a:defRPr>
            </a:lvl5pPr>
            <a:lvl6pPr marL="12578447" indent="0" algn="ctr">
              <a:buNone/>
              <a:defRPr>
                <a:solidFill>
                  <a:schemeClr val="tx1">
                    <a:tint val="75000"/>
                  </a:schemeClr>
                </a:solidFill>
              </a:defRPr>
            </a:lvl6pPr>
            <a:lvl7pPr marL="15094137" indent="0" algn="ctr">
              <a:buNone/>
              <a:defRPr>
                <a:solidFill>
                  <a:schemeClr val="tx1">
                    <a:tint val="75000"/>
                  </a:schemeClr>
                </a:solidFill>
              </a:defRPr>
            </a:lvl7pPr>
            <a:lvl8pPr marL="17609827" indent="0" algn="ctr">
              <a:buNone/>
              <a:defRPr>
                <a:solidFill>
                  <a:schemeClr val="tx1">
                    <a:tint val="75000"/>
                  </a:schemeClr>
                </a:solidFill>
              </a:defRPr>
            </a:lvl8pPr>
            <a:lvl9pPr marL="20125516"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D75A1295-4561-A04D-9B90-194DFECB6422}" type="datetime1">
              <a:rPr lang="fr-FR"/>
              <a:pPr>
                <a:defRPr/>
              </a:pPr>
              <a:t>1/09/10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F9A39F4-1A5C-F440-B1D4-870A208F22CA}" type="slidenum">
              <a:rPr lang="fr-FR"/>
              <a:pPr>
                <a:defRP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CD4AEF3B-8EEA-404A-AFEF-4B07F1644F5E}" type="datetime1">
              <a:rPr lang="fr-FR"/>
              <a:pPr>
                <a:defRPr/>
              </a:pPr>
              <a:t>1/09/10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2D11A4A-0778-D54B-82AF-2EB25CA2EF58}"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35997872" y="1537976"/>
            <a:ext cx="11171754" cy="3276854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2482612" y="1537976"/>
            <a:ext cx="32687723" cy="3276854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16D91600-E495-774F-900D-42E98445D8FE}" type="datetime1">
              <a:rPr lang="fr-FR"/>
              <a:pPr>
                <a:defRPr/>
              </a:pPr>
              <a:t>1/09/10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3C26D02-F02F-A94E-BAFD-C9A33F10F794}"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EF95B86C-5000-C14D-A570-72EC6A035073}" type="datetime1">
              <a:rPr lang="fr-FR"/>
              <a:pPr>
                <a:defRPr/>
              </a:pPr>
              <a:t>1/09/10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ECCC2C1-785F-194C-9CFF-2F6EFFCDB74C}"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3922185" y="24678643"/>
            <a:ext cx="42204402" cy="7627620"/>
          </a:xfrm>
        </p:spPr>
        <p:txBody>
          <a:bodyPr anchor="t"/>
          <a:lstStyle>
            <a:lvl1pPr algn="l">
              <a:defRPr sz="22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3922185" y="16277596"/>
            <a:ext cx="42204402" cy="8401047"/>
          </a:xfrm>
        </p:spPr>
        <p:txBody>
          <a:bodyPr anchor="b"/>
          <a:lstStyle>
            <a:lvl1pPr marL="0" indent="0">
              <a:buNone/>
              <a:defRPr sz="11000">
                <a:solidFill>
                  <a:schemeClr val="tx1">
                    <a:tint val="75000"/>
                  </a:schemeClr>
                </a:solidFill>
              </a:defRPr>
            </a:lvl1pPr>
            <a:lvl2pPr marL="2515689" indent="0">
              <a:buNone/>
              <a:defRPr sz="9900">
                <a:solidFill>
                  <a:schemeClr val="tx1">
                    <a:tint val="75000"/>
                  </a:schemeClr>
                </a:solidFill>
              </a:defRPr>
            </a:lvl2pPr>
            <a:lvl3pPr marL="5031379" indent="0">
              <a:buNone/>
              <a:defRPr sz="8800">
                <a:solidFill>
                  <a:schemeClr val="tx1">
                    <a:tint val="75000"/>
                  </a:schemeClr>
                </a:solidFill>
              </a:defRPr>
            </a:lvl3pPr>
            <a:lvl4pPr marL="7547069" indent="0">
              <a:buNone/>
              <a:defRPr sz="7700">
                <a:solidFill>
                  <a:schemeClr val="tx1">
                    <a:tint val="75000"/>
                  </a:schemeClr>
                </a:solidFill>
              </a:defRPr>
            </a:lvl4pPr>
            <a:lvl5pPr marL="10062758" indent="0">
              <a:buNone/>
              <a:defRPr sz="7700">
                <a:solidFill>
                  <a:schemeClr val="tx1">
                    <a:tint val="75000"/>
                  </a:schemeClr>
                </a:solidFill>
              </a:defRPr>
            </a:lvl5pPr>
            <a:lvl6pPr marL="12578447" indent="0">
              <a:buNone/>
              <a:defRPr sz="7700">
                <a:solidFill>
                  <a:schemeClr val="tx1">
                    <a:tint val="75000"/>
                  </a:schemeClr>
                </a:solidFill>
              </a:defRPr>
            </a:lvl6pPr>
            <a:lvl7pPr marL="15094137" indent="0">
              <a:buNone/>
              <a:defRPr sz="7700">
                <a:solidFill>
                  <a:schemeClr val="tx1">
                    <a:tint val="75000"/>
                  </a:schemeClr>
                </a:solidFill>
              </a:defRPr>
            </a:lvl7pPr>
            <a:lvl8pPr marL="17609827" indent="0">
              <a:buNone/>
              <a:defRPr sz="7700">
                <a:solidFill>
                  <a:schemeClr val="tx1">
                    <a:tint val="75000"/>
                  </a:schemeClr>
                </a:solidFill>
              </a:defRPr>
            </a:lvl8pPr>
            <a:lvl9pPr marL="20125516" indent="0">
              <a:buNone/>
              <a:defRPr sz="77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0EFAA01-B115-B747-8750-20C96B6ED484}" type="datetime1">
              <a:rPr lang="fr-FR"/>
              <a:pPr>
                <a:defRPr/>
              </a:pPr>
              <a:t>1/09/10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337B678-ADD1-7C45-8AFC-026C49B4A3DE}"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2482612" y="8961124"/>
            <a:ext cx="21929738" cy="25345393"/>
          </a:xfrm>
        </p:spPr>
        <p:txBody>
          <a:bodyPr/>
          <a:lstStyle>
            <a:lvl1pPr>
              <a:defRPr sz="15400"/>
            </a:lvl1pPr>
            <a:lvl2pPr>
              <a:defRPr sz="13200"/>
            </a:lvl2pPr>
            <a:lvl3pPr>
              <a:defRPr sz="11000"/>
            </a:lvl3pPr>
            <a:lvl4pPr>
              <a:defRPr sz="9900"/>
            </a:lvl4pPr>
            <a:lvl5pPr>
              <a:defRPr sz="9900"/>
            </a:lvl5pPr>
            <a:lvl6pPr>
              <a:defRPr sz="9900"/>
            </a:lvl6pPr>
            <a:lvl7pPr>
              <a:defRPr sz="9900"/>
            </a:lvl7pPr>
            <a:lvl8pPr>
              <a:defRPr sz="9900"/>
            </a:lvl8pPr>
            <a:lvl9pPr>
              <a:defRPr sz="99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25239888" y="8961124"/>
            <a:ext cx="21929738" cy="25345393"/>
          </a:xfrm>
        </p:spPr>
        <p:txBody>
          <a:bodyPr/>
          <a:lstStyle>
            <a:lvl1pPr>
              <a:defRPr sz="15400"/>
            </a:lvl1pPr>
            <a:lvl2pPr>
              <a:defRPr sz="13200"/>
            </a:lvl2pPr>
            <a:lvl3pPr>
              <a:defRPr sz="11000"/>
            </a:lvl3pPr>
            <a:lvl4pPr>
              <a:defRPr sz="9900"/>
            </a:lvl4pPr>
            <a:lvl5pPr>
              <a:defRPr sz="9900"/>
            </a:lvl5pPr>
            <a:lvl6pPr>
              <a:defRPr sz="9900"/>
            </a:lvl6pPr>
            <a:lvl7pPr>
              <a:defRPr sz="9900"/>
            </a:lvl7pPr>
            <a:lvl8pPr>
              <a:defRPr sz="9900"/>
            </a:lvl8pPr>
            <a:lvl9pPr>
              <a:defRPr sz="99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738AFC74-9A10-A74D-B01D-E43197B58950}" type="datetime1">
              <a:rPr lang="fr-FR"/>
              <a:pPr>
                <a:defRPr/>
              </a:pPr>
              <a:t>1/09/10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6FDB54B-D149-104F-AB45-2869A2464301}"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2482612" y="8596632"/>
            <a:ext cx="21938362" cy="3582668"/>
          </a:xfrm>
        </p:spPr>
        <p:txBody>
          <a:bodyPr anchor="b"/>
          <a:lstStyle>
            <a:lvl1pPr marL="0" indent="0">
              <a:buNone/>
              <a:defRPr sz="13200" b="1"/>
            </a:lvl1pPr>
            <a:lvl2pPr marL="2515689" indent="0">
              <a:buNone/>
              <a:defRPr sz="11000" b="1"/>
            </a:lvl2pPr>
            <a:lvl3pPr marL="5031379" indent="0">
              <a:buNone/>
              <a:defRPr sz="9900" b="1"/>
            </a:lvl3pPr>
            <a:lvl4pPr marL="7547069" indent="0">
              <a:buNone/>
              <a:defRPr sz="8800" b="1"/>
            </a:lvl4pPr>
            <a:lvl5pPr marL="10062758" indent="0">
              <a:buNone/>
              <a:defRPr sz="8800" b="1"/>
            </a:lvl5pPr>
            <a:lvl6pPr marL="12578447" indent="0">
              <a:buNone/>
              <a:defRPr sz="8800" b="1"/>
            </a:lvl6pPr>
            <a:lvl7pPr marL="15094137" indent="0">
              <a:buNone/>
              <a:defRPr sz="8800" b="1"/>
            </a:lvl7pPr>
            <a:lvl8pPr marL="17609827" indent="0">
              <a:buNone/>
              <a:defRPr sz="8800" b="1"/>
            </a:lvl8pPr>
            <a:lvl9pPr marL="20125516" indent="0">
              <a:buNone/>
              <a:defRPr sz="88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2482612" y="12179300"/>
            <a:ext cx="21938362" cy="22127213"/>
          </a:xfrm>
        </p:spPr>
        <p:txBody>
          <a:bodyPr/>
          <a:lstStyle>
            <a:lvl1pPr>
              <a:defRPr sz="13200"/>
            </a:lvl1pPr>
            <a:lvl2pPr>
              <a:defRPr sz="11000"/>
            </a:lvl2pPr>
            <a:lvl3pPr>
              <a:defRPr sz="9900"/>
            </a:lvl3pPr>
            <a:lvl4pPr>
              <a:defRPr sz="8800"/>
            </a:lvl4pPr>
            <a:lvl5pPr>
              <a:defRPr sz="8800"/>
            </a:lvl5pPr>
            <a:lvl6pPr>
              <a:defRPr sz="8800"/>
            </a:lvl6pPr>
            <a:lvl7pPr>
              <a:defRPr sz="8800"/>
            </a:lvl7pPr>
            <a:lvl8pPr>
              <a:defRPr sz="8800"/>
            </a:lvl8pPr>
            <a:lvl9pPr>
              <a:defRPr sz="8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25222650" y="8596632"/>
            <a:ext cx="21946979" cy="3582668"/>
          </a:xfrm>
        </p:spPr>
        <p:txBody>
          <a:bodyPr anchor="b"/>
          <a:lstStyle>
            <a:lvl1pPr marL="0" indent="0">
              <a:buNone/>
              <a:defRPr sz="13200" b="1"/>
            </a:lvl1pPr>
            <a:lvl2pPr marL="2515689" indent="0">
              <a:buNone/>
              <a:defRPr sz="11000" b="1"/>
            </a:lvl2pPr>
            <a:lvl3pPr marL="5031379" indent="0">
              <a:buNone/>
              <a:defRPr sz="9900" b="1"/>
            </a:lvl3pPr>
            <a:lvl4pPr marL="7547069" indent="0">
              <a:buNone/>
              <a:defRPr sz="8800" b="1"/>
            </a:lvl4pPr>
            <a:lvl5pPr marL="10062758" indent="0">
              <a:buNone/>
              <a:defRPr sz="8800" b="1"/>
            </a:lvl5pPr>
            <a:lvl6pPr marL="12578447" indent="0">
              <a:buNone/>
              <a:defRPr sz="8800" b="1"/>
            </a:lvl6pPr>
            <a:lvl7pPr marL="15094137" indent="0">
              <a:buNone/>
              <a:defRPr sz="8800" b="1"/>
            </a:lvl7pPr>
            <a:lvl8pPr marL="17609827" indent="0">
              <a:buNone/>
              <a:defRPr sz="8800" b="1"/>
            </a:lvl8pPr>
            <a:lvl9pPr marL="20125516" indent="0">
              <a:buNone/>
              <a:defRPr sz="88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25222650" y="12179300"/>
            <a:ext cx="21946979" cy="22127213"/>
          </a:xfrm>
        </p:spPr>
        <p:txBody>
          <a:bodyPr/>
          <a:lstStyle>
            <a:lvl1pPr>
              <a:defRPr sz="13200"/>
            </a:lvl1pPr>
            <a:lvl2pPr>
              <a:defRPr sz="11000"/>
            </a:lvl2pPr>
            <a:lvl3pPr>
              <a:defRPr sz="9900"/>
            </a:lvl3pPr>
            <a:lvl4pPr>
              <a:defRPr sz="8800"/>
            </a:lvl4pPr>
            <a:lvl5pPr>
              <a:defRPr sz="8800"/>
            </a:lvl5pPr>
            <a:lvl6pPr>
              <a:defRPr sz="8800"/>
            </a:lvl6pPr>
            <a:lvl7pPr>
              <a:defRPr sz="8800"/>
            </a:lvl7pPr>
            <a:lvl8pPr>
              <a:defRPr sz="8800"/>
            </a:lvl8pPr>
            <a:lvl9pPr>
              <a:defRPr sz="8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83A99A6C-B407-DE48-8C65-0088061EF41D}" type="datetime1">
              <a:rPr lang="fr-FR"/>
              <a:pPr>
                <a:defRPr/>
              </a:pPr>
              <a:t>1/09/10</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A25B3942-6444-AD43-B407-A4809AFAB6B0}"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pPr>
              <a:defRPr/>
            </a:pPr>
            <a:fld id="{20A08ED0-F3AD-5B47-9A80-29CAE60A509E}" type="datetime1">
              <a:rPr lang="fr-FR"/>
              <a:pPr>
                <a:defRPr/>
              </a:pPr>
              <a:t>1/09/10</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4D287189-D305-AA48-AF3E-AA5898212286}"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3A28BAB6-9688-8440-9905-783F500EBB4F}" type="datetime1">
              <a:rPr lang="fr-FR"/>
              <a:pPr>
                <a:defRPr/>
              </a:pPr>
              <a:t>1/09/10</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1AA078BA-AB4F-6944-A56F-1E913619AAC5}"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482615" y="1529080"/>
            <a:ext cx="16335244" cy="6507480"/>
          </a:xfrm>
        </p:spPr>
        <p:txBody>
          <a:bodyPr anchor="b"/>
          <a:lstStyle>
            <a:lvl1pPr algn="l">
              <a:defRPr sz="11000" b="1"/>
            </a:lvl1pPr>
          </a:lstStyle>
          <a:p>
            <a:r>
              <a:rPr lang="fr-FR" smtClean="0"/>
              <a:t>Cliquez et modifiez le titre</a:t>
            </a:r>
            <a:endParaRPr lang="fr-FR"/>
          </a:p>
        </p:txBody>
      </p:sp>
      <p:sp>
        <p:nvSpPr>
          <p:cNvPr id="3" name="Espace réservé du contenu 2"/>
          <p:cNvSpPr>
            <a:spLocks noGrp="1"/>
          </p:cNvSpPr>
          <p:nvPr>
            <p:ph idx="1"/>
          </p:nvPr>
        </p:nvSpPr>
        <p:spPr>
          <a:xfrm>
            <a:off x="19412646" y="1529084"/>
            <a:ext cx="27756980" cy="32777433"/>
          </a:xfrm>
        </p:spPr>
        <p:txBody>
          <a:bodyPr/>
          <a:lstStyle>
            <a:lvl1pPr>
              <a:defRPr sz="17600"/>
            </a:lvl1pPr>
            <a:lvl2pPr>
              <a:defRPr sz="15400"/>
            </a:lvl2pPr>
            <a:lvl3pPr>
              <a:defRPr sz="13200"/>
            </a:lvl3pPr>
            <a:lvl4pPr>
              <a:defRPr sz="11000"/>
            </a:lvl4pPr>
            <a:lvl5pPr>
              <a:defRPr sz="11000"/>
            </a:lvl5pPr>
            <a:lvl6pPr>
              <a:defRPr sz="11000"/>
            </a:lvl6pPr>
            <a:lvl7pPr>
              <a:defRPr sz="11000"/>
            </a:lvl7pPr>
            <a:lvl8pPr>
              <a:defRPr sz="11000"/>
            </a:lvl8pPr>
            <a:lvl9pPr>
              <a:defRPr sz="11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2482615" y="8036563"/>
            <a:ext cx="16335244" cy="26269953"/>
          </a:xfrm>
        </p:spPr>
        <p:txBody>
          <a:bodyPr/>
          <a:lstStyle>
            <a:lvl1pPr marL="0" indent="0">
              <a:buNone/>
              <a:defRPr sz="7700"/>
            </a:lvl1pPr>
            <a:lvl2pPr marL="2515689" indent="0">
              <a:buNone/>
              <a:defRPr sz="6600"/>
            </a:lvl2pPr>
            <a:lvl3pPr marL="5031379" indent="0">
              <a:buNone/>
              <a:defRPr sz="5500"/>
            </a:lvl3pPr>
            <a:lvl4pPr marL="7547069" indent="0">
              <a:buNone/>
              <a:defRPr sz="4900"/>
            </a:lvl4pPr>
            <a:lvl5pPr marL="10062758" indent="0">
              <a:buNone/>
              <a:defRPr sz="4900"/>
            </a:lvl5pPr>
            <a:lvl6pPr marL="12578447" indent="0">
              <a:buNone/>
              <a:defRPr sz="4900"/>
            </a:lvl6pPr>
            <a:lvl7pPr marL="15094137" indent="0">
              <a:buNone/>
              <a:defRPr sz="4900"/>
            </a:lvl7pPr>
            <a:lvl8pPr marL="17609827" indent="0">
              <a:buNone/>
              <a:defRPr sz="4900"/>
            </a:lvl8pPr>
            <a:lvl9pPr marL="20125516" indent="0">
              <a:buNone/>
              <a:defRPr sz="4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6C079DF3-D181-8A45-AF20-CEF68FA7BDB3}" type="datetime1">
              <a:rPr lang="fr-FR"/>
              <a:pPr>
                <a:defRPr/>
              </a:pPr>
              <a:t>1/09/10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C36563C-29A5-6D4C-8EC3-CD12A2E05F5A}"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732186" y="26883360"/>
            <a:ext cx="29791343" cy="3173733"/>
          </a:xfrm>
        </p:spPr>
        <p:txBody>
          <a:bodyPr anchor="b"/>
          <a:lstStyle>
            <a:lvl1pPr algn="l">
              <a:defRPr sz="11000" b="1"/>
            </a:lvl1pPr>
          </a:lstStyle>
          <a:p>
            <a:r>
              <a:rPr lang="fr-FR" smtClean="0"/>
              <a:t>Cliquez et modifiez le titre</a:t>
            </a:r>
            <a:endParaRPr lang="fr-FR"/>
          </a:p>
        </p:txBody>
      </p:sp>
      <p:sp>
        <p:nvSpPr>
          <p:cNvPr id="3" name="Espace réservé pour une image  2"/>
          <p:cNvSpPr>
            <a:spLocks noGrp="1"/>
          </p:cNvSpPr>
          <p:nvPr>
            <p:ph type="pic" idx="1"/>
          </p:nvPr>
        </p:nvSpPr>
        <p:spPr>
          <a:xfrm>
            <a:off x="9732186" y="3431540"/>
            <a:ext cx="29791343" cy="23042880"/>
          </a:xfrm>
        </p:spPr>
        <p:txBody>
          <a:bodyPr rtlCol="0">
            <a:normAutofit/>
          </a:bodyPr>
          <a:lstStyle>
            <a:lvl1pPr marL="0" indent="0">
              <a:buNone/>
              <a:defRPr sz="17600"/>
            </a:lvl1pPr>
            <a:lvl2pPr marL="2515689" indent="0">
              <a:buNone/>
              <a:defRPr sz="15400"/>
            </a:lvl2pPr>
            <a:lvl3pPr marL="5031379" indent="0">
              <a:buNone/>
              <a:defRPr sz="13200"/>
            </a:lvl3pPr>
            <a:lvl4pPr marL="7547069" indent="0">
              <a:buNone/>
              <a:defRPr sz="11000"/>
            </a:lvl4pPr>
            <a:lvl5pPr marL="10062758" indent="0">
              <a:buNone/>
              <a:defRPr sz="11000"/>
            </a:lvl5pPr>
            <a:lvl6pPr marL="12578447" indent="0">
              <a:buNone/>
              <a:defRPr sz="11000"/>
            </a:lvl6pPr>
            <a:lvl7pPr marL="15094137" indent="0">
              <a:buNone/>
              <a:defRPr sz="11000"/>
            </a:lvl7pPr>
            <a:lvl8pPr marL="17609827" indent="0">
              <a:buNone/>
              <a:defRPr sz="11000"/>
            </a:lvl8pPr>
            <a:lvl9pPr marL="20125516" indent="0">
              <a:buNone/>
              <a:defRPr sz="11000"/>
            </a:lvl9pPr>
          </a:lstStyle>
          <a:p>
            <a:pPr lvl="0"/>
            <a:endParaRPr lang="fr-FR" noProof="0" smtClean="0"/>
          </a:p>
        </p:txBody>
      </p:sp>
      <p:sp>
        <p:nvSpPr>
          <p:cNvPr id="4" name="Espace réservé du texte 3"/>
          <p:cNvSpPr>
            <a:spLocks noGrp="1"/>
          </p:cNvSpPr>
          <p:nvPr>
            <p:ph type="body" sz="half" idx="2"/>
          </p:nvPr>
        </p:nvSpPr>
        <p:spPr>
          <a:xfrm>
            <a:off x="9732186" y="30057093"/>
            <a:ext cx="29791343" cy="4507227"/>
          </a:xfrm>
        </p:spPr>
        <p:txBody>
          <a:bodyPr/>
          <a:lstStyle>
            <a:lvl1pPr marL="0" indent="0">
              <a:buNone/>
              <a:defRPr sz="7700"/>
            </a:lvl1pPr>
            <a:lvl2pPr marL="2515689" indent="0">
              <a:buNone/>
              <a:defRPr sz="6600"/>
            </a:lvl2pPr>
            <a:lvl3pPr marL="5031379" indent="0">
              <a:buNone/>
              <a:defRPr sz="5500"/>
            </a:lvl3pPr>
            <a:lvl4pPr marL="7547069" indent="0">
              <a:buNone/>
              <a:defRPr sz="4900"/>
            </a:lvl4pPr>
            <a:lvl5pPr marL="10062758" indent="0">
              <a:buNone/>
              <a:defRPr sz="4900"/>
            </a:lvl5pPr>
            <a:lvl6pPr marL="12578447" indent="0">
              <a:buNone/>
              <a:defRPr sz="4900"/>
            </a:lvl6pPr>
            <a:lvl7pPr marL="15094137" indent="0">
              <a:buNone/>
              <a:defRPr sz="4900"/>
            </a:lvl7pPr>
            <a:lvl8pPr marL="17609827" indent="0">
              <a:buNone/>
              <a:defRPr sz="4900"/>
            </a:lvl8pPr>
            <a:lvl9pPr marL="20125516" indent="0">
              <a:buNone/>
              <a:defRPr sz="4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45DF06E-2E76-FA4E-BA3B-B3DB106A4868}" type="datetime1">
              <a:rPr lang="fr-FR"/>
              <a:pPr>
                <a:defRPr/>
              </a:pPr>
              <a:t>1/09/10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EC885112-A57A-0F4E-BD2E-948793D1B514}"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2482612" y="1537974"/>
            <a:ext cx="44687014" cy="6400800"/>
          </a:xfrm>
          <a:prstGeom prst="rect">
            <a:avLst/>
          </a:prstGeom>
          <a:noFill/>
          <a:ln w="9525">
            <a:noFill/>
            <a:miter lim="800000"/>
            <a:headEnd/>
            <a:tailEnd/>
          </a:ln>
        </p:spPr>
        <p:txBody>
          <a:bodyPr vert="horz" wrap="square" lIns="503138" tIns="251569" rIns="503138" bIns="251569" numCol="1" anchor="ctr" anchorCtr="0" compatLnSpc="1">
            <a:prstTxWarp prst="textNoShape">
              <a:avLst/>
            </a:prstTxWarp>
          </a:bodyPr>
          <a:lstStyle/>
          <a:p>
            <a:pPr lvl="0"/>
            <a:r>
              <a:rPr lang="fr-FR"/>
              <a:t>Cliquez et modifiez le titre</a:t>
            </a:r>
          </a:p>
        </p:txBody>
      </p:sp>
      <p:sp>
        <p:nvSpPr>
          <p:cNvPr id="1027" name="Espace réservé du texte 2"/>
          <p:cNvSpPr>
            <a:spLocks noGrp="1"/>
          </p:cNvSpPr>
          <p:nvPr>
            <p:ph type="body" idx="1"/>
          </p:nvPr>
        </p:nvSpPr>
        <p:spPr bwMode="auto">
          <a:xfrm>
            <a:off x="2482612" y="8961124"/>
            <a:ext cx="44687014" cy="25345393"/>
          </a:xfrm>
          <a:prstGeom prst="rect">
            <a:avLst/>
          </a:prstGeom>
          <a:noFill/>
          <a:ln w="9525">
            <a:noFill/>
            <a:miter lim="800000"/>
            <a:headEnd/>
            <a:tailEnd/>
          </a:ln>
        </p:spPr>
        <p:txBody>
          <a:bodyPr vert="horz" wrap="square" lIns="503138" tIns="251569" rIns="503138" bIns="251569"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2482612" y="35595562"/>
            <a:ext cx="11585522" cy="2044700"/>
          </a:xfrm>
          <a:prstGeom prst="rect">
            <a:avLst/>
          </a:prstGeom>
        </p:spPr>
        <p:txBody>
          <a:bodyPr vert="horz" lIns="503138" tIns="251569" rIns="503138" bIns="251569" rtlCol="0" anchor="ctr"/>
          <a:lstStyle>
            <a:lvl1pPr algn="l" fontAlgn="auto">
              <a:spcBef>
                <a:spcPts val="0"/>
              </a:spcBef>
              <a:spcAft>
                <a:spcPts val="0"/>
              </a:spcAft>
              <a:defRPr sz="6600">
                <a:solidFill>
                  <a:schemeClr val="tx1">
                    <a:tint val="75000"/>
                  </a:schemeClr>
                </a:solidFill>
                <a:latin typeface="+mn-lt"/>
                <a:ea typeface="+mn-ea"/>
                <a:cs typeface="+mn-cs"/>
              </a:defRPr>
            </a:lvl1pPr>
          </a:lstStyle>
          <a:p>
            <a:pPr>
              <a:defRPr/>
            </a:pPr>
            <a:fld id="{33E1BD1C-E8A4-A642-AD99-0F5C561511BA}" type="datetime1">
              <a:rPr lang="fr-FR"/>
              <a:pPr>
                <a:defRPr/>
              </a:pPr>
              <a:t>1/09/10</a:t>
            </a:fld>
            <a:endParaRPr lang="fr-FR"/>
          </a:p>
        </p:txBody>
      </p:sp>
      <p:sp>
        <p:nvSpPr>
          <p:cNvPr id="5" name="Espace réservé du pied de page 4"/>
          <p:cNvSpPr>
            <a:spLocks noGrp="1"/>
          </p:cNvSpPr>
          <p:nvPr>
            <p:ph type="ftr" sz="quarter" idx="3"/>
          </p:nvPr>
        </p:nvSpPr>
        <p:spPr>
          <a:xfrm>
            <a:off x="16964515" y="35595562"/>
            <a:ext cx="15723209" cy="2044700"/>
          </a:xfrm>
          <a:prstGeom prst="rect">
            <a:avLst/>
          </a:prstGeom>
        </p:spPr>
        <p:txBody>
          <a:bodyPr vert="horz" lIns="503138" tIns="251569" rIns="503138" bIns="251569" rtlCol="0" anchor="ctr"/>
          <a:lstStyle>
            <a:lvl1pPr algn="ctr" fontAlgn="auto">
              <a:spcBef>
                <a:spcPts val="0"/>
              </a:spcBef>
              <a:spcAft>
                <a:spcPts val="0"/>
              </a:spcAft>
              <a:defRPr sz="6600">
                <a:solidFill>
                  <a:schemeClr val="tx1">
                    <a:tint val="75000"/>
                  </a:schemeClr>
                </a:solidFill>
                <a:latin typeface="+mn-lt"/>
                <a:ea typeface="+mn-ea"/>
                <a:cs typeface="+mn-cs"/>
              </a:defRPr>
            </a:lvl1pPr>
          </a:lstStyle>
          <a:p>
            <a:pPr>
              <a:defRPr/>
            </a:pPr>
            <a:endParaRPr lang="fr-FR"/>
          </a:p>
        </p:txBody>
      </p:sp>
      <p:sp>
        <p:nvSpPr>
          <p:cNvPr id="6" name="Espace réservé du numéro de diapositive 5"/>
          <p:cNvSpPr>
            <a:spLocks noGrp="1"/>
          </p:cNvSpPr>
          <p:nvPr>
            <p:ph type="sldNum" sz="quarter" idx="4"/>
          </p:nvPr>
        </p:nvSpPr>
        <p:spPr>
          <a:xfrm>
            <a:off x="35584104" y="35595562"/>
            <a:ext cx="11585522" cy="2044700"/>
          </a:xfrm>
          <a:prstGeom prst="rect">
            <a:avLst/>
          </a:prstGeom>
        </p:spPr>
        <p:txBody>
          <a:bodyPr vert="horz" lIns="503138" tIns="251569" rIns="503138" bIns="251569" rtlCol="0" anchor="ctr"/>
          <a:lstStyle>
            <a:lvl1pPr algn="r" fontAlgn="auto">
              <a:spcBef>
                <a:spcPts val="0"/>
              </a:spcBef>
              <a:spcAft>
                <a:spcPts val="0"/>
              </a:spcAft>
              <a:defRPr sz="6600">
                <a:solidFill>
                  <a:schemeClr val="tx1">
                    <a:tint val="75000"/>
                  </a:schemeClr>
                </a:solidFill>
                <a:latin typeface="+mn-lt"/>
                <a:ea typeface="+mn-ea"/>
                <a:cs typeface="+mn-cs"/>
              </a:defRPr>
            </a:lvl1pPr>
          </a:lstStyle>
          <a:p>
            <a:pPr>
              <a:defRPr/>
            </a:pPr>
            <a:fld id="{13973174-2058-CF40-B701-A7D33A07C5AC}"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515689" rtl="0" eaLnBrk="0" fontAlgn="base" hangingPunct="0">
        <a:spcBef>
          <a:spcPct val="0"/>
        </a:spcBef>
        <a:spcAft>
          <a:spcPct val="0"/>
        </a:spcAft>
        <a:defRPr sz="24200" kern="1200">
          <a:solidFill>
            <a:schemeClr val="tx1"/>
          </a:solidFill>
          <a:latin typeface="+mj-lt"/>
          <a:ea typeface="ＭＳ Ｐゴシック" charset="-128"/>
          <a:cs typeface="ＭＳ Ｐゴシック" charset="-128"/>
        </a:defRPr>
      </a:lvl1pPr>
      <a:lvl2pPr algn="ctr" defTabSz="2515689" rtl="0" eaLnBrk="0" fontAlgn="base" hangingPunct="0">
        <a:spcBef>
          <a:spcPct val="0"/>
        </a:spcBef>
        <a:spcAft>
          <a:spcPct val="0"/>
        </a:spcAft>
        <a:defRPr sz="24200">
          <a:solidFill>
            <a:schemeClr val="tx1"/>
          </a:solidFill>
          <a:latin typeface="Calibri" charset="0"/>
          <a:ea typeface="ＭＳ Ｐゴシック" charset="-128"/>
          <a:cs typeface="ＭＳ Ｐゴシック" charset="-128"/>
        </a:defRPr>
      </a:lvl2pPr>
      <a:lvl3pPr algn="ctr" defTabSz="2515689" rtl="0" eaLnBrk="0" fontAlgn="base" hangingPunct="0">
        <a:spcBef>
          <a:spcPct val="0"/>
        </a:spcBef>
        <a:spcAft>
          <a:spcPct val="0"/>
        </a:spcAft>
        <a:defRPr sz="24200">
          <a:solidFill>
            <a:schemeClr val="tx1"/>
          </a:solidFill>
          <a:latin typeface="Calibri" charset="0"/>
          <a:ea typeface="ＭＳ Ｐゴシック" charset="-128"/>
          <a:cs typeface="ＭＳ Ｐゴシック" charset="-128"/>
        </a:defRPr>
      </a:lvl3pPr>
      <a:lvl4pPr algn="ctr" defTabSz="2515689" rtl="0" eaLnBrk="0" fontAlgn="base" hangingPunct="0">
        <a:spcBef>
          <a:spcPct val="0"/>
        </a:spcBef>
        <a:spcAft>
          <a:spcPct val="0"/>
        </a:spcAft>
        <a:defRPr sz="24200">
          <a:solidFill>
            <a:schemeClr val="tx1"/>
          </a:solidFill>
          <a:latin typeface="Calibri" charset="0"/>
          <a:ea typeface="ＭＳ Ｐゴシック" charset="-128"/>
          <a:cs typeface="ＭＳ Ｐゴシック" charset="-128"/>
        </a:defRPr>
      </a:lvl4pPr>
      <a:lvl5pPr algn="ctr" defTabSz="2515689" rtl="0" eaLnBrk="0" fontAlgn="base" hangingPunct="0">
        <a:spcBef>
          <a:spcPct val="0"/>
        </a:spcBef>
        <a:spcAft>
          <a:spcPct val="0"/>
        </a:spcAft>
        <a:defRPr sz="24200">
          <a:solidFill>
            <a:schemeClr val="tx1"/>
          </a:solidFill>
          <a:latin typeface="Calibri" charset="0"/>
          <a:ea typeface="ＭＳ Ｐゴシック" charset="-128"/>
          <a:cs typeface="ＭＳ Ｐゴシック" charset="-128"/>
        </a:defRPr>
      </a:lvl5pPr>
      <a:lvl6pPr marL="2515689" algn="ctr" defTabSz="2515689" rtl="0" fontAlgn="base">
        <a:spcBef>
          <a:spcPct val="0"/>
        </a:spcBef>
        <a:spcAft>
          <a:spcPct val="0"/>
        </a:spcAft>
        <a:defRPr sz="24200">
          <a:solidFill>
            <a:schemeClr val="tx1"/>
          </a:solidFill>
          <a:latin typeface="Calibri" charset="0"/>
          <a:ea typeface="ＭＳ Ｐゴシック" charset="-128"/>
          <a:cs typeface="ＭＳ Ｐゴシック" charset="-128"/>
        </a:defRPr>
      </a:lvl6pPr>
      <a:lvl7pPr marL="5031379" algn="ctr" defTabSz="2515689" rtl="0" fontAlgn="base">
        <a:spcBef>
          <a:spcPct val="0"/>
        </a:spcBef>
        <a:spcAft>
          <a:spcPct val="0"/>
        </a:spcAft>
        <a:defRPr sz="24200">
          <a:solidFill>
            <a:schemeClr val="tx1"/>
          </a:solidFill>
          <a:latin typeface="Calibri" charset="0"/>
          <a:ea typeface="ＭＳ Ｐゴシック" charset="-128"/>
          <a:cs typeface="ＭＳ Ｐゴシック" charset="-128"/>
        </a:defRPr>
      </a:lvl7pPr>
      <a:lvl8pPr marL="7547069" algn="ctr" defTabSz="2515689" rtl="0" fontAlgn="base">
        <a:spcBef>
          <a:spcPct val="0"/>
        </a:spcBef>
        <a:spcAft>
          <a:spcPct val="0"/>
        </a:spcAft>
        <a:defRPr sz="24200">
          <a:solidFill>
            <a:schemeClr val="tx1"/>
          </a:solidFill>
          <a:latin typeface="Calibri" charset="0"/>
          <a:ea typeface="ＭＳ Ｐゴシック" charset="-128"/>
          <a:cs typeface="ＭＳ Ｐゴシック" charset="-128"/>
        </a:defRPr>
      </a:lvl8pPr>
      <a:lvl9pPr marL="10062758" algn="ctr" defTabSz="2515689" rtl="0" fontAlgn="base">
        <a:spcBef>
          <a:spcPct val="0"/>
        </a:spcBef>
        <a:spcAft>
          <a:spcPct val="0"/>
        </a:spcAft>
        <a:defRPr sz="24200">
          <a:solidFill>
            <a:schemeClr val="tx1"/>
          </a:solidFill>
          <a:latin typeface="Calibri" charset="0"/>
          <a:ea typeface="ＭＳ Ｐゴシック" charset="-128"/>
          <a:cs typeface="ＭＳ Ｐゴシック" charset="-128"/>
        </a:defRPr>
      </a:lvl9pPr>
    </p:titleStyle>
    <p:bodyStyle>
      <a:lvl1pPr marL="1886767" indent="-1886767" algn="l" defTabSz="2515689" rtl="0" eaLnBrk="0" fontAlgn="base" hangingPunct="0">
        <a:spcBef>
          <a:spcPct val="20000"/>
        </a:spcBef>
        <a:spcAft>
          <a:spcPct val="0"/>
        </a:spcAft>
        <a:buFont typeface="Arial" charset="0"/>
        <a:buChar char="•"/>
        <a:defRPr sz="17600" kern="1200">
          <a:solidFill>
            <a:schemeClr val="tx1"/>
          </a:solidFill>
          <a:latin typeface="+mn-lt"/>
          <a:ea typeface="ＭＳ Ｐゴシック" charset="-128"/>
          <a:cs typeface="ＭＳ Ｐゴシック" charset="-128"/>
        </a:defRPr>
      </a:lvl1pPr>
      <a:lvl2pPr marL="4087996" indent="-1572306" algn="l" defTabSz="2515689" rtl="0" eaLnBrk="0" fontAlgn="base" hangingPunct="0">
        <a:spcBef>
          <a:spcPct val="20000"/>
        </a:spcBef>
        <a:spcAft>
          <a:spcPct val="0"/>
        </a:spcAft>
        <a:buFont typeface="Arial" charset="0"/>
        <a:buChar char="–"/>
        <a:defRPr sz="15400" kern="1200">
          <a:solidFill>
            <a:schemeClr val="tx1"/>
          </a:solidFill>
          <a:latin typeface="+mn-lt"/>
          <a:ea typeface="ＭＳ Ｐゴシック" charset="-128"/>
          <a:cs typeface="+mn-cs"/>
        </a:defRPr>
      </a:lvl2pPr>
      <a:lvl3pPr marL="6289224" indent="-1257845" algn="l" defTabSz="2515689" rtl="0" eaLnBrk="0" fontAlgn="base" hangingPunct="0">
        <a:spcBef>
          <a:spcPct val="20000"/>
        </a:spcBef>
        <a:spcAft>
          <a:spcPct val="0"/>
        </a:spcAft>
        <a:buFont typeface="Arial" charset="0"/>
        <a:buChar char="•"/>
        <a:defRPr sz="13200" kern="1200">
          <a:solidFill>
            <a:schemeClr val="tx1"/>
          </a:solidFill>
          <a:latin typeface="+mn-lt"/>
          <a:ea typeface="ＭＳ Ｐゴシック" charset="-128"/>
          <a:cs typeface="+mn-cs"/>
        </a:defRPr>
      </a:lvl3pPr>
      <a:lvl4pPr marL="8804913" indent="-1257845" algn="l" defTabSz="2515689" rtl="0" eaLnBrk="0" fontAlgn="base" hangingPunct="0">
        <a:spcBef>
          <a:spcPct val="20000"/>
        </a:spcBef>
        <a:spcAft>
          <a:spcPct val="0"/>
        </a:spcAft>
        <a:buFont typeface="Arial" charset="0"/>
        <a:buChar char="–"/>
        <a:defRPr sz="11000" kern="1200">
          <a:solidFill>
            <a:schemeClr val="tx1"/>
          </a:solidFill>
          <a:latin typeface="+mn-lt"/>
          <a:ea typeface="ＭＳ Ｐゴシック" charset="-128"/>
          <a:cs typeface="+mn-cs"/>
        </a:defRPr>
      </a:lvl4pPr>
      <a:lvl5pPr marL="11320603" indent="-1257845" algn="l" defTabSz="2515689" rtl="0" eaLnBrk="0" fontAlgn="base" hangingPunct="0">
        <a:spcBef>
          <a:spcPct val="20000"/>
        </a:spcBef>
        <a:spcAft>
          <a:spcPct val="0"/>
        </a:spcAft>
        <a:buFont typeface="Arial" charset="0"/>
        <a:buChar char="»"/>
        <a:defRPr sz="11000" kern="1200">
          <a:solidFill>
            <a:schemeClr val="tx1"/>
          </a:solidFill>
          <a:latin typeface="+mn-lt"/>
          <a:ea typeface="ＭＳ Ｐゴシック" charset="-128"/>
          <a:cs typeface="+mn-cs"/>
        </a:defRPr>
      </a:lvl5pPr>
      <a:lvl6pPr marL="13836293" indent="-1257845" algn="l" defTabSz="2515689" rtl="0" eaLnBrk="1" latinLnBrk="0" hangingPunct="1">
        <a:spcBef>
          <a:spcPct val="20000"/>
        </a:spcBef>
        <a:buFont typeface="Arial"/>
        <a:buChar char="•"/>
        <a:defRPr sz="11000" kern="1200">
          <a:solidFill>
            <a:schemeClr val="tx1"/>
          </a:solidFill>
          <a:latin typeface="+mn-lt"/>
          <a:ea typeface="+mn-ea"/>
          <a:cs typeface="+mn-cs"/>
        </a:defRPr>
      </a:lvl6pPr>
      <a:lvl7pPr marL="16351982" indent="-1257845" algn="l" defTabSz="2515689" rtl="0" eaLnBrk="1" latinLnBrk="0" hangingPunct="1">
        <a:spcBef>
          <a:spcPct val="20000"/>
        </a:spcBef>
        <a:buFont typeface="Arial"/>
        <a:buChar char="•"/>
        <a:defRPr sz="11000" kern="1200">
          <a:solidFill>
            <a:schemeClr val="tx1"/>
          </a:solidFill>
          <a:latin typeface="+mn-lt"/>
          <a:ea typeface="+mn-ea"/>
          <a:cs typeface="+mn-cs"/>
        </a:defRPr>
      </a:lvl7pPr>
      <a:lvl8pPr marL="18867671" indent="-1257845" algn="l" defTabSz="2515689" rtl="0" eaLnBrk="1" latinLnBrk="0" hangingPunct="1">
        <a:spcBef>
          <a:spcPct val="20000"/>
        </a:spcBef>
        <a:buFont typeface="Arial"/>
        <a:buChar char="•"/>
        <a:defRPr sz="11000" kern="1200">
          <a:solidFill>
            <a:schemeClr val="tx1"/>
          </a:solidFill>
          <a:latin typeface="+mn-lt"/>
          <a:ea typeface="+mn-ea"/>
          <a:cs typeface="+mn-cs"/>
        </a:defRPr>
      </a:lvl8pPr>
      <a:lvl9pPr marL="21383361" indent="-1257845" algn="l" defTabSz="2515689" rtl="0" eaLnBrk="1" latinLnBrk="0" hangingPunct="1">
        <a:spcBef>
          <a:spcPct val="20000"/>
        </a:spcBef>
        <a:buFont typeface="Arial"/>
        <a:buChar char="•"/>
        <a:defRPr sz="11000" kern="1200">
          <a:solidFill>
            <a:schemeClr val="tx1"/>
          </a:solidFill>
          <a:latin typeface="+mn-lt"/>
          <a:ea typeface="+mn-ea"/>
          <a:cs typeface="+mn-cs"/>
        </a:defRPr>
      </a:lvl9pPr>
    </p:bodyStyle>
    <p:otherStyle>
      <a:defPPr>
        <a:defRPr lang="fr-FR"/>
      </a:defPPr>
      <a:lvl1pPr marL="0" algn="l" defTabSz="2515689" rtl="0" eaLnBrk="1" latinLnBrk="0" hangingPunct="1">
        <a:defRPr sz="9900" kern="1200">
          <a:solidFill>
            <a:schemeClr val="tx1"/>
          </a:solidFill>
          <a:latin typeface="+mn-lt"/>
          <a:ea typeface="+mn-ea"/>
          <a:cs typeface="+mn-cs"/>
        </a:defRPr>
      </a:lvl1pPr>
      <a:lvl2pPr marL="2515689" algn="l" defTabSz="2515689" rtl="0" eaLnBrk="1" latinLnBrk="0" hangingPunct="1">
        <a:defRPr sz="9900" kern="1200">
          <a:solidFill>
            <a:schemeClr val="tx1"/>
          </a:solidFill>
          <a:latin typeface="+mn-lt"/>
          <a:ea typeface="+mn-ea"/>
          <a:cs typeface="+mn-cs"/>
        </a:defRPr>
      </a:lvl2pPr>
      <a:lvl3pPr marL="5031379" algn="l" defTabSz="2515689" rtl="0" eaLnBrk="1" latinLnBrk="0" hangingPunct="1">
        <a:defRPr sz="9900" kern="1200">
          <a:solidFill>
            <a:schemeClr val="tx1"/>
          </a:solidFill>
          <a:latin typeface="+mn-lt"/>
          <a:ea typeface="+mn-ea"/>
          <a:cs typeface="+mn-cs"/>
        </a:defRPr>
      </a:lvl3pPr>
      <a:lvl4pPr marL="7547069" algn="l" defTabSz="2515689" rtl="0" eaLnBrk="1" latinLnBrk="0" hangingPunct="1">
        <a:defRPr sz="9900" kern="1200">
          <a:solidFill>
            <a:schemeClr val="tx1"/>
          </a:solidFill>
          <a:latin typeface="+mn-lt"/>
          <a:ea typeface="+mn-ea"/>
          <a:cs typeface="+mn-cs"/>
        </a:defRPr>
      </a:lvl4pPr>
      <a:lvl5pPr marL="10062758" algn="l" defTabSz="2515689" rtl="0" eaLnBrk="1" latinLnBrk="0" hangingPunct="1">
        <a:defRPr sz="9900" kern="1200">
          <a:solidFill>
            <a:schemeClr val="tx1"/>
          </a:solidFill>
          <a:latin typeface="+mn-lt"/>
          <a:ea typeface="+mn-ea"/>
          <a:cs typeface="+mn-cs"/>
        </a:defRPr>
      </a:lvl5pPr>
      <a:lvl6pPr marL="12578447" algn="l" defTabSz="2515689" rtl="0" eaLnBrk="1" latinLnBrk="0" hangingPunct="1">
        <a:defRPr sz="9900" kern="1200">
          <a:solidFill>
            <a:schemeClr val="tx1"/>
          </a:solidFill>
          <a:latin typeface="+mn-lt"/>
          <a:ea typeface="+mn-ea"/>
          <a:cs typeface="+mn-cs"/>
        </a:defRPr>
      </a:lvl6pPr>
      <a:lvl7pPr marL="15094137" algn="l" defTabSz="2515689" rtl="0" eaLnBrk="1" latinLnBrk="0" hangingPunct="1">
        <a:defRPr sz="9900" kern="1200">
          <a:solidFill>
            <a:schemeClr val="tx1"/>
          </a:solidFill>
          <a:latin typeface="+mn-lt"/>
          <a:ea typeface="+mn-ea"/>
          <a:cs typeface="+mn-cs"/>
        </a:defRPr>
      </a:lvl7pPr>
      <a:lvl8pPr marL="17609827" algn="l" defTabSz="2515689" rtl="0" eaLnBrk="1" latinLnBrk="0" hangingPunct="1">
        <a:defRPr sz="9900" kern="1200">
          <a:solidFill>
            <a:schemeClr val="tx1"/>
          </a:solidFill>
          <a:latin typeface="+mn-lt"/>
          <a:ea typeface="+mn-ea"/>
          <a:cs typeface="+mn-cs"/>
        </a:defRPr>
      </a:lvl8pPr>
      <a:lvl9pPr marL="20125516" algn="l" defTabSz="2515689" rtl="0" eaLnBrk="1" latinLnBrk="0" hangingPunct="1">
        <a:defRPr sz="9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hyperlink" Target="http://www.cbtrus.org/2010-NPCR-SEER/CBTRUS-WEBREPORT-Final-3-2-10.pdf" TargetMode="External"/><Relationship Id="rId17"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alpha val="50980"/>
          </a:schemeClr>
        </a:solidFill>
        <a:effectLst/>
      </p:bgPr>
    </p:bg>
    <p:spTree>
      <p:nvGrpSpPr>
        <p:cNvPr id="1" name=""/>
        <p:cNvGrpSpPr/>
        <p:nvPr/>
      </p:nvGrpSpPr>
      <p:grpSpPr>
        <a:xfrm>
          <a:off x="0" y="0"/>
          <a:ext cx="0" cy="0"/>
          <a:chOff x="0" y="0"/>
          <a:chExt cx="0" cy="0"/>
        </a:xfrm>
      </p:grpSpPr>
      <p:pic>
        <p:nvPicPr>
          <p:cNvPr id="63" name="Image 62" descr="2010 june flair ax splenium.png"/>
          <p:cNvPicPr>
            <a:picLocks noChangeAspect="1"/>
          </p:cNvPicPr>
          <p:nvPr/>
        </p:nvPicPr>
        <p:blipFill>
          <a:blip r:embed="rId2"/>
          <a:stretch>
            <a:fillRect/>
          </a:stretch>
        </p:blipFill>
        <p:spPr>
          <a:xfrm>
            <a:off x="41885459" y="16545986"/>
            <a:ext cx="5569644" cy="7350663"/>
          </a:xfrm>
          <a:prstGeom prst="rect">
            <a:avLst/>
          </a:prstGeom>
        </p:spPr>
      </p:pic>
      <p:pic>
        <p:nvPicPr>
          <p:cNvPr id="54" name="Image 31" descr="2010 febr ax flair.png"/>
          <p:cNvPicPr>
            <a:picLocks noChangeAspect="1"/>
          </p:cNvPicPr>
          <p:nvPr/>
        </p:nvPicPr>
        <p:blipFill>
          <a:blip r:embed="rId3"/>
          <a:srcRect/>
          <a:stretch>
            <a:fillRect/>
          </a:stretch>
        </p:blipFill>
        <p:spPr bwMode="auto">
          <a:xfrm>
            <a:off x="29972370" y="16564347"/>
            <a:ext cx="5818619" cy="7327496"/>
          </a:xfrm>
          <a:prstGeom prst="rect">
            <a:avLst/>
          </a:prstGeom>
          <a:noFill/>
          <a:ln w="9525">
            <a:noFill/>
            <a:miter lim="800000"/>
            <a:headEnd/>
            <a:tailEnd/>
          </a:ln>
        </p:spPr>
      </p:pic>
      <p:pic>
        <p:nvPicPr>
          <p:cNvPr id="49" name="Image 13" descr="2010 ax flair splenium.png"/>
          <p:cNvPicPr>
            <a:picLocks noChangeAspect="1"/>
          </p:cNvPicPr>
          <p:nvPr/>
        </p:nvPicPr>
        <p:blipFill>
          <a:blip r:embed="rId4"/>
          <a:srcRect/>
          <a:stretch>
            <a:fillRect/>
          </a:stretch>
        </p:blipFill>
        <p:spPr bwMode="auto">
          <a:xfrm>
            <a:off x="23955487" y="16564346"/>
            <a:ext cx="6249628" cy="7327496"/>
          </a:xfrm>
          <a:prstGeom prst="rect">
            <a:avLst/>
          </a:prstGeom>
          <a:noFill/>
          <a:ln w="9525">
            <a:noFill/>
            <a:miter lim="800000"/>
            <a:headEnd/>
            <a:tailEnd/>
          </a:ln>
        </p:spPr>
      </p:pic>
      <p:sp>
        <p:nvSpPr>
          <p:cNvPr id="13314" name="ZoneTexte 3"/>
          <p:cNvSpPr txBox="1">
            <a:spLocks noChangeArrowheads="1"/>
          </p:cNvSpPr>
          <p:nvPr/>
        </p:nvSpPr>
        <p:spPr bwMode="auto">
          <a:xfrm>
            <a:off x="-170215" y="1424773"/>
            <a:ext cx="49652238" cy="5001589"/>
          </a:xfrm>
          <a:prstGeom prst="rect">
            <a:avLst/>
          </a:prstGeom>
          <a:noFill/>
          <a:ln w="9525">
            <a:noFill/>
            <a:miter lim="800000"/>
            <a:headEnd/>
            <a:tailEnd/>
          </a:ln>
        </p:spPr>
        <p:txBody>
          <a:bodyPr lIns="503138" tIns="251569" rIns="503138" bIns="251569" anchor="ctr">
            <a:prstTxWarp prst="textNoShape">
              <a:avLst/>
            </a:prstTxWarp>
            <a:spAutoFit/>
          </a:bodyPr>
          <a:lstStyle/>
          <a:p>
            <a:pPr algn="ctr"/>
            <a:r>
              <a:rPr lang="en-GB" sz="7800" b="1" dirty="0">
                <a:latin typeface="Calibri" charset="0"/>
              </a:rPr>
              <a:t>Primary high-grade B-cell central nervous system lymphoma in a patient</a:t>
            </a:r>
            <a:r>
              <a:rPr lang="en-GB" sz="7800" b="1" dirty="0" smtClean="0">
                <a:latin typeface="Calibri" charset="0"/>
              </a:rPr>
              <a:t> </a:t>
            </a:r>
          </a:p>
          <a:p>
            <a:pPr algn="ctr"/>
            <a:r>
              <a:rPr lang="en-GB" sz="7800" b="1" dirty="0" smtClean="0">
                <a:latin typeface="Calibri" charset="0"/>
              </a:rPr>
              <a:t>with </a:t>
            </a:r>
            <a:r>
              <a:rPr lang="en-GB" sz="7800" b="1" dirty="0" err="1">
                <a:latin typeface="Calibri" charset="0"/>
              </a:rPr>
              <a:t>tumefactive</a:t>
            </a:r>
            <a:r>
              <a:rPr lang="en-GB" sz="7800" b="1" dirty="0">
                <a:latin typeface="Calibri" charset="0"/>
              </a:rPr>
              <a:t> multiple sclerosis treated with </a:t>
            </a:r>
            <a:r>
              <a:rPr lang="en-GB" sz="7800" b="1" dirty="0" err="1">
                <a:latin typeface="Calibri" charset="0"/>
              </a:rPr>
              <a:t>Natalizumab</a:t>
            </a:r>
            <a:r>
              <a:rPr lang="en-GB" sz="7800" b="1" dirty="0">
                <a:latin typeface="Calibri" charset="0"/>
              </a:rPr>
              <a:t>.</a:t>
            </a:r>
            <a:r>
              <a:rPr lang="fr-FR" sz="7800" b="1" dirty="0">
                <a:latin typeface="Calibri" charset="0"/>
              </a:rPr>
              <a:t> </a:t>
            </a:r>
          </a:p>
          <a:p>
            <a:pPr algn="ctr"/>
            <a:r>
              <a:rPr lang="fr-FR" sz="4300" i="1" dirty="0">
                <a:latin typeface="Calibri" charset="0"/>
              </a:rPr>
              <a:t>R. Phan-Ba</a:t>
            </a:r>
            <a:r>
              <a:rPr lang="fr-FR" sz="4300" i="1" baseline="30000" dirty="0">
                <a:latin typeface="Calibri" charset="0"/>
              </a:rPr>
              <a:t>1,2</a:t>
            </a:r>
            <a:r>
              <a:rPr lang="fr-FR" sz="4300" i="1" dirty="0">
                <a:latin typeface="Calibri" charset="0"/>
              </a:rPr>
              <a:t>, B. Bisig</a:t>
            </a:r>
            <a:r>
              <a:rPr lang="fr-FR" sz="4300" i="1" baseline="30000" dirty="0">
                <a:latin typeface="Calibri" charset="0"/>
              </a:rPr>
              <a:t>3</a:t>
            </a:r>
            <a:r>
              <a:rPr lang="fr-FR" sz="4300" i="1" dirty="0">
                <a:latin typeface="Calibri" charset="0"/>
              </a:rPr>
              <a:t>, G. Moonen</a:t>
            </a:r>
            <a:r>
              <a:rPr lang="fr-FR" sz="4300" i="1" baseline="30000" dirty="0">
                <a:latin typeface="Calibri" charset="0"/>
              </a:rPr>
              <a:t>2</a:t>
            </a:r>
            <a:r>
              <a:rPr lang="fr-FR" sz="4300" i="1" dirty="0">
                <a:latin typeface="Calibri" charset="0"/>
              </a:rPr>
              <a:t>, S. Belachew</a:t>
            </a:r>
            <a:r>
              <a:rPr lang="fr-FR" sz="4300" i="1" baseline="30000" dirty="0">
                <a:latin typeface="Calibri" charset="0"/>
              </a:rPr>
              <a:t>1,2</a:t>
            </a:r>
            <a:r>
              <a:rPr lang="fr-FR" sz="4300" i="1" dirty="0">
                <a:latin typeface="Calibri" charset="0"/>
              </a:rPr>
              <a:t>, M. Deprez</a:t>
            </a:r>
            <a:r>
              <a:rPr lang="fr-FR" sz="4300" i="1" baseline="30000" dirty="0">
                <a:latin typeface="Calibri" charset="0"/>
              </a:rPr>
              <a:t>3</a:t>
            </a:r>
            <a:r>
              <a:rPr lang="fr-FR" sz="4300" i="1" dirty="0">
                <a:latin typeface="Calibri" charset="0"/>
              </a:rPr>
              <a:t>, L.</a:t>
            </a:r>
            <a:r>
              <a:rPr lang="fr-FR" sz="4300" i="1" dirty="0" smtClean="0">
                <a:latin typeface="Calibri" charset="0"/>
              </a:rPr>
              <a:t> de </a:t>
            </a:r>
            <a:r>
              <a:rPr lang="fr-FR" sz="4300" i="1" dirty="0">
                <a:latin typeface="Calibri" charset="0"/>
              </a:rPr>
              <a:t>Leval</a:t>
            </a:r>
            <a:r>
              <a:rPr lang="fr-FR" sz="4300" i="1" baseline="30000" dirty="0">
                <a:latin typeface="Calibri" charset="0"/>
              </a:rPr>
              <a:t>4</a:t>
            </a:r>
            <a:endParaRPr lang="fr-FR" sz="4300" i="1" dirty="0">
              <a:latin typeface="Calibri" charset="0"/>
            </a:endParaRPr>
          </a:p>
          <a:p>
            <a:pPr algn="ctr"/>
            <a:r>
              <a:rPr lang="fr-FR" sz="4300" i="1" dirty="0">
                <a:latin typeface="Calibri" charset="0"/>
              </a:rPr>
              <a:t>1: </a:t>
            </a:r>
            <a:r>
              <a:rPr lang="fr-FR" sz="4300" i="1" dirty="0" err="1">
                <a:latin typeface="Calibri" charset="0"/>
              </a:rPr>
              <a:t>MYelin</a:t>
            </a:r>
            <a:r>
              <a:rPr lang="fr-FR" sz="4300" i="1" dirty="0">
                <a:latin typeface="Calibri" charset="0"/>
              </a:rPr>
              <a:t> </a:t>
            </a:r>
            <a:r>
              <a:rPr lang="fr-FR" sz="4300" i="1" dirty="0" err="1">
                <a:latin typeface="Calibri" charset="0"/>
              </a:rPr>
              <a:t>Disorders</a:t>
            </a:r>
            <a:r>
              <a:rPr lang="fr-FR" sz="4300" i="1" dirty="0">
                <a:latin typeface="Calibri" charset="0"/>
              </a:rPr>
              <a:t> </a:t>
            </a:r>
            <a:r>
              <a:rPr lang="fr-FR" sz="4300" i="1" dirty="0" err="1">
                <a:latin typeface="Calibri" charset="0"/>
              </a:rPr>
              <a:t>REseArch</a:t>
            </a:r>
            <a:r>
              <a:rPr lang="fr-FR" sz="4300" i="1" dirty="0">
                <a:latin typeface="Calibri" charset="0"/>
              </a:rPr>
              <a:t> </a:t>
            </a:r>
            <a:r>
              <a:rPr lang="fr-FR" sz="4300" i="1" dirty="0" err="1">
                <a:latin typeface="Calibri" charset="0"/>
              </a:rPr>
              <a:t>teaM</a:t>
            </a:r>
            <a:r>
              <a:rPr lang="fr-FR" sz="4300" i="1" dirty="0">
                <a:latin typeface="Calibri" charset="0"/>
              </a:rPr>
              <a:t> (MYDREAM) (</a:t>
            </a:r>
            <a:r>
              <a:rPr lang="fr-FR" sz="4300" i="1" dirty="0" err="1">
                <a:latin typeface="Calibri" charset="0"/>
              </a:rPr>
              <a:t>Liege</a:t>
            </a:r>
            <a:r>
              <a:rPr lang="fr-FR" sz="4300" i="1" dirty="0">
                <a:latin typeface="Calibri" charset="0"/>
              </a:rPr>
              <a:t>, BE); 2: C.H.U. of </a:t>
            </a:r>
            <a:r>
              <a:rPr lang="fr-FR" sz="4300" i="1" dirty="0" err="1">
                <a:latin typeface="Calibri" charset="0"/>
              </a:rPr>
              <a:t>Liege</a:t>
            </a:r>
            <a:r>
              <a:rPr lang="fr-FR" sz="4300" i="1" dirty="0">
                <a:latin typeface="Calibri" charset="0"/>
              </a:rPr>
              <a:t>, </a:t>
            </a:r>
            <a:r>
              <a:rPr lang="fr-FR" sz="4300" i="1" dirty="0" err="1">
                <a:latin typeface="Calibri" charset="0"/>
              </a:rPr>
              <a:t>Department</a:t>
            </a:r>
            <a:r>
              <a:rPr lang="fr-FR" sz="4300" i="1" dirty="0">
                <a:latin typeface="Calibri" charset="0"/>
              </a:rPr>
              <a:t> of </a:t>
            </a:r>
            <a:r>
              <a:rPr lang="fr-FR" sz="4300" i="1" dirty="0" err="1">
                <a:latin typeface="Calibri" charset="0"/>
              </a:rPr>
              <a:t>Neurology</a:t>
            </a:r>
            <a:r>
              <a:rPr lang="fr-FR" sz="4300" i="1" dirty="0">
                <a:latin typeface="Calibri" charset="0"/>
              </a:rPr>
              <a:t> (</a:t>
            </a:r>
            <a:r>
              <a:rPr lang="fr-FR" sz="4300" i="1" dirty="0" err="1">
                <a:latin typeface="Calibri" charset="0"/>
              </a:rPr>
              <a:t>Liege</a:t>
            </a:r>
            <a:r>
              <a:rPr lang="fr-FR" sz="4300" i="1" dirty="0">
                <a:latin typeface="Calibri" charset="0"/>
              </a:rPr>
              <a:t>, BE); 3: C.H.U. of </a:t>
            </a:r>
            <a:r>
              <a:rPr lang="fr-FR" sz="4300" i="1" dirty="0" err="1">
                <a:latin typeface="Calibri" charset="0"/>
              </a:rPr>
              <a:t>Liege</a:t>
            </a:r>
            <a:r>
              <a:rPr lang="fr-FR" sz="4300" i="1" dirty="0">
                <a:latin typeface="Calibri" charset="0"/>
              </a:rPr>
              <a:t>, </a:t>
            </a:r>
            <a:r>
              <a:rPr lang="fr-FR" sz="4300" i="1" dirty="0" err="1">
                <a:latin typeface="Calibri" charset="0"/>
              </a:rPr>
              <a:t>Department</a:t>
            </a:r>
            <a:r>
              <a:rPr lang="fr-FR" sz="4300" i="1" dirty="0">
                <a:latin typeface="Calibri" charset="0"/>
              </a:rPr>
              <a:t> of </a:t>
            </a:r>
            <a:r>
              <a:rPr lang="fr-FR" sz="4300" i="1" dirty="0" err="1">
                <a:latin typeface="Calibri" charset="0"/>
              </a:rPr>
              <a:t>Pathology</a:t>
            </a:r>
            <a:r>
              <a:rPr lang="fr-FR" sz="4300" i="1" dirty="0">
                <a:latin typeface="Calibri" charset="0"/>
              </a:rPr>
              <a:t> (</a:t>
            </a:r>
            <a:r>
              <a:rPr lang="fr-FR" sz="4300" i="1" dirty="0" err="1">
                <a:latin typeface="Calibri" charset="0"/>
              </a:rPr>
              <a:t>Liege</a:t>
            </a:r>
            <a:r>
              <a:rPr lang="fr-FR" sz="4300" i="1" dirty="0">
                <a:latin typeface="Calibri" charset="0"/>
              </a:rPr>
              <a:t>, BE); </a:t>
            </a:r>
            <a:r>
              <a:rPr lang="fr-FR" sz="4300" i="1" dirty="0" smtClean="0">
                <a:latin typeface="Calibri" charset="0"/>
              </a:rPr>
              <a:t>4: </a:t>
            </a:r>
            <a:r>
              <a:rPr lang="fr-FR" sz="4300" i="1" dirty="0" smtClean="0">
                <a:latin typeface="+mj-lt"/>
              </a:rPr>
              <a:t>Centre Hospitalier Universitaire Vaudois (Lausanne, CH), Institute of </a:t>
            </a:r>
            <a:r>
              <a:rPr lang="fr-FR" sz="4300" i="1" dirty="0" err="1" smtClean="0">
                <a:latin typeface="+mj-lt"/>
              </a:rPr>
              <a:t>Pathology</a:t>
            </a:r>
            <a:endParaRPr lang="fr-FR" sz="4300" i="1" dirty="0">
              <a:latin typeface="+mj-lt"/>
            </a:endParaRPr>
          </a:p>
        </p:txBody>
      </p:sp>
      <p:sp>
        <p:nvSpPr>
          <p:cNvPr id="13315" name="ZoneTexte 4"/>
          <p:cNvSpPr txBox="1">
            <a:spLocks noChangeArrowheads="1"/>
          </p:cNvSpPr>
          <p:nvPr/>
        </p:nvSpPr>
        <p:spPr bwMode="auto">
          <a:xfrm>
            <a:off x="-206887" y="5634609"/>
            <a:ext cx="50099418" cy="9833681"/>
          </a:xfrm>
          <a:prstGeom prst="rect">
            <a:avLst/>
          </a:prstGeom>
          <a:noFill/>
          <a:ln w="9525">
            <a:noFill/>
            <a:miter lim="800000"/>
            <a:headEnd/>
            <a:tailEnd/>
          </a:ln>
        </p:spPr>
        <p:txBody>
          <a:bodyPr wrap="square" lIns="503138" tIns="251569" rIns="503138" bIns="251569">
            <a:prstTxWarp prst="textNoShape">
              <a:avLst/>
            </a:prstTxWarp>
            <a:spAutoFit/>
          </a:bodyPr>
          <a:lstStyle/>
          <a:p>
            <a:pPr algn="just"/>
            <a:r>
              <a:rPr lang="en-GB" sz="6600" b="1" i="1" dirty="0">
                <a:latin typeface="Calibri" charset="0"/>
              </a:rPr>
              <a:t>Description :</a:t>
            </a:r>
            <a:endParaRPr lang="en-GB" sz="6600" b="1" i="1" dirty="0" smtClean="0">
              <a:latin typeface="Calibri" charset="0"/>
            </a:endParaRPr>
          </a:p>
          <a:p>
            <a:pPr algn="just"/>
            <a:r>
              <a:rPr lang="en-GB" sz="4400" dirty="0"/>
              <a:t>A 40-year-old patient with a 20 year history of </a:t>
            </a:r>
            <a:r>
              <a:rPr lang="en-GB" sz="4400" i="1" dirty="0"/>
              <a:t>“</a:t>
            </a:r>
            <a:r>
              <a:rPr lang="en-GB" sz="4400" i="1" dirty="0" err="1"/>
              <a:t>tumefactive</a:t>
            </a:r>
            <a:r>
              <a:rPr lang="en-GB" sz="4400" i="1" dirty="0"/>
              <a:t>”</a:t>
            </a:r>
            <a:r>
              <a:rPr lang="en-GB" sz="4400" dirty="0"/>
              <a:t> multiple sclerosis (MS) </a:t>
            </a:r>
            <a:r>
              <a:rPr lang="en-GB" sz="4400" dirty="0" smtClean="0"/>
              <a:t>(Figure 1, </a:t>
            </a:r>
            <a:r>
              <a:rPr lang="en-GB" sz="4400" dirty="0"/>
              <a:t>2007 and 2008) fulfilling the current diagnostic criteria, who had never benefited of any type of disease modifying therapy was admitted with complaints of blurred vision, headaches and attention disorders. The neurological examination disclosed a mild bilateral loss of vision and pyramidal tract involvement signs, but was otherwise normal. The EDSS was rated at 1.5. The first brain MRI scan (</a:t>
            </a:r>
            <a:r>
              <a:rPr lang="en-GB" sz="4400" dirty="0" err="1"/>
              <a:t>december</a:t>
            </a:r>
            <a:r>
              <a:rPr lang="en-GB" sz="4400" dirty="0"/>
              <a:t> 2009) displayed a nodular enhancing lesion in the brain stem and a left </a:t>
            </a:r>
            <a:r>
              <a:rPr lang="en-GB" sz="4400" dirty="0" err="1"/>
              <a:t>splenial</a:t>
            </a:r>
            <a:r>
              <a:rPr lang="en-GB" sz="4400" dirty="0"/>
              <a:t> enhancing lesion with </a:t>
            </a:r>
            <a:r>
              <a:rPr lang="en-GB" sz="4400" dirty="0" err="1"/>
              <a:t>vasogenic</a:t>
            </a:r>
            <a:r>
              <a:rPr lang="en-GB" sz="4400" dirty="0"/>
              <a:t> oedema and mass effect. A five days intravenous course of corticosteroids was administered. The control MRI scan realised 1 month later (</a:t>
            </a:r>
            <a:r>
              <a:rPr lang="en-GB" sz="4400" dirty="0" err="1"/>
              <a:t>january</a:t>
            </a:r>
            <a:r>
              <a:rPr lang="en-GB" sz="4400" dirty="0"/>
              <a:t> 2010) showed that the brainstem lesion had disappeared, while the </a:t>
            </a:r>
            <a:r>
              <a:rPr lang="en-GB" sz="4400" dirty="0" err="1"/>
              <a:t>splenial</a:t>
            </a:r>
            <a:r>
              <a:rPr lang="en-GB" sz="4400" dirty="0"/>
              <a:t> lesion had enlarged. The neurological status had also worsened with serious memory end executive </a:t>
            </a:r>
            <a:r>
              <a:rPr lang="en-GB" sz="4400" dirty="0" smtClean="0"/>
              <a:t>deficits, and a </a:t>
            </a:r>
            <a:r>
              <a:rPr lang="en-GB" sz="4400" dirty="0" err="1"/>
              <a:t>Kurtzke</a:t>
            </a:r>
            <a:r>
              <a:rPr lang="en-GB" sz="4400" dirty="0"/>
              <a:t> mental functional system score</a:t>
            </a:r>
            <a:r>
              <a:rPr lang="en-GB" sz="4400" dirty="0" smtClean="0"/>
              <a:t> reaching a </a:t>
            </a:r>
            <a:r>
              <a:rPr lang="en-GB" sz="4400" dirty="0"/>
              <a:t>level</a:t>
            </a:r>
            <a:r>
              <a:rPr lang="en-GB" sz="4400" dirty="0" smtClean="0"/>
              <a:t> of 3</a:t>
            </a:r>
            <a:r>
              <a:rPr lang="en-GB" sz="4400" dirty="0"/>
              <a:t>. A new intravenous corticosteroids course and a first 300mg </a:t>
            </a:r>
            <a:r>
              <a:rPr lang="en-GB" sz="4400" dirty="0" err="1"/>
              <a:t>natalizumab</a:t>
            </a:r>
            <a:r>
              <a:rPr lang="en-GB" sz="4400" dirty="0"/>
              <a:t> intravenous therapy were attempted. The 1 month control brain MRI scan (</a:t>
            </a:r>
            <a:r>
              <a:rPr lang="en-GB" sz="4400" dirty="0" err="1"/>
              <a:t>february</a:t>
            </a:r>
            <a:r>
              <a:rPr lang="en-GB" sz="4400" dirty="0"/>
              <a:t> 2010) displayed marked reduction of the </a:t>
            </a:r>
            <a:r>
              <a:rPr lang="en-GB" sz="4400" dirty="0" err="1"/>
              <a:t>splenial</a:t>
            </a:r>
            <a:r>
              <a:rPr lang="en-GB" sz="4400" dirty="0"/>
              <a:t> </a:t>
            </a:r>
            <a:r>
              <a:rPr lang="en-GB" sz="4400" dirty="0" smtClean="0"/>
              <a:t>lesion (see septum </a:t>
            </a:r>
            <a:r>
              <a:rPr lang="en-GB" sz="4400" dirty="0" err="1" smtClean="0"/>
              <a:t>pellucidum</a:t>
            </a:r>
            <a:r>
              <a:rPr lang="en-GB" sz="4400" dirty="0" smtClean="0"/>
              <a:t> infiltrate regression, arrows), </a:t>
            </a:r>
            <a:r>
              <a:rPr lang="en-GB" sz="4400" dirty="0"/>
              <a:t>and a second infusion </a:t>
            </a:r>
            <a:r>
              <a:rPr lang="en-GB" sz="4400" dirty="0" err="1"/>
              <a:t>natalizumab</a:t>
            </a:r>
            <a:r>
              <a:rPr lang="en-GB" sz="4400" dirty="0"/>
              <a:t> was dosed. Due to massive expansion of the </a:t>
            </a:r>
            <a:r>
              <a:rPr lang="en-GB" sz="4400" dirty="0" err="1"/>
              <a:t>splenial</a:t>
            </a:r>
            <a:r>
              <a:rPr lang="en-GB" sz="4400" dirty="0"/>
              <a:t> lesion on the next brain MRI scan one month after the second dose of </a:t>
            </a:r>
            <a:r>
              <a:rPr lang="en-GB" sz="4400" dirty="0" err="1"/>
              <a:t>natalizumab</a:t>
            </a:r>
            <a:r>
              <a:rPr lang="en-GB" sz="4400" dirty="0"/>
              <a:t> (march 2010), a stereotactic biopsy was performed. </a:t>
            </a:r>
            <a:r>
              <a:rPr lang="en-GB" sz="4400" dirty="0" smtClean="0"/>
              <a:t>Pathology (Figure 2) </a:t>
            </a:r>
            <a:r>
              <a:rPr lang="en-GB" sz="4400" dirty="0"/>
              <a:t>revealed a high-grade </a:t>
            </a:r>
            <a:r>
              <a:rPr lang="en-GB" sz="4400" dirty="0" err="1"/>
              <a:t>lymphomatous</a:t>
            </a:r>
            <a:r>
              <a:rPr lang="en-GB" sz="4400" dirty="0"/>
              <a:t> infiltrate composed of diffuse sheets of medium to large-sized </a:t>
            </a:r>
            <a:r>
              <a:rPr lang="en-GB" sz="4400" dirty="0" err="1"/>
              <a:t>blastic</a:t>
            </a:r>
            <a:r>
              <a:rPr lang="en-GB" sz="4400" dirty="0"/>
              <a:t> cells, that by </a:t>
            </a:r>
            <a:r>
              <a:rPr lang="en-GB" sz="4400" dirty="0" err="1"/>
              <a:t>immunohistochemistry</a:t>
            </a:r>
            <a:r>
              <a:rPr lang="en-GB" sz="4400" dirty="0"/>
              <a:t> were CD20+ BCL6+ CD10+ BCL2- </a:t>
            </a:r>
            <a:r>
              <a:rPr lang="en-GB" sz="4400" dirty="0" err="1"/>
              <a:t>IgM</a:t>
            </a:r>
            <a:r>
              <a:rPr lang="en-GB" sz="4400" dirty="0"/>
              <a:t>+ kappa+, with a proliferation fraction over 95%. Tumour cells were EBV- by </a:t>
            </a:r>
            <a:r>
              <a:rPr lang="en-US" sz="4400" i="1" dirty="0"/>
              <a:t>in situ</a:t>
            </a:r>
            <a:r>
              <a:rPr lang="en-US" sz="4400" dirty="0"/>
              <a:t> hybridization (ISH), and there was no evidence for </a:t>
            </a:r>
            <a:r>
              <a:rPr lang="en-US" sz="4400" dirty="0" err="1"/>
              <a:t>c</a:t>
            </a:r>
            <a:r>
              <a:rPr lang="en-US" sz="4400" dirty="0"/>
              <a:t>-MYC or BCL6 gene rearrangements by fluorescence ISH.</a:t>
            </a:r>
            <a:r>
              <a:rPr lang="en-US" sz="4400" dirty="0" smtClean="0"/>
              <a:t> Systemic staging was negative. </a:t>
            </a:r>
            <a:r>
              <a:rPr lang="en-US" sz="4400" dirty="0"/>
              <a:t>A four course of chemotherapy (two courses of COPADEM-</a:t>
            </a:r>
            <a:r>
              <a:rPr lang="en-US" sz="4400" dirty="0" err="1"/>
              <a:t>DepoCyte</a:t>
            </a:r>
            <a:r>
              <a:rPr lang="en-US" sz="4400" dirty="0"/>
              <a:t> and two courses of R-CYM) was administered, and follow-up </a:t>
            </a:r>
            <a:r>
              <a:rPr lang="en-US" sz="4400" dirty="0" smtClean="0"/>
              <a:t>MRIs (</a:t>
            </a:r>
            <a:r>
              <a:rPr lang="en-US" sz="4400" dirty="0" err="1" smtClean="0"/>
              <a:t>june</a:t>
            </a:r>
            <a:r>
              <a:rPr lang="en-US" sz="4400" dirty="0" smtClean="0"/>
              <a:t>) </a:t>
            </a:r>
            <a:r>
              <a:rPr lang="en-US" sz="4400" dirty="0"/>
              <a:t>demonstrated a drastic reduction of the lesion’s size (</a:t>
            </a:r>
            <a:r>
              <a:rPr lang="en-US" sz="4400" dirty="0" err="1"/>
              <a:t>june</a:t>
            </a:r>
            <a:r>
              <a:rPr lang="en-US" sz="4400" dirty="0"/>
              <a:t> 2010</a:t>
            </a:r>
            <a:r>
              <a:rPr lang="en-US" sz="4400" dirty="0" smtClean="0"/>
              <a:t>). The </a:t>
            </a:r>
            <a:r>
              <a:rPr lang="en-US" sz="4400" dirty="0"/>
              <a:t>patient is about to start </a:t>
            </a:r>
            <a:r>
              <a:rPr lang="en-US" sz="4400" dirty="0" err="1"/>
              <a:t>autologous</a:t>
            </a:r>
            <a:r>
              <a:rPr lang="en-US" sz="4400" dirty="0"/>
              <a:t> bone marrow transplantation. </a:t>
            </a:r>
            <a:endParaRPr lang="fr-FR" sz="4400" dirty="0">
              <a:latin typeface="Calibri" charset="0"/>
            </a:endParaRPr>
          </a:p>
        </p:txBody>
      </p:sp>
      <p:sp>
        <p:nvSpPr>
          <p:cNvPr id="13316" name="ZoneTexte 5"/>
          <p:cNvSpPr txBox="1">
            <a:spLocks noChangeArrowheads="1"/>
          </p:cNvSpPr>
          <p:nvPr/>
        </p:nvSpPr>
        <p:spPr bwMode="auto">
          <a:xfrm>
            <a:off x="18399866" y="24123799"/>
            <a:ext cx="31492665" cy="13988664"/>
          </a:xfrm>
          <a:prstGeom prst="rect">
            <a:avLst/>
          </a:prstGeom>
          <a:noFill/>
          <a:ln w="9525">
            <a:noFill/>
            <a:miter lim="800000"/>
            <a:headEnd/>
            <a:tailEnd/>
          </a:ln>
        </p:spPr>
        <p:txBody>
          <a:bodyPr wrap="square" lIns="503138" tIns="251569" rIns="503138" bIns="251569">
            <a:prstTxWarp prst="textNoShape">
              <a:avLst/>
            </a:prstTxWarp>
            <a:spAutoFit/>
          </a:bodyPr>
          <a:lstStyle/>
          <a:p>
            <a:pPr algn="just"/>
            <a:r>
              <a:rPr lang="en-GB" sz="6600" b="1" i="1" dirty="0">
                <a:latin typeface="Calibri" charset="0"/>
              </a:rPr>
              <a:t>Discussion and conclusion:</a:t>
            </a:r>
            <a:endParaRPr lang="fr-FR" sz="6600" b="1" i="1" dirty="0" smtClean="0">
              <a:latin typeface="Calibri" charset="0"/>
            </a:endParaRPr>
          </a:p>
          <a:p>
            <a:pPr algn="just"/>
            <a:r>
              <a:rPr lang="en-GB" sz="4400" dirty="0" smtClean="0"/>
              <a:t>Primary CNS lymphoma (PCNSL) is a rare high-grade non-Hodgkin’s lymphoma. In </a:t>
            </a:r>
            <a:r>
              <a:rPr lang="en-GB" sz="4400" dirty="0" err="1" smtClean="0"/>
              <a:t>immunocompetent</a:t>
            </a:r>
            <a:r>
              <a:rPr lang="en-GB" sz="4400" dirty="0" smtClean="0"/>
              <a:t> patients, they are almost exclusively of B-cell type with an incidence of 0,3/100 000 between 35 and 44 years of age*. Mortality is high, and recurrence is common despite aggressive </a:t>
            </a:r>
            <a:r>
              <a:rPr lang="en-GB" sz="4400" dirty="0" err="1" smtClean="0"/>
              <a:t>chemoradiotherapy</a:t>
            </a:r>
            <a:r>
              <a:rPr lang="en-GB" sz="4400" dirty="0" smtClean="0"/>
              <a:t>. Despite several reports in the literature, no clear association has been drawn between classical forms of relapsing and primary progressive MS and PCNSL to date. However PCNSL can be associated with preceding </a:t>
            </a:r>
            <a:r>
              <a:rPr lang="en-GB" sz="4400" dirty="0" err="1" smtClean="0"/>
              <a:t>demyelinating</a:t>
            </a:r>
            <a:r>
              <a:rPr lang="en-GB" sz="4400" dirty="0" smtClean="0"/>
              <a:t> </a:t>
            </a:r>
            <a:r>
              <a:rPr lang="en-GB" sz="4400" dirty="0" err="1" smtClean="0"/>
              <a:t>pseudotumoral/tumefactive</a:t>
            </a:r>
            <a:r>
              <a:rPr lang="en-GB" sz="4400" dirty="0" smtClean="0"/>
              <a:t> lesions, as briefly described in several case reports (</a:t>
            </a:r>
            <a:r>
              <a:rPr lang="en-GB" sz="4400" dirty="0" err="1" smtClean="0"/>
              <a:t>Alarcia</a:t>
            </a:r>
            <a:r>
              <a:rPr lang="en-GB" sz="4400" dirty="0" smtClean="0"/>
              <a:t> et al., 2000; Alderson et al., 1996; </a:t>
            </a:r>
            <a:r>
              <a:rPr lang="en-GB" sz="4400" dirty="0" err="1" smtClean="0"/>
              <a:t>Heckmann</a:t>
            </a:r>
            <a:r>
              <a:rPr lang="en-GB" sz="4400" dirty="0" smtClean="0"/>
              <a:t> et al., 2000; Ng et al., 2007). The ‘sentinel’ </a:t>
            </a:r>
            <a:r>
              <a:rPr lang="en-GB" sz="4400" dirty="0" err="1" smtClean="0"/>
              <a:t>demyelinating</a:t>
            </a:r>
            <a:r>
              <a:rPr lang="en-GB" sz="4400" dirty="0" smtClean="0"/>
              <a:t> lesions recede spontaneously or with corticosteroid, and are followed by the diagnosis of PCNSL typically within 6–12 months (Alderson et al., 1996, Ng et al., 2007). It has been postulated that the resolution of the sentinel lesion may represent a host immune response to the lymphoma (Alderson et al., 1996) that could actually be modified by </a:t>
            </a:r>
            <a:r>
              <a:rPr lang="en-GB" sz="4400" dirty="0" err="1" smtClean="0"/>
              <a:t>natalizumab</a:t>
            </a:r>
            <a:r>
              <a:rPr lang="en-GB" sz="4400" dirty="0" smtClean="0"/>
              <a:t>. The present case is the second well-documented report of a PCNSL arising in a MS patient treated with </a:t>
            </a:r>
            <a:r>
              <a:rPr lang="en-GB" sz="4400" dirty="0" err="1" smtClean="0"/>
              <a:t>natalizumab</a:t>
            </a:r>
            <a:r>
              <a:rPr lang="en-GB" sz="4400" dirty="0" smtClean="0"/>
              <a:t>. Strikingly, even though unusual for a PCNSL, the pathological characteristics of our patient’s lymphoma were very similar to the previous description, with a </a:t>
            </a:r>
            <a:r>
              <a:rPr lang="en-GB" sz="4400" dirty="0" err="1" smtClean="0"/>
              <a:t>blastoid</a:t>
            </a:r>
            <a:r>
              <a:rPr lang="en-GB" sz="4400" dirty="0" smtClean="0"/>
              <a:t> morphology and a germinal </a:t>
            </a:r>
            <a:r>
              <a:rPr lang="en-GB" sz="4400" dirty="0" err="1" smtClean="0"/>
              <a:t>center</a:t>
            </a:r>
            <a:r>
              <a:rPr lang="en-GB" sz="4400" dirty="0" smtClean="0"/>
              <a:t>-like </a:t>
            </a:r>
            <a:r>
              <a:rPr lang="en-GB" sz="4400" dirty="0" err="1" smtClean="0"/>
              <a:t>immunophenotype</a:t>
            </a:r>
            <a:r>
              <a:rPr lang="en-GB" sz="4400" dirty="0" smtClean="0"/>
              <a:t> bringing up the diagnosis of </a:t>
            </a:r>
            <a:r>
              <a:rPr lang="en-US" sz="4400" dirty="0" smtClean="0"/>
              <a:t>B-cell lymphoma with features intermediate between diffuse large B-cell lymphoma and </a:t>
            </a:r>
            <a:r>
              <a:rPr lang="en-US" sz="4400" dirty="0" err="1" smtClean="0"/>
              <a:t>Burkitt</a:t>
            </a:r>
            <a:r>
              <a:rPr lang="en-US" sz="4400" dirty="0" smtClean="0"/>
              <a:t> lymphoma. </a:t>
            </a:r>
            <a:r>
              <a:rPr lang="en-GB" sz="4400" dirty="0" smtClean="0"/>
              <a:t>Although the temporal relationship between the events may preclude the causal role of </a:t>
            </a:r>
            <a:r>
              <a:rPr lang="en-GB" sz="4400" dirty="0" err="1" smtClean="0"/>
              <a:t>natalizumab</a:t>
            </a:r>
            <a:r>
              <a:rPr lang="en-GB" sz="4400" dirty="0" smtClean="0"/>
              <a:t> in this lymphoma, questions are raised concerning its potential impact on the pathological characteristics of the lesion. This case report also emphasizes the importance to consider PCNSL in patients presenting with space-occupying lesions even with previously confirmed </a:t>
            </a:r>
            <a:r>
              <a:rPr lang="en-GB" sz="4400" dirty="0" err="1" smtClean="0"/>
              <a:t>pseudotumoral/tumefactive</a:t>
            </a:r>
            <a:r>
              <a:rPr lang="en-GB" sz="4400" dirty="0" smtClean="0"/>
              <a:t> </a:t>
            </a:r>
            <a:r>
              <a:rPr lang="en-GB" sz="4400" dirty="0" err="1" smtClean="0"/>
              <a:t>demyelination</a:t>
            </a:r>
            <a:r>
              <a:rPr lang="en-GB" sz="4400" dirty="0" smtClean="0"/>
              <a:t>.</a:t>
            </a:r>
            <a:endParaRPr lang="fr-FR" sz="4400" dirty="0" smtClean="0"/>
          </a:p>
          <a:p>
            <a:pPr algn="just"/>
            <a:endParaRPr lang="fr-FR" sz="4400" dirty="0">
              <a:latin typeface="Calibri" charset="0"/>
            </a:endParaRPr>
          </a:p>
        </p:txBody>
      </p:sp>
      <p:pic>
        <p:nvPicPr>
          <p:cNvPr id="13323" name="Image 15" descr="10N265_Ki67_400x_i.tif"/>
          <p:cNvPicPr>
            <a:picLocks noChangeAspect="1"/>
          </p:cNvPicPr>
          <p:nvPr/>
        </p:nvPicPr>
        <p:blipFill>
          <a:blip r:embed="rId5"/>
          <a:srcRect/>
          <a:stretch>
            <a:fillRect/>
          </a:stretch>
        </p:blipFill>
        <p:spPr bwMode="auto">
          <a:xfrm>
            <a:off x="6548657" y="24445336"/>
            <a:ext cx="5082535" cy="3937377"/>
          </a:xfrm>
          <a:prstGeom prst="rect">
            <a:avLst/>
          </a:prstGeom>
          <a:noFill/>
          <a:ln w="9525">
            <a:noFill/>
            <a:miter lim="800000"/>
            <a:headEnd/>
            <a:tailEnd/>
          </a:ln>
        </p:spPr>
      </p:pic>
      <p:pic>
        <p:nvPicPr>
          <p:cNvPr id="13324" name="Image 16" descr="10N265_CD20_200x_i.tif"/>
          <p:cNvPicPr>
            <a:picLocks noChangeAspect="1"/>
          </p:cNvPicPr>
          <p:nvPr/>
        </p:nvPicPr>
        <p:blipFill>
          <a:blip r:embed="rId6"/>
          <a:srcRect/>
          <a:stretch>
            <a:fillRect/>
          </a:stretch>
        </p:blipFill>
        <p:spPr bwMode="auto">
          <a:xfrm>
            <a:off x="6548657" y="28382712"/>
            <a:ext cx="5442478" cy="4151703"/>
          </a:xfrm>
          <a:prstGeom prst="rect">
            <a:avLst/>
          </a:prstGeom>
          <a:noFill/>
          <a:ln w="9525">
            <a:noFill/>
            <a:miter lim="800000"/>
            <a:headEnd/>
            <a:tailEnd/>
          </a:ln>
        </p:spPr>
      </p:pic>
      <p:pic>
        <p:nvPicPr>
          <p:cNvPr id="13325" name="Image 17" descr="10N265_CD10_400x_ii.tif"/>
          <p:cNvPicPr>
            <a:picLocks noChangeAspect="1"/>
          </p:cNvPicPr>
          <p:nvPr/>
        </p:nvPicPr>
        <p:blipFill>
          <a:blip r:embed="rId7"/>
          <a:srcRect/>
          <a:stretch>
            <a:fillRect/>
          </a:stretch>
        </p:blipFill>
        <p:spPr bwMode="auto">
          <a:xfrm>
            <a:off x="11631189" y="24384164"/>
            <a:ext cx="5169577" cy="3998546"/>
          </a:xfrm>
          <a:prstGeom prst="rect">
            <a:avLst/>
          </a:prstGeom>
          <a:noFill/>
          <a:ln w="9525">
            <a:noFill/>
            <a:miter lim="800000"/>
            <a:headEnd/>
            <a:tailEnd/>
          </a:ln>
        </p:spPr>
      </p:pic>
      <p:pic>
        <p:nvPicPr>
          <p:cNvPr id="13326" name="Image 18" descr="10N265_BCL6_200x_i.tif"/>
          <p:cNvPicPr>
            <a:picLocks noChangeAspect="1"/>
          </p:cNvPicPr>
          <p:nvPr/>
        </p:nvPicPr>
        <p:blipFill>
          <a:blip r:embed="rId8"/>
          <a:srcRect/>
          <a:stretch>
            <a:fillRect/>
          </a:stretch>
        </p:blipFill>
        <p:spPr bwMode="auto">
          <a:xfrm>
            <a:off x="11631191" y="28382710"/>
            <a:ext cx="5169574" cy="4151706"/>
          </a:xfrm>
          <a:prstGeom prst="rect">
            <a:avLst/>
          </a:prstGeom>
          <a:noFill/>
          <a:ln w="9525">
            <a:noFill/>
            <a:miter lim="800000"/>
            <a:headEnd/>
            <a:tailEnd/>
          </a:ln>
        </p:spPr>
      </p:pic>
      <p:pic>
        <p:nvPicPr>
          <p:cNvPr id="13327" name="Image 20" descr="10N265_HE_100x.tif"/>
          <p:cNvPicPr>
            <a:picLocks noChangeAspect="1"/>
          </p:cNvPicPr>
          <p:nvPr/>
        </p:nvPicPr>
        <p:blipFill>
          <a:blip r:embed="rId9"/>
          <a:srcRect/>
          <a:stretch>
            <a:fillRect/>
          </a:stretch>
        </p:blipFill>
        <p:spPr bwMode="auto">
          <a:xfrm>
            <a:off x="1396503" y="24445336"/>
            <a:ext cx="5152155" cy="3937377"/>
          </a:xfrm>
          <a:prstGeom prst="rect">
            <a:avLst/>
          </a:prstGeom>
          <a:noFill/>
          <a:ln w="9525">
            <a:noFill/>
            <a:miter lim="800000"/>
            <a:headEnd/>
            <a:tailEnd/>
          </a:ln>
        </p:spPr>
      </p:pic>
      <p:pic>
        <p:nvPicPr>
          <p:cNvPr id="13328" name="Image 21" descr="10N265_HE_400x_ix.tif"/>
          <p:cNvPicPr>
            <a:picLocks noChangeAspect="1"/>
          </p:cNvPicPr>
          <p:nvPr/>
        </p:nvPicPr>
        <p:blipFill>
          <a:blip r:embed="rId10"/>
          <a:srcRect/>
          <a:stretch>
            <a:fillRect/>
          </a:stretch>
        </p:blipFill>
        <p:spPr bwMode="auto">
          <a:xfrm>
            <a:off x="1396503" y="28382710"/>
            <a:ext cx="5152155" cy="4162774"/>
          </a:xfrm>
          <a:prstGeom prst="rect">
            <a:avLst/>
          </a:prstGeom>
          <a:noFill/>
          <a:ln w="9525">
            <a:noFill/>
            <a:miter lim="800000"/>
            <a:headEnd/>
            <a:tailEnd/>
          </a:ln>
        </p:spPr>
      </p:pic>
      <p:sp>
        <p:nvSpPr>
          <p:cNvPr id="13329" name="ZoneTexte 22"/>
          <p:cNvSpPr txBox="1">
            <a:spLocks noChangeArrowheads="1"/>
          </p:cNvSpPr>
          <p:nvPr/>
        </p:nvSpPr>
        <p:spPr bwMode="auto">
          <a:xfrm>
            <a:off x="6548657" y="28258643"/>
            <a:ext cx="5810001" cy="1179661"/>
          </a:xfrm>
          <a:prstGeom prst="rect">
            <a:avLst/>
          </a:prstGeom>
          <a:noFill/>
          <a:ln w="9525">
            <a:noFill/>
            <a:miter lim="800000"/>
            <a:headEnd/>
            <a:tailEnd/>
          </a:ln>
        </p:spPr>
        <p:txBody>
          <a:bodyPr lIns="503138" tIns="251569" rIns="503138" bIns="251569">
            <a:prstTxWarp prst="textNoShape">
              <a:avLst/>
            </a:prstTxWarp>
            <a:spAutoFit/>
          </a:bodyPr>
          <a:lstStyle/>
          <a:p>
            <a:r>
              <a:rPr lang="fr-FR" sz="4400" b="1" dirty="0">
                <a:solidFill>
                  <a:schemeClr val="bg1"/>
                </a:solidFill>
                <a:latin typeface="Helvetica" charset="0"/>
                <a:ea typeface="Helvetica" charset="0"/>
                <a:cs typeface="Helvetica" charset="0"/>
              </a:rPr>
              <a:t>CD 20</a:t>
            </a:r>
          </a:p>
        </p:txBody>
      </p:sp>
      <p:sp>
        <p:nvSpPr>
          <p:cNvPr id="13330" name="ZoneTexte 23"/>
          <p:cNvSpPr txBox="1">
            <a:spLocks noChangeArrowheads="1"/>
          </p:cNvSpPr>
          <p:nvPr/>
        </p:nvSpPr>
        <p:spPr bwMode="auto">
          <a:xfrm>
            <a:off x="11249748" y="24503109"/>
            <a:ext cx="5810001" cy="1206486"/>
          </a:xfrm>
          <a:prstGeom prst="rect">
            <a:avLst/>
          </a:prstGeom>
          <a:noFill/>
          <a:ln w="9525">
            <a:noFill/>
            <a:miter lim="800000"/>
            <a:headEnd/>
            <a:tailEnd/>
          </a:ln>
        </p:spPr>
        <p:txBody>
          <a:bodyPr lIns="503138" tIns="251569" rIns="503138" bIns="251569">
            <a:prstTxWarp prst="textNoShape">
              <a:avLst/>
            </a:prstTxWarp>
            <a:spAutoFit/>
          </a:bodyPr>
          <a:lstStyle/>
          <a:p>
            <a:r>
              <a:rPr lang="fr-FR" sz="4400" b="1" dirty="0">
                <a:solidFill>
                  <a:srgbClr val="FFFFFF"/>
                </a:solidFill>
                <a:latin typeface="Helvetica" charset="0"/>
                <a:ea typeface="Helvetica" charset="0"/>
                <a:cs typeface="Helvetica" charset="0"/>
              </a:rPr>
              <a:t>CD 10</a:t>
            </a:r>
          </a:p>
        </p:txBody>
      </p:sp>
      <p:sp>
        <p:nvSpPr>
          <p:cNvPr id="13331" name="ZoneTexte 24"/>
          <p:cNvSpPr txBox="1">
            <a:spLocks noChangeArrowheads="1"/>
          </p:cNvSpPr>
          <p:nvPr/>
        </p:nvSpPr>
        <p:spPr bwMode="auto">
          <a:xfrm>
            <a:off x="11540222" y="31451225"/>
            <a:ext cx="5416085" cy="1179661"/>
          </a:xfrm>
          <a:prstGeom prst="rect">
            <a:avLst/>
          </a:prstGeom>
          <a:noFill/>
          <a:ln w="9525">
            <a:noFill/>
            <a:miter lim="800000"/>
            <a:headEnd/>
            <a:tailEnd/>
          </a:ln>
        </p:spPr>
        <p:txBody>
          <a:bodyPr wrap="square" lIns="503138" tIns="251569" rIns="503138" bIns="251569">
            <a:prstTxWarp prst="textNoShape">
              <a:avLst/>
            </a:prstTxWarp>
            <a:spAutoFit/>
          </a:bodyPr>
          <a:lstStyle/>
          <a:p>
            <a:r>
              <a:rPr lang="fr-FR" sz="4400" b="1" dirty="0">
                <a:latin typeface="Helvetica" charset="0"/>
                <a:ea typeface="Helvetica" charset="0"/>
                <a:cs typeface="Helvetica" charset="0"/>
              </a:rPr>
              <a:t>BCL 6</a:t>
            </a:r>
          </a:p>
        </p:txBody>
      </p:sp>
      <p:sp>
        <p:nvSpPr>
          <p:cNvPr id="13332" name="ZoneTexte 25"/>
          <p:cNvSpPr txBox="1">
            <a:spLocks noChangeArrowheads="1"/>
          </p:cNvSpPr>
          <p:nvPr/>
        </p:nvSpPr>
        <p:spPr bwMode="auto">
          <a:xfrm>
            <a:off x="1396475" y="24445328"/>
            <a:ext cx="5818619" cy="1179661"/>
          </a:xfrm>
          <a:prstGeom prst="rect">
            <a:avLst/>
          </a:prstGeom>
          <a:noFill/>
          <a:ln w="9525">
            <a:noFill/>
            <a:miter lim="800000"/>
            <a:headEnd/>
            <a:tailEnd/>
          </a:ln>
        </p:spPr>
        <p:txBody>
          <a:bodyPr lIns="503138" tIns="251569" rIns="503138" bIns="251569">
            <a:prstTxWarp prst="textNoShape">
              <a:avLst/>
            </a:prstTxWarp>
            <a:spAutoFit/>
          </a:bodyPr>
          <a:lstStyle/>
          <a:p>
            <a:r>
              <a:rPr lang="fr-FR" sz="4400" b="1" dirty="0">
                <a:solidFill>
                  <a:schemeClr val="bg1"/>
                </a:solidFill>
                <a:latin typeface="Helvetica" charset="0"/>
                <a:ea typeface="Helvetica" charset="0"/>
                <a:cs typeface="Helvetica" charset="0"/>
              </a:rPr>
              <a:t>HE 100X</a:t>
            </a:r>
          </a:p>
        </p:txBody>
      </p:sp>
      <p:sp>
        <p:nvSpPr>
          <p:cNvPr id="13333" name="ZoneTexte 26"/>
          <p:cNvSpPr txBox="1">
            <a:spLocks noChangeArrowheads="1"/>
          </p:cNvSpPr>
          <p:nvPr/>
        </p:nvSpPr>
        <p:spPr bwMode="auto">
          <a:xfrm>
            <a:off x="1956787" y="28276030"/>
            <a:ext cx="5810001" cy="1179661"/>
          </a:xfrm>
          <a:prstGeom prst="rect">
            <a:avLst/>
          </a:prstGeom>
          <a:noFill/>
          <a:ln w="9525">
            <a:noFill/>
            <a:miter lim="800000"/>
            <a:headEnd/>
            <a:tailEnd/>
          </a:ln>
        </p:spPr>
        <p:txBody>
          <a:bodyPr lIns="503138" tIns="251569" rIns="503138" bIns="251569">
            <a:prstTxWarp prst="textNoShape">
              <a:avLst/>
            </a:prstTxWarp>
            <a:spAutoFit/>
          </a:bodyPr>
          <a:lstStyle/>
          <a:p>
            <a:r>
              <a:rPr lang="fr-FR" sz="4400" b="1" dirty="0">
                <a:solidFill>
                  <a:schemeClr val="bg1"/>
                </a:solidFill>
                <a:latin typeface="Helvetica" charset="0"/>
                <a:ea typeface="Helvetica" charset="0"/>
                <a:cs typeface="Helvetica" charset="0"/>
              </a:rPr>
              <a:t>HE 400X</a:t>
            </a:r>
          </a:p>
        </p:txBody>
      </p:sp>
      <p:sp>
        <p:nvSpPr>
          <p:cNvPr id="13334" name="ZoneTexte 27"/>
          <p:cNvSpPr txBox="1">
            <a:spLocks noChangeArrowheads="1"/>
          </p:cNvSpPr>
          <p:nvPr/>
        </p:nvSpPr>
        <p:spPr bwMode="auto">
          <a:xfrm>
            <a:off x="6770021" y="24476441"/>
            <a:ext cx="5818619" cy="1179661"/>
          </a:xfrm>
          <a:prstGeom prst="rect">
            <a:avLst/>
          </a:prstGeom>
          <a:noFill/>
          <a:ln w="9525">
            <a:noFill/>
            <a:miter lim="800000"/>
            <a:headEnd/>
            <a:tailEnd/>
          </a:ln>
        </p:spPr>
        <p:txBody>
          <a:bodyPr lIns="503138" tIns="251569" rIns="503138" bIns="251569">
            <a:prstTxWarp prst="textNoShape">
              <a:avLst/>
            </a:prstTxWarp>
            <a:spAutoFit/>
          </a:bodyPr>
          <a:lstStyle/>
          <a:p>
            <a:r>
              <a:rPr lang="fr-FR" sz="4400" b="1" dirty="0">
                <a:solidFill>
                  <a:schemeClr val="bg1"/>
                </a:solidFill>
                <a:latin typeface="Helvetica" charset="0"/>
                <a:ea typeface="Helvetica" charset="0"/>
                <a:cs typeface="Helvetica" charset="0"/>
              </a:rPr>
              <a:t>Ki67</a:t>
            </a:r>
          </a:p>
        </p:txBody>
      </p:sp>
      <p:sp>
        <p:nvSpPr>
          <p:cNvPr id="13346" name="ZoneTexte 52"/>
          <p:cNvSpPr txBox="1">
            <a:spLocks noChangeArrowheads="1"/>
          </p:cNvSpPr>
          <p:nvPr/>
        </p:nvSpPr>
        <p:spPr bwMode="auto">
          <a:xfrm>
            <a:off x="34743633" y="14535932"/>
            <a:ext cx="2301585" cy="1289052"/>
          </a:xfrm>
          <a:prstGeom prst="rect">
            <a:avLst/>
          </a:prstGeom>
          <a:noFill/>
          <a:ln w="9525">
            <a:noFill/>
            <a:miter lim="800000"/>
            <a:headEnd/>
            <a:tailEnd/>
          </a:ln>
        </p:spPr>
        <p:txBody>
          <a:bodyPr lIns="503138" tIns="251569" rIns="503138" bIns="251569">
            <a:prstTxWarp prst="textNoShape">
              <a:avLst/>
            </a:prstTxWarp>
            <a:spAutoFit/>
          </a:bodyPr>
          <a:lstStyle/>
          <a:p>
            <a:r>
              <a:rPr lang="fr-FR" sz="4900" dirty="0">
                <a:solidFill>
                  <a:srgbClr val="FFFFFF"/>
                </a:solidFill>
                <a:latin typeface="Calibri" charset="0"/>
              </a:rPr>
              <a:t>2010</a:t>
            </a:r>
            <a:endParaRPr lang="fr-FR" sz="4900" dirty="0">
              <a:latin typeface="Calibri" charset="0"/>
            </a:endParaRPr>
          </a:p>
        </p:txBody>
      </p:sp>
      <p:pic>
        <p:nvPicPr>
          <p:cNvPr id="38" name="Image 9" descr="2007 ax flair.png"/>
          <p:cNvPicPr>
            <a:picLocks noChangeAspect="1"/>
          </p:cNvPicPr>
          <p:nvPr/>
        </p:nvPicPr>
        <p:blipFill>
          <a:blip r:embed="rId11"/>
          <a:srcRect/>
          <a:stretch>
            <a:fillRect/>
          </a:stretch>
        </p:blipFill>
        <p:spPr bwMode="auto">
          <a:xfrm>
            <a:off x="1379230" y="16545986"/>
            <a:ext cx="5766903" cy="7345852"/>
          </a:xfrm>
          <a:prstGeom prst="rect">
            <a:avLst/>
          </a:prstGeom>
          <a:noFill/>
          <a:ln w="28575">
            <a:solidFill>
              <a:schemeClr val="tx1"/>
            </a:solidFill>
            <a:miter lim="800000"/>
            <a:headEnd/>
            <a:tailEnd/>
          </a:ln>
        </p:spPr>
      </p:pic>
      <p:pic>
        <p:nvPicPr>
          <p:cNvPr id="46" name="Image 10" descr="2008 flair.png"/>
          <p:cNvPicPr>
            <a:picLocks noChangeAspect="1"/>
          </p:cNvPicPr>
          <p:nvPr/>
        </p:nvPicPr>
        <p:blipFill>
          <a:blip r:embed="rId12"/>
          <a:srcRect b="569"/>
          <a:stretch>
            <a:fillRect/>
          </a:stretch>
        </p:blipFill>
        <p:spPr bwMode="auto">
          <a:xfrm>
            <a:off x="7059931" y="16564347"/>
            <a:ext cx="6034126" cy="7327491"/>
          </a:xfrm>
          <a:prstGeom prst="rect">
            <a:avLst/>
          </a:prstGeom>
          <a:noFill/>
          <a:ln w="9525">
            <a:noFill/>
            <a:miter lim="800000"/>
            <a:headEnd/>
            <a:tailEnd/>
          </a:ln>
        </p:spPr>
      </p:pic>
      <p:pic>
        <p:nvPicPr>
          <p:cNvPr id="47" name="Image 11" descr="2009 flair protub ax.png"/>
          <p:cNvPicPr>
            <a:picLocks noChangeAspect="1"/>
          </p:cNvPicPr>
          <p:nvPr/>
        </p:nvPicPr>
        <p:blipFill>
          <a:blip r:embed="rId13"/>
          <a:srcRect/>
          <a:stretch>
            <a:fillRect/>
          </a:stretch>
        </p:blipFill>
        <p:spPr bwMode="auto">
          <a:xfrm>
            <a:off x="13016475" y="16564347"/>
            <a:ext cx="5672079" cy="7327491"/>
          </a:xfrm>
          <a:prstGeom prst="rect">
            <a:avLst/>
          </a:prstGeom>
          <a:noFill/>
          <a:ln w="9525">
            <a:noFill/>
            <a:miter lim="800000"/>
            <a:headEnd/>
            <a:tailEnd/>
          </a:ln>
        </p:spPr>
      </p:pic>
      <p:pic>
        <p:nvPicPr>
          <p:cNvPr id="48" name="Image 12" descr="2009 flair ax splenium.png"/>
          <p:cNvPicPr>
            <a:picLocks noChangeAspect="1"/>
          </p:cNvPicPr>
          <p:nvPr/>
        </p:nvPicPr>
        <p:blipFill>
          <a:blip r:embed="rId14"/>
          <a:srcRect b="623"/>
          <a:stretch>
            <a:fillRect/>
          </a:stretch>
        </p:blipFill>
        <p:spPr bwMode="auto">
          <a:xfrm>
            <a:off x="18610975" y="16545986"/>
            <a:ext cx="5637598" cy="7345854"/>
          </a:xfrm>
          <a:prstGeom prst="rect">
            <a:avLst/>
          </a:prstGeom>
          <a:noFill/>
          <a:ln w="9525">
            <a:noFill/>
            <a:miter lim="800000"/>
            <a:headEnd/>
            <a:tailEnd/>
          </a:ln>
        </p:spPr>
      </p:pic>
      <p:pic>
        <p:nvPicPr>
          <p:cNvPr id="50" name="Image 14" descr="Capture d’écran 2010-06-09 à 23.08.01.png"/>
          <p:cNvPicPr>
            <a:picLocks noChangeAspect="1"/>
          </p:cNvPicPr>
          <p:nvPr/>
        </p:nvPicPr>
        <p:blipFill>
          <a:blip r:embed="rId15"/>
          <a:srcRect/>
          <a:stretch>
            <a:fillRect/>
          </a:stretch>
        </p:blipFill>
        <p:spPr bwMode="auto">
          <a:xfrm>
            <a:off x="35773748" y="16564346"/>
            <a:ext cx="6111711" cy="7327499"/>
          </a:xfrm>
          <a:prstGeom prst="rect">
            <a:avLst/>
          </a:prstGeom>
          <a:noFill/>
          <a:ln w="9525">
            <a:noFill/>
            <a:miter lim="800000"/>
            <a:headEnd/>
            <a:tailEnd/>
          </a:ln>
        </p:spPr>
      </p:pic>
      <p:sp>
        <p:nvSpPr>
          <p:cNvPr id="53" name="ZoneTexte 30"/>
          <p:cNvSpPr txBox="1">
            <a:spLocks noChangeArrowheads="1"/>
          </p:cNvSpPr>
          <p:nvPr/>
        </p:nvSpPr>
        <p:spPr bwMode="auto">
          <a:xfrm>
            <a:off x="-218234" y="15329732"/>
            <a:ext cx="48531615" cy="1289052"/>
          </a:xfrm>
          <a:prstGeom prst="rect">
            <a:avLst/>
          </a:prstGeom>
          <a:noFill/>
          <a:ln w="9525">
            <a:noFill/>
            <a:miter lim="800000"/>
            <a:headEnd/>
            <a:tailEnd/>
          </a:ln>
        </p:spPr>
        <p:txBody>
          <a:bodyPr lIns="503138" tIns="251569" rIns="503138" bIns="251569">
            <a:prstTxWarp prst="textNoShape">
              <a:avLst/>
            </a:prstTxWarp>
            <a:spAutoFit/>
          </a:bodyPr>
          <a:lstStyle/>
          <a:p>
            <a:r>
              <a:rPr lang="fr-FR" sz="4900" dirty="0">
                <a:solidFill>
                  <a:srgbClr val="FFFFFF"/>
                </a:solidFill>
                <a:latin typeface="Calibri" charset="0"/>
              </a:rPr>
              <a:t>        </a:t>
            </a:r>
            <a:r>
              <a:rPr lang="fr-FR" sz="4900" dirty="0" smtClean="0">
                <a:solidFill>
                  <a:srgbClr val="FFFFFF"/>
                </a:solidFill>
                <a:latin typeface="Calibri" charset="0"/>
              </a:rPr>
              <a:t>             2007                                  </a:t>
            </a:r>
            <a:r>
              <a:rPr lang="fr-FR" sz="4900" dirty="0">
                <a:solidFill>
                  <a:srgbClr val="FFFFFF"/>
                </a:solidFill>
                <a:latin typeface="Calibri" charset="0"/>
              </a:rPr>
              <a:t>2008                                       </a:t>
            </a:r>
            <a:r>
              <a:rPr lang="fr-FR" sz="4900" dirty="0" err="1">
                <a:solidFill>
                  <a:srgbClr val="FFFFFF"/>
                </a:solidFill>
                <a:latin typeface="Calibri" charset="0"/>
              </a:rPr>
              <a:t>December</a:t>
            </a:r>
            <a:r>
              <a:rPr lang="fr-FR" sz="4900" dirty="0">
                <a:solidFill>
                  <a:srgbClr val="FFFFFF"/>
                </a:solidFill>
                <a:latin typeface="Calibri" charset="0"/>
              </a:rPr>
              <a:t> 2009                                           </a:t>
            </a:r>
            <a:r>
              <a:rPr lang="fr-FR" sz="4900" dirty="0" err="1">
                <a:solidFill>
                  <a:srgbClr val="FFFFFF"/>
                </a:solidFill>
                <a:latin typeface="Calibri" charset="0"/>
              </a:rPr>
              <a:t>January</a:t>
            </a:r>
            <a:r>
              <a:rPr lang="fr-FR" sz="4900" dirty="0">
                <a:solidFill>
                  <a:srgbClr val="FFFFFF"/>
                </a:solidFill>
                <a:latin typeface="Calibri" charset="0"/>
              </a:rPr>
              <a:t>                        </a:t>
            </a:r>
            <a:r>
              <a:rPr lang="fr-FR" sz="4900" dirty="0" err="1">
                <a:solidFill>
                  <a:srgbClr val="FFFFFF"/>
                </a:solidFill>
                <a:latin typeface="Calibri" charset="0"/>
              </a:rPr>
              <a:t>February</a:t>
            </a:r>
            <a:r>
              <a:rPr lang="fr-FR" sz="4900" dirty="0">
                <a:solidFill>
                  <a:srgbClr val="FFFFFF"/>
                </a:solidFill>
                <a:latin typeface="Calibri" charset="0"/>
              </a:rPr>
              <a:t>                             March                              </a:t>
            </a:r>
            <a:r>
              <a:rPr lang="fr-FR" sz="4900" dirty="0" err="1">
                <a:solidFill>
                  <a:srgbClr val="FFFFFF"/>
                </a:solidFill>
                <a:latin typeface="Calibri" charset="0"/>
              </a:rPr>
              <a:t>June</a:t>
            </a:r>
            <a:r>
              <a:rPr lang="fr-FR" sz="4900" dirty="0">
                <a:solidFill>
                  <a:srgbClr val="FFFFFF"/>
                </a:solidFill>
                <a:latin typeface="Calibri" charset="0"/>
              </a:rPr>
              <a:t>    </a:t>
            </a:r>
          </a:p>
        </p:txBody>
      </p:sp>
      <p:cxnSp>
        <p:nvCxnSpPr>
          <p:cNvPr id="55" name="Connecteur droit 54"/>
          <p:cNvCxnSpPr/>
          <p:nvPr/>
        </p:nvCxnSpPr>
        <p:spPr>
          <a:xfrm rot="5400000">
            <a:off x="9352730" y="20228093"/>
            <a:ext cx="7327493" cy="1"/>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6" name="Connecteur droit 55"/>
          <p:cNvCxnSpPr/>
          <p:nvPr/>
        </p:nvCxnSpPr>
        <p:spPr>
          <a:xfrm rot="5400000">
            <a:off x="3547030" y="20223782"/>
            <a:ext cx="7327495" cy="8624"/>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nvCxnSpPr>
        <p:spPr>
          <a:xfrm rot="5400000">
            <a:off x="19988394" y="19743718"/>
            <a:ext cx="8287623" cy="8624"/>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rot="16200000" flipH="1">
            <a:off x="26162076" y="20228095"/>
            <a:ext cx="7327498" cy="1"/>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9" name="Connecteur droit 58"/>
          <p:cNvCxnSpPr/>
          <p:nvPr/>
        </p:nvCxnSpPr>
        <p:spPr>
          <a:xfrm rot="5400000">
            <a:off x="32234996" y="20223779"/>
            <a:ext cx="7327493" cy="8624"/>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0" name="Connecteur droit 59"/>
          <p:cNvCxnSpPr/>
          <p:nvPr/>
        </p:nvCxnSpPr>
        <p:spPr>
          <a:xfrm rot="5400000">
            <a:off x="38248931" y="20255311"/>
            <a:ext cx="7273054" cy="1588"/>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1" name="Connecteur droit 60"/>
          <p:cNvCxnSpPr/>
          <p:nvPr/>
        </p:nvCxnSpPr>
        <p:spPr>
          <a:xfrm rot="5400000">
            <a:off x="43310706" y="19722719"/>
            <a:ext cx="8318328" cy="29533"/>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2" name="Connecteur droit 61"/>
          <p:cNvCxnSpPr/>
          <p:nvPr/>
        </p:nvCxnSpPr>
        <p:spPr>
          <a:xfrm rot="10800000">
            <a:off x="24136521" y="15577546"/>
            <a:ext cx="23348117" cy="26673"/>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37" name="ZoneTexte 36"/>
          <p:cNvSpPr txBox="1"/>
          <p:nvPr/>
        </p:nvSpPr>
        <p:spPr>
          <a:xfrm>
            <a:off x="-251514" y="22740543"/>
            <a:ext cx="2206760" cy="1551194"/>
          </a:xfrm>
          <a:prstGeom prst="rect">
            <a:avLst/>
          </a:prstGeom>
          <a:noFill/>
        </p:spPr>
        <p:txBody>
          <a:bodyPr wrap="square" lIns="503138" tIns="251569" rIns="503138" bIns="251569" rtlCol="0">
            <a:spAutoFit/>
          </a:bodyPr>
          <a:lstStyle/>
          <a:p>
            <a:r>
              <a:rPr lang="fr-FR" sz="6600" dirty="0" smtClean="0">
                <a:solidFill>
                  <a:srgbClr val="FFFFFF"/>
                </a:solidFill>
              </a:rPr>
              <a:t>1</a:t>
            </a:r>
            <a:endParaRPr lang="fr-FR" sz="6600" dirty="0">
              <a:solidFill>
                <a:srgbClr val="FFFFFF"/>
              </a:solidFill>
            </a:endParaRPr>
          </a:p>
        </p:txBody>
      </p:sp>
      <p:sp>
        <p:nvSpPr>
          <p:cNvPr id="39" name="ZoneTexte 38"/>
          <p:cNvSpPr txBox="1"/>
          <p:nvPr/>
        </p:nvSpPr>
        <p:spPr>
          <a:xfrm>
            <a:off x="-241362" y="31358465"/>
            <a:ext cx="2206760" cy="1522893"/>
          </a:xfrm>
          <a:prstGeom prst="rect">
            <a:avLst/>
          </a:prstGeom>
          <a:noFill/>
        </p:spPr>
        <p:txBody>
          <a:bodyPr wrap="square" lIns="503138" tIns="251569" rIns="503138" bIns="251569" rtlCol="0">
            <a:spAutoFit/>
          </a:bodyPr>
          <a:lstStyle/>
          <a:p>
            <a:r>
              <a:rPr lang="fr-FR" sz="6600" dirty="0" smtClean="0">
                <a:solidFill>
                  <a:srgbClr val="FFFFFF"/>
                </a:solidFill>
              </a:rPr>
              <a:t>2</a:t>
            </a:r>
            <a:endParaRPr lang="fr-FR" sz="6600" dirty="0">
              <a:solidFill>
                <a:srgbClr val="FFFFFF"/>
              </a:solidFill>
            </a:endParaRPr>
          </a:p>
        </p:txBody>
      </p:sp>
      <p:sp>
        <p:nvSpPr>
          <p:cNvPr id="40" name="ZoneTexte 39"/>
          <p:cNvSpPr txBox="1"/>
          <p:nvPr/>
        </p:nvSpPr>
        <p:spPr>
          <a:xfrm>
            <a:off x="26032944" y="19842481"/>
            <a:ext cx="1172345" cy="1877657"/>
          </a:xfrm>
          <a:prstGeom prst="rect">
            <a:avLst/>
          </a:prstGeom>
          <a:noFill/>
        </p:spPr>
        <p:txBody>
          <a:bodyPr wrap="square" lIns="503138" tIns="251569" rIns="503138" bIns="251569" rtlCol="0">
            <a:spAutoFit/>
          </a:bodyPr>
          <a:lstStyle/>
          <a:p>
            <a:r>
              <a:rPr lang="fr-FR" sz="4400" dirty="0" err="1" smtClean="0">
                <a:solidFill>
                  <a:srgbClr val="FFFFFF"/>
                </a:solidFill>
                <a:latin typeface="Wingdings"/>
                <a:ea typeface="Wingdings"/>
                <a:cs typeface="Wingdings"/>
              </a:rPr>
              <a:t></a:t>
            </a:r>
            <a:endParaRPr lang="fr-FR" sz="4400" dirty="0">
              <a:solidFill>
                <a:srgbClr val="FFFFFF"/>
              </a:solidFill>
            </a:endParaRPr>
          </a:p>
        </p:txBody>
      </p:sp>
      <p:sp>
        <p:nvSpPr>
          <p:cNvPr id="41" name="ZoneTexte 40"/>
          <p:cNvSpPr txBox="1"/>
          <p:nvPr/>
        </p:nvSpPr>
        <p:spPr>
          <a:xfrm>
            <a:off x="31756744" y="19747969"/>
            <a:ext cx="1172345" cy="1877657"/>
          </a:xfrm>
          <a:prstGeom prst="rect">
            <a:avLst/>
          </a:prstGeom>
          <a:noFill/>
        </p:spPr>
        <p:txBody>
          <a:bodyPr wrap="square" lIns="503138" tIns="251569" rIns="503138" bIns="251569" rtlCol="0">
            <a:spAutoFit/>
          </a:bodyPr>
          <a:lstStyle/>
          <a:p>
            <a:r>
              <a:rPr lang="fr-FR" sz="4400" dirty="0" err="1" smtClean="0">
                <a:solidFill>
                  <a:srgbClr val="FFFFFF"/>
                </a:solidFill>
                <a:latin typeface="Wingdings"/>
                <a:ea typeface="Wingdings"/>
                <a:cs typeface="Wingdings"/>
              </a:rPr>
              <a:t></a:t>
            </a:r>
            <a:endParaRPr lang="fr-FR" sz="4400" dirty="0">
              <a:solidFill>
                <a:srgbClr val="FFFFFF"/>
              </a:solidFill>
            </a:endParaRPr>
          </a:p>
        </p:txBody>
      </p:sp>
      <p:sp>
        <p:nvSpPr>
          <p:cNvPr id="42" name="ZoneTexte 41"/>
          <p:cNvSpPr txBox="1"/>
          <p:nvPr/>
        </p:nvSpPr>
        <p:spPr>
          <a:xfrm>
            <a:off x="-148184" y="32941342"/>
            <a:ext cx="18895441" cy="5801809"/>
          </a:xfrm>
          <a:prstGeom prst="rect">
            <a:avLst/>
          </a:prstGeom>
          <a:noFill/>
        </p:spPr>
        <p:txBody>
          <a:bodyPr wrap="square" lIns="503138" tIns="251569" rIns="503138" bIns="251569" rtlCol="0">
            <a:spAutoFit/>
          </a:bodyPr>
          <a:lstStyle/>
          <a:p>
            <a:r>
              <a:rPr lang="en-GB" sz="2200" i="1" dirty="0" smtClean="0"/>
              <a:t>References:</a:t>
            </a:r>
            <a:endParaRPr lang="fr-FR" sz="2200" dirty="0" smtClean="0"/>
          </a:p>
          <a:p>
            <a:r>
              <a:rPr lang="en-GB" sz="2200" dirty="0" err="1" smtClean="0"/>
              <a:t>Alarcia</a:t>
            </a:r>
            <a:r>
              <a:rPr lang="en-GB" sz="2200" dirty="0" smtClean="0"/>
              <a:t> R, </a:t>
            </a:r>
            <a:r>
              <a:rPr lang="en-GB" sz="2200" dirty="0" err="1" smtClean="0"/>
              <a:t>Ara</a:t>
            </a:r>
            <a:r>
              <a:rPr lang="en-GB" sz="2200" dirty="0" smtClean="0"/>
              <a:t> JR, Marta E, </a:t>
            </a:r>
            <a:r>
              <a:rPr lang="en-GB" sz="2200" dirty="0" err="1" smtClean="0"/>
              <a:t>Barrena</a:t>
            </a:r>
            <a:r>
              <a:rPr lang="en-GB" sz="2200" dirty="0" smtClean="0"/>
              <a:t> MR, </a:t>
            </a:r>
            <a:r>
              <a:rPr lang="en-GB" sz="2200" dirty="0" err="1" smtClean="0"/>
              <a:t>Giménez-Más</a:t>
            </a:r>
            <a:r>
              <a:rPr lang="en-GB" sz="2200" dirty="0" smtClean="0"/>
              <a:t> JA, </a:t>
            </a:r>
            <a:r>
              <a:rPr lang="en-GB" sz="2200" dirty="0" err="1" smtClean="0"/>
              <a:t>Capablo</a:t>
            </a:r>
            <a:r>
              <a:rPr lang="en-GB" sz="2200" dirty="0" smtClean="0"/>
              <a:t> JL, Serrano M : </a:t>
            </a:r>
            <a:r>
              <a:rPr lang="en-GB" sz="2200" dirty="0" err="1" smtClean="0"/>
              <a:t>Demyelinating</a:t>
            </a:r>
            <a:r>
              <a:rPr lang="en-GB" sz="2200" dirty="0" smtClean="0"/>
              <a:t> </a:t>
            </a:r>
            <a:r>
              <a:rPr lang="en-GB" sz="2200" dirty="0" err="1" smtClean="0"/>
              <a:t>pseudotumoral</a:t>
            </a:r>
            <a:r>
              <a:rPr lang="en-GB" sz="2200" dirty="0" smtClean="0"/>
              <a:t> lesion prior to a primary cerebral lymphoma. Rev </a:t>
            </a:r>
            <a:r>
              <a:rPr lang="en-GB" sz="2200" dirty="0" err="1" smtClean="0"/>
              <a:t>Neurol</a:t>
            </a:r>
            <a:r>
              <a:rPr lang="en-GB" sz="2200" dirty="0" smtClean="0"/>
              <a:t>, 2000, 31: 955–958.</a:t>
            </a:r>
            <a:endParaRPr lang="fr-FR" sz="2200" dirty="0" smtClean="0"/>
          </a:p>
          <a:p>
            <a:r>
              <a:rPr lang="en-GB" sz="2200" dirty="0" smtClean="0"/>
              <a:t>Alderson L, </a:t>
            </a:r>
            <a:r>
              <a:rPr lang="en-GB" sz="2200" dirty="0" err="1" smtClean="0"/>
              <a:t>Fetell</a:t>
            </a:r>
            <a:r>
              <a:rPr lang="en-GB" sz="2200" dirty="0" smtClean="0"/>
              <a:t> MR, </a:t>
            </a:r>
            <a:r>
              <a:rPr lang="en-GB" sz="2200" dirty="0" err="1" smtClean="0"/>
              <a:t>Sisti</a:t>
            </a:r>
            <a:r>
              <a:rPr lang="en-GB" sz="2200" dirty="0" smtClean="0"/>
              <a:t> M, Hochberg F, Cohen M, Louis DN : Sentinel lesions of primary CNS lymphoma, J </a:t>
            </a:r>
            <a:r>
              <a:rPr lang="en-GB" sz="2200" dirty="0" err="1" smtClean="0"/>
              <a:t>Neurol</a:t>
            </a:r>
            <a:r>
              <a:rPr lang="en-GB" sz="2200" dirty="0" smtClean="0"/>
              <a:t> </a:t>
            </a:r>
            <a:r>
              <a:rPr lang="en-GB" sz="2200" dirty="0" err="1" smtClean="0"/>
              <a:t>Neurosurg</a:t>
            </a:r>
            <a:r>
              <a:rPr lang="en-GB" sz="2200" dirty="0" smtClean="0"/>
              <a:t> Psychiatry, 1996, 60: 102–105.</a:t>
            </a:r>
            <a:endParaRPr lang="fr-FR" sz="2200" dirty="0" smtClean="0"/>
          </a:p>
          <a:p>
            <a:r>
              <a:rPr lang="en-GB" sz="2200" dirty="0" err="1" smtClean="0"/>
              <a:t>Heckmann</a:t>
            </a:r>
            <a:r>
              <a:rPr lang="en-GB" sz="2200" dirty="0" smtClean="0"/>
              <a:t> JG, </a:t>
            </a:r>
            <a:r>
              <a:rPr lang="en-GB" sz="2200" dirty="0" err="1" smtClean="0"/>
              <a:t>Druschky</a:t>
            </a:r>
            <a:r>
              <a:rPr lang="en-GB" sz="2200" dirty="0" smtClean="0"/>
              <a:t> A, Kern PM, </a:t>
            </a:r>
            <a:r>
              <a:rPr lang="en-GB" sz="2200" dirty="0" err="1" smtClean="0"/>
              <a:t>Romstöck</a:t>
            </a:r>
            <a:r>
              <a:rPr lang="en-GB" sz="2200" dirty="0" smtClean="0"/>
              <a:t> J, </a:t>
            </a:r>
            <a:r>
              <a:rPr lang="en-GB" sz="2200" dirty="0" err="1" smtClean="0"/>
              <a:t>Huk</a:t>
            </a:r>
            <a:r>
              <a:rPr lang="en-GB" sz="2200" dirty="0" smtClean="0"/>
              <a:t> W, </a:t>
            </a:r>
            <a:r>
              <a:rPr lang="en-GB" sz="2200" dirty="0" err="1" smtClean="0"/>
              <a:t>Neundörfer</a:t>
            </a:r>
            <a:r>
              <a:rPr lang="en-GB" sz="2200" dirty="0" smtClean="0"/>
              <a:t> B : « Ghost and mimicry-tumour » Primary central nervous system lymphoma. </a:t>
            </a:r>
            <a:r>
              <a:rPr lang="en-GB" sz="2200" dirty="0" err="1" smtClean="0"/>
              <a:t>Nervenarzt</a:t>
            </a:r>
            <a:r>
              <a:rPr lang="en-GB" sz="2200" dirty="0" smtClean="0"/>
              <a:t>, 2000, 71: 305–310</a:t>
            </a:r>
            <a:endParaRPr lang="fr-FR" sz="2200" dirty="0" smtClean="0"/>
          </a:p>
          <a:p>
            <a:r>
              <a:rPr lang="en-GB" sz="2200" dirty="0" smtClean="0"/>
              <a:t>Ng S, </a:t>
            </a:r>
            <a:r>
              <a:rPr lang="en-GB" sz="2200" dirty="0" err="1" smtClean="0"/>
              <a:t>Butzkueven</a:t>
            </a:r>
            <a:r>
              <a:rPr lang="en-GB" sz="2200" dirty="0" smtClean="0"/>
              <a:t> H, </a:t>
            </a:r>
            <a:r>
              <a:rPr lang="en-GB" sz="2200" dirty="0" err="1" smtClean="0"/>
              <a:t>Kalnins</a:t>
            </a:r>
            <a:r>
              <a:rPr lang="en-GB" sz="2200" dirty="0" smtClean="0"/>
              <a:t> R, Rowe C: Prolonged interval between sentinel </a:t>
            </a:r>
            <a:r>
              <a:rPr lang="en-GB" sz="2200" dirty="0" err="1" smtClean="0"/>
              <a:t>pseudotumoral</a:t>
            </a:r>
            <a:r>
              <a:rPr lang="en-GB" sz="2200" dirty="0" smtClean="0"/>
              <a:t> </a:t>
            </a:r>
            <a:r>
              <a:rPr lang="en-GB" sz="2200" dirty="0" err="1" smtClean="0"/>
              <a:t>demyelination</a:t>
            </a:r>
            <a:r>
              <a:rPr lang="en-GB" sz="2200" dirty="0" smtClean="0"/>
              <a:t> and development of primary CNS lymphoma. J </a:t>
            </a:r>
            <a:r>
              <a:rPr lang="en-GB" sz="2200" dirty="0" err="1" smtClean="0"/>
              <a:t>Clin</a:t>
            </a:r>
            <a:r>
              <a:rPr lang="en-GB" sz="2200" dirty="0" smtClean="0"/>
              <a:t> </a:t>
            </a:r>
            <a:r>
              <a:rPr lang="en-GB" sz="2200" dirty="0" err="1" smtClean="0"/>
              <a:t>Neurosci</a:t>
            </a:r>
            <a:r>
              <a:rPr lang="en-GB" sz="2200" dirty="0" smtClean="0"/>
              <a:t>, 2007, 14:1126-1129.</a:t>
            </a:r>
            <a:endParaRPr lang="fr-FR" sz="2200" dirty="0" smtClean="0"/>
          </a:p>
          <a:p>
            <a:r>
              <a:rPr lang="fr-FR" sz="2200" dirty="0" err="1" smtClean="0"/>
              <a:t>Schweikert</a:t>
            </a:r>
            <a:r>
              <a:rPr lang="fr-FR" sz="2200" dirty="0" smtClean="0"/>
              <a:t> A, </a:t>
            </a:r>
            <a:r>
              <a:rPr lang="fr-FR" sz="2200" dirty="0" err="1" smtClean="0"/>
              <a:t>Kremer</a:t>
            </a:r>
            <a:r>
              <a:rPr lang="fr-FR" sz="2200" dirty="0" smtClean="0"/>
              <a:t> M, </a:t>
            </a:r>
            <a:r>
              <a:rPr lang="fr-FR" sz="2200" dirty="0" err="1" smtClean="0"/>
              <a:t>Ringel</a:t>
            </a:r>
            <a:r>
              <a:rPr lang="fr-FR" sz="2200" dirty="0" smtClean="0"/>
              <a:t> F, Liebig T, </a:t>
            </a:r>
            <a:r>
              <a:rPr lang="fr-FR" sz="2200" dirty="0" err="1" smtClean="0"/>
              <a:t>Duyster</a:t>
            </a:r>
            <a:r>
              <a:rPr lang="fr-FR" sz="2200" dirty="0" smtClean="0"/>
              <a:t> J, </a:t>
            </a:r>
            <a:r>
              <a:rPr lang="fr-FR" sz="2200" dirty="0" err="1" smtClean="0"/>
              <a:t>Stüve</a:t>
            </a:r>
            <a:r>
              <a:rPr lang="fr-FR" sz="2200" dirty="0" smtClean="0"/>
              <a:t> O, </a:t>
            </a:r>
            <a:r>
              <a:rPr lang="fr-FR" sz="2200" dirty="0" err="1" smtClean="0"/>
              <a:t>Hemmer</a:t>
            </a:r>
            <a:r>
              <a:rPr lang="fr-FR" sz="2200" dirty="0" smtClean="0"/>
              <a:t> B, </a:t>
            </a:r>
            <a:r>
              <a:rPr lang="fr-FR" sz="2200" dirty="0" err="1" smtClean="0"/>
              <a:t>Berthele</a:t>
            </a:r>
            <a:r>
              <a:rPr lang="fr-FR" sz="2200" dirty="0" smtClean="0"/>
              <a:t> A: </a:t>
            </a:r>
            <a:r>
              <a:rPr lang="fr-FR" sz="2200" dirty="0" err="1" smtClean="0"/>
              <a:t>Primary</a:t>
            </a:r>
            <a:r>
              <a:rPr lang="fr-FR" sz="2200" dirty="0" smtClean="0"/>
              <a:t> central </a:t>
            </a:r>
            <a:r>
              <a:rPr lang="fr-FR" sz="2200" dirty="0" err="1" smtClean="0"/>
              <a:t>nervous</a:t>
            </a:r>
            <a:r>
              <a:rPr lang="fr-FR" sz="2200" dirty="0" smtClean="0"/>
              <a:t> system </a:t>
            </a:r>
            <a:r>
              <a:rPr lang="fr-FR" sz="2200" dirty="0" err="1" smtClean="0"/>
              <a:t>lymphoma</a:t>
            </a:r>
            <a:r>
              <a:rPr lang="fr-FR" sz="2200" dirty="0" smtClean="0"/>
              <a:t> in a patient </a:t>
            </a:r>
            <a:r>
              <a:rPr lang="fr-FR" sz="2200" dirty="0" err="1" smtClean="0"/>
              <a:t>treated</a:t>
            </a:r>
            <a:r>
              <a:rPr lang="fr-FR" sz="2200" dirty="0" smtClean="0"/>
              <a:t> </a:t>
            </a:r>
            <a:r>
              <a:rPr lang="fr-FR" sz="2200" dirty="0" err="1" smtClean="0"/>
              <a:t>with</a:t>
            </a:r>
            <a:r>
              <a:rPr lang="fr-FR" sz="2200" dirty="0" smtClean="0"/>
              <a:t> </a:t>
            </a:r>
            <a:r>
              <a:rPr lang="fr-FR" sz="2200" dirty="0" err="1" smtClean="0"/>
              <a:t>natalizumab</a:t>
            </a:r>
            <a:r>
              <a:rPr lang="fr-FR" sz="2200" dirty="0" smtClean="0"/>
              <a:t>. Ann </a:t>
            </a:r>
            <a:r>
              <a:rPr lang="fr-FR" sz="2200" dirty="0" err="1" smtClean="0"/>
              <a:t>Neurol</a:t>
            </a:r>
            <a:r>
              <a:rPr lang="fr-FR" sz="2200" dirty="0" smtClean="0"/>
              <a:t>, 2009, 66:403-406.</a:t>
            </a:r>
          </a:p>
          <a:p>
            <a:r>
              <a:rPr lang="en-GB" sz="2200" dirty="0" smtClean="0"/>
              <a:t> </a:t>
            </a:r>
            <a:endParaRPr lang="fr-FR" sz="2200" dirty="0" smtClean="0"/>
          </a:p>
          <a:p>
            <a:r>
              <a:rPr lang="en-GB" sz="2200" dirty="0" smtClean="0"/>
              <a:t>*CBTRUS Statistical report (February 2010) : Primary Brain and Central Nervous System </a:t>
            </a:r>
            <a:r>
              <a:rPr lang="en-GB" sz="2200" dirty="0" err="1" smtClean="0"/>
              <a:t>Tumors</a:t>
            </a:r>
            <a:r>
              <a:rPr lang="en-GB" sz="2200" dirty="0" smtClean="0"/>
              <a:t> diagnosed in the United States in 2004-2006, </a:t>
            </a:r>
            <a:r>
              <a:rPr lang="en-GB" sz="2200" u="sng" dirty="0" smtClean="0">
                <a:hlinkClick r:id="rId16"/>
              </a:rPr>
              <a:t>http://www.cbtrus.org/2010-NPCR-SEER/CBTRUS-WEBREPORT-Final-3-2-10.pdf</a:t>
            </a:r>
            <a:r>
              <a:rPr lang="en-GB" sz="2200" dirty="0" smtClean="0"/>
              <a:t>.</a:t>
            </a:r>
            <a:endParaRPr lang="fr-FR" sz="2200" dirty="0" smtClean="0"/>
          </a:p>
          <a:p>
            <a:endParaRPr lang="fr-FR" sz="2200" dirty="0"/>
          </a:p>
        </p:txBody>
      </p:sp>
      <p:sp>
        <p:nvSpPr>
          <p:cNvPr id="43" name="ZoneTexte 42"/>
          <p:cNvSpPr txBox="1"/>
          <p:nvPr/>
        </p:nvSpPr>
        <p:spPr>
          <a:xfrm>
            <a:off x="18297499" y="37053523"/>
            <a:ext cx="11011117" cy="1448277"/>
          </a:xfrm>
          <a:prstGeom prst="rect">
            <a:avLst/>
          </a:prstGeom>
          <a:noFill/>
        </p:spPr>
        <p:txBody>
          <a:bodyPr wrap="square" lIns="503138" tIns="251569" rIns="503138" bIns="251569" rtlCol="0">
            <a:spAutoFit/>
          </a:bodyPr>
          <a:lstStyle/>
          <a:p>
            <a:pPr algn="just"/>
            <a:r>
              <a:rPr lang="en-GB" sz="4400" i="1" dirty="0" smtClean="0">
                <a:solidFill>
                  <a:schemeClr val="tx1">
                    <a:alpha val="99000"/>
                  </a:schemeClr>
                </a:solidFill>
              </a:rPr>
              <a:t>The authors have nothing to </a:t>
            </a:r>
            <a:r>
              <a:rPr lang="en-GB" sz="4400" i="1" dirty="0" smtClean="0">
                <a:solidFill>
                  <a:schemeClr val="tx1">
                    <a:alpha val="99000"/>
                  </a:schemeClr>
                </a:solidFill>
              </a:rPr>
              <a:t>disclose.</a:t>
            </a:r>
          </a:p>
          <a:p>
            <a:pPr algn="just"/>
            <a:endParaRPr lang="fr-FR" dirty="0">
              <a:solidFill>
                <a:schemeClr val="tx1">
                  <a:alpha val="99000"/>
                </a:schemeClr>
              </a:solidFill>
            </a:endParaRPr>
          </a:p>
        </p:txBody>
      </p:sp>
      <p:sp>
        <p:nvSpPr>
          <p:cNvPr id="44" name="Rectangle 43"/>
          <p:cNvSpPr/>
          <p:nvPr/>
        </p:nvSpPr>
        <p:spPr>
          <a:xfrm>
            <a:off x="1379229" y="24384170"/>
            <a:ext cx="15421537" cy="8150251"/>
          </a:xfrm>
          <a:prstGeom prst="rect">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lIns="503138" tIns="251569" rIns="503138" bIns="251569" rtlCol="0" anchor="ctr"/>
          <a:lstStyle/>
          <a:p>
            <a:pPr algn="ctr"/>
            <a:endParaRPr lang="fr-FR"/>
          </a:p>
        </p:txBody>
      </p:sp>
      <p:sp>
        <p:nvSpPr>
          <p:cNvPr id="52" name="ZoneTexte 51"/>
          <p:cNvSpPr txBox="1"/>
          <p:nvPr/>
        </p:nvSpPr>
        <p:spPr>
          <a:xfrm>
            <a:off x="0" y="1"/>
            <a:ext cx="13007852" cy="3133851"/>
          </a:xfrm>
          <a:prstGeom prst="rect">
            <a:avLst/>
          </a:prstGeom>
          <a:noFill/>
        </p:spPr>
        <p:txBody>
          <a:bodyPr wrap="square" lIns="88660" tIns="44330" rIns="88660" bIns="44330" rtlCol="0">
            <a:spAutoFit/>
          </a:bodyPr>
          <a:lstStyle/>
          <a:p>
            <a:r>
              <a:rPr lang="fr-FR" sz="6600" dirty="0" smtClean="0">
                <a:solidFill>
                  <a:schemeClr val="bg1"/>
                </a:solidFill>
                <a:latin typeface="+mj-lt"/>
              </a:rPr>
              <a:t>P598															</a:t>
            </a:r>
            <a:endParaRPr lang="fr-FR" sz="6600" dirty="0">
              <a:solidFill>
                <a:schemeClr val="bg1"/>
              </a:solidFill>
              <a:latin typeface="+mj-lt"/>
            </a:endParaRPr>
          </a:p>
        </p:txBody>
      </p:sp>
      <p:sp>
        <p:nvSpPr>
          <p:cNvPr id="65" name="ZoneTexte 64"/>
          <p:cNvSpPr txBox="1"/>
          <p:nvPr/>
        </p:nvSpPr>
        <p:spPr>
          <a:xfrm>
            <a:off x="2139568" y="74636"/>
            <a:ext cx="46024537" cy="2367072"/>
          </a:xfrm>
          <a:prstGeom prst="rect">
            <a:avLst/>
          </a:prstGeom>
          <a:noFill/>
        </p:spPr>
        <p:txBody>
          <a:bodyPr wrap="square" lIns="88660" tIns="44330" rIns="88660" bIns="44330" rtlCol="0" anchor="t">
            <a:spAutoFit/>
          </a:bodyPr>
          <a:lstStyle/>
          <a:p>
            <a:pPr algn="ctr"/>
            <a:r>
              <a:rPr lang="fr-FR" sz="3900" b="1" dirty="0" smtClean="0">
                <a:solidFill>
                  <a:srgbClr val="FFFFFF"/>
                </a:solidFill>
              </a:rPr>
              <a:t>26th </a:t>
            </a:r>
            <a:r>
              <a:rPr lang="fr-FR" sz="3900" b="1" dirty="0" err="1" smtClean="0">
                <a:solidFill>
                  <a:srgbClr val="FFFFFF"/>
                </a:solidFill>
              </a:rPr>
              <a:t>Congress</a:t>
            </a:r>
            <a:r>
              <a:rPr lang="fr-FR" sz="3900" b="1" dirty="0" smtClean="0">
                <a:solidFill>
                  <a:srgbClr val="FFFFFF"/>
                </a:solidFill>
              </a:rPr>
              <a:t> of the </a:t>
            </a:r>
            <a:r>
              <a:rPr lang="fr-FR" sz="3900" b="1" dirty="0" err="1" smtClean="0">
                <a:solidFill>
                  <a:srgbClr val="FFFFFF"/>
                </a:solidFill>
              </a:rPr>
              <a:t>European</a:t>
            </a:r>
            <a:r>
              <a:rPr lang="fr-FR" sz="3900" b="1" dirty="0" smtClean="0">
                <a:solidFill>
                  <a:srgbClr val="FFFFFF"/>
                </a:solidFill>
              </a:rPr>
              <a:t> </a:t>
            </a:r>
            <a:r>
              <a:rPr lang="fr-FR" sz="3900" b="1" dirty="0" err="1" smtClean="0">
                <a:solidFill>
                  <a:srgbClr val="FFFFFF"/>
                </a:solidFill>
              </a:rPr>
              <a:t>Committee</a:t>
            </a:r>
            <a:r>
              <a:rPr lang="fr-FR" sz="3900" b="1" dirty="0" smtClean="0">
                <a:solidFill>
                  <a:srgbClr val="FFFFFF"/>
                </a:solidFill>
              </a:rPr>
              <a:t> for </a:t>
            </a:r>
            <a:r>
              <a:rPr lang="fr-FR" sz="3900" b="1" dirty="0" err="1" smtClean="0">
                <a:solidFill>
                  <a:srgbClr val="FFFFFF"/>
                </a:solidFill>
              </a:rPr>
              <a:t>Treatment</a:t>
            </a:r>
            <a:r>
              <a:rPr lang="fr-FR" sz="3900" b="1" dirty="0" smtClean="0">
                <a:solidFill>
                  <a:srgbClr val="FFFFFF"/>
                </a:solidFill>
              </a:rPr>
              <a:t> and </a:t>
            </a:r>
            <a:r>
              <a:rPr lang="fr-FR" sz="3900" b="1" dirty="0" err="1" smtClean="0">
                <a:solidFill>
                  <a:srgbClr val="FFFFFF"/>
                </a:solidFill>
              </a:rPr>
              <a:t>Research</a:t>
            </a:r>
            <a:r>
              <a:rPr lang="fr-FR" sz="3900" b="1" dirty="0" smtClean="0">
                <a:solidFill>
                  <a:srgbClr val="FFFFFF"/>
                </a:solidFill>
              </a:rPr>
              <a:t> in Multiple </a:t>
            </a:r>
            <a:r>
              <a:rPr lang="fr-FR" sz="3900" b="1" dirty="0" err="1" smtClean="0">
                <a:solidFill>
                  <a:srgbClr val="FFFFFF"/>
                </a:solidFill>
              </a:rPr>
              <a:t>Sclerosis</a:t>
            </a:r>
            <a:r>
              <a:rPr lang="fr-FR" sz="3900" b="1" dirty="0" smtClean="0">
                <a:solidFill>
                  <a:srgbClr val="FFFFFF"/>
                </a:solidFill>
              </a:rPr>
              <a:t> (ECTRIMS)</a:t>
            </a:r>
          </a:p>
          <a:p>
            <a:pPr algn="ctr"/>
            <a:r>
              <a:rPr lang="fr-FR" sz="3500" b="1" dirty="0" err="1" smtClean="0">
                <a:solidFill>
                  <a:srgbClr val="FFFFFF"/>
                </a:solidFill>
              </a:rPr>
              <a:t>Gothenburg</a:t>
            </a:r>
            <a:r>
              <a:rPr lang="fr-FR" sz="3500" b="1" dirty="0" smtClean="0">
                <a:solidFill>
                  <a:srgbClr val="FFFFFF"/>
                </a:solidFill>
              </a:rPr>
              <a:t>, </a:t>
            </a:r>
            <a:r>
              <a:rPr lang="fr-FR" sz="3500" b="1" dirty="0" err="1" smtClean="0">
                <a:solidFill>
                  <a:srgbClr val="FFFFFF"/>
                </a:solidFill>
              </a:rPr>
              <a:t>Sweden</a:t>
            </a:r>
            <a:endParaRPr lang="fr-FR" sz="3500" b="1" dirty="0" smtClean="0">
              <a:solidFill>
                <a:srgbClr val="FFFFFF"/>
              </a:solidFill>
            </a:endParaRPr>
          </a:p>
          <a:p>
            <a:pPr algn="ctr"/>
            <a:r>
              <a:rPr lang="fr-FR" sz="3500" b="1" dirty="0" smtClean="0">
                <a:solidFill>
                  <a:srgbClr val="FFFFFF"/>
                </a:solidFill>
              </a:rPr>
              <a:t>13 – 16 </a:t>
            </a:r>
            <a:r>
              <a:rPr lang="fr-FR" sz="3500" b="1" dirty="0" err="1" smtClean="0">
                <a:solidFill>
                  <a:srgbClr val="FFFFFF"/>
                </a:solidFill>
              </a:rPr>
              <a:t>October</a:t>
            </a:r>
            <a:r>
              <a:rPr lang="fr-FR" sz="3500" b="1" dirty="0" smtClean="0">
                <a:solidFill>
                  <a:srgbClr val="FFFFFF"/>
                </a:solidFill>
              </a:rPr>
              <a:t> 2010</a:t>
            </a:r>
            <a:endParaRPr lang="fr-FR" sz="3500" dirty="0" smtClean="0">
              <a:solidFill>
                <a:srgbClr val="FFFFFF"/>
              </a:solidFill>
            </a:endParaRPr>
          </a:p>
          <a:p>
            <a:endParaRPr lang="fr-FR" sz="3500" dirty="0"/>
          </a:p>
        </p:txBody>
      </p:sp>
      <p:cxnSp>
        <p:nvCxnSpPr>
          <p:cNvPr id="67" name="Connecteur droit 66"/>
          <p:cNvCxnSpPr/>
          <p:nvPr/>
        </p:nvCxnSpPr>
        <p:spPr>
          <a:xfrm rot="5400000">
            <a:off x="1390848" y="574550"/>
            <a:ext cx="1149100" cy="15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9" name="Connecteur droit 68"/>
          <p:cNvCxnSpPr/>
          <p:nvPr/>
        </p:nvCxnSpPr>
        <p:spPr>
          <a:xfrm rot="10800000">
            <a:off x="2" y="1149102"/>
            <a:ext cx="1956785" cy="7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64" name="Image 63" descr="logo MYDREAM white.jpg"/>
          <p:cNvPicPr>
            <a:picLocks noChangeAspect="1"/>
          </p:cNvPicPr>
          <p:nvPr/>
        </p:nvPicPr>
        <p:blipFill>
          <a:blip r:embed="rId17"/>
          <a:stretch>
            <a:fillRect/>
          </a:stretch>
        </p:blipFill>
        <p:spPr>
          <a:xfrm>
            <a:off x="45308511" y="2372794"/>
            <a:ext cx="2855594" cy="1857925"/>
          </a:xfrm>
          <a:prstGeom prst="rect">
            <a:avLst/>
          </a:prstGeom>
        </p:spPr>
      </p:pic>
      <p:cxnSp>
        <p:nvCxnSpPr>
          <p:cNvPr id="51" name="Connecteur droit avec flèche 50"/>
          <p:cNvCxnSpPr/>
          <p:nvPr/>
        </p:nvCxnSpPr>
        <p:spPr>
          <a:xfrm>
            <a:off x="0" y="16545987"/>
            <a:ext cx="49652238" cy="18360"/>
          </a:xfrm>
          <a:prstGeom prst="straightConnector1">
            <a:avLst/>
          </a:prstGeom>
          <a:ln w="193675">
            <a:solidFill>
              <a:schemeClr val="bg1"/>
            </a:solidFill>
            <a:tailEnd type="triangle"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938</TotalTime>
  <Words>1209</Words>
  <Application>Microsoft Macintosh PowerPoint</Application>
  <PresentationFormat>Personnalisé</PresentationFormat>
  <Paragraphs>33</Paragraphs>
  <Slides>1</Slides>
  <Notes>0</Notes>
  <HiddenSlides>0</HiddenSlides>
  <MMClips>0</MMClips>
  <ScaleCrop>false</ScaleCrop>
  <HeadingPairs>
    <vt:vector size="4" baseType="variant">
      <vt:variant>
        <vt:lpstr>Modèle de conception</vt:lpstr>
      </vt:variant>
      <vt:variant>
        <vt:i4>1</vt:i4>
      </vt:variant>
      <vt:variant>
        <vt:lpstr>Titres des diapositives</vt:lpstr>
      </vt:variant>
      <vt:variant>
        <vt:i4>1</vt:i4>
      </vt:variant>
    </vt:vector>
  </HeadingPairs>
  <TitlesOfParts>
    <vt:vector size="2" baseType="lpstr">
      <vt:lpstr>Thème Office</vt:lpstr>
      <vt:lpstr>Diapositive 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Rémy PHAN-BA</dc:creator>
  <cp:lastModifiedBy>Rémy PHAN-BA</cp:lastModifiedBy>
  <cp:revision>13</cp:revision>
  <dcterms:created xsi:type="dcterms:W3CDTF">2010-09-01T14:36:13Z</dcterms:created>
  <dcterms:modified xsi:type="dcterms:W3CDTF">2010-09-01T14:48:02Z</dcterms:modified>
</cp:coreProperties>
</file>