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9535">
          <p15:clr>
            <a:srgbClr val="A4A3A4"/>
          </p15:clr>
        </p15:guide>
        <p15:guide id="2" orient="horz" pos="134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CB7F"/>
    <a:srgbClr val="87BF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6" autoAdjust="0"/>
    <p:restoredTop sz="94660"/>
  </p:normalViewPr>
  <p:slideViewPr>
    <p:cSldViewPr>
      <p:cViewPr>
        <p:scale>
          <a:sx n="33" d="100"/>
          <a:sy n="33" d="100"/>
        </p:scale>
        <p:origin x="1450" y="-610"/>
      </p:cViewPr>
      <p:guideLst>
        <p:guide pos="9535"/>
        <p:guide orient="horz" pos="134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A10BD8E-F5FF-4EB7-AC65-737E6F741CA1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Vide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6136093" name="PlaceHolder 1"/>
          <p:cNvSpPr>
            <a:spLocks noGrp="1"/>
          </p:cNvSpPr>
          <p:nvPr>
            <p:ph type="dt" idx="1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21312409" name="PlaceHolder 2"/>
          <p:cNvSpPr>
            <a:spLocks noGrp="1"/>
          </p:cNvSpPr>
          <p:nvPr>
            <p:ph type="ftr" idx="2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012549713" name="PlaceHolder 3"/>
          <p:cNvSpPr>
            <a:spLocks noGrp="1"/>
          </p:cNvSpPr>
          <p:nvPr>
            <p:ph type="sldNum" idx="3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A880816A-CDC8-443D-A830-3C206D95999C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Contenu avec légende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0488506" name="PlaceHolder 1"/>
          <p:cNvSpPr>
            <a:spLocks noGrp="1"/>
          </p:cNvSpPr>
          <p:nvPr>
            <p:ph type="title"/>
          </p:nvPr>
        </p:nvSpPr>
        <p:spPr bwMode="auto">
          <a:xfrm>
            <a:off x="2085480" y="2853720"/>
            <a:ext cx="9762480" cy="9985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3027600">
              <a:lnSpc>
                <a:spcPct val="90000"/>
              </a:lnSpc>
              <a:buNone/>
              <a:tabLst>
                <a:tab pos="0" algn="l"/>
              </a:tabLst>
              <a:defRPr lang="fr-FR" sz="10600" b="0" u="none" strike="noStrike">
                <a:solidFill>
                  <a:schemeClr val="lt1"/>
                </a:solidFill>
                <a:latin typeface="Calibri Light"/>
              </a:defRPr>
            </a:lvl1pPr>
          </a:lstStyle>
          <a:p>
            <a:pPr indent="0" algn="l" defTabSz="3027600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fr-FR" sz="10600" b="0" u="none" strike="noStrike">
                <a:solidFill>
                  <a:schemeClr val="lt1"/>
                </a:solidFill>
                <a:latin typeface="Calibri Light"/>
              </a:rPr>
              <a:t>Modifiez le style du titre</a:t>
            </a:r>
          </a:p>
        </p:txBody>
      </p:sp>
      <p:sp>
        <p:nvSpPr>
          <p:cNvPr id="321573873" name="PlaceHolder 2"/>
          <p:cNvSpPr>
            <a:spLocks noGrp="1"/>
          </p:cNvSpPr>
          <p:nvPr>
            <p:ph type="body"/>
          </p:nvPr>
        </p:nvSpPr>
        <p:spPr bwMode="auto">
          <a:xfrm>
            <a:off x="12871079" y="6162840"/>
            <a:ext cx="15324840" cy="30416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 lang="fr-FR" sz="10600" b="0" u="none" strike="noStrike">
                <a:solidFill>
                  <a:schemeClr val="lt1"/>
                </a:solidFill>
                <a:latin typeface="Calibri"/>
              </a:defRPr>
            </a:lvl1pPr>
            <a:lvl2pPr lvl="1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9250" b="0" u="none" strike="noStrike">
                <a:solidFill>
                  <a:schemeClr val="lt1"/>
                </a:solidFill>
                <a:latin typeface="Calibri"/>
              </a:defRPr>
            </a:lvl2pPr>
            <a:lvl3pPr lvl="2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7950" b="0" u="none" strike="noStrike">
                <a:solidFill>
                  <a:schemeClr val="lt1"/>
                </a:solidFill>
                <a:latin typeface="Calibri"/>
              </a:defRPr>
            </a:lvl3pPr>
            <a:lvl4pPr lvl="3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6600" b="0" u="none" strike="noStrike">
                <a:solidFill>
                  <a:schemeClr val="lt1"/>
                </a:solidFill>
                <a:latin typeface="Calibri"/>
              </a:defRPr>
            </a:lvl4pPr>
            <a:lvl5pPr lvl="4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6600" b="0" u="none" strike="noStrike">
                <a:solidFill>
                  <a:schemeClr val="lt1"/>
                </a:solidFill>
                <a:latin typeface="Calibri"/>
              </a:defRPr>
            </a:lvl5pPr>
          </a:lstStyle>
          <a:p>
            <a:pPr marL="756720" indent="-756720"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1060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  <a:p>
            <a:pPr marL="2270520" lvl="1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9250" b="0" u="none" strike="noStrike">
                <a:solidFill>
                  <a:schemeClr val="lt1"/>
                </a:solidFill>
                <a:latin typeface="Calibri"/>
              </a:rPr>
              <a:t>Deuxième niveau</a:t>
            </a:r>
          </a:p>
          <a:p>
            <a:pPr marL="3784320" lvl="2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7950" b="0" u="none" strike="noStrike">
                <a:solidFill>
                  <a:schemeClr val="lt1"/>
                </a:solidFill>
                <a:latin typeface="Calibri"/>
              </a:rPr>
              <a:t>Troisième niveau</a:t>
            </a:r>
          </a:p>
          <a:p>
            <a:pPr marL="5298120" lvl="3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6600" b="0" u="none" strike="noStrike">
                <a:solidFill>
                  <a:schemeClr val="lt1"/>
                </a:solidFill>
                <a:latin typeface="Calibri"/>
              </a:rPr>
              <a:t>Quatrième niveau</a:t>
            </a:r>
          </a:p>
          <a:p>
            <a:pPr marL="6811920" lvl="4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6600" b="0" u="none" strike="noStrike">
                <a:solidFill>
                  <a:schemeClr val="lt1"/>
                </a:solidFill>
                <a:latin typeface="Calibri"/>
              </a:rPr>
              <a:t>Cinquième niveau</a:t>
            </a:r>
          </a:p>
        </p:txBody>
      </p:sp>
      <p:sp>
        <p:nvSpPr>
          <p:cNvPr id="1207763726" name="PlaceHolder 3"/>
          <p:cNvSpPr>
            <a:spLocks noGrp="1"/>
          </p:cNvSpPr>
          <p:nvPr>
            <p:ph type="body"/>
          </p:nvPr>
        </p:nvSpPr>
        <p:spPr bwMode="auto">
          <a:xfrm>
            <a:off x="2085480" y="12841200"/>
            <a:ext cx="9762480" cy="23787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228600" indent="0" algn="l" defTabSz="3027600">
              <a:lnSpc>
                <a:spcPct val="90000"/>
              </a:lnSpc>
              <a:spcBef>
                <a:spcPts val="3310"/>
              </a:spcBef>
              <a:buNone/>
              <a:tabLst>
                <a:tab pos="0" algn="l"/>
              </a:tabLst>
              <a:defRPr lang="fr-FR" sz="5300" b="0" u="none" strike="noStrike">
                <a:solidFill>
                  <a:schemeClr val="lt1"/>
                </a:solidFill>
                <a:latin typeface="Calibri"/>
              </a:defRPr>
            </a:lvl1pPr>
          </a:lstStyle>
          <a:p>
            <a:pPr marL="228600" indent="0" algn="l" defTabSz="3027600">
              <a:lnSpc>
                <a:spcPct val="90000"/>
              </a:lnSpc>
              <a:spcBef>
                <a:spcPts val="3310"/>
              </a:spcBef>
              <a:buNone/>
              <a:tabLst>
                <a:tab pos="0" algn="l"/>
              </a:tabLst>
              <a:defRPr/>
            </a:pPr>
            <a:r>
              <a:rPr lang="fr-FR" sz="530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</p:txBody>
      </p:sp>
      <p:sp>
        <p:nvSpPr>
          <p:cNvPr id="1864689351" name="PlaceHolder 4"/>
          <p:cNvSpPr>
            <a:spLocks noGrp="1"/>
          </p:cNvSpPr>
          <p:nvPr>
            <p:ph type="dt" idx="4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02942265" name="PlaceHolder 5"/>
          <p:cNvSpPr>
            <a:spLocks noGrp="1"/>
          </p:cNvSpPr>
          <p:nvPr>
            <p:ph type="ftr" idx="5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806425330" name="PlaceHolder 6"/>
          <p:cNvSpPr>
            <a:spLocks noGrp="1"/>
          </p:cNvSpPr>
          <p:nvPr>
            <p:ph type="sldNum" idx="6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6CA2A6F8-D55A-418E-AE08-6165B7813CE5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Image avec légende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4897790" name="PlaceHolder 1"/>
          <p:cNvSpPr>
            <a:spLocks noGrp="1"/>
          </p:cNvSpPr>
          <p:nvPr>
            <p:ph type="title"/>
          </p:nvPr>
        </p:nvSpPr>
        <p:spPr bwMode="auto">
          <a:xfrm>
            <a:off x="2085480" y="2853720"/>
            <a:ext cx="9762480" cy="9985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3027600">
              <a:lnSpc>
                <a:spcPct val="90000"/>
              </a:lnSpc>
              <a:buNone/>
              <a:tabLst>
                <a:tab pos="0" algn="l"/>
              </a:tabLst>
              <a:defRPr lang="fr-FR" sz="10600" b="0" u="none" strike="noStrike">
                <a:solidFill>
                  <a:schemeClr val="lt1"/>
                </a:solidFill>
                <a:latin typeface="Calibri Light"/>
              </a:defRPr>
            </a:lvl1pPr>
          </a:lstStyle>
          <a:p>
            <a:pPr indent="0" algn="l" defTabSz="3027600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fr-FR" sz="10600" b="0" u="none" strike="noStrike">
                <a:solidFill>
                  <a:schemeClr val="lt1"/>
                </a:solidFill>
                <a:latin typeface="Calibri Light"/>
              </a:rPr>
              <a:t>Modifiez le style du titre</a:t>
            </a:r>
          </a:p>
        </p:txBody>
      </p:sp>
      <p:sp>
        <p:nvSpPr>
          <p:cNvPr id="2105902658" name="PlaceHolder 2"/>
          <p:cNvSpPr>
            <a:spLocks noGrp="1"/>
          </p:cNvSpPr>
          <p:nvPr>
            <p:ph type="body"/>
          </p:nvPr>
        </p:nvSpPr>
        <p:spPr bwMode="auto">
          <a:xfrm>
            <a:off x="12871079" y="6162840"/>
            <a:ext cx="15324840" cy="304164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marL="228600"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fr-FR" sz="10600" b="0" u="none" strike="noStrike">
                <a:solidFill>
                  <a:schemeClr val="lt1"/>
                </a:solidFill>
                <a:latin typeface="Calibri"/>
              </a:defRPr>
            </a:lvl1pPr>
          </a:lstStyle>
          <a:p>
            <a:pPr marL="228600"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/>
            </a:pPr>
            <a:r>
              <a:rPr lang="fr-FR" sz="10600" b="0" u="none" strike="noStrike">
                <a:solidFill>
                  <a:schemeClr val="lt1"/>
                </a:solidFill>
                <a:latin typeface="Calibri"/>
              </a:rPr>
              <a:t>Cliquez sur l'icône pour ajouter une image</a:t>
            </a:r>
          </a:p>
        </p:txBody>
      </p:sp>
      <p:sp>
        <p:nvSpPr>
          <p:cNvPr id="1848433244" name="PlaceHolder 3"/>
          <p:cNvSpPr>
            <a:spLocks noGrp="1"/>
          </p:cNvSpPr>
          <p:nvPr>
            <p:ph type="body"/>
          </p:nvPr>
        </p:nvSpPr>
        <p:spPr bwMode="auto">
          <a:xfrm>
            <a:off x="2085480" y="12841200"/>
            <a:ext cx="9762480" cy="23787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228600" indent="0" algn="l" defTabSz="3027600">
              <a:lnSpc>
                <a:spcPct val="90000"/>
              </a:lnSpc>
              <a:spcBef>
                <a:spcPts val="3310"/>
              </a:spcBef>
              <a:buNone/>
              <a:tabLst>
                <a:tab pos="0" algn="l"/>
              </a:tabLst>
              <a:defRPr lang="fr-FR" sz="5300" b="0" u="none" strike="noStrike">
                <a:solidFill>
                  <a:schemeClr val="lt1"/>
                </a:solidFill>
                <a:latin typeface="Calibri"/>
              </a:defRPr>
            </a:lvl1pPr>
          </a:lstStyle>
          <a:p>
            <a:pPr marL="228600" indent="0" algn="l" defTabSz="3027600">
              <a:lnSpc>
                <a:spcPct val="90000"/>
              </a:lnSpc>
              <a:spcBef>
                <a:spcPts val="3310"/>
              </a:spcBef>
              <a:buNone/>
              <a:tabLst>
                <a:tab pos="0" algn="l"/>
              </a:tabLst>
              <a:defRPr/>
            </a:pPr>
            <a:r>
              <a:rPr lang="fr-FR" sz="530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</p:txBody>
      </p:sp>
      <p:sp>
        <p:nvSpPr>
          <p:cNvPr id="1156162732" name="PlaceHolder 4"/>
          <p:cNvSpPr>
            <a:spLocks noGrp="1"/>
          </p:cNvSpPr>
          <p:nvPr>
            <p:ph type="dt" idx="7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50926677" name="PlaceHolder 5"/>
          <p:cNvSpPr>
            <a:spLocks noGrp="1"/>
          </p:cNvSpPr>
          <p:nvPr>
            <p:ph type="ftr" idx="8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878520371" name="PlaceHolder 6"/>
          <p:cNvSpPr>
            <a:spLocks noGrp="1"/>
          </p:cNvSpPr>
          <p:nvPr>
            <p:ph type="sldNum" idx="9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742B943A-0D93-4476-9456-B6462B2D59B0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Titre vertical et texte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7264420" name="PlaceHolder 1"/>
          <p:cNvSpPr>
            <a:spLocks noGrp="1"/>
          </p:cNvSpPr>
          <p:nvPr>
            <p:ph type="title"/>
          </p:nvPr>
        </p:nvSpPr>
        <p:spPr bwMode="auto">
          <a:xfrm>
            <a:off x="21665880" y="2278800"/>
            <a:ext cx="6526080" cy="362721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>
            <a:lvl1pPr indent="0" algn="l" defTabSz="3027600">
              <a:lnSpc>
                <a:spcPct val="90000"/>
              </a:lnSpc>
              <a:buNone/>
              <a:tabLst>
                <a:tab pos="0" algn="l"/>
              </a:tabLst>
              <a:defRPr lang="fr-FR" sz="14550" b="0" u="none" strike="noStrike">
                <a:solidFill>
                  <a:schemeClr val="lt1"/>
                </a:solidFill>
                <a:latin typeface="Calibri Light"/>
              </a:defRPr>
            </a:lvl1pPr>
          </a:lstStyle>
          <a:p>
            <a:pPr indent="0" algn="l" defTabSz="3027600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fr-FR" sz="14550" b="0" u="none" strike="noStrike">
                <a:solidFill>
                  <a:schemeClr val="lt1"/>
                </a:solidFill>
                <a:latin typeface="Calibri Light"/>
              </a:rPr>
              <a:t>Modifiez le style du titre</a:t>
            </a:r>
          </a:p>
        </p:txBody>
      </p:sp>
      <p:sp>
        <p:nvSpPr>
          <p:cNvPr id="974735220" name="PlaceHolder 2"/>
          <p:cNvSpPr>
            <a:spLocks noGrp="1"/>
          </p:cNvSpPr>
          <p:nvPr>
            <p:ph type="body"/>
          </p:nvPr>
        </p:nvSpPr>
        <p:spPr bwMode="auto">
          <a:xfrm>
            <a:off x="2081520" y="2278800"/>
            <a:ext cx="19203840" cy="362721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 lang="fr-FR" sz="9250" b="0" u="none" strike="noStrike">
                <a:solidFill>
                  <a:schemeClr val="lt1"/>
                </a:solidFill>
                <a:latin typeface="Calibri"/>
              </a:defRPr>
            </a:lvl1pPr>
            <a:lvl2pPr lvl="1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7950" b="0" u="none" strike="noStrike">
                <a:solidFill>
                  <a:schemeClr val="lt1"/>
                </a:solidFill>
                <a:latin typeface="Calibri"/>
              </a:defRPr>
            </a:lvl2pPr>
            <a:lvl3pPr lvl="2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6600" b="0" u="none" strike="noStrike">
                <a:solidFill>
                  <a:schemeClr val="lt1"/>
                </a:solidFill>
                <a:latin typeface="Calibri"/>
              </a:defRPr>
            </a:lvl3pPr>
            <a:lvl4pPr lvl="3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5950" b="0" u="none" strike="noStrike">
                <a:solidFill>
                  <a:schemeClr val="lt1"/>
                </a:solidFill>
                <a:latin typeface="Calibri"/>
              </a:defRPr>
            </a:lvl4pPr>
            <a:lvl5pPr lvl="4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5950" b="0" u="none" strike="noStrike">
                <a:solidFill>
                  <a:schemeClr val="lt1"/>
                </a:solidFill>
                <a:latin typeface="Calibri"/>
              </a:defRPr>
            </a:lvl5pPr>
          </a:lstStyle>
          <a:p>
            <a:pPr marL="756720" indent="-756720"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925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  <a:p>
            <a:pPr marL="2270520" lvl="1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7950" b="0" u="none" strike="noStrike">
                <a:solidFill>
                  <a:schemeClr val="lt1"/>
                </a:solidFill>
                <a:latin typeface="Calibri"/>
              </a:rPr>
              <a:t>Deuxième niveau</a:t>
            </a:r>
          </a:p>
          <a:p>
            <a:pPr marL="3784320" lvl="2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6600" b="0" u="none" strike="noStrike">
                <a:solidFill>
                  <a:schemeClr val="lt1"/>
                </a:solidFill>
                <a:latin typeface="Calibri"/>
              </a:rPr>
              <a:t>Troisième niveau</a:t>
            </a:r>
          </a:p>
          <a:p>
            <a:pPr marL="5298120" lvl="3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Quatrième niveau</a:t>
            </a:r>
          </a:p>
          <a:p>
            <a:pPr marL="6811920" lvl="4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Cinquième niveau</a:t>
            </a:r>
          </a:p>
        </p:txBody>
      </p:sp>
      <p:sp>
        <p:nvSpPr>
          <p:cNvPr id="2040374932" name="PlaceHolder 3"/>
          <p:cNvSpPr>
            <a:spLocks noGrp="1"/>
          </p:cNvSpPr>
          <p:nvPr>
            <p:ph type="dt" idx="10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43189866" name="PlaceHolder 4"/>
          <p:cNvSpPr>
            <a:spLocks noGrp="1"/>
          </p:cNvSpPr>
          <p:nvPr>
            <p:ph type="ftr" idx="11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47662699" name="PlaceHolder 5"/>
          <p:cNvSpPr>
            <a:spLocks noGrp="1"/>
          </p:cNvSpPr>
          <p:nvPr>
            <p:ph type="sldNum" idx="12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550BB5BA-81FD-40EA-9783-BB52D0F9D08F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Diapositive de titre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002213" name="PlaceHolder 1"/>
          <p:cNvSpPr>
            <a:spLocks noGrp="1"/>
          </p:cNvSpPr>
          <p:nvPr>
            <p:ph type="title"/>
          </p:nvPr>
        </p:nvSpPr>
        <p:spPr bwMode="auto">
          <a:xfrm>
            <a:off x="2270520" y="7005240"/>
            <a:ext cx="25731720" cy="149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3027600">
              <a:lnSpc>
                <a:spcPct val="90000"/>
              </a:lnSpc>
              <a:buNone/>
              <a:tabLst>
                <a:tab pos="0" algn="l"/>
              </a:tabLst>
              <a:defRPr lang="fr-FR" sz="19850" b="0" u="none" strike="noStrike">
                <a:solidFill>
                  <a:schemeClr val="lt1"/>
                </a:solidFill>
                <a:latin typeface="Calibri Light"/>
              </a:defRPr>
            </a:lvl1pPr>
          </a:lstStyle>
          <a:p>
            <a:pPr indent="0" algn="ctr" defTabSz="3027600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fr-FR" sz="19850" b="0" u="none" strike="noStrike">
                <a:solidFill>
                  <a:schemeClr val="lt1"/>
                </a:solidFill>
                <a:latin typeface="Calibri Light"/>
              </a:rPr>
              <a:t>Modifiez le style du titre</a:t>
            </a:r>
          </a:p>
        </p:txBody>
      </p:sp>
      <p:sp>
        <p:nvSpPr>
          <p:cNvPr id="164540699" name="PlaceHolder 2"/>
          <p:cNvSpPr>
            <a:spLocks noGrp="1"/>
          </p:cNvSpPr>
          <p:nvPr>
            <p:ph type="dt" idx="13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6809122" name="PlaceHolder 3"/>
          <p:cNvSpPr>
            <a:spLocks noGrp="1"/>
          </p:cNvSpPr>
          <p:nvPr>
            <p:ph type="ftr" idx="14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897644509" name="PlaceHolder 4"/>
          <p:cNvSpPr>
            <a:spLocks noGrp="1"/>
          </p:cNvSpPr>
          <p:nvPr>
            <p:ph type="sldNum" idx="15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2D1971C0-92FF-4B29-8784-5EC8B4DD3917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re et texte vertical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800286" name="PlaceHolder 1"/>
          <p:cNvSpPr>
            <a:spLocks noGrp="1"/>
          </p:cNvSpPr>
          <p:nvPr>
            <p:ph type="title"/>
          </p:nvPr>
        </p:nvSpPr>
        <p:spPr bwMode="auto">
          <a:xfrm>
            <a:off x="2081520" y="2278800"/>
            <a:ext cx="26110080" cy="8271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3027600">
              <a:lnSpc>
                <a:spcPct val="90000"/>
              </a:lnSpc>
              <a:buNone/>
              <a:tabLst>
                <a:tab pos="0" algn="l"/>
              </a:tabLst>
              <a:defRPr lang="fr-FR" sz="14550" b="0" u="none" strike="noStrike">
                <a:solidFill>
                  <a:schemeClr val="lt1"/>
                </a:solidFill>
                <a:latin typeface="Calibri Light"/>
              </a:defRPr>
            </a:lvl1pPr>
          </a:lstStyle>
          <a:p>
            <a:pPr indent="0" algn="l" defTabSz="3027600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fr-FR" sz="14550" b="0" u="none" strike="noStrike">
                <a:solidFill>
                  <a:schemeClr val="lt1"/>
                </a:solidFill>
                <a:latin typeface="Calibri Light"/>
              </a:rPr>
              <a:t>Modifiez le style du titre</a:t>
            </a:r>
          </a:p>
        </p:txBody>
      </p:sp>
      <p:sp>
        <p:nvSpPr>
          <p:cNvPr id="1358330951" name="PlaceHolder 2"/>
          <p:cNvSpPr>
            <a:spLocks noGrp="1"/>
          </p:cNvSpPr>
          <p:nvPr>
            <p:ph type="body"/>
          </p:nvPr>
        </p:nvSpPr>
        <p:spPr bwMode="auto">
          <a:xfrm>
            <a:off x="2081520" y="11394360"/>
            <a:ext cx="26110080" cy="2715660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 lang="fr-FR" sz="9250" b="0" u="none" strike="noStrike">
                <a:solidFill>
                  <a:schemeClr val="lt1"/>
                </a:solidFill>
                <a:latin typeface="Calibri"/>
              </a:defRPr>
            </a:lvl1pPr>
            <a:lvl2pPr lvl="1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7950" b="0" u="none" strike="noStrike">
                <a:solidFill>
                  <a:schemeClr val="lt1"/>
                </a:solidFill>
                <a:latin typeface="Calibri"/>
              </a:defRPr>
            </a:lvl2pPr>
            <a:lvl3pPr lvl="2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6600" b="0" u="none" strike="noStrike">
                <a:solidFill>
                  <a:schemeClr val="lt1"/>
                </a:solidFill>
                <a:latin typeface="Calibri"/>
              </a:defRPr>
            </a:lvl3pPr>
            <a:lvl4pPr lvl="3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5950" b="0" u="none" strike="noStrike">
                <a:solidFill>
                  <a:schemeClr val="lt1"/>
                </a:solidFill>
                <a:latin typeface="Calibri"/>
              </a:defRPr>
            </a:lvl4pPr>
            <a:lvl5pPr lvl="4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5950" b="0" u="none" strike="noStrike">
                <a:solidFill>
                  <a:schemeClr val="lt1"/>
                </a:solidFill>
                <a:latin typeface="Calibri"/>
              </a:defRPr>
            </a:lvl5pPr>
          </a:lstStyle>
          <a:p>
            <a:pPr marL="756720" indent="-756720"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925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  <a:p>
            <a:pPr marL="2270520" lvl="1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7950" b="0" u="none" strike="noStrike">
                <a:solidFill>
                  <a:schemeClr val="lt1"/>
                </a:solidFill>
                <a:latin typeface="Calibri"/>
              </a:rPr>
              <a:t>Deuxième niveau</a:t>
            </a:r>
          </a:p>
          <a:p>
            <a:pPr marL="3784320" lvl="2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6600" b="0" u="none" strike="noStrike">
                <a:solidFill>
                  <a:schemeClr val="lt1"/>
                </a:solidFill>
                <a:latin typeface="Calibri"/>
              </a:rPr>
              <a:t>Troisième niveau</a:t>
            </a:r>
          </a:p>
          <a:p>
            <a:pPr marL="5298120" lvl="3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Quatrième niveau</a:t>
            </a:r>
          </a:p>
          <a:p>
            <a:pPr marL="6811920" lvl="4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Cinquième niveau</a:t>
            </a:r>
          </a:p>
        </p:txBody>
      </p:sp>
      <p:sp>
        <p:nvSpPr>
          <p:cNvPr id="138310190" name="PlaceHolder 3"/>
          <p:cNvSpPr>
            <a:spLocks noGrp="1"/>
          </p:cNvSpPr>
          <p:nvPr>
            <p:ph type="dt" idx="16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31081067" name="PlaceHolder 4"/>
          <p:cNvSpPr>
            <a:spLocks noGrp="1"/>
          </p:cNvSpPr>
          <p:nvPr>
            <p:ph type="ftr" idx="17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992525618" name="PlaceHolder 5"/>
          <p:cNvSpPr>
            <a:spLocks noGrp="1"/>
          </p:cNvSpPr>
          <p:nvPr>
            <p:ph type="sldNum" idx="18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C2D585E1-80DD-4FB5-824F-88BE1807C5CE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re et contenu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9421624" name="PlaceHolder 1"/>
          <p:cNvSpPr>
            <a:spLocks noGrp="1"/>
          </p:cNvSpPr>
          <p:nvPr>
            <p:ph type="title"/>
          </p:nvPr>
        </p:nvSpPr>
        <p:spPr bwMode="auto">
          <a:xfrm>
            <a:off x="2081520" y="2278800"/>
            <a:ext cx="26110080" cy="8271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3027600">
              <a:lnSpc>
                <a:spcPct val="90000"/>
              </a:lnSpc>
              <a:buNone/>
              <a:tabLst>
                <a:tab pos="0" algn="l"/>
              </a:tabLst>
              <a:defRPr lang="fr-FR" sz="14550" b="0" u="none" strike="noStrike">
                <a:solidFill>
                  <a:schemeClr val="lt1"/>
                </a:solidFill>
                <a:latin typeface="Calibri Light"/>
              </a:defRPr>
            </a:lvl1pPr>
          </a:lstStyle>
          <a:p>
            <a:pPr indent="0" algn="l" defTabSz="3027600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fr-FR" sz="14550" b="0" u="none" strike="noStrike">
                <a:solidFill>
                  <a:schemeClr val="lt1"/>
                </a:solidFill>
                <a:latin typeface="Calibri Light"/>
              </a:rPr>
              <a:t>Modifiez le style du titre</a:t>
            </a:r>
          </a:p>
        </p:txBody>
      </p:sp>
      <p:sp>
        <p:nvSpPr>
          <p:cNvPr id="713102965" name="PlaceHolder 2"/>
          <p:cNvSpPr>
            <a:spLocks noGrp="1"/>
          </p:cNvSpPr>
          <p:nvPr>
            <p:ph type="body"/>
          </p:nvPr>
        </p:nvSpPr>
        <p:spPr bwMode="auto">
          <a:xfrm>
            <a:off x="2081520" y="11394360"/>
            <a:ext cx="26110080" cy="27156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 lang="fr-FR" sz="9250" b="0" u="none" strike="noStrike">
                <a:solidFill>
                  <a:schemeClr val="lt1"/>
                </a:solidFill>
                <a:latin typeface="Calibri"/>
              </a:defRPr>
            </a:lvl1pPr>
            <a:lvl2pPr lvl="1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7950" b="0" u="none" strike="noStrike">
                <a:solidFill>
                  <a:schemeClr val="lt1"/>
                </a:solidFill>
                <a:latin typeface="Calibri"/>
              </a:defRPr>
            </a:lvl2pPr>
            <a:lvl3pPr lvl="2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6600" b="0" u="none" strike="noStrike">
                <a:solidFill>
                  <a:schemeClr val="lt1"/>
                </a:solidFill>
                <a:latin typeface="Calibri"/>
              </a:defRPr>
            </a:lvl3pPr>
            <a:lvl4pPr lvl="3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5950" b="0" u="none" strike="noStrike">
                <a:solidFill>
                  <a:schemeClr val="lt1"/>
                </a:solidFill>
                <a:latin typeface="Calibri"/>
              </a:defRPr>
            </a:lvl4pPr>
            <a:lvl5pPr lvl="4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5950" b="0" u="none" strike="noStrike">
                <a:solidFill>
                  <a:schemeClr val="lt1"/>
                </a:solidFill>
                <a:latin typeface="Calibri"/>
              </a:defRPr>
            </a:lvl5pPr>
          </a:lstStyle>
          <a:p>
            <a:pPr marL="756720" indent="-756720"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925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  <a:p>
            <a:pPr marL="2270520" lvl="1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7950" b="0" u="none" strike="noStrike">
                <a:solidFill>
                  <a:schemeClr val="lt1"/>
                </a:solidFill>
                <a:latin typeface="Calibri"/>
              </a:rPr>
              <a:t>Deuxième niveau</a:t>
            </a:r>
          </a:p>
          <a:p>
            <a:pPr marL="3784320" lvl="2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6600" b="0" u="none" strike="noStrike">
                <a:solidFill>
                  <a:schemeClr val="lt1"/>
                </a:solidFill>
                <a:latin typeface="Calibri"/>
              </a:rPr>
              <a:t>Troisième niveau</a:t>
            </a:r>
          </a:p>
          <a:p>
            <a:pPr marL="5298120" lvl="3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Quatrième niveau</a:t>
            </a:r>
          </a:p>
          <a:p>
            <a:pPr marL="6811920" lvl="4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Cinquième niveau</a:t>
            </a:r>
          </a:p>
        </p:txBody>
      </p:sp>
      <p:sp>
        <p:nvSpPr>
          <p:cNvPr id="141230079" name="PlaceHolder 3"/>
          <p:cNvSpPr>
            <a:spLocks noGrp="1"/>
          </p:cNvSpPr>
          <p:nvPr>
            <p:ph type="dt" idx="19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14905772" name="PlaceHolder 4"/>
          <p:cNvSpPr>
            <a:spLocks noGrp="1"/>
          </p:cNvSpPr>
          <p:nvPr>
            <p:ph type="ftr" idx="20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039211939" name="PlaceHolder 5"/>
          <p:cNvSpPr>
            <a:spLocks noGrp="1"/>
          </p:cNvSpPr>
          <p:nvPr>
            <p:ph type="sldNum" idx="21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9A450D33-6C50-4018-966F-CFF8776017EF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re de section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2501280" name="PlaceHolder 1"/>
          <p:cNvSpPr>
            <a:spLocks noGrp="1"/>
          </p:cNvSpPr>
          <p:nvPr>
            <p:ph type="title"/>
          </p:nvPr>
        </p:nvSpPr>
        <p:spPr bwMode="auto">
          <a:xfrm>
            <a:off x="2065680" y="10671120"/>
            <a:ext cx="26110080" cy="17803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3027600">
              <a:lnSpc>
                <a:spcPct val="90000"/>
              </a:lnSpc>
              <a:buNone/>
              <a:tabLst>
                <a:tab pos="0" algn="l"/>
              </a:tabLst>
              <a:defRPr lang="fr-FR" sz="19850" b="0" u="none" strike="noStrike">
                <a:solidFill>
                  <a:schemeClr val="lt1"/>
                </a:solidFill>
                <a:latin typeface="Calibri Light"/>
              </a:defRPr>
            </a:lvl1pPr>
          </a:lstStyle>
          <a:p>
            <a:pPr indent="0" algn="l" defTabSz="3027600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fr-FR" sz="19850" b="0" u="none" strike="noStrike">
                <a:solidFill>
                  <a:schemeClr val="lt1"/>
                </a:solidFill>
                <a:latin typeface="Calibri Light"/>
              </a:rPr>
              <a:t>Modifiez le style du titre</a:t>
            </a:r>
          </a:p>
        </p:txBody>
      </p:sp>
      <p:sp>
        <p:nvSpPr>
          <p:cNvPr id="1150525598" name="PlaceHolder 2"/>
          <p:cNvSpPr>
            <a:spLocks noGrp="1"/>
          </p:cNvSpPr>
          <p:nvPr>
            <p:ph type="body"/>
          </p:nvPr>
        </p:nvSpPr>
        <p:spPr bwMode="auto">
          <a:xfrm>
            <a:off x="2065680" y="28644840"/>
            <a:ext cx="26110080" cy="936107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228600" indent="0" algn="l" defTabSz="3027600">
              <a:lnSpc>
                <a:spcPct val="90000"/>
              </a:lnSpc>
              <a:spcBef>
                <a:spcPts val="3310"/>
              </a:spcBef>
              <a:buNone/>
              <a:tabLst>
                <a:tab pos="0" algn="l"/>
              </a:tabLst>
              <a:defRPr lang="fr-FR" sz="7950" b="0" u="none" strike="noStrike">
                <a:solidFill>
                  <a:schemeClr val="lt1"/>
                </a:solidFill>
                <a:latin typeface="Calibri"/>
              </a:defRPr>
            </a:lvl1pPr>
          </a:lstStyle>
          <a:p>
            <a:pPr marL="228600" indent="0" algn="l" defTabSz="3027600">
              <a:lnSpc>
                <a:spcPct val="90000"/>
              </a:lnSpc>
              <a:spcBef>
                <a:spcPts val="3310"/>
              </a:spcBef>
              <a:buNone/>
              <a:tabLst>
                <a:tab pos="0" algn="l"/>
              </a:tabLst>
              <a:defRPr/>
            </a:pPr>
            <a:r>
              <a:rPr lang="fr-FR" sz="795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</p:txBody>
      </p:sp>
      <p:sp>
        <p:nvSpPr>
          <p:cNvPr id="1830757550" name="PlaceHolder 3"/>
          <p:cNvSpPr>
            <a:spLocks noGrp="1"/>
          </p:cNvSpPr>
          <p:nvPr>
            <p:ph type="dt" idx="22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2942708" name="PlaceHolder 4"/>
          <p:cNvSpPr>
            <a:spLocks noGrp="1"/>
          </p:cNvSpPr>
          <p:nvPr>
            <p:ph type="ftr" idx="23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858740322" name="PlaceHolder 5"/>
          <p:cNvSpPr>
            <a:spLocks noGrp="1"/>
          </p:cNvSpPr>
          <p:nvPr>
            <p:ph type="sldNum" idx="24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918EBD09-772A-47BC-A12D-224C2359F1B9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Deux contenus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8767974" name="PlaceHolder 1"/>
          <p:cNvSpPr>
            <a:spLocks noGrp="1"/>
          </p:cNvSpPr>
          <p:nvPr>
            <p:ph type="title"/>
          </p:nvPr>
        </p:nvSpPr>
        <p:spPr bwMode="auto">
          <a:xfrm>
            <a:off x="2081520" y="2278800"/>
            <a:ext cx="26110080" cy="8271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3027600">
              <a:lnSpc>
                <a:spcPct val="90000"/>
              </a:lnSpc>
              <a:buNone/>
              <a:tabLst>
                <a:tab pos="0" algn="l"/>
              </a:tabLst>
              <a:defRPr lang="fr-FR" sz="14550" b="0" u="none" strike="noStrike">
                <a:solidFill>
                  <a:schemeClr val="lt1"/>
                </a:solidFill>
                <a:latin typeface="Calibri Light"/>
              </a:defRPr>
            </a:lvl1pPr>
          </a:lstStyle>
          <a:p>
            <a:pPr indent="0" algn="l" defTabSz="3027600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fr-FR" sz="14550" b="0" u="none" strike="noStrike">
                <a:solidFill>
                  <a:schemeClr val="lt1"/>
                </a:solidFill>
                <a:latin typeface="Calibri Light"/>
              </a:rPr>
              <a:t>Modifiez le style du titre</a:t>
            </a:r>
          </a:p>
        </p:txBody>
      </p:sp>
      <p:sp>
        <p:nvSpPr>
          <p:cNvPr id="1226808633" name="PlaceHolder 2"/>
          <p:cNvSpPr>
            <a:spLocks noGrp="1"/>
          </p:cNvSpPr>
          <p:nvPr>
            <p:ph type="body"/>
          </p:nvPr>
        </p:nvSpPr>
        <p:spPr bwMode="auto">
          <a:xfrm>
            <a:off x="2081520" y="11394360"/>
            <a:ext cx="12864960" cy="27156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 lang="fr-FR" sz="9250" b="0" u="none" strike="noStrike">
                <a:solidFill>
                  <a:schemeClr val="lt1"/>
                </a:solidFill>
                <a:latin typeface="Calibri"/>
              </a:defRPr>
            </a:lvl1pPr>
            <a:lvl2pPr lvl="1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7950" b="0" u="none" strike="noStrike">
                <a:solidFill>
                  <a:schemeClr val="lt1"/>
                </a:solidFill>
                <a:latin typeface="Calibri"/>
              </a:defRPr>
            </a:lvl2pPr>
            <a:lvl3pPr lvl="2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6600" b="0" u="none" strike="noStrike">
                <a:solidFill>
                  <a:schemeClr val="lt1"/>
                </a:solidFill>
                <a:latin typeface="Calibri"/>
              </a:defRPr>
            </a:lvl3pPr>
            <a:lvl4pPr lvl="3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5950" b="0" u="none" strike="noStrike">
                <a:solidFill>
                  <a:schemeClr val="lt1"/>
                </a:solidFill>
                <a:latin typeface="Calibri"/>
              </a:defRPr>
            </a:lvl4pPr>
            <a:lvl5pPr lvl="4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5950" b="0" u="none" strike="noStrike">
                <a:solidFill>
                  <a:schemeClr val="lt1"/>
                </a:solidFill>
                <a:latin typeface="Calibri"/>
              </a:defRPr>
            </a:lvl5pPr>
          </a:lstStyle>
          <a:p>
            <a:pPr marL="756720" indent="-756720"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925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  <a:p>
            <a:pPr marL="2270520" lvl="1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7950" b="0" u="none" strike="noStrike">
                <a:solidFill>
                  <a:schemeClr val="lt1"/>
                </a:solidFill>
                <a:latin typeface="Calibri"/>
              </a:rPr>
              <a:t>Deuxième niveau</a:t>
            </a:r>
          </a:p>
          <a:p>
            <a:pPr marL="3784320" lvl="2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6600" b="0" u="none" strike="noStrike">
                <a:solidFill>
                  <a:schemeClr val="lt1"/>
                </a:solidFill>
                <a:latin typeface="Calibri"/>
              </a:rPr>
              <a:t>Troisième niveau</a:t>
            </a:r>
          </a:p>
          <a:p>
            <a:pPr marL="5298120" lvl="3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Quatrième niveau</a:t>
            </a:r>
          </a:p>
          <a:p>
            <a:pPr marL="6811920" lvl="4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Cinquième niveau</a:t>
            </a:r>
          </a:p>
        </p:txBody>
      </p:sp>
      <p:sp>
        <p:nvSpPr>
          <p:cNvPr id="1556037594" name="PlaceHolder 3"/>
          <p:cNvSpPr>
            <a:spLocks noGrp="1"/>
          </p:cNvSpPr>
          <p:nvPr>
            <p:ph type="body"/>
          </p:nvPr>
        </p:nvSpPr>
        <p:spPr bwMode="auto">
          <a:xfrm>
            <a:off x="15327000" y="11394360"/>
            <a:ext cx="12864960" cy="27156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 lang="fr-FR" sz="9250" b="0" u="none" strike="noStrike">
                <a:solidFill>
                  <a:schemeClr val="lt1"/>
                </a:solidFill>
                <a:latin typeface="Calibri"/>
              </a:defRPr>
            </a:lvl1pPr>
            <a:lvl2pPr lvl="1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7950" b="0" u="none" strike="noStrike">
                <a:solidFill>
                  <a:schemeClr val="lt1"/>
                </a:solidFill>
                <a:latin typeface="Calibri"/>
              </a:defRPr>
            </a:lvl2pPr>
            <a:lvl3pPr lvl="2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6600" b="0" u="none" strike="noStrike">
                <a:solidFill>
                  <a:schemeClr val="lt1"/>
                </a:solidFill>
                <a:latin typeface="Calibri"/>
              </a:defRPr>
            </a:lvl3pPr>
            <a:lvl4pPr lvl="3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5950" b="0" u="none" strike="noStrike">
                <a:solidFill>
                  <a:schemeClr val="lt1"/>
                </a:solidFill>
                <a:latin typeface="Calibri"/>
              </a:defRPr>
            </a:lvl4pPr>
            <a:lvl5pPr lvl="4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5950" b="0" u="none" strike="noStrike">
                <a:solidFill>
                  <a:schemeClr val="lt1"/>
                </a:solidFill>
                <a:latin typeface="Calibri"/>
              </a:defRPr>
            </a:lvl5pPr>
          </a:lstStyle>
          <a:p>
            <a:pPr marL="756720" indent="-756720"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925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  <a:p>
            <a:pPr marL="2270520" lvl="1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7950" b="0" u="none" strike="noStrike">
                <a:solidFill>
                  <a:schemeClr val="lt1"/>
                </a:solidFill>
                <a:latin typeface="Calibri"/>
              </a:rPr>
              <a:t>Deuxième niveau</a:t>
            </a:r>
          </a:p>
          <a:p>
            <a:pPr marL="3784320" lvl="2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6600" b="0" u="none" strike="noStrike">
                <a:solidFill>
                  <a:schemeClr val="lt1"/>
                </a:solidFill>
                <a:latin typeface="Calibri"/>
              </a:rPr>
              <a:t>Troisième niveau</a:t>
            </a:r>
          </a:p>
          <a:p>
            <a:pPr marL="5298120" lvl="3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Quatrième niveau</a:t>
            </a:r>
          </a:p>
          <a:p>
            <a:pPr marL="6811920" lvl="4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Cinquième niveau</a:t>
            </a:r>
          </a:p>
        </p:txBody>
      </p:sp>
      <p:sp>
        <p:nvSpPr>
          <p:cNvPr id="502944883" name="PlaceHolder 4"/>
          <p:cNvSpPr>
            <a:spLocks noGrp="1"/>
          </p:cNvSpPr>
          <p:nvPr>
            <p:ph type="dt" idx="25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50586298" name="PlaceHolder 5"/>
          <p:cNvSpPr>
            <a:spLocks noGrp="1"/>
          </p:cNvSpPr>
          <p:nvPr>
            <p:ph type="ftr" idx="26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852242451" name="PlaceHolder 6"/>
          <p:cNvSpPr>
            <a:spLocks noGrp="1"/>
          </p:cNvSpPr>
          <p:nvPr>
            <p:ph type="sldNum" idx="27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6AAF6387-779A-40BE-B369-09AAEDEFD105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Comparaison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46752729" name="PlaceHolder 1"/>
          <p:cNvSpPr>
            <a:spLocks noGrp="1"/>
          </p:cNvSpPr>
          <p:nvPr>
            <p:ph type="title"/>
          </p:nvPr>
        </p:nvSpPr>
        <p:spPr bwMode="auto">
          <a:xfrm>
            <a:off x="2085480" y="2278800"/>
            <a:ext cx="26110080" cy="8271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3027600">
              <a:lnSpc>
                <a:spcPct val="90000"/>
              </a:lnSpc>
              <a:buNone/>
              <a:tabLst>
                <a:tab pos="0" algn="l"/>
              </a:tabLst>
              <a:defRPr lang="fr-FR" sz="14550" b="0" u="none" strike="noStrike">
                <a:solidFill>
                  <a:schemeClr val="lt1"/>
                </a:solidFill>
                <a:latin typeface="Calibri Light"/>
              </a:defRPr>
            </a:lvl1pPr>
          </a:lstStyle>
          <a:p>
            <a:pPr indent="0" algn="l" defTabSz="3027600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fr-FR" sz="14550" b="0" u="none" strike="noStrike">
                <a:solidFill>
                  <a:schemeClr val="lt1"/>
                </a:solidFill>
                <a:latin typeface="Calibri Light"/>
              </a:rPr>
              <a:t>Modifiez le style du titre</a:t>
            </a:r>
          </a:p>
        </p:txBody>
      </p:sp>
      <p:sp>
        <p:nvSpPr>
          <p:cNvPr id="1765284957" name="PlaceHolder 2"/>
          <p:cNvSpPr>
            <a:spLocks noGrp="1"/>
          </p:cNvSpPr>
          <p:nvPr>
            <p:ph type="body"/>
          </p:nvPr>
        </p:nvSpPr>
        <p:spPr bwMode="auto">
          <a:xfrm>
            <a:off x="2085480" y="10492920"/>
            <a:ext cx="12805560" cy="5140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marL="228600" indent="0" algn="l" defTabSz="3027600">
              <a:lnSpc>
                <a:spcPct val="90000"/>
              </a:lnSpc>
              <a:spcBef>
                <a:spcPts val="3310"/>
              </a:spcBef>
              <a:buNone/>
              <a:tabLst>
                <a:tab pos="0" algn="l"/>
              </a:tabLst>
              <a:defRPr lang="fr-FR" sz="7950" b="1" u="none" strike="noStrike">
                <a:solidFill>
                  <a:schemeClr val="lt1"/>
                </a:solidFill>
                <a:latin typeface="Calibri"/>
              </a:defRPr>
            </a:lvl1pPr>
          </a:lstStyle>
          <a:p>
            <a:pPr marL="228600" indent="0" algn="l" defTabSz="3027600">
              <a:lnSpc>
                <a:spcPct val="90000"/>
              </a:lnSpc>
              <a:spcBef>
                <a:spcPts val="3310"/>
              </a:spcBef>
              <a:buNone/>
              <a:tabLst>
                <a:tab pos="0" algn="l"/>
              </a:tabLst>
              <a:defRPr/>
            </a:pPr>
            <a:r>
              <a:rPr lang="fr-FR" sz="7950" b="1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  <a:endParaRPr lang="fr-FR" sz="795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2822222" name="PlaceHolder 3"/>
          <p:cNvSpPr>
            <a:spLocks noGrp="1"/>
          </p:cNvSpPr>
          <p:nvPr>
            <p:ph type="body"/>
          </p:nvPr>
        </p:nvSpPr>
        <p:spPr bwMode="auto">
          <a:xfrm>
            <a:off x="2085480" y="15635160"/>
            <a:ext cx="12805560" cy="22995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fr-FR" sz="9250" b="0" u="none" strike="noStrike">
                <a:solidFill>
                  <a:schemeClr val="lt1"/>
                </a:solidFill>
                <a:latin typeface="Calibri"/>
              </a:defRPr>
            </a:lvl1pPr>
            <a:lvl2pPr lvl="1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fr-FR" sz="7950" b="0" u="none" strike="noStrike">
                <a:solidFill>
                  <a:schemeClr val="lt1"/>
                </a:solidFill>
                <a:latin typeface="Calibri"/>
              </a:defRPr>
            </a:lvl2pPr>
            <a:lvl3pPr lvl="2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fr-FR" sz="6600" b="0" u="none" strike="noStrike">
                <a:solidFill>
                  <a:schemeClr val="lt1"/>
                </a:solidFill>
                <a:latin typeface="Calibri"/>
              </a:defRPr>
            </a:lvl3pPr>
            <a:lvl4pPr lvl="3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fr-FR" sz="5950" b="0" u="none" strike="noStrike">
                <a:solidFill>
                  <a:schemeClr val="lt1"/>
                </a:solidFill>
                <a:latin typeface="Calibri"/>
              </a:defRPr>
            </a:lvl4pPr>
            <a:lvl5pPr lvl="4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fr-FR" sz="5950" b="0" u="none" strike="noStrike">
                <a:solidFill>
                  <a:schemeClr val="lt1"/>
                </a:solidFill>
                <a:latin typeface="Calibri"/>
              </a:defRPr>
            </a:lvl5pPr>
          </a:lstStyle>
          <a:p>
            <a:pPr marL="756720" indent="-756720"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/>
            </a:pPr>
            <a:r>
              <a:rPr lang="fr-FR" sz="925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  <a:p>
            <a:pPr marL="2270520" lvl="1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/>
            </a:pPr>
            <a:r>
              <a:rPr lang="fr-FR" sz="7950" b="0" u="none" strike="noStrike">
                <a:solidFill>
                  <a:schemeClr val="lt1"/>
                </a:solidFill>
                <a:latin typeface="Calibri"/>
              </a:rPr>
              <a:t>Deuxième niveau</a:t>
            </a:r>
          </a:p>
          <a:p>
            <a:pPr marL="3784320" lvl="2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/>
            </a:pPr>
            <a:r>
              <a:rPr lang="fr-FR" sz="6600" b="0" u="none" strike="noStrike">
                <a:solidFill>
                  <a:schemeClr val="lt1"/>
                </a:solidFill>
                <a:latin typeface="Calibri"/>
              </a:rPr>
              <a:t>Troisième niveau</a:t>
            </a:r>
          </a:p>
          <a:p>
            <a:pPr marL="5298120" lvl="3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Quatrième niveau</a:t>
            </a:r>
          </a:p>
          <a:p>
            <a:pPr marL="6811920" lvl="4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Cinquième niveau</a:t>
            </a:r>
          </a:p>
        </p:txBody>
      </p:sp>
      <p:sp>
        <p:nvSpPr>
          <p:cNvPr id="2065685764" name="PlaceHolder 4"/>
          <p:cNvSpPr>
            <a:spLocks noGrp="1"/>
          </p:cNvSpPr>
          <p:nvPr>
            <p:ph type="body"/>
          </p:nvPr>
        </p:nvSpPr>
        <p:spPr bwMode="auto">
          <a:xfrm>
            <a:off x="15327000" y="10492920"/>
            <a:ext cx="12868920" cy="5140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marL="228600" indent="0" algn="l" defTabSz="3027600">
              <a:lnSpc>
                <a:spcPct val="90000"/>
              </a:lnSpc>
              <a:spcBef>
                <a:spcPts val="3310"/>
              </a:spcBef>
              <a:buNone/>
              <a:tabLst>
                <a:tab pos="0" algn="l"/>
              </a:tabLst>
              <a:defRPr lang="fr-FR" sz="7950" b="1" u="none" strike="noStrike">
                <a:solidFill>
                  <a:schemeClr val="lt1"/>
                </a:solidFill>
                <a:latin typeface="Calibri"/>
              </a:defRPr>
            </a:lvl1pPr>
          </a:lstStyle>
          <a:p>
            <a:pPr marL="228600" indent="0" algn="l" defTabSz="3027600">
              <a:lnSpc>
                <a:spcPct val="90000"/>
              </a:lnSpc>
              <a:spcBef>
                <a:spcPts val="3310"/>
              </a:spcBef>
              <a:buNone/>
              <a:tabLst>
                <a:tab pos="0" algn="l"/>
              </a:tabLst>
              <a:defRPr/>
            </a:pPr>
            <a:r>
              <a:rPr lang="fr-FR" sz="7950" b="1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  <a:endParaRPr lang="fr-FR" sz="795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14237197" name="PlaceHolder 5"/>
          <p:cNvSpPr>
            <a:spLocks noGrp="1"/>
          </p:cNvSpPr>
          <p:nvPr>
            <p:ph type="body"/>
          </p:nvPr>
        </p:nvSpPr>
        <p:spPr bwMode="auto">
          <a:xfrm>
            <a:off x="15327000" y="15635160"/>
            <a:ext cx="12868920" cy="22995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fr-FR" sz="9250" b="0" u="none" strike="noStrike">
                <a:solidFill>
                  <a:schemeClr val="lt1"/>
                </a:solidFill>
                <a:latin typeface="Calibri"/>
              </a:defRPr>
            </a:lvl1pPr>
            <a:lvl2pPr lvl="1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fr-FR" sz="7950" b="0" u="none" strike="noStrike">
                <a:solidFill>
                  <a:schemeClr val="lt1"/>
                </a:solidFill>
                <a:latin typeface="Calibri"/>
              </a:defRPr>
            </a:lvl2pPr>
            <a:lvl3pPr lvl="2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fr-FR" sz="6600" b="0" u="none" strike="noStrike">
                <a:solidFill>
                  <a:schemeClr val="lt1"/>
                </a:solidFill>
                <a:latin typeface="Calibri"/>
              </a:defRPr>
            </a:lvl3pPr>
            <a:lvl4pPr lvl="3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fr-FR" sz="5950" b="0" u="none" strike="noStrike">
                <a:solidFill>
                  <a:schemeClr val="lt1"/>
                </a:solidFill>
                <a:latin typeface="Calibri"/>
              </a:defRPr>
            </a:lvl4pPr>
            <a:lvl5pPr lvl="4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fr-FR" sz="5950" b="0" u="none" strike="noStrike">
                <a:solidFill>
                  <a:schemeClr val="lt1"/>
                </a:solidFill>
                <a:latin typeface="Calibri"/>
              </a:defRPr>
            </a:lvl5pPr>
          </a:lstStyle>
          <a:p>
            <a:pPr marL="756720" indent="-756720"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/>
            </a:pPr>
            <a:r>
              <a:rPr lang="fr-FR" sz="925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  <a:p>
            <a:pPr marL="2270520" lvl="1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/>
            </a:pPr>
            <a:r>
              <a:rPr lang="fr-FR" sz="7950" b="0" u="none" strike="noStrike">
                <a:solidFill>
                  <a:schemeClr val="lt1"/>
                </a:solidFill>
                <a:latin typeface="Calibri"/>
              </a:rPr>
              <a:t>Deuxième niveau</a:t>
            </a:r>
          </a:p>
          <a:p>
            <a:pPr marL="3784320" lvl="2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/>
            </a:pPr>
            <a:r>
              <a:rPr lang="fr-FR" sz="6600" b="0" u="none" strike="noStrike">
                <a:solidFill>
                  <a:schemeClr val="lt1"/>
                </a:solidFill>
                <a:latin typeface="Calibri"/>
              </a:rPr>
              <a:t>Troisième niveau</a:t>
            </a:r>
          </a:p>
          <a:p>
            <a:pPr marL="5298120" lvl="3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Quatrième niveau</a:t>
            </a:r>
          </a:p>
          <a:p>
            <a:pPr marL="6811920" lvl="4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Cinquième niveau</a:t>
            </a:r>
          </a:p>
        </p:txBody>
      </p:sp>
      <p:sp>
        <p:nvSpPr>
          <p:cNvPr id="518725989" name="PlaceHolder 6"/>
          <p:cNvSpPr>
            <a:spLocks noGrp="1"/>
          </p:cNvSpPr>
          <p:nvPr>
            <p:ph type="dt" idx="28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94534381" name="PlaceHolder 7"/>
          <p:cNvSpPr>
            <a:spLocks noGrp="1"/>
          </p:cNvSpPr>
          <p:nvPr>
            <p:ph type="ftr" idx="29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509891470" name="PlaceHolder 8"/>
          <p:cNvSpPr>
            <a:spLocks noGrp="1"/>
          </p:cNvSpPr>
          <p:nvPr>
            <p:ph type="sldNum" idx="30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3E0103CB-281B-4050-9C89-F7CF77759D88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re seul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9882923" name="PlaceHolder 1"/>
          <p:cNvSpPr>
            <a:spLocks noGrp="1"/>
          </p:cNvSpPr>
          <p:nvPr>
            <p:ph type="title"/>
          </p:nvPr>
        </p:nvSpPr>
        <p:spPr bwMode="auto">
          <a:xfrm>
            <a:off x="2081520" y="2278800"/>
            <a:ext cx="26110080" cy="8271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3027600">
              <a:lnSpc>
                <a:spcPct val="90000"/>
              </a:lnSpc>
              <a:buNone/>
              <a:tabLst>
                <a:tab pos="0" algn="l"/>
              </a:tabLst>
              <a:defRPr lang="fr-FR" sz="14550" b="0" u="none" strike="noStrike">
                <a:solidFill>
                  <a:schemeClr val="lt1"/>
                </a:solidFill>
                <a:latin typeface="Calibri Light"/>
              </a:defRPr>
            </a:lvl1pPr>
          </a:lstStyle>
          <a:p>
            <a:pPr indent="0" algn="l" defTabSz="3027600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fr-FR" sz="14550" b="0" u="none" strike="noStrike">
                <a:solidFill>
                  <a:schemeClr val="lt1"/>
                </a:solidFill>
                <a:latin typeface="Calibri Light"/>
              </a:rPr>
              <a:t>Modifiez le style du titre</a:t>
            </a:r>
          </a:p>
        </p:txBody>
      </p:sp>
      <p:sp>
        <p:nvSpPr>
          <p:cNvPr id="1517042149" name="PlaceHolder 2"/>
          <p:cNvSpPr>
            <a:spLocks noGrp="1"/>
          </p:cNvSpPr>
          <p:nvPr>
            <p:ph type="dt" idx="31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57351400" name="PlaceHolder 3"/>
          <p:cNvSpPr>
            <a:spLocks noGrp="1"/>
          </p:cNvSpPr>
          <p:nvPr>
            <p:ph type="ftr" idx="32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446851954" name="PlaceHolder 4"/>
          <p:cNvSpPr>
            <a:spLocks noGrp="1"/>
          </p:cNvSpPr>
          <p:nvPr>
            <p:ph type="sldNum" idx="33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94969933-353B-47E9-B28B-2AE8AF47AF5A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6719" y="19961721"/>
            <a:ext cx="15649113" cy="100455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5572" y="7342453"/>
            <a:ext cx="15620261" cy="10026980"/>
          </a:xfrm>
          <a:prstGeom prst="rect">
            <a:avLst/>
          </a:prstGeom>
        </p:spPr>
      </p:pic>
      <p:sp>
        <p:nvSpPr>
          <p:cNvPr id="2109377941" name="Rectangle : coins arrondis 7"/>
          <p:cNvSpPr/>
          <p:nvPr/>
        </p:nvSpPr>
        <p:spPr bwMode="auto">
          <a:xfrm>
            <a:off x="0" y="0"/>
            <a:ext cx="30273120" cy="523008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defRPr/>
            </a:pPr>
            <a:endParaRPr lang="fr-BE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739026821" name="Rectangle à coins arrondis 4"/>
          <p:cNvSpPr/>
          <p:nvPr/>
        </p:nvSpPr>
        <p:spPr bwMode="auto">
          <a:xfrm>
            <a:off x="23761440" y="563760"/>
            <a:ext cx="5860080" cy="260568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defRPr/>
            </a:pPr>
            <a:endParaRPr lang="en-US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52569917" name="ZoneTexte 12"/>
          <p:cNvSpPr/>
          <p:nvPr/>
        </p:nvSpPr>
        <p:spPr bwMode="auto">
          <a:xfrm>
            <a:off x="7081200" y="1093011"/>
            <a:ext cx="16110720" cy="23068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en-US" sz="7200" dirty="0">
                <a:solidFill>
                  <a:srgbClr val="000000"/>
                </a:solidFill>
                <a:latin typeface="Arial"/>
              </a:rPr>
              <a:t>The nature of serial order codes in verbal working memory</a:t>
            </a:r>
            <a:endParaRPr lang="en-US" sz="72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490011" name="ZoneTexte 13"/>
          <p:cNvSpPr/>
          <p:nvPr/>
        </p:nvSpPr>
        <p:spPr bwMode="auto">
          <a:xfrm>
            <a:off x="8517240" y="3399881"/>
            <a:ext cx="13245119" cy="135276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en-GB" sz="4200" b="0" u="none" strike="noStrike" dirty="0">
                <a:solidFill>
                  <a:schemeClr val="dk1">
                    <a:lumMod val="10000"/>
                  </a:schemeClr>
                </a:solidFill>
                <a:latin typeface="Calibri"/>
                <a:ea typeface="Calibri"/>
              </a:rPr>
              <a:t>R. REMOUCHAMPS </a:t>
            </a:r>
            <a:r>
              <a:rPr lang="fr-BE" sz="4200" b="0" u="none" strike="noStrike" baseline="30000" dirty="0">
                <a:solidFill>
                  <a:schemeClr val="dk1">
                    <a:lumMod val="10000"/>
                  </a:schemeClr>
                </a:solidFill>
                <a:latin typeface="Calibri"/>
                <a:ea typeface="Calibri"/>
              </a:rPr>
              <a:t>a</a:t>
            </a:r>
            <a:r>
              <a:rPr lang="en-GB" sz="4200" b="0" u="none" strike="noStrike" dirty="0">
                <a:solidFill>
                  <a:schemeClr val="dk1">
                    <a:lumMod val="10000"/>
                  </a:schemeClr>
                </a:solidFill>
                <a:latin typeface="Calibri"/>
                <a:ea typeface="Calibri"/>
              </a:rPr>
              <a:t>, S. MAJERUS</a:t>
            </a:r>
            <a:r>
              <a:rPr lang="fr-BE" sz="4200" b="0" u="none" strike="noStrike" baseline="30000" dirty="0">
                <a:solidFill>
                  <a:schemeClr val="dk1">
                    <a:lumMod val="10000"/>
                  </a:schemeClr>
                </a:solidFill>
                <a:latin typeface="Calibri"/>
                <a:ea typeface="Calibri"/>
              </a:rPr>
              <a:t> a</a:t>
            </a:r>
            <a:r>
              <a:rPr lang="en-GB" sz="4200" b="0" u="none" strike="noStrike" dirty="0">
                <a:solidFill>
                  <a:schemeClr val="dk1">
                    <a:lumMod val="10000"/>
                  </a:schemeClr>
                </a:solidFill>
                <a:latin typeface="Calibri"/>
                <a:ea typeface="Calibri"/>
              </a:rPr>
              <a:t> </a:t>
            </a:r>
            <a:endParaRPr lang="en-US" sz="4200" b="0" u="none" strike="noStrike" dirty="0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  <a:defRPr/>
            </a:pPr>
            <a:r>
              <a:rPr lang="fr-BE" sz="4000" b="0" u="none" strike="noStrike" baseline="30000" dirty="0">
                <a:solidFill>
                  <a:schemeClr val="dk1">
                    <a:lumMod val="10000"/>
                  </a:schemeClr>
                </a:solidFill>
                <a:latin typeface="Calibri"/>
                <a:ea typeface="Calibri"/>
              </a:rPr>
              <a:t>a </a:t>
            </a:r>
            <a:r>
              <a:rPr lang="en-GB" sz="4000" b="0" u="none" strike="noStrike" dirty="0">
                <a:solidFill>
                  <a:schemeClr val="dk1">
                    <a:lumMod val="10000"/>
                  </a:schemeClr>
                </a:solidFill>
                <a:latin typeface="Calibri"/>
                <a:ea typeface="Calibri"/>
              </a:rPr>
              <a:t>University of Liège, Belgium</a:t>
            </a:r>
            <a:endParaRPr lang="en-US" sz="40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2529089" name="Rectangle 22"/>
          <p:cNvSpPr/>
          <p:nvPr/>
        </p:nvSpPr>
        <p:spPr bwMode="auto">
          <a:xfrm>
            <a:off x="263160" y="5229360"/>
            <a:ext cx="12990240" cy="1327680"/>
          </a:xfrm>
          <a:prstGeom prst="rect">
            <a:avLst/>
          </a:prstGeom>
          <a:solidFill>
            <a:schemeClr val="accent6"/>
          </a:solidFill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fr-BE" sz="5400" b="0" u="none" strike="noStrike">
                <a:solidFill>
                  <a:schemeClr val="lt2">
                    <a:lumMod val="10000"/>
                  </a:schemeClr>
                </a:solidFill>
                <a:latin typeface="Calibri"/>
              </a:rPr>
              <a:t>Introduction</a:t>
            </a:r>
            <a:endParaRPr lang="en-US" sz="5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5570647" name="Rectangle 22"/>
          <p:cNvSpPr/>
          <p:nvPr/>
        </p:nvSpPr>
        <p:spPr bwMode="auto">
          <a:xfrm>
            <a:off x="271440" y="28444151"/>
            <a:ext cx="13116600" cy="1272960"/>
          </a:xfrm>
          <a:prstGeom prst="rect">
            <a:avLst/>
          </a:prstGeom>
          <a:solidFill>
            <a:schemeClr val="accent6"/>
          </a:solidFill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en-US" sz="5400" b="0" u="none" strike="noStrike" dirty="0">
                <a:solidFill>
                  <a:schemeClr val="dk1">
                    <a:lumMod val="10000"/>
                  </a:schemeClr>
                </a:solidFill>
                <a:latin typeface="Myriad Pro"/>
              </a:rPr>
              <a:t>Methods</a:t>
            </a:r>
            <a:endParaRPr lang="en-US" sz="54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3157219" name="Rectangle 22"/>
          <p:cNvSpPr/>
          <p:nvPr/>
        </p:nvSpPr>
        <p:spPr bwMode="auto">
          <a:xfrm>
            <a:off x="14346720" y="32226265"/>
            <a:ext cx="15663960" cy="1272960"/>
          </a:xfrm>
          <a:prstGeom prst="rect">
            <a:avLst/>
          </a:prstGeom>
          <a:solidFill>
            <a:schemeClr val="accent6"/>
          </a:solidFill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fr-FR" sz="5400" b="0" u="none" strike="noStrike">
                <a:solidFill>
                  <a:schemeClr val="dk1">
                    <a:lumMod val="10000"/>
                  </a:schemeClr>
                </a:solidFill>
                <a:latin typeface="Myriad Pro"/>
              </a:rPr>
              <a:t>Discussion</a:t>
            </a:r>
            <a:endParaRPr lang="en-US" sz="5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536937" name="ZoneTexte 51"/>
          <p:cNvSpPr/>
          <p:nvPr/>
        </p:nvSpPr>
        <p:spPr bwMode="auto">
          <a:xfrm>
            <a:off x="14305595" y="33496025"/>
            <a:ext cx="15690239" cy="59078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457200">
              <a:lnSpc>
                <a:spcPct val="100000"/>
              </a:lnSpc>
              <a:defRPr/>
            </a:pPr>
            <a:r>
              <a:rPr lang="en-US" sz="5400" b="1" dirty="0">
                <a:solidFill>
                  <a:schemeClr val="lt2">
                    <a:lumMod val="10000"/>
                  </a:schemeClr>
                </a:solidFill>
              </a:rPr>
              <a:t>No interaction effects </a:t>
            </a:r>
            <a:r>
              <a:rPr lang="en-US" sz="5400" dirty="0">
                <a:solidFill>
                  <a:schemeClr val="lt2">
                    <a:lumMod val="10000"/>
                  </a:schemeClr>
                </a:solidFill>
              </a:rPr>
              <a:t>were observed for either accuracy or RTS, indicating that neither interference condition modified the distance effect. However, overall accuracy showed a </a:t>
            </a:r>
            <a:r>
              <a:rPr lang="en-US" sz="5400" b="1" dirty="0">
                <a:solidFill>
                  <a:schemeClr val="lt2">
                    <a:lumMod val="10000"/>
                  </a:schemeClr>
                </a:solidFill>
              </a:rPr>
              <a:t>standard distance effect</a:t>
            </a:r>
            <a:r>
              <a:rPr lang="en-US" sz="5400" dirty="0">
                <a:solidFill>
                  <a:schemeClr val="lt2">
                    <a:lumMod val="10000"/>
                  </a:schemeClr>
                </a:solidFill>
              </a:rPr>
              <a:t>, consistent with positional accounts, whereas RTs showed a non-monotonic pattern partly consistent with both accounts. </a:t>
            </a:r>
            <a:endParaRPr lang="en-US" sz="5400" b="1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4925514" name="Rectangle 22"/>
          <p:cNvSpPr/>
          <p:nvPr/>
        </p:nvSpPr>
        <p:spPr bwMode="auto">
          <a:xfrm>
            <a:off x="14346720" y="39403881"/>
            <a:ext cx="15672960" cy="1272960"/>
          </a:xfrm>
          <a:prstGeom prst="rect">
            <a:avLst/>
          </a:prstGeom>
          <a:solidFill>
            <a:schemeClr val="accent6"/>
          </a:solidFill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en-US" sz="5400" b="0" u="none" strike="noStrike" dirty="0">
                <a:solidFill>
                  <a:srgbClr val="000000"/>
                </a:solidFill>
                <a:latin typeface="Arial"/>
              </a:rPr>
              <a:t>References</a:t>
            </a:r>
          </a:p>
        </p:txBody>
      </p:sp>
      <p:sp>
        <p:nvSpPr>
          <p:cNvPr id="403450384" name="Rectangle 1"/>
          <p:cNvSpPr/>
          <p:nvPr/>
        </p:nvSpPr>
        <p:spPr bwMode="auto">
          <a:xfrm>
            <a:off x="14346720" y="40667841"/>
            <a:ext cx="15650280" cy="193753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lt2">
                    <a:lumMod val="10000"/>
                  </a:schemeClr>
                </a:solidFill>
              </a:rPr>
              <a:t>Burgess, N., &amp; Hitch, G. J. (1999). Memory for serial order: A network model of the phonological loop and its timing. Psychological review, 106(3), 551.</a:t>
            </a:r>
          </a:p>
          <a:p>
            <a:pPr>
              <a:defRPr/>
            </a:pPr>
            <a:r>
              <a:rPr lang="en-US" sz="2000" dirty="0" err="1">
                <a:solidFill>
                  <a:srgbClr val="000000"/>
                </a:solidFill>
              </a:rPr>
              <a:t>Oberauer</a:t>
            </a:r>
            <a:r>
              <a:rPr lang="en-US" sz="2000" dirty="0">
                <a:solidFill>
                  <a:srgbClr val="000000"/>
                </a:solidFill>
              </a:rPr>
              <a:t>, K., Lewandowsky, S., Farrell, S., </a:t>
            </a:r>
            <a:r>
              <a:rPr lang="en-US" sz="2000" dirty="0" err="1">
                <a:solidFill>
                  <a:srgbClr val="000000"/>
                </a:solidFill>
              </a:rPr>
              <a:t>Jarrold</a:t>
            </a:r>
            <a:r>
              <a:rPr lang="en-US" sz="2000" dirty="0">
                <a:solidFill>
                  <a:srgbClr val="000000"/>
                </a:solidFill>
              </a:rPr>
              <a:t>, C., &amp; Greaves, M. (2012). Modeling working memory: An interference model of complex span. </a:t>
            </a:r>
            <a:r>
              <a:rPr lang="en-US" sz="2000" dirty="0" err="1">
                <a:solidFill>
                  <a:srgbClr val="000000"/>
                </a:solidFill>
              </a:rPr>
              <a:t>Psychonomic</a:t>
            </a:r>
            <a:r>
              <a:rPr lang="en-US" sz="2000" dirty="0">
                <a:solidFill>
                  <a:srgbClr val="000000"/>
                </a:solidFill>
              </a:rPr>
              <a:t> bulletin &amp; review, 19(5), 779-819.</a:t>
            </a:r>
          </a:p>
          <a:p>
            <a:pPr>
              <a:defRPr/>
            </a:pPr>
            <a:r>
              <a:rPr lang="en-US" sz="2000" dirty="0" err="1">
                <a:solidFill>
                  <a:srgbClr val="000000"/>
                </a:solidFill>
              </a:rPr>
              <a:t>Ebbinghaus</a:t>
            </a:r>
            <a:r>
              <a:rPr lang="en-US" sz="2000" dirty="0">
                <a:solidFill>
                  <a:srgbClr val="000000"/>
                </a:solidFill>
              </a:rPr>
              <a:t>, H. E. Memory: A contribution to experimental psychology. New York: Dover, 1964. (Originally published,1885.)</a:t>
            </a:r>
          </a:p>
          <a:p>
            <a:pPr>
              <a:defRPr/>
            </a:pP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Leys, C., Ley, C., Klein, O., Bernard, P., &amp; Licata, L. (2013). Detecting outliers: Do not use standard deviation around the mean, use absolute deviation around the median. </a:t>
            </a:r>
            <a:r>
              <a:rPr lang="en-US" sz="2000" i="1" dirty="0">
                <a:solidFill>
                  <a:schemeClr val="bg1">
                    <a:lumMod val="10000"/>
                  </a:schemeClr>
                </a:solidFill>
              </a:rPr>
              <a:t>Journal of experimental social psychology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, </a:t>
            </a:r>
            <a:r>
              <a:rPr lang="en-US" sz="2000" i="1" dirty="0">
                <a:solidFill>
                  <a:schemeClr val="bg1">
                    <a:lumMod val="10000"/>
                  </a:schemeClr>
                </a:solidFill>
              </a:rPr>
              <a:t>49</a:t>
            </a:r>
            <a:r>
              <a:rPr lang="en-US" sz="2000" dirty="0">
                <a:solidFill>
                  <a:schemeClr val="bg1">
                    <a:lumMod val="10000"/>
                  </a:schemeClr>
                </a:solidFill>
              </a:rPr>
              <a:t>(4), 764-766.</a:t>
            </a:r>
            <a:endParaRPr lang="en-US" sz="2000" b="0" u="none" strike="noStrike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275611465" name="ZoneTexte 3"/>
          <p:cNvSpPr/>
          <p:nvPr/>
        </p:nvSpPr>
        <p:spPr bwMode="auto">
          <a:xfrm>
            <a:off x="271440" y="6573960"/>
            <a:ext cx="12981960" cy="116017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571680" indent="-571680">
              <a:buClr>
                <a:srgbClr val="181717"/>
              </a:buClr>
              <a:buFont typeface="Arial"/>
              <a:buChar char="•"/>
              <a:defRPr/>
            </a:pPr>
            <a:r>
              <a:rPr lang="en-US" sz="4400" dirty="0">
                <a:solidFill>
                  <a:schemeClr val="lt2">
                    <a:lumMod val="10000"/>
                  </a:schemeClr>
                </a:solidFill>
              </a:rPr>
              <a:t>The nature of codes used for representing </a:t>
            </a:r>
            <a:r>
              <a:rPr lang="en-US" sz="4400" b="1" dirty="0">
                <a:solidFill>
                  <a:schemeClr val="lt2">
                    <a:lumMod val="10000"/>
                  </a:schemeClr>
                </a:solidFill>
              </a:rPr>
              <a:t>serial order in verbal working memory</a:t>
            </a:r>
            <a:r>
              <a:rPr lang="en-US" sz="4400" dirty="0">
                <a:solidFill>
                  <a:schemeClr val="lt2">
                    <a:lumMod val="10000"/>
                  </a:schemeClr>
                </a:solidFill>
              </a:rPr>
              <a:t> (WM) is a critical yet unresolved question</a:t>
            </a:r>
          </a:p>
          <a:p>
            <a:pPr marL="571680" indent="-571680">
              <a:buClr>
                <a:srgbClr val="181717"/>
              </a:buClr>
              <a:buFont typeface="Arial"/>
              <a:buChar char="•"/>
              <a:defRPr/>
            </a:pPr>
            <a:r>
              <a:rPr lang="en-US" sz="4400" b="1" dirty="0">
                <a:solidFill>
                  <a:schemeClr val="lt2">
                    <a:lumMod val="10000"/>
                  </a:schemeClr>
                </a:solidFill>
              </a:rPr>
              <a:t>Positional models </a:t>
            </a:r>
            <a:r>
              <a:rPr lang="en-US" sz="4400" dirty="0">
                <a:solidFill>
                  <a:schemeClr val="lt2">
                    <a:lumMod val="10000"/>
                  </a:schemeClr>
                </a:solidFill>
              </a:rPr>
              <a:t>propose that serial order is encoded through position-item bindings (e.g., Burgess &amp; Hitch, 1999, </a:t>
            </a:r>
            <a:r>
              <a:rPr lang="en-US" sz="4400" dirty="0" err="1">
                <a:solidFill>
                  <a:schemeClr val="lt2">
                    <a:lumMod val="10000"/>
                  </a:schemeClr>
                </a:solidFill>
              </a:rPr>
              <a:t>Oberauer</a:t>
            </a:r>
            <a:r>
              <a:rPr lang="en-US" sz="4400" dirty="0">
                <a:solidFill>
                  <a:schemeClr val="lt2">
                    <a:lumMod val="10000"/>
                  </a:schemeClr>
                </a:solidFill>
              </a:rPr>
              <a:t> et al., 2012).</a:t>
            </a:r>
          </a:p>
          <a:p>
            <a:pPr marL="571680" indent="-571680">
              <a:buClr>
                <a:srgbClr val="181717"/>
              </a:buClr>
              <a:buFont typeface="Arial"/>
              <a:buChar char="•"/>
              <a:defRPr/>
            </a:pPr>
            <a:r>
              <a:rPr lang="en-US" sz="4400" b="1" dirty="0">
                <a:solidFill>
                  <a:schemeClr val="lt2">
                    <a:lumMod val="10000"/>
                  </a:schemeClr>
                </a:solidFill>
              </a:rPr>
              <a:t>Chaining models </a:t>
            </a:r>
            <a:r>
              <a:rPr lang="en-US" sz="4400" dirty="0">
                <a:solidFill>
                  <a:schemeClr val="lt2">
                    <a:lumMod val="10000"/>
                  </a:schemeClr>
                </a:solidFill>
              </a:rPr>
              <a:t>propose that serial order is represented by a chaining mechanism (i.e., relational codes) where each item predicts the next (Ebbinghaus, 1964).</a:t>
            </a:r>
          </a:p>
          <a:p>
            <a:pPr marL="571680" indent="-571680">
              <a:buClr>
                <a:srgbClr val="181717"/>
              </a:buClr>
              <a:buFont typeface="Arial"/>
              <a:buChar char="•"/>
              <a:defRPr/>
            </a:pPr>
            <a:r>
              <a:rPr lang="en-US" sz="4400" dirty="0">
                <a:solidFill>
                  <a:srgbClr val="000000"/>
                </a:solidFill>
              </a:rPr>
              <a:t>Both codes may operate independently or jointly, or only one type of the codes may be involved.</a:t>
            </a:r>
          </a:p>
          <a:p>
            <a:pPr marL="571680" indent="-571680">
              <a:buClr>
                <a:srgbClr val="181717"/>
              </a:buClr>
              <a:buFont typeface="Arial"/>
              <a:buChar char="•"/>
              <a:defRPr/>
            </a:pPr>
            <a:r>
              <a:rPr lang="en-US" sz="4400" dirty="0">
                <a:solidFill>
                  <a:srgbClr val="000000"/>
                </a:solidFill>
              </a:rPr>
              <a:t>We tested these predictions by</a:t>
            </a:r>
            <a:r>
              <a:rPr lang="en-US" sz="4400" b="1" dirty="0">
                <a:solidFill>
                  <a:srgbClr val="000000"/>
                </a:solidFill>
              </a:rPr>
              <a:t> </a:t>
            </a:r>
            <a:r>
              <a:rPr lang="en-US" sz="4400" dirty="0">
                <a:solidFill>
                  <a:srgbClr val="000000"/>
                </a:solidFill>
              </a:rPr>
              <a:t>selectively manipulating </a:t>
            </a:r>
            <a:r>
              <a:rPr lang="en-US" sz="4400" b="1" dirty="0">
                <a:solidFill>
                  <a:srgbClr val="000000"/>
                </a:solidFill>
              </a:rPr>
              <a:t>positional and relational interference during encoding of serial order information in WM, </a:t>
            </a:r>
            <a:r>
              <a:rPr lang="en-US" sz="4400" dirty="0">
                <a:solidFill>
                  <a:srgbClr val="000000"/>
                </a:solidFill>
              </a:rPr>
              <a:t>by examining the impact on the </a:t>
            </a:r>
            <a:r>
              <a:rPr lang="en-US" sz="4400" b="1" dirty="0">
                <a:solidFill>
                  <a:srgbClr val="000000"/>
                </a:solidFill>
              </a:rPr>
              <a:t>distance effect</a:t>
            </a:r>
            <a:r>
              <a:rPr lang="en-US" sz="4400" dirty="0">
                <a:solidFill>
                  <a:srgbClr val="000000"/>
                </a:solidFill>
              </a:rPr>
              <a:t>, a marker of serial order processing in WM.</a:t>
            </a:r>
            <a:endParaRPr lang="en-US" sz="4400" u="none" strike="noStrike" dirty="0">
              <a:solidFill>
                <a:srgbClr val="000000"/>
              </a:solidFill>
            </a:endParaRPr>
          </a:p>
        </p:txBody>
      </p:sp>
      <p:sp>
        <p:nvSpPr>
          <p:cNvPr id="1193990001" name="Rectangle 22"/>
          <p:cNvSpPr/>
          <p:nvPr/>
        </p:nvSpPr>
        <p:spPr bwMode="auto">
          <a:xfrm>
            <a:off x="14346720" y="5235840"/>
            <a:ext cx="15672960" cy="1327680"/>
          </a:xfrm>
          <a:prstGeom prst="rect">
            <a:avLst/>
          </a:prstGeom>
          <a:solidFill>
            <a:schemeClr val="accent6"/>
          </a:solidFill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en-US" sz="5400" b="0" u="none" strike="noStrike" dirty="0">
                <a:solidFill>
                  <a:srgbClr val="000000"/>
                </a:solidFill>
                <a:latin typeface="Calibri"/>
              </a:rPr>
              <a:t>Results</a:t>
            </a:r>
            <a:endParaRPr lang="en-US" sz="54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3874565" name="Rectangle 22"/>
          <p:cNvSpPr/>
          <p:nvPr/>
        </p:nvSpPr>
        <p:spPr bwMode="auto">
          <a:xfrm>
            <a:off x="271440" y="18554692"/>
            <a:ext cx="13115880" cy="1146960"/>
          </a:xfrm>
          <a:prstGeom prst="rect">
            <a:avLst/>
          </a:prstGeom>
          <a:solidFill>
            <a:schemeClr val="accent6"/>
          </a:solidFill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en-US" sz="5400" b="0" u="none" strike="noStrike">
                <a:solidFill>
                  <a:srgbClr val="000000"/>
                </a:solidFill>
                <a:latin typeface="Calibri"/>
              </a:rPr>
              <a:t>Hypotheses</a:t>
            </a:r>
            <a:endParaRPr lang="en-US" sz="5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4524140" name="Rectangle 9"/>
          <p:cNvSpPr/>
          <p:nvPr/>
        </p:nvSpPr>
        <p:spPr bwMode="auto">
          <a:xfrm>
            <a:off x="271439" y="19704236"/>
            <a:ext cx="13115881" cy="82161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4400" b="1" dirty="0">
                <a:solidFill>
                  <a:srgbClr val="000000"/>
                </a:solidFill>
              </a:rPr>
              <a:t>Standard distance effect</a:t>
            </a:r>
          </a:p>
          <a:p>
            <a:pPr>
              <a:defRPr/>
            </a:pPr>
            <a:r>
              <a:rPr lang="en-US" sz="4400" dirty="0">
                <a:solidFill>
                  <a:srgbClr val="000000"/>
                </a:solidFill>
              </a:rPr>
              <a:t>= higher accuracy  and faster RTs for large distances due to more distinctive </a:t>
            </a:r>
            <a:r>
              <a:rPr lang="en-US" sz="4400" b="1" dirty="0">
                <a:solidFill>
                  <a:srgbClr val="000000"/>
                </a:solidFill>
              </a:rPr>
              <a:t>positional</a:t>
            </a:r>
            <a:r>
              <a:rPr lang="en-US" sz="4400" dirty="0">
                <a:solidFill>
                  <a:srgbClr val="000000"/>
                </a:solidFill>
              </a:rPr>
              <a:t> separation of items to-be-compared</a:t>
            </a:r>
          </a:p>
          <a:p>
            <a:pPr>
              <a:defRPr/>
            </a:pPr>
            <a:r>
              <a:rPr lang="en-US" sz="4400" dirty="0">
                <a:solidFill>
                  <a:srgbClr val="000000"/>
                </a:solidFill>
              </a:rPr>
              <a:t>→ </a:t>
            </a:r>
            <a:r>
              <a:rPr lang="en-US" sz="4400" b="1" dirty="0">
                <a:solidFill>
                  <a:srgbClr val="000000"/>
                </a:solidFill>
              </a:rPr>
              <a:t>Positional interference: </a:t>
            </a:r>
            <a:r>
              <a:rPr lang="en-US" sz="4400" dirty="0">
                <a:solidFill>
                  <a:srgbClr val="000000"/>
                </a:solidFill>
              </a:rPr>
              <a:t>attenuates the effect             </a:t>
            </a:r>
            <a:r>
              <a:rPr lang="en-US" sz="4400" dirty="0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en-US" sz="4400" b="1" dirty="0">
                <a:solidFill>
                  <a:srgbClr val="000000"/>
                </a:solidFill>
              </a:rPr>
              <a:t>Relational interference: </a:t>
            </a:r>
            <a:r>
              <a:rPr lang="en-US" sz="4400" dirty="0">
                <a:solidFill>
                  <a:srgbClr val="000000"/>
                </a:solidFill>
              </a:rPr>
              <a:t>amplifies the effect</a:t>
            </a:r>
            <a:endParaRPr lang="en-US" sz="4400" b="1" dirty="0">
              <a:solidFill>
                <a:srgbClr val="000000"/>
              </a:solidFill>
            </a:endParaRPr>
          </a:p>
          <a:p>
            <a:pPr>
              <a:defRPr/>
            </a:pPr>
            <a:endParaRPr lang="en-US" sz="4400" dirty="0">
              <a:solidFill>
                <a:srgbClr val="00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4400" b="1" dirty="0">
                <a:solidFill>
                  <a:srgbClr val="000000"/>
                </a:solidFill>
              </a:rPr>
              <a:t>Reverse distance effect</a:t>
            </a:r>
          </a:p>
          <a:p>
            <a:pPr>
              <a:defRPr/>
            </a:pPr>
            <a:r>
              <a:rPr lang="en-US" sz="4400" dirty="0">
                <a:solidFill>
                  <a:srgbClr val="000000"/>
                </a:solidFill>
              </a:rPr>
              <a:t>= higher accuracy and faster RTs for shorter distances due to shorter item </a:t>
            </a:r>
            <a:r>
              <a:rPr lang="en-US" sz="4400" b="1" dirty="0">
                <a:solidFill>
                  <a:srgbClr val="000000"/>
                </a:solidFill>
              </a:rPr>
              <a:t>chains</a:t>
            </a:r>
            <a:r>
              <a:rPr lang="en-US" sz="4400" dirty="0">
                <a:solidFill>
                  <a:srgbClr val="000000"/>
                </a:solidFill>
              </a:rPr>
              <a:t> to examine</a:t>
            </a:r>
          </a:p>
          <a:p>
            <a:pPr>
              <a:defRPr/>
            </a:pPr>
            <a:r>
              <a:rPr lang="en-US" sz="4400" dirty="0">
                <a:solidFill>
                  <a:srgbClr val="000000"/>
                </a:solidFill>
              </a:rPr>
              <a:t>→ </a:t>
            </a:r>
            <a:r>
              <a:rPr lang="en-US" sz="4400" b="1" dirty="0">
                <a:solidFill>
                  <a:srgbClr val="000000"/>
                </a:solidFill>
              </a:rPr>
              <a:t>Relational interference: </a:t>
            </a:r>
            <a:r>
              <a:rPr lang="en-US" sz="4400" dirty="0">
                <a:solidFill>
                  <a:srgbClr val="000000"/>
                </a:solidFill>
              </a:rPr>
              <a:t>attenuates the effect</a:t>
            </a:r>
            <a:endParaRPr lang="en-US" sz="4400" b="1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 sz="4400" dirty="0">
                <a:solidFill>
                  <a:srgbClr val="000000"/>
                </a:solidFill>
              </a:rPr>
              <a:t>→ </a:t>
            </a:r>
            <a:r>
              <a:rPr lang="en-US" sz="4400" b="1" dirty="0">
                <a:solidFill>
                  <a:srgbClr val="000000"/>
                </a:solidFill>
              </a:rPr>
              <a:t>Positional interference: </a:t>
            </a:r>
            <a:r>
              <a:rPr lang="en-US" sz="4400" dirty="0">
                <a:solidFill>
                  <a:srgbClr val="000000"/>
                </a:solidFill>
              </a:rPr>
              <a:t>amplifies the effect</a:t>
            </a:r>
            <a:endParaRPr lang="en-US" sz="4400" b="0" u="none" strike="noStrike" dirty="0">
              <a:solidFill>
                <a:srgbClr val="000000"/>
              </a:solidFill>
            </a:endParaRPr>
          </a:p>
        </p:txBody>
      </p:sp>
      <p:sp>
        <p:nvSpPr>
          <p:cNvPr id="2064559253" name="Rectangle 22"/>
          <p:cNvSpPr/>
          <p:nvPr/>
        </p:nvSpPr>
        <p:spPr bwMode="auto">
          <a:xfrm>
            <a:off x="14363999" y="19097625"/>
            <a:ext cx="15672960" cy="1272960"/>
          </a:xfrm>
          <a:prstGeom prst="rect">
            <a:avLst/>
          </a:prstGeom>
          <a:solidFill>
            <a:srgbClr val="9ECB7F"/>
          </a:solidFill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en-US" sz="5000" b="1" dirty="0">
                <a:solidFill>
                  <a:srgbClr val="000000"/>
                </a:solidFill>
              </a:rPr>
              <a:t>RT</a:t>
            </a:r>
            <a:endParaRPr lang="en-US" sz="5000" b="1" u="none" strike="noStrike" dirty="0">
              <a:solidFill>
                <a:srgbClr val="000000"/>
              </a:solidFill>
            </a:endParaRPr>
          </a:p>
        </p:txBody>
      </p:sp>
      <p:pic>
        <p:nvPicPr>
          <p:cNvPr id="721671145" name="Image 31"/>
          <p:cNvPicPr/>
          <p:nvPr/>
        </p:nvPicPr>
        <p:blipFill rotWithShape="1">
          <a:blip r:embed="rId5"/>
          <a:stretch/>
        </p:blipFill>
        <p:spPr bwMode="auto">
          <a:xfrm>
            <a:off x="23852880" y="563760"/>
            <a:ext cx="6162120" cy="2332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5770228" name="Rectangle à coins arrondis 33"/>
          <p:cNvSpPr/>
          <p:nvPr/>
        </p:nvSpPr>
        <p:spPr bwMode="auto">
          <a:xfrm>
            <a:off x="899280" y="593280"/>
            <a:ext cx="4799880" cy="21726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defRPr/>
            </a:pPr>
            <a:endParaRPr lang="en-US" sz="1800" b="0" u="none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70208828" name="Image 9"/>
          <p:cNvPicPr/>
          <p:nvPr/>
        </p:nvPicPr>
        <p:blipFill rotWithShape="1">
          <a:blip r:embed="rId6"/>
          <a:stretch/>
        </p:blipFill>
        <p:spPr bwMode="auto">
          <a:xfrm>
            <a:off x="1011600" y="763920"/>
            <a:ext cx="4425840" cy="1936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8701989" name="Rectangle 14"/>
          <p:cNvSpPr/>
          <p:nvPr/>
        </p:nvSpPr>
        <p:spPr bwMode="auto">
          <a:xfrm>
            <a:off x="14360736" y="18473073"/>
            <a:ext cx="15134400" cy="5525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en-US" sz="3000" b="0" u="none" strike="noStrike" dirty="0">
                <a:solidFill>
                  <a:srgbClr val="171616"/>
                </a:solidFill>
                <a:latin typeface="Calibri"/>
              </a:rPr>
              <a:t>Note. Bayes factor results from a model comparison against a null model.</a:t>
            </a:r>
            <a:r>
              <a:rPr lang="en-US" sz="1800" b="0" u="none" strike="noStrike" dirty="0">
                <a:solidFill>
                  <a:srgbClr val="171616"/>
                </a:solidFill>
                <a:latin typeface="Calibri"/>
              </a:rPr>
              <a:t>.</a:t>
            </a:r>
            <a:endParaRPr lang="en-US" sz="18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0360179" name="Rectangle 46"/>
          <p:cNvSpPr/>
          <p:nvPr/>
        </p:nvSpPr>
        <p:spPr bwMode="auto">
          <a:xfrm>
            <a:off x="14346720" y="31188872"/>
            <a:ext cx="15134400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defRPr/>
            </a:pPr>
            <a:r>
              <a:rPr lang="en-US" sz="3000" b="0" u="none" strike="noStrike" dirty="0">
                <a:solidFill>
                  <a:srgbClr val="171616"/>
                </a:solidFill>
                <a:latin typeface="Calibri"/>
              </a:rPr>
              <a:t>Note. </a:t>
            </a:r>
            <a:r>
              <a:rPr lang="en-US" sz="3000" dirty="0">
                <a:solidFill>
                  <a:srgbClr val="171616"/>
                </a:solidFill>
              </a:rPr>
              <a:t>Note. Bayes factor results from a model comparison against a null model. RT data was clean using MAD (Median absolute deviation) (</a:t>
            </a:r>
            <a:r>
              <a:rPr lang="en-US" sz="3000" dirty="0" err="1">
                <a:solidFill>
                  <a:srgbClr val="171616"/>
                </a:solidFill>
              </a:rPr>
              <a:t>Leyse</a:t>
            </a:r>
            <a:r>
              <a:rPr lang="en-US" sz="3000" dirty="0">
                <a:solidFill>
                  <a:srgbClr val="171616"/>
                </a:solidFill>
              </a:rPr>
              <a:t> et al., 2013).</a:t>
            </a:r>
            <a:endParaRPr lang="en-US" sz="30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5397337" name="Rectangle 22"/>
          <p:cNvSpPr/>
          <p:nvPr/>
        </p:nvSpPr>
        <p:spPr bwMode="auto">
          <a:xfrm>
            <a:off x="271440" y="29674902"/>
            <a:ext cx="13115880" cy="1272960"/>
          </a:xfrm>
          <a:prstGeom prst="rect">
            <a:avLst/>
          </a:prstGeom>
          <a:solidFill>
            <a:srgbClr val="9ECB7F"/>
          </a:solidFill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en-US" sz="5000" b="1" dirty="0">
                <a:solidFill>
                  <a:srgbClr val="000000"/>
                </a:solidFill>
              </a:rPr>
              <a:t>Serial order probe recognition task</a:t>
            </a:r>
          </a:p>
        </p:txBody>
      </p:sp>
      <p:sp>
        <p:nvSpPr>
          <p:cNvPr id="303255565" name="Rectangle 22"/>
          <p:cNvSpPr/>
          <p:nvPr/>
        </p:nvSpPr>
        <p:spPr bwMode="auto">
          <a:xfrm>
            <a:off x="14346720" y="6496225"/>
            <a:ext cx="15672960" cy="1272960"/>
          </a:xfrm>
          <a:prstGeom prst="rect">
            <a:avLst/>
          </a:prstGeom>
          <a:solidFill>
            <a:srgbClr val="9ECB7F"/>
          </a:solidFill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en-US" sz="5000" b="1" u="none" strike="noStrike" dirty="0">
                <a:solidFill>
                  <a:srgbClr val="000000"/>
                </a:solidFill>
              </a:rPr>
              <a:t>Proportion correct</a:t>
            </a: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038910"/>
              </p:ext>
            </p:extLst>
          </p:nvPr>
        </p:nvGraphicFramePr>
        <p:xfrm>
          <a:off x="14360736" y="17293207"/>
          <a:ext cx="15649114" cy="117986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29879">
                  <a:extLst>
                    <a:ext uri="{9D8B030D-6E8A-4147-A177-3AD203B41FA5}">
                      <a16:colId xmlns:a16="http://schemas.microsoft.com/office/drawing/2014/main" val="3800862825"/>
                    </a:ext>
                  </a:extLst>
                </a:gridCol>
                <a:gridCol w="8568952">
                  <a:extLst>
                    <a:ext uri="{9D8B030D-6E8A-4147-A177-3AD203B41FA5}">
                      <a16:colId xmlns:a16="http://schemas.microsoft.com/office/drawing/2014/main" val="1493334346"/>
                    </a:ext>
                  </a:extLst>
                </a:gridCol>
                <a:gridCol w="4850283">
                  <a:extLst>
                    <a:ext uri="{9D8B030D-6E8A-4147-A177-3AD203B41FA5}">
                      <a16:colId xmlns:a16="http://schemas.microsoft.com/office/drawing/2014/main" val="3299795725"/>
                    </a:ext>
                  </a:extLst>
                </a:gridCol>
              </a:tblGrid>
              <a:tr h="47686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688650"/>
                  </a:ext>
                </a:extLst>
              </a:tr>
              <a:tr h="702998"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Best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condition + distance  +</a:t>
                      </a:r>
                      <a:r>
                        <a:rPr lang="en-US" sz="3200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US" sz="32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(1+condition*</a:t>
                      </a:r>
                      <a:r>
                        <a:rPr lang="en-US" sz="32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distance|ID</a:t>
                      </a:r>
                      <a:r>
                        <a:rPr lang="en-US" sz="32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BF</a:t>
                      </a:r>
                      <a:r>
                        <a:rPr lang="en-US" sz="24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10</a:t>
                      </a:r>
                      <a:r>
                        <a:rPr lang="en-US" sz="32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= 1784944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997218"/>
                  </a:ext>
                </a:extLst>
              </a:tr>
            </a:tbl>
          </a:graphicData>
        </a:graphic>
      </p:graphicFrame>
      <p:graphicFrame>
        <p:nvGraphicFramePr>
          <p:cNvPr id="29" name="Tableau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198441"/>
              </p:ext>
            </p:extLst>
          </p:nvPr>
        </p:nvGraphicFramePr>
        <p:xfrm>
          <a:off x="14346720" y="30015103"/>
          <a:ext cx="15649114" cy="117986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29879">
                  <a:extLst>
                    <a:ext uri="{9D8B030D-6E8A-4147-A177-3AD203B41FA5}">
                      <a16:colId xmlns:a16="http://schemas.microsoft.com/office/drawing/2014/main" val="3800862825"/>
                    </a:ext>
                  </a:extLst>
                </a:gridCol>
                <a:gridCol w="8568952">
                  <a:extLst>
                    <a:ext uri="{9D8B030D-6E8A-4147-A177-3AD203B41FA5}">
                      <a16:colId xmlns:a16="http://schemas.microsoft.com/office/drawing/2014/main" val="1493334346"/>
                    </a:ext>
                  </a:extLst>
                </a:gridCol>
                <a:gridCol w="4850283">
                  <a:extLst>
                    <a:ext uri="{9D8B030D-6E8A-4147-A177-3AD203B41FA5}">
                      <a16:colId xmlns:a16="http://schemas.microsoft.com/office/drawing/2014/main" val="3299795725"/>
                    </a:ext>
                  </a:extLst>
                </a:gridCol>
              </a:tblGrid>
              <a:tr h="47686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688650"/>
                  </a:ext>
                </a:extLst>
              </a:tr>
              <a:tr h="702998"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Best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condition + distance  +</a:t>
                      </a:r>
                      <a:r>
                        <a:rPr lang="en-US" sz="3200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US" sz="32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(1+condition + </a:t>
                      </a:r>
                      <a:r>
                        <a:rPr lang="en-US" sz="32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distance|ID</a:t>
                      </a:r>
                      <a:r>
                        <a:rPr lang="en-US" sz="32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BF</a:t>
                      </a:r>
                      <a:r>
                        <a:rPr lang="en-US" sz="24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10</a:t>
                      </a:r>
                      <a:r>
                        <a:rPr lang="en-US" sz="32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= 6499.17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997218"/>
                  </a:ext>
                </a:extLst>
              </a:tr>
            </a:tbl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26514870" y="13857190"/>
            <a:ext cx="353976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10000"/>
                  </a:schemeClr>
                </a:solidFill>
              </a:rPr>
              <a:t>N=50</a:t>
            </a:r>
          </a:p>
          <a:p>
            <a:pPr algn="ctr"/>
            <a:endParaRPr lang="en-US" sz="3200" b="1" dirty="0">
              <a:solidFill>
                <a:schemeClr val="bg1">
                  <a:lumMod val="10000"/>
                </a:schemeClr>
              </a:solidFill>
            </a:endParaRPr>
          </a:p>
          <a:p>
            <a:pPr algn="ctr"/>
            <a:r>
              <a:rPr lang="en-US" sz="3200" b="1" dirty="0">
                <a:solidFill>
                  <a:schemeClr val="bg1">
                    <a:lumMod val="10000"/>
                  </a:schemeClr>
                </a:solidFill>
              </a:rPr>
              <a:t>Condition*Distance</a:t>
            </a:r>
          </a:p>
          <a:p>
            <a:pPr algn="ctr"/>
            <a:r>
              <a:rPr lang="en-US" sz="3200" b="1" dirty="0">
                <a:solidFill>
                  <a:schemeClr val="bg1">
                    <a:lumMod val="10000"/>
                  </a:schemeClr>
                </a:solidFill>
              </a:rPr>
              <a:t>BF</a:t>
            </a:r>
            <a:r>
              <a:rPr lang="en-US" sz="2400" b="1" dirty="0">
                <a:solidFill>
                  <a:schemeClr val="bg1">
                    <a:lumMod val="10000"/>
                  </a:schemeClr>
                </a:solidFill>
              </a:rPr>
              <a:t>01</a:t>
            </a:r>
            <a:r>
              <a:rPr lang="en-US" sz="3200" b="1" dirty="0">
                <a:solidFill>
                  <a:schemeClr val="bg1">
                    <a:lumMod val="10000"/>
                  </a:schemeClr>
                </a:solidFill>
              </a:rPr>
              <a:t>: 19.378 </a:t>
            </a:r>
          </a:p>
        </p:txBody>
      </p:sp>
      <p:sp>
        <p:nvSpPr>
          <p:cNvPr id="33" name="ZoneTexte 32"/>
          <p:cNvSpPr txBox="1"/>
          <p:nvPr/>
        </p:nvSpPr>
        <p:spPr bwMode="auto">
          <a:xfrm>
            <a:off x="26514870" y="26136268"/>
            <a:ext cx="34809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10000"/>
                  </a:schemeClr>
                </a:solidFill>
              </a:rPr>
              <a:t>N=50</a:t>
            </a:r>
          </a:p>
          <a:p>
            <a:pPr algn="ctr"/>
            <a:endParaRPr lang="en-US" sz="3200" b="1" dirty="0">
              <a:solidFill>
                <a:schemeClr val="bg1">
                  <a:lumMod val="10000"/>
                </a:schemeClr>
              </a:solidFill>
            </a:endParaRPr>
          </a:p>
          <a:p>
            <a:pPr algn="ctr"/>
            <a:r>
              <a:rPr lang="en-US" sz="3200" b="1" dirty="0">
                <a:solidFill>
                  <a:schemeClr val="bg1">
                    <a:lumMod val="10000"/>
                  </a:schemeClr>
                </a:solidFill>
              </a:rPr>
              <a:t>Condition*Distance</a:t>
            </a:r>
          </a:p>
          <a:p>
            <a:pPr algn="ctr"/>
            <a:r>
              <a:rPr lang="en-US" sz="3200" b="1" dirty="0">
                <a:solidFill>
                  <a:schemeClr val="bg1">
                    <a:lumMod val="10000"/>
                  </a:schemeClr>
                </a:solidFill>
              </a:rPr>
              <a:t>BF</a:t>
            </a:r>
            <a:r>
              <a:rPr lang="en-US" sz="2400" b="1" dirty="0">
                <a:solidFill>
                  <a:schemeClr val="bg1">
                    <a:lumMod val="10000"/>
                  </a:schemeClr>
                </a:solidFill>
              </a:rPr>
              <a:t>01</a:t>
            </a:r>
            <a:r>
              <a:rPr lang="en-US" sz="3200" b="1" dirty="0">
                <a:solidFill>
                  <a:schemeClr val="bg1">
                    <a:lumMod val="10000"/>
                  </a:schemeClr>
                </a:solidFill>
              </a:rPr>
              <a:t>: 480.427  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944" y="30947862"/>
            <a:ext cx="13104375" cy="98961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nalisé 3">
      <a:dk1>
        <a:srgbClr val="CDD5DF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Personnalisé 3">
      <a:dk1>
        <a:srgbClr val="CDD5DF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533</Words>
  <Application>Microsoft Office PowerPoint</Application>
  <PresentationFormat>Personnalisé</PresentationFormat>
  <Paragraphs>47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Myriad Pro</vt:lpstr>
      <vt:lpstr>Times New Roman</vt:lpstr>
      <vt:lpstr>Wingdings</vt:lpstr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Robin</dc:creator>
  <dc:description/>
  <cp:lastModifiedBy>Robin Remouchamps</cp:lastModifiedBy>
  <cp:revision>244</cp:revision>
  <dcterms:created xsi:type="dcterms:W3CDTF">2022-05-05T19:38:54Z</dcterms:created>
  <dcterms:modified xsi:type="dcterms:W3CDTF">2026-09-01T08:07:32Z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Personnalisé</vt:lpwstr>
  </property>
  <property fmtid="{D5CDD505-2E9C-101B-9397-08002B2CF9AE}" pid="3" name="Slides">
    <vt:i4>1</vt:i4>
  </property>
</Properties>
</file>