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ink/ink2.xml" ContentType="application/inkml+xml"/>
  <Override PartName="/ppt/ink/ink3.xml" ContentType="application/inkml+xml"/>
  <Override PartName="/ppt/notesSlides/notesSlide8.xml" ContentType="application/vnd.openxmlformats-officedocument.presentationml.notesSlide+xml"/>
  <Override PartName="/ppt/ink/ink4.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5"/>
  </p:notesMasterIdLst>
  <p:sldIdLst>
    <p:sldId id="410" r:id="rId3"/>
    <p:sldId id="269" r:id="rId4"/>
    <p:sldId id="427" r:id="rId5"/>
    <p:sldId id="465" r:id="rId6"/>
    <p:sldId id="468" r:id="rId7"/>
    <p:sldId id="467" r:id="rId8"/>
    <p:sldId id="469" r:id="rId9"/>
    <p:sldId id="470" r:id="rId10"/>
    <p:sldId id="471" r:id="rId11"/>
    <p:sldId id="472" r:id="rId12"/>
    <p:sldId id="473" r:id="rId13"/>
    <p:sldId id="474" r:id="rId14"/>
    <p:sldId id="475" r:id="rId15"/>
    <p:sldId id="431" r:id="rId16"/>
    <p:sldId id="460" r:id="rId17"/>
    <p:sldId id="476" r:id="rId18"/>
    <p:sldId id="477" r:id="rId19"/>
    <p:sldId id="479" r:id="rId20"/>
    <p:sldId id="480" r:id="rId21"/>
    <p:sldId id="481" r:id="rId22"/>
    <p:sldId id="439" r:id="rId23"/>
    <p:sldId id="456" r:id="rId24"/>
    <p:sldId id="482" r:id="rId25"/>
    <p:sldId id="483" r:id="rId26"/>
    <p:sldId id="484" r:id="rId27"/>
    <p:sldId id="438" r:id="rId28"/>
    <p:sldId id="485" r:id="rId29"/>
    <p:sldId id="449" r:id="rId30"/>
    <p:sldId id="486" r:id="rId31"/>
    <p:sldId id="488" r:id="rId32"/>
    <p:sldId id="487" r:id="rId33"/>
    <p:sldId id="451" r:id="rId34"/>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is Tambour" initials="YT" lastIdx="1" clrIdx="0">
    <p:extLst>
      <p:ext uri="{19B8F6BF-5375-455C-9EA6-DF929625EA0E}">
        <p15:presenceInfo xmlns:p15="http://schemas.microsoft.com/office/powerpoint/2012/main" userId="Yanis Tambou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B3904D-D5FB-46EA-81DF-4824C11CC109}" v="33" dt="2026-09-23T07:18:33.26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79" autoAdjust="0"/>
    <p:restoredTop sz="85750" autoAdjust="0"/>
  </p:normalViewPr>
  <p:slideViewPr>
    <p:cSldViewPr snapToGrid="0" showGuides="1">
      <p:cViewPr varScale="1">
        <p:scale>
          <a:sx n="95" d="100"/>
          <a:sy n="95" d="100"/>
        </p:scale>
        <p:origin x="546" y="78"/>
      </p:cViewPr>
      <p:guideLst>
        <p:guide orient="horz" pos="2183"/>
        <p:guide pos="3840"/>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bour Yanis" userId="51779955-9066-466a-adf0-309e4a6ffd4a" providerId="ADAL" clId="{C46014FB-D0C9-432A-A049-C3966ECB60D5}"/>
    <pc:docChg chg="undo custSel addSld delSld modSld sldOrd">
      <pc:chgData name="Tambour Yanis" userId="51779955-9066-466a-adf0-309e4a6ffd4a" providerId="ADAL" clId="{C46014FB-D0C9-432A-A049-C3966ECB60D5}" dt="2026-09-19T11:25:43.062" v="13963" actId="2696"/>
      <pc:docMkLst>
        <pc:docMk/>
      </pc:docMkLst>
      <pc:sldChg chg="addSp delSp modSp mod">
        <pc:chgData name="Tambour Yanis" userId="51779955-9066-466a-adf0-309e4a6ffd4a" providerId="ADAL" clId="{C46014FB-D0C9-432A-A049-C3966ECB60D5}" dt="2026-09-19T11:11:20.375" v="13819" actId="20577"/>
        <pc:sldMkLst>
          <pc:docMk/>
          <pc:sldMk cId="3233715221" sldId="269"/>
        </pc:sldMkLst>
        <pc:spChg chg="mod">
          <ac:chgData name="Tambour Yanis" userId="51779955-9066-466a-adf0-309e4a6ffd4a" providerId="ADAL" clId="{C46014FB-D0C9-432A-A049-C3966ECB60D5}" dt="2026-09-18T12:24:09.311" v="4381" actId="108"/>
          <ac:spMkLst>
            <pc:docMk/>
            <pc:sldMk cId="3233715221" sldId="269"/>
            <ac:spMk id="2" creationId="{E37708F1-2BEA-4BA2-32E6-A74BF66A5A62}"/>
          </ac:spMkLst>
        </pc:spChg>
        <pc:spChg chg="add del mod">
          <ac:chgData name="Tambour Yanis" userId="51779955-9066-466a-adf0-309e4a6ffd4a" providerId="ADAL" clId="{C46014FB-D0C9-432A-A049-C3966ECB60D5}" dt="2026-09-19T11:11:20.375" v="13819" actId="20577"/>
          <ac:spMkLst>
            <pc:docMk/>
            <pc:sldMk cId="3233715221" sldId="269"/>
            <ac:spMk id="3" creationId="{21473584-E525-E7E1-F702-F037C7B26A22}"/>
          </ac:spMkLst>
        </pc:spChg>
        <pc:picChg chg="add mod">
          <ac:chgData name="Tambour Yanis" userId="51779955-9066-466a-adf0-309e4a6ffd4a" providerId="ADAL" clId="{C46014FB-D0C9-432A-A049-C3966ECB60D5}" dt="2026-09-18T09:25:56.145" v="660"/>
          <ac:picMkLst>
            <pc:docMk/>
            <pc:sldMk cId="3233715221" sldId="269"/>
            <ac:picMk id="5" creationId="{C8369F52-FE23-DD3C-D4EF-CFEDB99CD24B}"/>
          </ac:picMkLst>
        </pc:picChg>
      </pc:sldChg>
      <pc:sldChg chg="addSp delSp modSp mod">
        <pc:chgData name="Tambour Yanis" userId="51779955-9066-466a-adf0-309e4a6ffd4a" providerId="ADAL" clId="{C46014FB-D0C9-432A-A049-C3966ECB60D5}" dt="2026-09-18T13:27:22.264" v="6169" actId="478"/>
        <pc:sldMkLst>
          <pc:docMk/>
          <pc:sldMk cId="1576408107" sldId="410"/>
        </pc:sldMkLst>
        <pc:spChg chg="mod">
          <ac:chgData name="Tambour Yanis" userId="51779955-9066-466a-adf0-309e4a6ffd4a" providerId="ADAL" clId="{C46014FB-D0C9-432A-A049-C3966ECB60D5}" dt="2026-09-18T12:19:03.136" v="4233" actId="20577"/>
          <ac:spMkLst>
            <pc:docMk/>
            <pc:sldMk cId="1576408107" sldId="410"/>
            <ac:spMk id="2" creationId="{00000000-0000-0000-0000-000000000000}"/>
          </ac:spMkLst>
        </pc:spChg>
        <pc:spChg chg="mod">
          <ac:chgData name="Tambour Yanis" userId="51779955-9066-466a-adf0-309e4a6ffd4a" providerId="ADAL" clId="{C46014FB-D0C9-432A-A049-C3966ECB60D5}" dt="2026-09-18T10:01:06.381" v="2865" actId="1076"/>
          <ac:spMkLst>
            <pc:docMk/>
            <pc:sldMk cId="1576408107" sldId="410"/>
            <ac:spMk id="3" creationId="{00000000-0000-0000-0000-000000000000}"/>
          </ac:spMkLst>
        </pc:spChg>
      </pc:sldChg>
      <pc:sldChg chg="addSp delSp modSp mod ord">
        <pc:chgData name="Tambour Yanis" userId="51779955-9066-466a-adf0-309e4a6ffd4a" providerId="ADAL" clId="{C46014FB-D0C9-432A-A049-C3966ECB60D5}" dt="2026-09-18T12:55:35.681" v="5642" actId="1076"/>
        <pc:sldMkLst>
          <pc:docMk/>
          <pc:sldMk cId="140185451" sldId="427"/>
        </pc:sldMkLst>
        <pc:spChg chg="mod">
          <ac:chgData name="Tambour Yanis" userId="51779955-9066-466a-adf0-309e4a6ffd4a" providerId="ADAL" clId="{C46014FB-D0C9-432A-A049-C3966ECB60D5}" dt="2026-09-18T09:28:33.374" v="771" actId="20577"/>
          <ac:spMkLst>
            <pc:docMk/>
            <pc:sldMk cId="140185451" sldId="427"/>
            <ac:spMk id="6" creationId="{59C320D1-4C49-B8E9-8DB6-20CBCF699B0E}"/>
          </ac:spMkLst>
        </pc:spChg>
        <pc:picChg chg="add mod">
          <ac:chgData name="Tambour Yanis" userId="51779955-9066-466a-adf0-309e4a6ffd4a" providerId="ADAL" clId="{C46014FB-D0C9-432A-A049-C3966ECB60D5}" dt="2026-09-18T12:55:35.681" v="5642" actId="1076"/>
          <ac:picMkLst>
            <pc:docMk/>
            <pc:sldMk cId="140185451" sldId="427"/>
            <ac:picMk id="2050" creationId="{9827D0D9-8DF1-C5B2-920F-14FE4E8551BB}"/>
          </ac:picMkLst>
        </pc:picChg>
      </pc:sldChg>
      <pc:sldChg chg="del">
        <pc:chgData name="Tambour Yanis" userId="51779955-9066-466a-adf0-309e4a6ffd4a" providerId="ADAL" clId="{C46014FB-D0C9-432A-A049-C3966ECB60D5}" dt="2026-09-18T10:00:01.052" v="2849" actId="2696"/>
        <pc:sldMkLst>
          <pc:docMk/>
          <pc:sldMk cId="3682215094" sldId="428"/>
        </pc:sldMkLst>
      </pc:sldChg>
      <pc:sldChg chg="del">
        <pc:chgData name="Tambour Yanis" userId="51779955-9066-466a-adf0-309e4a6ffd4a" providerId="ADAL" clId="{C46014FB-D0C9-432A-A049-C3966ECB60D5}" dt="2026-09-18T12:56:46.332" v="5648" actId="2696"/>
        <pc:sldMkLst>
          <pc:docMk/>
          <pc:sldMk cId="3609574711" sldId="429"/>
        </pc:sldMkLst>
      </pc:sldChg>
      <pc:sldChg chg="del">
        <pc:chgData name="Tambour Yanis" userId="51779955-9066-466a-adf0-309e4a6ffd4a" providerId="ADAL" clId="{C46014FB-D0C9-432A-A049-C3966ECB60D5}" dt="2026-09-18T13:29:52.163" v="6186" actId="2696"/>
        <pc:sldMkLst>
          <pc:docMk/>
          <pc:sldMk cId="2336030582" sldId="430"/>
        </pc:sldMkLst>
      </pc:sldChg>
      <pc:sldChg chg="addSp delSp modSp mod ord">
        <pc:chgData name="Tambour Yanis" userId="51779955-9066-466a-adf0-309e4a6ffd4a" providerId="ADAL" clId="{C46014FB-D0C9-432A-A049-C3966ECB60D5}" dt="2026-09-18T13:39:03.721" v="6220" actId="1076"/>
        <pc:sldMkLst>
          <pc:docMk/>
          <pc:sldMk cId="1529325440" sldId="431"/>
        </pc:sldMkLst>
        <pc:spChg chg="mod">
          <ac:chgData name="Tambour Yanis" userId="51779955-9066-466a-adf0-309e4a6ffd4a" providerId="ADAL" clId="{C46014FB-D0C9-432A-A049-C3966ECB60D5}" dt="2026-09-18T13:37:39.290" v="6200" actId="20577"/>
          <ac:spMkLst>
            <pc:docMk/>
            <pc:sldMk cId="1529325440" sldId="431"/>
            <ac:spMk id="6" creationId="{59C320D1-4C49-B8E9-8DB6-20CBCF699B0E}"/>
          </ac:spMkLst>
        </pc:spChg>
        <pc:picChg chg="add mod">
          <ac:chgData name="Tambour Yanis" userId="51779955-9066-466a-adf0-309e4a6ffd4a" providerId="ADAL" clId="{C46014FB-D0C9-432A-A049-C3966ECB60D5}" dt="2026-09-18T13:39:03.721" v="6220" actId="1076"/>
          <ac:picMkLst>
            <pc:docMk/>
            <pc:sldMk cId="1529325440" sldId="431"/>
            <ac:picMk id="3074" creationId="{1A7BBE9A-6C0E-15C2-A2C8-3F73C29DB23C}"/>
          </ac:picMkLst>
        </pc:picChg>
        <pc:picChg chg="mod">
          <ac:chgData name="Tambour Yanis" userId="51779955-9066-466a-adf0-309e4a6ffd4a" providerId="ADAL" clId="{C46014FB-D0C9-432A-A049-C3966ECB60D5}" dt="2026-09-18T13:38:03.341" v="6204" actId="1076"/>
          <ac:picMkLst>
            <pc:docMk/>
            <pc:sldMk cId="1529325440" sldId="431"/>
            <ac:picMk id="6152" creationId="{00000000-0000-0000-0000-000000000000}"/>
          </ac:picMkLst>
        </pc:picChg>
      </pc:sldChg>
      <pc:sldChg chg="del">
        <pc:chgData name="Tambour Yanis" userId="51779955-9066-466a-adf0-309e4a6ffd4a" providerId="ADAL" clId="{C46014FB-D0C9-432A-A049-C3966ECB60D5}" dt="2026-09-18T09:57:22.243" v="2831" actId="2696"/>
        <pc:sldMkLst>
          <pc:docMk/>
          <pc:sldMk cId="4229882036" sldId="433"/>
        </pc:sldMkLst>
      </pc:sldChg>
      <pc:sldChg chg="del">
        <pc:chgData name="Tambour Yanis" userId="51779955-9066-466a-adf0-309e4a6ffd4a" providerId="ADAL" clId="{C46014FB-D0C9-432A-A049-C3966ECB60D5}" dt="2026-09-18T12:55:53.042" v="5643" actId="2696"/>
        <pc:sldMkLst>
          <pc:docMk/>
          <pc:sldMk cId="806736061" sldId="434"/>
        </pc:sldMkLst>
      </pc:sldChg>
      <pc:sldChg chg="modSp del mod">
        <pc:chgData name="Tambour Yanis" userId="51779955-9066-466a-adf0-309e4a6ffd4a" providerId="ADAL" clId="{C46014FB-D0C9-432A-A049-C3966ECB60D5}" dt="2026-09-18T12:56:35.394" v="5646" actId="2696"/>
        <pc:sldMkLst>
          <pc:docMk/>
          <pc:sldMk cId="3926338939" sldId="435"/>
        </pc:sldMkLst>
      </pc:sldChg>
      <pc:sldChg chg="del">
        <pc:chgData name="Tambour Yanis" userId="51779955-9066-466a-adf0-309e4a6ffd4a" providerId="ADAL" clId="{C46014FB-D0C9-432A-A049-C3966ECB60D5}" dt="2026-09-18T13:29:56.197" v="6187" actId="2696"/>
        <pc:sldMkLst>
          <pc:docMk/>
          <pc:sldMk cId="3383080996" sldId="436"/>
        </pc:sldMkLst>
      </pc:sldChg>
      <pc:sldChg chg="delSp modSp del mod ord">
        <pc:chgData name="Tambour Yanis" userId="51779955-9066-466a-adf0-309e4a6ffd4a" providerId="ADAL" clId="{C46014FB-D0C9-432A-A049-C3966ECB60D5}" dt="2026-09-18T13:59:43.709" v="6520" actId="2696"/>
        <pc:sldMkLst>
          <pc:docMk/>
          <pc:sldMk cId="4287459747" sldId="437"/>
        </pc:sldMkLst>
      </pc:sldChg>
      <pc:sldChg chg="addSp delSp modSp mod ord">
        <pc:chgData name="Tambour Yanis" userId="51779955-9066-466a-adf0-309e4a6ffd4a" providerId="ADAL" clId="{C46014FB-D0C9-432A-A049-C3966ECB60D5}" dt="2026-09-19T10:42:28.319" v="12862" actId="20577"/>
        <pc:sldMkLst>
          <pc:docMk/>
          <pc:sldMk cId="3917988205" sldId="438"/>
        </pc:sldMkLst>
        <pc:spChg chg="mod">
          <ac:chgData name="Tambour Yanis" userId="51779955-9066-466a-adf0-309e4a6ffd4a" providerId="ADAL" clId="{C46014FB-D0C9-432A-A049-C3966ECB60D5}" dt="2026-09-19T10:42:28.319" v="12862" actId="20577"/>
          <ac:spMkLst>
            <pc:docMk/>
            <pc:sldMk cId="3917988205" sldId="438"/>
            <ac:spMk id="3" creationId="{21473584-E525-E7E1-F702-F037C7B26A22}"/>
          </ac:spMkLst>
        </pc:spChg>
        <pc:spChg chg="add mod">
          <ac:chgData name="Tambour Yanis" userId="51779955-9066-466a-adf0-309e4a6ffd4a" providerId="ADAL" clId="{C46014FB-D0C9-432A-A049-C3966ECB60D5}" dt="2026-09-19T09:55:56.090" v="11635"/>
          <ac:spMkLst>
            <pc:docMk/>
            <pc:sldMk cId="3917988205" sldId="438"/>
            <ac:spMk id="9" creationId="{CA239540-4172-88AC-FA90-CDAA18209C37}"/>
          </ac:spMkLst>
        </pc:spChg>
        <pc:picChg chg="add mod">
          <ac:chgData name="Tambour Yanis" userId="51779955-9066-466a-adf0-309e4a6ffd4a" providerId="ADAL" clId="{C46014FB-D0C9-432A-A049-C3966ECB60D5}" dt="2026-09-19T09:55:27.527" v="11619"/>
          <ac:picMkLst>
            <pc:docMk/>
            <pc:sldMk cId="3917988205" sldId="438"/>
            <ac:picMk id="6" creationId="{FEA3D501-2802-C24A-48F8-0A68FCDF9BAA}"/>
          </ac:picMkLst>
        </pc:picChg>
        <pc:picChg chg="add mod">
          <ac:chgData name="Tambour Yanis" userId="51779955-9066-466a-adf0-309e4a6ffd4a" providerId="ADAL" clId="{C46014FB-D0C9-432A-A049-C3966ECB60D5}" dt="2026-09-19T10:42:15.930" v="12840" actId="1076"/>
          <ac:picMkLst>
            <pc:docMk/>
            <pc:sldMk cId="3917988205" sldId="438"/>
            <ac:picMk id="13" creationId="{395B1703-075D-A95A-8A9D-F7FEAEC5C58E}"/>
          </ac:picMkLst>
        </pc:picChg>
      </pc:sldChg>
      <pc:sldChg chg="addSp delSp modSp mod ord">
        <pc:chgData name="Tambour Yanis" userId="51779955-9066-466a-adf0-309e4a6ffd4a" providerId="ADAL" clId="{C46014FB-D0C9-432A-A049-C3966ECB60D5}" dt="2026-09-19T09:08:33.074" v="10337" actId="115"/>
        <pc:sldMkLst>
          <pc:docMk/>
          <pc:sldMk cId="3815727449" sldId="439"/>
        </pc:sldMkLst>
        <pc:spChg chg="mod">
          <ac:chgData name="Tambour Yanis" userId="51779955-9066-466a-adf0-309e4a6ffd4a" providerId="ADAL" clId="{C46014FB-D0C9-432A-A049-C3966ECB60D5}" dt="2026-09-19T09:08:33.074" v="10337" actId="115"/>
          <ac:spMkLst>
            <pc:docMk/>
            <pc:sldMk cId="3815727449" sldId="439"/>
            <ac:spMk id="3" creationId="{21473584-E525-E7E1-F702-F037C7B26A22}"/>
          </ac:spMkLst>
        </pc:spChg>
        <pc:spChg chg="add mod">
          <ac:chgData name="Tambour Yanis" userId="51779955-9066-466a-adf0-309e4a6ffd4a" providerId="ADAL" clId="{C46014FB-D0C9-432A-A049-C3966ECB60D5}" dt="2026-09-18T15:25:29.205" v="8900" actId="20577"/>
          <ac:spMkLst>
            <pc:docMk/>
            <pc:sldMk cId="3815727449" sldId="439"/>
            <ac:spMk id="9" creationId="{88001828-1536-AB67-74FC-A755F2E2A4C3}"/>
          </ac:spMkLst>
        </pc:spChg>
      </pc:sldChg>
      <pc:sldChg chg="del">
        <pc:chgData name="Tambour Yanis" userId="51779955-9066-466a-adf0-309e4a6ffd4a" providerId="ADAL" clId="{C46014FB-D0C9-432A-A049-C3966ECB60D5}" dt="2026-09-18T12:56:46.332" v="5648" actId="2696"/>
        <pc:sldMkLst>
          <pc:docMk/>
          <pc:sldMk cId="370091063" sldId="440"/>
        </pc:sldMkLst>
      </pc:sldChg>
      <pc:sldChg chg="del">
        <pc:chgData name="Tambour Yanis" userId="51779955-9066-466a-adf0-309e4a6ffd4a" providerId="ADAL" clId="{C46014FB-D0C9-432A-A049-C3966ECB60D5}" dt="2026-09-18T12:56:46.332" v="5648" actId="2696"/>
        <pc:sldMkLst>
          <pc:docMk/>
          <pc:sldMk cId="3213819715" sldId="441"/>
        </pc:sldMkLst>
      </pc:sldChg>
      <pc:sldChg chg="del">
        <pc:chgData name="Tambour Yanis" userId="51779955-9066-466a-adf0-309e4a6ffd4a" providerId="ADAL" clId="{C46014FB-D0C9-432A-A049-C3966ECB60D5}" dt="2026-09-18T12:56:38.541" v="5647" actId="2696"/>
        <pc:sldMkLst>
          <pc:docMk/>
          <pc:sldMk cId="409402949" sldId="442"/>
        </pc:sldMkLst>
      </pc:sldChg>
      <pc:sldChg chg="del">
        <pc:chgData name="Tambour Yanis" userId="51779955-9066-466a-adf0-309e4a6ffd4a" providerId="ADAL" clId="{C46014FB-D0C9-432A-A049-C3966ECB60D5}" dt="2026-09-18T13:39:17.905" v="6221" actId="2696"/>
        <pc:sldMkLst>
          <pc:docMk/>
          <pc:sldMk cId="3552797439" sldId="443"/>
        </pc:sldMkLst>
      </pc:sldChg>
      <pc:sldChg chg="addSp delSp modSp del mod ord">
        <pc:chgData name="Tambour Yanis" userId="51779955-9066-466a-adf0-309e4a6ffd4a" providerId="ADAL" clId="{C46014FB-D0C9-432A-A049-C3966ECB60D5}" dt="2026-09-18T14:15:45.978" v="6869" actId="2696"/>
        <pc:sldMkLst>
          <pc:docMk/>
          <pc:sldMk cId="2278619811" sldId="444"/>
        </pc:sldMkLst>
      </pc:sldChg>
      <pc:sldChg chg="del">
        <pc:chgData name="Tambour Yanis" userId="51779955-9066-466a-adf0-309e4a6ffd4a" providerId="ADAL" clId="{C46014FB-D0C9-432A-A049-C3966ECB60D5}" dt="2026-09-18T14:27:34.429" v="7177" actId="2696"/>
        <pc:sldMkLst>
          <pc:docMk/>
          <pc:sldMk cId="3583103961" sldId="445"/>
        </pc:sldMkLst>
      </pc:sldChg>
      <pc:sldChg chg="modSp del mod ord">
        <pc:chgData name="Tambour Yanis" userId="51779955-9066-466a-adf0-309e4a6ffd4a" providerId="ADAL" clId="{C46014FB-D0C9-432A-A049-C3966ECB60D5}" dt="2026-09-18T15:10:45.972" v="8744" actId="2696"/>
        <pc:sldMkLst>
          <pc:docMk/>
          <pc:sldMk cId="3565211011" sldId="446"/>
        </pc:sldMkLst>
      </pc:sldChg>
      <pc:sldChg chg="modSp mod ord">
        <pc:chgData name="Tambour Yanis" userId="51779955-9066-466a-adf0-309e4a6ffd4a" providerId="ADAL" clId="{C46014FB-D0C9-432A-A049-C3966ECB60D5}" dt="2026-09-19T10:45:14.543" v="12903" actId="115"/>
        <pc:sldMkLst>
          <pc:docMk/>
          <pc:sldMk cId="4214359441" sldId="449"/>
        </pc:sldMkLst>
        <pc:spChg chg="mod">
          <ac:chgData name="Tambour Yanis" userId="51779955-9066-466a-adf0-309e4a6ffd4a" providerId="ADAL" clId="{C46014FB-D0C9-432A-A049-C3966ECB60D5}" dt="2026-09-19T10:45:14.543" v="12903" actId="115"/>
          <ac:spMkLst>
            <pc:docMk/>
            <pc:sldMk cId="4214359441" sldId="449"/>
            <ac:spMk id="6" creationId="{59C320D1-4C49-B8E9-8DB6-20CBCF699B0E}"/>
          </ac:spMkLst>
        </pc:spChg>
        <pc:picChg chg="mod">
          <ac:chgData name="Tambour Yanis" userId="51779955-9066-466a-adf0-309e4a6ffd4a" providerId="ADAL" clId="{C46014FB-D0C9-432A-A049-C3966ECB60D5}" dt="2026-09-19T10:43:27.595" v="12875" actId="1076"/>
          <ac:picMkLst>
            <pc:docMk/>
            <pc:sldMk cId="4214359441" sldId="449"/>
            <ac:picMk id="1026" creationId="{00000000-0000-0000-0000-000000000000}"/>
          </ac:picMkLst>
        </pc:picChg>
      </pc:sldChg>
      <pc:sldChg chg="delSp modSp mod">
        <pc:chgData name="Tambour Yanis" userId="51779955-9066-466a-adf0-309e4a6ffd4a" providerId="ADAL" clId="{C46014FB-D0C9-432A-A049-C3966ECB60D5}" dt="2026-09-19T11:09:12.843" v="13755" actId="1076"/>
        <pc:sldMkLst>
          <pc:docMk/>
          <pc:sldMk cId="2084043103" sldId="450"/>
        </pc:sldMkLst>
      </pc:sldChg>
      <pc:sldChg chg="addSp delSp modSp mod ord">
        <pc:chgData name="Tambour Yanis" userId="51779955-9066-466a-adf0-309e4a6ffd4a" providerId="ADAL" clId="{C46014FB-D0C9-432A-A049-C3966ECB60D5}" dt="2026-09-19T11:25:34.947" v="13961" actId="12"/>
        <pc:sldMkLst>
          <pc:docMk/>
          <pc:sldMk cId="2032021915" sldId="451"/>
        </pc:sldMkLst>
        <pc:spChg chg="add mod">
          <ac:chgData name="Tambour Yanis" userId="51779955-9066-466a-adf0-309e4a6ffd4a" providerId="ADAL" clId="{C46014FB-D0C9-432A-A049-C3966ECB60D5}" dt="2026-09-19T11:14:59.620" v="13828" actId="1076"/>
          <ac:spMkLst>
            <pc:docMk/>
            <pc:sldMk cId="2032021915" sldId="451"/>
            <ac:spMk id="7" creationId="{68546457-6FE9-F1AC-8C19-F3AC6E7B352A}"/>
          </ac:spMkLst>
        </pc:spChg>
        <pc:spChg chg="add mod">
          <ac:chgData name="Tambour Yanis" userId="51779955-9066-466a-adf0-309e4a6ffd4a" providerId="ADAL" clId="{C46014FB-D0C9-432A-A049-C3966ECB60D5}" dt="2026-09-19T11:25:34.947" v="13961" actId="12"/>
          <ac:spMkLst>
            <pc:docMk/>
            <pc:sldMk cId="2032021915" sldId="451"/>
            <ac:spMk id="8" creationId="{CB8F3DF4-1531-87ED-22BF-9CDE402833EB}"/>
          </ac:spMkLst>
        </pc:spChg>
      </pc:sldChg>
      <pc:sldChg chg="addSp delSp modSp del mod">
        <pc:chgData name="Tambour Yanis" userId="51779955-9066-466a-adf0-309e4a6ffd4a" providerId="ADAL" clId="{C46014FB-D0C9-432A-A049-C3966ECB60D5}" dt="2026-09-19T10:40:16.585" v="12801" actId="2696"/>
        <pc:sldMkLst>
          <pc:docMk/>
          <pc:sldMk cId="667620415" sldId="452"/>
        </pc:sldMkLst>
      </pc:sldChg>
      <pc:sldChg chg="addSp delSp modSp del mod">
        <pc:chgData name="Tambour Yanis" userId="51779955-9066-466a-adf0-309e4a6ffd4a" providerId="ADAL" clId="{C46014FB-D0C9-432A-A049-C3966ECB60D5}" dt="2026-09-19T10:26:01.447" v="12161" actId="2696"/>
        <pc:sldMkLst>
          <pc:docMk/>
          <pc:sldMk cId="4223654507" sldId="453"/>
        </pc:sldMkLst>
      </pc:sldChg>
      <pc:sldChg chg="addSp delSp modSp del mod">
        <pc:chgData name="Tambour Yanis" userId="51779955-9066-466a-adf0-309e4a6ffd4a" providerId="ADAL" clId="{C46014FB-D0C9-432A-A049-C3966ECB60D5}" dt="2026-09-19T10:40:18.231" v="12802" actId="2696"/>
        <pc:sldMkLst>
          <pc:docMk/>
          <pc:sldMk cId="2735154042" sldId="454"/>
        </pc:sldMkLst>
      </pc:sldChg>
      <pc:sldChg chg="addSp delSp modSp mod ord">
        <pc:chgData name="Tambour Yanis" userId="51779955-9066-466a-adf0-309e4a6ffd4a" providerId="ADAL" clId="{C46014FB-D0C9-432A-A049-C3966ECB60D5}" dt="2026-09-19T09:07:14.366" v="10332" actId="20577"/>
        <pc:sldMkLst>
          <pc:docMk/>
          <pc:sldMk cId="2517960652" sldId="456"/>
        </pc:sldMkLst>
        <pc:spChg chg="mod">
          <ac:chgData name="Tambour Yanis" userId="51779955-9066-466a-adf0-309e4a6ffd4a" providerId="ADAL" clId="{C46014FB-D0C9-432A-A049-C3966ECB60D5}" dt="2026-09-19T09:07:14.366" v="10332" actId="20577"/>
          <ac:spMkLst>
            <pc:docMk/>
            <pc:sldMk cId="2517960652" sldId="456"/>
            <ac:spMk id="3" creationId="{21473584-E525-E7E1-F702-F037C7B26A22}"/>
          </ac:spMkLst>
        </pc:spChg>
        <pc:spChg chg="mod">
          <ac:chgData name="Tambour Yanis" userId="51779955-9066-466a-adf0-309e4a6ffd4a" providerId="ADAL" clId="{C46014FB-D0C9-432A-A049-C3966ECB60D5}" dt="2026-09-19T08:58:20.927" v="9783" actId="20577"/>
          <ac:spMkLst>
            <pc:docMk/>
            <pc:sldMk cId="2517960652" sldId="456"/>
            <ac:spMk id="4" creationId="{3FF60E71-9432-A202-BF7E-E6E13CB27035}"/>
          </ac:spMkLst>
        </pc:spChg>
        <pc:spChg chg="add mod">
          <ac:chgData name="Tambour Yanis" userId="51779955-9066-466a-adf0-309e4a6ffd4a" providerId="ADAL" clId="{C46014FB-D0C9-432A-A049-C3966ECB60D5}" dt="2026-09-18T15:36:50.253" v="9581"/>
          <ac:spMkLst>
            <pc:docMk/>
            <pc:sldMk cId="2517960652" sldId="456"/>
            <ac:spMk id="8" creationId="{F07959B2-877B-01A3-A5E1-EF61696208B7}"/>
          </ac:spMkLst>
        </pc:spChg>
      </pc:sldChg>
      <pc:sldChg chg="modSp del mod ord">
        <pc:chgData name="Tambour Yanis" userId="51779955-9066-466a-adf0-309e4a6ffd4a" providerId="ADAL" clId="{C46014FB-D0C9-432A-A049-C3966ECB60D5}" dt="2026-09-19T09:46:37.614" v="11279" actId="2696"/>
        <pc:sldMkLst>
          <pc:docMk/>
          <pc:sldMk cId="1257392235" sldId="457"/>
        </pc:sldMkLst>
      </pc:sldChg>
      <pc:sldChg chg="del ord">
        <pc:chgData name="Tambour Yanis" userId="51779955-9066-466a-adf0-309e4a6ffd4a" providerId="ADAL" clId="{C46014FB-D0C9-432A-A049-C3966ECB60D5}" dt="2026-09-19T09:53:35.145" v="11592" actId="2696"/>
        <pc:sldMkLst>
          <pc:docMk/>
          <pc:sldMk cId="1217354429" sldId="458"/>
        </pc:sldMkLst>
      </pc:sldChg>
      <pc:sldChg chg="modSp del mod">
        <pc:chgData name="Tambour Yanis" userId="51779955-9066-466a-adf0-309e4a6ffd4a" providerId="ADAL" clId="{C46014FB-D0C9-432A-A049-C3966ECB60D5}" dt="2026-09-18T13:26:18.215" v="6159" actId="2696"/>
        <pc:sldMkLst>
          <pc:docMk/>
          <pc:sldMk cId="615610454" sldId="459"/>
        </pc:sldMkLst>
      </pc:sldChg>
      <pc:sldChg chg="modSp mod ord">
        <pc:chgData name="Tambour Yanis" userId="51779955-9066-466a-adf0-309e4a6ffd4a" providerId="ADAL" clId="{C46014FB-D0C9-432A-A049-C3966ECB60D5}" dt="2026-09-18T13:39:51.882" v="6243" actId="20577"/>
        <pc:sldMkLst>
          <pc:docMk/>
          <pc:sldMk cId="3208783999" sldId="460"/>
        </pc:sldMkLst>
        <pc:spChg chg="mod">
          <ac:chgData name="Tambour Yanis" userId="51779955-9066-466a-adf0-309e4a6ffd4a" providerId="ADAL" clId="{C46014FB-D0C9-432A-A049-C3966ECB60D5}" dt="2026-09-18T13:39:51.882" v="6243" actId="20577"/>
          <ac:spMkLst>
            <pc:docMk/>
            <pc:sldMk cId="3208783999" sldId="460"/>
            <ac:spMk id="6" creationId="{59C320D1-4C49-B8E9-8DB6-20CBCF699B0E}"/>
          </ac:spMkLst>
        </pc:spChg>
      </pc:sldChg>
      <pc:sldChg chg="addSp delSp modSp del mod">
        <pc:chgData name="Tambour Yanis" userId="51779955-9066-466a-adf0-309e4a6ffd4a" providerId="ADAL" clId="{C46014FB-D0C9-432A-A049-C3966ECB60D5}" dt="2026-09-19T09:55:04.292" v="11612" actId="2696"/>
        <pc:sldMkLst>
          <pc:docMk/>
          <pc:sldMk cId="1463336057" sldId="461"/>
        </pc:sldMkLst>
      </pc:sldChg>
      <pc:sldChg chg="modSp del mod ord">
        <pc:chgData name="Tambour Yanis" userId="51779955-9066-466a-adf0-309e4a6ffd4a" providerId="ADAL" clId="{C46014FB-D0C9-432A-A049-C3966ECB60D5}" dt="2026-09-18T15:20:34.174" v="8860" actId="2696"/>
        <pc:sldMkLst>
          <pc:docMk/>
          <pc:sldMk cId="1010754189" sldId="462"/>
        </pc:sldMkLst>
      </pc:sldChg>
      <pc:sldChg chg="del ord">
        <pc:chgData name="Tambour Yanis" userId="51779955-9066-466a-adf0-309e4a6ffd4a" providerId="ADAL" clId="{C46014FB-D0C9-432A-A049-C3966ECB60D5}" dt="2026-09-19T11:09:16.816" v="13756" actId="2696"/>
        <pc:sldMkLst>
          <pc:docMk/>
          <pc:sldMk cId="3608808728" sldId="464"/>
        </pc:sldMkLst>
      </pc:sldChg>
      <pc:sldChg chg="addSp delSp modSp new mod ord">
        <pc:chgData name="Tambour Yanis" userId="51779955-9066-466a-adf0-309e4a6ffd4a" providerId="ADAL" clId="{C46014FB-D0C9-432A-A049-C3966ECB60D5}" dt="2026-09-18T12:57:19.953" v="5650" actId="12"/>
        <pc:sldMkLst>
          <pc:docMk/>
          <pc:sldMk cId="2142144066" sldId="465"/>
        </pc:sldMkLst>
        <pc:spChg chg="mod">
          <ac:chgData name="Tambour Yanis" userId="51779955-9066-466a-adf0-309e4a6ffd4a" providerId="ADAL" clId="{C46014FB-D0C9-432A-A049-C3966ECB60D5}" dt="2026-09-18T12:24:57.729" v="4392" actId="255"/>
          <ac:spMkLst>
            <pc:docMk/>
            <pc:sldMk cId="2142144066" sldId="465"/>
            <ac:spMk id="2" creationId="{ED5DDF6D-680B-DEC3-37BA-7C3E86875D92}"/>
          </ac:spMkLst>
        </pc:spChg>
        <pc:spChg chg="mod">
          <ac:chgData name="Tambour Yanis" userId="51779955-9066-466a-adf0-309e4a6ffd4a" providerId="ADAL" clId="{C46014FB-D0C9-432A-A049-C3966ECB60D5}" dt="2026-09-18T12:57:19.953" v="5650" actId="12"/>
          <ac:spMkLst>
            <pc:docMk/>
            <pc:sldMk cId="2142144066" sldId="465"/>
            <ac:spMk id="3" creationId="{07113E73-7611-719A-9F80-523E12858F65}"/>
          </ac:spMkLst>
        </pc:spChg>
        <pc:picChg chg="add mod">
          <ac:chgData name="Tambour Yanis" userId="51779955-9066-466a-adf0-309e4a6ffd4a" providerId="ADAL" clId="{C46014FB-D0C9-432A-A049-C3966ECB60D5}" dt="2026-09-18T12:48:26.866" v="5420" actId="1076"/>
          <ac:picMkLst>
            <pc:docMk/>
            <pc:sldMk cId="2142144066" sldId="465"/>
            <ac:picMk id="7" creationId="{2158113E-8898-4A4D-65B3-735237A7891A}"/>
          </ac:picMkLst>
        </pc:picChg>
      </pc:sldChg>
      <pc:sldChg chg="delSp modSp new del mod ord">
        <pc:chgData name="Tambour Yanis" userId="51779955-9066-466a-adf0-309e4a6ffd4a" providerId="ADAL" clId="{C46014FB-D0C9-432A-A049-C3966ECB60D5}" dt="2026-09-19T11:09:18.945" v="13757" actId="2696"/>
        <pc:sldMkLst>
          <pc:docMk/>
          <pc:sldMk cId="4050262093" sldId="466"/>
        </pc:sldMkLst>
      </pc:sldChg>
      <pc:sldChg chg="addSp modSp new mod">
        <pc:chgData name="Tambour Yanis" userId="51779955-9066-466a-adf0-309e4a6ffd4a" providerId="ADAL" clId="{C46014FB-D0C9-432A-A049-C3966ECB60D5}" dt="2026-09-18T12:48:43.927" v="5421"/>
        <pc:sldMkLst>
          <pc:docMk/>
          <pc:sldMk cId="3658269947" sldId="467"/>
        </pc:sldMkLst>
        <pc:spChg chg="mod">
          <ac:chgData name="Tambour Yanis" userId="51779955-9066-466a-adf0-309e4a6ffd4a" providerId="ADAL" clId="{C46014FB-D0C9-432A-A049-C3966ECB60D5}" dt="2026-09-18T12:25:05.968" v="4394" actId="2711"/>
          <ac:spMkLst>
            <pc:docMk/>
            <pc:sldMk cId="3658269947" sldId="467"/>
            <ac:spMk id="2" creationId="{B2FD131F-1C08-632B-6AD5-B59F236CA25F}"/>
          </ac:spMkLst>
        </pc:spChg>
        <pc:spChg chg="mod">
          <ac:chgData name="Tambour Yanis" userId="51779955-9066-466a-adf0-309e4a6ffd4a" providerId="ADAL" clId="{C46014FB-D0C9-432A-A049-C3966ECB60D5}" dt="2026-09-18T10:07:35.529" v="3056" actId="113"/>
          <ac:spMkLst>
            <pc:docMk/>
            <pc:sldMk cId="3658269947" sldId="467"/>
            <ac:spMk id="3" creationId="{D6AF3A06-CB21-196C-E02F-044C9E024D08}"/>
          </ac:spMkLst>
        </pc:spChg>
        <pc:spChg chg="add mod">
          <ac:chgData name="Tambour Yanis" userId="51779955-9066-466a-adf0-309e4a6ffd4a" providerId="ADAL" clId="{C46014FB-D0C9-432A-A049-C3966ECB60D5}" dt="2026-09-18T11:41:11.483" v="4152" actId="20577"/>
          <ac:spMkLst>
            <pc:docMk/>
            <pc:sldMk cId="3658269947" sldId="467"/>
            <ac:spMk id="5" creationId="{4DFAAFE0-12FA-CCB4-356F-D9C9D89517F1}"/>
          </ac:spMkLst>
        </pc:spChg>
        <pc:picChg chg="add mod">
          <ac:chgData name="Tambour Yanis" userId="51779955-9066-466a-adf0-309e4a6ffd4a" providerId="ADAL" clId="{C46014FB-D0C9-432A-A049-C3966ECB60D5}" dt="2026-09-18T12:48:43.927" v="5421"/>
          <ac:picMkLst>
            <pc:docMk/>
            <pc:sldMk cId="3658269947" sldId="467"/>
            <ac:picMk id="7" creationId="{E335DF2B-F2E5-DBD3-126A-2E9CB5E5E730}"/>
          </ac:picMkLst>
        </pc:picChg>
        <pc:cxnChg chg="add mod">
          <ac:chgData name="Tambour Yanis" userId="51779955-9066-466a-adf0-309e4a6ffd4a" providerId="ADAL" clId="{C46014FB-D0C9-432A-A049-C3966ECB60D5}" dt="2026-09-18T10:09:17.485" v="3094" actId="1076"/>
          <ac:cxnSpMkLst>
            <pc:docMk/>
            <pc:sldMk cId="3658269947" sldId="467"/>
            <ac:cxnSpMk id="6" creationId="{1F8362F3-A637-DD0E-783F-88D2B6ED142B}"/>
          </ac:cxnSpMkLst>
        </pc:cxnChg>
      </pc:sldChg>
      <pc:sldChg chg="addSp delSp modSp add mod ord">
        <pc:chgData name="Tambour Yanis" userId="51779955-9066-466a-adf0-309e4a6ffd4a" providerId="ADAL" clId="{C46014FB-D0C9-432A-A049-C3966ECB60D5}" dt="2026-09-18T10:02:21.611" v="2951" actId="1076"/>
        <pc:sldMkLst>
          <pc:docMk/>
          <pc:sldMk cId="2087753814" sldId="468"/>
        </pc:sldMkLst>
        <pc:spChg chg="mod">
          <ac:chgData name="Tambour Yanis" userId="51779955-9066-466a-adf0-309e4a6ffd4a" providerId="ADAL" clId="{C46014FB-D0C9-432A-A049-C3966ECB60D5}" dt="2026-09-18T10:02:21.611" v="2951" actId="1076"/>
          <ac:spMkLst>
            <pc:docMk/>
            <pc:sldMk cId="2087753814" sldId="468"/>
            <ac:spMk id="6" creationId="{F79E51EB-8FAD-3A69-4690-4C9C284979EA}"/>
          </ac:spMkLst>
        </pc:spChg>
        <pc:picChg chg="add mod">
          <ac:chgData name="Tambour Yanis" userId="51779955-9066-466a-adf0-309e4a6ffd4a" providerId="ADAL" clId="{C46014FB-D0C9-432A-A049-C3966ECB60D5}" dt="2026-09-18T10:00:39.148" v="2862" actId="1076"/>
          <ac:picMkLst>
            <pc:docMk/>
            <pc:sldMk cId="2087753814" sldId="468"/>
            <ac:picMk id="2" creationId="{34DE200D-10E9-2080-0587-F97E6029BAEF}"/>
          </ac:picMkLst>
        </pc:picChg>
      </pc:sldChg>
      <pc:sldChg chg="new del">
        <pc:chgData name="Tambour Yanis" userId="51779955-9066-466a-adf0-309e4a6ffd4a" providerId="ADAL" clId="{C46014FB-D0C9-432A-A049-C3966ECB60D5}" dt="2026-09-18T09:59:35.960" v="2842" actId="2696"/>
        <pc:sldMkLst>
          <pc:docMk/>
          <pc:sldMk cId="2158161515" sldId="468"/>
        </pc:sldMkLst>
      </pc:sldChg>
      <pc:sldChg chg="addSp delSp modSp add mod">
        <pc:chgData name="Tambour Yanis" userId="51779955-9066-466a-adf0-309e4a6ffd4a" providerId="ADAL" clId="{C46014FB-D0C9-432A-A049-C3966ECB60D5}" dt="2026-09-18T13:27:42.875" v="6173" actId="207"/>
        <pc:sldMkLst>
          <pc:docMk/>
          <pc:sldMk cId="3567376009" sldId="469"/>
        </pc:sldMkLst>
        <pc:spChg chg="mod">
          <ac:chgData name="Tambour Yanis" userId="51779955-9066-466a-adf0-309e4a6ffd4a" providerId="ADAL" clId="{C46014FB-D0C9-432A-A049-C3966ECB60D5}" dt="2026-09-18T12:25:15.529" v="4396" actId="255"/>
          <ac:spMkLst>
            <pc:docMk/>
            <pc:sldMk cId="3567376009" sldId="469"/>
            <ac:spMk id="2" creationId="{9ED83FDF-7275-D1CE-D992-B5D11EB15ED8}"/>
          </ac:spMkLst>
        </pc:spChg>
        <pc:spChg chg="mod">
          <ac:chgData name="Tambour Yanis" userId="51779955-9066-466a-adf0-309e4a6ffd4a" providerId="ADAL" clId="{C46014FB-D0C9-432A-A049-C3966ECB60D5}" dt="2026-09-18T13:27:42.875" v="6173" actId="207"/>
          <ac:spMkLst>
            <pc:docMk/>
            <pc:sldMk cId="3567376009" sldId="469"/>
            <ac:spMk id="3" creationId="{DFDB2F2A-ADD3-14FB-CF36-1EBA6404139F}"/>
          </ac:spMkLst>
        </pc:spChg>
        <pc:graphicFrameChg chg="add mod modGraphic">
          <ac:chgData name="Tambour Yanis" userId="51779955-9066-466a-adf0-309e4a6ffd4a" providerId="ADAL" clId="{C46014FB-D0C9-432A-A049-C3966ECB60D5}" dt="2026-09-18T12:21:39.637" v="4273" actId="115"/>
          <ac:graphicFrameMkLst>
            <pc:docMk/>
            <pc:sldMk cId="3567376009" sldId="469"/>
            <ac:graphicFrameMk id="9" creationId="{F4E5F171-9016-37BD-7610-FE0959C027ED}"/>
          </ac:graphicFrameMkLst>
        </pc:graphicFrameChg>
        <pc:picChg chg="add mod">
          <ac:chgData name="Tambour Yanis" userId="51779955-9066-466a-adf0-309e4a6ffd4a" providerId="ADAL" clId="{C46014FB-D0C9-432A-A049-C3966ECB60D5}" dt="2026-09-18T11:08:19.481" v="3428"/>
          <ac:picMkLst>
            <pc:docMk/>
            <pc:sldMk cId="3567376009" sldId="469"/>
            <ac:picMk id="10" creationId="{4E9871D8-33D1-060C-494F-8AFFA28E53DB}"/>
          </ac:picMkLst>
        </pc:picChg>
      </pc:sldChg>
      <pc:sldChg chg="addSp delSp modSp add mod">
        <pc:chgData name="Tambour Yanis" userId="51779955-9066-466a-adf0-309e4a6ffd4a" providerId="ADAL" clId="{C46014FB-D0C9-432A-A049-C3966ECB60D5}" dt="2026-09-18T13:27:52.677" v="6174" actId="207"/>
        <pc:sldMkLst>
          <pc:docMk/>
          <pc:sldMk cId="3309357152" sldId="470"/>
        </pc:sldMkLst>
        <pc:spChg chg="mod">
          <ac:chgData name="Tambour Yanis" userId="51779955-9066-466a-adf0-309e4a6ffd4a" providerId="ADAL" clId="{C46014FB-D0C9-432A-A049-C3966ECB60D5}" dt="2026-09-18T12:25:23.361" v="4398" actId="255"/>
          <ac:spMkLst>
            <pc:docMk/>
            <pc:sldMk cId="3309357152" sldId="470"/>
            <ac:spMk id="2" creationId="{0E35719F-F1D7-8B2C-57D5-544D598B9725}"/>
          </ac:spMkLst>
        </pc:spChg>
        <pc:spChg chg="mod">
          <ac:chgData name="Tambour Yanis" userId="51779955-9066-466a-adf0-309e4a6ffd4a" providerId="ADAL" clId="{C46014FB-D0C9-432A-A049-C3966ECB60D5}" dt="2026-09-18T13:27:52.677" v="6174" actId="207"/>
          <ac:spMkLst>
            <pc:docMk/>
            <pc:sldMk cId="3309357152" sldId="470"/>
            <ac:spMk id="3" creationId="{8FE372FB-6827-DFF5-C4F0-454507D70BF4}"/>
          </ac:spMkLst>
        </pc:spChg>
        <pc:picChg chg="add mod">
          <ac:chgData name="Tambour Yanis" userId="51779955-9066-466a-adf0-309e4a6ffd4a" providerId="ADAL" clId="{C46014FB-D0C9-432A-A049-C3966ECB60D5}" dt="2026-09-18T11:08:02.537" v="3427" actId="1076"/>
          <ac:picMkLst>
            <pc:docMk/>
            <pc:sldMk cId="3309357152" sldId="470"/>
            <ac:picMk id="6" creationId="{7D6B7F4F-6447-87CB-B1E1-C96BF3BB26DC}"/>
          </ac:picMkLst>
        </pc:picChg>
        <pc:picChg chg="add mod">
          <ac:chgData name="Tambour Yanis" userId="51779955-9066-466a-adf0-309e4a6ffd4a" providerId="ADAL" clId="{C46014FB-D0C9-432A-A049-C3966ECB60D5}" dt="2026-09-18T11:08:22.167" v="3429"/>
          <ac:picMkLst>
            <pc:docMk/>
            <pc:sldMk cId="3309357152" sldId="470"/>
            <ac:picMk id="7" creationId="{984C2E63-F47C-5839-172F-3B870E7A13E5}"/>
          </ac:picMkLst>
        </pc:picChg>
      </pc:sldChg>
      <pc:sldChg chg="addSp delSp modSp add mod modTransition">
        <pc:chgData name="Tambour Yanis" userId="51779955-9066-466a-adf0-309e4a6ffd4a" providerId="ADAL" clId="{C46014FB-D0C9-432A-A049-C3966ECB60D5}" dt="2026-09-18T15:23:35.591" v="8863" actId="207"/>
        <pc:sldMkLst>
          <pc:docMk/>
          <pc:sldMk cId="1653996580" sldId="471"/>
        </pc:sldMkLst>
        <pc:spChg chg="mod">
          <ac:chgData name="Tambour Yanis" userId="51779955-9066-466a-adf0-309e4a6ffd4a" providerId="ADAL" clId="{C46014FB-D0C9-432A-A049-C3966ECB60D5}" dt="2026-09-18T12:25:30.410" v="4400" actId="255"/>
          <ac:spMkLst>
            <pc:docMk/>
            <pc:sldMk cId="1653996580" sldId="471"/>
            <ac:spMk id="2" creationId="{B3C8D807-799A-EF4B-A278-586E461CFF69}"/>
          </ac:spMkLst>
        </pc:spChg>
        <pc:spChg chg="mod">
          <ac:chgData name="Tambour Yanis" userId="51779955-9066-466a-adf0-309e4a6ffd4a" providerId="ADAL" clId="{C46014FB-D0C9-432A-A049-C3966ECB60D5}" dt="2026-09-18T13:27:55.825" v="6175" actId="207"/>
          <ac:spMkLst>
            <pc:docMk/>
            <pc:sldMk cId="1653996580" sldId="471"/>
            <ac:spMk id="3" creationId="{B57CB130-8A62-7DD4-ABDE-E267B5DE6652}"/>
          </ac:spMkLst>
        </pc:spChg>
        <pc:spChg chg="add mod">
          <ac:chgData name="Tambour Yanis" userId="51779955-9066-466a-adf0-309e4a6ffd4a" providerId="ADAL" clId="{C46014FB-D0C9-432A-A049-C3966ECB60D5}" dt="2026-09-18T15:23:30.327" v="8861" actId="207"/>
          <ac:spMkLst>
            <pc:docMk/>
            <pc:sldMk cId="1653996580" sldId="471"/>
            <ac:spMk id="11" creationId="{34A9940C-D289-5D96-1A50-BF2AD038F2CD}"/>
          </ac:spMkLst>
        </pc:spChg>
        <pc:spChg chg="add mod">
          <ac:chgData name="Tambour Yanis" userId="51779955-9066-466a-adf0-309e4a6ffd4a" providerId="ADAL" clId="{C46014FB-D0C9-432A-A049-C3966ECB60D5}" dt="2026-09-18T15:23:35.591" v="8863" actId="207"/>
          <ac:spMkLst>
            <pc:docMk/>
            <pc:sldMk cId="1653996580" sldId="471"/>
            <ac:spMk id="13" creationId="{5F217FB3-742E-0E2E-3BB4-D1739E1DA647}"/>
          </ac:spMkLst>
        </pc:spChg>
        <pc:spChg chg="add mod">
          <ac:chgData name="Tambour Yanis" userId="51779955-9066-466a-adf0-309e4a6ffd4a" providerId="ADAL" clId="{C46014FB-D0C9-432A-A049-C3966ECB60D5}" dt="2026-09-18T15:23:33.108" v="8862" actId="207"/>
          <ac:spMkLst>
            <pc:docMk/>
            <pc:sldMk cId="1653996580" sldId="471"/>
            <ac:spMk id="15" creationId="{AFFA1863-3EF0-B6AE-E809-524AE39F5641}"/>
          </ac:spMkLst>
        </pc:spChg>
        <pc:graphicFrameChg chg="add mod ord modGraphic">
          <ac:chgData name="Tambour Yanis" userId="51779955-9066-466a-adf0-309e4a6ffd4a" providerId="ADAL" clId="{C46014FB-D0C9-432A-A049-C3966ECB60D5}" dt="2026-09-18T12:21:52.943" v="4276" actId="115"/>
          <ac:graphicFrameMkLst>
            <pc:docMk/>
            <pc:sldMk cId="1653996580" sldId="471"/>
            <ac:graphicFrameMk id="10" creationId="{11AD3E12-C1FA-5F6D-D9BA-9BA45C58278A}"/>
          </ac:graphicFrameMkLst>
        </pc:graphicFrameChg>
      </pc:sldChg>
      <pc:sldChg chg="delSp modSp add mod">
        <pc:chgData name="Tambour Yanis" userId="51779955-9066-466a-adf0-309e4a6ffd4a" providerId="ADAL" clId="{C46014FB-D0C9-432A-A049-C3966ECB60D5}" dt="2026-09-18T14:27:14.101" v="7175" actId="20577"/>
        <pc:sldMkLst>
          <pc:docMk/>
          <pc:sldMk cId="3071732180" sldId="472"/>
        </pc:sldMkLst>
        <pc:spChg chg="mod">
          <ac:chgData name="Tambour Yanis" userId="51779955-9066-466a-adf0-309e4a6ffd4a" providerId="ADAL" clId="{C46014FB-D0C9-432A-A049-C3966ECB60D5}" dt="2026-09-18T12:25:37.376" v="4402" actId="255"/>
          <ac:spMkLst>
            <pc:docMk/>
            <pc:sldMk cId="3071732180" sldId="472"/>
            <ac:spMk id="2" creationId="{051F64EA-95CA-FF6B-AAD5-02DB164BFA75}"/>
          </ac:spMkLst>
        </pc:spChg>
        <pc:spChg chg="mod">
          <ac:chgData name="Tambour Yanis" userId="51779955-9066-466a-adf0-309e4a6ffd4a" providerId="ADAL" clId="{C46014FB-D0C9-432A-A049-C3966ECB60D5}" dt="2026-09-18T14:27:14.101" v="7175" actId="20577"/>
          <ac:spMkLst>
            <pc:docMk/>
            <pc:sldMk cId="3071732180" sldId="472"/>
            <ac:spMk id="3" creationId="{04EB7309-611B-9AB9-4330-6866CCC1BEDC}"/>
          </ac:spMkLst>
        </pc:spChg>
      </pc:sldChg>
      <pc:sldChg chg="addSp delSp modSp add mod ord">
        <pc:chgData name="Tambour Yanis" userId="51779955-9066-466a-adf0-309e4a6ffd4a" providerId="ADAL" clId="{C46014FB-D0C9-432A-A049-C3966ECB60D5}" dt="2026-09-18T12:55:24.471" v="5639" actId="1076"/>
        <pc:sldMkLst>
          <pc:docMk/>
          <pc:sldMk cId="590854217" sldId="473"/>
        </pc:sldMkLst>
        <pc:spChg chg="mod">
          <ac:chgData name="Tambour Yanis" userId="51779955-9066-466a-adf0-309e4a6ffd4a" providerId="ADAL" clId="{C46014FB-D0C9-432A-A049-C3966ECB60D5}" dt="2026-09-18T12:55:23.196" v="5638" actId="1076"/>
          <ac:spMkLst>
            <pc:docMk/>
            <pc:sldMk cId="590854217" sldId="473"/>
            <ac:spMk id="6" creationId="{A2ACBB88-AA65-62CE-F3CC-B4A083E6F77C}"/>
          </ac:spMkLst>
        </pc:spChg>
        <pc:picChg chg="add mod">
          <ac:chgData name="Tambour Yanis" userId="51779955-9066-466a-adf0-309e4a6ffd4a" providerId="ADAL" clId="{C46014FB-D0C9-432A-A049-C3966ECB60D5}" dt="2026-09-18T12:55:24.471" v="5639" actId="1076"/>
          <ac:picMkLst>
            <pc:docMk/>
            <pc:sldMk cId="590854217" sldId="473"/>
            <ac:picMk id="3" creationId="{27DD0B76-2AF8-CEDB-D9F3-76FE9D827C73}"/>
          </ac:picMkLst>
        </pc:picChg>
      </pc:sldChg>
      <pc:sldChg chg="addSp delSp modSp add mod ord">
        <pc:chgData name="Tambour Yanis" userId="51779955-9066-466a-adf0-309e4a6ffd4a" providerId="ADAL" clId="{C46014FB-D0C9-432A-A049-C3966ECB60D5}" dt="2026-09-18T13:28:54.869" v="6185" actId="1076"/>
        <pc:sldMkLst>
          <pc:docMk/>
          <pc:sldMk cId="3467766789" sldId="474"/>
        </pc:sldMkLst>
        <pc:spChg chg="mod">
          <ac:chgData name="Tambour Yanis" userId="51779955-9066-466a-adf0-309e4a6ffd4a" providerId="ADAL" clId="{C46014FB-D0C9-432A-A049-C3966ECB60D5}" dt="2026-09-18T12:53:29.431" v="5508" actId="20577"/>
          <ac:spMkLst>
            <pc:docMk/>
            <pc:sldMk cId="3467766789" sldId="474"/>
            <ac:spMk id="2" creationId="{75F9CCAE-FFE0-BB25-E174-C0EE0C414B77}"/>
          </ac:spMkLst>
        </pc:spChg>
        <pc:spChg chg="mod">
          <ac:chgData name="Tambour Yanis" userId="51779955-9066-466a-adf0-309e4a6ffd4a" providerId="ADAL" clId="{C46014FB-D0C9-432A-A049-C3966ECB60D5}" dt="2026-09-18T13:28:51.386" v="6184" actId="255"/>
          <ac:spMkLst>
            <pc:docMk/>
            <pc:sldMk cId="3467766789" sldId="474"/>
            <ac:spMk id="3" creationId="{C6F71C29-A08E-DF6B-2BDF-E9A6FBB5392B}"/>
          </ac:spMkLst>
        </pc:spChg>
        <pc:picChg chg="add mod">
          <ac:chgData name="Tambour Yanis" userId="51779955-9066-466a-adf0-309e4a6ffd4a" providerId="ADAL" clId="{C46014FB-D0C9-432A-A049-C3966ECB60D5}" dt="2026-09-18T12:53:19.892" v="5488"/>
          <ac:picMkLst>
            <pc:docMk/>
            <pc:sldMk cId="3467766789" sldId="474"/>
            <ac:picMk id="5" creationId="{70369B51-2556-CA3D-0DBD-3E2432A47F7D}"/>
          </ac:picMkLst>
        </pc:picChg>
        <pc:picChg chg="add mod">
          <ac:chgData name="Tambour Yanis" userId="51779955-9066-466a-adf0-309e4a6ffd4a" providerId="ADAL" clId="{C46014FB-D0C9-432A-A049-C3966ECB60D5}" dt="2026-09-18T13:28:54.869" v="6185" actId="1076"/>
          <ac:picMkLst>
            <pc:docMk/>
            <pc:sldMk cId="3467766789" sldId="474"/>
            <ac:picMk id="6" creationId="{DE4660E2-1C41-EDF8-08C7-47F5AC679C02}"/>
          </ac:picMkLst>
        </pc:picChg>
      </pc:sldChg>
      <pc:sldChg chg="addSp delSp modSp add mod">
        <pc:chgData name="Tambour Yanis" userId="51779955-9066-466a-adf0-309e4a6ffd4a" providerId="ADAL" clId="{C46014FB-D0C9-432A-A049-C3966ECB60D5}" dt="2026-09-18T13:25:19.450" v="6158" actId="20577"/>
        <pc:sldMkLst>
          <pc:docMk/>
          <pc:sldMk cId="1266479668" sldId="475"/>
        </pc:sldMkLst>
        <pc:spChg chg="mod">
          <ac:chgData name="Tambour Yanis" userId="51779955-9066-466a-adf0-309e4a6ffd4a" providerId="ADAL" clId="{C46014FB-D0C9-432A-A049-C3966ECB60D5}" dt="2026-09-18T13:25:19.450" v="6158" actId="20577"/>
          <ac:spMkLst>
            <pc:docMk/>
            <pc:sldMk cId="1266479668" sldId="475"/>
            <ac:spMk id="3" creationId="{1AE1E047-4A9F-EACC-C735-336AD074E074}"/>
          </ac:spMkLst>
        </pc:spChg>
        <pc:picChg chg="add mod modCrop">
          <ac:chgData name="Tambour Yanis" userId="51779955-9066-466a-adf0-309e4a6ffd4a" providerId="ADAL" clId="{C46014FB-D0C9-432A-A049-C3966ECB60D5}" dt="2026-09-18T13:24:19.718" v="6140" actId="1076"/>
          <ac:picMkLst>
            <pc:docMk/>
            <pc:sldMk cId="1266479668" sldId="475"/>
            <ac:picMk id="8" creationId="{E3C0CAC9-A391-B4D9-0D8C-9A3CE51184EB}"/>
          </ac:picMkLst>
        </pc:picChg>
        <pc:picChg chg="add mod">
          <ac:chgData name="Tambour Yanis" userId="51779955-9066-466a-adf0-309e4a6ffd4a" providerId="ADAL" clId="{C46014FB-D0C9-432A-A049-C3966ECB60D5}" dt="2026-09-18T13:24:21.984" v="6141" actId="1076"/>
          <ac:picMkLst>
            <pc:docMk/>
            <pc:sldMk cId="1266479668" sldId="475"/>
            <ac:picMk id="15" creationId="{6110CE30-FD14-AD64-A942-90032F9EE611}"/>
          </ac:picMkLst>
        </pc:picChg>
        <pc:inkChg chg="add">
          <ac:chgData name="Tambour Yanis" userId="51779955-9066-466a-adf0-309e4a6ffd4a" providerId="ADAL" clId="{C46014FB-D0C9-432A-A049-C3966ECB60D5}" dt="2026-09-18T13:24:49.581" v="6151"/>
          <ac:inkMkLst>
            <pc:docMk/>
            <pc:sldMk cId="1266479668" sldId="475"/>
            <ac:inkMk id="20" creationId="{F83858C6-623F-E186-E4A3-3DFDFF7BE5A3}"/>
          </ac:inkMkLst>
        </pc:inkChg>
      </pc:sldChg>
      <pc:sldChg chg="addSp delSp modSp add mod ord">
        <pc:chgData name="Tambour Yanis" userId="51779955-9066-466a-adf0-309e4a6ffd4a" providerId="ADAL" clId="{C46014FB-D0C9-432A-A049-C3966ECB60D5}" dt="2026-09-18T15:16:11.475" v="8799" actId="2710"/>
        <pc:sldMkLst>
          <pc:docMk/>
          <pc:sldMk cId="166385156" sldId="476"/>
        </pc:sldMkLst>
        <pc:spChg chg="mod">
          <ac:chgData name="Tambour Yanis" userId="51779955-9066-466a-adf0-309e4a6ffd4a" providerId="ADAL" clId="{C46014FB-D0C9-432A-A049-C3966ECB60D5}" dt="2026-09-18T13:50:00.718" v="6441" actId="20577"/>
          <ac:spMkLst>
            <pc:docMk/>
            <pc:sldMk cId="166385156" sldId="476"/>
            <ac:spMk id="2" creationId="{D139F851-EE20-580B-C2AE-F0AAFA9C82A0}"/>
          </ac:spMkLst>
        </pc:spChg>
        <pc:spChg chg="mod">
          <ac:chgData name="Tambour Yanis" userId="51779955-9066-466a-adf0-309e4a6ffd4a" providerId="ADAL" clId="{C46014FB-D0C9-432A-A049-C3966ECB60D5}" dt="2026-09-18T15:16:11.475" v="8799" actId="2710"/>
          <ac:spMkLst>
            <pc:docMk/>
            <pc:sldMk cId="166385156" sldId="476"/>
            <ac:spMk id="3" creationId="{6D839A58-4889-40AD-762B-28D327428180}"/>
          </ac:spMkLst>
        </pc:spChg>
        <pc:picChg chg="add mod">
          <ac:chgData name="Tambour Yanis" userId="51779955-9066-466a-adf0-309e4a6ffd4a" providerId="ADAL" clId="{C46014FB-D0C9-432A-A049-C3966ECB60D5}" dt="2026-09-18T13:49:49.052" v="6420"/>
          <ac:picMkLst>
            <pc:docMk/>
            <pc:sldMk cId="166385156" sldId="476"/>
            <ac:picMk id="6" creationId="{E8C049DD-9434-9B24-27C1-2CE08D358231}"/>
          </ac:picMkLst>
        </pc:picChg>
      </pc:sldChg>
      <pc:sldChg chg="addSp delSp modSp add mod">
        <pc:chgData name="Tambour Yanis" userId="51779955-9066-466a-adf0-309e4a6ffd4a" providerId="ADAL" clId="{C46014FB-D0C9-432A-A049-C3966ECB60D5}" dt="2026-09-18T14:23:19.312" v="7114" actId="108"/>
        <pc:sldMkLst>
          <pc:docMk/>
          <pc:sldMk cId="2381417777" sldId="477"/>
        </pc:sldMkLst>
        <pc:spChg chg="mod">
          <ac:chgData name="Tambour Yanis" userId="51779955-9066-466a-adf0-309e4a6ffd4a" providerId="ADAL" clId="{C46014FB-D0C9-432A-A049-C3966ECB60D5}" dt="2026-09-18T13:59:58.693" v="6524" actId="20577"/>
          <ac:spMkLst>
            <pc:docMk/>
            <pc:sldMk cId="2381417777" sldId="477"/>
            <ac:spMk id="3" creationId="{298EDB32-A1E0-04FA-47E0-DA0848C00CC2}"/>
          </ac:spMkLst>
        </pc:spChg>
        <pc:spChg chg="add mod">
          <ac:chgData name="Tambour Yanis" userId="51779955-9066-466a-adf0-309e4a6ffd4a" providerId="ADAL" clId="{C46014FB-D0C9-432A-A049-C3966ECB60D5}" dt="2026-09-18T14:23:19.312" v="7114" actId="108"/>
          <ac:spMkLst>
            <pc:docMk/>
            <pc:sldMk cId="2381417777" sldId="477"/>
            <ac:spMk id="7" creationId="{5302EB1C-F863-676A-0152-14A98D9A864C}"/>
          </ac:spMkLst>
        </pc:spChg>
        <pc:spChg chg="add mod">
          <ac:chgData name="Tambour Yanis" userId="51779955-9066-466a-adf0-309e4a6ffd4a" providerId="ADAL" clId="{C46014FB-D0C9-432A-A049-C3966ECB60D5}" dt="2026-09-18T14:09:40.462" v="6823" actId="1076"/>
          <ac:spMkLst>
            <pc:docMk/>
            <pc:sldMk cId="2381417777" sldId="477"/>
            <ac:spMk id="8" creationId="{22F23DAF-6C3C-0B3A-8E95-7A2CB351545C}"/>
          </ac:spMkLst>
        </pc:spChg>
        <pc:spChg chg="add mod">
          <ac:chgData name="Tambour Yanis" userId="51779955-9066-466a-adf0-309e4a6ffd4a" providerId="ADAL" clId="{C46014FB-D0C9-432A-A049-C3966ECB60D5}" dt="2026-09-18T14:09:46.369" v="6824" actId="1076"/>
          <ac:spMkLst>
            <pc:docMk/>
            <pc:sldMk cId="2381417777" sldId="477"/>
            <ac:spMk id="9" creationId="{507E4F56-007E-AB5B-65FE-9F428C193EF0}"/>
          </ac:spMkLst>
        </pc:spChg>
        <pc:picChg chg="add mod">
          <ac:chgData name="Tambour Yanis" userId="51779955-9066-466a-adf0-309e4a6ffd4a" providerId="ADAL" clId="{C46014FB-D0C9-432A-A049-C3966ECB60D5}" dt="2026-09-18T14:09:31.732" v="6822" actId="1076"/>
          <ac:picMkLst>
            <pc:docMk/>
            <pc:sldMk cId="2381417777" sldId="477"/>
            <ac:picMk id="5" creationId="{883FA1F3-E4D0-1CCF-110F-D65FA70BB3BD}"/>
          </ac:picMkLst>
        </pc:picChg>
      </pc:sldChg>
      <pc:sldChg chg="addSp delSp modSp add del mod">
        <pc:chgData name="Tambour Yanis" userId="51779955-9066-466a-adf0-309e4a6ffd4a" providerId="ADAL" clId="{C46014FB-D0C9-432A-A049-C3966ECB60D5}" dt="2026-09-18T14:38:01.685" v="7185" actId="2696"/>
        <pc:sldMkLst>
          <pc:docMk/>
          <pc:sldMk cId="1210327214" sldId="478"/>
        </pc:sldMkLst>
      </pc:sldChg>
      <pc:sldChg chg="modSp add mod">
        <pc:chgData name="Tambour Yanis" userId="51779955-9066-466a-adf0-309e4a6ffd4a" providerId="ADAL" clId="{C46014FB-D0C9-432A-A049-C3966ECB60D5}" dt="2026-09-19T10:01:45.796" v="11747" actId="120"/>
        <pc:sldMkLst>
          <pc:docMk/>
          <pc:sldMk cId="235904465" sldId="479"/>
        </pc:sldMkLst>
        <pc:spChg chg="mod">
          <ac:chgData name="Tambour Yanis" userId="51779955-9066-466a-adf0-309e4a6ffd4a" providerId="ADAL" clId="{C46014FB-D0C9-432A-A049-C3966ECB60D5}" dt="2026-09-19T10:01:45.796" v="11747" actId="120"/>
          <ac:spMkLst>
            <pc:docMk/>
            <pc:sldMk cId="235904465" sldId="479"/>
            <ac:spMk id="7" creationId="{8C5EAEDA-177F-065A-86AF-684FF8E98C4B}"/>
          </ac:spMkLst>
        </pc:spChg>
        <pc:spChg chg="mod">
          <ac:chgData name="Tambour Yanis" userId="51779955-9066-466a-adf0-309e4a6ffd4a" providerId="ADAL" clId="{C46014FB-D0C9-432A-A049-C3966ECB60D5}" dt="2026-09-18T14:32:06.003" v="7180" actId="14100"/>
          <ac:spMkLst>
            <pc:docMk/>
            <pc:sldMk cId="235904465" sldId="479"/>
            <ac:spMk id="8" creationId="{535E3099-5B49-0ECF-23D5-C91BB7FD3624}"/>
          </ac:spMkLst>
        </pc:spChg>
      </pc:sldChg>
      <pc:sldChg chg="addSp delSp modSp add mod">
        <pc:chgData name="Tambour Yanis" userId="51779955-9066-466a-adf0-309e4a6ffd4a" providerId="ADAL" clId="{C46014FB-D0C9-432A-A049-C3966ECB60D5}" dt="2026-09-19T10:13:04.646" v="11917" actId="113"/>
        <pc:sldMkLst>
          <pc:docMk/>
          <pc:sldMk cId="1725729947" sldId="480"/>
        </pc:sldMkLst>
        <pc:spChg chg="add mod">
          <ac:chgData name="Tambour Yanis" userId="51779955-9066-466a-adf0-309e4a6ffd4a" providerId="ADAL" clId="{C46014FB-D0C9-432A-A049-C3966ECB60D5}" dt="2026-09-19T10:13:04.646" v="11917" actId="113"/>
          <ac:spMkLst>
            <pc:docMk/>
            <pc:sldMk cId="1725729947" sldId="480"/>
            <ac:spMk id="12" creationId="{C31B6C57-1F5B-9F61-560A-12333780BB41}"/>
          </ac:spMkLst>
        </pc:spChg>
      </pc:sldChg>
      <pc:sldChg chg="addSp delSp modSp add mod ord">
        <pc:chgData name="Tambour Yanis" userId="51779955-9066-466a-adf0-309e4a6ffd4a" providerId="ADAL" clId="{C46014FB-D0C9-432A-A049-C3966ECB60D5}" dt="2026-09-18T15:20:28.425" v="8859"/>
        <pc:sldMkLst>
          <pc:docMk/>
          <pc:sldMk cId="3998362790" sldId="481"/>
        </pc:sldMkLst>
        <pc:spChg chg="mod">
          <ac:chgData name="Tambour Yanis" userId="51779955-9066-466a-adf0-309e4a6ffd4a" providerId="ADAL" clId="{C46014FB-D0C9-432A-A049-C3966ECB60D5}" dt="2026-09-18T15:20:19.373" v="8857" actId="20577"/>
          <ac:spMkLst>
            <pc:docMk/>
            <pc:sldMk cId="3998362790" sldId="481"/>
            <ac:spMk id="2" creationId="{E0E1A311-60C6-1565-9180-C4ACAD9EF84A}"/>
          </ac:spMkLst>
        </pc:spChg>
        <pc:picChg chg="add mod">
          <ac:chgData name="Tambour Yanis" userId="51779955-9066-466a-adf0-309e4a6ffd4a" providerId="ADAL" clId="{C46014FB-D0C9-432A-A049-C3966ECB60D5}" dt="2026-09-18T15:20:28.425" v="8859"/>
          <ac:picMkLst>
            <pc:docMk/>
            <pc:sldMk cId="3998362790" sldId="481"/>
            <ac:picMk id="3" creationId="{963CC787-63CB-2212-0EE0-0355C747CD71}"/>
          </ac:picMkLst>
        </pc:picChg>
      </pc:sldChg>
      <pc:sldChg chg="addSp delSp modSp add mod">
        <pc:chgData name="Tambour Yanis" userId="51779955-9066-466a-adf0-309e4a6ffd4a" providerId="ADAL" clId="{C46014FB-D0C9-432A-A049-C3966ECB60D5}" dt="2026-09-19T10:16:22.848" v="11928" actId="1076"/>
        <pc:sldMkLst>
          <pc:docMk/>
          <pc:sldMk cId="3729155754" sldId="482"/>
        </pc:sldMkLst>
        <pc:spChg chg="mod">
          <ac:chgData name="Tambour Yanis" userId="51779955-9066-466a-adf0-309e4a6ffd4a" providerId="ADAL" clId="{C46014FB-D0C9-432A-A049-C3966ECB60D5}" dt="2026-09-19T10:16:22.848" v="11928" actId="1076"/>
          <ac:spMkLst>
            <pc:docMk/>
            <pc:sldMk cId="3729155754" sldId="482"/>
            <ac:spMk id="3" creationId="{5283D13D-C817-5477-C9A2-1443602DC36E}"/>
          </ac:spMkLst>
        </pc:spChg>
        <pc:spChg chg="add mod">
          <ac:chgData name="Tambour Yanis" userId="51779955-9066-466a-adf0-309e4a6ffd4a" providerId="ADAL" clId="{C46014FB-D0C9-432A-A049-C3966ECB60D5}" dt="2026-09-19T09:51:26.144" v="11579" actId="1076"/>
          <ac:spMkLst>
            <pc:docMk/>
            <pc:sldMk cId="3729155754" sldId="482"/>
            <ac:spMk id="7" creationId="{A125BF91-1D5A-842E-6335-7188261F27BA}"/>
          </ac:spMkLst>
        </pc:spChg>
        <pc:spChg chg="add mod">
          <ac:chgData name="Tambour Yanis" userId="51779955-9066-466a-adf0-309e4a6ffd4a" providerId="ADAL" clId="{C46014FB-D0C9-432A-A049-C3966ECB60D5}" dt="2026-09-19T09:51:29.279" v="11580" actId="1076"/>
          <ac:spMkLst>
            <pc:docMk/>
            <pc:sldMk cId="3729155754" sldId="482"/>
            <ac:spMk id="15" creationId="{D57C6B53-3F9E-7D36-2167-01358D05DDA3}"/>
          </ac:spMkLst>
        </pc:spChg>
        <pc:spChg chg="add mod">
          <ac:chgData name="Tambour Yanis" userId="51779955-9066-466a-adf0-309e4a6ffd4a" providerId="ADAL" clId="{C46014FB-D0C9-432A-A049-C3966ECB60D5}" dt="2026-09-19T09:52:56.722" v="11590" actId="14100"/>
          <ac:spMkLst>
            <pc:docMk/>
            <pc:sldMk cId="3729155754" sldId="482"/>
            <ac:spMk id="42" creationId="{561419D6-8EE9-32CE-7F09-61D09BEFF3CB}"/>
          </ac:spMkLst>
        </pc:spChg>
        <pc:picChg chg="add mod modCrop">
          <ac:chgData name="Tambour Yanis" userId="51779955-9066-466a-adf0-309e4a6ffd4a" providerId="ADAL" clId="{C46014FB-D0C9-432A-A049-C3966ECB60D5}" dt="2026-09-19T09:32:21.734" v="10398" actId="1076"/>
          <ac:picMkLst>
            <pc:docMk/>
            <pc:sldMk cId="3729155754" sldId="482"/>
            <ac:picMk id="6" creationId="{82513981-9462-4DA2-2A7B-CBF572B82AC3}"/>
          </ac:picMkLst>
        </pc:picChg>
        <pc:inkChg chg="add">
          <ac:chgData name="Tambour Yanis" userId="51779955-9066-466a-adf0-309e4a6ffd4a" providerId="ADAL" clId="{C46014FB-D0C9-432A-A049-C3966ECB60D5}" dt="2026-09-19T09:44:20.831" v="11124" actId="9405"/>
          <ac:inkMkLst>
            <pc:docMk/>
            <pc:sldMk cId="3729155754" sldId="482"/>
            <ac:inkMk id="28" creationId="{BAE03066-DD8B-62B4-7C09-CE9E7947FB07}"/>
          </ac:inkMkLst>
        </pc:inkChg>
        <pc:inkChg chg="add">
          <ac:chgData name="Tambour Yanis" userId="51779955-9066-466a-adf0-309e4a6ffd4a" providerId="ADAL" clId="{C46014FB-D0C9-432A-A049-C3966ECB60D5}" dt="2026-09-19T09:44:24.165" v="11125" actId="9405"/>
          <ac:inkMkLst>
            <pc:docMk/>
            <pc:sldMk cId="3729155754" sldId="482"/>
            <ac:inkMk id="29" creationId="{FCB2B465-11E7-5730-D1A1-1774F5C394D4}"/>
          </ac:inkMkLst>
        </pc:inkChg>
        <pc:inkChg chg="add">
          <ac:chgData name="Tambour Yanis" userId="51779955-9066-466a-adf0-309e4a6ffd4a" providerId="ADAL" clId="{C46014FB-D0C9-432A-A049-C3966ECB60D5}" dt="2026-09-19T09:44:28.074" v="11126" actId="9405"/>
          <ac:inkMkLst>
            <pc:docMk/>
            <pc:sldMk cId="3729155754" sldId="482"/>
            <ac:inkMk id="30" creationId="{E42CEEF2-F801-3C4C-0E96-F23A456DF348}"/>
          </ac:inkMkLst>
        </pc:inkChg>
        <pc:inkChg chg="add">
          <ac:chgData name="Tambour Yanis" userId="51779955-9066-466a-adf0-309e4a6ffd4a" providerId="ADAL" clId="{C46014FB-D0C9-432A-A049-C3966ECB60D5}" dt="2026-09-19T09:44:35.208" v="11129" actId="9405"/>
          <ac:inkMkLst>
            <pc:docMk/>
            <pc:sldMk cId="3729155754" sldId="482"/>
            <ac:inkMk id="32" creationId="{20D23B4D-61FE-1D4E-D108-7DBB3131146E}"/>
          </ac:inkMkLst>
        </pc:inkChg>
        <pc:inkChg chg="add">
          <ac:chgData name="Tambour Yanis" userId="51779955-9066-466a-adf0-309e4a6ffd4a" providerId="ADAL" clId="{C46014FB-D0C9-432A-A049-C3966ECB60D5}" dt="2026-09-19T09:44:52.750" v="11133"/>
          <ac:inkMkLst>
            <pc:docMk/>
            <pc:sldMk cId="3729155754" sldId="482"/>
            <ac:inkMk id="34" creationId="{D55E4CFB-BD5A-279C-A392-7E14DB7D5FD6}"/>
          </ac:inkMkLst>
        </pc:inkChg>
        <pc:inkChg chg="add">
          <ac:chgData name="Tambour Yanis" userId="51779955-9066-466a-adf0-309e4a6ffd4a" providerId="ADAL" clId="{C46014FB-D0C9-432A-A049-C3966ECB60D5}" dt="2026-09-19T09:44:56.120" v="11134" actId="9405"/>
          <ac:inkMkLst>
            <pc:docMk/>
            <pc:sldMk cId="3729155754" sldId="482"/>
            <ac:inkMk id="35" creationId="{6484B97B-320F-65F3-6BC8-C0F2978B93A8}"/>
          </ac:inkMkLst>
        </pc:inkChg>
        <pc:cxnChg chg="add mod">
          <ac:chgData name="Tambour Yanis" userId="51779955-9066-466a-adf0-309e4a6ffd4a" providerId="ADAL" clId="{C46014FB-D0C9-432A-A049-C3966ECB60D5}" dt="2026-09-19T09:53:22.301" v="11591" actId="14100"/>
          <ac:cxnSpMkLst>
            <pc:docMk/>
            <pc:sldMk cId="3729155754" sldId="482"/>
            <ac:cxnSpMk id="37" creationId="{CC6AF419-F70C-A9C4-2B60-325D822EC7ED}"/>
          </ac:cxnSpMkLst>
        </pc:cxnChg>
        <pc:cxnChg chg="add">
          <ac:chgData name="Tambour Yanis" userId="51779955-9066-466a-adf0-309e4a6ffd4a" providerId="ADAL" clId="{C46014FB-D0C9-432A-A049-C3966ECB60D5}" dt="2026-09-19T09:51:57.061" v="11582" actId="11529"/>
          <ac:cxnSpMkLst>
            <pc:docMk/>
            <pc:sldMk cId="3729155754" sldId="482"/>
            <ac:cxnSpMk id="39" creationId="{9DF0C08E-7395-A36B-4FB4-3CEDBB844751}"/>
          </ac:cxnSpMkLst>
        </pc:cxnChg>
        <pc:cxnChg chg="add">
          <ac:chgData name="Tambour Yanis" userId="51779955-9066-466a-adf0-309e4a6ffd4a" providerId="ADAL" clId="{C46014FB-D0C9-432A-A049-C3966ECB60D5}" dt="2026-09-19T09:52:08.893" v="11583" actId="11529"/>
          <ac:cxnSpMkLst>
            <pc:docMk/>
            <pc:sldMk cId="3729155754" sldId="482"/>
            <ac:cxnSpMk id="41" creationId="{A3B872C5-60ED-69E8-9D5F-3AF0EF9E655C}"/>
          </ac:cxnSpMkLst>
        </pc:cxnChg>
      </pc:sldChg>
      <pc:sldChg chg="addSp delSp modSp add mod ord">
        <pc:chgData name="Tambour Yanis" userId="51779955-9066-466a-adf0-309e4a6ffd4a" providerId="ADAL" clId="{C46014FB-D0C9-432A-A049-C3966ECB60D5}" dt="2026-09-19T09:55:00.575" v="11611"/>
        <pc:sldMkLst>
          <pc:docMk/>
          <pc:sldMk cId="1124517413" sldId="483"/>
        </pc:sldMkLst>
        <pc:spChg chg="mod">
          <ac:chgData name="Tambour Yanis" userId="51779955-9066-466a-adf0-309e4a6ffd4a" providerId="ADAL" clId="{C46014FB-D0C9-432A-A049-C3966ECB60D5}" dt="2026-09-19T09:54:52.966" v="11609" actId="20577"/>
          <ac:spMkLst>
            <pc:docMk/>
            <pc:sldMk cId="1124517413" sldId="483"/>
            <ac:spMk id="2" creationId="{837A723C-E09B-AB16-254A-39783E2285F6}"/>
          </ac:spMkLst>
        </pc:spChg>
        <pc:picChg chg="add mod">
          <ac:chgData name="Tambour Yanis" userId="51779955-9066-466a-adf0-309e4a6ffd4a" providerId="ADAL" clId="{C46014FB-D0C9-432A-A049-C3966ECB60D5}" dt="2026-09-19T09:55:00.575" v="11611"/>
          <ac:picMkLst>
            <pc:docMk/>
            <pc:sldMk cId="1124517413" sldId="483"/>
            <ac:picMk id="4" creationId="{48604FF2-625C-DCEA-914A-D1B8CEA125B3}"/>
          </ac:picMkLst>
        </pc:picChg>
      </pc:sldChg>
      <pc:sldChg chg="addSp delSp modSp add mod ord">
        <pc:chgData name="Tambour Yanis" userId="51779955-9066-466a-adf0-309e4a6ffd4a" providerId="ADAL" clId="{C46014FB-D0C9-432A-A049-C3966ECB60D5}" dt="2026-09-19T10:41:48.928" v="12835" actId="255"/>
        <pc:sldMkLst>
          <pc:docMk/>
          <pc:sldMk cId="1757482403" sldId="484"/>
        </pc:sldMkLst>
        <pc:spChg chg="mod">
          <ac:chgData name="Tambour Yanis" userId="51779955-9066-466a-adf0-309e4a6ffd4a" providerId="ADAL" clId="{C46014FB-D0C9-432A-A049-C3966ECB60D5}" dt="2026-09-19T10:16:41.864" v="11932" actId="1076"/>
          <ac:spMkLst>
            <pc:docMk/>
            <pc:sldMk cId="1757482403" sldId="484"/>
            <ac:spMk id="3" creationId="{5D165123-F7F6-8CD7-BDCD-81123B2CCF15}"/>
          </ac:spMkLst>
        </pc:spChg>
        <pc:spChg chg="add mod">
          <ac:chgData name="Tambour Yanis" userId="51779955-9066-466a-adf0-309e4a6ffd4a" providerId="ADAL" clId="{C46014FB-D0C9-432A-A049-C3966ECB60D5}" dt="2026-09-19T10:41:48.928" v="12835" actId="255"/>
          <ac:spMkLst>
            <pc:docMk/>
            <pc:sldMk cId="1757482403" sldId="484"/>
            <ac:spMk id="7" creationId="{E8292756-0479-E120-D64E-F3EB827FF54D}"/>
          </ac:spMkLst>
        </pc:spChg>
        <pc:spChg chg="mod">
          <ac:chgData name="Tambour Yanis" userId="51779955-9066-466a-adf0-309e4a6ffd4a" providerId="ADAL" clId="{C46014FB-D0C9-432A-A049-C3966ECB60D5}" dt="2026-09-19T09:55:45.679" v="11631" actId="20577"/>
          <ac:spMkLst>
            <pc:docMk/>
            <pc:sldMk cId="1757482403" sldId="484"/>
            <ac:spMk id="8" creationId="{C71C3CDB-6CA6-CE09-9481-E1F835FAF84A}"/>
          </ac:spMkLst>
        </pc:spChg>
        <pc:spChg chg="add mod">
          <ac:chgData name="Tambour Yanis" userId="51779955-9066-466a-adf0-309e4a6ffd4a" providerId="ADAL" clId="{C46014FB-D0C9-432A-A049-C3966ECB60D5}" dt="2026-09-19T10:03:23.139" v="11789" actId="208"/>
          <ac:spMkLst>
            <pc:docMk/>
            <pc:sldMk cId="1757482403" sldId="484"/>
            <ac:spMk id="9" creationId="{6AFA6C5D-4A02-5E84-B333-F810E9EF37D4}"/>
          </ac:spMkLst>
        </pc:spChg>
        <pc:picChg chg="add mod">
          <ac:chgData name="Tambour Yanis" userId="51779955-9066-466a-adf0-309e4a6ffd4a" providerId="ADAL" clId="{C46014FB-D0C9-432A-A049-C3966ECB60D5}" dt="2026-09-19T09:55:33.621" v="11621"/>
          <ac:picMkLst>
            <pc:docMk/>
            <pc:sldMk cId="1757482403" sldId="484"/>
            <ac:picMk id="2" creationId="{334FEC27-0DF0-A6EA-9450-BEA4B750657B}"/>
          </ac:picMkLst>
        </pc:picChg>
        <pc:picChg chg="add mod">
          <ac:chgData name="Tambour Yanis" userId="51779955-9066-466a-adf0-309e4a6ffd4a" providerId="ADAL" clId="{C46014FB-D0C9-432A-A049-C3966ECB60D5}" dt="2026-09-19T10:00:47.312" v="11719" actId="1076"/>
          <ac:picMkLst>
            <pc:docMk/>
            <pc:sldMk cId="1757482403" sldId="484"/>
            <ac:picMk id="11" creationId="{377CF09C-DCA8-ED21-EF72-2FC80B848835}"/>
          </ac:picMkLst>
        </pc:picChg>
      </pc:sldChg>
      <pc:sldChg chg="addSp modSp add mod">
        <pc:chgData name="Tambour Yanis" userId="51779955-9066-466a-adf0-309e4a6ffd4a" providerId="ADAL" clId="{C46014FB-D0C9-432A-A049-C3966ECB60D5}" dt="2026-09-19T10:41:25.454" v="12832" actId="1076"/>
        <pc:sldMkLst>
          <pc:docMk/>
          <pc:sldMk cId="2572509054" sldId="485"/>
        </pc:sldMkLst>
        <pc:spChg chg="mod">
          <ac:chgData name="Tambour Yanis" userId="51779955-9066-466a-adf0-309e4a6ffd4a" providerId="ADAL" clId="{C46014FB-D0C9-432A-A049-C3966ECB60D5}" dt="2026-09-19T10:41:12.065" v="12824" actId="255"/>
          <ac:spMkLst>
            <pc:docMk/>
            <pc:sldMk cId="2572509054" sldId="485"/>
            <ac:spMk id="3" creationId="{7F0F5FB6-5651-102E-89FF-2C40D981179E}"/>
          </ac:spMkLst>
        </pc:spChg>
        <pc:picChg chg="add mod">
          <ac:chgData name="Tambour Yanis" userId="51779955-9066-466a-adf0-309e4a6ffd4a" providerId="ADAL" clId="{C46014FB-D0C9-432A-A049-C3966ECB60D5}" dt="2026-09-19T10:41:25.454" v="12832" actId="1076"/>
          <ac:picMkLst>
            <pc:docMk/>
            <pc:sldMk cId="2572509054" sldId="485"/>
            <ac:picMk id="2" creationId="{9DB45F71-3D98-EE38-14A4-AA8ECDFF8440}"/>
          </ac:picMkLst>
        </pc:picChg>
        <pc:picChg chg="add mod">
          <ac:chgData name="Tambour Yanis" userId="51779955-9066-466a-adf0-309e4a6ffd4a" providerId="ADAL" clId="{C46014FB-D0C9-432A-A049-C3966ECB60D5}" dt="2026-09-19T10:41:21.726" v="12830" actId="1076"/>
          <ac:picMkLst>
            <pc:docMk/>
            <pc:sldMk cId="2572509054" sldId="485"/>
            <ac:picMk id="5" creationId="{DD302959-F888-56A7-B329-B42512254F7A}"/>
          </ac:picMkLst>
        </pc:picChg>
      </pc:sldChg>
      <pc:sldChg chg="addSp delSp modSp add mod ord">
        <pc:chgData name="Tambour Yanis" userId="51779955-9066-466a-adf0-309e4a6ffd4a" providerId="ADAL" clId="{C46014FB-D0C9-432A-A049-C3966ECB60D5}" dt="2026-09-19T11:14:44.542" v="13826" actId="115"/>
        <pc:sldMkLst>
          <pc:docMk/>
          <pc:sldMk cId="2606904885" sldId="486"/>
        </pc:sldMkLst>
        <pc:spChg chg="add mod">
          <ac:chgData name="Tambour Yanis" userId="51779955-9066-466a-adf0-309e4a6ffd4a" providerId="ADAL" clId="{C46014FB-D0C9-432A-A049-C3966ECB60D5}" dt="2026-09-19T10:45:08.028" v="12902" actId="20577"/>
          <ac:spMkLst>
            <pc:docMk/>
            <pc:sldMk cId="2606904885" sldId="486"/>
            <ac:spMk id="11" creationId="{D98491A9-94B7-3078-A1FD-DCB4B7CD011E}"/>
          </ac:spMkLst>
        </pc:spChg>
        <pc:spChg chg="add mod">
          <ac:chgData name="Tambour Yanis" userId="51779955-9066-466a-adf0-309e4a6ffd4a" providerId="ADAL" clId="{C46014FB-D0C9-432A-A049-C3966ECB60D5}" dt="2026-09-19T11:14:44.542" v="13826" actId="115"/>
          <ac:spMkLst>
            <pc:docMk/>
            <pc:sldMk cId="2606904885" sldId="486"/>
            <ac:spMk id="17" creationId="{460DE0C0-9F0F-9864-E3F6-1F57490859F0}"/>
          </ac:spMkLst>
        </pc:spChg>
        <pc:spChg chg="add mod">
          <ac:chgData name="Tambour Yanis" userId="51779955-9066-466a-adf0-309e4a6ffd4a" providerId="ADAL" clId="{C46014FB-D0C9-432A-A049-C3966ECB60D5}" dt="2026-09-19T11:08:17.459" v="13722" actId="1076"/>
          <ac:spMkLst>
            <pc:docMk/>
            <pc:sldMk cId="2606904885" sldId="486"/>
            <ac:spMk id="19" creationId="{F701AB31-2AF4-7444-D5A5-52A612194014}"/>
          </ac:spMkLst>
        </pc:spChg>
        <pc:picChg chg="add mod">
          <ac:chgData name="Tambour Yanis" userId="51779955-9066-466a-adf0-309e4a6ffd4a" providerId="ADAL" clId="{C46014FB-D0C9-432A-A049-C3966ECB60D5}" dt="2026-09-19T11:08:13.960" v="13721" actId="1076"/>
          <ac:picMkLst>
            <pc:docMk/>
            <pc:sldMk cId="2606904885" sldId="486"/>
            <ac:picMk id="14" creationId="{E40B0E75-7CC4-1FD4-B8A1-A7CB6B316225}"/>
          </ac:picMkLst>
        </pc:picChg>
      </pc:sldChg>
      <pc:sldChg chg="addSp delSp new del mod">
        <pc:chgData name="Tambour Yanis" userId="51779955-9066-466a-adf0-309e4a6ffd4a" providerId="ADAL" clId="{C46014FB-D0C9-432A-A049-C3966ECB60D5}" dt="2026-09-19T11:25:43.062" v="13963" actId="2696"/>
        <pc:sldMkLst>
          <pc:docMk/>
          <pc:sldMk cId="3655713125" sldId="487"/>
        </pc:sldMkLst>
      </pc:sldChg>
      <pc:sldChg chg="addSp delSp new del mod">
        <pc:chgData name="Tambour Yanis" userId="51779955-9066-466a-adf0-309e4a6ffd4a" providerId="ADAL" clId="{C46014FB-D0C9-432A-A049-C3966ECB60D5}" dt="2026-09-19T11:25:40.867" v="13962" actId="2696"/>
        <pc:sldMkLst>
          <pc:docMk/>
          <pc:sldMk cId="1005380467" sldId="488"/>
        </pc:sldMkLst>
      </pc:sldChg>
    </pc:docChg>
  </pc:docChgLst>
  <pc:docChgLst>
    <pc:chgData name="Tambour Yanis" userId="51779955-9066-466a-adf0-309e4a6ffd4a" providerId="ADAL" clId="{E8B3904D-D5FB-46EA-81DF-4824C11CC109}"/>
    <pc:docChg chg="undo custSel addSld modSld sldOrd">
      <pc:chgData name="Tambour Yanis" userId="51779955-9066-466a-adf0-309e4a6ffd4a" providerId="ADAL" clId="{E8B3904D-D5FB-46EA-81DF-4824C11CC109}" dt="2026-09-23T07:18:39.594" v="751" actId="1076"/>
      <pc:docMkLst>
        <pc:docMk/>
      </pc:docMkLst>
      <pc:sldChg chg="modSp mod">
        <pc:chgData name="Tambour Yanis" userId="51779955-9066-466a-adf0-309e4a6ffd4a" providerId="ADAL" clId="{E8B3904D-D5FB-46EA-81DF-4824C11CC109}" dt="2026-09-21T07:57:41.457" v="27" actId="1076"/>
        <pc:sldMkLst>
          <pc:docMk/>
          <pc:sldMk cId="3233715221" sldId="269"/>
        </pc:sldMkLst>
        <pc:spChg chg="mod">
          <ac:chgData name="Tambour Yanis" userId="51779955-9066-466a-adf0-309e4a6ffd4a" providerId="ADAL" clId="{E8B3904D-D5FB-46EA-81DF-4824C11CC109}" dt="2026-09-21T07:57:41.457" v="27" actId="1076"/>
          <ac:spMkLst>
            <pc:docMk/>
            <pc:sldMk cId="3233715221" sldId="269"/>
            <ac:spMk id="3" creationId="{21473584-E525-E7E1-F702-F037C7B26A22}"/>
          </ac:spMkLst>
        </pc:spChg>
      </pc:sldChg>
      <pc:sldChg chg="modSp mod">
        <pc:chgData name="Tambour Yanis" userId="51779955-9066-466a-adf0-309e4a6ffd4a" providerId="ADAL" clId="{E8B3904D-D5FB-46EA-81DF-4824C11CC109}" dt="2026-09-21T07:57:19.648" v="7" actId="255"/>
        <pc:sldMkLst>
          <pc:docMk/>
          <pc:sldMk cId="1576408107" sldId="410"/>
        </pc:sldMkLst>
        <pc:spChg chg="mod">
          <ac:chgData name="Tambour Yanis" userId="51779955-9066-466a-adf0-309e4a6ffd4a" providerId="ADAL" clId="{E8B3904D-D5FB-46EA-81DF-4824C11CC109}" dt="2026-09-21T07:57:19.648" v="7" actId="255"/>
          <ac:spMkLst>
            <pc:docMk/>
            <pc:sldMk cId="1576408107" sldId="410"/>
            <ac:spMk id="3" creationId="{00000000-0000-0000-0000-000000000000}"/>
          </ac:spMkLst>
        </pc:spChg>
      </pc:sldChg>
      <pc:sldChg chg="modSp mod">
        <pc:chgData name="Tambour Yanis" userId="51779955-9066-466a-adf0-309e4a6ffd4a" providerId="ADAL" clId="{E8B3904D-D5FB-46EA-81DF-4824C11CC109}" dt="2026-09-23T07:10:27.118" v="747" actId="13926"/>
        <pc:sldMkLst>
          <pc:docMk/>
          <pc:sldMk cId="3815727449" sldId="439"/>
        </pc:sldMkLst>
        <pc:spChg chg="mod">
          <ac:chgData name="Tambour Yanis" userId="51779955-9066-466a-adf0-309e4a6ffd4a" providerId="ADAL" clId="{E8B3904D-D5FB-46EA-81DF-4824C11CC109}" dt="2026-09-23T07:10:27.118" v="747" actId="13926"/>
          <ac:spMkLst>
            <pc:docMk/>
            <pc:sldMk cId="3815727449" sldId="439"/>
            <ac:spMk id="3" creationId="{21473584-E525-E7E1-F702-F037C7B26A22}"/>
          </ac:spMkLst>
        </pc:spChg>
      </pc:sldChg>
      <pc:sldChg chg="modSp mod">
        <pc:chgData name="Tambour Yanis" userId="51779955-9066-466a-adf0-309e4a6ffd4a" providerId="ADAL" clId="{E8B3904D-D5FB-46EA-81DF-4824C11CC109}" dt="2026-09-21T08:44:30.236" v="716" actId="1076"/>
        <pc:sldMkLst>
          <pc:docMk/>
          <pc:sldMk cId="4214359441" sldId="449"/>
        </pc:sldMkLst>
        <pc:spChg chg="mod">
          <ac:chgData name="Tambour Yanis" userId="51779955-9066-466a-adf0-309e4a6ffd4a" providerId="ADAL" clId="{E8B3904D-D5FB-46EA-81DF-4824C11CC109}" dt="2026-09-21T08:44:28.758" v="715" actId="1076"/>
          <ac:spMkLst>
            <pc:docMk/>
            <pc:sldMk cId="4214359441" sldId="449"/>
            <ac:spMk id="6" creationId="{59C320D1-4C49-B8E9-8DB6-20CBCF699B0E}"/>
          </ac:spMkLst>
        </pc:spChg>
        <pc:picChg chg="mod">
          <ac:chgData name="Tambour Yanis" userId="51779955-9066-466a-adf0-309e4a6ffd4a" providerId="ADAL" clId="{E8B3904D-D5FB-46EA-81DF-4824C11CC109}" dt="2026-09-21T08:44:30.236" v="716" actId="1076"/>
          <ac:picMkLst>
            <pc:docMk/>
            <pc:sldMk cId="4214359441" sldId="449"/>
            <ac:picMk id="1026" creationId="{00000000-0000-0000-0000-000000000000}"/>
          </ac:picMkLst>
        </pc:picChg>
      </pc:sldChg>
      <pc:sldChg chg="modSp mod">
        <pc:chgData name="Tambour Yanis" userId="51779955-9066-466a-adf0-309e4a6ffd4a" providerId="ADAL" clId="{E8B3904D-D5FB-46EA-81DF-4824C11CC109}" dt="2026-09-21T08:47:45.426" v="744" actId="1076"/>
        <pc:sldMkLst>
          <pc:docMk/>
          <pc:sldMk cId="2032021915" sldId="451"/>
        </pc:sldMkLst>
        <pc:spChg chg="mod">
          <ac:chgData name="Tambour Yanis" userId="51779955-9066-466a-adf0-309e4a6ffd4a" providerId="ADAL" clId="{E8B3904D-D5FB-46EA-81DF-4824C11CC109}" dt="2026-09-21T08:12:07.801" v="478" actId="20577"/>
          <ac:spMkLst>
            <pc:docMk/>
            <pc:sldMk cId="2032021915" sldId="451"/>
            <ac:spMk id="7" creationId="{68546457-6FE9-F1AC-8C19-F3AC6E7B352A}"/>
          </ac:spMkLst>
        </pc:spChg>
        <pc:spChg chg="mod">
          <ac:chgData name="Tambour Yanis" userId="51779955-9066-466a-adf0-309e4a6ffd4a" providerId="ADAL" clId="{E8B3904D-D5FB-46EA-81DF-4824C11CC109}" dt="2026-09-21T08:47:45.426" v="744" actId="1076"/>
          <ac:spMkLst>
            <pc:docMk/>
            <pc:sldMk cId="2032021915" sldId="451"/>
            <ac:spMk id="8" creationId="{CB8F3DF4-1531-87ED-22BF-9CDE402833EB}"/>
          </ac:spMkLst>
        </pc:spChg>
      </pc:sldChg>
      <pc:sldChg chg="modSp mod">
        <pc:chgData name="Tambour Yanis" userId="51779955-9066-466a-adf0-309e4a6ffd4a" providerId="ADAL" clId="{E8B3904D-D5FB-46EA-81DF-4824C11CC109}" dt="2026-09-21T08:14:10.553" v="513" actId="20577"/>
        <pc:sldMkLst>
          <pc:docMk/>
          <pc:sldMk cId="2142144066" sldId="465"/>
        </pc:sldMkLst>
        <pc:spChg chg="mod">
          <ac:chgData name="Tambour Yanis" userId="51779955-9066-466a-adf0-309e4a6ffd4a" providerId="ADAL" clId="{E8B3904D-D5FB-46EA-81DF-4824C11CC109}" dt="2026-09-21T08:14:10.553" v="513" actId="20577"/>
          <ac:spMkLst>
            <pc:docMk/>
            <pc:sldMk cId="2142144066" sldId="465"/>
            <ac:spMk id="3" creationId="{07113E73-7611-719A-9F80-523E12858F65}"/>
          </ac:spMkLst>
        </pc:spChg>
      </pc:sldChg>
      <pc:sldChg chg="modSp">
        <pc:chgData name="Tambour Yanis" userId="51779955-9066-466a-adf0-309e4a6ffd4a" providerId="ADAL" clId="{E8B3904D-D5FB-46EA-81DF-4824C11CC109}" dt="2026-09-21T08:14:53.332" v="514" actId="20578"/>
        <pc:sldMkLst>
          <pc:docMk/>
          <pc:sldMk cId="3658269947" sldId="467"/>
        </pc:sldMkLst>
        <pc:spChg chg="mod">
          <ac:chgData name="Tambour Yanis" userId="51779955-9066-466a-adf0-309e4a6ffd4a" providerId="ADAL" clId="{E8B3904D-D5FB-46EA-81DF-4824C11CC109}" dt="2026-09-21T08:14:53.332" v="514" actId="20578"/>
          <ac:spMkLst>
            <pc:docMk/>
            <pc:sldMk cId="3658269947" sldId="467"/>
            <ac:spMk id="5" creationId="{4DFAAFE0-12FA-CCB4-356F-D9C9D89517F1}"/>
          </ac:spMkLst>
        </pc:spChg>
      </pc:sldChg>
      <pc:sldChg chg="modSp mod">
        <pc:chgData name="Tambour Yanis" userId="51779955-9066-466a-adf0-309e4a6ffd4a" providerId="ADAL" clId="{E8B3904D-D5FB-46EA-81DF-4824C11CC109}" dt="2026-09-23T07:10:18.553" v="746" actId="13926"/>
        <pc:sldMkLst>
          <pc:docMk/>
          <pc:sldMk cId="3071732180" sldId="472"/>
        </pc:sldMkLst>
        <pc:spChg chg="mod">
          <ac:chgData name="Tambour Yanis" userId="51779955-9066-466a-adf0-309e4a6ffd4a" providerId="ADAL" clId="{E8B3904D-D5FB-46EA-81DF-4824C11CC109}" dt="2026-09-23T07:10:18.553" v="746" actId="13926"/>
          <ac:spMkLst>
            <pc:docMk/>
            <pc:sldMk cId="3071732180" sldId="472"/>
            <ac:spMk id="3" creationId="{04EB7309-611B-9AB9-4330-6866CCC1BEDC}"/>
          </ac:spMkLst>
        </pc:spChg>
      </pc:sldChg>
      <pc:sldChg chg="modSp mod">
        <pc:chgData name="Tambour Yanis" userId="51779955-9066-466a-adf0-309e4a6ffd4a" providerId="ADAL" clId="{E8B3904D-D5FB-46EA-81DF-4824C11CC109}" dt="2026-09-21T08:27:08.667" v="563" actId="20577"/>
        <pc:sldMkLst>
          <pc:docMk/>
          <pc:sldMk cId="3467766789" sldId="474"/>
        </pc:sldMkLst>
        <pc:spChg chg="mod">
          <ac:chgData name="Tambour Yanis" userId="51779955-9066-466a-adf0-309e4a6ffd4a" providerId="ADAL" clId="{E8B3904D-D5FB-46EA-81DF-4824C11CC109}" dt="2026-09-21T08:27:08.667" v="563" actId="20577"/>
          <ac:spMkLst>
            <pc:docMk/>
            <pc:sldMk cId="3467766789" sldId="474"/>
            <ac:spMk id="3" creationId="{C6F71C29-A08E-DF6B-2BDF-E9A6FBB5392B}"/>
          </ac:spMkLst>
        </pc:spChg>
        <pc:picChg chg="mod">
          <ac:chgData name="Tambour Yanis" userId="51779955-9066-466a-adf0-309e4a6ffd4a" providerId="ADAL" clId="{E8B3904D-D5FB-46EA-81DF-4824C11CC109}" dt="2026-09-21T08:26:55.160" v="560" actId="1076"/>
          <ac:picMkLst>
            <pc:docMk/>
            <pc:sldMk cId="3467766789" sldId="474"/>
            <ac:picMk id="6" creationId="{DE4660E2-1C41-EDF8-08C7-47F5AC679C02}"/>
          </ac:picMkLst>
        </pc:picChg>
      </pc:sldChg>
      <pc:sldChg chg="modSp mod">
        <pc:chgData name="Tambour Yanis" userId="51779955-9066-466a-adf0-309e4a6ffd4a" providerId="ADAL" clId="{E8B3904D-D5FB-46EA-81DF-4824C11CC109}" dt="2026-09-21T08:27:48.454" v="582" actId="20577"/>
        <pc:sldMkLst>
          <pc:docMk/>
          <pc:sldMk cId="1266479668" sldId="475"/>
        </pc:sldMkLst>
        <pc:spChg chg="mod">
          <ac:chgData name="Tambour Yanis" userId="51779955-9066-466a-adf0-309e4a6ffd4a" providerId="ADAL" clId="{E8B3904D-D5FB-46EA-81DF-4824C11CC109}" dt="2026-09-21T08:27:48.454" v="582" actId="20577"/>
          <ac:spMkLst>
            <pc:docMk/>
            <pc:sldMk cId="1266479668" sldId="475"/>
            <ac:spMk id="3" creationId="{1AE1E047-4A9F-EACC-C735-336AD074E074}"/>
          </ac:spMkLst>
        </pc:spChg>
      </pc:sldChg>
      <pc:sldChg chg="delSp modSp mod">
        <pc:chgData name="Tambour Yanis" userId="51779955-9066-466a-adf0-309e4a6ffd4a" providerId="ADAL" clId="{E8B3904D-D5FB-46EA-81DF-4824C11CC109}" dt="2026-09-23T07:18:39.594" v="751" actId="1076"/>
        <pc:sldMkLst>
          <pc:docMk/>
          <pc:sldMk cId="166385156" sldId="476"/>
        </pc:sldMkLst>
        <pc:spChg chg="mod">
          <ac:chgData name="Tambour Yanis" userId="51779955-9066-466a-adf0-309e4a6ffd4a" providerId="ADAL" clId="{E8B3904D-D5FB-46EA-81DF-4824C11CC109}" dt="2026-09-23T07:18:39.594" v="751" actId="1076"/>
          <ac:spMkLst>
            <pc:docMk/>
            <pc:sldMk cId="166385156" sldId="476"/>
            <ac:spMk id="3" creationId="{6D839A58-4889-40AD-762B-28D327428180}"/>
          </ac:spMkLst>
        </pc:spChg>
        <pc:picChg chg="del">
          <ac:chgData name="Tambour Yanis" userId="51779955-9066-466a-adf0-309e4a6ffd4a" providerId="ADAL" clId="{E8B3904D-D5FB-46EA-81DF-4824C11CC109}" dt="2026-09-23T07:18:32.909" v="749" actId="478"/>
          <ac:picMkLst>
            <pc:docMk/>
            <pc:sldMk cId="166385156" sldId="476"/>
            <ac:picMk id="12" creationId="{648C509F-98AB-738A-D107-36890FDAC27F}"/>
          </ac:picMkLst>
        </pc:picChg>
        <pc:picChg chg="del">
          <ac:chgData name="Tambour Yanis" userId="51779955-9066-466a-adf0-309e4a6ffd4a" providerId="ADAL" clId="{E8B3904D-D5FB-46EA-81DF-4824C11CC109}" dt="2026-09-23T07:18:33.264" v="750" actId="478"/>
          <ac:picMkLst>
            <pc:docMk/>
            <pc:sldMk cId="166385156" sldId="476"/>
            <ac:picMk id="5128" creationId="{6D776416-62DA-656F-CA38-9563E18B7990}"/>
          </ac:picMkLst>
        </pc:picChg>
      </pc:sldChg>
      <pc:sldChg chg="modSp mod">
        <pc:chgData name="Tambour Yanis" userId="51779955-9066-466a-adf0-309e4a6ffd4a" providerId="ADAL" clId="{E8B3904D-D5FB-46EA-81DF-4824C11CC109}" dt="2026-09-21T08:29:43.242" v="596" actId="20577"/>
        <pc:sldMkLst>
          <pc:docMk/>
          <pc:sldMk cId="235904465" sldId="479"/>
        </pc:sldMkLst>
        <pc:spChg chg="mod">
          <ac:chgData name="Tambour Yanis" userId="51779955-9066-466a-adf0-309e4a6ffd4a" providerId="ADAL" clId="{E8B3904D-D5FB-46EA-81DF-4824C11CC109}" dt="2026-09-21T08:29:43.242" v="596" actId="20577"/>
          <ac:spMkLst>
            <pc:docMk/>
            <pc:sldMk cId="235904465" sldId="479"/>
            <ac:spMk id="7" creationId="{8C5EAEDA-177F-065A-86AF-684FF8E98C4B}"/>
          </ac:spMkLst>
        </pc:spChg>
      </pc:sldChg>
      <pc:sldChg chg="modSp mod">
        <pc:chgData name="Tambour Yanis" userId="51779955-9066-466a-adf0-309e4a6ffd4a" providerId="ADAL" clId="{E8B3904D-D5FB-46EA-81DF-4824C11CC109}" dt="2026-09-23T07:10:33.271" v="748" actId="13926"/>
        <pc:sldMkLst>
          <pc:docMk/>
          <pc:sldMk cId="2572509054" sldId="485"/>
        </pc:sldMkLst>
        <pc:spChg chg="mod">
          <ac:chgData name="Tambour Yanis" userId="51779955-9066-466a-adf0-309e4a6ffd4a" providerId="ADAL" clId="{E8B3904D-D5FB-46EA-81DF-4824C11CC109}" dt="2026-09-23T07:10:33.271" v="748" actId="13926"/>
          <ac:spMkLst>
            <pc:docMk/>
            <pc:sldMk cId="2572509054" sldId="485"/>
            <ac:spMk id="3" creationId="{7F0F5FB6-5651-102E-89FF-2C40D981179E}"/>
          </ac:spMkLst>
        </pc:spChg>
      </pc:sldChg>
      <pc:sldChg chg="modSp mod">
        <pc:chgData name="Tambour Yanis" userId="51779955-9066-466a-adf0-309e4a6ffd4a" providerId="ADAL" clId="{E8B3904D-D5FB-46EA-81DF-4824C11CC109}" dt="2026-09-21T08:45:56.929" v="732" actId="120"/>
        <pc:sldMkLst>
          <pc:docMk/>
          <pc:sldMk cId="2606904885" sldId="486"/>
        </pc:sldMkLst>
        <pc:spChg chg="mod">
          <ac:chgData name="Tambour Yanis" userId="51779955-9066-466a-adf0-309e4a6ffd4a" providerId="ADAL" clId="{E8B3904D-D5FB-46EA-81DF-4824C11CC109}" dt="2026-09-21T08:45:56.929" v="732" actId="120"/>
          <ac:spMkLst>
            <pc:docMk/>
            <pc:sldMk cId="2606904885" sldId="486"/>
            <ac:spMk id="17" creationId="{460DE0C0-9F0F-9864-E3F6-1F57490859F0}"/>
          </ac:spMkLst>
        </pc:spChg>
      </pc:sldChg>
      <pc:sldChg chg="addSp delSp modSp mod">
        <pc:chgData name="Tambour Yanis" userId="51779955-9066-466a-adf0-309e4a6ffd4a" providerId="ADAL" clId="{E8B3904D-D5FB-46EA-81DF-4824C11CC109}" dt="2026-09-21T08:50:55.300" v="745" actId="20577"/>
        <pc:sldMkLst>
          <pc:docMk/>
          <pc:sldMk cId="3574565679" sldId="487"/>
        </pc:sldMkLst>
        <pc:spChg chg="mod">
          <ac:chgData name="Tambour Yanis" userId="51779955-9066-466a-adf0-309e4a6ffd4a" providerId="ADAL" clId="{E8B3904D-D5FB-46EA-81DF-4824C11CC109}" dt="2026-09-21T08:05:17.851" v="31" actId="20577"/>
          <ac:spMkLst>
            <pc:docMk/>
            <pc:sldMk cId="3574565679" sldId="487"/>
            <ac:spMk id="2" creationId="{6676AB1F-8BBB-B28F-D0CD-0B44427A0461}"/>
          </ac:spMkLst>
        </pc:spChg>
        <pc:spChg chg="add mod">
          <ac:chgData name="Tambour Yanis" userId="51779955-9066-466a-adf0-309e4a6ffd4a" providerId="ADAL" clId="{E8B3904D-D5FB-46EA-81DF-4824C11CC109}" dt="2026-09-21T08:50:55.300" v="745" actId="20577"/>
          <ac:spMkLst>
            <pc:docMk/>
            <pc:sldMk cId="3574565679" sldId="487"/>
            <ac:spMk id="5" creationId="{171868DD-4AC0-DB78-54C3-69122992E537}"/>
          </ac:spMkLst>
        </pc:spChg>
        <pc:picChg chg="add mod">
          <ac:chgData name="Tambour Yanis" userId="51779955-9066-466a-adf0-309e4a6ffd4a" providerId="ADAL" clId="{E8B3904D-D5FB-46EA-81DF-4824C11CC109}" dt="2026-09-21T08:45:29.085" v="731" actId="1076"/>
          <ac:picMkLst>
            <pc:docMk/>
            <pc:sldMk cId="3574565679" sldId="487"/>
            <ac:picMk id="2050" creationId="{CD74FBB9-6BD0-3C93-B3BD-7460B41942E6}"/>
          </ac:picMkLst>
        </pc:picChg>
      </pc:sldChg>
      <pc:sldChg chg="addSp delSp modSp add mod ord">
        <pc:chgData name="Tambour Yanis" userId="51779955-9066-466a-adf0-309e4a6ffd4a" providerId="ADAL" clId="{E8B3904D-D5FB-46EA-81DF-4824C11CC109}" dt="2026-09-21T08:45:17.904" v="725" actId="1076"/>
        <pc:sldMkLst>
          <pc:docMk/>
          <pc:sldMk cId="46606059" sldId="488"/>
        </pc:sldMkLst>
        <pc:spChg chg="mod">
          <ac:chgData name="Tambour Yanis" userId="51779955-9066-466a-adf0-309e4a6ffd4a" providerId="ADAL" clId="{E8B3904D-D5FB-46EA-81DF-4824C11CC109}" dt="2026-09-21T08:12:00.490" v="476" actId="1076"/>
          <ac:spMkLst>
            <pc:docMk/>
            <pc:sldMk cId="46606059" sldId="488"/>
            <ac:spMk id="6" creationId="{83F62BA3-77C5-B121-05A2-E32726FF3795}"/>
          </ac:spMkLst>
        </pc:spChg>
        <pc:picChg chg="add mod">
          <ac:chgData name="Tambour Yanis" userId="51779955-9066-466a-adf0-309e4a6ffd4a" providerId="ADAL" clId="{E8B3904D-D5FB-46EA-81DF-4824C11CC109}" dt="2026-09-21T08:45:17.904" v="725" actId="1076"/>
          <ac:picMkLst>
            <pc:docMk/>
            <pc:sldMk cId="46606059" sldId="488"/>
            <ac:picMk id="1028" creationId="{840DFEC8-6DF6-CBDA-2E16-BC16866E3B4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4B0491-A9C3-4D8C-BB86-6EAD10158DC3}" type="doc">
      <dgm:prSet loTypeId="urn:microsoft.com/office/officeart/2005/8/layout/venn3" loCatId="relationship" qsTypeId="urn:microsoft.com/office/officeart/2005/8/quickstyle/simple1#1" qsCatId="simple" csTypeId="urn:microsoft.com/office/officeart/2005/8/colors/accent1_2#1" csCatId="accent1" phldr="1"/>
      <dgm:spPr/>
      <dgm:t>
        <a:bodyPr/>
        <a:lstStyle/>
        <a:p>
          <a:endParaRPr lang="fr-BE"/>
        </a:p>
      </dgm:t>
    </dgm:pt>
    <dgm:pt modelId="{B4B0AF36-F29F-4C1F-8A10-BD3A85B9AEA1}">
      <dgm:prSet phldrT="[Texte]"/>
      <dgm:spPr/>
      <dgm:t>
        <a:bodyPr/>
        <a:lstStyle/>
        <a:p>
          <a:r>
            <a:rPr lang="fr-BE" u="sng" dirty="0"/>
            <a:t>Comptable</a:t>
          </a:r>
        </a:p>
      </dgm:t>
    </dgm:pt>
    <dgm:pt modelId="{EB53287C-631E-4EC8-B32D-8B464DBF4CF2}" type="parTrans" cxnId="{5C4D2450-305A-4D39-A8F1-6E04FCF93D90}">
      <dgm:prSet/>
      <dgm:spPr/>
      <dgm:t>
        <a:bodyPr/>
        <a:lstStyle/>
        <a:p>
          <a:endParaRPr lang="fr-BE"/>
        </a:p>
      </dgm:t>
    </dgm:pt>
    <dgm:pt modelId="{2513A891-56BB-4E6B-86B5-9CFD1F85B0B9}" type="sibTrans" cxnId="{5C4D2450-305A-4D39-A8F1-6E04FCF93D90}">
      <dgm:prSet/>
      <dgm:spPr/>
      <dgm:t>
        <a:bodyPr/>
        <a:lstStyle/>
        <a:p>
          <a:endParaRPr lang="fr-BE"/>
        </a:p>
      </dgm:t>
    </dgm:pt>
    <dgm:pt modelId="{A4D75A84-3782-402D-9AE8-5A4A121684DE}">
      <dgm:prSet phldrT="[Texte]"/>
      <dgm:spPr/>
      <dgm:t>
        <a:bodyPr/>
        <a:lstStyle/>
        <a:p>
          <a:r>
            <a:rPr lang="fr-BE" u="sng" dirty="0"/>
            <a:t>Organisationnelle</a:t>
          </a:r>
        </a:p>
      </dgm:t>
    </dgm:pt>
    <dgm:pt modelId="{F70D9EC9-C39C-48D4-9495-E850131C6E74}" type="parTrans" cxnId="{6C0262D4-D050-420A-B13C-C3827C3BD760}">
      <dgm:prSet/>
      <dgm:spPr/>
      <dgm:t>
        <a:bodyPr/>
        <a:lstStyle/>
        <a:p>
          <a:endParaRPr lang="fr-BE"/>
        </a:p>
      </dgm:t>
    </dgm:pt>
    <dgm:pt modelId="{D7BEA4B5-8DA9-435F-ACF7-EC8C787F1CE2}" type="sibTrans" cxnId="{6C0262D4-D050-420A-B13C-C3827C3BD760}">
      <dgm:prSet/>
      <dgm:spPr/>
      <dgm:t>
        <a:bodyPr/>
        <a:lstStyle/>
        <a:p>
          <a:endParaRPr lang="fr-BE"/>
        </a:p>
      </dgm:t>
    </dgm:pt>
    <dgm:pt modelId="{A240437A-160B-4206-BA80-7B5AA4395EDB}">
      <dgm:prSet phldrT="[Texte]"/>
      <dgm:spPr/>
      <dgm:t>
        <a:bodyPr/>
        <a:lstStyle/>
        <a:p>
          <a:r>
            <a:rPr lang="fr-BE" u="sng" dirty="0"/>
            <a:t>Institutionnelle</a:t>
          </a:r>
        </a:p>
      </dgm:t>
    </dgm:pt>
    <dgm:pt modelId="{2BB5BA86-273B-4D14-91E8-A0AF8A202029}" type="parTrans" cxnId="{9E995AD1-F7D7-4C8D-A741-5448942CE115}">
      <dgm:prSet/>
      <dgm:spPr/>
      <dgm:t>
        <a:bodyPr/>
        <a:lstStyle/>
        <a:p>
          <a:endParaRPr lang="fr-BE"/>
        </a:p>
      </dgm:t>
    </dgm:pt>
    <dgm:pt modelId="{B69306C6-C725-49FB-AC51-9769CF188EB7}" type="sibTrans" cxnId="{9E995AD1-F7D7-4C8D-A741-5448942CE115}">
      <dgm:prSet/>
      <dgm:spPr/>
      <dgm:t>
        <a:bodyPr/>
        <a:lstStyle/>
        <a:p>
          <a:endParaRPr lang="fr-BE"/>
        </a:p>
      </dgm:t>
    </dgm:pt>
    <dgm:pt modelId="{B9DDFAA4-FCB1-45FD-976E-AE25B91E5033}" type="pres">
      <dgm:prSet presAssocID="{244B0491-A9C3-4D8C-BB86-6EAD10158DC3}" presName="Name0" presStyleCnt="0">
        <dgm:presLayoutVars>
          <dgm:dir/>
          <dgm:resizeHandles val="exact"/>
        </dgm:presLayoutVars>
      </dgm:prSet>
      <dgm:spPr/>
    </dgm:pt>
    <dgm:pt modelId="{7591A0CF-B7B4-4D74-A499-75DE3E6A7AF4}" type="pres">
      <dgm:prSet presAssocID="{B4B0AF36-F29F-4C1F-8A10-BD3A85B9AEA1}" presName="Name5" presStyleLbl="vennNode1" presStyleIdx="0" presStyleCnt="3" custScaleY="55651">
        <dgm:presLayoutVars>
          <dgm:bulletEnabled val="1"/>
        </dgm:presLayoutVars>
      </dgm:prSet>
      <dgm:spPr/>
    </dgm:pt>
    <dgm:pt modelId="{4012EF13-0225-4916-BC6E-BD83516F4C47}" type="pres">
      <dgm:prSet presAssocID="{2513A891-56BB-4E6B-86B5-9CFD1F85B0B9}" presName="space" presStyleCnt="0"/>
      <dgm:spPr/>
    </dgm:pt>
    <dgm:pt modelId="{1A1C20CD-F82C-4BE0-A491-EEABCFECF5CD}" type="pres">
      <dgm:prSet presAssocID="{A4D75A84-3782-402D-9AE8-5A4A121684DE}" presName="Name5" presStyleLbl="vennNode1" presStyleIdx="1" presStyleCnt="3" custScaleY="54350">
        <dgm:presLayoutVars>
          <dgm:bulletEnabled val="1"/>
        </dgm:presLayoutVars>
      </dgm:prSet>
      <dgm:spPr/>
    </dgm:pt>
    <dgm:pt modelId="{27351414-6DCC-4B0D-B042-4C4CA07C8C21}" type="pres">
      <dgm:prSet presAssocID="{D7BEA4B5-8DA9-435F-ACF7-EC8C787F1CE2}" presName="space" presStyleCnt="0"/>
      <dgm:spPr/>
    </dgm:pt>
    <dgm:pt modelId="{15E7170D-6B1F-46B9-96AE-E75703D73837}" type="pres">
      <dgm:prSet presAssocID="{A240437A-160B-4206-BA80-7B5AA4395EDB}" presName="Name5" presStyleLbl="vennNode1" presStyleIdx="2" presStyleCnt="3" custScaleY="56620">
        <dgm:presLayoutVars>
          <dgm:bulletEnabled val="1"/>
        </dgm:presLayoutVars>
      </dgm:prSet>
      <dgm:spPr/>
    </dgm:pt>
  </dgm:ptLst>
  <dgm:cxnLst>
    <dgm:cxn modelId="{8C8DE848-F81C-4BBB-8EBA-D486C169D0A5}" type="presOf" srcId="{A4D75A84-3782-402D-9AE8-5A4A121684DE}" destId="{1A1C20CD-F82C-4BE0-A491-EEABCFECF5CD}" srcOrd="0" destOrd="0" presId="urn:microsoft.com/office/officeart/2005/8/layout/venn3"/>
    <dgm:cxn modelId="{5C4D2450-305A-4D39-A8F1-6E04FCF93D90}" srcId="{244B0491-A9C3-4D8C-BB86-6EAD10158DC3}" destId="{B4B0AF36-F29F-4C1F-8A10-BD3A85B9AEA1}" srcOrd="0" destOrd="0" parTransId="{EB53287C-631E-4EC8-B32D-8B464DBF4CF2}" sibTransId="{2513A891-56BB-4E6B-86B5-9CFD1F85B0B9}"/>
    <dgm:cxn modelId="{D91C4BB5-4EBD-4388-BDBE-6E7F5B3986B0}" type="presOf" srcId="{A240437A-160B-4206-BA80-7B5AA4395EDB}" destId="{15E7170D-6B1F-46B9-96AE-E75703D73837}" srcOrd="0" destOrd="0" presId="urn:microsoft.com/office/officeart/2005/8/layout/venn3"/>
    <dgm:cxn modelId="{9E995AD1-F7D7-4C8D-A741-5448942CE115}" srcId="{244B0491-A9C3-4D8C-BB86-6EAD10158DC3}" destId="{A240437A-160B-4206-BA80-7B5AA4395EDB}" srcOrd="2" destOrd="0" parTransId="{2BB5BA86-273B-4D14-91E8-A0AF8A202029}" sibTransId="{B69306C6-C725-49FB-AC51-9769CF188EB7}"/>
    <dgm:cxn modelId="{6C0262D4-D050-420A-B13C-C3827C3BD760}" srcId="{244B0491-A9C3-4D8C-BB86-6EAD10158DC3}" destId="{A4D75A84-3782-402D-9AE8-5A4A121684DE}" srcOrd="1" destOrd="0" parTransId="{F70D9EC9-C39C-48D4-9495-E850131C6E74}" sibTransId="{D7BEA4B5-8DA9-435F-ACF7-EC8C787F1CE2}"/>
    <dgm:cxn modelId="{4DE372DD-7BD7-43EC-BC4C-A772EEFC979F}" type="presOf" srcId="{B4B0AF36-F29F-4C1F-8A10-BD3A85B9AEA1}" destId="{7591A0CF-B7B4-4D74-A499-75DE3E6A7AF4}" srcOrd="0" destOrd="0" presId="urn:microsoft.com/office/officeart/2005/8/layout/venn3"/>
    <dgm:cxn modelId="{AC8084EB-3D0E-482A-B036-F7B28CD16C04}" type="presOf" srcId="{244B0491-A9C3-4D8C-BB86-6EAD10158DC3}" destId="{B9DDFAA4-FCB1-45FD-976E-AE25B91E5033}" srcOrd="0" destOrd="0" presId="urn:microsoft.com/office/officeart/2005/8/layout/venn3"/>
    <dgm:cxn modelId="{63EEE4CF-BAD1-4E66-A83C-D57A5ECBE0C1}" type="presParOf" srcId="{B9DDFAA4-FCB1-45FD-976E-AE25B91E5033}" destId="{7591A0CF-B7B4-4D74-A499-75DE3E6A7AF4}" srcOrd="0" destOrd="0" presId="urn:microsoft.com/office/officeart/2005/8/layout/venn3"/>
    <dgm:cxn modelId="{894A87A7-E356-484D-9566-032223DA284C}" type="presParOf" srcId="{B9DDFAA4-FCB1-45FD-976E-AE25B91E5033}" destId="{4012EF13-0225-4916-BC6E-BD83516F4C47}" srcOrd="1" destOrd="0" presId="urn:microsoft.com/office/officeart/2005/8/layout/venn3"/>
    <dgm:cxn modelId="{B58AD68B-04A6-43AC-B77A-1FF1A4910C30}" type="presParOf" srcId="{B9DDFAA4-FCB1-45FD-976E-AE25B91E5033}" destId="{1A1C20CD-F82C-4BE0-A491-EEABCFECF5CD}" srcOrd="2" destOrd="0" presId="urn:microsoft.com/office/officeart/2005/8/layout/venn3"/>
    <dgm:cxn modelId="{B106D930-2E53-44F3-8977-4B4BC005726F}" type="presParOf" srcId="{B9DDFAA4-FCB1-45FD-976E-AE25B91E5033}" destId="{27351414-6DCC-4B0D-B042-4C4CA07C8C21}" srcOrd="3" destOrd="0" presId="urn:microsoft.com/office/officeart/2005/8/layout/venn3"/>
    <dgm:cxn modelId="{43FEF3C1-2BD5-43A6-B780-52BA2C44A532}" type="presParOf" srcId="{B9DDFAA4-FCB1-45FD-976E-AE25B91E5033}" destId="{15E7170D-6B1F-46B9-96AE-E75703D73837}"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91A0CF-B7B4-4D74-A499-75DE3E6A7AF4}">
      <dsp:nvSpPr>
        <dsp:cNvPr id="0" name=""/>
        <dsp:cNvSpPr/>
      </dsp:nvSpPr>
      <dsp:spPr>
        <a:xfrm>
          <a:off x="3884" y="193558"/>
          <a:ext cx="3396704" cy="189029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86932" tIns="25400" rIns="186932" bIns="25400" numCol="1" spcCol="1270" anchor="ctr" anchorCtr="0">
          <a:noAutofit/>
        </a:bodyPr>
        <a:lstStyle/>
        <a:p>
          <a:pPr marL="0" lvl="0" indent="0" algn="ctr" defTabSz="889000">
            <a:lnSpc>
              <a:spcPct val="90000"/>
            </a:lnSpc>
            <a:spcBef>
              <a:spcPct val="0"/>
            </a:spcBef>
            <a:spcAft>
              <a:spcPct val="35000"/>
            </a:spcAft>
            <a:buNone/>
          </a:pPr>
          <a:r>
            <a:rPr lang="fr-BE" sz="2000" u="sng" kern="1200" dirty="0"/>
            <a:t>Comptable</a:t>
          </a:r>
        </a:p>
      </dsp:txBody>
      <dsp:txXfrm>
        <a:off x="501320" y="470386"/>
        <a:ext cx="2401832" cy="1336643"/>
      </dsp:txXfrm>
    </dsp:sp>
    <dsp:sp modelId="{1A1C20CD-F82C-4BE0-A491-EEABCFECF5CD}">
      <dsp:nvSpPr>
        <dsp:cNvPr id="0" name=""/>
        <dsp:cNvSpPr/>
      </dsp:nvSpPr>
      <dsp:spPr>
        <a:xfrm>
          <a:off x="2721247" y="215654"/>
          <a:ext cx="3396704" cy="1846108"/>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86932" tIns="25400" rIns="186932" bIns="25400" numCol="1" spcCol="1270" anchor="ctr" anchorCtr="0">
          <a:noAutofit/>
        </a:bodyPr>
        <a:lstStyle/>
        <a:p>
          <a:pPr marL="0" lvl="0" indent="0" algn="ctr" defTabSz="889000">
            <a:lnSpc>
              <a:spcPct val="90000"/>
            </a:lnSpc>
            <a:spcBef>
              <a:spcPct val="0"/>
            </a:spcBef>
            <a:spcAft>
              <a:spcPct val="35000"/>
            </a:spcAft>
            <a:buNone/>
          </a:pPr>
          <a:r>
            <a:rPr lang="fr-BE" sz="2000" u="sng" kern="1200" dirty="0"/>
            <a:t>Organisationnelle</a:t>
          </a:r>
        </a:p>
      </dsp:txBody>
      <dsp:txXfrm>
        <a:off x="3218683" y="486010"/>
        <a:ext cx="2401832" cy="1305396"/>
      </dsp:txXfrm>
    </dsp:sp>
    <dsp:sp modelId="{15E7170D-6B1F-46B9-96AE-E75703D73837}">
      <dsp:nvSpPr>
        <dsp:cNvPr id="0" name=""/>
        <dsp:cNvSpPr/>
      </dsp:nvSpPr>
      <dsp:spPr>
        <a:xfrm>
          <a:off x="5438611" y="177101"/>
          <a:ext cx="3396704" cy="1923213"/>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86932" tIns="25400" rIns="186932" bIns="25400" numCol="1" spcCol="1270" anchor="ctr" anchorCtr="0">
          <a:noAutofit/>
        </a:bodyPr>
        <a:lstStyle/>
        <a:p>
          <a:pPr marL="0" lvl="0" indent="0" algn="ctr" defTabSz="889000">
            <a:lnSpc>
              <a:spcPct val="90000"/>
            </a:lnSpc>
            <a:spcBef>
              <a:spcPct val="0"/>
            </a:spcBef>
            <a:spcAft>
              <a:spcPct val="35000"/>
            </a:spcAft>
            <a:buNone/>
          </a:pPr>
          <a:r>
            <a:rPr lang="fr-BE" sz="2000" u="sng" kern="1200" dirty="0"/>
            <a:t>Institutionnelle</a:t>
          </a:r>
        </a:p>
      </dsp:txBody>
      <dsp:txXfrm>
        <a:off x="5936047" y="458749"/>
        <a:ext cx="2401832" cy="1359917"/>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13:24:49.581"/>
    </inkml:context>
    <inkml:brush xml:id="br0">
      <inkml:brushProperty name="width" value="0.35" units="cm"/>
      <inkml:brushProperty name="height" value="0.35" units="cm"/>
      <inkml:brushProperty name="color" value="#FFFFFF"/>
    </inkml:brush>
  </inkml:definitions>
  <inkml:trace contextRef="#ctx0" brushRef="#br0">0 0 24506,'0'254'0,"1786"-254"0,-1786-254 0,-1786 254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13:24:49.581"/>
    </inkml:context>
    <inkml:brush xml:id="br0">
      <inkml:brushProperty name="width" value="0.35" units="cm"/>
      <inkml:brushProperty name="height" value="0.35" units="cm"/>
      <inkml:brushProperty name="color" value="#FFFFFF"/>
    </inkml:brush>
  </inkml:definitions>
  <inkml:trace contextRef="#ctx0" brushRef="#br0">0 0 24506,'0'254'0,"1786"-254"0,-1786-254 0,-1786 254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13:24:49.581"/>
    </inkml:context>
    <inkml:brush xml:id="br0">
      <inkml:brushProperty name="width" value="0.35" units="cm"/>
      <inkml:brushProperty name="height" value="0.35" units="cm"/>
      <inkml:brushProperty name="color" value="#FFFFFF"/>
    </inkml:brush>
  </inkml:definitions>
  <inkml:trace contextRef="#ctx0" brushRef="#br0">0 0 24506,'0'254'0,"1786"-254"0,-1786-254 0,-1786 254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8T13:24:49.581"/>
    </inkml:context>
    <inkml:brush xml:id="br0">
      <inkml:brushProperty name="width" value="0.35" units="cm"/>
      <inkml:brushProperty name="height" value="0.35" units="cm"/>
      <inkml:brushProperty name="color" value="#FFFFFF"/>
    </inkml:brush>
  </inkml:definitions>
  <inkml:trace contextRef="#ctx0" brushRef="#br0">0 0 24506,'0'254'0,"1786"-254"0,-1786-254 0,-1786 254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9T09:44:20.830"/>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0,'2125'0,"-2100"0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9T09:44:24.164"/>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0,'629'15,"342"-4,-613-13,-333 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9T09:44:28.073"/>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25,'2413'0,"-2251"-12,-2-1,1946 14,-2077-1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9T09:44:35.208"/>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0,'1004'0,"-969"2,51 9,27 1,319-11,-205-3,-199 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9T09:44:52.750"/>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0 0,'2564'0'0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9T09:44:56.11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4,'89'-2,"-30"0,77 7,-41 16,3 0,300-13,-226-11,790 3,-937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F60337-C0C9-4B7D-9858-A5C51D9FE8A1}" type="datetimeFigureOut">
              <a:rPr lang="fr-BE" smtClean="0"/>
              <a:t>23-09-26</a:t>
            </a:fld>
            <a:endParaRPr lang="fr-B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0B17970-4D57-44DD-86E9-C3FFCB92E684}" type="slidenum">
              <a:rPr lang="fr-BE" smtClean="0"/>
              <a:t>‹N°›</a:t>
            </a:fld>
            <a:endParaRPr lang="fr-BE"/>
          </a:p>
        </p:txBody>
      </p:sp>
    </p:spTree>
    <p:extLst>
      <p:ext uri="{BB962C8B-B14F-4D97-AF65-F5344CB8AC3E}">
        <p14:creationId xmlns:p14="http://schemas.microsoft.com/office/powerpoint/2010/main" val="2804344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10"/>
          </p:nvPr>
        </p:nvSpPr>
        <p:spPr/>
        <p:txBody>
          <a:bodyPr/>
          <a:lstStyle/>
          <a:p>
            <a:fld id="{90B17970-4D57-44DD-86E9-C3FFCB92E684}" type="slidenum">
              <a:rPr lang="fr-BE" smtClean="0"/>
              <a:t>1</a:t>
            </a:fld>
            <a:endParaRPr lang="fr-BE"/>
          </a:p>
        </p:txBody>
      </p:sp>
    </p:spTree>
    <p:extLst>
      <p:ext uri="{BB962C8B-B14F-4D97-AF65-F5344CB8AC3E}">
        <p14:creationId xmlns:p14="http://schemas.microsoft.com/office/powerpoint/2010/main" val="20115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2</a:t>
            </a:fld>
            <a:endParaRPr lang="fr-BE"/>
          </a:p>
        </p:txBody>
      </p:sp>
    </p:spTree>
    <p:extLst>
      <p:ext uri="{BB962C8B-B14F-4D97-AF65-F5344CB8AC3E}">
        <p14:creationId xmlns:p14="http://schemas.microsoft.com/office/powerpoint/2010/main" val="3770315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4</a:t>
            </a:fld>
            <a:endParaRPr lang="fr-BE"/>
          </a:p>
        </p:txBody>
      </p:sp>
    </p:spTree>
    <p:extLst>
      <p:ext uri="{BB962C8B-B14F-4D97-AF65-F5344CB8AC3E}">
        <p14:creationId xmlns:p14="http://schemas.microsoft.com/office/powerpoint/2010/main" val="1311737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6</a:t>
            </a:fld>
            <a:endParaRPr lang="fr-BE"/>
          </a:p>
        </p:txBody>
      </p:sp>
    </p:spTree>
    <p:extLst>
      <p:ext uri="{BB962C8B-B14F-4D97-AF65-F5344CB8AC3E}">
        <p14:creationId xmlns:p14="http://schemas.microsoft.com/office/powerpoint/2010/main" val="95291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10</a:t>
            </a:fld>
            <a:endParaRPr lang="fr-BE"/>
          </a:p>
        </p:txBody>
      </p:sp>
    </p:spTree>
    <p:extLst>
      <p:ext uri="{BB962C8B-B14F-4D97-AF65-F5344CB8AC3E}">
        <p14:creationId xmlns:p14="http://schemas.microsoft.com/office/powerpoint/2010/main" val="3494441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12</a:t>
            </a:fld>
            <a:endParaRPr lang="fr-BE"/>
          </a:p>
        </p:txBody>
      </p:sp>
    </p:spTree>
    <p:extLst>
      <p:ext uri="{BB962C8B-B14F-4D97-AF65-F5344CB8AC3E}">
        <p14:creationId xmlns:p14="http://schemas.microsoft.com/office/powerpoint/2010/main" val="3035210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16</a:t>
            </a:fld>
            <a:endParaRPr lang="fr-BE"/>
          </a:p>
        </p:txBody>
      </p:sp>
    </p:spTree>
    <p:extLst>
      <p:ext uri="{BB962C8B-B14F-4D97-AF65-F5344CB8AC3E}">
        <p14:creationId xmlns:p14="http://schemas.microsoft.com/office/powerpoint/2010/main" val="3313506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18</a:t>
            </a:fld>
            <a:endParaRPr lang="fr-BE"/>
          </a:p>
        </p:txBody>
      </p:sp>
    </p:spTree>
    <p:extLst>
      <p:ext uri="{BB962C8B-B14F-4D97-AF65-F5344CB8AC3E}">
        <p14:creationId xmlns:p14="http://schemas.microsoft.com/office/powerpoint/2010/main" val="4105437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21</a:t>
            </a:fld>
            <a:endParaRPr lang="fr-BE"/>
          </a:p>
        </p:txBody>
      </p:sp>
    </p:spTree>
    <p:extLst>
      <p:ext uri="{BB962C8B-B14F-4D97-AF65-F5344CB8AC3E}">
        <p14:creationId xmlns:p14="http://schemas.microsoft.com/office/powerpoint/2010/main" val="3461152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22</a:t>
            </a:fld>
            <a:endParaRPr lang="fr-BE"/>
          </a:p>
        </p:txBody>
      </p:sp>
    </p:spTree>
    <p:extLst>
      <p:ext uri="{BB962C8B-B14F-4D97-AF65-F5344CB8AC3E}">
        <p14:creationId xmlns:p14="http://schemas.microsoft.com/office/powerpoint/2010/main" val="2126273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27</a:t>
            </a:fld>
            <a:endParaRPr lang="fr-BE"/>
          </a:p>
        </p:txBody>
      </p:sp>
    </p:spTree>
    <p:extLst>
      <p:ext uri="{BB962C8B-B14F-4D97-AF65-F5344CB8AC3E}">
        <p14:creationId xmlns:p14="http://schemas.microsoft.com/office/powerpoint/2010/main" val="671230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29</a:t>
            </a:fld>
            <a:endParaRPr lang="fr-BE"/>
          </a:p>
        </p:txBody>
      </p:sp>
    </p:spTree>
    <p:extLst>
      <p:ext uri="{BB962C8B-B14F-4D97-AF65-F5344CB8AC3E}">
        <p14:creationId xmlns:p14="http://schemas.microsoft.com/office/powerpoint/2010/main" val="3319111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31</a:t>
            </a:fld>
            <a:endParaRPr lang="fr-BE"/>
          </a:p>
        </p:txBody>
      </p:sp>
    </p:spTree>
    <p:extLst>
      <p:ext uri="{BB962C8B-B14F-4D97-AF65-F5344CB8AC3E}">
        <p14:creationId xmlns:p14="http://schemas.microsoft.com/office/powerpoint/2010/main" val="2481243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90B17970-4D57-44DD-86E9-C3FFCB92E684}" type="slidenum">
              <a:rPr lang="fr-BE" smtClean="0"/>
              <a:t>32</a:t>
            </a:fld>
            <a:endParaRPr lang="fr-BE"/>
          </a:p>
        </p:txBody>
      </p:sp>
    </p:spTree>
    <p:extLst>
      <p:ext uri="{BB962C8B-B14F-4D97-AF65-F5344CB8AC3E}">
        <p14:creationId xmlns:p14="http://schemas.microsoft.com/office/powerpoint/2010/main" val="1432381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8704A-D208-9CB0-C083-29E008F6C91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fr-BE"/>
          </a:p>
        </p:txBody>
      </p:sp>
      <p:sp>
        <p:nvSpPr>
          <p:cNvPr id="3" name="Subtitle 2">
            <a:extLst>
              <a:ext uri="{FF2B5EF4-FFF2-40B4-BE49-F238E27FC236}">
                <a16:creationId xmlns:a16="http://schemas.microsoft.com/office/drawing/2014/main" id="{5E40ED25-69D0-73C5-00A4-A72274FE0D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r-BE"/>
          </a:p>
        </p:txBody>
      </p:sp>
      <p:sp>
        <p:nvSpPr>
          <p:cNvPr id="4" name="Date Placeholder 3">
            <a:extLst>
              <a:ext uri="{FF2B5EF4-FFF2-40B4-BE49-F238E27FC236}">
                <a16:creationId xmlns:a16="http://schemas.microsoft.com/office/drawing/2014/main" id="{BA8CDFCC-462C-40A5-3F4C-A77F927A2A20}"/>
              </a:ext>
            </a:extLst>
          </p:cNvPr>
          <p:cNvSpPr>
            <a:spLocks noGrp="1"/>
          </p:cNvSpPr>
          <p:nvPr>
            <p:ph type="dt" sz="half" idx="10"/>
          </p:nvPr>
        </p:nvSpPr>
        <p:spPr/>
        <p:txBody>
          <a:bodyPr/>
          <a:lstStyle/>
          <a:p>
            <a:fld id="{E07C7B75-4F92-48BB-9867-6C5D730BC8D7}" type="datetime1">
              <a:rPr lang="fr-BE" smtClean="0"/>
              <a:t>23-09-26</a:t>
            </a:fld>
            <a:endParaRPr lang="fr-BE"/>
          </a:p>
        </p:txBody>
      </p:sp>
      <p:sp>
        <p:nvSpPr>
          <p:cNvPr id="5" name="Footer Placeholder 4">
            <a:extLst>
              <a:ext uri="{FF2B5EF4-FFF2-40B4-BE49-F238E27FC236}">
                <a16:creationId xmlns:a16="http://schemas.microsoft.com/office/drawing/2014/main" id="{94E7B2BC-CD0E-3688-9946-C2D7C665C780}"/>
              </a:ext>
            </a:extLst>
          </p:cNvPr>
          <p:cNvSpPr>
            <a:spLocks noGrp="1"/>
          </p:cNvSpPr>
          <p:nvPr>
            <p:ph type="ftr" sz="quarter" idx="11"/>
          </p:nvPr>
        </p:nvSpPr>
        <p:spPr/>
        <p:txBody>
          <a:bodyPr/>
          <a:lstStyle/>
          <a:p>
            <a:endParaRPr lang="fr-BE"/>
          </a:p>
        </p:txBody>
      </p:sp>
    </p:spTree>
    <p:extLst>
      <p:ext uri="{BB962C8B-B14F-4D97-AF65-F5344CB8AC3E}">
        <p14:creationId xmlns:p14="http://schemas.microsoft.com/office/powerpoint/2010/main" val="770457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F7B55-4FD3-FD7C-4586-2AE1F509C29E}"/>
              </a:ext>
            </a:extLst>
          </p:cNvPr>
          <p:cNvSpPr>
            <a:spLocks noGrp="1"/>
          </p:cNvSpPr>
          <p:nvPr>
            <p:ph type="title"/>
          </p:nvPr>
        </p:nvSpPr>
        <p:spPr/>
        <p:txBody>
          <a:bodyPr/>
          <a:lstStyle/>
          <a:p>
            <a:r>
              <a:rPr lang="en-GB" dirty="0"/>
              <a:t>Click to edit Master title style</a:t>
            </a:r>
            <a:endParaRPr lang="fr-BE" dirty="0"/>
          </a:p>
        </p:txBody>
      </p:sp>
      <p:sp>
        <p:nvSpPr>
          <p:cNvPr id="3" name="Content Placeholder 2">
            <a:extLst>
              <a:ext uri="{FF2B5EF4-FFF2-40B4-BE49-F238E27FC236}">
                <a16:creationId xmlns:a16="http://schemas.microsoft.com/office/drawing/2014/main" id="{E3CDEE09-C1F7-2A9E-0393-A0410884CFC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B3BC554E-2956-5CCD-7262-220DD9D46024}"/>
              </a:ext>
            </a:extLst>
          </p:cNvPr>
          <p:cNvSpPr>
            <a:spLocks noGrp="1"/>
          </p:cNvSpPr>
          <p:nvPr>
            <p:ph type="dt" sz="half" idx="10"/>
          </p:nvPr>
        </p:nvSpPr>
        <p:spPr/>
        <p:txBody>
          <a:bodyPr/>
          <a:lstStyle/>
          <a:p>
            <a:fld id="{B0ACE36E-1E85-480B-8481-C1BA8F2C00C8}" type="datetime1">
              <a:rPr lang="fr-BE" smtClean="0"/>
              <a:t>23-09-26</a:t>
            </a:fld>
            <a:endParaRPr lang="fr-BE"/>
          </a:p>
        </p:txBody>
      </p:sp>
      <p:sp>
        <p:nvSpPr>
          <p:cNvPr id="5" name="Footer Placeholder 4">
            <a:extLst>
              <a:ext uri="{FF2B5EF4-FFF2-40B4-BE49-F238E27FC236}">
                <a16:creationId xmlns:a16="http://schemas.microsoft.com/office/drawing/2014/main" id="{08D60D52-41C2-F5A0-3637-7271FF47240A}"/>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E1C4EA95-0FB2-3980-0A01-C7ACF2D16CEC}"/>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1922216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67924-0398-31B6-C5E2-513C596BF6F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r-BE"/>
          </a:p>
        </p:txBody>
      </p:sp>
      <p:sp>
        <p:nvSpPr>
          <p:cNvPr id="3" name="Text Placeholder 2">
            <a:extLst>
              <a:ext uri="{FF2B5EF4-FFF2-40B4-BE49-F238E27FC236}">
                <a16:creationId xmlns:a16="http://schemas.microsoft.com/office/drawing/2014/main" id="{23A91102-DFDA-FAB3-12B0-89844811C47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32079B6-3577-D4A4-A1E0-00418B925E74}"/>
              </a:ext>
            </a:extLst>
          </p:cNvPr>
          <p:cNvSpPr>
            <a:spLocks noGrp="1"/>
          </p:cNvSpPr>
          <p:nvPr>
            <p:ph type="dt" sz="half" idx="10"/>
          </p:nvPr>
        </p:nvSpPr>
        <p:spPr/>
        <p:txBody>
          <a:bodyPr/>
          <a:lstStyle/>
          <a:p>
            <a:fld id="{CFEED465-E795-4EA6-87DC-ABD251CA0C19}" type="datetime1">
              <a:rPr lang="fr-BE" smtClean="0"/>
              <a:t>23-09-26</a:t>
            </a:fld>
            <a:endParaRPr lang="fr-BE"/>
          </a:p>
        </p:txBody>
      </p:sp>
      <p:sp>
        <p:nvSpPr>
          <p:cNvPr id="5" name="Footer Placeholder 4">
            <a:extLst>
              <a:ext uri="{FF2B5EF4-FFF2-40B4-BE49-F238E27FC236}">
                <a16:creationId xmlns:a16="http://schemas.microsoft.com/office/drawing/2014/main" id="{A237D71C-012A-EE38-0DB7-752417A6F28A}"/>
              </a:ext>
            </a:extLst>
          </p:cNvPr>
          <p:cNvSpPr>
            <a:spLocks noGrp="1"/>
          </p:cNvSpPr>
          <p:nvPr>
            <p:ph type="ftr" sz="quarter" idx="11"/>
          </p:nvPr>
        </p:nvSpPr>
        <p:spPr/>
        <p:txBody>
          <a:bodyPr/>
          <a:lstStyle/>
          <a:p>
            <a:endParaRPr lang="fr-BE"/>
          </a:p>
        </p:txBody>
      </p:sp>
    </p:spTree>
    <p:extLst>
      <p:ext uri="{BB962C8B-B14F-4D97-AF65-F5344CB8AC3E}">
        <p14:creationId xmlns:p14="http://schemas.microsoft.com/office/powerpoint/2010/main" val="2971338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6DD6E-EC78-1158-9010-3A808D0EA8E7}"/>
              </a:ext>
            </a:extLst>
          </p:cNvPr>
          <p:cNvSpPr>
            <a:spLocks noGrp="1"/>
          </p:cNvSpPr>
          <p:nvPr>
            <p:ph type="title"/>
          </p:nvPr>
        </p:nvSpPr>
        <p:spPr/>
        <p:txBody>
          <a:bodyPr/>
          <a:lstStyle/>
          <a:p>
            <a:r>
              <a:rPr lang="en-GB"/>
              <a:t>Click to edit Master title style</a:t>
            </a:r>
            <a:endParaRPr lang="fr-BE"/>
          </a:p>
        </p:txBody>
      </p:sp>
      <p:sp>
        <p:nvSpPr>
          <p:cNvPr id="3" name="Content Placeholder 2">
            <a:extLst>
              <a:ext uri="{FF2B5EF4-FFF2-40B4-BE49-F238E27FC236}">
                <a16:creationId xmlns:a16="http://schemas.microsoft.com/office/drawing/2014/main" id="{6540B7C8-F6FF-1CB6-3176-279BBF57DCE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Content Placeholder 3">
            <a:extLst>
              <a:ext uri="{FF2B5EF4-FFF2-40B4-BE49-F238E27FC236}">
                <a16:creationId xmlns:a16="http://schemas.microsoft.com/office/drawing/2014/main" id="{DBA96CBB-F97C-21CD-1C8A-6F6BFEF066C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5" name="Date Placeholder 4">
            <a:extLst>
              <a:ext uri="{FF2B5EF4-FFF2-40B4-BE49-F238E27FC236}">
                <a16:creationId xmlns:a16="http://schemas.microsoft.com/office/drawing/2014/main" id="{9E9D038B-F0FF-8B47-9A24-886D49A60D4B}"/>
              </a:ext>
            </a:extLst>
          </p:cNvPr>
          <p:cNvSpPr>
            <a:spLocks noGrp="1"/>
          </p:cNvSpPr>
          <p:nvPr>
            <p:ph type="dt" sz="half" idx="10"/>
          </p:nvPr>
        </p:nvSpPr>
        <p:spPr/>
        <p:txBody>
          <a:bodyPr/>
          <a:lstStyle/>
          <a:p>
            <a:fld id="{392B62BC-716B-4DF4-997E-A3665E8C6CE5}" type="datetime1">
              <a:rPr lang="fr-BE" smtClean="0"/>
              <a:t>23-09-26</a:t>
            </a:fld>
            <a:endParaRPr lang="fr-BE"/>
          </a:p>
        </p:txBody>
      </p:sp>
      <p:sp>
        <p:nvSpPr>
          <p:cNvPr id="6" name="Footer Placeholder 5">
            <a:extLst>
              <a:ext uri="{FF2B5EF4-FFF2-40B4-BE49-F238E27FC236}">
                <a16:creationId xmlns:a16="http://schemas.microsoft.com/office/drawing/2014/main" id="{47D18AAF-CC9F-A15B-8370-6E52E790A7B1}"/>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A8BDEBA8-7E29-7EDD-152A-89384E3E9C4C}"/>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174571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F818A-93B8-A498-3BDB-1C64B1925831}"/>
              </a:ext>
            </a:extLst>
          </p:cNvPr>
          <p:cNvSpPr>
            <a:spLocks noGrp="1"/>
          </p:cNvSpPr>
          <p:nvPr>
            <p:ph type="title"/>
          </p:nvPr>
        </p:nvSpPr>
        <p:spPr>
          <a:xfrm>
            <a:off x="839788" y="365125"/>
            <a:ext cx="10515600" cy="1325563"/>
          </a:xfrm>
        </p:spPr>
        <p:txBody>
          <a:bodyPr/>
          <a:lstStyle/>
          <a:p>
            <a:r>
              <a:rPr lang="en-GB"/>
              <a:t>Click to edit Master title style</a:t>
            </a:r>
            <a:endParaRPr lang="fr-BE"/>
          </a:p>
        </p:txBody>
      </p:sp>
      <p:sp>
        <p:nvSpPr>
          <p:cNvPr id="3" name="Text Placeholder 2">
            <a:extLst>
              <a:ext uri="{FF2B5EF4-FFF2-40B4-BE49-F238E27FC236}">
                <a16:creationId xmlns:a16="http://schemas.microsoft.com/office/drawing/2014/main" id="{85D706AE-3B55-4AA9-8947-259AFED14F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818EB7-C686-FCDC-DB93-956AEADF8CF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5" name="Text Placeholder 4">
            <a:extLst>
              <a:ext uri="{FF2B5EF4-FFF2-40B4-BE49-F238E27FC236}">
                <a16:creationId xmlns:a16="http://schemas.microsoft.com/office/drawing/2014/main" id="{F7B89D56-FF06-DD1A-1079-A118C6BA1B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916BD19-76C7-4FDE-D0B9-18AEAC20DE6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7" name="Date Placeholder 6">
            <a:extLst>
              <a:ext uri="{FF2B5EF4-FFF2-40B4-BE49-F238E27FC236}">
                <a16:creationId xmlns:a16="http://schemas.microsoft.com/office/drawing/2014/main" id="{0CD4C009-2DC9-04E0-0E62-0F7973B39039}"/>
              </a:ext>
            </a:extLst>
          </p:cNvPr>
          <p:cNvSpPr>
            <a:spLocks noGrp="1"/>
          </p:cNvSpPr>
          <p:nvPr>
            <p:ph type="dt" sz="half" idx="10"/>
          </p:nvPr>
        </p:nvSpPr>
        <p:spPr/>
        <p:txBody>
          <a:bodyPr/>
          <a:lstStyle/>
          <a:p>
            <a:fld id="{434B85A4-7E4A-49C9-B0BE-817EF261E917}" type="datetime1">
              <a:rPr lang="fr-BE" smtClean="0"/>
              <a:t>23-09-26</a:t>
            </a:fld>
            <a:endParaRPr lang="fr-BE"/>
          </a:p>
        </p:txBody>
      </p:sp>
      <p:sp>
        <p:nvSpPr>
          <p:cNvPr id="8" name="Footer Placeholder 7">
            <a:extLst>
              <a:ext uri="{FF2B5EF4-FFF2-40B4-BE49-F238E27FC236}">
                <a16:creationId xmlns:a16="http://schemas.microsoft.com/office/drawing/2014/main" id="{02E9F759-BDC7-1978-FD89-92E8D0DF6F69}"/>
              </a:ext>
            </a:extLst>
          </p:cNvPr>
          <p:cNvSpPr>
            <a:spLocks noGrp="1"/>
          </p:cNvSpPr>
          <p:nvPr>
            <p:ph type="ftr" sz="quarter" idx="11"/>
          </p:nvPr>
        </p:nvSpPr>
        <p:spPr/>
        <p:txBody>
          <a:bodyPr/>
          <a:lstStyle/>
          <a:p>
            <a:endParaRPr lang="fr-BE"/>
          </a:p>
        </p:txBody>
      </p:sp>
      <p:sp>
        <p:nvSpPr>
          <p:cNvPr id="9" name="Slide Number Placeholder 8">
            <a:extLst>
              <a:ext uri="{FF2B5EF4-FFF2-40B4-BE49-F238E27FC236}">
                <a16:creationId xmlns:a16="http://schemas.microsoft.com/office/drawing/2014/main" id="{EEC30E6A-5BBF-60B6-88CA-D9E2B44E5C81}"/>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1586033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BC02-7B19-6AA5-79B7-30DC2D104938}"/>
              </a:ext>
            </a:extLst>
          </p:cNvPr>
          <p:cNvSpPr>
            <a:spLocks noGrp="1"/>
          </p:cNvSpPr>
          <p:nvPr>
            <p:ph type="title"/>
          </p:nvPr>
        </p:nvSpPr>
        <p:spPr/>
        <p:txBody>
          <a:bodyPr/>
          <a:lstStyle/>
          <a:p>
            <a:r>
              <a:rPr lang="en-GB"/>
              <a:t>Click to edit Master title style</a:t>
            </a:r>
            <a:endParaRPr lang="fr-BE"/>
          </a:p>
        </p:txBody>
      </p:sp>
      <p:sp>
        <p:nvSpPr>
          <p:cNvPr id="3" name="Date Placeholder 2">
            <a:extLst>
              <a:ext uri="{FF2B5EF4-FFF2-40B4-BE49-F238E27FC236}">
                <a16:creationId xmlns:a16="http://schemas.microsoft.com/office/drawing/2014/main" id="{83005324-D348-DA09-F487-4E5DEDA82F14}"/>
              </a:ext>
            </a:extLst>
          </p:cNvPr>
          <p:cNvSpPr>
            <a:spLocks noGrp="1"/>
          </p:cNvSpPr>
          <p:nvPr>
            <p:ph type="dt" sz="half" idx="10"/>
          </p:nvPr>
        </p:nvSpPr>
        <p:spPr/>
        <p:txBody>
          <a:bodyPr/>
          <a:lstStyle/>
          <a:p>
            <a:fld id="{B68CB4B0-9150-4FAD-BF65-E1CE2B306AA5}" type="datetime1">
              <a:rPr lang="fr-BE" smtClean="0"/>
              <a:t>23-09-26</a:t>
            </a:fld>
            <a:endParaRPr lang="fr-BE"/>
          </a:p>
        </p:txBody>
      </p:sp>
      <p:sp>
        <p:nvSpPr>
          <p:cNvPr id="4" name="Footer Placeholder 3">
            <a:extLst>
              <a:ext uri="{FF2B5EF4-FFF2-40B4-BE49-F238E27FC236}">
                <a16:creationId xmlns:a16="http://schemas.microsoft.com/office/drawing/2014/main" id="{FCC2EF32-54B8-07EF-92CE-30B979FCFD5C}"/>
              </a:ext>
            </a:extLst>
          </p:cNvPr>
          <p:cNvSpPr>
            <a:spLocks noGrp="1"/>
          </p:cNvSpPr>
          <p:nvPr>
            <p:ph type="ftr" sz="quarter" idx="11"/>
          </p:nvPr>
        </p:nvSpPr>
        <p:spPr/>
        <p:txBody>
          <a:bodyPr/>
          <a:lstStyle/>
          <a:p>
            <a:endParaRPr lang="fr-BE"/>
          </a:p>
        </p:txBody>
      </p:sp>
      <p:sp>
        <p:nvSpPr>
          <p:cNvPr id="5" name="Slide Number Placeholder 4">
            <a:extLst>
              <a:ext uri="{FF2B5EF4-FFF2-40B4-BE49-F238E27FC236}">
                <a16:creationId xmlns:a16="http://schemas.microsoft.com/office/drawing/2014/main" id="{68967D33-053E-8814-EE4C-BCCCC83B104D}"/>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703700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56EC0F-BFC5-87B7-E837-515B85543020}"/>
              </a:ext>
            </a:extLst>
          </p:cNvPr>
          <p:cNvSpPr>
            <a:spLocks noGrp="1"/>
          </p:cNvSpPr>
          <p:nvPr>
            <p:ph type="dt" sz="half" idx="10"/>
          </p:nvPr>
        </p:nvSpPr>
        <p:spPr/>
        <p:txBody>
          <a:bodyPr/>
          <a:lstStyle/>
          <a:p>
            <a:fld id="{7384D820-C521-4A60-9D93-7D3BF827E97E}" type="datetime1">
              <a:rPr lang="fr-BE" smtClean="0"/>
              <a:t>23-09-26</a:t>
            </a:fld>
            <a:endParaRPr lang="fr-BE"/>
          </a:p>
        </p:txBody>
      </p:sp>
      <p:sp>
        <p:nvSpPr>
          <p:cNvPr id="3" name="Footer Placeholder 2">
            <a:extLst>
              <a:ext uri="{FF2B5EF4-FFF2-40B4-BE49-F238E27FC236}">
                <a16:creationId xmlns:a16="http://schemas.microsoft.com/office/drawing/2014/main" id="{F110484F-EEA7-C4EB-8878-2CB8D6C7C6FD}"/>
              </a:ext>
            </a:extLst>
          </p:cNvPr>
          <p:cNvSpPr>
            <a:spLocks noGrp="1"/>
          </p:cNvSpPr>
          <p:nvPr>
            <p:ph type="ftr" sz="quarter" idx="11"/>
          </p:nvPr>
        </p:nvSpPr>
        <p:spPr/>
        <p:txBody>
          <a:bodyPr/>
          <a:lstStyle/>
          <a:p>
            <a:endParaRPr lang="fr-BE"/>
          </a:p>
        </p:txBody>
      </p:sp>
      <p:sp>
        <p:nvSpPr>
          <p:cNvPr id="4" name="Slide Number Placeholder 3">
            <a:extLst>
              <a:ext uri="{FF2B5EF4-FFF2-40B4-BE49-F238E27FC236}">
                <a16:creationId xmlns:a16="http://schemas.microsoft.com/office/drawing/2014/main" id="{0DCF5BCD-F13D-D7C3-C07D-C3350BB3E69F}"/>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2454842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FBD-23DC-D031-A7F4-0D6CE098986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BE"/>
          </a:p>
        </p:txBody>
      </p:sp>
      <p:sp>
        <p:nvSpPr>
          <p:cNvPr id="3" name="Content Placeholder 2">
            <a:extLst>
              <a:ext uri="{FF2B5EF4-FFF2-40B4-BE49-F238E27FC236}">
                <a16:creationId xmlns:a16="http://schemas.microsoft.com/office/drawing/2014/main" id="{A221D0ED-B6CB-B26C-567B-36F44EA465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Text Placeholder 3">
            <a:extLst>
              <a:ext uri="{FF2B5EF4-FFF2-40B4-BE49-F238E27FC236}">
                <a16:creationId xmlns:a16="http://schemas.microsoft.com/office/drawing/2014/main" id="{6A11380C-C917-B7ED-8363-5973B08512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891EA26-DE27-64B8-EB48-3295CF044F52}"/>
              </a:ext>
            </a:extLst>
          </p:cNvPr>
          <p:cNvSpPr>
            <a:spLocks noGrp="1"/>
          </p:cNvSpPr>
          <p:nvPr>
            <p:ph type="dt" sz="half" idx="10"/>
          </p:nvPr>
        </p:nvSpPr>
        <p:spPr/>
        <p:txBody>
          <a:bodyPr/>
          <a:lstStyle/>
          <a:p>
            <a:fld id="{FE2EF8EC-9196-487F-8BD4-DBFA1B88BEE3}" type="datetime1">
              <a:rPr lang="fr-BE" smtClean="0"/>
              <a:t>23-09-26</a:t>
            </a:fld>
            <a:endParaRPr lang="fr-BE"/>
          </a:p>
        </p:txBody>
      </p:sp>
      <p:sp>
        <p:nvSpPr>
          <p:cNvPr id="6" name="Footer Placeholder 5">
            <a:extLst>
              <a:ext uri="{FF2B5EF4-FFF2-40B4-BE49-F238E27FC236}">
                <a16:creationId xmlns:a16="http://schemas.microsoft.com/office/drawing/2014/main" id="{C6E47F31-9E51-10BB-2567-29593AE2D5B6}"/>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57836E74-3D8F-4653-20F5-BE6C9FF67308}"/>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662831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B164E-8FA2-C72B-592C-4B969645DBE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BE"/>
          </a:p>
        </p:txBody>
      </p:sp>
      <p:sp>
        <p:nvSpPr>
          <p:cNvPr id="3" name="Picture Placeholder 2">
            <a:extLst>
              <a:ext uri="{FF2B5EF4-FFF2-40B4-BE49-F238E27FC236}">
                <a16:creationId xmlns:a16="http://schemas.microsoft.com/office/drawing/2014/main" id="{CB98F6ED-32EC-C7C7-81DE-412DC9188F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a:extLst>
              <a:ext uri="{FF2B5EF4-FFF2-40B4-BE49-F238E27FC236}">
                <a16:creationId xmlns:a16="http://schemas.microsoft.com/office/drawing/2014/main" id="{FC245C84-3B4F-9BBF-C37D-1D86D4E9D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48E43E-4F2F-62BB-E0DC-CCA6FBEAC761}"/>
              </a:ext>
            </a:extLst>
          </p:cNvPr>
          <p:cNvSpPr>
            <a:spLocks noGrp="1"/>
          </p:cNvSpPr>
          <p:nvPr>
            <p:ph type="dt" sz="half" idx="10"/>
          </p:nvPr>
        </p:nvSpPr>
        <p:spPr/>
        <p:txBody>
          <a:bodyPr/>
          <a:lstStyle/>
          <a:p>
            <a:fld id="{0474A716-7DB3-4627-830A-FA04226DD774}" type="datetime1">
              <a:rPr lang="fr-BE" smtClean="0"/>
              <a:t>23-09-26</a:t>
            </a:fld>
            <a:endParaRPr lang="fr-BE"/>
          </a:p>
        </p:txBody>
      </p:sp>
      <p:sp>
        <p:nvSpPr>
          <p:cNvPr id="6" name="Footer Placeholder 5">
            <a:extLst>
              <a:ext uri="{FF2B5EF4-FFF2-40B4-BE49-F238E27FC236}">
                <a16:creationId xmlns:a16="http://schemas.microsoft.com/office/drawing/2014/main" id="{558F2A71-99C2-DE73-980A-A8151BFD2614}"/>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18CD6DDE-CE24-D7CA-9CED-274A324DD445}"/>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199419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AE55C-6A76-E34B-6B43-D06559448337}"/>
              </a:ext>
            </a:extLst>
          </p:cNvPr>
          <p:cNvSpPr>
            <a:spLocks noGrp="1"/>
          </p:cNvSpPr>
          <p:nvPr>
            <p:ph type="title"/>
          </p:nvPr>
        </p:nvSpPr>
        <p:spPr/>
        <p:txBody>
          <a:bodyPr/>
          <a:lstStyle/>
          <a:p>
            <a:r>
              <a:rPr lang="en-GB"/>
              <a:t>Click to edit Master title style</a:t>
            </a:r>
            <a:endParaRPr lang="fr-BE"/>
          </a:p>
        </p:txBody>
      </p:sp>
      <p:sp>
        <p:nvSpPr>
          <p:cNvPr id="3" name="Vertical Text Placeholder 2">
            <a:extLst>
              <a:ext uri="{FF2B5EF4-FFF2-40B4-BE49-F238E27FC236}">
                <a16:creationId xmlns:a16="http://schemas.microsoft.com/office/drawing/2014/main" id="{03320CF0-C62B-BD7B-7F9C-05F3E10A93E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C9D54704-ADE1-29CD-9365-5199E351018D}"/>
              </a:ext>
            </a:extLst>
          </p:cNvPr>
          <p:cNvSpPr>
            <a:spLocks noGrp="1"/>
          </p:cNvSpPr>
          <p:nvPr>
            <p:ph type="dt" sz="half" idx="10"/>
          </p:nvPr>
        </p:nvSpPr>
        <p:spPr/>
        <p:txBody>
          <a:bodyPr/>
          <a:lstStyle/>
          <a:p>
            <a:fld id="{1245F1DF-99F7-4369-B961-9A5D70E8F0AC}" type="datetime1">
              <a:rPr lang="fr-BE" smtClean="0"/>
              <a:t>23-09-26</a:t>
            </a:fld>
            <a:endParaRPr lang="fr-BE"/>
          </a:p>
        </p:txBody>
      </p:sp>
      <p:sp>
        <p:nvSpPr>
          <p:cNvPr id="5" name="Footer Placeholder 4">
            <a:extLst>
              <a:ext uri="{FF2B5EF4-FFF2-40B4-BE49-F238E27FC236}">
                <a16:creationId xmlns:a16="http://schemas.microsoft.com/office/drawing/2014/main" id="{A30CBF30-1CEF-3479-6586-49764E4C2E1A}"/>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E67FDE45-1505-076E-29A9-24AA4245F737}"/>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1843630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7500DD-0837-597B-F56D-9AB7FE76A3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fr-BE"/>
          </a:p>
        </p:txBody>
      </p:sp>
      <p:sp>
        <p:nvSpPr>
          <p:cNvPr id="3" name="Vertical Text Placeholder 2">
            <a:extLst>
              <a:ext uri="{FF2B5EF4-FFF2-40B4-BE49-F238E27FC236}">
                <a16:creationId xmlns:a16="http://schemas.microsoft.com/office/drawing/2014/main" id="{04CEA981-CFC0-1ACB-7455-36FCD2E0E0A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8C79C438-33E4-AAFE-2576-06D8DB4C50EB}"/>
              </a:ext>
            </a:extLst>
          </p:cNvPr>
          <p:cNvSpPr>
            <a:spLocks noGrp="1"/>
          </p:cNvSpPr>
          <p:nvPr>
            <p:ph type="dt" sz="half" idx="10"/>
          </p:nvPr>
        </p:nvSpPr>
        <p:spPr/>
        <p:txBody>
          <a:bodyPr/>
          <a:lstStyle/>
          <a:p>
            <a:fld id="{E5E38A06-169F-43D2-9460-00E6519E16BC}" type="datetime1">
              <a:rPr lang="fr-BE" smtClean="0"/>
              <a:t>23-09-26</a:t>
            </a:fld>
            <a:endParaRPr lang="fr-BE"/>
          </a:p>
        </p:txBody>
      </p:sp>
      <p:sp>
        <p:nvSpPr>
          <p:cNvPr id="5" name="Footer Placeholder 4">
            <a:extLst>
              <a:ext uri="{FF2B5EF4-FFF2-40B4-BE49-F238E27FC236}">
                <a16:creationId xmlns:a16="http://schemas.microsoft.com/office/drawing/2014/main" id="{74F15C28-DF84-DAC0-6C25-961A0AAE61B0}"/>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01403591-88B2-2CFE-84DB-AE529D35D6B0}"/>
              </a:ext>
            </a:extLst>
          </p:cNvPr>
          <p:cNvSpPr>
            <a:spLocks noGrp="1"/>
          </p:cNvSpPr>
          <p:nvPr>
            <p:ph type="sldNum" sz="quarter" idx="12"/>
          </p:nvPr>
        </p:nvSpPr>
        <p:spPr/>
        <p:txBody>
          <a:bodyPr/>
          <a:lstStyle/>
          <a:p>
            <a:fld id="{6ED23637-4595-45FE-861B-E0FCACC3AB6F}" type="slidenum">
              <a:rPr lang="fr-BE" smtClean="0"/>
              <a:t>‹N°›</a:t>
            </a:fld>
            <a:endParaRPr lang="fr-BE"/>
          </a:p>
        </p:txBody>
      </p:sp>
    </p:spTree>
    <p:extLst>
      <p:ext uri="{BB962C8B-B14F-4D97-AF65-F5344CB8AC3E}">
        <p14:creationId xmlns:p14="http://schemas.microsoft.com/office/powerpoint/2010/main" val="915665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ctrTitle"/>
          </p:nvPr>
        </p:nvSpPr>
        <p:spPr>
          <a:xfrm>
            <a:off x="532150" y="2098160"/>
            <a:ext cx="9144000" cy="1198563"/>
          </a:xfrm>
          <a:prstGeom prst="rect">
            <a:avLst/>
          </a:prstGeom>
        </p:spPr>
        <p:txBody>
          <a:bodyPr anchor="b">
            <a:normAutofit/>
          </a:bodyPr>
          <a:lstStyle>
            <a:lvl1pPr algn="l">
              <a:defRPr sz="4000" baseline="0">
                <a:solidFill>
                  <a:schemeClr val="bg1">
                    <a:lumMod val="95000"/>
                  </a:schemeClr>
                </a:solidFill>
                <a:latin typeface="Source Sans Pro Bold" charset="0"/>
              </a:defRPr>
            </a:lvl1pPr>
          </a:lstStyle>
          <a:p>
            <a:r>
              <a:rPr lang="fr-FR" dirty="0"/>
              <a:t>Cliquez et modifiez le titre</a:t>
            </a:r>
          </a:p>
        </p:txBody>
      </p:sp>
      <p:sp>
        <p:nvSpPr>
          <p:cNvPr id="3" name="Sous-titre 2"/>
          <p:cNvSpPr>
            <a:spLocks noGrp="1"/>
          </p:cNvSpPr>
          <p:nvPr>
            <p:ph type="subTitle" idx="1"/>
          </p:nvPr>
        </p:nvSpPr>
        <p:spPr>
          <a:xfrm>
            <a:off x="532150" y="3503564"/>
            <a:ext cx="9144000" cy="1655762"/>
          </a:xfrm>
          <a:prstGeom prst="rect">
            <a:avLst/>
          </a:prstGeom>
        </p:spPr>
        <p:txBody>
          <a:bodyPr>
            <a:normAutofit/>
          </a:bodyPr>
          <a:lstStyle>
            <a:lvl1pPr marL="0" indent="0" algn="l">
              <a:spcBef>
                <a:spcPts val="600"/>
              </a:spcBef>
              <a:buNone/>
              <a:defRPr sz="3000" baseline="0">
                <a:solidFill>
                  <a:schemeClr val="bg1">
                    <a:lumMod val="95000"/>
                  </a:schemeClr>
                </a:solidFill>
                <a:latin typeface="Source Sans Pro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modifier le style </a:t>
            </a:r>
          </a:p>
          <a:p>
            <a:r>
              <a:rPr lang="fr-FR" dirty="0"/>
              <a:t>des sous-titres du masque</a:t>
            </a:r>
          </a:p>
        </p:txBody>
      </p:sp>
      <p:sp>
        <p:nvSpPr>
          <p:cNvPr id="4" name="Espace réservé de la date 3"/>
          <p:cNvSpPr>
            <a:spLocks noGrp="1"/>
          </p:cNvSpPr>
          <p:nvPr>
            <p:ph type="dt" sz="half" idx="10"/>
          </p:nvPr>
        </p:nvSpPr>
        <p:spPr>
          <a:xfrm>
            <a:off x="532150" y="847725"/>
            <a:ext cx="2743200" cy="365125"/>
          </a:xfrm>
          <a:prstGeom prst="rect">
            <a:avLst/>
          </a:prstGeom>
        </p:spPr>
        <p:txBody>
          <a:bodyPr/>
          <a:lstStyle>
            <a:lvl1pPr>
              <a:defRPr sz="2000" baseline="0">
                <a:solidFill>
                  <a:srgbClr val="5FA4B0"/>
                </a:solidFill>
                <a:latin typeface="Source Sans Pro" charset="0"/>
              </a:defRPr>
            </a:lvl1pPr>
          </a:lstStyle>
          <a:p>
            <a:fld id="{F82CAE53-0109-4146-A91C-34CA7307E99B}" type="datetime1">
              <a:rPr lang="fr-BE" smtClean="0"/>
              <a:t>23-09-26</a:t>
            </a:fld>
            <a:endParaRPr lang="fr-FR"/>
          </a:p>
        </p:txBody>
      </p:sp>
      <p:sp>
        <p:nvSpPr>
          <p:cNvPr id="5" name="Espace réservé du pied de page 4"/>
          <p:cNvSpPr>
            <a:spLocks noGrp="1"/>
          </p:cNvSpPr>
          <p:nvPr>
            <p:ph type="ftr" sz="quarter" idx="11"/>
          </p:nvPr>
        </p:nvSpPr>
        <p:spPr>
          <a:xfrm>
            <a:off x="532150" y="5826100"/>
            <a:ext cx="4114800" cy="365125"/>
          </a:xfrm>
          <a:prstGeom prst="rect">
            <a:avLst/>
          </a:prstGeom>
        </p:spPr>
        <p:txBody>
          <a:bodyPr/>
          <a:lstStyle>
            <a:lvl1pPr algn="l">
              <a:defRPr sz="800" baseline="0"/>
            </a:lvl1pPr>
          </a:lstStyle>
          <a:p>
            <a:endParaRPr lang="fr-FR">
              <a:solidFill>
                <a:schemeClr val="bg1"/>
              </a:solidFill>
              <a:latin typeface="Source Sans Pro Light" charset="0"/>
              <a:ea typeface="Source Sans Pro Light" charset="0"/>
              <a:cs typeface="Source Sans Pro Light" charset="0"/>
            </a:endParaRPr>
          </a:p>
        </p:txBody>
      </p:sp>
    </p:spTree>
    <p:extLst>
      <p:ext uri="{BB962C8B-B14F-4D97-AF65-F5344CB8AC3E}">
        <p14:creationId xmlns:p14="http://schemas.microsoft.com/office/powerpoint/2010/main" val="2025030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532150" y="6356350"/>
            <a:ext cx="2743200" cy="365125"/>
          </a:xfrm>
          <a:prstGeom prst="rect">
            <a:avLst/>
          </a:prstGeom>
        </p:spPr>
        <p:txBody>
          <a:bodyPr/>
          <a:lstStyle>
            <a:lvl1pPr>
              <a:defRPr baseline="0">
                <a:solidFill>
                  <a:srgbClr val="5FA4B0"/>
                </a:solidFill>
                <a:latin typeface="Source Sans Pro" charset="0"/>
              </a:defRPr>
            </a:lvl1pPr>
          </a:lstStyle>
          <a:p>
            <a:fld id="{208CD085-301A-4C3C-9404-50B4AF37233B}" type="datetime1">
              <a:rPr lang="fr-BE" smtClean="0"/>
              <a:t>23-09-26</a:t>
            </a:fld>
            <a:endParaRPr lang="fr-FR"/>
          </a:p>
        </p:txBody>
      </p:sp>
      <p:sp>
        <p:nvSpPr>
          <p:cNvPr id="5" name="Espace réservé du pied de page 4"/>
          <p:cNvSpPr>
            <a:spLocks noGrp="1"/>
          </p:cNvSpPr>
          <p:nvPr>
            <p:ph type="ftr" sz="quarter" idx="11"/>
          </p:nvPr>
        </p:nvSpPr>
        <p:spPr>
          <a:xfrm>
            <a:off x="3732550" y="6356350"/>
            <a:ext cx="4114800" cy="365125"/>
          </a:xfrm>
          <a:prstGeom prst="rect">
            <a:avLst/>
          </a:prstGeom>
        </p:spPr>
        <p:txBody>
          <a:bodyPr/>
          <a:lstStyle>
            <a:lvl1pPr>
              <a:defRPr baseline="0">
                <a:solidFill>
                  <a:srgbClr val="5FA4B0"/>
                </a:solidFill>
                <a:latin typeface="Source Sans Pro" charset="0"/>
              </a:defRPr>
            </a:lvl1pPr>
          </a:lstStyle>
          <a:p>
            <a:endParaRPr lang="fr-FR"/>
          </a:p>
        </p:txBody>
      </p:sp>
      <p:sp>
        <p:nvSpPr>
          <p:cNvPr id="6" name="Espace réservé du numéro de diapositive 5"/>
          <p:cNvSpPr>
            <a:spLocks noGrp="1"/>
          </p:cNvSpPr>
          <p:nvPr>
            <p:ph type="sldNum" sz="quarter" idx="12"/>
          </p:nvPr>
        </p:nvSpPr>
        <p:spPr>
          <a:xfrm>
            <a:off x="8304550" y="6356350"/>
            <a:ext cx="3309112" cy="365125"/>
          </a:xfrm>
          <a:prstGeom prst="rect">
            <a:avLst/>
          </a:prstGeom>
        </p:spPr>
        <p:txBody>
          <a:bodyPr/>
          <a:lstStyle>
            <a:lvl1pPr>
              <a:defRPr baseline="0">
                <a:solidFill>
                  <a:srgbClr val="5FA4B0"/>
                </a:solidFill>
                <a:latin typeface="Source Sans Pro" charset="0"/>
              </a:defRPr>
            </a:lvl1pPr>
          </a:lstStyle>
          <a:p>
            <a:fld id="{A96295AA-E393-1849-ABD9-937E1AFAD5F8}" type="slidenum">
              <a:rPr lang="fr-FR" smtClean="0"/>
              <a:pPr/>
              <a:t>‹N°›</a:t>
            </a:fld>
            <a:endParaRPr lang="fr-FR"/>
          </a:p>
        </p:txBody>
      </p:sp>
      <p:sp>
        <p:nvSpPr>
          <p:cNvPr id="10" name="Espace réservé du titre 18"/>
          <p:cNvSpPr>
            <a:spLocks noGrp="1"/>
          </p:cNvSpPr>
          <p:nvPr>
            <p:ph type="title"/>
          </p:nvPr>
        </p:nvSpPr>
        <p:spPr>
          <a:xfrm>
            <a:off x="532150" y="602853"/>
            <a:ext cx="10515600" cy="619919"/>
          </a:xfrm>
          <a:prstGeom prst="rect">
            <a:avLst/>
          </a:prstGeom>
        </p:spPr>
        <p:txBody>
          <a:bodyPr vert="horz" lIns="91440" tIns="45720" rIns="91440" bIns="45720" rtlCol="0" anchor="ctr">
            <a:normAutofit/>
          </a:bodyPr>
          <a:lstStyle/>
          <a:p>
            <a:r>
              <a:rPr lang="fr-FR" dirty="0"/>
              <a:t>Cliquez et modifiez le titre</a:t>
            </a:r>
          </a:p>
        </p:txBody>
      </p:sp>
      <p:sp>
        <p:nvSpPr>
          <p:cNvPr id="11" name="Espace réservé du texte 20"/>
          <p:cNvSpPr>
            <a:spLocks noGrp="1"/>
          </p:cNvSpPr>
          <p:nvPr>
            <p:ph idx="1"/>
          </p:nvPr>
        </p:nvSpPr>
        <p:spPr>
          <a:xfrm>
            <a:off x="532150" y="1613892"/>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473055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8D337E83-890C-EA3B-3CDD-0141BC550830}"/>
              </a:ext>
            </a:extLst>
          </p:cNvPr>
          <p:cNvSpPr>
            <a:spLocks noGrp="1"/>
          </p:cNvSpPr>
          <p:nvPr>
            <p:ph type="dt" sz="half" idx="10"/>
          </p:nvPr>
        </p:nvSpPr>
        <p:spPr/>
        <p:txBody>
          <a:bodyPr/>
          <a:lstStyle/>
          <a:p>
            <a:fld id="{5764D4D7-9B9E-4DFB-8EF0-15EDB9D82DBA}" type="datetime1">
              <a:rPr lang="fr-BE" smtClean="0"/>
              <a:t>23-09-26</a:t>
            </a:fld>
            <a:endParaRPr lang="fr-FR"/>
          </a:p>
        </p:txBody>
      </p:sp>
      <p:sp>
        <p:nvSpPr>
          <p:cNvPr id="4" name="Espace réservé du pied de page 3">
            <a:extLst>
              <a:ext uri="{FF2B5EF4-FFF2-40B4-BE49-F238E27FC236}">
                <a16:creationId xmlns:a16="http://schemas.microsoft.com/office/drawing/2014/main" id="{C45D1ABC-74D1-AC9D-CB86-5D407AED3DA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ECB1741-51E2-5B78-CC1D-FBE2729C06EE}"/>
              </a:ext>
            </a:extLst>
          </p:cNvPr>
          <p:cNvSpPr>
            <a:spLocks noGrp="1"/>
          </p:cNvSpPr>
          <p:nvPr>
            <p:ph type="sldNum" sz="quarter" idx="12"/>
          </p:nvPr>
        </p:nvSpPr>
        <p:spPr/>
        <p:txBody>
          <a:bodyPr/>
          <a:lstStyle/>
          <a:p>
            <a:fld id="{A96295AA-E393-1849-ABD9-937E1AFAD5F8}" type="slidenum">
              <a:rPr lang="fr-FR" smtClean="0"/>
              <a:pPr/>
              <a:t>‹N°›</a:t>
            </a:fld>
            <a:endParaRPr lang="fr-FR"/>
          </a:p>
        </p:txBody>
      </p:sp>
      <p:sp>
        <p:nvSpPr>
          <p:cNvPr id="6" name="Titre 5">
            <a:extLst>
              <a:ext uri="{FF2B5EF4-FFF2-40B4-BE49-F238E27FC236}">
                <a16:creationId xmlns:a16="http://schemas.microsoft.com/office/drawing/2014/main" id="{D49C9A92-0197-CB1C-6A9A-E6BA79AD1A7F}"/>
              </a:ext>
            </a:extLst>
          </p:cNvPr>
          <p:cNvSpPr>
            <a:spLocks noGrp="1"/>
          </p:cNvSpPr>
          <p:nvPr>
            <p:ph type="title"/>
          </p:nvPr>
        </p:nvSpPr>
        <p:spPr/>
        <p:txBody>
          <a:bodyPr/>
          <a:lstStyle/>
          <a:p>
            <a:r>
              <a:rPr lang="fr-FR"/>
              <a:t>Modifiez le style du titre</a:t>
            </a:r>
            <a:endParaRPr lang="fr-BE"/>
          </a:p>
        </p:txBody>
      </p:sp>
    </p:spTree>
    <p:extLst>
      <p:ext uri="{BB962C8B-B14F-4D97-AF65-F5344CB8AC3E}">
        <p14:creationId xmlns:p14="http://schemas.microsoft.com/office/powerpoint/2010/main" val="5667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9453F6-D54D-43A1-AB70-D2261A8DF5BF}"/>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D62BE8B-F023-4611-B3F8-729C5A17EE3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04288E8B-0C66-4625-80AA-C07B7A23CA63}"/>
              </a:ext>
            </a:extLst>
          </p:cNvPr>
          <p:cNvSpPr>
            <a:spLocks noGrp="1"/>
          </p:cNvSpPr>
          <p:nvPr>
            <p:ph type="dt" sz="half" idx="10"/>
          </p:nvPr>
        </p:nvSpPr>
        <p:spPr/>
        <p:txBody>
          <a:bodyPr/>
          <a:lstStyle/>
          <a:p>
            <a:fld id="{99502455-0B73-4F87-9251-96D8076341C0}" type="datetime1">
              <a:rPr lang="fr-BE" smtClean="0"/>
              <a:t>23-09-26</a:t>
            </a:fld>
            <a:endParaRPr lang="fr-BE"/>
          </a:p>
        </p:txBody>
      </p:sp>
      <p:sp>
        <p:nvSpPr>
          <p:cNvPr id="5" name="Espace réservé du pied de page 4">
            <a:extLst>
              <a:ext uri="{FF2B5EF4-FFF2-40B4-BE49-F238E27FC236}">
                <a16:creationId xmlns:a16="http://schemas.microsoft.com/office/drawing/2014/main" id="{BEF302FA-B049-4B7B-9A6B-BD5A885DD52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C6B26DE4-9B89-4C96-8818-0441C618D07A}"/>
              </a:ext>
            </a:extLst>
          </p:cNvPr>
          <p:cNvSpPr>
            <a:spLocks noGrp="1"/>
          </p:cNvSpPr>
          <p:nvPr>
            <p:ph type="sldNum" sz="quarter" idx="12"/>
          </p:nvPr>
        </p:nvSpPr>
        <p:spPr/>
        <p:txBody>
          <a:bodyPr/>
          <a:lstStyle/>
          <a:p>
            <a:fld id="{472A0224-2BCE-4924-8A27-B9A23D5044F3}" type="slidenum">
              <a:rPr lang="fr-BE" smtClean="0"/>
              <a:t>‹N°›</a:t>
            </a:fld>
            <a:endParaRPr lang="fr-BE"/>
          </a:p>
        </p:txBody>
      </p:sp>
    </p:spTree>
    <p:extLst>
      <p:ext uri="{BB962C8B-B14F-4D97-AF65-F5344CB8AC3E}">
        <p14:creationId xmlns:p14="http://schemas.microsoft.com/office/powerpoint/2010/main" val="367730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BF460D-F644-EE42-158C-7753DE73A8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fr-BE" dirty="0"/>
          </a:p>
        </p:txBody>
      </p:sp>
      <p:sp>
        <p:nvSpPr>
          <p:cNvPr id="3" name="Text Placeholder 2">
            <a:extLst>
              <a:ext uri="{FF2B5EF4-FFF2-40B4-BE49-F238E27FC236}">
                <a16:creationId xmlns:a16="http://schemas.microsoft.com/office/drawing/2014/main" id="{4764FEC9-77D5-9A95-899A-628FAE0985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fr-BE" dirty="0"/>
          </a:p>
        </p:txBody>
      </p:sp>
      <p:sp>
        <p:nvSpPr>
          <p:cNvPr id="4" name="Date Placeholder 3">
            <a:extLst>
              <a:ext uri="{FF2B5EF4-FFF2-40B4-BE49-F238E27FC236}">
                <a16:creationId xmlns:a16="http://schemas.microsoft.com/office/drawing/2014/main" id="{B2BD706D-53CC-4871-40FF-1729B59709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0294EC-AFBF-4C95-989C-DA97DA0FBFA5}" type="datetime1">
              <a:rPr lang="fr-BE" smtClean="0"/>
              <a:t>23-09-26</a:t>
            </a:fld>
            <a:endParaRPr lang="fr-BE"/>
          </a:p>
        </p:txBody>
      </p:sp>
      <p:sp>
        <p:nvSpPr>
          <p:cNvPr id="5" name="Footer Placeholder 4">
            <a:extLst>
              <a:ext uri="{FF2B5EF4-FFF2-40B4-BE49-F238E27FC236}">
                <a16:creationId xmlns:a16="http://schemas.microsoft.com/office/drawing/2014/main" id="{08F347EB-2756-864C-55E5-77FD045718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Slide Number Placeholder 5">
            <a:extLst>
              <a:ext uri="{FF2B5EF4-FFF2-40B4-BE49-F238E27FC236}">
                <a16:creationId xmlns:a16="http://schemas.microsoft.com/office/drawing/2014/main" id="{CF83BA83-D424-75B3-A33A-A841A9CAD5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ED23637-4595-45FE-861B-E0FCACC3AB6F}" type="slidenum">
              <a:rPr lang="fr-BE" smtClean="0"/>
              <a:t>‹N°›</a:t>
            </a:fld>
            <a:endParaRPr lang="fr-BE"/>
          </a:p>
        </p:txBody>
      </p:sp>
    </p:spTree>
    <p:extLst>
      <p:ext uri="{BB962C8B-B14F-4D97-AF65-F5344CB8AC3E}">
        <p14:creationId xmlns:p14="http://schemas.microsoft.com/office/powerpoint/2010/main" val="1297984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000" b="1" kern="1200">
          <a:solidFill>
            <a:srgbClr val="7030A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Espace réservé de la date 3"/>
          <p:cNvSpPr>
            <a:spLocks noGrp="1"/>
          </p:cNvSpPr>
          <p:nvPr>
            <p:ph type="dt" sz="half" idx="2"/>
          </p:nvPr>
        </p:nvSpPr>
        <p:spPr>
          <a:xfrm>
            <a:off x="532150" y="6356350"/>
            <a:ext cx="2743200" cy="365125"/>
          </a:xfrm>
          <a:prstGeom prst="rect">
            <a:avLst/>
          </a:prstGeom>
        </p:spPr>
        <p:txBody>
          <a:bodyPr/>
          <a:lstStyle>
            <a:lvl1pPr>
              <a:defRPr baseline="0">
                <a:solidFill>
                  <a:srgbClr val="5FA4B0"/>
                </a:solidFill>
                <a:latin typeface="Source Sans Pro" charset="0"/>
              </a:defRPr>
            </a:lvl1pPr>
          </a:lstStyle>
          <a:p>
            <a:fld id="{C6689A7E-5AF0-40DC-8285-3B8111FDE222}" type="datetime1">
              <a:rPr lang="fr-BE" smtClean="0"/>
              <a:t>23-09-26</a:t>
            </a:fld>
            <a:endParaRPr lang="fr-FR"/>
          </a:p>
        </p:txBody>
      </p:sp>
      <p:sp>
        <p:nvSpPr>
          <p:cNvPr id="16" name="Espace réservé du pied de page 4"/>
          <p:cNvSpPr>
            <a:spLocks noGrp="1"/>
          </p:cNvSpPr>
          <p:nvPr>
            <p:ph type="ftr" sz="quarter" idx="3"/>
          </p:nvPr>
        </p:nvSpPr>
        <p:spPr>
          <a:xfrm>
            <a:off x="3732550" y="6356350"/>
            <a:ext cx="4114800" cy="365125"/>
          </a:xfrm>
          <a:prstGeom prst="rect">
            <a:avLst/>
          </a:prstGeom>
        </p:spPr>
        <p:txBody>
          <a:bodyPr/>
          <a:lstStyle>
            <a:lvl1pPr>
              <a:defRPr baseline="0">
                <a:solidFill>
                  <a:srgbClr val="5FA4B0"/>
                </a:solidFill>
                <a:latin typeface="Source Sans Pro" charset="0"/>
              </a:defRPr>
            </a:lvl1pPr>
          </a:lstStyle>
          <a:p>
            <a:endParaRPr lang="fr-FR"/>
          </a:p>
        </p:txBody>
      </p:sp>
      <p:sp>
        <p:nvSpPr>
          <p:cNvPr id="17" name="Espace réservé du numéro de diapositive 5"/>
          <p:cNvSpPr>
            <a:spLocks noGrp="1"/>
          </p:cNvSpPr>
          <p:nvPr>
            <p:ph type="sldNum" sz="quarter" idx="4"/>
          </p:nvPr>
        </p:nvSpPr>
        <p:spPr>
          <a:xfrm>
            <a:off x="8304550" y="6356350"/>
            <a:ext cx="3309112" cy="365125"/>
          </a:xfrm>
          <a:prstGeom prst="rect">
            <a:avLst/>
          </a:prstGeom>
        </p:spPr>
        <p:txBody>
          <a:bodyPr/>
          <a:lstStyle>
            <a:lvl1pPr>
              <a:defRPr baseline="0">
                <a:solidFill>
                  <a:srgbClr val="5FA4B0"/>
                </a:solidFill>
                <a:latin typeface="Source Sans Pro" charset="0"/>
              </a:defRPr>
            </a:lvl1pPr>
          </a:lstStyle>
          <a:p>
            <a:fld id="{A96295AA-E393-1849-ABD9-937E1AFAD5F8}" type="slidenum">
              <a:rPr lang="fr-FR" smtClean="0"/>
              <a:pPr/>
              <a:t>‹N°›</a:t>
            </a:fld>
            <a:endParaRPr lang="fr-FR"/>
          </a:p>
        </p:txBody>
      </p:sp>
      <p:sp>
        <p:nvSpPr>
          <p:cNvPr id="19" name="Espace réservé du titre 18"/>
          <p:cNvSpPr>
            <a:spLocks noGrp="1"/>
          </p:cNvSpPr>
          <p:nvPr>
            <p:ph type="title"/>
          </p:nvPr>
        </p:nvSpPr>
        <p:spPr>
          <a:xfrm>
            <a:off x="532150" y="602853"/>
            <a:ext cx="10515600" cy="619919"/>
          </a:xfrm>
          <a:prstGeom prst="rect">
            <a:avLst/>
          </a:prstGeom>
        </p:spPr>
        <p:txBody>
          <a:bodyPr vert="horz" lIns="91440" tIns="45720" rIns="91440" bIns="45720" rtlCol="0" anchor="ctr">
            <a:normAutofit/>
          </a:bodyPr>
          <a:lstStyle/>
          <a:p>
            <a:r>
              <a:rPr lang="fr-FR" dirty="0"/>
              <a:t>Cliquez et modifiez le titre</a:t>
            </a:r>
          </a:p>
        </p:txBody>
      </p:sp>
      <p:sp>
        <p:nvSpPr>
          <p:cNvPr id="21" name="Espace réservé du texte 20"/>
          <p:cNvSpPr>
            <a:spLocks noGrp="1"/>
          </p:cNvSpPr>
          <p:nvPr>
            <p:ph type="body" idx="1"/>
          </p:nvPr>
        </p:nvSpPr>
        <p:spPr>
          <a:xfrm>
            <a:off x="532150" y="1613892"/>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8104888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defTabSz="914400" rtl="0" eaLnBrk="1" fontAlgn="t" latinLnBrk="0" hangingPunct="1">
        <a:lnSpc>
          <a:spcPct val="90000"/>
        </a:lnSpc>
        <a:spcBef>
          <a:spcPct val="0"/>
        </a:spcBef>
        <a:buNone/>
        <a:defRPr sz="4000" kern="1200" baseline="0">
          <a:solidFill>
            <a:srgbClr val="6F3990"/>
          </a:solidFill>
          <a:latin typeface="Source Sans Pro Bold"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3000" kern="1200" baseline="0">
          <a:solidFill>
            <a:srgbClr val="5FA4B0"/>
          </a:solidFill>
          <a:latin typeface="source sans pro"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1">
              <a:lumMod val="75000"/>
              <a:lumOff val="25000"/>
            </a:schemeClr>
          </a:solidFill>
          <a:latin typeface="source sans pro"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lumMod val="75000"/>
              <a:lumOff val="25000"/>
            </a:schemeClr>
          </a:solidFill>
          <a:latin typeface="source sans pro"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source sans pro"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source sans pro"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plc-journal.eu/article/view/2181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hdl.handle.net/2268/32185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hdl.handle.net/2268/33849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customXml" Target="../ink/ink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ustomXml" Target="../ink/ink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ustomXml" Target="../ink/ink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7.png"/><Relationship Id="rId3" Type="http://schemas.openxmlformats.org/officeDocument/2006/relationships/image" Target="../media/image19.png"/><Relationship Id="rId7" Type="http://schemas.openxmlformats.org/officeDocument/2006/relationships/image" Target="../media/image24.png"/><Relationship Id="rId12" Type="http://schemas.openxmlformats.org/officeDocument/2006/relationships/customXml" Target="../ink/ink9.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customXml" Target="../ink/ink6.xml"/><Relationship Id="rId11" Type="http://schemas.openxmlformats.org/officeDocument/2006/relationships/image" Target="../media/image26.png"/><Relationship Id="rId5" Type="http://schemas.openxmlformats.org/officeDocument/2006/relationships/image" Target="../media/image23.png"/><Relationship Id="rId15" Type="http://schemas.openxmlformats.org/officeDocument/2006/relationships/image" Target="../media/image28.png"/><Relationship Id="rId10" Type="http://schemas.openxmlformats.org/officeDocument/2006/relationships/customXml" Target="../ink/ink8.xml"/><Relationship Id="rId4" Type="http://schemas.openxmlformats.org/officeDocument/2006/relationships/customXml" Target="../ink/ink5.xml"/><Relationship Id="rId9" Type="http://schemas.openxmlformats.org/officeDocument/2006/relationships/image" Target="../media/image25.png"/><Relationship Id="rId14" Type="http://schemas.openxmlformats.org/officeDocument/2006/relationships/customXml" Target="../ink/ink10.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20335" y="2136710"/>
            <a:ext cx="7435217" cy="2397759"/>
          </a:xfrm>
        </p:spPr>
        <p:txBody>
          <a:bodyPr>
            <a:noAutofit/>
          </a:bodyPr>
          <a:lstStyle/>
          <a:p>
            <a:pPr algn="ctr"/>
            <a:br>
              <a:rPr lang="fr-BE" b="1" dirty="0">
                <a:latin typeface="Aptos Display" panose="020B0004020202020204" pitchFamily="34" charset="0"/>
              </a:rPr>
            </a:br>
            <a:r>
              <a:rPr lang="fr-FR" b="1" dirty="0">
                <a:latin typeface="+mn-lt"/>
              </a:rPr>
              <a:t> </a:t>
            </a:r>
            <a:r>
              <a:rPr lang="fr-FR" b="1" dirty="0">
                <a:latin typeface="+mn-lt"/>
                <a:cs typeface="Arial" panose="020B0604020202020204" pitchFamily="34" charset="0"/>
              </a:rPr>
              <a:t>On the right track?</a:t>
            </a:r>
            <a:br>
              <a:rPr lang="fr-FR" b="1" dirty="0">
                <a:latin typeface="+mn-lt"/>
                <a:cs typeface="Arial" panose="020B0604020202020204" pitchFamily="34" charset="0"/>
              </a:rPr>
            </a:br>
            <a:r>
              <a:rPr lang="fr-FR" b="1" dirty="0">
                <a:latin typeface="+mn-lt"/>
                <a:cs typeface="Arial" panose="020B0604020202020204" pitchFamily="34" charset="0"/>
              </a:rPr>
              <a:t> Appraising twenty-five years of railway reforms in Belgium (1999-2024)</a:t>
            </a:r>
            <a:endParaRPr lang="fr-FR" dirty="0">
              <a:latin typeface="+mn-lt"/>
              <a:cs typeface="Arial" panose="020B0604020202020204" pitchFamily="34" charset="0"/>
            </a:endParaRPr>
          </a:p>
        </p:txBody>
      </p:sp>
      <p:sp>
        <p:nvSpPr>
          <p:cNvPr id="3" name="Sous-titre 2"/>
          <p:cNvSpPr>
            <a:spLocks noGrp="1"/>
          </p:cNvSpPr>
          <p:nvPr>
            <p:ph type="subTitle" idx="1"/>
          </p:nvPr>
        </p:nvSpPr>
        <p:spPr>
          <a:xfrm>
            <a:off x="155145" y="5189729"/>
            <a:ext cx="6569505" cy="980124"/>
          </a:xfrm>
        </p:spPr>
        <p:txBody>
          <a:bodyPr>
            <a:normAutofit/>
          </a:bodyPr>
          <a:lstStyle/>
          <a:p>
            <a:r>
              <a:rPr lang="fr-BE" sz="2400" dirty="0">
                <a:latin typeface="Arial" panose="020B0604020202020204" pitchFamily="34" charset="0"/>
                <a:cs typeface="Arial" panose="020B0604020202020204" pitchFamily="34" charset="0"/>
              </a:rPr>
              <a:t>Piron D., Andrien A., Frénéa T., Grommen G., Pierre A., Tambour Y. (2025)</a:t>
            </a:r>
            <a:endParaRPr lang="fr-FR" sz="2400" dirty="0">
              <a:solidFill>
                <a:schemeClr val="bg1"/>
              </a:solidFill>
              <a:latin typeface="Arial" panose="020B0604020202020204" pitchFamily="34" charset="0"/>
              <a:cs typeface="Arial" panose="020B0604020202020204" pitchFamily="34" charset="0"/>
            </a:endParaRPr>
          </a:p>
        </p:txBody>
      </p:sp>
      <p:pic>
        <p:nvPicPr>
          <p:cNvPr id="4" name="Picture 4" descr="FAQ Espace de téléchargement">
            <a:extLst>
              <a:ext uri="{FF2B5EF4-FFF2-40B4-BE49-F238E27FC236}">
                <a16:creationId xmlns:a16="http://schemas.microsoft.com/office/drawing/2014/main" id="{4E4DA136-3857-3DB5-E01E-F3168A4CC7F3}"/>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4184" t="9093" r="11144" b="12759"/>
          <a:stretch/>
        </p:blipFill>
        <p:spPr bwMode="auto">
          <a:xfrm>
            <a:off x="8402593" y="5703028"/>
            <a:ext cx="3583462" cy="980124"/>
          </a:xfrm>
          <a:prstGeom prst="rect">
            <a:avLst/>
          </a:prstGeom>
          <a:noFill/>
          <a:ln>
            <a:noFill/>
          </a:ln>
        </p:spPr>
      </p:pic>
    </p:spTree>
    <p:extLst>
      <p:ext uri="{BB962C8B-B14F-4D97-AF65-F5344CB8AC3E}">
        <p14:creationId xmlns:p14="http://schemas.microsoft.com/office/powerpoint/2010/main" val="1576408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08F1-2BEA-4BA2-32E6-A74BF66A5A62}"/>
              </a:ext>
            </a:extLst>
          </p:cNvPr>
          <p:cNvSpPr>
            <a:spLocks noGrp="1"/>
          </p:cNvSpPr>
          <p:nvPr>
            <p:ph type="title"/>
          </p:nvPr>
        </p:nvSpPr>
        <p:spPr/>
        <p:txBody>
          <a:bodyPr>
            <a:normAutofit/>
          </a:bodyPr>
          <a:lstStyle/>
          <a:p>
            <a:r>
              <a:rPr lang="fr-BE" sz="3600" b="1" dirty="0">
                <a:latin typeface="Arial" panose="020B0604020202020204" pitchFamily="34" charset="0"/>
                <a:cs typeface="Arial" panose="020B0604020202020204" pitchFamily="34" charset="0"/>
              </a:rPr>
              <a:t>Plan </a:t>
            </a:r>
            <a:r>
              <a:rPr lang="fr-BE" sz="3600" dirty="0">
                <a:latin typeface="Arial" panose="020B0604020202020204" pitchFamily="34" charset="0"/>
                <a:cs typeface="Arial" panose="020B0604020202020204" pitchFamily="34" charset="0"/>
              </a:rPr>
              <a:t>de</a:t>
            </a:r>
            <a:r>
              <a:rPr lang="fr-BE" sz="3600" b="1" dirty="0">
                <a:latin typeface="Arial" panose="020B0604020202020204" pitchFamily="34" charset="0"/>
                <a:cs typeface="Arial" panose="020B0604020202020204" pitchFamily="34" charset="0"/>
              </a:rPr>
              <a:t> la présentation</a:t>
            </a:r>
            <a:br>
              <a:rPr lang="fr-BE" sz="4000" b="1" dirty="0">
                <a:latin typeface="Arial" panose="020B0604020202020204" pitchFamily="34" charset="0"/>
                <a:cs typeface="Arial" panose="020B0604020202020204" pitchFamily="34" charset="0"/>
              </a:rPr>
            </a:br>
            <a:endParaRPr lang="fr-BE" sz="40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1473584-E525-E7E1-F702-F037C7B26A22}"/>
              </a:ext>
            </a:extLst>
          </p:cNvPr>
          <p:cNvSpPr>
            <a:spLocks noGrp="1"/>
          </p:cNvSpPr>
          <p:nvPr>
            <p:ph idx="1"/>
          </p:nvPr>
        </p:nvSpPr>
        <p:spPr>
          <a:xfrm>
            <a:off x="838200" y="1450414"/>
            <a:ext cx="5944200" cy="5034978"/>
          </a:xfrm>
        </p:spPr>
        <p:txBody>
          <a:bodyPr>
            <a:normAutofit/>
          </a:bodyPr>
          <a:lstStyle/>
          <a:p>
            <a:pPr marL="457200" indent="-457200">
              <a:buFont typeface="+mj-lt"/>
              <a:buAutoNum type="arabicPeriod"/>
            </a:pPr>
            <a:r>
              <a:rPr lang="fr-BE" sz="2400" b="1" dirty="0">
                <a:latin typeface="Arial" panose="020B0604020202020204" pitchFamily="34" charset="0"/>
                <a:cs typeface="Arial" panose="020B0604020202020204" pitchFamily="34" charset="0"/>
              </a:rPr>
              <a:t>Introduction</a:t>
            </a:r>
          </a:p>
          <a:p>
            <a:pPr marL="457200" indent="-457200">
              <a:buFont typeface="+mj-lt"/>
              <a:buAutoNum type="arabicPeriod"/>
            </a:pPr>
            <a:r>
              <a:rPr lang="fr-BE" sz="2400" b="1" dirty="0">
                <a:latin typeface="Arial" panose="020B0604020202020204" pitchFamily="34" charset="0"/>
                <a:cs typeface="Arial" panose="020B0604020202020204" pitchFamily="34" charset="0"/>
              </a:rPr>
              <a:t>Revue de la littérature et cadre théorique</a:t>
            </a:r>
          </a:p>
          <a:p>
            <a:pPr marL="457200" indent="-457200">
              <a:buFont typeface="+mj-lt"/>
              <a:buAutoNum type="arabicPeriod"/>
            </a:pPr>
            <a:r>
              <a:rPr lang="fr-BE" sz="2400" b="1" dirty="0">
                <a:latin typeface="Arial" panose="020B0604020202020204" pitchFamily="34" charset="0"/>
                <a:cs typeface="Arial" panose="020B0604020202020204" pitchFamily="34" charset="0"/>
              </a:rPr>
              <a:t>Design de recherche</a:t>
            </a:r>
          </a:p>
          <a:p>
            <a:pPr marL="457200" indent="-457200">
              <a:buFont typeface="+mj-lt"/>
              <a:buAutoNum type="arabicPeriod"/>
            </a:pPr>
            <a:r>
              <a:rPr lang="fr-BE" sz="2400" b="1" dirty="0">
                <a:latin typeface="Arial" panose="020B0604020202020204" pitchFamily="34" charset="0"/>
                <a:cs typeface="Arial" panose="020B0604020202020204" pitchFamily="34" charset="0"/>
              </a:rPr>
              <a:t>Résultats</a:t>
            </a:r>
          </a:p>
          <a:p>
            <a:pPr lvl="1"/>
            <a:r>
              <a:rPr lang="fr-BE" sz="1800" dirty="0">
                <a:latin typeface="Arial" panose="020B0604020202020204" pitchFamily="34" charset="0"/>
                <a:cs typeface="Arial" panose="020B0604020202020204" pitchFamily="34" charset="0"/>
              </a:rPr>
              <a:t>Organisation (I)</a:t>
            </a:r>
          </a:p>
          <a:p>
            <a:pPr lvl="1"/>
            <a:r>
              <a:rPr lang="fr-BE" sz="1800" dirty="0">
                <a:latin typeface="Arial" panose="020B0604020202020204" pitchFamily="34" charset="0"/>
                <a:cs typeface="Arial" panose="020B0604020202020204" pitchFamily="34" charset="0"/>
              </a:rPr>
              <a:t>Finances (II)</a:t>
            </a:r>
          </a:p>
          <a:p>
            <a:pPr lvl="1"/>
            <a:r>
              <a:rPr lang="fr-BE" sz="1800" dirty="0">
                <a:latin typeface="Arial" panose="020B0604020202020204" pitchFamily="34" charset="0"/>
                <a:cs typeface="Arial" panose="020B0604020202020204" pitchFamily="34" charset="0"/>
              </a:rPr>
              <a:t>Personnel (III)</a:t>
            </a:r>
          </a:p>
          <a:p>
            <a:pPr marL="457200" indent="-457200">
              <a:buFont typeface="+mj-lt"/>
              <a:buAutoNum type="arabicPeriod"/>
              <a:defRPr/>
            </a:pPr>
            <a:r>
              <a:rPr kumimoji="0" lang="fr-B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Discussion : (ré)évaluer l’autonomie d’Infrabel</a:t>
            </a:r>
          </a:p>
          <a:p>
            <a:pPr marL="457200" indent="-457200">
              <a:buFont typeface="+mj-lt"/>
              <a:buAutoNum type="arabicPeriod"/>
              <a:defRPr/>
            </a:pPr>
            <a:r>
              <a:rPr lang="fr-BE" sz="2400" b="1" dirty="0">
                <a:solidFill>
                  <a:prstClr val="black"/>
                </a:solidFill>
                <a:latin typeface="Arial" panose="020B0604020202020204" pitchFamily="34" charset="0"/>
                <a:cs typeface="Arial" panose="020B0604020202020204" pitchFamily="34" charset="0"/>
              </a:rPr>
              <a:t>Conclusion</a:t>
            </a:r>
            <a:endParaRPr kumimoji="0" lang="fr-B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indent="-457200">
              <a:buFont typeface="+mj-lt"/>
              <a:buAutoNum type="arabicPeriod"/>
              <a:defRPr/>
            </a:pPr>
            <a:r>
              <a:rPr kumimoji="0" lang="fr-B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Bibliographie indicative</a:t>
            </a:r>
          </a:p>
          <a:p>
            <a:pPr marL="514350" indent="-514350">
              <a:buFont typeface="+mj-lt"/>
              <a:buAutoNum type="arabicPeriod"/>
            </a:pPr>
            <a:endParaRPr lang="fr-B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FF60E71-9432-A202-BF7E-E6E13CB27035}"/>
              </a:ext>
            </a:extLst>
          </p:cNvPr>
          <p:cNvSpPr>
            <a:spLocks noGrp="1"/>
          </p:cNvSpPr>
          <p:nvPr>
            <p:ph type="sldNum" sz="quarter" idx="12"/>
          </p:nvPr>
        </p:nvSpPr>
        <p:spPr/>
        <p:txBody>
          <a:bodyPr/>
          <a:lstStyle/>
          <a:p>
            <a:fld id="{6ED23637-4595-45FE-861B-E0FCACC3AB6F}" type="slidenum">
              <a:rPr lang="fr-BE" smtClean="0"/>
              <a:t>2</a:t>
            </a:fld>
            <a:endParaRPr lang="fr-BE"/>
          </a:p>
        </p:txBody>
      </p:sp>
      <p:pic>
        <p:nvPicPr>
          <p:cNvPr id="5" name="Picture 4" descr="A close-up of a document&#10;&#10;AI-generated content may be incorrect.">
            <a:hlinkClick r:id="rId3"/>
            <a:extLst>
              <a:ext uri="{FF2B5EF4-FFF2-40B4-BE49-F238E27FC236}">
                <a16:creationId xmlns:a16="http://schemas.microsoft.com/office/drawing/2014/main" id="{C8369F52-FE23-DD3C-D4EF-CFEDB99CD24B}"/>
              </a:ext>
            </a:extLst>
          </p:cNvPr>
          <p:cNvPicPr>
            <a:picLocks noChangeAspect="1"/>
          </p:cNvPicPr>
          <p:nvPr/>
        </p:nvPicPr>
        <p:blipFill>
          <a:blip r:embed="rId4"/>
          <a:stretch>
            <a:fillRect/>
          </a:stretch>
        </p:blipFill>
        <p:spPr>
          <a:xfrm>
            <a:off x="7321474" y="136525"/>
            <a:ext cx="4709814" cy="6614460"/>
          </a:xfrm>
          <a:prstGeom prst="rect">
            <a:avLst/>
          </a:prstGeom>
          <a:ln>
            <a:solidFill>
              <a:schemeClr val="tx1"/>
            </a:solidFill>
          </a:ln>
        </p:spPr>
      </p:pic>
    </p:spTree>
    <p:extLst>
      <p:ext uri="{BB962C8B-B14F-4D97-AF65-F5344CB8AC3E}">
        <p14:creationId xmlns:p14="http://schemas.microsoft.com/office/powerpoint/2010/main" val="3233715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C320D1-4C49-B8E9-8DB6-20CBCF699B0E}"/>
              </a:ext>
            </a:extLst>
          </p:cNvPr>
          <p:cNvSpPr>
            <a:spLocks noGrp="1"/>
          </p:cNvSpPr>
          <p:nvPr>
            <p:ph type="title"/>
          </p:nvPr>
        </p:nvSpPr>
        <p:spPr>
          <a:xfrm>
            <a:off x="831850" y="263493"/>
            <a:ext cx="10515600" cy="2852737"/>
          </a:xfrm>
        </p:spPr>
        <p:txBody>
          <a:bodyPr>
            <a:normAutofit/>
          </a:bodyPr>
          <a:lstStyle/>
          <a:p>
            <a:r>
              <a:rPr lang="fr-BE" sz="5800" dirty="0">
                <a:latin typeface="Arial" panose="020B0604020202020204" pitchFamily="34" charset="0"/>
                <a:cs typeface="Arial" panose="020B0604020202020204" pitchFamily="34" charset="0"/>
              </a:rPr>
              <a:t>1) Introduction</a:t>
            </a:r>
            <a:endParaRPr lang="fr-BE" sz="5800" b="1" dirty="0">
              <a:latin typeface="Arial" panose="020B0604020202020204" pitchFamily="34" charset="0"/>
              <a:cs typeface="Arial" panose="020B0604020202020204" pitchFamily="34" charset="0"/>
            </a:endParaRPr>
          </a:p>
        </p:txBody>
      </p:sp>
      <p:pic>
        <p:nvPicPr>
          <p:cNvPr id="2050" name="Picture 2" descr="Introduction - Icônes gens gratuites">
            <a:extLst>
              <a:ext uri="{FF2B5EF4-FFF2-40B4-BE49-F238E27FC236}">
                <a16:creationId xmlns:a16="http://schemas.microsoft.com/office/drawing/2014/main" id="{9827D0D9-8DF1-C5B2-920F-14FE4E855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6810" y="2051576"/>
            <a:ext cx="3380389" cy="3380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85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DDF6D-680B-DEC3-37BA-7C3E86875D92}"/>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1) Introduction</a:t>
            </a:r>
          </a:p>
        </p:txBody>
      </p:sp>
      <p:sp>
        <p:nvSpPr>
          <p:cNvPr id="3" name="Espace réservé du contenu 2">
            <a:extLst>
              <a:ext uri="{FF2B5EF4-FFF2-40B4-BE49-F238E27FC236}">
                <a16:creationId xmlns:a16="http://schemas.microsoft.com/office/drawing/2014/main" id="{07113E73-7611-719A-9F80-523E12858F65}"/>
              </a:ext>
            </a:extLst>
          </p:cNvPr>
          <p:cNvSpPr>
            <a:spLocks noGrp="1"/>
          </p:cNvSpPr>
          <p:nvPr>
            <p:ph idx="1"/>
          </p:nvPr>
        </p:nvSpPr>
        <p:spPr>
          <a:xfrm>
            <a:off x="838200" y="1615935"/>
            <a:ext cx="10408920" cy="4922977"/>
          </a:xfrm>
        </p:spPr>
        <p:txBody>
          <a:bodyPr>
            <a:normAutofit fontScale="85000" lnSpcReduction="20000"/>
          </a:bodyPr>
          <a:lstStyle/>
          <a:p>
            <a:r>
              <a:rPr lang="fr-BE" dirty="0">
                <a:solidFill>
                  <a:srgbClr val="7030A0"/>
                </a:solidFill>
                <a:latin typeface="Arial" panose="020B0604020202020204" pitchFamily="34" charset="0"/>
                <a:cs typeface="Arial" panose="020B0604020202020204" pitchFamily="34" charset="0"/>
              </a:rPr>
              <a:t>Objectifs</a:t>
            </a:r>
            <a:r>
              <a:rPr lang="fr-BE" dirty="0">
                <a:latin typeface="Arial" panose="020B0604020202020204" pitchFamily="34" charset="0"/>
                <a:cs typeface="Arial" panose="020B0604020202020204" pitchFamily="34" charset="0"/>
              </a:rPr>
              <a:t> : analyser la </a:t>
            </a:r>
            <a:r>
              <a:rPr lang="fr-BE" b="1" dirty="0">
                <a:latin typeface="Arial" panose="020B0604020202020204" pitchFamily="34" charset="0"/>
                <a:cs typeface="Arial" panose="020B0604020202020204" pitchFamily="34" charset="0"/>
              </a:rPr>
              <a:t>MEO et les effets </a:t>
            </a:r>
            <a:r>
              <a:rPr lang="fr-BE" dirty="0">
                <a:latin typeface="Arial" panose="020B0604020202020204" pitchFamily="34" charset="0"/>
                <a:cs typeface="Arial" panose="020B0604020202020204" pitchFamily="34" charset="0"/>
              </a:rPr>
              <a:t>de la politique européenne de libéralisation du secteur ferroviaire en Belgique à travers le cas d’Infrabel</a:t>
            </a:r>
          </a:p>
          <a:p>
            <a:pPr lvl="1"/>
            <a:endParaRPr lang="fr-BE" dirty="0">
              <a:latin typeface="Arial" panose="020B0604020202020204" pitchFamily="34" charset="0"/>
              <a:cs typeface="Arial" panose="020B0604020202020204" pitchFamily="34" charset="0"/>
            </a:endParaRPr>
          </a:p>
          <a:p>
            <a:pPr lvl="1">
              <a:buFont typeface="Wingdings" panose="05000000000000000000" pitchFamily="2" charset="2"/>
              <a:buChar char="à"/>
            </a:pPr>
            <a:r>
              <a:rPr lang="fr-BE" dirty="0">
                <a:latin typeface="Arial" panose="020B0604020202020204" pitchFamily="34" charset="0"/>
                <a:cs typeface="Arial" panose="020B0604020202020204" pitchFamily="34" charset="0"/>
              </a:rPr>
              <a:t>Un premier article (revue APT) : </a:t>
            </a:r>
            <a:r>
              <a:rPr lang="fr-BE" dirty="0">
                <a:latin typeface="Arial" panose="020B0604020202020204" pitchFamily="34" charset="0"/>
                <a:cs typeface="Arial" panose="020B0604020202020204" pitchFamily="34" charset="0"/>
                <a:hlinkClick r:id="rId3"/>
              </a:rPr>
              <a:t>https://hdl.handle.net/2268/321851</a:t>
            </a:r>
            <a:r>
              <a:rPr lang="fr-BE" dirty="0">
                <a:latin typeface="Arial" panose="020B0604020202020204" pitchFamily="34" charset="0"/>
                <a:cs typeface="Arial" panose="020B0604020202020204" pitchFamily="34" charset="0"/>
              </a:rPr>
              <a:t> </a:t>
            </a:r>
          </a:p>
          <a:p>
            <a:pPr lvl="1">
              <a:buFont typeface="Wingdings" panose="05000000000000000000" pitchFamily="2" charset="2"/>
              <a:buChar char="à"/>
            </a:pPr>
            <a:r>
              <a:rPr lang="fr-BE" dirty="0">
                <a:latin typeface="Arial" panose="020B0604020202020204" pitchFamily="34" charset="0"/>
                <a:cs typeface="Arial" panose="020B0604020202020204" pitchFamily="34" charset="0"/>
              </a:rPr>
              <a:t>Un second article (revue PLC) : </a:t>
            </a:r>
            <a:r>
              <a:rPr lang="fr-BE" dirty="0">
                <a:latin typeface="Arial" panose="020B0604020202020204" pitchFamily="34" charset="0"/>
                <a:cs typeface="Arial" panose="020B0604020202020204" pitchFamily="34" charset="0"/>
                <a:hlinkClick r:id="rId4"/>
              </a:rPr>
              <a:t>https://hdl.handle.net/2268/338490</a:t>
            </a:r>
            <a:r>
              <a:rPr lang="fr-BE" dirty="0">
                <a:latin typeface="Arial" panose="020B0604020202020204" pitchFamily="34" charset="0"/>
                <a:cs typeface="Arial" panose="020B0604020202020204" pitchFamily="34" charset="0"/>
              </a:rPr>
              <a:t> </a:t>
            </a:r>
          </a:p>
          <a:p>
            <a:pPr marL="914400" lvl="2" indent="0">
              <a:buNone/>
            </a:pPr>
            <a:endParaRPr lang="fr-BE"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Question de recherche </a:t>
            </a:r>
            <a:r>
              <a:rPr lang="fr-BE" dirty="0">
                <a:latin typeface="Arial" panose="020B0604020202020204" pitchFamily="34" charset="0"/>
                <a:cs typeface="Arial" panose="020B0604020202020204" pitchFamily="34" charset="0"/>
              </a:rPr>
              <a:t>: quel est le </a:t>
            </a:r>
            <a:r>
              <a:rPr lang="fr-BE" b="1" dirty="0">
                <a:latin typeface="Arial" panose="020B0604020202020204" pitchFamily="34" charset="0"/>
                <a:cs typeface="Arial" panose="020B0604020202020204" pitchFamily="34" charset="0"/>
              </a:rPr>
              <a:t>niveau réel d’autonomie d’Infrabel</a:t>
            </a:r>
            <a:r>
              <a:rPr lang="fr-BE" dirty="0">
                <a:latin typeface="Arial" panose="020B0604020202020204" pitchFamily="34" charset="0"/>
                <a:cs typeface="Arial" panose="020B0604020202020204" pitchFamily="34" charset="0"/>
              </a:rPr>
              <a:t>, le gestionnaire d’infrastructure ferroviaire en Belgique ? </a:t>
            </a:r>
          </a:p>
          <a:p>
            <a:endParaRPr lang="fr-BE"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Argument</a:t>
            </a:r>
            <a:r>
              <a:rPr lang="fr-BE" dirty="0">
                <a:latin typeface="Arial" panose="020B0604020202020204" pitchFamily="34" charset="0"/>
                <a:cs typeface="Arial" panose="020B0604020202020204" pitchFamily="34" charset="0"/>
              </a:rPr>
              <a:t> : nature </a:t>
            </a:r>
            <a:r>
              <a:rPr lang="fr-BE" b="1" dirty="0">
                <a:latin typeface="Arial" panose="020B0604020202020204" pitchFamily="34" charset="0"/>
                <a:cs typeface="Arial" panose="020B0604020202020204" pitchFamily="34" charset="0"/>
              </a:rPr>
              <a:t>nuancée, dynamique et négociée </a:t>
            </a:r>
            <a:r>
              <a:rPr lang="fr-BE" dirty="0">
                <a:latin typeface="Arial" panose="020B0604020202020204" pitchFamily="34" charset="0"/>
                <a:cs typeface="Arial" panose="020B0604020202020204" pitchFamily="34" charset="0"/>
              </a:rPr>
              <a:t>de son autonomie</a:t>
            </a:r>
          </a:p>
          <a:p>
            <a:pPr marL="0" indent="0">
              <a:buNone/>
            </a:pPr>
            <a:endParaRPr lang="fr-BE"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Contributions</a:t>
            </a:r>
            <a:r>
              <a:rPr lang="fr-BE" dirty="0">
                <a:latin typeface="Arial" panose="020B0604020202020204" pitchFamily="34" charset="0"/>
                <a:cs typeface="Arial" panose="020B0604020202020204" pitchFamily="34" charset="0"/>
              </a:rPr>
              <a:t> :</a:t>
            </a:r>
          </a:p>
          <a:p>
            <a:pPr lvl="1"/>
            <a:r>
              <a:rPr lang="fr-BE" dirty="0">
                <a:latin typeface="Arial" panose="020B0604020202020204" pitchFamily="34" charset="0"/>
                <a:cs typeface="Arial" panose="020B0604020202020204" pitchFamily="34" charset="0"/>
              </a:rPr>
              <a:t>Déplacer le regard de l’opérateur de réseau vers le </a:t>
            </a:r>
            <a:r>
              <a:rPr lang="fr-BE" b="1" dirty="0">
                <a:latin typeface="Arial" panose="020B0604020202020204" pitchFamily="34" charset="0"/>
                <a:cs typeface="Arial" panose="020B0604020202020204" pitchFamily="34" charset="0"/>
              </a:rPr>
              <a:t>gestionnaire d’infrastructure </a:t>
            </a:r>
          </a:p>
          <a:p>
            <a:pPr lvl="1"/>
            <a:r>
              <a:rPr lang="fr-BE" dirty="0">
                <a:latin typeface="Arial" panose="020B0604020202020204" pitchFamily="34" charset="0"/>
                <a:cs typeface="Arial" panose="020B0604020202020204" pitchFamily="34" charset="0"/>
              </a:rPr>
              <a:t>Mettre en évidence la pertinence des </a:t>
            </a:r>
            <a:r>
              <a:rPr lang="fr-BE" b="1" dirty="0">
                <a:latin typeface="Arial" panose="020B0604020202020204" pitchFamily="34" charset="0"/>
                <a:cs typeface="Arial" panose="020B0604020202020204" pitchFamily="34" charset="0"/>
              </a:rPr>
              <a:t>études de cas longitudinales </a:t>
            </a:r>
            <a:r>
              <a:rPr lang="fr-BE" dirty="0">
                <a:latin typeface="Arial" panose="020B0604020202020204" pitchFamily="34" charset="0"/>
                <a:cs typeface="Arial" panose="020B0604020202020204" pitchFamily="34" charset="0"/>
              </a:rPr>
              <a:t>approfondies</a:t>
            </a:r>
          </a:p>
          <a:p>
            <a:pPr lvl="1"/>
            <a:r>
              <a:rPr lang="fr-BE" dirty="0">
                <a:latin typeface="Arial" panose="020B0604020202020204" pitchFamily="34" charset="0"/>
                <a:cs typeface="Arial" panose="020B0604020202020204" pitchFamily="34" charset="0"/>
              </a:rPr>
              <a:t>Montrer que </a:t>
            </a:r>
            <a:r>
              <a:rPr lang="fr-BE" b="1" dirty="0">
                <a:latin typeface="Arial" panose="020B0604020202020204" pitchFamily="34" charset="0"/>
                <a:cs typeface="Arial" panose="020B0604020202020204" pitchFamily="34" charset="0"/>
              </a:rPr>
              <a:t>l’horizon de concurrence </a:t>
            </a:r>
            <a:r>
              <a:rPr lang="fr-BE" dirty="0">
                <a:latin typeface="Arial" panose="020B0604020202020204" pitchFamily="34" charset="0"/>
                <a:cs typeface="Arial" panose="020B0604020202020204" pitchFamily="34" charset="0"/>
              </a:rPr>
              <a:t>qui sous-tend les politiques de libéralisation affecte aussi les pays où le secteur ferroviaire n’est pas (encore) privatisé/ libéralisé</a:t>
            </a:r>
          </a:p>
        </p:txBody>
      </p:sp>
      <p:sp>
        <p:nvSpPr>
          <p:cNvPr id="4" name="Espace réservé du numéro de diapositive 3">
            <a:extLst>
              <a:ext uri="{FF2B5EF4-FFF2-40B4-BE49-F238E27FC236}">
                <a16:creationId xmlns:a16="http://schemas.microsoft.com/office/drawing/2014/main" id="{A5F8CFF3-30BA-38EC-3BFB-E8ABA2538615}"/>
              </a:ext>
            </a:extLst>
          </p:cNvPr>
          <p:cNvSpPr>
            <a:spLocks noGrp="1"/>
          </p:cNvSpPr>
          <p:nvPr>
            <p:ph type="sldNum" sz="quarter" idx="12"/>
          </p:nvPr>
        </p:nvSpPr>
        <p:spPr/>
        <p:txBody>
          <a:bodyPr/>
          <a:lstStyle/>
          <a:p>
            <a:fld id="{6ED23637-4595-45FE-861B-E0FCACC3AB6F}" type="slidenum">
              <a:rPr lang="fr-BE" smtClean="0"/>
              <a:t>4</a:t>
            </a:fld>
            <a:endParaRPr lang="fr-BE"/>
          </a:p>
        </p:txBody>
      </p:sp>
      <p:pic>
        <p:nvPicPr>
          <p:cNvPr id="7" name="Picture 2" descr="Introduction - Icônes gens gratuites">
            <a:extLst>
              <a:ext uri="{FF2B5EF4-FFF2-40B4-BE49-F238E27FC236}">
                <a16:creationId xmlns:a16="http://schemas.microsoft.com/office/drawing/2014/main" id="{2158113E-8898-4A4D-65B3-735237A789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15320" y="319088"/>
            <a:ext cx="1076960" cy="1076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2144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1F9B0-1C6B-DA4B-278E-D3D0A767071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79E51EB-8FAD-3A69-4690-4C9C284979EA}"/>
              </a:ext>
            </a:extLst>
          </p:cNvPr>
          <p:cNvSpPr>
            <a:spLocks noGrp="1"/>
          </p:cNvSpPr>
          <p:nvPr>
            <p:ph type="title"/>
          </p:nvPr>
        </p:nvSpPr>
        <p:spPr>
          <a:xfrm>
            <a:off x="1085850" y="1249013"/>
            <a:ext cx="9135110" cy="2852737"/>
          </a:xfrm>
        </p:spPr>
        <p:txBody>
          <a:bodyPr>
            <a:normAutofit/>
          </a:bodyPr>
          <a:lstStyle/>
          <a:p>
            <a:r>
              <a:rPr lang="fr-BE" sz="5800" dirty="0">
                <a:latin typeface="Arial" panose="020B0604020202020204" pitchFamily="34" charset="0"/>
                <a:cs typeface="Arial" panose="020B0604020202020204" pitchFamily="34" charset="0"/>
              </a:rPr>
              <a:t>2) </a:t>
            </a:r>
            <a:r>
              <a:rPr lang="fr-BE" sz="6000" dirty="0">
                <a:latin typeface="Arial" panose="020B0604020202020204" pitchFamily="34" charset="0"/>
                <a:cs typeface="Arial" panose="020B0604020202020204" pitchFamily="34" charset="0"/>
              </a:rPr>
              <a:t>Revue de la littérature et cadre théorique</a:t>
            </a:r>
            <a:br>
              <a:rPr lang="fr-BE" sz="6000" dirty="0">
                <a:latin typeface="Arial" panose="020B0604020202020204" pitchFamily="34" charset="0"/>
                <a:cs typeface="Arial" panose="020B0604020202020204" pitchFamily="34" charset="0"/>
              </a:rPr>
            </a:br>
            <a:endParaRPr lang="fr-BE" sz="5800" b="1" dirty="0">
              <a:latin typeface="Arial" panose="020B0604020202020204" pitchFamily="34" charset="0"/>
              <a:cs typeface="Arial" panose="020B0604020202020204" pitchFamily="34" charset="0"/>
            </a:endParaRPr>
          </a:p>
        </p:txBody>
      </p:sp>
      <p:pic>
        <p:nvPicPr>
          <p:cNvPr id="2" name="Picture 2" descr="本スタックのアイコンベクターを設定の異なる色のピクトグラムを分離 - アイコンのベクターアート素材や画像を多数ご用意 - アイコン,  イラストレーション, ウクライナ - iStock">
            <a:extLst>
              <a:ext uri="{FF2B5EF4-FFF2-40B4-BE49-F238E27FC236}">
                <a16:creationId xmlns:a16="http://schemas.microsoft.com/office/drawing/2014/main" id="{34DE200D-10E9-2080-0587-F97E6029BA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29" t="7553"/>
          <a:stretch/>
        </p:blipFill>
        <p:spPr bwMode="auto">
          <a:xfrm>
            <a:off x="7376160" y="3759200"/>
            <a:ext cx="3628390" cy="2315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753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FD131F-1C08-632B-6AD5-B59F236CA25F}"/>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2.1) Revue de la littérature</a:t>
            </a:r>
          </a:p>
        </p:txBody>
      </p:sp>
      <p:sp>
        <p:nvSpPr>
          <p:cNvPr id="3" name="Espace réservé du contenu 2">
            <a:extLst>
              <a:ext uri="{FF2B5EF4-FFF2-40B4-BE49-F238E27FC236}">
                <a16:creationId xmlns:a16="http://schemas.microsoft.com/office/drawing/2014/main" id="{D6AF3A06-CB21-196C-E02F-044C9E024D08}"/>
              </a:ext>
            </a:extLst>
          </p:cNvPr>
          <p:cNvSpPr>
            <a:spLocks noGrp="1"/>
          </p:cNvSpPr>
          <p:nvPr>
            <p:ph idx="1"/>
          </p:nvPr>
        </p:nvSpPr>
        <p:spPr>
          <a:xfrm>
            <a:off x="838200" y="1500505"/>
            <a:ext cx="10515600" cy="4351338"/>
          </a:xfrm>
        </p:spPr>
        <p:txBody>
          <a:bodyPr/>
          <a:lstStyle/>
          <a:p>
            <a:r>
              <a:rPr lang="fr-BE" dirty="0">
                <a:solidFill>
                  <a:srgbClr val="7030A0"/>
                </a:solidFill>
              </a:rPr>
              <a:t>La libéralisation du secteur ferroviaire en Europe</a:t>
            </a:r>
          </a:p>
        </p:txBody>
      </p:sp>
      <p:sp>
        <p:nvSpPr>
          <p:cNvPr id="4" name="Espace réservé du numéro de diapositive 3">
            <a:extLst>
              <a:ext uri="{FF2B5EF4-FFF2-40B4-BE49-F238E27FC236}">
                <a16:creationId xmlns:a16="http://schemas.microsoft.com/office/drawing/2014/main" id="{32C80A56-F589-D74B-8494-A259AF638330}"/>
              </a:ext>
            </a:extLst>
          </p:cNvPr>
          <p:cNvSpPr>
            <a:spLocks noGrp="1"/>
          </p:cNvSpPr>
          <p:nvPr>
            <p:ph type="sldNum" sz="quarter" idx="12"/>
          </p:nvPr>
        </p:nvSpPr>
        <p:spPr/>
        <p:txBody>
          <a:bodyPr/>
          <a:lstStyle/>
          <a:p>
            <a:fld id="{6ED23637-4595-45FE-861B-E0FCACC3AB6F}" type="slidenum">
              <a:rPr lang="fr-BE" smtClean="0"/>
              <a:t>6</a:t>
            </a:fld>
            <a:endParaRPr lang="fr-BE"/>
          </a:p>
        </p:txBody>
      </p:sp>
      <p:sp>
        <p:nvSpPr>
          <p:cNvPr id="5" name="Content Placeholder 2">
            <a:extLst>
              <a:ext uri="{FF2B5EF4-FFF2-40B4-BE49-F238E27FC236}">
                <a16:creationId xmlns:a16="http://schemas.microsoft.com/office/drawing/2014/main" id="{4DFAAFE0-12FA-CCB4-356F-D9C9D89517F1}"/>
              </a:ext>
            </a:extLst>
          </p:cNvPr>
          <p:cNvSpPr txBox="1">
            <a:spLocks/>
          </p:cNvSpPr>
          <p:nvPr/>
        </p:nvSpPr>
        <p:spPr>
          <a:xfrm>
            <a:off x="1315719" y="2195195"/>
            <a:ext cx="10038081" cy="435133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BE" sz="3400" b="1" dirty="0">
                <a:latin typeface="Arial" panose="020B0604020202020204" pitchFamily="34" charset="0"/>
                <a:cs typeface="Arial" panose="020B0604020202020204" pitchFamily="34" charset="0"/>
              </a:rPr>
              <a:t>Directive 91/440/CEE </a:t>
            </a:r>
            <a:r>
              <a:rPr lang="fr-BE" sz="3400" dirty="0">
                <a:latin typeface="Arial" panose="020B0604020202020204" pitchFamily="34" charset="0"/>
                <a:cs typeface="Arial" panose="020B0604020202020204" pitchFamily="34" charset="0"/>
              </a:rPr>
              <a:t>: départ du projet de marché ferroviaire unique</a:t>
            </a:r>
          </a:p>
          <a:p>
            <a:pPr lvl="1">
              <a:lnSpc>
                <a:spcPct val="100000"/>
              </a:lnSpc>
            </a:pPr>
            <a:r>
              <a:rPr lang="fr-BE" sz="2600" dirty="0">
                <a:latin typeface="Arial" panose="020B0604020202020204" pitchFamily="34" charset="0"/>
                <a:cs typeface="Arial" panose="020B0604020202020204" pitchFamily="34" charset="0"/>
              </a:rPr>
              <a:t>Objectif 1 : scinder la gestion de l’infrastructure et l’exploitation des services de transport</a:t>
            </a:r>
          </a:p>
          <a:p>
            <a:pPr lvl="1">
              <a:lnSpc>
                <a:spcPct val="100000"/>
              </a:lnSpc>
            </a:pPr>
            <a:r>
              <a:rPr lang="fr-BE" sz="2600" dirty="0">
                <a:latin typeface="Arial" panose="020B0604020202020204" pitchFamily="34" charset="0"/>
                <a:cs typeface="Arial" panose="020B0604020202020204" pitchFamily="34" charset="0"/>
              </a:rPr>
              <a:t>Objectif 2 : garantir l’indépendance de gestion des entreprises ferroviaires</a:t>
            </a:r>
          </a:p>
          <a:p>
            <a:pPr lvl="1">
              <a:lnSpc>
                <a:spcPct val="100000"/>
              </a:lnSpc>
            </a:pPr>
            <a:r>
              <a:rPr lang="fr-BE" sz="2600" dirty="0">
                <a:latin typeface="Arial" panose="020B0604020202020204" pitchFamily="34" charset="0"/>
                <a:cs typeface="Arial" panose="020B0604020202020204" pitchFamily="34" charset="0"/>
              </a:rPr>
              <a:t>Objectif 3 : assainir les structures financières de ces entreprises</a:t>
            </a:r>
          </a:p>
          <a:p>
            <a:pPr lvl="1">
              <a:lnSpc>
                <a:spcPct val="100000"/>
              </a:lnSpc>
            </a:pPr>
            <a:r>
              <a:rPr lang="fr-BE" sz="2600" dirty="0">
                <a:latin typeface="Arial" panose="020B0604020202020204" pitchFamily="34" charset="0"/>
                <a:cs typeface="Arial" panose="020B0604020202020204" pitchFamily="34" charset="0"/>
              </a:rPr>
              <a:t>Objectif 4 : garantir le droit d’accès au réseau ferroviaire des États membres </a:t>
            </a:r>
          </a:p>
          <a:p>
            <a:pPr marL="457200" lvl="1" indent="0">
              <a:lnSpc>
                <a:spcPct val="100000"/>
              </a:lnSpc>
              <a:buFont typeface="Arial" panose="020B0604020202020204" pitchFamily="34" charset="0"/>
              <a:buNone/>
            </a:pPr>
            <a:endParaRPr lang="fr-BE" sz="2600" dirty="0">
              <a:latin typeface="Arial" panose="020B0604020202020204" pitchFamily="34" charset="0"/>
              <a:cs typeface="Arial" panose="020B0604020202020204" pitchFamily="34" charset="0"/>
            </a:endParaRPr>
          </a:p>
          <a:p>
            <a:pPr>
              <a:lnSpc>
                <a:spcPct val="100000"/>
              </a:lnSpc>
            </a:pPr>
            <a:r>
              <a:rPr lang="fr-BE" sz="3400" b="1" dirty="0">
                <a:latin typeface="Arial" panose="020B0604020202020204" pitchFamily="34" charset="0"/>
                <a:cs typeface="Arial" panose="020B0604020202020204" pitchFamily="34" charset="0"/>
              </a:rPr>
              <a:t>Quatre « paquets ferroviaires » </a:t>
            </a:r>
            <a:r>
              <a:rPr lang="fr-BE" sz="3400" dirty="0">
                <a:latin typeface="Arial" panose="020B0604020202020204" pitchFamily="34" charset="0"/>
                <a:cs typeface="Arial" panose="020B0604020202020204" pitchFamily="34" charset="0"/>
              </a:rPr>
              <a:t>adoptés pour réaliser cette progressive ouverture au marché</a:t>
            </a:r>
          </a:p>
          <a:p>
            <a:pPr lvl="1">
              <a:lnSpc>
                <a:spcPct val="100000"/>
              </a:lnSpc>
            </a:pPr>
            <a:r>
              <a:rPr lang="fr-BE" sz="2600" dirty="0">
                <a:latin typeface="Arial" panose="020B0604020202020204" pitchFamily="34" charset="0"/>
                <a:cs typeface="Arial" panose="020B0604020202020204" pitchFamily="34" charset="0"/>
              </a:rPr>
              <a:t>Paquet 1 (2001) : séparation des activités de transport et de gestion de l’infrastructure</a:t>
            </a:r>
          </a:p>
          <a:p>
            <a:pPr lvl="1">
              <a:lnSpc>
                <a:spcPct val="100000"/>
              </a:lnSpc>
            </a:pPr>
            <a:r>
              <a:rPr lang="fr-BE" sz="2600" dirty="0">
                <a:latin typeface="Arial" panose="020B0604020202020204" pitchFamily="34" charset="0"/>
                <a:cs typeface="Arial" panose="020B0604020202020204" pitchFamily="34" charset="0"/>
              </a:rPr>
              <a:t>Paquet 2 (2004) : services de fret ouverts à la concurrence (àpd 2007)</a:t>
            </a:r>
          </a:p>
          <a:p>
            <a:pPr lvl="1">
              <a:lnSpc>
                <a:spcPct val="100000"/>
              </a:lnSpc>
            </a:pPr>
            <a:r>
              <a:rPr lang="fr-BE" sz="2600" dirty="0">
                <a:latin typeface="Arial" panose="020B0604020202020204" pitchFamily="34" charset="0"/>
                <a:cs typeface="Arial" panose="020B0604020202020204" pitchFamily="34" charset="0"/>
              </a:rPr>
              <a:t>Paquet 3 (2007) : transport international de passagers ouvert à la concurrence </a:t>
            </a:r>
          </a:p>
          <a:p>
            <a:pPr lvl="1">
              <a:lnSpc>
                <a:spcPct val="100000"/>
              </a:lnSpc>
            </a:pPr>
            <a:r>
              <a:rPr lang="fr-BE" sz="2600" dirty="0">
                <a:latin typeface="Arial" panose="020B0604020202020204" pitchFamily="34" charset="0"/>
                <a:cs typeface="Arial" panose="020B0604020202020204" pitchFamily="34" charset="0"/>
              </a:rPr>
              <a:t>Paquet 4 (2016) : transport national de passagers ouvert à la concurrence (àpd 2019)</a:t>
            </a:r>
          </a:p>
          <a:p>
            <a:pPr lvl="2">
              <a:lnSpc>
                <a:spcPct val="100000"/>
              </a:lnSpc>
            </a:pPr>
            <a:r>
              <a:rPr lang="fr-BE" sz="2600" dirty="0">
                <a:latin typeface="Arial" panose="020B0604020202020204" pitchFamily="34" charset="0"/>
                <a:cs typeface="Arial" panose="020B0604020202020204" pitchFamily="34" charset="0"/>
              </a:rPr>
              <a:t>Modalité 1 : la concurrence « </a:t>
            </a:r>
            <a:r>
              <a:rPr lang="fr-BE" sz="2600" i="1" dirty="0">
                <a:latin typeface="Arial" panose="020B0604020202020204" pitchFamily="34" charset="0"/>
                <a:cs typeface="Arial" panose="020B0604020202020204" pitchFamily="34" charset="0"/>
              </a:rPr>
              <a:t>pour</a:t>
            </a:r>
            <a:r>
              <a:rPr lang="fr-BE" sz="2600" dirty="0">
                <a:latin typeface="Arial" panose="020B0604020202020204" pitchFamily="34" charset="0"/>
                <a:cs typeface="Arial" panose="020B0604020202020204" pitchFamily="34" charset="0"/>
              </a:rPr>
              <a:t> » le marché ?</a:t>
            </a:r>
          </a:p>
          <a:p>
            <a:pPr lvl="2">
              <a:lnSpc>
                <a:spcPct val="100000"/>
              </a:lnSpc>
            </a:pPr>
            <a:r>
              <a:rPr lang="fr-BE" sz="2600" dirty="0">
                <a:latin typeface="Arial" panose="020B0604020202020204" pitchFamily="34" charset="0"/>
                <a:cs typeface="Arial" panose="020B0604020202020204" pitchFamily="34" charset="0"/>
              </a:rPr>
              <a:t>Modalité 2 : la concurrence « </a:t>
            </a:r>
            <a:r>
              <a:rPr lang="fr-BE" sz="2600" i="1" dirty="0">
                <a:latin typeface="Arial" panose="020B0604020202020204" pitchFamily="34" charset="0"/>
                <a:cs typeface="Arial" panose="020B0604020202020204" pitchFamily="34" charset="0"/>
              </a:rPr>
              <a:t>sur</a:t>
            </a:r>
            <a:r>
              <a:rPr lang="fr-BE" sz="2600" dirty="0">
                <a:latin typeface="Arial" panose="020B0604020202020204" pitchFamily="34" charset="0"/>
                <a:cs typeface="Arial" panose="020B0604020202020204" pitchFamily="34" charset="0"/>
              </a:rPr>
              <a:t> » le marché ?</a:t>
            </a:r>
          </a:p>
          <a:p>
            <a:pPr marL="914400" lvl="2" indent="0">
              <a:buFont typeface="Arial" panose="020B0604020202020204" pitchFamily="34" charset="0"/>
              <a:buNone/>
            </a:pPr>
            <a:endParaRPr lang="fr-BE" dirty="0">
              <a:latin typeface="Arial" panose="020B0604020202020204" pitchFamily="34" charset="0"/>
              <a:cs typeface="Arial" panose="020B0604020202020204" pitchFamily="34" charset="0"/>
            </a:endParaRPr>
          </a:p>
          <a:p>
            <a:pPr marL="457200" lvl="1" indent="0">
              <a:buFont typeface="Arial" panose="020B0604020202020204" pitchFamily="34" charset="0"/>
              <a:buNone/>
            </a:pPr>
            <a:endParaRPr lang="fr-BE" dirty="0">
              <a:latin typeface="Arial" panose="020B0604020202020204" pitchFamily="34" charset="0"/>
              <a:cs typeface="Arial" panose="020B0604020202020204" pitchFamily="34" charset="0"/>
            </a:endParaRPr>
          </a:p>
          <a:p>
            <a:pPr marL="457200" lvl="1" indent="0">
              <a:buFont typeface="Arial" panose="020B0604020202020204" pitchFamily="34" charset="0"/>
              <a:buNone/>
            </a:pPr>
            <a:endParaRPr lang="fr-BE" dirty="0">
              <a:latin typeface="Arial" panose="020B0604020202020204" pitchFamily="34" charset="0"/>
              <a:cs typeface="Arial" panose="020B0604020202020204" pitchFamily="34" charset="0"/>
            </a:endParaRPr>
          </a:p>
          <a:p>
            <a:pPr marL="457200" lvl="1" indent="0">
              <a:buFont typeface="Arial" panose="020B0604020202020204" pitchFamily="34" charset="0"/>
              <a:buNone/>
            </a:pPr>
            <a:endParaRPr lang="fr-BE" dirty="0">
              <a:latin typeface="Arial" panose="020B0604020202020204" pitchFamily="34" charset="0"/>
              <a:cs typeface="Arial" panose="020B0604020202020204" pitchFamily="34" charset="0"/>
            </a:endParaRPr>
          </a:p>
          <a:p>
            <a:pPr marL="457200" lvl="1" indent="0">
              <a:buFont typeface="Arial" panose="020B0604020202020204" pitchFamily="34" charset="0"/>
              <a:buNone/>
            </a:pPr>
            <a:endParaRPr lang="fr-BE" dirty="0">
              <a:latin typeface="Arial" panose="020B0604020202020204" pitchFamily="34" charset="0"/>
              <a:cs typeface="Arial" panose="020B0604020202020204" pitchFamily="34" charset="0"/>
            </a:endParaRPr>
          </a:p>
          <a:p>
            <a:pPr lvl="2"/>
            <a:endParaRPr lang="fr-BE" dirty="0">
              <a:latin typeface="Arial" panose="020B0604020202020204" pitchFamily="34" charset="0"/>
              <a:cs typeface="Arial" panose="020B0604020202020204" pitchFamily="34" charset="0"/>
            </a:endParaRPr>
          </a:p>
        </p:txBody>
      </p:sp>
      <p:cxnSp>
        <p:nvCxnSpPr>
          <p:cNvPr id="6" name="Connecteur droit avec flèche 5">
            <a:extLst>
              <a:ext uri="{FF2B5EF4-FFF2-40B4-BE49-F238E27FC236}">
                <a16:creationId xmlns:a16="http://schemas.microsoft.com/office/drawing/2014/main" id="{1F8362F3-A637-DD0E-783F-88D2B6ED142B}"/>
              </a:ext>
            </a:extLst>
          </p:cNvPr>
          <p:cNvCxnSpPr/>
          <p:nvPr/>
        </p:nvCxnSpPr>
        <p:spPr>
          <a:xfrm flipH="1">
            <a:off x="1139032" y="2216034"/>
            <a:ext cx="0" cy="4140316"/>
          </a:xfrm>
          <a:prstGeom prst="straightConnector1">
            <a:avLst/>
          </a:prstGeom>
          <a:ln w="127000">
            <a:tailEnd type="triangle"/>
          </a:ln>
        </p:spPr>
        <p:style>
          <a:lnRef idx="2">
            <a:schemeClr val="accent1"/>
          </a:lnRef>
          <a:fillRef idx="0">
            <a:schemeClr val="accent1"/>
          </a:fillRef>
          <a:effectRef idx="1">
            <a:schemeClr val="accent1"/>
          </a:effectRef>
          <a:fontRef idx="minor">
            <a:schemeClr val="tx1"/>
          </a:fontRef>
        </p:style>
      </p:cxnSp>
      <p:pic>
        <p:nvPicPr>
          <p:cNvPr id="7" name="Picture 2" descr="本スタックのアイコンベクターを設定の異なる色のピクトグラムを分離 - アイコンのベクターアート素材や画像を多数ご用意 - アイコン,  イラストレーション, ウクライナ - iStock">
            <a:extLst>
              <a:ext uri="{FF2B5EF4-FFF2-40B4-BE49-F238E27FC236}">
                <a16:creationId xmlns:a16="http://schemas.microsoft.com/office/drawing/2014/main" id="{E335DF2B-F2E5-DBD3-126A-2E9CB5E5E7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36" y="201767"/>
            <a:ext cx="1578660" cy="1051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269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2136D-0A67-EC5A-2FDF-7A95C6F633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ED83FDF-7275-D1CE-D992-B5D11EB15ED8}"/>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2.1) Revue de la littérature</a:t>
            </a:r>
          </a:p>
        </p:txBody>
      </p:sp>
      <p:sp>
        <p:nvSpPr>
          <p:cNvPr id="3" name="Espace réservé du contenu 2">
            <a:extLst>
              <a:ext uri="{FF2B5EF4-FFF2-40B4-BE49-F238E27FC236}">
                <a16:creationId xmlns:a16="http://schemas.microsoft.com/office/drawing/2014/main" id="{DFDB2F2A-ADD3-14FB-CF36-1EBA6404139F}"/>
              </a:ext>
            </a:extLst>
          </p:cNvPr>
          <p:cNvSpPr>
            <a:spLocks noGrp="1"/>
          </p:cNvSpPr>
          <p:nvPr>
            <p:ph idx="1"/>
          </p:nvPr>
        </p:nvSpPr>
        <p:spPr>
          <a:xfrm>
            <a:off x="838200" y="1500505"/>
            <a:ext cx="10515600" cy="4351338"/>
          </a:xfrm>
        </p:spPr>
        <p:txBody>
          <a:bodyPr/>
          <a:lstStyle/>
          <a:p>
            <a:endParaRPr lang="fr-BE" dirty="0">
              <a:solidFill>
                <a:srgbClr val="7030A0"/>
              </a:solidFill>
            </a:endParaRPr>
          </a:p>
          <a:p>
            <a:r>
              <a:rPr lang="fr-BE" dirty="0">
                <a:solidFill>
                  <a:srgbClr val="7030A0"/>
                </a:solidFill>
              </a:rPr>
              <a:t>Mise en œuvre hétérogène des directives européennes</a:t>
            </a:r>
          </a:p>
          <a:p>
            <a:pPr lvl="1"/>
            <a:endParaRPr lang="fr-BE" sz="200" dirty="0"/>
          </a:p>
          <a:p>
            <a:pPr lvl="1"/>
            <a:r>
              <a:rPr lang="fr-BE" b="1" dirty="0"/>
              <a:t>Focus #1</a:t>
            </a:r>
            <a:r>
              <a:rPr lang="fr-BE" dirty="0"/>
              <a:t> : trois modalités de restructuration des services publics (Hermann &amp; Verhoest, 2012)</a:t>
            </a:r>
          </a:p>
        </p:txBody>
      </p:sp>
      <p:sp>
        <p:nvSpPr>
          <p:cNvPr id="4" name="Espace réservé du numéro de diapositive 3">
            <a:extLst>
              <a:ext uri="{FF2B5EF4-FFF2-40B4-BE49-F238E27FC236}">
                <a16:creationId xmlns:a16="http://schemas.microsoft.com/office/drawing/2014/main" id="{322D7309-DBB9-1FA7-575E-9D2ABE755920}"/>
              </a:ext>
            </a:extLst>
          </p:cNvPr>
          <p:cNvSpPr>
            <a:spLocks noGrp="1"/>
          </p:cNvSpPr>
          <p:nvPr>
            <p:ph type="sldNum" sz="quarter" idx="12"/>
          </p:nvPr>
        </p:nvSpPr>
        <p:spPr/>
        <p:txBody>
          <a:bodyPr/>
          <a:lstStyle/>
          <a:p>
            <a:fld id="{6ED23637-4595-45FE-861B-E0FCACC3AB6F}" type="slidenum">
              <a:rPr lang="fr-BE" smtClean="0"/>
              <a:t>7</a:t>
            </a:fld>
            <a:endParaRPr lang="fr-BE"/>
          </a:p>
        </p:txBody>
      </p:sp>
      <p:graphicFrame>
        <p:nvGraphicFramePr>
          <p:cNvPr id="9" name="Tableau 8">
            <a:extLst>
              <a:ext uri="{FF2B5EF4-FFF2-40B4-BE49-F238E27FC236}">
                <a16:creationId xmlns:a16="http://schemas.microsoft.com/office/drawing/2014/main" id="{F4E5F171-9016-37BD-7610-FE0959C027ED}"/>
              </a:ext>
            </a:extLst>
          </p:cNvPr>
          <p:cNvGraphicFramePr>
            <a:graphicFrameLocks noGrp="1"/>
          </p:cNvGraphicFramePr>
          <p:nvPr>
            <p:extLst>
              <p:ext uri="{D42A27DB-BD31-4B8C-83A1-F6EECF244321}">
                <p14:modId xmlns:p14="http://schemas.microsoft.com/office/powerpoint/2010/main" val="3983333424"/>
              </p:ext>
            </p:extLst>
          </p:nvPr>
        </p:nvGraphicFramePr>
        <p:xfrm>
          <a:off x="935392" y="3528695"/>
          <a:ext cx="10321215" cy="1828800"/>
        </p:xfrm>
        <a:graphic>
          <a:graphicData uri="http://schemas.openxmlformats.org/drawingml/2006/table">
            <a:tbl>
              <a:tblPr firstRow="1" bandRow="1">
                <a:tableStyleId>{5C22544A-7EE6-4342-B048-85BDC9FD1C3A}</a:tableStyleId>
              </a:tblPr>
              <a:tblGrid>
                <a:gridCol w="3440405">
                  <a:extLst>
                    <a:ext uri="{9D8B030D-6E8A-4147-A177-3AD203B41FA5}">
                      <a16:colId xmlns:a16="http://schemas.microsoft.com/office/drawing/2014/main" val="3489464080"/>
                    </a:ext>
                  </a:extLst>
                </a:gridCol>
                <a:gridCol w="3493795">
                  <a:extLst>
                    <a:ext uri="{9D8B030D-6E8A-4147-A177-3AD203B41FA5}">
                      <a16:colId xmlns:a16="http://schemas.microsoft.com/office/drawing/2014/main" val="2609322295"/>
                    </a:ext>
                  </a:extLst>
                </a:gridCol>
                <a:gridCol w="3387015">
                  <a:extLst>
                    <a:ext uri="{9D8B030D-6E8A-4147-A177-3AD203B41FA5}">
                      <a16:colId xmlns:a16="http://schemas.microsoft.com/office/drawing/2014/main" val="3736087278"/>
                    </a:ext>
                  </a:extLst>
                </a:gridCol>
              </a:tblGrid>
              <a:tr h="267259">
                <a:tc>
                  <a:txBody>
                    <a:bodyPr/>
                    <a:lstStyle/>
                    <a:p>
                      <a:pPr algn="ctr"/>
                      <a:r>
                        <a:rPr lang="fr-BE" sz="2000" dirty="0">
                          <a:latin typeface="Arial" panose="020B0604020202020204" pitchFamily="34" charset="0"/>
                          <a:cs typeface="Arial" panose="020B0604020202020204" pitchFamily="34" charset="0"/>
                        </a:rPr>
                        <a:t>« Libéralisation »</a:t>
                      </a:r>
                    </a:p>
                  </a:txBody>
                  <a:tcPr/>
                </a:tc>
                <a:tc>
                  <a:txBody>
                    <a:bodyPr/>
                    <a:lstStyle/>
                    <a:p>
                      <a:pPr algn="ctr"/>
                      <a:r>
                        <a:rPr lang="fr-BE" sz="2000" dirty="0">
                          <a:latin typeface="Arial" panose="020B0604020202020204" pitchFamily="34" charset="0"/>
                          <a:cs typeface="Arial" panose="020B0604020202020204" pitchFamily="34" charset="0"/>
                        </a:rPr>
                        <a:t>« Privatisation »</a:t>
                      </a:r>
                    </a:p>
                  </a:txBody>
                  <a:tcPr/>
                </a:tc>
                <a:tc>
                  <a:txBody>
                    <a:bodyPr/>
                    <a:lstStyle/>
                    <a:p>
                      <a:pPr algn="ctr"/>
                      <a:r>
                        <a:rPr lang="fr-BE" sz="2000" dirty="0">
                          <a:latin typeface="Arial" panose="020B0604020202020204" pitchFamily="34" charset="0"/>
                          <a:cs typeface="Arial" panose="020B0604020202020204" pitchFamily="34" charset="0"/>
                        </a:rPr>
                        <a:t>« Marchandisation »</a:t>
                      </a:r>
                    </a:p>
                  </a:txBody>
                  <a:tcPr/>
                </a:tc>
                <a:extLst>
                  <a:ext uri="{0D108BD9-81ED-4DB2-BD59-A6C34878D82A}">
                    <a16:rowId xmlns:a16="http://schemas.microsoft.com/office/drawing/2014/main" val="1823923646"/>
                  </a:ext>
                </a:extLst>
              </a:tr>
              <a:tr h="1425117">
                <a:tc>
                  <a:txBody>
                    <a:bodyPr/>
                    <a:lstStyle/>
                    <a:p>
                      <a:pPr algn="l"/>
                      <a:endParaRPr lang="fr-BE" sz="800" dirty="0">
                        <a:latin typeface="Arial" panose="020B0604020202020204" pitchFamily="34" charset="0"/>
                        <a:cs typeface="Arial" panose="020B0604020202020204" pitchFamily="34" charset="0"/>
                      </a:endParaRPr>
                    </a:p>
                    <a:p>
                      <a:pPr algn="l"/>
                      <a:r>
                        <a:rPr lang="fr-BE" sz="2000" u="sng" dirty="0">
                          <a:latin typeface="Arial" panose="020B0604020202020204" pitchFamily="34" charset="0"/>
                          <a:cs typeface="Arial" panose="020B0604020202020204" pitchFamily="34" charset="0"/>
                        </a:rPr>
                        <a:t>Éradiquer</a:t>
                      </a:r>
                      <a:r>
                        <a:rPr lang="fr-BE" sz="2000" dirty="0">
                          <a:latin typeface="Arial" panose="020B0604020202020204" pitchFamily="34" charset="0"/>
                          <a:cs typeface="Arial" panose="020B0604020202020204" pitchFamily="34" charset="0"/>
                        </a:rPr>
                        <a:t> les monopoles et </a:t>
                      </a:r>
                      <a:r>
                        <a:rPr lang="fr-BE" sz="2000" u="none" dirty="0">
                          <a:latin typeface="Arial" panose="020B0604020202020204" pitchFamily="34" charset="0"/>
                          <a:cs typeface="Arial" panose="020B0604020202020204" pitchFamily="34" charset="0"/>
                        </a:rPr>
                        <a:t>mettre en concurrence </a:t>
                      </a:r>
                      <a:r>
                        <a:rPr lang="fr-BE" sz="2000" dirty="0">
                          <a:latin typeface="Arial" panose="020B0604020202020204" pitchFamily="34" charset="0"/>
                          <a:cs typeface="Arial" panose="020B0604020202020204" pitchFamily="34" charset="0"/>
                        </a:rPr>
                        <a:t>les producteurs publics</a:t>
                      </a:r>
                    </a:p>
                  </a:txBody>
                  <a:tcPr/>
                </a:tc>
                <a:tc>
                  <a:txBody>
                    <a:bodyPr/>
                    <a:lstStyle/>
                    <a:p>
                      <a:pPr algn="l"/>
                      <a:endParaRPr lang="fr-BE" sz="800" dirty="0">
                        <a:latin typeface="Arial" panose="020B0604020202020204" pitchFamily="34" charset="0"/>
                        <a:cs typeface="Arial" panose="020B0604020202020204" pitchFamily="34" charset="0"/>
                      </a:endParaRPr>
                    </a:p>
                    <a:p>
                      <a:pPr algn="l"/>
                      <a:r>
                        <a:rPr lang="fr-BE" sz="2000" u="sng" dirty="0">
                          <a:latin typeface="Arial" panose="020B0604020202020204" pitchFamily="34" charset="0"/>
                          <a:cs typeface="Arial" panose="020B0604020202020204" pitchFamily="34" charset="0"/>
                        </a:rPr>
                        <a:t>Transférer</a:t>
                      </a:r>
                      <a:r>
                        <a:rPr lang="fr-BE" sz="2000" dirty="0">
                          <a:latin typeface="Arial" panose="020B0604020202020204" pitchFamily="34" charset="0"/>
                          <a:cs typeface="Arial" panose="020B0604020202020204" pitchFamily="34" charset="0"/>
                        </a:rPr>
                        <a:t> la propriété et le contrôle des structures du secteur public vers</a:t>
                      </a:r>
                      <a:r>
                        <a:rPr lang="fr-BE" sz="2000" baseline="0" dirty="0">
                          <a:latin typeface="Arial" panose="020B0604020202020204" pitchFamily="34" charset="0"/>
                          <a:cs typeface="Arial" panose="020B0604020202020204" pitchFamily="34" charset="0"/>
                        </a:rPr>
                        <a:t> le privé</a:t>
                      </a:r>
                    </a:p>
                  </a:txBody>
                  <a:tcPr/>
                </a:tc>
                <a:tc>
                  <a:txBody>
                    <a:bodyPr/>
                    <a:lstStyle/>
                    <a:p>
                      <a:pPr algn="l"/>
                      <a:endParaRPr lang="fr-BE" sz="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2000" u="sng" dirty="0">
                          <a:latin typeface="Arial" panose="020B0604020202020204" pitchFamily="34" charset="0"/>
                          <a:cs typeface="Arial" panose="020B0604020202020204" pitchFamily="34" charset="0"/>
                        </a:rPr>
                        <a:t>Réorganiser</a:t>
                      </a:r>
                      <a:r>
                        <a:rPr lang="fr-BE" sz="2000" baseline="0" dirty="0">
                          <a:latin typeface="Arial" panose="020B0604020202020204" pitchFamily="34" charset="0"/>
                          <a:cs typeface="Arial" panose="020B0604020202020204" pitchFamily="34" charset="0"/>
                        </a:rPr>
                        <a:t> les </a:t>
                      </a:r>
                      <a:r>
                        <a:rPr lang="fr-BE" sz="2000" dirty="0">
                          <a:latin typeface="Arial" panose="020B0604020202020204" pitchFamily="34" charset="0"/>
                          <a:cs typeface="Arial" panose="020B0604020202020204" pitchFamily="34" charset="0"/>
                        </a:rPr>
                        <a:t>organismes</a:t>
                      </a:r>
                      <a:r>
                        <a:rPr lang="fr-BE" sz="2000" baseline="0" dirty="0">
                          <a:latin typeface="Arial" panose="020B0604020202020204" pitchFamily="34" charset="0"/>
                          <a:cs typeface="Arial" panose="020B0604020202020204" pitchFamily="34" charset="0"/>
                        </a:rPr>
                        <a:t> publics en </a:t>
                      </a:r>
                      <a:r>
                        <a:rPr lang="fr-BE" sz="2000" u="none" baseline="0" dirty="0">
                          <a:latin typeface="Arial" panose="020B0604020202020204" pitchFamily="34" charset="0"/>
                          <a:cs typeface="Arial" panose="020B0604020202020204" pitchFamily="34" charset="0"/>
                        </a:rPr>
                        <a:t>introduisant des mécanismes quasi-marchands</a:t>
                      </a:r>
                    </a:p>
                  </a:txBody>
                  <a:tcPr/>
                </a:tc>
                <a:extLst>
                  <a:ext uri="{0D108BD9-81ED-4DB2-BD59-A6C34878D82A}">
                    <a16:rowId xmlns:a16="http://schemas.microsoft.com/office/drawing/2014/main" val="2994101354"/>
                  </a:ext>
                </a:extLst>
              </a:tr>
            </a:tbl>
          </a:graphicData>
        </a:graphic>
      </p:graphicFrame>
      <p:pic>
        <p:nvPicPr>
          <p:cNvPr id="10" name="Picture 2" descr="本スタックのアイコンベクターを設定の異なる色のピクトグラムを分離 - アイコンのベクターアート素材や画像を多数ご用意 - アイコン,  イラストレーション, ウクライナ - iStock">
            <a:extLst>
              <a:ext uri="{FF2B5EF4-FFF2-40B4-BE49-F238E27FC236}">
                <a16:creationId xmlns:a16="http://schemas.microsoft.com/office/drawing/2014/main" id="{4E9871D8-33D1-060C-494F-8AFFA28E53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36" y="201767"/>
            <a:ext cx="1578660" cy="1051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376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DD8E-5C4A-A713-80EE-CD3D637E01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E35719F-F1D7-8B2C-57D5-544D598B9725}"/>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2.1) Revue de la littérature</a:t>
            </a:r>
          </a:p>
        </p:txBody>
      </p:sp>
      <p:sp>
        <p:nvSpPr>
          <p:cNvPr id="3" name="Espace réservé du contenu 2">
            <a:extLst>
              <a:ext uri="{FF2B5EF4-FFF2-40B4-BE49-F238E27FC236}">
                <a16:creationId xmlns:a16="http://schemas.microsoft.com/office/drawing/2014/main" id="{8FE372FB-6827-DFF5-C4F0-454507D70BF4}"/>
              </a:ext>
            </a:extLst>
          </p:cNvPr>
          <p:cNvSpPr>
            <a:spLocks noGrp="1"/>
          </p:cNvSpPr>
          <p:nvPr>
            <p:ph idx="1"/>
          </p:nvPr>
        </p:nvSpPr>
        <p:spPr>
          <a:xfrm>
            <a:off x="838200" y="1500505"/>
            <a:ext cx="10515600" cy="4351338"/>
          </a:xfrm>
        </p:spPr>
        <p:txBody>
          <a:bodyPr/>
          <a:lstStyle/>
          <a:p>
            <a:r>
              <a:rPr lang="fr-BE" dirty="0">
                <a:solidFill>
                  <a:srgbClr val="7030A0"/>
                </a:solidFill>
              </a:rPr>
              <a:t>Mise en œuvre hétérogène des directives européennes</a:t>
            </a:r>
          </a:p>
          <a:p>
            <a:pPr lvl="1"/>
            <a:endParaRPr lang="fr-BE" sz="200" dirty="0"/>
          </a:p>
          <a:p>
            <a:pPr lvl="1"/>
            <a:r>
              <a:rPr lang="fr-BE" b="1" dirty="0"/>
              <a:t>Focus #2</a:t>
            </a:r>
            <a:r>
              <a:rPr lang="fr-BE" dirty="0"/>
              <a:t> : cinq trajectoires de libéralisation du secteur ferroviaire (Gutiérrez-Hita &amp; Ruiz-Rua, 2019)</a:t>
            </a:r>
          </a:p>
          <a:p>
            <a:pPr lvl="1"/>
            <a:endParaRPr lang="fr-BE" dirty="0"/>
          </a:p>
        </p:txBody>
      </p:sp>
      <p:sp>
        <p:nvSpPr>
          <p:cNvPr id="4" name="Espace réservé du numéro de diapositive 3">
            <a:extLst>
              <a:ext uri="{FF2B5EF4-FFF2-40B4-BE49-F238E27FC236}">
                <a16:creationId xmlns:a16="http://schemas.microsoft.com/office/drawing/2014/main" id="{85B640E5-A1AD-0214-E769-32C325D259D7}"/>
              </a:ext>
            </a:extLst>
          </p:cNvPr>
          <p:cNvSpPr>
            <a:spLocks noGrp="1"/>
          </p:cNvSpPr>
          <p:nvPr>
            <p:ph type="sldNum" sz="quarter" idx="12"/>
          </p:nvPr>
        </p:nvSpPr>
        <p:spPr/>
        <p:txBody>
          <a:bodyPr/>
          <a:lstStyle/>
          <a:p>
            <a:fld id="{6ED23637-4595-45FE-861B-E0FCACC3AB6F}" type="slidenum">
              <a:rPr lang="fr-BE" smtClean="0"/>
              <a:t>8</a:t>
            </a:fld>
            <a:endParaRPr lang="fr-BE"/>
          </a:p>
        </p:txBody>
      </p:sp>
      <p:pic>
        <p:nvPicPr>
          <p:cNvPr id="6" name="Image 5">
            <a:extLst>
              <a:ext uri="{FF2B5EF4-FFF2-40B4-BE49-F238E27FC236}">
                <a16:creationId xmlns:a16="http://schemas.microsoft.com/office/drawing/2014/main" id="{7D6B7F4F-6447-87CB-B1E1-C96BF3BB26DC}"/>
              </a:ext>
            </a:extLst>
          </p:cNvPr>
          <p:cNvPicPr>
            <a:picLocks noChangeAspect="1"/>
          </p:cNvPicPr>
          <p:nvPr/>
        </p:nvPicPr>
        <p:blipFill>
          <a:blip r:embed="rId2"/>
          <a:stretch>
            <a:fillRect/>
          </a:stretch>
        </p:blipFill>
        <p:spPr>
          <a:xfrm>
            <a:off x="853440" y="3034780"/>
            <a:ext cx="10271760" cy="2941168"/>
          </a:xfrm>
          <a:prstGeom prst="rect">
            <a:avLst/>
          </a:prstGeom>
        </p:spPr>
      </p:pic>
      <p:pic>
        <p:nvPicPr>
          <p:cNvPr id="7" name="Picture 2" descr="本スタックのアイコンベクターを設定の異なる色のピクトグラムを分離 - アイコンのベクターアート素材や画像を多数ご用意 - アイコン,  イラストレーション, ウクライナ - iStock">
            <a:extLst>
              <a:ext uri="{FF2B5EF4-FFF2-40B4-BE49-F238E27FC236}">
                <a16:creationId xmlns:a16="http://schemas.microsoft.com/office/drawing/2014/main" id="{984C2E63-F47C-5839-172F-3B870E7A13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36" y="201767"/>
            <a:ext cx="1578660" cy="1051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935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15F5C-945A-80F9-2001-AAF0D718159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3C8D807-799A-EF4B-A278-586E461CFF69}"/>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2.1) Revue de la littérature</a:t>
            </a:r>
          </a:p>
        </p:txBody>
      </p:sp>
      <p:sp>
        <p:nvSpPr>
          <p:cNvPr id="3" name="Espace réservé du contenu 2">
            <a:extLst>
              <a:ext uri="{FF2B5EF4-FFF2-40B4-BE49-F238E27FC236}">
                <a16:creationId xmlns:a16="http://schemas.microsoft.com/office/drawing/2014/main" id="{B57CB130-8A62-7DD4-ABDE-E267B5DE6652}"/>
              </a:ext>
            </a:extLst>
          </p:cNvPr>
          <p:cNvSpPr>
            <a:spLocks noGrp="1"/>
          </p:cNvSpPr>
          <p:nvPr>
            <p:ph idx="1"/>
          </p:nvPr>
        </p:nvSpPr>
        <p:spPr>
          <a:xfrm>
            <a:off x="838200" y="1500505"/>
            <a:ext cx="10683240" cy="4351338"/>
          </a:xfrm>
        </p:spPr>
        <p:txBody>
          <a:bodyPr/>
          <a:lstStyle/>
          <a:p>
            <a:r>
              <a:rPr lang="fr-BE" dirty="0">
                <a:solidFill>
                  <a:srgbClr val="7030A0"/>
                </a:solidFill>
              </a:rPr>
              <a:t>Mise en œuvre hétérogène des directives européennes</a:t>
            </a:r>
          </a:p>
          <a:p>
            <a:pPr lvl="1"/>
            <a:endParaRPr lang="fr-BE" sz="200" dirty="0"/>
          </a:p>
          <a:p>
            <a:pPr lvl="1"/>
            <a:r>
              <a:rPr lang="fr-BE" b="1" dirty="0"/>
              <a:t>Focus #3</a:t>
            </a:r>
            <a:r>
              <a:rPr lang="fr-BE" dirty="0"/>
              <a:t> : trois formes de séparation entre un opérateur de réseau et un gestionnaire d’infrastructure (Solina &amp; Abramović, 2022)</a:t>
            </a:r>
          </a:p>
          <a:p>
            <a:pPr marL="1371600" lvl="2" indent="-457200">
              <a:buFont typeface="+mj-lt"/>
              <a:buAutoNum type="arabicParenR"/>
            </a:pPr>
            <a:endParaRPr lang="fr-FR" u="sng" dirty="0"/>
          </a:p>
          <a:p>
            <a:pPr lvl="2"/>
            <a:endParaRPr lang="fr-BE" dirty="0"/>
          </a:p>
          <a:p>
            <a:pPr lvl="2"/>
            <a:endParaRPr lang="fr-BE" dirty="0"/>
          </a:p>
          <a:p>
            <a:pPr lvl="1"/>
            <a:endParaRPr lang="fr-BE" u="sng" dirty="0"/>
          </a:p>
        </p:txBody>
      </p:sp>
      <p:sp>
        <p:nvSpPr>
          <p:cNvPr id="4" name="Espace réservé du numéro de diapositive 3">
            <a:extLst>
              <a:ext uri="{FF2B5EF4-FFF2-40B4-BE49-F238E27FC236}">
                <a16:creationId xmlns:a16="http://schemas.microsoft.com/office/drawing/2014/main" id="{513C77BF-BAE9-A4AE-0251-1608F17AE0F9}"/>
              </a:ext>
            </a:extLst>
          </p:cNvPr>
          <p:cNvSpPr>
            <a:spLocks noGrp="1"/>
          </p:cNvSpPr>
          <p:nvPr>
            <p:ph type="sldNum" sz="quarter" idx="12"/>
          </p:nvPr>
        </p:nvSpPr>
        <p:spPr/>
        <p:txBody>
          <a:bodyPr/>
          <a:lstStyle/>
          <a:p>
            <a:fld id="{6ED23637-4595-45FE-861B-E0FCACC3AB6F}" type="slidenum">
              <a:rPr lang="fr-BE" smtClean="0"/>
              <a:t>9</a:t>
            </a:fld>
            <a:endParaRPr lang="fr-BE" dirty="0"/>
          </a:p>
        </p:txBody>
      </p:sp>
      <p:pic>
        <p:nvPicPr>
          <p:cNvPr id="7" name="Picture 2" descr="本スタックのアイコンベクターを設定の異なる色のピクトグラムを分離 - アイコンのベクターアート素材や画像を多数ご用意 - アイコン,  イラストレーション, ウクライナ - iStock">
            <a:extLst>
              <a:ext uri="{FF2B5EF4-FFF2-40B4-BE49-F238E27FC236}">
                <a16:creationId xmlns:a16="http://schemas.microsoft.com/office/drawing/2014/main" id="{41545D40-49AE-BA62-A0E8-955B9315C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36" y="201767"/>
            <a:ext cx="1578660" cy="1051406"/>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34A9940C-D289-5D96-1A50-BF2AD038F2CD}"/>
              </a:ext>
            </a:extLst>
          </p:cNvPr>
          <p:cNvSpPr txBox="1"/>
          <p:nvPr/>
        </p:nvSpPr>
        <p:spPr>
          <a:xfrm>
            <a:off x="521017" y="5134599"/>
            <a:ext cx="3199766" cy="646331"/>
          </a:xfrm>
          <a:prstGeom prst="rect">
            <a:avLst/>
          </a:prstGeom>
          <a:noFill/>
        </p:spPr>
        <p:txBody>
          <a:bodyPr wrap="square" rtlCol="0">
            <a:spAutoFit/>
          </a:bodyPr>
          <a:lstStyle/>
          <a:p>
            <a:pPr algn="ctr"/>
            <a:r>
              <a:rPr lang="fr-BE" sz="1800" dirty="0">
                <a:solidFill>
                  <a:schemeClr val="bg1">
                    <a:lumMod val="50000"/>
                  </a:schemeClr>
                </a:solidFill>
                <a:latin typeface="Arial" panose="020B0604020202020204" pitchFamily="34" charset="0"/>
                <a:cs typeface="Arial" panose="020B0604020202020204" pitchFamily="34" charset="0"/>
              </a:rPr>
              <a:t>Distinction des comptes du gestionnaire et de l’opérateur</a:t>
            </a:r>
            <a:endParaRPr lang="fr-BE" dirty="0">
              <a:solidFill>
                <a:schemeClr val="bg1">
                  <a:lumMod val="50000"/>
                </a:schemeClr>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5F217FB3-742E-0E2E-3BB4-D1739E1DA647}"/>
              </a:ext>
            </a:extLst>
          </p:cNvPr>
          <p:cNvSpPr txBox="1"/>
          <p:nvPr/>
        </p:nvSpPr>
        <p:spPr>
          <a:xfrm>
            <a:off x="8453439" y="5134598"/>
            <a:ext cx="3021966" cy="646331"/>
          </a:xfrm>
          <a:prstGeom prst="rect">
            <a:avLst/>
          </a:prstGeom>
          <a:noFill/>
        </p:spPr>
        <p:txBody>
          <a:bodyPr wrap="square">
            <a:spAutoFit/>
          </a:bodyPr>
          <a:lstStyle/>
          <a:p>
            <a:pPr algn="ctr"/>
            <a:r>
              <a:rPr lang="fr-FR" sz="1800" dirty="0">
                <a:solidFill>
                  <a:schemeClr val="bg1">
                    <a:lumMod val="50000"/>
                  </a:schemeClr>
                </a:solidFill>
                <a:latin typeface="Arial" panose="020B0604020202020204" pitchFamily="34" charset="0"/>
                <a:cs typeface="Arial" panose="020B0604020202020204" pitchFamily="34" charset="0"/>
              </a:rPr>
              <a:t>Une séparation intégrale des deux entités</a:t>
            </a:r>
            <a:endParaRPr lang="fr-BE" dirty="0">
              <a:solidFill>
                <a:schemeClr val="bg1">
                  <a:lumMod val="50000"/>
                </a:schemeClr>
              </a:solidFill>
              <a:latin typeface="Arial" panose="020B0604020202020204" pitchFamily="34" charset="0"/>
              <a:cs typeface="Arial" panose="020B0604020202020204" pitchFamily="34" charset="0"/>
            </a:endParaRPr>
          </a:p>
        </p:txBody>
      </p:sp>
      <p:sp>
        <p:nvSpPr>
          <p:cNvPr id="15" name="ZoneTexte 14">
            <a:extLst>
              <a:ext uri="{FF2B5EF4-FFF2-40B4-BE49-F238E27FC236}">
                <a16:creationId xmlns:a16="http://schemas.microsoft.com/office/drawing/2014/main" id="{AFFA1863-3EF0-B6AE-E809-524AE39F5641}"/>
              </a:ext>
            </a:extLst>
          </p:cNvPr>
          <p:cNvSpPr txBox="1"/>
          <p:nvPr/>
        </p:nvSpPr>
        <p:spPr>
          <a:xfrm>
            <a:off x="4378960" y="5134600"/>
            <a:ext cx="3601720" cy="646331"/>
          </a:xfrm>
          <a:prstGeom prst="rect">
            <a:avLst/>
          </a:prstGeom>
          <a:noFill/>
        </p:spPr>
        <p:txBody>
          <a:bodyPr wrap="square">
            <a:spAutoFit/>
          </a:bodyPr>
          <a:lstStyle/>
          <a:p>
            <a:pPr algn="ctr"/>
            <a:r>
              <a:rPr lang="fr-FR" dirty="0">
                <a:solidFill>
                  <a:schemeClr val="bg1">
                    <a:lumMod val="50000"/>
                  </a:schemeClr>
                </a:solidFill>
                <a:latin typeface="Arial" panose="020B0604020202020204" pitchFamily="34" charset="0"/>
                <a:cs typeface="Arial" panose="020B0604020202020204" pitchFamily="34" charset="0"/>
              </a:rPr>
              <a:t>Deux entités distinctes, détenues par une société commune</a:t>
            </a:r>
            <a:endParaRPr lang="fr-BE" dirty="0">
              <a:solidFill>
                <a:schemeClr val="bg1">
                  <a:lumMod val="50000"/>
                </a:schemeClr>
              </a:solidFill>
              <a:latin typeface="Arial" panose="020B0604020202020204" pitchFamily="34" charset="0"/>
              <a:cs typeface="Arial" panose="020B0604020202020204" pitchFamily="34" charset="0"/>
            </a:endParaRPr>
          </a:p>
        </p:txBody>
      </p:sp>
      <p:graphicFrame>
        <p:nvGraphicFramePr>
          <p:cNvPr id="10" name="Diagramme 9">
            <a:extLst>
              <a:ext uri="{FF2B5EF4-FFF2-40B4-BE49-F238E27FC236}">
                <a16:creationId xmlns:a16="http://schemas.microsoft.com/office/drawing/2014/main" id="{11AD3E12-C1FA-5F6D-D9BA-9BA45C58278A}"/>
              </a:ext>
            </a:extLst>
          </p:cNvPr>
          <p:cNvGraphicFramePr/>
          <p:nvPr>
            <p:extLst>
              <p:ext uri="{D42A27DB-BD31-4B8C-83A1-F6EECF244321}">
                <p14:modId xmlns:p14="http://schemas.microsoft.com/office/powerpoint/2010/main" val="603538599"/>
              </p:ext>
            </p:extLst>
          </p:nvPr>
        </p:nvGraphicFramePr>
        <p:xfrm>
          <a:off x="1760220" y="2974456"/>
          <a:ext cx="8839200" cy="22774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3996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AB8EE-E513-1C3F-4509-1585B6E2E28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1F64EA-95CA-FF6B-AAD5-02DB164BFA75}"/>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2.2) Cadre théorique</a:t>
            </a:r>
          </a:p>
        </p:txBody>
      </p:sp>
      <p:sp>
        <p:nvSpPr>
          <p:cNvPr id="3" name="Espace réservé du contenu 2">
            <a:extLst>
              <a:ext uri="{FF2B5EF4-FFF2-40B4-BE49-F238E27FC236}">
                <a16:creationId xmlns:a16="http://schemas.microsoft.com/office/drawing/2014/main" id="{04EB7309-611B-9AB9-4330-6866CCC1BEDC}"/>
              </a:ext>
            </a:extLst>
          </p:cNvPr>
          <p:cNvSpPr>
            <a:spLocks noGrp="1"/>
          </p:cNvSpPr>
          <p:nvPr>
            <p:ph idx="1"/>
          </p:nvPr>
        </p:nvSpPr>
        <p:spPr>
          <a:xfrm>
            <a:off x="838200" y="1598612"/>
            <a:ext cx="10815320" cy="4351338"/>
          </a:xfrm>
        </p:spPr>
        <p:txBody>
          <a:bodyPr>
            <a:normAutofit lnSpcReduction="10000"/>
          </a:bodyPr>
          <a:lstStyle/>
          <a:p>
            <a:r>
              <a:rPr lang="fr-BE" dirty="0">
                <a:solidFill>
                  <a:srgbClr val="7030A0"/>
                </a:solidFill>
                <a:latin typeface="Arial" panose="020B0604020202020204" pitchFamily="34" charset="0"/>
                <a:cs typeface="Arial" panose="020B0604020202020204" pitchFamily="34" charset="0"/>
              </a:rPr>
              <a:t>Constat : la complexité du concept d’autonomie</a:t>
            </a:r>
            <a:endParaRPr lang="fr-BE" sz="200" dirty="0">
              <a:latin typeface="Arial" panose="020B0604020202020204" pitchFamily="34" charset="0"/>
              <a:cs typeface="Arial" panose="020B0604020202020204" pitchFamily="34" charset="0"/>
            </a:endParaRPr>
          </a:p>
          <a:p>
            <a:pPr lvl="1"/>
            <a:r>
              <a:rPr lang="fr-BE" i="1" dirty="0">
                <a:latin typeface="Arial" panose="020B0604020202020204" pitchFamily="34" charset="0"/>
                <a:cs typeface="Arial" panose="020B0604020202020204" pitchFamily="34" charset="0"/>
              </a:rPr>
              <a:t>Voy. not</a:t>
            </a:r>
            <a:r>
              <a:rPr lang="fr-BE" dirty="0">
                <a:latin typeface="Arial" panose="020B0604020202020204" pitchFamily="34" charset="0"/>
                <a:cs typeface="Arial" panose="020B0604020202020204" pitchFamily="34" charset="0"/>
              </a:rPr>
              <a:t>. Bezes &amp; Jeannot (2018) et Yesilkagit &amp; van Thiel (2008)</a:t>
            </a:r>
          </a:p>
          <a:p>
            <a:pPr marL="1371600" lvl="2" indent="-457200">
              <a:buFont typeface="+mj-lt"/>
              <a:buAutoNum type="arabicParenR"/>
            </a:pPr>
            <a:endParaRPr lang="fr-FR" u="sng" dirty="0">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BE" dirty="0">
                <a:solidFill>
                  <a:srgbClr val="7030A0"/>
                </a:solidFill>
                <a:latin typeface="Arial" panose="020B0604020202020204" pitchFamily="34" charset="0"/>
                <a:cs typeface="Arial" panose="020B0604020202020204" pitchFamily="34" charset="0"/>
              </a:rPr>
              <a:t>Solution : une perspective multidimensionnelle de l’autonomie</a:t>
            </a:r>
            <a:endParaRPr kumimoji="0" lang="fr-BE" sz="2800" b="0" i="0" u="none" strike="noStrike" kern="1200" cap="none" spc="0" normalizeH="0" baseline="0" noProof="0" dirty="0">
              <a:ln>
                <a:noFill/>
              </a:ln>
              <a:solidFill>
                <a:srgbClr val="7030A0"/>
              </a:solidFill>
              <a:effectLst/>
              <a:uLnTx/>
              <a:uFillTx/>
              <a:latin typeface="Arial" panose="020B0604020202020204" pitchFamily="34" charset="0"/>
              <a:cs typeface="Arial" panose="020B0604020202020204" pitchFamily="34" charset="0"/>
            </a:endParaRPr>
          </a:p>
          <a:p>
            <a:pPr lvl="1"/>
            <a:r>
              <a:rPr lang="fr-BE" dirty="0">
                <a:latin typeface="Arial" panose="020B0604020202020204" pitchFamily="34" charset="0"/>
                <a:cs typeface="Arial" panose="020B0604020202020204" pitchFamily="34" charset="0"/>
              </a:rPr>
              <a:t>Les </a:t>
            </a:r>
            <a:r>
              <a:rPr lang="fr-BE" b="1" dirty="0">
                <a:latin typeface="Arial" panose="020B0604020202020204" pitchFamily="34" charset="0"/>
                <a:cs typeface="Arial" panose="020B0604020202020204" pitchFamily="34" charset="0"/>
              </a:rPr>
              <a:t>six dimensions de l’autonomie </a:t>
            </a:r>
            <a:r>
              <a:rPr lang="fr-BE" dirty="0">
                <a:latin typeface="Arial" panose="020B0604020202020204" pitchFamily="34" charset="0"/>
                <a:cs typeface="Arial" panose="020B0604020202020204" pitchFamily="34" charset="0"/>
              </a:rPr>
              <a:t>(Verhoest </a:t>
            </a:r>
            <a:r>
              <a:rPr lang="fr-BE" i="1" dirty="0">
                <a:latin typeface="Arial" panose="020B0604020202020204" pitchFamily="34" charset="0"/>
                <a:cs typeface="Arial" panose="020B0604020202020204" pitchFamily="34" charset="0"/>
              </a:rPr>
              <a:t>et al</a:t>
            </a:r>
            <a:r>
              <a:rPr lang="fr-BE" dirty="0">
                <a:latin typeface="Arial" panose="020B0604020202020204" pitchFamily="34" charset="0"/>
                <a:cs typeface="Arial" panose="020B0604020202020204" pitchFamily="34" charset="0"/>
              </a:rPr>
              <a:t>., 2004) :</a:t>
            </a:r>
          </a:p>
          <a:p>
            <a:pPr marL="1371600" lvl="2" indent="-457200">
              <a:buFont typeface="+mj-lt"/>
              <a:buAutoNum type="arabicParenR"/>
            </a:pPr>
            <a:endParaRPr lang="fr-BE" u="sng" dirty="0">
              <a:latin typeface="Arial" panose="020B0604020202020204" pitchFamily="34" charset="0"/>
              <a:cs typeface="Arial" panose="020B0604020202020204" pitchFamily="34" charset="0"/>
            </a:endParaRPr>
          </a:p>
          <a:p>
            <a:pPr marL="1371600" lvl="2" indent="-457200">
              <a:buFont typeface="+mj-lt"/>
              <a:buAutoNum type="arabicParenR"/>
            </a:pPr>
            <a:r>
              <a:rPr lang="fr-BE" u="sng" dirty="0">
                <a:latin typeface="Arial" panose="020B0604020202020204" pitchFamily="34" charset="0"/>
                <a:cs typeface="Arial" panose="020B0604020202020204" pitchFamily="34" charset="0"/>
              </a:rPr>
              <a:t>Managériale</a:t>
            </a:r>
            <a:r>
              <a:rPr lang="fr-BE" dirty="0">
                <a:latin typeface="Arial" panose="020B0604020202020204" pitchFamily="34" charset="0"/>
                <a:cs typeface="Arial" panose="020B0604020202020204" pitchFamily="34" charset="0"/>
              </a:rPr>
              <a:t> (gestion des ressources financières et humaines)</a:t>
            </a:r>
          </a:p>
          <a:p>
            <a:pPr marL="1371600" lvl="2" indent="-457200">
              <a:buFont typeface="+mj-lt"/>
              <a:buAutoNum type="arabicParenR"/>
            </a:pPr>
            <a:r>
              <a:rPr lang="fr-BE" u="sng" dirty="0">
                <a:latin typeface="Arial" panose="020B0604020202020204" pitchFamily="34" charset="0"/>
                <a:cs typeface="Arial" panose="020B0604020202020204" pitchFamily="34" charset="0"/>
              </a:rPr>
              <a:t>Politique</a:t>
            </a:r>
            <a:r>
              <a:rPr lang="fr-BE" dirty="0">
                <a:latin typeface="Arial" panose="020B0604020202020204" pitchFamily="34" charset="0"/>
                <a:cs typeface="Arial" panose="020B0604020202020204" pitchFamily="34" charset="0"/>
              </a:rPr>
              <a:t> (processus, procédures, instruments, groupes cibles et résultats)</a:t>
            </a:r>
          </a:p>
          <a:p>
            <a:pPr marL="1371600" lvl="2" indent="-457200">
              <a:buFont typeface="+mj-lt"/>
              <a:buAutoNum type="arabicParenR"/>
            </a:pPr>
            <a:r>
              <a:rPr lang="fr-BE" u="sng" dirty="0">
                <a:latin typeface="Arial" panose="020B0604020202020204" pitchFamily="34" charset="0"/>
                <a:cs typeface="Arial" panose="020B0604020202020204" pitchFamily="34" charset="0"/>
              </a:rPr>
              <a:t>Structurelle</a:t>
            </a:r>
            <a:r>
              <a:rPr lang="fr-BE" dirty="0">
                <a:latin typeface="Arial" panose="020B0604020202020204" pitchFamily="34" charset="0"/>
                <a:cs typeface="Arial" panose="020B0604020202020204" pitchFamily="34" charset="0"/>
              </a:rPr>
              <a:t> (niveaux hiérarchiques et responsabilité)</a:t>
            </a:r>
          </a:p>
          <a:p>
            <a:pPr marL="1371600" lvl="2" indent="-457200">
              <a:buFont typeface="+mj-lt"/>
              <a:buAutoNum type="arabicParenR"/>
            </a:pPr>
            <a:r>
              <a:rPr lang="fr-BE" u="sng" dirty="0">
                <a:latin typeface="Arial" panose="020B0604020202020204" pitchFamily="34" charset="0"/>
                <a:cs typeface="Arial" panose="020B0604020202020204" pitchFamily="34" charset="0"/>
              </a:rPr>
              <a:t>Financière</a:t>
            </a:r>
            <a:r>
              <a:rPr lang="fr-BE" dirty="0">
                <a:latin typeface="Arial" panose="020B0604020202020204" pitchFamily="34" charset="0"/>
                <a:cs typeface="Arial" panose="020B0604020202020204" pitchFamily="34" charset="0"/>
              </a:rPr>
              <a:t> (indépendance vis-à-vis du financement gouvernemental)</a:t>
            </a:r>
          </a:p>
          <a:p>
            <a:pPr marL="1371600" lvl="2" indent="-457200">
              <a:buFont typeface="+mj-lt"/>
              <a:buAutoNum type="arabicParenR"/>
            </a:pPr>
            <a:r>
              <a:rPr lang="fr-BE" u="sng" dirty="0">
                <a:latin typeface="Arial" panose="020B0604020202020204" pitchFamily="34" charset="0"/>
                <a:cs typeface="Arial" panose="020B0604020202020204" pitchFamily="34" charset="0"/>
              </a:rPr>
              <a:t>Juridique</a:t>
            </a:r>
            <a:r>
              <a:rPr lang="fr-BE" dirty="0">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répartition des compétences décisionnelles</a:t>
            </a:r>
            <a:r>
              <a:rPr lang="fr-BE" dirty="0">
                <a:latin typeface="Arial" panose="020B0604020202020204" pitchFamily="34" charset="0"/>
                <a:cs typeface="Arial" panose="020B0604020202020204" pitchFamily="34" charset="0"/>
              </a:rPr>
              <a:t>)</a:t>
            </a:r>
          </a:p>
          <a:p>
            <a:pPr marL="1371600" lvl="2" indent="-457200">
              <a:buFont typeface="+mj-lt"/>
              <a:buAutoNum type="arabicParenR"/>
            </a:pPr>
            <a:r>
              <a:rPr lang="fr-BE" u="sng" dirty="0">
                <a:latin typeface="Arial" panose="020B0604020202020204" pitchFamily="34" charset="0"/>
                <a:cs typeface="Arial" panose="020B0604020202020204" pitchFamily="34" charset="0"/>
              </a:rPr>
              <a:t>Interventionnelle</a:t>
            </a:r>
            <a:r>
              <a:rPr lang="fr-BE" dirty="0">
                <a:latin typeface="Arial" panose="020B0604020202020204" pitchFamily="34" charset="0"/>
                <a:cs typeface="Arial" panose="020B0604020202020204" pitchFamily="34" charset="0"/>
              </a:rPr>
              <a:t> (rapports, évaluations, audits et sanctions)</a:t>
            </a:r>
          </a:p>
          <a:p>
            <a:pPr lvl="2"/>
            <a:endParaRPr lang="fr-BE" dirty="0">
              <a:highlight>
                <a:srgbClr val="FFFF00"/>
              </a:highlight>
            </a:endParaRPr>
          </a:p>
          <a:p>
            <a:pPr lvl="2"/>
            <a:endParaRPr lang="fr-BE" sz="2400" b="1" dirty="0"/>
          </a:p>
          <a:p>
            <a:pPr lvl="1"/>
            <a:endParaRPr lang="fr-BE" u="sng" dirty="0"/>
          </a:p>
        </p:txBody>
      </p:sp>
      <p:sp>
        <p:nvSpPr>
          <p:cNvPr id="4" name="Espace réservé du numéro de diapositive 3">
            <a:extLst>
              <a:ext uri="{FF2B5EF4-FFF2-40B4-BE49-F238E27FC236}">
                <a16:creationId xmlns:a16="http://schemas.microsoft.com/office/drawing/2014/main" id="{B80F759D-A002-9DB0-56DA-D345BBA5E73A}"/>
              </a:ext>
            </a:extLst>
          </p:cNvPr>
          <p:cNvSpPr>
            <a:spLocks noGrp="1"/>
          </p:cNvSpPr>
          <p:nvPr>
            <p:ph type="sldNum" sz="quarter" idx="12"/>
          </p:nvPr>
        </p:nvSpPr>
        <p:spPr/>
        <p:txBody>
          <a:bodyPr/>
          <a:lstStyle/>
          <a:p>
            <a:fld id="{6ED23637-4595-45FE-861B-E0FCACC3AB6F}" type="slidenum">
              <a:rPr lang="fr-BE" smtClean="0"/>
              <a:t>10</a:t>
            </a:fld>
            <a:endParaRPr lang="fr-BE" dirty="0"/>
          </a:p>
        </p:txBody>
      </p:sp>
      <p:pic>
        <p:nvPicPr>
          <p:cNvPr id="7" name="Picture 2" descr="本スタックのアイコンベクターを設定の異なる色のピクトグラムを分離 - アイコンのベクターアート素材や画像を多数ご用意 - アイコン,  イラストレーション, ウクライナ - iStock">
            <a:extLst>
              <a:ext uri="{FF2B5EF4-FFF2-40B4-BE49-F238E27FC236}">
                <a16:creationId xmlns:a16="http://schemas.microsoft.com/office/drawing/2014/main" id="{31115878-EFFD-2869-FB74-9CA3E780C1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36" y="201767"/>
            <a:ext cx="1578660" cy="1051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7321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E9D32-9F1E-9F2A-28CE-0876099C0BD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2ACBB88-AA65-62CE-F3CC-B4A083E6F77C}"/>
              </a:ext>
            </a:extLst>
          </p:cNvPr>
          <p:cNvSpPr>
            <a:spLocks noGrp="1"/>
          </p:cNvSpPr>
          <p:nvPr>
            <p:ph type="title"/>
          </p:nvPr>
        </p:nvSpPr>
        <p:spPr>
          <a:xfrm>
            <a:off x="904240" y="912210"/>
            <a:ext cx="8696959" cy="1643030"/>
          </a:xfrm>
        </p:spPr>
        <p:txBody>
          <a:bodyPr>
            <a:noAutofit/>
          </a:bodyPr>
          <a:lstStyle/>
          <a:p>
            <a:r>
              <a:rPr lang="fr-BE" dirty="0">
                <a:latin typeface="Arial" panose="020B0604020202020204" pitchFamily="34" charset="0"/>
                <a:cs typeface="Arial" panose="020B0604020202020204" pitchFamily="34" charset="0"/>
              </a:rPr>
              <a:t>3) Design de recherche</a:t>
            </a:r>
            <a:endParaRPr lang="fr-BE" b="1" dirty="0">
              <a:latin typeface="Arial" panose="020B0604020202020204" pitchFamily="34" charset="0"/>
              <a:cs typeface="Arial" panose="020B0604020202020204" pitchFamily="34" charset="0"/>
            </a:endParaRPr>
          </a:p>
        </p:txBody>
      </p:sp>
      <p:pic>
        <p:nvPicPr>
          <p:cNvPr id="3" name="Picture 4" descr="Objectif - Icônes loisirs et temps libre gratuites">
            <a:extLst>
              <a:ext uri="{FF2B5EF4-FFF2-40B4-BE49-F238E27FC236}">
                <a16:creationId xmlns:a16="http://schemas.microsoft.com/office/drawing/2014/main" id="{27DD0B76-2AF8-CEDB-D9F3-76FE9D827C73}"/>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017200" y="2932121"/>
            <a:ext cx="2741279" cy="2741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0854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A6C04-A49F-B246-25CA-6557277168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5F9CCAE-FFE0-BB25-E174-C0EE0C414B77}"/>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3) Design de recherche</a:t>
            </a:r>
          </a:p>
        </p:txBody>
      </p:sp>
      <p:sp>
        <p:nvSpPr>
          <p:cNvPr id="3" name="Espace réservé du contenu 2">
            <a:extLst>
              <a:ext uri="{FF2B5EF4-FFF2-40B4-BE49-F238E27FC236}">
                <a16:creationId xmlns:a16="http://schemas.microsoft.com/office/drawing/2014/main" id="{C6F71C29-A08E-DF6B-2BDF-E9A6FBB5392B}"/>
              </a:ext>
            </a:extLst>
          </p:cNvPr>
          <p:cNvSpPr>
            <a:spLocks noGrp="1"/>
          </p:cNvSpPr>
          <p:nvPr>
            <p:ph idx="1"/>
          </p:nvPr>
        </p:nvSpPr>
        <p:spPr>
          <a:xfrm>
            <a:off x="838200" y="1598612"/>
            <a:ext cx="10713720" cy="4351338"/>
          </a:xfrm>
        </p:spPr>
        <p:txBody>
          <a:bodyPr>
            <a:normAutofit/>
          </a:bodyPr>
          <a:lstStyle/>
          <a:p>
            <a:r>
              <a:rPr lang="fr-BE" dirty="0">
                <a:solidFill>
                  <a:srgbClr val="7030A0"/>
                </a:solidFill>
                <a:latin typeface="Arial" panose="020B0604020202020204" pitchFamily="34" charset="0"/>
                <a:cs typeface="Arial" panose="020B0604020202020204" pitchFamily="34" charset="0"/>
              </a:rPr>
              <a:t>Méthodologie interprétative </a:t>
            </a:r>
            <a:r>
              <a:rPr lang="fr-BE" dirty="0">
                <a:latin typeface="Arial" panose="020B0604020202020204" pitchFamily="34" charset="0"/>
                <a:cs typeface="Arial" panose="020B0604020202020204" pitchFamily="34" charset="0"/>
              </a:rPr>
              <a:t>(Schwartz-Shea &amp; Yanow, 2012)</a:t>
            </a:r>
            <a:endParaRPr lang="fr-FR" dirty="0">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fr-BE" sz="1200" dirty="0">
              <a:solidFill>
                <a:srgbClr val="7030A0"/>
              </a:solidFill>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fr-BE" dirty="0">
                <a:solidFill>
                  <a:srgbClr val="7030A0"/>
                </a:solidFill>
                <a:latin typeface="Arial" panose="020B0604020202020204" pitchFamily="34" charset="0"/>
                <a:cs typeface="Arial" panose="020B0604020202020204" pitchFamily="34" charset="0"/>
              </a:rPr>
              <a:t>Étude de cas : une analyse longitudinale d’Infrabel </a:t>
            </a:r>
            <a:r>
              <a:rPr lang="fr-BE" dirty="0">
                <a:latin typeface="Arial" panose="020B0604020202020204" pitchFamily="34" charset="0"/>
                <a:cs typeface="Arial" panose="020B0604020202020204" pitchFamily="34" charset="0"/>
              </a:rPr>
              <a:t>(1999-2024)</a:t>
            </a:r>
            <a:endParaRPr lang="fr-BE" dirty="0"/>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fr-BE" sz="100" b="1" dirty="0">
              <a:solidFill>
                <a:prstClr val="black"/>
              </a:solidFill>
              <a:latin typeface="Arial" panose="020B0604020202020204" pitchFamily="34" charset="0"/>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BE" sz="2100" b="1" dirty="0">
                <a:solidFill>
                  <a:prstClr val="black"/>
                </a:solidFill>
                <a:latin typeface="Arial" panose="020B0604020202020204" pitchFamily="34" charset="0"/>
                <a:cs typeface="Arial" panose="020B0604020202020204" pitchFamily="34" charset="0"/>
              </a:rPr>
              <a:t>Missions</a:t>
            </a:r>
            <a:r>
              <a:rPr kumimoji="0" lang="fr-BE"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construction, entretien et modernisation de l’infrastructure ferroviaire sur l’ensemble du territoire national (= le gestionnaire d’infrastructure)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BE" sz="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BE" sz="2100" b="1" dirty="0">
                <a:solidFill>
                  <a:prstClr val="black"/>
                </a:solidFill>
                <a:latin typeface="Arial" panose="020B0604020202020204" pitchFamily="34" charset="0"/>
                <a:cs typeface="Arial" panose="020B0604020202020204" pitchFamily="34" charset="0"/>
              </a:rPr>
              <a:t>Création</a:t>
            </a:r>
            <a:r>
              <a:rPr kumimoji="0" lang="fr-BE"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le 1</a:t>
            </a:r>
            <a:r>
              <a:rPr kumimoji="0" lang="fr-BE" sz="2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er</a:t>
            </a:r>
            <a:r>
              <a:rPr kumimoji="0" lang="fr-BE" sz="2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janvier 2005 (directement issue du processus de libéralisation)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BE" sz="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BE" sz="2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BE" sz="2100" b="1"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Statut juridique </a:t>
            </a:r>
            <a:r>
              <a:rPr kumimoji="0" lang="fr-BE" sz="21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une entreprise publique autonome (EPA) sous la forme d’une société anonyme (SA) de droit public</a:t>
            </a:r>
            <a:endParaRPr lang="fr-BE" sz="2100" b="1" dirty="0"/>
          </a:p>
          <a:p>
            <a:pPr lvl="1"/>
            <a:endParaRPr lang="fr-BE" u="sng" dirty="0"/>
          </a:p>
        </p:txBody>
      </p:sp>
      <p:sp>
        <p:nvSpPr>
          <p:cNvPr id="4" name="Espace réservé du numéro de diapositive 3">
            <a:extLst>
              <a:ext uri="{FF2B5EF4-FFF2-40B4-BE49-F238E27FC236}">
                <a16:creationId xmlns:a16="http://schemas.microsoft.com/office/drawing/2014/main" id="{AF9DF3D9-7921-A0A7-F15E-7E1A3DE1F4A2}"/>
              </a:ext>
            </a:extLst>
          </p:cNvPr>
          <p:cNvSpPr>
            <a:spLocks noGrp="1"/>
          </p:cNvSpPr>
          <p:nvPr>
            <p:ph type="sldNum" sz="quarter" idx="12"/>
          </p:nvPr>
        </p:nvSpPr>
        <p:spPr/>
        <p:txBody>
          <a:bodyPr/>
          <a:lstStyle/>
          <a:p>
            <a:fld id="{6ED23637-4595-45FE-861B-E0FCACC3AB6F}" type="slidenum">
              <a:rPr lang="fr-BE" smtClean="0"/>
              <a:t>12</a:t>
            </a:fld>
            <a:endParaRPr lang="fr-BE" dirty="0"/>
          </a:p>
        </p:txBody>
      </p:sp>
      <p:pic>
        <p:nvPicPr>
          <p:cNvPr id="5" name="Picture 4" descr="Objectif - Icônes loisirs et temps libre gratuites">
            <a:extLst>
              <a:ext uri="{FF2B5EF4-FFF2-40B4-BE49-F238E27FC236}">
                <a16:creationId xmlns:a16="http://schemas.microsoft.com/office/drawing/2014/main" id="{70369B51-2556-CA3D-0DBD-3E2432A47F7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944241" y="244335"/>
            <a:ext cx="1008838" cy="10088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ome | Infrabel">
            <a:extLst>
              <a:ext uri="{FF2B5EF4-FFF2-40B4-BE49-F238E27FC236}">
                <a16:creationId xmlns:a16="http://schemas.microsoft.com/office/drawing/2014/main" id="{DE4660E2-1C41-EDF8-08C7-47F5AC679C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1284" y="5494090"/>
            <a:ext cx="4869431" cy="80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7667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2F9D2-8481-32AB-939F-C5AD3C1DE1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987847-023D-1FCF-6A33-C5D3A3625BAD}"/>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3) Design de recherche</a:t>
            </a:r>
          </a:p>
        </p:txBody>
      </p:sp>
      <p:sp>
        <p:nvSpPr>
          <p:cNvPr id="3" name="Espace réservé du contenu 2">
            <a:extLst>
              <a:ext uri="{FF2B5EF4-FFF2-40B4-BE49-F238E27FC236}">
                <a16:creationId xmlns:a16="http://schemas.microsoft.com/office/drawing/2014/main" id="{1AE1E047-4A9F-EACC-C735-336AD074E074}"/>
              </a:ext>
            </a:extLst>
          </p:cNvPr>
          <p:cNvSpPr>
            <a:spLocks noGrp="1"/>
          </p:cNvSpPr>
          <p:nvPr>
            <p:ph idx="1"/>
          </p:nvPr>
        </p:nvSpPr>
        <p:spPr>
          <a:xfrm>
            <a:off x="838200" y="1598612"/>
            <a:ext cx="10713720" cy="4351338"/>
          </a:xfrm>
        </p:spPr>
        <p:txBody>
          <a:bodyPr>
            <a:normAutofit/>
          </a:bodyPr>
          <a:lstStyle/>
          <a:p>
            <a:r>
              <a:rPr lang="fr-BE" dirty="0">
                <a:solidFill>
                  <a:srgbClr val="7030A0"/>
                </a:solidFill>
                <a:latin typeface="Arial" panose="020B0604020202020204" pitchFamily="34" charset="0"/>
                <a:cs typeface="Arial" panose="020B0604020202020204" pitchFamily="34" charset="0"/>
              </a:rPr>
              <a:t>Méthodes et matériaux empiriques</a:t>
            </a:r>
          </a:p>
          <a:p>
            <a:pPr lvl="1"/>
            <a:r>
              <a:rPr lang="fr-BE" b="1" dirty="0">
                <a:latin typeface="Arial" panose="020B0604020202020204" pitchFamily="34" charset="0"/>
                <a:cs typeface="Arial" panose="020B0604020202020204" pitchFamily="34" charset="0"/>
              </a:rPr>
              <a:t>Analyse documentaire </a:t>
            </a:r>
            <a:r>
              <a:rPr lang="fr-BE" dirty="0">
                <a:latin typeface="Arial" panose="020B0604020202020204" pitchFamily="34" charset="0"/>
                <a:cs typeface="Arial" panose="020B0604020202020204" pitchFamily="34" charset="0"/>
              </a:rPr>
              <a:t>: 62 documents en 4 catégories</a:t>
            </a:r>
          </a:p>
          <a:p>
            <a:pPr lvl="1"/>
            <a:r>
              <a:rPr lang="fr-BE" b="1" dirty="0">
                <a:latin typeface="Arial" panose="020B0604020202020204" pitchFamily="34" charset="0"/>
                <a:cs typeface="Arial" panose="020B0604020202020204" pitchFamily="34" charset="0"/>
              </a:rPr>
              <a:t>Entretiens semi-directifs </a:t>
            </a:r>
            <a:r>
              <a:rPr lang="fr-BE" dirty="0">
                <a:latin typeface="Arial" panose="020B0604020202020204" pitchFamily="34" charset="0"/>
                <a:cs typeface="Arial" panose="020B0604020202020204" pitchFamily="34" charset="0"/>
              </a:rPr>
              <a:t>: 10 entretiens et 2 phases</a:t>
            </a:r>
            <a:endParaRPr lang="fr-FR" dirty="0">
              <a:latin typeface="Arial" panose="020B0604020202020204" pitchFamily="34" charset="0"/>
              <a:cs typeface="Arial" panose="020B0604020202020204" pitchFamily="34" charset="0"/>
            </a:endParaRPr>
          </a:p>
          <a:p>
            <a:pPr lvl="1"/>
            <a:endParaRPr lang="fr-BE" u="sng" dirty="0"/>
          </a:p>
        </p:txBody>
      </p:sp>
      <p:sp>
        <p:nvSpPr>
          <p:cNvPr id="4" name="Espace réservé du numéro de diapositive 3">
            <a:extLst>
              <a:ext uri="{FF2B5EF4-FFF2-40B4-BE49-F238E27FC236}">
                <a16:creationId xmlns:a16="http://schemas.microsoft.com/office/drawing/2014/main" id="{B32C9F85-7519-FEEE-4E8A-03938916CCC6}"/>
              </a:ext>
            </a:extLst>
          </p:cNvPr>
          <p:cNvSpPr>
            <a:spLocks noGrp="1"/>
          </p:cNvSpPr>
          <p:nvPr>
            <p:ph type="sldNum" sz="quarter" idx="12"/>
          </p:nvPr>
        </p:nvSpPr>
        <p:spPr/>
        <p:txBody>
          <a:bodyPr/>
          <a:lstStyle/>
          <a:p>
            <a:fld id="{6ED23637-4595-45FE-861B-E0FCACC3AB6F}" type="slidenum">
              <a:rPr lang="fr-BE" smtClean="0"/>
              <a:t>13</a:t>
            </a:fld>
            <a:endParaRPr lang="fr-BE" dirty="0"/>
          </a:p>
        </p:txBody>
      </p:sp>
      <p:pic>
        <p:nvPicPr>
          <p:cNvPr id="5" name="Picture 4" descr="Objectif - Icônes loisirs et temps libre gratuites">
            <a:extLst>
              <a:ext uri="{FF2B5EF4-FFF2-40B4-BE49-F238E27FC236}">
                <a16:creationId xmlns:a16="http://schemas.microsoft.com/office/drawing/2014/main" id="{92727EF0-AFEF-471C-CC11-33B8C1BA52A0}"/>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44241" y="244335"/>
            <a:ext cx="1008838" cy="100883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E3C0CAC9-A391-B4D9-0D8C-9A3CE51184EB}"/>
              </a:ext>
            </a:extLst>
          </p:cNvPr>
          <p:cNvPicPr>
            <a:picLocks noChangeAspect="1"/>
          </p:cNvPicPr>
          <p:nvPr/>
        </p:nvPicPr>
        <p:blipFill>
          <a:blip r:embed="rId3"/>
          <a:srcRect r="12346"/>
          <a:stretch/>
        </p:blipFill>
        <p:spPr>
          <a:xfrm>
            <a:off x="3513700" y="3188143"/>
            <a:ext cx="7934960" cy="3107246"/>
          </a:xfrm>
          <a:prstGeom prst="rect">
            <a:avLst/>
          </a:prstGeom>
        </p:spPr>
      </p:pic>
      <p:pic>
        <p:nvPicPr>
          <p:cNvPr id="15" name="Image 14">
            <a:extLst>
              <a:ext uri="{FF2B5EF4-FFF2-40B4-BE49-F238E27FC236}">
                <a16:creationId xmlns:a16="http://schemas.microsoft.com/office/drawing/2014/main" id="{6110CE30-FD14-AD64-A942-90032F9EE611}"/>
              </a:ext>
            </a:extLst>
          </p:cNvPr>
          <p:cNvPicPr>
            <a:picLocks noChangeAspect="1"/>
          </p:cNvPicPr>
          <p:nvPr/>
        </p:nvPicPr>
        <p:blipFill>
          <a:blip r:embed="rId4"/>
          <a:stretch>
            <a:fillRect/>
          </a:stretch>
        </p:blipFill>
        <p:spPr>
          <a:xfrm>
            <a:off x="1059095" y="3242067"/>
            <a:ext cx="1746827" cy="2999398"/>
          </a:xfrm>
          <a:prstGeom prst="rect">
            <a:avLst/>
          </a:prstGeom>
        </p:spPr>
      </p:pic>
      <mc:AlternateContent xmlns:mc="http://schemas.openxmlformats.org/markup-compatibility/2006" xmlns:p14="http://schemas.microsoft.com/office/powerpoint/2010/main">
        <mc:Choice Requires="p14">
          <p:contentPart p14:bwMode="auto" r:id="rId5">
            <p14:nvContentPartPr>
              <p14:cNvPr id="20" name="Encre 19">
                <a:extLst>
                  <a:ext uri="{FF2B5EF4-FFF2-40B4-BE49-F238E27FC236}">
                    <a16:creationId xmlns:a16="http://schemas.microsoft.com/office/drawing/2014/main" id="{F83858C6-623F-E186-E4A3-3DFDFF7BE5A3}"/>
                  </a:ext>
                </a:extLst>
              </p14:cNvPr>
              <p14:cNvContentPartPr/>
              <p14:nvPr/>
            </p14:nvContentPartPr>
            <p14:xfrm>
              <a:off x="10764480" y="4221360"/>
              <a:ext cx="643320" cy="91800"/>
            </p14:xfrm>
          </p:contentPart>
        </mc:Choice>
        <mc:Fallback xmlns="">
          <p:pic>
            <p:nvPicPr>
              <p:cNvPr id="20" name="Encre 19">
                <a:extLst>
                  <a:ext uri="{FF2B5EF4-FFF2-40B4-BE49-F238E27FC236}">
                    <a16:creationId xmlns:a16="http://schemas.microsoft.com/office/drawing/2014/main" id="{F83858C6-623F-E186-E4A3-3DFDFF7BE5A3}"/>
                  </a:ext>
                </a:extLst>
              </p:cNvPr>
              <p:cNvPicPr/>
              <p:nvPr/>
            </p:nvPicPr>
            <p:blipFill>
              <a:blip r:embed="rId6"/>
              <a:stretch>
                <a:fillRect/>
              </a:stretch>
            </p:blipFill>
            <p:spPr>
              <a:xfrm>
                <a:off x="10701480" y="4158360"/>
                <a:ext cx="768960" cy="217440"/>
              </a:xfrm>
              <a:prstGeom prst="rect">
                <a:avLst/>
              </a:prstGeom>
            </p:spPr>
          </p:pic>
        </mc:Fallback>
      </mc:AlternateContent>
    </p:spTree>
    <p:extLst>
      <p:ext uri="{BB962C8B-B14F-4D97-AF65-F5344CB8AC3E}">
        <p14:creationId xmlns:p14="http://schemas.microsoft.com/office/powerpoint/2010/main" val="12664796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C320D1-4C49-B8E9-8DB6-20CBCF699B0E}"/>
              </a:ext>
            </a:extLst>
          </p:cNvPr>
          <p:cNvSpPr>
            <a:spLocks noGrp="1"/>
          </p:cNvSpPr>
          <p:nvPr>
            <p:ph type="title"/>
          </p:nvPr>
        </p:nvSpPr>
        <p:spPr>
          <a:xfrm>
            <a:off x="878503" y="-548269"/>
            <a:ext cx="10515600" cy="2852737"/>
          </a:xfrm>
        </p:spPr>
        <p:txBody>
          <a:bodyPr>
            <a:normAutofit/>
          </a:bodyPr>
          <a:lstStyle/>
          <a:p>
            <a:r>
              <a:rPr lang="fr-BE" sz="5800" dirty="0">
                <a:latin typeface="Arial" panose="020B0604020202020204" pitchFamily="34" charset="0"/>
                <a:cs typeface="Arial" panose="020B0604020202020204" pitchFamily="34" charset="0"/>
              </a:rPr>
              <a:t>4) Résultats</a:t>
            </a:r>
          </a:p>
        </p:txBody>
      </p:sp>
      <p:pic>
        <p:nvPicPr>
          <p:cNvPr id="6146" name="Picture 2" descr="Organisation - Icônes entreprise gratui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455" y="2914519"/>
            <a:ext cx="2587625" cy="2587626"/>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Budget - Icônes commerce et shopping gratuit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2164" y="3222429"/>
            <a:ext cx="2279715" cy="227971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cône de glyphe de gestion des ressources humaines. symbole de la  silhouette. embauche de personnel. emploi. service de recrutement. main  avec personne. espace négatif. illustration vectorielle isolée 5680304 Art  vectoriel chez Vecteezy">
            <a:extLst>
              <a:ext uri="{FF2B5EF4-FFF2-40B4-BE49-F238E27FC236}">
                <a16:creationId xmlns:a16="http://schemas.microsoft.com/office/drawing/2014/main" id="{1A7BBE9A-6C0E-15C2-A2C8-3F73C29DB23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32" t="13780" r="6106" b="13778"/>
          <a:stretch/>
        </p:blipFill>
        <p:spPr bwMode="auto">
          <a:xfrm>
            <a:off x="8219441" y="2914519"/>
            <a:ext cx="3027680" cy="2587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325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C320D1-4C49-B8E9-8DB6-20CBCF699B0E}"/>
              </a:ext>
            </a:extLst>
          </p:cNvPr>
          <p:cNvSpPr>
            <a:spLocks noGrp="1"/>
          </p:cNvSpPr>
          <p:nvPr>
            <p:ph type="title"/>
          </p:nvPr>
        </p:nvSpPr>
        <p:spPr>
          <a:xfrm>
            <a:off x="878503" y="-548269"/>
            <a:ext cx="10515600" cy="2852737"/>
          </a:xfrm>
        </p:spPr>
        <p:txBody>
          <a:bodyPr>
            <a:normAutofit/>
          </a:bodyPr>
          <a:lstStyle/>
          <a:p>
            <a:r>
              <a:rPr lang="fr-BE" sz="5800" dirty="0">
                <a:latin typeface="Arial" panose="020B0604020202020204" pitchFamily="34" charset="0"/>
                <a:cs typeface="Arial" panose="020B0604020202020204" pitchFamily="34" charset="0"/>
              </a:rPr>
              <a:t>4) Résultats</a:t>
            </a:r>
          </a:p>
        </p:txBody>
      </p:sp>
      <p:pic>
        <p:nvPicPr>
          <p:cNvPr id="6146" name="Picture 2" descr="Organisation - Icônes entreprise gratui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455" y="2914519"/>
            <a:ext cx="2587625" cy="258762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4488110" y="3640822"/>
            <a:ext cx="6459523" cy="830997"/>
          </a:xfrm>
          <a:prstGeom prst="rect">
            <a:avLst/>
          </a:prstGeom>
          <a:noFill/>
        </p:spPr>
        <p:txBody>
          <a:bodyPr wrap="square" rtlCol="0">
            <a:spAutoFit/>
          </a:bodyPr>
          <a:lstStyle/>
          <a:p>
            <a:pPr algn="ctr"/>
            <a:r>
              <a:rPr lang="fr-BE" sz="4800" dirty="0">
                <a:solidFill>
                  <a:srgbClr val="7030A0"/>
                </a:solidFill>
                <a:latin typeface="Arial" panose="020B0604020202020204" pitchFamily="34" charset="0"/>
                <a:cs typeface="Arial" panose="020B0604020202020204" pitchFamily="34" charset="0"/>
              </a:rPr>
              <a:t>(I) Organisation</a:t>
            </a:r>
          </a:p>
        </p:txBody>
      </p:sp>
    </p:spTree>
    <p:extLst>
      <p:ext uri="{BB962C8B-B14F-4D97-AF65-F5344CB8AC3E}">
        <p14:creationId xmlns:p14="http://schemas.microsoft.com/office/powerpoint/2010/main" val="3208783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FA43B-854B-3563-483D-35C5A07230A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139F851-EE20-580B-C2AE-F0AAFA9C82A0}"/>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4.1) Organisation</a:t>
            </a:r>
          </a:p>
        </p:txBody>
      </p:sp>
      <p:sp>
        <p:nvSpPr>
          <p:cNvPr id="3" name="Espace réservé du contenu 2">
            <a:extLst>
              <a:ext uri="{FF2B5EF4-FFF2-40B4-BE49-F238E27FC236}">
                <a16:creationId xmlns:a16="http://schemas.microsoft.com/office/drawing/2014/main" id="{6D839A58-4889-40AD-762B-28D327428180}"/>
              </a:ext>
            </a:extLst>
          </p:cNvPr>
          <p:cNvSpPr>
            <a:spLocks noGrp="1"/>
          </p:cNvSpPr>
          <p:nvPr>
            <p:ph idx="1"/>
          </p:nvPr>
        </p:nvSpPr>
        <p:spPr>
          <a:xfrm>
            <a:off x="865568" y="2370137"/>
            <a:ext cx="10713720" cy="4351338"/>
          </a:xfrm>
        </p:spPr>
        <p:txBody>
          <a:bodyPr>
            <a:normAutofit/>
          </a:bodyPr>
          <a:lstStyle/>
          <a:p>
            <a:r>
              <a:rPr lang="fr-FR" dirty="0">
                <a:solidFill>
                  <a:srgbClr val="7030A0"/>
                </a:solidFill>
                <a:latin typeface="Arial" panose="020B0604020202020204" pitchFamily="34" charset="0"/>
                <a:cs typeface="Arial" panose="020B0604020202020204" pitchFamily="34" charset="0"/>
              </a:rPr>
              <a:t>La scission des monopoles nationaux historiques</a:t>
            </a:r>
            <a:endParaRPr lang="fr-BE" dirty="0">
              <a:solidFill>
                <a:srgbClr val="7030A0"/>
              </a:solidFill>
              <a:latin typeface="Arial" panose="020B0604020202020204" pitchFamily="34" charset="0"/>
              <a:cs typeface="Arial" panose="020B0604020202020204" pitchFamily="34" charset="0"/>
            </a:endParaRPr>
          </a:p>
          <a:p>
            <a:pPr lvl="1"/>
            <a:r>
              <a:rPr lang="fr-BE" b="1" dirty="0">
                <a:latin typeface="Arial" panose="020B0604020202020204" pitchFamily="34" charset="0"/>
                <a:cs typeface="Arial" panose="020B0604020202020204" pitchFamily="34" charset="0"/>
              </a:rPr>
              <a:t>3 trajectoires de séparation </a:t>
            </a:r>
            <a:r>
              <a:rPr lang="fr-BE" dirty="0">
                <a:latin typeface="Arial" panose="020B0604020202020204" pitchFamily="34" charset="0"/>
                <a:cs typeface="Arial" panose="020B0604020202020204" pitchFamily="34" charset="0"/>
              </a:rPr>
              <a:t>entre un opérateur de transport et un gestionnaire d’infrastructure (</a:t>
            </a:r>
            <a:r>
              <a:rPr lang="fr-BE" i="1" dirty="0">
                <a:latin typeface="Arial" panose="020B0604020202020204" pitchFamily="34" charset="0"/>
                <a:cs typeface="Arial" panose="020B0604020202020204" pitchFamily="34" charset="0"/>
              </a:rPr>
              <a:t>cf. supra</a:t>
            </a:r>
            <a:r>
              <a:rPr lang="fr-BE" dirty="0">
                <a:latin typeface="Arial" panose="020B0604020202020204" pitchFamily="34" charset="0"/>
                <a:cs typeface="Arial" panose="020B0604020202020204" pitchFamily="34" charset="0"/>
              </a:rPr>
              <a:t>)</a:t>
            </a:r>
          </a:p>
          <a:p>
            <a:pPr lvl="1"/>
            <a:endParaRPr lang="fr-BE" sz="500" dirty="0">
              <a:latin typeface="Arial" panose="020B0604020202020204" pitchFamily="34" charset="0"/>
              <a:cs typeface="Arial" panose="020B0604020202020204" pitchFamily="34" charset="0"/>
            </a:endParaRPr>
          </a:p>
          <a:p>
            <a:pPr lvl="1"/>
            <a:r>
              <a:rPr lang="fr-BE" b="1" dirty="0">
                <a:latin typeface="Arial" panose="020B0604020202020204" pitchFamily="34" charset="0"/>
                <a:cs typeface="Arial" panose="020B0604020202020204" pitchFamily="34" charset="0"/>
              </a:rPr>
              <a:t>En Belgique</a:t>
            </a:r>
            <a:r>
              <a:rPr lang="fr-BE" dirty="0">
                <a:latin typeface="Arial" panose="020B0604020202020204" pitchFamily="34" charset="0"/>
                <a:cs typeface="Arial" panose="020B0604020202020204" pitchFamily="34" charset="0"/>
              </a:rPr>
              <a:t>, deux phases importantes se sont succédées :</a:t>
            </a:r>
          </a:p>
          <a:p>
            <a:pPr lvl="2"/>
            <a:r>
              <a:rPr lang="fr-BE" dirty="0">
                <a:latin typeface="Arial" panose="020B0604020202020204" pitchFamily="34" charset="0"/>
                <a:cs typeface="Arial" panose="020B0604020202020204" pitchFamily="34" charset="0"/>
              </a:rPr>
              <a:t>Phase 1 : </a:t>
            </a:r>
            <a:r>
              <a:rPr lang="fr-BE" u="sng" dirty="0">
                <a:latin typeface="Arial" panose="020B0604020202020204" pitchFamily="34" charset="0"/>
                <a:cs typeface="Arial" panose="020B0604020202020204" pitchFamily="34" charset="0"/>
              </a:rPr>
              <a:t>structure tricéphale</a:t>
            </a:r>
            <a:r>
              <a:rPr lang="fr-BE" dirty="0">
                <a:latin typeface="Arial" panose="020B0604020202020204" pitchFamily="34" charset="0"/>
                <a:cs typeface="Arial" panose="020B0604020202020204" pitchFamily="34" charset="0"/>
              </a:rPr>
              <a:t> (2005-2013) = </a:t>
            </a:r>
            <a:r>
              <a:rPr lang="fr-BE" b="1" dirty="0">
                <a:solidFill>
                  <a:srgbClr val="7030A0"/>
                </a:solidFill>
                <a:latin typeface="Arial" panose="020B0604020202020204" pitchFamily="34" charset="0"/>
                <a:cs typeface="Arial" panose="020B0604020202020204" pitchFamily="34" charset="0"/>
              </a:rPr>
              <a:t>séparation « organisationnelle »</a:t>
            </a:r>
          </a:p>
          <a:p>
            <a:pPr lvl="2"/>
            <a:r>
              <a:rPr lang="fr-BE" dirty="0">
                <a:latin typeface="Arial" panose="020B0604020202020204" pitchFamily="34" charset="0"/>
                <a:cs typeface="Arial" panose="020B0604020202020204" pitchFamily="34" charset="0"/>
              </a:rPr>
              <a:t>Phase 2 : </a:t>
            </a:r>
            <a:r>
              <a:rPr lang="fr-BE" u="sng" dirty="0">
                <a:latin typeface="Arial" panose="020B0604020202020204" pitchFamily="34" charset="0"/>
                <a:cs typeface="Arial" panose="020B0604020202020204" pitchFamily="34" charset="0"/>
              </a:rPr>
              <a:t>structure bicéphale</a:t>
            </a:r>
            <a:r>
              <a:rPr lang="fr-BE" dirty="0">
                <a:latin typeface="Arial" panose="020B0604020202020204" pitchFamily="34" charset="0"/>
                <a:cs typeface="Arial" panose="020B0604020202020204" pitchFamily="34" charset="0"/>
              </a:rPr>
              <a:t> (depuis 2014) = </a:t>
            </a:r>
            <a:r>
              <a:rPr lang="fr-BE" b="1" dirty="0">
                <a:solidFill>
                  <a:srgbClr val="7030A0"/>
                </a:solidFill>
                <a:latin typeface="Arial" panose="020B0604020202020204" pitchFamily="34" charset="0"/>
                <a:cs typeface="Arial" panose="020B0604020202020204" pitchFamily="34" charset="0"/>
              </a:rPr>
              <a:t>séparation « institutionnelle »</a:t>
            </a:r>
            <a:endParaRPr lang="fr-BE" b="1" dirty="0">
              <a:solidFill>
                <a:srgbClr val="7030A0"/>
              </a:solidFill>
            </a:endParaRPr>
          </a:p>
          <a:p>
            <a:pPr lvl="1"/>
            <a:endParaRPr lang="fr-BE" dirty="0">
              <a:latin typeface="Arial" panose="020B0604020202020204" pitchFamily="34" charset="0"/>
              <a:cs typeface="Arial" panose="020B0604020202020204" pitchFamily="34" charset="0"/>
            </a:endParaRPr>
          </a:p>
          <a:p>
            <a:pPr lvl="1"/>
            <a:endParaRPr lang="fr-BE" u="sng" dirty="0"/>
          </a:p>
        </p:txBody>
      </p:sp>
      <p:sp>
        <p:nvSpPr>
          <p:cNvPr id="4" name="Espace réservé du numéro de diapositive 3">
            <a:extLst>
              <a:ext uri="{FF2B5EF4-FFF2-40B4-BE49-F238E27FC236}">
                <a16:creationId xmlns:a16="http://schemas.microsoft.com/office/drawing/2014/main" id="{4E452D4F-F51C-4D7B-131B-2F30EF79B332}"/>
              </a:ext>
            </a:extLst>
          </p:cNvPr>
          <p:cNvSpPr>
            <a:spLocks noGrp="1"/>
          </p:cNvSpPr>
          <p:nvPr>
            <p:ph type="sldNum" sz="quarter" idx="12"/>
          </p:nvPr>
        </p:nvSpPr>
        <p:spPr/>
        <p:txBody>
          <a:bodyPr/>
          <a:lstStyle/>
          <a:p>
            <a:fld id="{6ED23637-4595-45FE-861B-E0FCACC3AB6F}" type="slidenum">
              <a:rPr lang="fr-BE" smtClean="0"/>
              <a:t>16</a:t>
            </a:fld>
            <a:endParaRPr lang="fr-BE" dirty="0"/>
          </a:p>
        </p:txBody>
      </p:sp>
      <mc:AlternateContent xmlns:mc="http://schemas.openxmlformats.org/markup-compatibility/2006" xmlns:p14="http://schemas.microsoft.com/office/powerpoint/2010/main">
        <mc:Choice Requires="p14">
          <p:contentPart p14:bwMode="auto" r:id="rId3">
            <p14:nvContentPartPr>
              <p14:cNvPr id="20" name="Encre 19">
                <a:extLst>
                  <a:ext uri="{FF2B5EF4-FFF2-40B4-BE49-F238E27FC236}">
                    <a16:creationId xmlns:a16="http://schemas.microsoft.com/office/drawing/2014/main" id="{7D84C93A-D3DA-C8FD-5FBF-4A7FDF42EC88}"/>
                  </a:ext>
                </a:extLst>
              </p14:cNvPr>
              <p14:cNvContentPartPr/>
              <p14:nvPr/>
            </p14:nvContentPartPr>
            <p14:xfrm>
              <a:off x="10764480" y="4221360"/>
              <a:ext cx="643320" cy="91800"/>
            </p14:xfrm>
          </p:contentPart>
        </mc:Choice>
        <mc:Fallback xmlns="">
          <p:pic>
            <p:nvPicPr>
              <p:cNvPr id="20" name="Encre 19">
                <a:extLst>
                  <a:ext uri="{FF2B5EF4-FFF2-40B4-BE49-F238E27FC236}">
                    <a16:creationId xmlns:a16="http://schemas.microsoft.com/office/drawing/2014/main" id="{7D84C93A-D3DA-C8FD-5FBF-4A7FDF42EC88}"/>
                  </a:ext>
                </a:extLst>
              </p:cNvPr>
              <p:cNvPicPr/>
              <p:nvPr/>
            </p:nvPicPr>
            <p:blipFill>
              <a:blip r:embed="rId4"/>
              <a:stretch>
                <a:fillRect/>
              </a:stretch>
            </p:blipFill>
            <p:spPr>
              <a:xfrm>
                <a:off x="10701480" y="4158360"/>
                <a:ext cx="768960" cy="217440"/>
              </a:xfrm>
              <a:prstGeom prst="rect">
                <a:avLst/>
              </a:prstGeom>
            </p:spPr>
          </p:pic>
        </mc:Fallback>
      </mc:AlternateContent>
      <p:pic>
        <p:nvPicPr>
          <p:cNvPr id="6" name="Picture 2" descr="Organisation - Icônes entreprise gratuites">
            <a:extLst>
              <a:ext uri="{FF2B5EF4-FFF2-40B4-BE49-F238E27FC236}">
                <a16:creationId xmlns:a16="http://schemas.microsoft.com/office/drawing/2014/main" id="{E8C049DD-9434-9B24-27C1-2CE08D358231}"/>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355445" y="208717"/>
            <a:ext cx="1223843" cy="1223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851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4E749-0EE5-2101-0B06-D7871AE4E1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C2BA54-56DB-9A56-B735-5D0D39EE69DA}"/>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4.1) Organisation</a:t>
            </a:r>
          </a:p>
        </p:txBody>
      </p:sp>
      <p:sp>
        <p:nvSpPr>
          <p:cNvPr id="3" name="Espace réservé du contenu 2">
            <a:extLst>
              <a:ext uri="{FF2B5EF4-FFF2-40B4-BE49-F238E27FC236}">
                <a16:creationId xmlns:a16="http://schemas.microsoft.com/office/drawing/2014/main" id="{298EDB32-A1E0-04FA-47E0-DA0848C00CC2}"/>
              </a:ext>
            </a:extLst>
          </p:cNvPr>
          <p:cNvSpPr>
            <a:spLocks noGrp="1"/>
          </p:cNvSpPr>
          <p:nvPr>
            <p:ph idx="1"/>
          </p:nvPr>
        </p:nvSpPr>
        <p:spPr>
          <a:xfrm>
            <a:off x="838200" y="1598612"/>
            <a:ext cx="10713720" cy="4351338"/>
          </a:xfrm>
        </p:spPr>
        <p:txBody>
          <a:bodyPr>
            <a:normAutofit/>
          </a:bodyPr>
          <a:lstStyle/>
          <a:p>
            <a:r>
              <a:rPr lang="fr-FR" dirty="0">
                <a:solidFill>
                  <a:srgbClr val="7030A0"/>
                </a:solidFill>
                <a:latin typeface="Arial" panose="020B0604020202020204" pitchFamily="34" charset="0"/>
                <a:cs typeface="Arial" panose="020B0604020202020204" pitchFamily="34" charset="0"/>
              </a:rPr>
              <a:t>La scission des monopoles nationaux historiques</a:t>
            </a:r>
            <a:endParaRPr lang="fr-BE" dirty="0">
              <a:solidFill>
                <a:srgbClr val="7030A0"/>
              </a:solidFill>
              <a:latin typeface="Arial" panose="020B0604020202020204" pitchFamily="34" charset="0"/>
              <a:cs typeface="Arial" panose="020B0604020202020204" pitchFamily="34" charset="0"/>
            </a:endParaRPr>
          </a:p>
          <a:p>
            <a:pPr lvl="1"/>
            <a:endParaRPr lang="fr-BE" sz="500" dirty="0">
              <a:latin typeface="Arial" panose="020B0604020202020204" pitchFamily="34" charset="0"/>
              <a:cs typeface="Arial" panose="020B0604020202020204" pitchFamily="34" charset="0"/>
            </a:endParaRPr>
          </a:p>
          <a:p>
            <a:pPr lvl="1"/>
            <a:endParaRPr lang="fr-BE" dirty="0">
              <a:latin typeface="Arial" panose="020B0604020202020204" pitchFamily="34" charset="0"/>
              <a:cs typeface="Arial" panose="020B0604020202020204" pitchFamily="34" charset="0"/>
            </a:endParaRPr>
          </a:p>
          <a:p>
            <a:pPr lvl="1"/>
            <a:endParaRPr lang="fr-BE" u="sng" dirty="0"/>
          </a:p>
        </p:txBody>
      </p:sp>
      <p:sp>
        <p:nvSpPr>
          <p:cNvPr id="4" name="Espace réservé du numéro de diapositive 3">
            <a:extLst>
              <a:ext uri="{FF2B5EF4-FFF2-40B4-BE49-F238E27FC236}">
                <a16:creationId xmlns:a16="http://schemas.microsoft.com/office/drawing/2014/main" id="{9FF8AB38-B0DF-1CBC-AC0B-C86B9938E89D}"/>
              </a:ext>
            </a:extLst>
          </p:cNvPr>
          <p:cNvSpPr>
            <a:spLocks noGrp="1"/>
          </p:cNvSpPr>
          <p:nvPr>
            <p:ph type="sldNum" sz="quarter" idx="12"/>
          </p:nvPr>
        </p:nvSpPr>
        <p:spPr/>
        <p:txBody>
          <a:bodyPr/>
          <a:lstStyle/>
          <a:p>
            <a:fld id="{6ED23637-4595-45FE-861B-E0FCACC3AB6F}" type="slidenum">
              <a:rPr lang="fr-BE" smtClean="0"/>
              <a:t>17</a:t>
            </a:fld>
            <a:endParaRPr lang="fr-BE" dirty="0"/>
          </a:p>
        </p:txBody>
      </p:sp>
      <mc:AlternateContent xmlns:mc="http://schemas.openxmlformats.org/markup-compatibility/2006" xmlns:p14="http://schemas.microsoft.com/office/powerpoint/2010/main">
        <mc:Choice Requires="p14">
          <p:contentPart p14:bwMode="auto" r:id="rId2">
            <p14:nvContentPartPr>
              <p14:cNvPr id="20" name="Encre 19">
                <a:extLst>
                  <a:ext uri="{FF2B5EF4-FFF2-40B4-BE49-F238E27FC236}">
                    <a16:creationId xmlns:a16="http://schemas.microsoft.com/office/drawing/2014/main" id="{6D40C978-96B4-012C-F787-4593F005D34A}"/>
                  </a:ext>
                </a:extLst>
              </p14:cNvPr>
              <p14:cNvContentPartPr/>
              <p14:nvPr/>
            </p14:nvContentPartPr>
            <p14:xfrm>
              <a:off x="10764480" y="4221360"/>
              <a:ext cx="643320" cy="91800"/>
            </p14:xfrm>
          </p:contentPart>
        </mc:Choice>
        <mc:Fallback xmlns="">
          <p:pic>
            <p:nvPicPr>
              <p:cNvPr id="20" name="Encre 19">
                <a:extLst>
                  <a:ext uri="{FF2B5EF4-FFF2-40B4-BE49-F238E27FC236}">
                    <a16:creationId xmlns:a16="http://schemas.microsoft.com/office/drawing/2014/main" id="{6D40C978-96B4-012C-F787-4593F005D34A}"/>
                  </a:ext>
                </a:extLst>
              </p:cNvPr>
              <p:cNvPicPr/>
              <p:nvPr/>
            </p:nvPicPr>
            <p:blipFill>
              <a:blip r:embed="rId3"/>
              <a:stretch>
                <a:fillRect/>
              </a:stretch>
            </p:blipFill>
            <p:spPr>
              <a:xfrm>
                <a:off x="10701480" y="4158360"/>
                <a:ext cx="768960" cy="217440"/>
              </a:xfrm>
              <a:prstGeom prst="rect">
                <a:avLst/>
              </a:prstGeom>
            </p:spPr>
          </p:pic>
        </mc:Fallback>
      </mc:AlternateContent>
      <p:pic>
        <p:nvPicPr>
          <p:cNvPr id="6" name="Picture 2" descr="Organisation - Icônes entreprise gratuites">
            <a:extLst>
              <a:ext uri="{FF2B5EF4-FFF2-40B4-BE49-F238E27FC236}">
                <a16:creationId xmlns:a16="http://schemas.microsoft.com/office/drawing/2014/main" id="{4D75DFEB-1F20-862B-FC3A-0953DCC89964}"/>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355445" y="208717"/>
            <a:ext cx="1223843" cy="122384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883FA1F3-E4D0-1CCF-110F-D65FA70BB3BD}"/>
              </a:ext>
            </a:extLst>
          </p:cNvPr>
          <p:cNvPicPr>
            <a:picLocks noChangeAspect="1"/>
          </p:cNvPicPr>
          <p:nvPr/>
        </p:nvPicPr>
        <p:blipFill>
          <a:blip r:embed="rId5"/>
          <a:stretch>
            <a:fillRect/>
          </a:stretch>
        </p:blipFill>
        <p:spPr>
          <a:xfrm>
            <a:off x="551314" y="2740498"/>
            <a:ext cx="6369512" cy="3145323"/>
          </a:xfrm>
          <a:prstGeom prst="rect">
            <a:avLst/>
          </a:prstGeom>
        </p:spPr>
      </p:pic>
      <p:sp>
        <p:nvSpPr>
          <p:cNvPr id="7" name="ZoneTexte 6">
            <a:extLst>
              <a:ext uri="{FF2B5EF4-FFF2-40B4-BE49-F238E27FC236}">
                <a16:creationId xmlns:a16="http://schemas.microsoft.com/office/drawing/2014/main" id="{5302EB1C-F863-676A-0152-14A98D9A864C}"/>
              </a:ext>
            </a:extLst>
          </p:cNvPr>
          <p:cNvSpPr txBox="1"/>
          <p:nvPr/>
        </p:nvSpPr>
        <p:spPr>
          <a:xfrm>
            <a:off x="7265017" y="2310187"/>
            <a:ext cx="4096140" cy="4154984"/>
          </a:xfrm>
          <a:prstGeom prst="rect">
            <a:avLst/>
          </a:prstGeom>
          <a:noFill/>
        </p:spPr>
        <p:txBody>
          <a:bodyPr wrap="square" rtlCol="0">
            <a:spAutoFit/>
          </a:bodyPr>
          <a:lstStyle/>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Le « Groupe SNCB » </a:t>
            </a:r>
            <a:r>
              <a:rPr lang="fr-BE" sz="2000"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SNCB Holding</a:t>
            </a:r>
            <a:r>
              <a:rPr lang="fr-BE" sz="1700" dirty="0">
                <a:latin typeface="Arial" panose="020B0604020202020204" pitchFamily="34" charset="0"/>
                <a:cs typeface="Arial" panose="020B0604020202020204" pitchFamily="34" charset="0"/>
              </a:rPr>
              <a:t> : structure faîtière</a:t>
            </a: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SNCB</a:t>
            </a:r>
            <a:r>
              <a:rPr lang="fr-BE" sz="1700" dirty="0">
                <a:latin typeface="Arial" panose="020B0604020202020204" pitchFamily="34" charset="0"/>
                <a:cs typeface="Arial" panose="020B0604020202020204" pitchFamily="34" charset="0"/>
              </a:rPr>
              <a:t> : opérateur</a:t>
            </a: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Infrabel</a:t>
            </a:r>
            <a:r>
              <a:rPr lang="fr-BE" sz="1700" dirty="0">
                <a:latin typeface="Arial" panose="020B0604020202020204" pitchFamily="34" charset="0"/>
                <a:cs typeface="Arial" panose="020B0604020202020204" pitchFamily="34" charset="0"/>
              </a:rPr>
              <a:t> : gestionnaire</a:t>
            </a:r>
          </a:p>
          <a:p>
            <a:pPr lvl="1"/>
            <a:endParaRPr lang="fr-BE"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Arguments pour ce choix :</a:t>
            </a: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Répartition de la dette</a:t>
            </a: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Demande syndicale</a:t>
            </a: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Rationalisation</a:t>
            </a:r>
          </a:p>
          <a:p>
            <a:pPr lvl="1"/>
            <a:endParaRPr lang="fr-BE"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Plusieurs critiques :</a:t>
            </a:r>
            <a:endParaRPr lang="fr-BE"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Répartition incohérente des tâches et des actifs</a:t>
            </a: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Problème de collaboration entre les trois sociétés</a:t>
            </a:r>
          </a:p>
        </p:txBody>
      </p:sp>
      <p:sp>
        <p:nvSpPr>
          <p:cNvPr id="8" name="Ellipse 7">
            <a:extLst>
              <a:ext uri="{FF2B5EF4-FFF2-40B4-BE49-F238E27FC236}">
                <a16:creationId xmlns:a16="http://schemas.microsoft.com/office/drawing/2014/main" id="{22F23DAF-6C3C-0B3A-8E95-7A2CB351545C}"/>
              </a:ext>
            </a:extLst>
          </p:cNvPr>
          <p:cNvSpPr/>
          <p:nvPr/>
        </p:nvSpPr>
        <p:spPr>
          <a:xfrm>
            <a:off x="5852998" y="2591310"/>
            <a:ext cx="914400" cy="597159"/>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ZoneTexte 8">
            <a:extLst>
              <a:ext uri="{FF2B5EF4-FFF2-40B4-BE49-F238E27FC236}">
                <a16:creationId xmlns:a16="http://schemas.microsoft.com/office/drawing/2014/main" id="{507E4F56-007E-AB5B-65FE-9F428C193EF0}"/>
              </a:ext>
            </a:extLst>
          </p:cNvPr>
          <p:cNvSpPr txBox="1"/>
          <p:nvPr/>
        </p:nvSpPr>
        <p:spPr>
          <a:xfrm>
            <a:off x="5826715" y="2221978"/>
            <a:ext cx="1558212" cy="369332"/>
          </a:xfrm>
          <a:prstGeom prst="rect">
            <a:avLst/>
          </a:prstGeom>
          <a:noFill/>
        </p:spPr>
        <p:txBody>
          <a:bodyPr wrap="square" rtlCol="0">
            <a:spAutoFit/>
          </a:bodyPr>
          <a:lstStyle/>
          <a:p>
            <a:r>
              <a:rPr lang="fr-BE" u="sng" dirty="0">
                <a:solidFill>
                  <a:srgbClr val="C00000"/>
                </a:solidFill>
                <a:latin typeface="Arial" panose="020B0604020202020204" pitchFamily="34" charset="0"/>
                <a:cs typeface="Arial" panose="020B0604020202020204" pitchFamily="34" charset="0"/>
              </a:rPr>
              <a:t>Phase 1</a:t>
            </a:r>
          </a:p>
        </p:txBody>
      </p:sp>
    </p:spTree>
    <p:extLst>
      <p:ext uri="{BB962C8B-B14F-4D97-AF65-F5344CB8AC3E}">
        <p14:creationId xmlns:p14="http://schemas.microsoft.com/office/powerpoint/2010/main" val="23814177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E2103-4A10-1E9B-E6B1-954C52B21C32}"/>
            </a:ext>
          </a:extLst>
        </p:cNvPr>
        <p:cNvGrpSpPr/>
        <p:nvPr/>
      </p:nvGrpSpPr>
      <p:grpSpPr>
        <a:xfrm>
          <a:off x="0" y="0"/>
          <a:ext cx="0" cy="0"/>
          <a:chOff x="0" y="0"/>
          <a:chExt cx="0" cy="0"/>
        </a:xfrm>
      </p:grpSpPr>
      <p:pic>
        <p:nvPicPr>
          <p:cNvPr id="10" name="Image 9">
            <a:extLst>
              <a:ext uri="{FF2B5EF4-FFF2-40B4-BE49-F238E27FC236}">
                <a16:creationId xmlns:a16="http://schemas.microsoft.com/office/drawing/2014/main" id="{B41656D9-03F6-31A3-34E2-0D10B9962F2D}"/>
              </a:ext>
            </a:extLst>
          </p:cNvPr>
          <p:cNvPicPr>
            <a:picLocks noChangeAspect="1"/>
          </p:cNvPicPr>
          <p:nvPr/>
        </p:nvPicPr>
        <p:blipFill>
          <a:blip r:embed="rId3"/>
          <a:stretch>
            <a:fillRect/>
          </a:stretch>
        </p:blipFill>
        <p:spPr>
          <a:xfrm>
            <a:off x="5229097" y="2793845"/>
            <a:ext cx="6322823" cy="2855029"/>
          </a:xfrm>
          <a:prstGeom prst="rect">
            <a:avLst/>
          </a:prstGeom>
        </p:spPr>
      </p:pic>
      <p:sp>
        <p:nvSpPr>
          <p:cNvPr id="2" name="Titre 1">
            <a:extLst>
              <a:ext uri="{FF2B5EF4-FFF2-40B4-BE49-F238E27FC236}">
                <a16:creationId xmlns:a16="http://schemas.microsoft.com/office/drawing/2014/main" id="{68B8CE85-31B2-4D49-3F68-38FA7DBDBBFA}"/>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4.1) Organisation</a:t>
            </a:r>
          </a:p>
        </p:txBody>
      </p:sp>
      <p:sp>
        <p:nvSpPr>
          <p:cNvPr id="3" name="Espace réservé du contenu 2">
            <a:extLst>
              <a:ext uri="{FF2B5EF4-FFF2-40B4-BE49-F238E27FC236}">
                <a16:creationId xmlns:a16="http://schemas.microsoft.com/office/drawing/2014/main" id="{D1FDB8DF-8787-3C73-EB00-ECE56957C12D}"/>
              </a:ext>
            </a:extLst>
          </p:cNvPr>
          <p:cNvSpPr>
            <a:spLocks noGrp="1"/>
          </p:cNvSpPr>
          <p:nvPr>
            <p:ph idx="1"/>
          </p:nvPr>
        </p:nvSpPr>
        <p:spPr>
          <a:xfrm>
            <a:off x="838200" y="1598612"/>
            <a:ext cx="10713720" cy="4351338"/>
          </a:xfrm>
        </p:spPr>
        <p:txBody>
          <a:bodyPr>
            <a:normAutofit/>
          </a:bodyPr>
          <a:lstStyle/>
          <a:p>
            <a:r>
              <a:rPr lang="fr-FR" dirty="0">
                <a:solidFill>
                  <a:srgbClr val="7030A0"/>
                </a:solidFill>
                <a:latin typeface="Arial" panose="020B0604020202020204" pitchFamily="34" charset="0"/>
                <a:cs typeface="Arial" panose="020B0604020202020204" pitchFamily="34" charset="0"/>
              </a:rPr>
              <a:t>La scission des monopoles nationaux historiques</a:t>
            </a:r>
            <a:endParaRPr lang="fr-BE" dirty="0">
              <a:solidFill>
                <a:srgbClr val="7030A0"/>
              </a:solidFill>
              <a:latin typeface="Arial" panose="020B0604020202020204" pitchFamily="34" charset="0"/>
              <a:cs typeface="Arial" panose="020B0604020202020204" pitchFamily="34" charset="0"/>
            </a:endParaRPr>
          </a:p>
          <a:p>
            <a:pPr lvl="1"/>
            <a:endParaRPr lang="fr-BE" sz="500" dirty="0">
              <a:latin typeface="Arial" panose="020B0604020202020204" pitchFamily="34" charset="0"/>
              <a:cs typeface="Arial" panose="020B0604020202020204" pitchFamily="34" charset="0"/>
            </a:endParaRPr>
          </a:p>
          <a:p>
            <a:pPr lvl="1"/>
            <a:endParaRPr lang="fr-BE" dirty="0">
              <a:latin typeface="Arial" panose="020B0604020202020204" pitchFamily="34" charset="0"/>
              <a:cs typeface="Arial" panose="020B0604020202020204" pitchFamily="34" charset="0"/>
            </a:endParaRPr>
          </a:p>
          <a:p>
            <a:pPr lvl="1"/>
            <a:endParaRPr lang="fr-BE" u="sng" dirty="0"/>
          </a:p>
        </p:txBody>
      </p:sp>
      <p:sp>
        <p:nvSpPr>
          <p:cNvPr id="4" name="Espace réservé du numéro de diapositive 3">
            <a:extLst>
              <a:ext uri="{FF2B5EF4-FFF2-40B4-BE49-F238E27FC236}">
                <a16:creationId xmlns:a16="http://schemas.microsoft.com/office/drawing/2014/main" id="{6AF2F952-2080-8CA3-AA13-36AB79082846}"/>
              </a:ext>
            </a:extLst>
          </p:cNvPr>
          <p:cNvSpPr>
            <a:spLocks noGrp="1"/>
          </p:cNvSpPr>
          <p:nvPr>
            <p:ph type="sldNum" sz="quarter" idx="12"/>
          </p:nvPr>
        </p:nvSpPr>
        <p:spPr/>
        <p:txBody>
          <a:bodyPr/>
          <a:lstStyle/>
          <a:p>
            <a:fld id="{6ED23637-4595-45FE-861B-E0FCACC3AB6F}" type="slidenum">
              <a:rPr lang="fr-BE" smtClean="0"/>
              <a:t>18</a:t>
            </a:fld>
            <a:endParaRPr lang="fr-BE" dirty="0"/>
          </a:p>
        </p:txBody>
      </p:sp>
      <p:pic>
        <p:nvPicPr>
          <p:cNvPr id="6" name="Picture 2" descr="Organisation - Icônes entreprise gratuites">
            <a:extLst>
              <a:ext uri="{FF2B5EF4-FFF2-40B4-BE49-F238E27FC236}">
                <a16:creationId xmlns:a16="http://schemas.microsoft.com/office/drawing/2014/main" id="{8E1CE03A-0D46-5F84-B97E-AF9A05140E8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355445" y="208717"/>
            <a:ext cx="1223843" cy="1223843"/>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8C5EAEDA-177F-065A-86AF-684FF8E98C4B}"/>
              </a:ext>
            </a:extLst>
          </p:cNvPr>
          <p:cNvSpPr txBox="1"/>
          <p:nvPr/>
        </p:nvSpPr>
        <p:spPr>
          <a:xfrm>
            <a:off x="492848" y="2396852"/>
            <a:ext cx="4572668" cy="415498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Structure (presque) bicéphale </a:t>
            </a:r>
            <a:r>
              <a:rPr kumimoji="0" lang="fr-BE"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7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SNCB</a:t>
            </a:r>
            <a:r>
              <a:rPr kumimoji="0" lang="fr-BE"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opérateur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7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Infrabel</a:t>
            </a:r>
            <a:r>
              <a:rPr kumimoji="0" lang="fr-BE"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gestionnaire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7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HR rail</a:t>
            </a:r>
            <a:r>
              <a:rPr kumimoji="0" lang="fr-BE" sz="17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BE" sz="17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fonction RH</a:t>
            </a:r>
          </a:p>
          <a:p>
            <a:pPr lvl="1"/>
            <a:endParaRPr lang="fr-BE"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Toujours des critiques :</a:t>
            </a:r>
            <a:endParaRPr lang="fr-BE"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Attribution controversée des gares</a:t>
            </a:r>
          </a:p>
          <a:p>
            <a:pPr marL="285750" indent="-285750">
              <a:buFont typeface="Arial" panose="020B0604020202020204" pitchFamily="34" charset="0"/>
              <a:buChar char="•"/>
            </a:pPr>
            <a:endParaRPr lang="fr-BE" sz="17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Pourquoi pas directement ? </a:t>
            </a:r>
          </a:p>
          <a:p>
            <a:pPr marL="742950" lvl="1"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 </a:t>
            </a:r>
            <a:r>
              <a:rPr lang="fr-BE" sz="1700" i="1" dirty="0">
                <a:solidFill>
                  <a:schemeClr val="accent2">
                    <a:lumMod val="50000"/>
                  </a:schemeClr>
                </a:solidFill>
                <a:latin typeface="Arial" panose="020B0604020202020204" pitchFamily="34" charset="0"/>
                <a:cs typeface="Arial" panose="020B0604020202020204" pitchFamily="34" charset="0"/>
              </a:rPr>
              <a:t>‘Een stap te vlug en te ver’ pour aller dans une scission complète du mammouth de l’époque </a:t>
            </a:r>
            <a:r>
              <a:rPr lang="fr-BE" sz="1700" dirty="0">
                <a:latin typeface="Arial" panose="020B0604020202020204" pitchFamily="34" charset="0"/>
                <a:cs typeface="Arial" panose="020B0604020202020204" pitchFamily="34" charset="0"/>
              </a:rPr>
              <a:t>» (Entretien n°8, Luc Lallemand, CEO d’Infrabel (2005-2020), 28 février 2024)</a:t>
            </a:r>
          </a:p>
          <a:p>
            <a:pPr marL="285750" indent="-285750">
              <a:buFont typeface="Arial" panose="020B0604020202020204" pitchFamily="34" charset="0"/>
              <a:buChar char="•"/>
            </a:pPr>
            <a:endParaRPr lang="fr-BE" sz="1700" dirty="0">
              <a:latin typeface="Arial" panose="020B0604020202020204" pitchFamily="34" charset="0"/>
              <a:cs typeface="Arial" panose="020B0604020202020204" pitchFamily="34" charset="0"/>
            </a:endParaRPr>
          </a:p>
        </p:txBody>
      </p:sp>
      <p:sp>
        <p:nvSpPr>
          <p:cNvPr id="8" name="Ellipse 7">
            <a:extLst>
              <a:ext uri="{FF2B5EF4-FFF2-40B4-BE49-F238E27FC236}">
                <a16:creationId xmlns:a16="http://schemas.microsoft.com/office/drawing/2014/main" id="{535E3099-5B49-0ECF-23D5-C91BB7FD3624}"/>
              </a:ext>
            </a:extLst>
          </p:cNvPr>
          <p:cNvSpPr/>
          <p:nvPr/>
        </p:nvSpPr>
        <p:spPr>
          <a:xfrm>
            <a:off x="10414692" y="2668510"/>
            <a:ext cx="993108" cy="540514"/>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9" name="ZoneTexte 8">
            <a:extLst>
              <a:ext uri="{FF2B5EF4-FFF2-40B4-BE49-F238E27FC236}">
                <a16:creationId xmlns:a16="http://schemas.microsoft.com/office/drawing/2014/main" id="{525D6BA1-02B6-59C1-5EA1-DCA9D4B785DA}"/>
              </a:ext>
            </a:extLst>
          </p:cNvPr>
          <p:cNvSpPr txBox="1"/>
          <p:nvPr/>
        </p:nvSpPr>
        <p:spPr>
          <a:xfrm>
            <a:off x="10355445" y="2236511"/>
            <a:ext cx="1032894" cy="369332"/>
          </a:xfrm>
          <a:prstGeom prst="rect">
            <a:avLst/>
          </a:prstGeom>
          <a:noFill/>
        </p:spPr>
        <p:txBody>
          <a:bodyPr wrap="square" rtlCol="0">
            <a:spAutoFit/>
          </a:bodyPr>
          <a:lstStyle/>
          <a:p>
            <a:r>
              <a:rPr lang="fr-BE" u="sng" dirty="0">
                <a:solidFill>
                  <a:srgbClr val="C00000"/>
                </a:solidFill>
                <a:latin typeface="Arial" panose="020B0604020202020204" pitchFamily="34" charset="0"/>
                <a:cs typeface="Arial" panose="020B0604020202020204" pitchFamily="34" charset="0"/>
              </a:rPr>
              <a:t>Phase 2</a:t>
            </a:r>
          </a:p>
        </p:txBody>
      </p:sp>
    </p:spTree>
    <p:extLst>
      <p:ext uri="{BB962C8B-B14F-4D97-AF65-F5344CB8AC3E}">
        <p14:creationId xmlns:p14="http://schemas.microsoft.com/office/powerpoint/2010/main" val="2359044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A1B3-18C3-4448-F3FE-BEBDA4AFE30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3487A5-AB9B-01CA-43DA-4647BBDA0D2F}"/>
              </a:ext>
            </a:extLst>
          </p:cNvPr>
          <p:cNvSpPr>
            <a:spLocks noGrp="1"/>
          </p:cNvSpPr>
          <p:nvPr>
            <p:ph type="title"/>
          </p:nvPr>
        </p:nvSpPr>
        <p:spPr/>
        <p:txBody>
          <a:bodyPr>
            <a:normAutofit/>
          </a:bodyPr>
          <a:lstStyle/>
          <a:p>
            <a:r>
              <a:rPr lang="fr-BE" sz="3600" dirty="0">
                <a:latin typeface="Arial" panose="020B0604020202020204" pitchFamily="34" charset="0"/>
                <a:cs typeface="Arial" panose="020B0604020202020204" pitchFamily="34" charset="0"/>
              </a:rPr>
              <a:t>4.1) Organisation</a:t>
            </a:r>
          </a:p>
        </p:txBody>
      </p:sp>
      <p:sp>
        <p:nvSpPr>
          <p:cNvPr id="4" name="Espace réservé du numéro de diapositive 3">
            <a:extLst>
              <a:ext uri="{FF2B5EF4-FFF2-40B4-BE49-F238E27FC236}">
                <a16:creationId xmlns:a16="http://schemas.microsoft.com/office/drawing/2014/main" id="{89293A12-86B2-6CFA-2823-D124A131C59D}"/>
              </a:ext>
            </a:extLst>
          </p:cNvPr>
          <p:cNvSpPr>
            <a:spLocks noGrp="1"/>
          </p:cNvSpPr>
          <p:nvPr>
            <p:ph type="sldNum" sz="quarter" idx="12"/>
          </p:nvPr>
        </p:nvSpPr>
        <p:spPr/>
        <p:txBody>
          <a:bodyPr/>
          <a:lstStyle/>
          <a:p>
            <a:fld id="{6ED23637-4595-45FE-861B-E0FCACC3AB6F}" type="slidenum">
              <a:rPr lang="fr-BE" smtClean="0"/>
              <a:t>19</a:t>
            </a:fld>
            <a:endParaRPr lang="fr-BE" dirty="0"/>
          </a:p>
        </p:txBody>
      </p:sp>
      <mc:AlternateContent xmlns:mc="http://schemas.openxmlformats.org/markup-compatibility/2006" xmlns:p14="http://schemas.microsoft.com/office/powerpoint/2010/main">
        <mc:Choice Requires="p14">
          <p:contentPart p14:bwMode="auto" r:id="rId2">
            <p14:nvContentPartPr>
              <p14:cNvPr id="20" name="Encre 19">
                <a:extLst>
                  <a:ext uri="{FF2B5EF4-FFF2-40B4-BE49-F238E27FC236}">
                    <a16:creationId xmlns:a16="http://schemas.microsoft.com/office/drawing/2014/main" id="{F047AA70-11C0-563E-E0D1-EAE4947D2EFA}"/>
                  </a:ext>
                </a:extLst>
              </p14:cNvPr>
              <p14:cNvContentPartPr/>
              <p14:nvPr/>
            </p14:nvContentPartPr>
            <p14:xfrm>
              <a:off x="10764480" y="4221360"/>
              <a:ext cx="643320" cy="91800"/>
            </p14:xfrm>
          </p:contentPart>
        </mc:Choice>
        <mc:Fallback xmlns="">
          <p:pic>
            <p:nvPicPr>
              <p:cNvPr id="20" name="Encre 19">
                <a:extLst>
                  <a:ext uri="{FF2B5EF4-FFF2-40B4-BE49-F238E27FC236}">
                    <a16:creationId xmlns:a16="http://schemas.microsoft.com/office/drawing/2014/main" id="{F047AA70-11C0-563E-E0D1-EAE4947D2EFA}"/>
                  </a:ext>
                </a:extLst>
              </p:cNvPr>
              <p:cNvPicPr/>
              <p:nvPr/>
            </p:nvPicPr>
            <p:blipFill>
              <a:blip r:embed="rId3"/>
              <a:stretch>
                <a:fillRect/>
              </a:stretch>
            </p:blipFill>
            <p:spPr>
              <a:xfrm>
                <a:off x="10701480" y="4158360"/>
                <a:ext cx="768960" cy="217440"/>
              </a:xfrm>
              <a:prstGeom prst="rect">
                <a:avLst/>
              </a:prstGeom>
            </p:spPr>
          </p:pic>
        </mc:Fallback>
      </mc:AlternateContent>
      <p:pic>
        <p:nvPicPr>
          <p:cNvPr id="6" name="Picture 2" descr="Organisation - Icônes entreprise gratuites">
            <a:extLst>
              <a:ext uri="{FF2B5EF4-FFF2-40B4-BE49-F238E27FC236}">
                <a16:creationId xmlns:a16="http://schemas.microsoft.com/office/drawing/2014/main" id="{0A81C45D-4954-43FA-4B1E-43940F404159}"/>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355445" y="208717"/>
            <a:ext cx="1223843" cy="1223843"/>
          </a:xfrm>
          <a:prstGeom prst="rect">
            <a:avLst/>
          </a:prstGeom>
          <a:noFill/>
          <a:extLst>
            <a:ext uri="{909E8E84-426E-40DD-AFC4-6F175D3DCCD1}">
              <a14:hiddenFill xmlns:a14="http://schemas.microsoft.com/office/drawing/2010/main">
                <a:solidFill>
                  <a:srgbClr val="FFFFFF"/>
                </a:solidFill>
              </a14:hiddenFill>
            </a:ext>
          </a:extLst>
        </p:spPr>
      </p:pic>
      <p:sp>
        <p:nvSpPr>
          <p:cNvPr id="12" name="Espace réservé du contenu 2">
            <a:extLst>
              <a:ext uri="{FF2B5EF4-FFF2-40B4-BE49-F238E27FC236}">
                <a16:creationId xmlns:a16="http://schemas.microsoft.com/office/drawing/2014/main" id="{C31B6C57-1F5B-9F61-560A-12333780BB41}"/>
              </a:ext>
            </a:extLst>
          </p:cNvPr>
          <p:cNvSpPr>
            <a:spLocks noGrp="1"/>
          </p:cNvSpPr>
          <p:nvPr>
            <p:ph idx="1"/>
          </p:nvPr>
        </p:nvSpPr>
        <p:spPr>
          <a:xfrm>
            <a:off x="838200" y="1598612"/>
            <a:ext cx="10713720" cy="4670452"/>
          </a:xfrm>
        </p:spPr>
        <p:txBody>
          <a:bodyPr>
            <a:normAutofit/>
          </a:bodyPr>
          <a:lstStyle/>
          <a:p>
            <a:r>
              <a:rPr lang="fr-FR" dirty="0">
                <a:solidFill>
                  <a:srgbClr val="7030A0"/>
                </a:solidFill>
                <a:latin typeface="Arial" panose="020B0604020202020204" pitchFamily="34" charset="0"/>
                <a:cs typeface="Arial" panose="020B0604020202020204" pitchFamily="34" charset="0"/>
              </a:rPr>
              <a:t>La relation entre Infrabel et le gouvernement fédéral</a:t>
            </a:r>
          </a:p>
          <a:p>
            <a:pPr lvl="1"/>
            <a:endParaRPr lang="fr-BE" sz="1500" b="1" dirty="0">
              <a:latin typeface="Arial" panose="020B0604020202020204" pitchFamily="34" charset="0"/>
              <a:cs typeface="Arial" panose="020B0604020202020204" pitchFamily="34" charset="0"/>
            </a:endParaRPr>
          </a:p>
          <a:p>
            <a:pPr lvl="1"/>
            <a:r>
              <a:rPr lang="fr-BE" b="1" dirty="0">
                <a:latin typeface="Arial" panose="020B0604020202020204" pitchFamily="34" charset="0"/>
                <a:cs typeface="Arial" panose="020B0604020202020204" pitchFamily="34" charset="0"/>
              </a:rPr>
              <a:t>Contrat de performance </a:t>
            </a:r>
            <a:r>
              <a:rPr lang="fr-BE" dirty="0">
                <a:latin typeface="Arial" panose="020B0604020202020204" pitchFamily="34" charset="0"/>
                <a:cs typeface="Arial" panose="020B0604020202020204" pitchFamily="34" charset="0"/>
              </a:rPr>
              <a:t>(2023-2032)</a:t>
            </a:r>
          </a:p>
          <a:p>
            <a:pPr lvl="2"/>
            <a:r>
              <a:rPr lang="fr-BE" u="sng" dirty="0">
                <a:latin typeface="Arial" panose="020B0604020202020204" pitchFamily="34" charset="0"/>
                <a:cs typeface="Arial" panose="020B0604020202020204" pitchFamily="34" charset="0"/>
              </a:rPr>
              <a:t>Contexte</a:t>
            </a:r>
            <a:r>
              <a:rPr lang="fr-BE" dirty="0">
                <a:latin typeface="Arial" panose="020B0604020202020204" pitchFamily="34" charset="0"/>
                <a:cs typeface="Arial" panose="020B0604020202020204" pitchFamily="34" charset="0"/>
              </a:rPr>
              <a:t> : contrat signé en 2022 après des règles provisoires entre 2013 et 2022</a:t>
            </a:r>
          </a:p>
          <a:p>
            <a:pPr lvl="2"/>
            <a:r>
              <a:rPr lang="fr-BE" u="sng" dirty="0">
                <a:latin typeface="Arial" panose="020B0604020202020204" pitchFamily="34" charset="0"/>
                <a:cs typeface="Arial" panose="020B0604020202020204" pitchFamily="34" charset="0"/>
              </a:rPr>
              <a:t>Objectif</a:t>
            </a:r>
            <a:r>
              <a:rPr lang="fr-BE" dirty="0">
                <a:latin typeface="Arial" panose="020B0604020202020204" pitchFamily="34" charset="0"/>
                <a:cs typeface="Arial" panose="020B0604020202020204" pitchFamily="34" charset="0"/>
              </a:rPr>
              <a:t> : définir les objectifs de l’entreprise, les conditions d’exercice, le financement des missions de service public et les performances attendues</a:t>
            </a:r>
          </a:p>
          <a:p>
            <a:pPr lvl="2"/>
            <a:r>
              <a:rPr lang="fr-BE" u="sng" dirty="0">
                <a:latin typeface="Arial" panose="020B0604020202020204" pitchFamily="34" charset="0"/>
                <a:cs typeface="Arial" panose="020B0604020202020204" pitchFamily="34" charset="0"/>
              </a:rPr>
              <a:t>Une autonomie politique renforcée</a:t>
            </a:r>
            <a:r>
              <a:rPr lang="fr-BE" dirty="0">
                <a:latin typeface="Arial" panose="020B0604020202020204" pitchFamily="34" charset="0"/>
                <a:cs typeface="Arial" panose="020B0604020202020204" pitchFamily="34" charset="0"/>
              </a:rPr>
              <a:t> : des performances limitées sont attendues !</a:t>
            </a:r>
          </a:p>
          <a:p>
            <a:pPr lvl="2"/>
            <a:endParaRPr lang="fr-BE" sz="1000" dirty="0">
              <a:latin typeface="Arial" panose="020B0604020202020204" pitchFamily="34" charset="0"/>
              <a:cs typeface="Arial" panose="020B0604020202020204" pitchFamily="34" charset="0"/>
            </a:endParaRPr>
          </a:p>
          <a:p>
            <a:pPr lvl="1"/>
            <a:r>
              <a:rPr lang="fr-BE" dirty="0">
                <a:latin typeface="Arial" panose="020B0604020202020204" pitchFamily="34" charset="0"/>
                <a:cs typeface="Arial" panose="020B0604020202020204" pitchFamily="34" charset="0"/>
              </a:rPr>
              <a:t>À cela s’ajoute la MEO limitée des </a:t>
            </a:r>
            <a:r>
              <a:rPr lang="fr-BE" b="1" dirty="0">
                <a:latin typeface="Arial" panose="020B0604020202020204" pitchFamily="34" charset="0"/>
                <a:cs typeface="Arial" panose="020B0604020202020204" pitchFamily="34" charset="0"/>
              </a:rPr>
              <a:t>outils de contrôle structurels</a:t>
            </a:r>
          </a:p>
          <a:p>
            <a:pPr lvl="2"/>
            <a:r>
              <a:rPr lang="fr-BE" u="sng" dirty="0">
                <a:latin typeface="Arial" panose="020B0604020202020204" pitchFamily="34" charset="0"/>
                <a:cs typeface="Arial" panose="020B0604020202020204" pitchFamily="34" charset="0"/>
              </a:rPr>
              <a:t>Nominations</a:t>
            </a:r>
            <a:r>
              <a:rPr lang="fr-BE" dirty="0">
                <a:latin typeface="Arial" panose="020B0604020202020204" pitchFamily="34" charset="0"/>
                <a:cs typeface="Arial" panose="020B0604020202020204" pitchFamily="34" charset="0"/>
              </a:rPr>
              <a:t> : les administrateurs et les cadres jouissent d’une certaine autonomie</a:t>
            </a:r>
          </a:p>
          <a:p>
            <a:pPr lvl="2"/>
            <a:r>
              <a:rPr lang="fr-BE" u="sng" dirty="0">
                <a:latin typeface="Arial" panose="020B0604020202020204" pitchFamily="34" charset="0"/>
                <a:cs typeface="Arial" panose="020B0604020202020204" pitchFamily="34" charset="0"/>
              </a:rPr>
              <a:t>Droit de veto des commissaires fédéraux</a:t>
            </a:r>
            <a:r>
              <a:rPr lang="fr-BE" dirty="0">
                <a:latin typeface="Arial" panose="020B0604020202020204" pitchFamily="34" charset="0"/>
                <a:cs typeface="Arial" panose="020B0604020202020204" pitchFamily="34" charset="0"/>
              </a:rPr>
              <a:t> : rarement utilisé dans la pratique</a:t>
            </a:r>
          </a:p>
          <a:p>
            <a:pPr lvl="2"/>
            <a:r>
              <a:rPr lang="fr-BE" u="sng" dirty="0">
                <a:latin typeface="Arial" panose="020B0604020202020204" pitchFamily="34" charset="0"/>
                <a:cs typeface="Arial" panose="020B0604020202020204" pitchFamily="34" charset="0"/>
              </a:rPr>
              <a:t>Pouvoir du gouvernement sur les EPA</a:t>
            </a:r>
            <a:r>
              <a:rPr lang="fr-BE" dirty="0">
                <a:latin typeface="Arial" panose="020B0604020202020204" pitchFamily="34" charset="0"/>
                <a:cs typeface="Arial" panose="020B0604020202020204" pitchFamily="34" charset="0"/>
              </a:rPr>
              <a:t> : assez faible, mais point de vue contesté</a:t>
            </a:r>
          </a:p>
          <a:p>
            <a:pPr lvl="2"/>
            <a:endParaRPr lang="fr-BE" dirty="0">
              <a:latin typeface="Arial" panose="020B0604020202020204" pitchFamily="34" charset="0"/>
              <a:cs typeface="Arial" panose="020B0604020202020204" pitchFamily="34" charset="0"/>
            </a:endParaRPr>
          </a:p>
          <a:p>
            <a:pPr lvl="2"/>
            <a:endParaRPr lang="fr-BE" dirty="0">
              <a:latin typeface="Arial" panose="020B0604020202020204" pitchFamily="34" charset="0"/>
              <a:cs typeface="Arial" panose="020B0604020202020204" pitchFamily="34" charset="0"/>
            </a:endParaRPr>
          </a:p>
          <a:p>
            <a:pPr lvl="1"/>
            <a:endParaRPr lang="fr-BE" sz="500" dirty="0">
              <a:latin typeface="Arial" panose="020B0604020202020204" pitchFamily="34" charset="0"/>
              <a:cs typeface="Arial" panose="020B0604020202020204" pitchFamily="34" charset="0"/>
            </a:endParaRPr>
          </a:p>
          <a:p>
            <a:pPr lvl="1"/>
            <a:endParaRPr lang="fr-BE" dirty="0">
              <a:latin typeface="Arial" panose="020B0604020202020204" pitchFamily="34" charset="0"/>
              <a:cs typeface="Arial" panose="020B0604020202020204" pitchFamily="34" charset="0"/>
            </a:endParaRPr>
          </a:p>
          <a:p>
            <a:pPr lvl="1"/>
            <a:endParaRPr lang="fr-BE" u="sng" dirty="0"/>
          </a:p>
        </p:txBody>
      </p:sp>
    </p:spTree>
    <p:extLst>
      <p:ext uri="{BB962C8B-B14F-4D97-AF65-F5344CB8AC3E}">
        <p14:creationId xmlns:p14="http://schemas.microsoft.com/office/powerpoint/2010/main" val="17257299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2BC9C-D636-CFC4-93C0-074BEF7074F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B94661E-A7EC-D89E-78CC-1C71E685F493}"/>
              </a:ext>
            </a:extLst>
          </p:cNvPr>
          <p:cNvSpPr>
            <a:spLocks noGrp="1"/>
          </p:cNvSpPr>
          <p:nvPr>
            <p:ph type="title"/>
          </p:nvPr>
        </p:nvSpPr>
        <p:spPr>
          <a:xfrm>
            <a:off x="878503" y="-548269"/>
            <a:ext cx="10515600" cy="2852737"/>
          </a:xfrm>
        </p:spPr>
        <p:txBody>
          <a:bodyPr>
            <a:normAutofit/>
          </a:bodyPr>
          <a:lstStyle/>
          <a:p>
            <a:r>
              <a:rPr lang="fr-BE" sz="5800" dirty="0">
                <a:latin typeface="Arial" panose="020B0604020202020204" pitchFamily="34" charset="0"/>
                <a:cs typeface="Arial" panose="020B0604020202020204" pitchFamily="34" charset="0"/>
              </a:rPr>
              <a:t>4) Résultats</a:t>
            </a:r>
          </a:p>
        </p:txBody>
      </p:sp>
      <p:sp>
        <p:nvSpPr>
          <p:cNvPr id="2" name="ZoneTexte 1">
            <a:extLst>
              <a:ext uri="{FF2B5EF4-FFF2-40B4-BE49-F238E27FC236}">
                <a16:creationId xmlns:a16="http://schemas.microsoft.com/office/drawing/2014/main" id="{E0E1A311-60C6-1565-9180-C4ACAD9EF84A}"/>
              </a:ext>
            </a:extLst>
          </p:cNvPr>
          <p:cNvSpPr txBox="1"/>
          <p:nvPr/>
        </p:nvSpPr>
        <p:spPr>
          <a:xfrm>
            <a:off x="4488110" y="3640822"/>
            <a:ext cx="6459523" cy="830997"/>
          </a:xfrm>
          <a:prstGeom prst="rect">
            <a:avLst/>
          </a:prstGeom>
          <a:noFill/>
        </p:spPr>
        <p:txBody>
          <a:bodyPr wrap="square" rtlCol="0">
            <a:spAutoFit/>
          </a:bodyPr>
          <a:lstStyle/>
          <a:p>
            <a:pPr algn="ctr"/>
            <a:r>
              <a:rPr lang="fr-BE" sz="4800" dirty="0">
                <a:solidFill>
                  <a:srgbClr val="7030A0"/>
                </a:solidFill>
                <a:latin typeface="Arial" panose="020B0604020202020204" pitchFamily="34" charset="0"/>
                <a:cs typeface="Arial" panose="020B0604020202020204" pitchFamily="34" charset="0"/>
              </a:rPr>
              <a:t>(II) Finances</a:t>
            </a:r>
          </a:p>
        </p:txBody>
      </p:sp>
      <p:pic>
        <p:nvPicPr>
          <p:cNvPr id="3" name="Picture 8" descr="Budget - Icônes commerce et shopping gratuites">
            <a:extLst>
              <a:ext uri="{FF2B5EF4-FFF2-40B4-BE49-F238E27FC236}">
                <a16:creationId xmlns:a16="http://schemas.microsoft.com/office/drawing/2014/main" id="{963CC787-63CB-2212-0EE0-0355C747CD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4702" y="3272764"/>
            <a:ext cx="2279715" cy="2279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362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473584-E525-E7E1-F702-F037C7B26A22}"/>
              </a:ext>
            </a:extLst>
          </p:cNvPr>
          <p:cNvSpPr>
            <a:spLocks noGrp="1"/>
          </p:cNvSpPr>
          <p:nvPr>
            <p:ph idx="1"/>
          </p:nvPr>
        </p:nvSpPr>
        <p:spPr>
          <a:xfrm>
            <a:off x="845832" y="1690688"/>
            <a:ext cx="10610460" cy="4612264"/>
          </a:xfrm>
        </p:spPr>
        <p:txBody>
          <a:bodyPr>
            <a:normAutofit fontScale="85000" lnSpcReduction="10000"/>
          </a:bodyPr>
          <a:lstStyle/>
          <a:p>
            <a:r>
              <a:rPr lang="fr-BE" sz="3100" dirty="0">
                <a:solidFill>
                  <a:srgbClr val="7030A0"/>
                </a:solidFill>
                <a:latin typeface="Arial" panose="020B0604020202020204" pitchFamily="34" charset="0"/>
                <a:cs typeface="Arial" panose="020B0604020202020204" pitchFamily="34" charset="0"/>
              </a:rPr>
              <a:t>Les manœuvres comptables autour de la dette ferroviaire</a:t>
            </a:r>
          </a:p>
          <a:p>
            <a:pPr marL="0" indent="0">
              <a:buNone/>
            </a:pPr>
            <a:endParaRPr lang="fr-BE" sz="1200" dirty="0">
              <a:latin typeface="Arial" panose="020B0604020202020204" pitchFamily="34" charset="0"/>
              <a:cs typeface="Arial" panose="020B0604020202020204" pitchFamily="34" charset="0"/>
            </a:endParaRPr>
          </a:p>
          <a:p>
            <a:r>
              <a:rPr lang="fr-BE" b="1" dirty="0">
                <a:latin typeface="Arial" panose="020B0604020202020204" pitchFamily="34" charset="0"/>
                <a:cs typeface="Arial" panose="020B0604020202020204" pitchFamily="34" charset="0"/>
              </a:rPr>
              <a:t>2005</a:t>
            </a:r>
            <a:r>
              <a:rPr lang="fr-BE" dirty="0">
                <a:latin typeface="Arial" panose="020B0604020202020204" pitchFamily="34" charset="0"/>
                <a:cs typeface="Arial" panose="020B0604020202020204" pitchFamily="34" charset="0"/>
              </a:rPr>
              <a:t> : Infrabel hérite d’une </a:t>
            </a:r>
            <a:r>
              <a:rPr lang="fr-BE" b="1" dirty="0">
                <a:latin typeface="Arial" panose="020B0604020202020204" pitchFamily="34" charset="0"/>
                <a:cs typeface="Arial" panose="020B0604020202020204" pitchFamily="34" charset="0"/>
              </a:rPr>
              <a:t>très faible dette à sa création</a:t>
            </a:r>
            <a:endParaRPr lang="fr-BE" dirty="0">
              <a:latin typeface="Arial" panose="020B0604020202020204" pitchFamily="34" charset="0"/>
              <a:cs typeface="Arial" panose="020B0604020202020204" pitchFamily="34" charset="0"/>
            </a:endParaRPr>
          </a:p>
          <a:p>
            <a:pPr lvl="1"/>
            <a:r>
              <a:rPr lang="fr-BE" dirty="0">
                <a:latin typeface="Arial" panose="020B0604020202020204" pitchFamily="34" charset="0"/>
                <a:cs typeface="Arial" panose="020B0604020202020204" pitchFamily="34" charset="0"/>
              </a:rPr>
              <a:t>La dette est partagée entre la </a:t>
            </a:r>
            <a:r>
              <a:rPr lang="fr-BE" u="sng" dirty="0">
                <a:latin typeface="Arial" panose="020B0604020202020204" pitchFamily="34" charset="0"/>
                <a:cs typeface="Arial" panose="020B0604020202020204" pitchFamily="34" charset="0"/>
              </a:rPr>
              <a:t>SNCB Holding</a:t>
            </a:r>
            <a:r>
              <a:rPr lang="fr-BE" dirty="0">
                <a:latin typeface="Arial" panose="020B0604020202020204" pitchFamily="34" charset="0"/>
                <a:cs typeface="Arial" panose="020B0604020202020204" pitchFamily="34" charset="0"/>
              </a:rPr>
              <a:t> (4,8 milliards €) et une structure </a:t>
            </a:r>
            <a:r>
              <a:rPr lang="fr-BE" i="1" dirty="0">
                <a:latin typeface="Arial" panose="020B0604020202020204" pitchFamily="34" charset="0"/>
                <a:cs typeface="Arial" panose="020B0604020202020204" pitchFamily="34" charset="0"/>
              </a:rPr>
              <a:t>ad hoc </a:t>
            </a:r>
            <a:r>
              <a:rPr lang="fr-BE" dirty="0">
                <a:latin typeface="Arial" panose="020B0604020202020204" pitchFamily="34" charset="0"/>
                <a:cs typeface="Arial" panose="020B0604020202020204" pitchFamily="34" charset="0"/>
              </a:rPr>
              <a:t>: le Fonds de l’infrastructure ferroviaire (</a:t>
            </a:r>
            <a:r>
              <a:rPr lang="fr-BE" u="sng" dirty="0">
                <a:latin typeface="Arial" panose="020B0604020202020204" pitchFamily="34" charset="0"/>
                <a:cs typeface="Arial" panose="020B0604020202020204" pitchFamily="34" charset="0"/>
              </a:rPr>
              <a:t>FIF</a:t>
            </a:r>
            <a:r>
              <a:rPr lang="fr-BE" dirty="0">
                <a:latin typeface="Arial" panose="020B0604020202020204" pitchFamily="34" charset="0"/>
                <a:cs typeface="Arial" panose="020B0604020202020204" pitchFamily="34" charset="0"/>
              </a:rPr>
              <a:t>) (7,4 milliards €)</a:t>
            </a:r>
          </a:p>
          <a:p>
            <a:pPr lvl="2"/>
            <a:r>
              <a:rPr lang="fr-BE" dirty="0">
                <a:latin typeface="Arial" panose="020B0604020202020204" pitchFamily="34" charset="0"/>
                <a:cs typeface="Arial" panose="020B0604020202020204" pitchFamily="34" charset="0"/>
              </a:rPr>
              <a:t>Dans un premier temps : le FIF est situé en dehors du secteur des administrations publiques </a:t>
            </a:r>
          </a:p>
          <a:p>
            <a:pPr lvl="2"/>
            <a:r>
              <a:rPr lang="fr-BE" dirty="0">
                <a:latin typeface="Arial" panose="020B0604020202020204" pitchFamily="34" charset="0"/>
                <a:cs typeface="Arial" panose="020B0604020202020204" pitchFamily="34" charset="0"/>
              </a:rPr>
              <a:t>Mais ce montage « déconsolidant » est rapidement contesté par Eurostat : l’institut des comptes nationaux (ICN) s’aligne en 2008 et le FIF est consolidé aux comptes publics</a:t>
            </a:r>
          </a:p>
          <a:p>
            <a:pPr lvl="1"/>
            <a:endParaRPr lang="fr-BE" dirty="0">
              <a:latin typeface="Arial" panose="020B0604020202020204" pitchFamily="34" charset="0"/>
              <a:cs typeface="Arial" panose="020B0604020202020204" pitchFamily="34" charset="0"/>
            </a:endParaRPr>
          </a:p>
          <a:p>
            <a:r>
              <a:rPr lang="fr-BE" b="1" dirty="0">
                <a:latin typeface="Arial" panose="020B0604020202020204" pitchFamily="34" charset="0"/>
                <a:cs typeface="Arial" panose="020B0604020202020204" pitchFamily="34" charset="0"/>
              </a:rPr>
              <a:t>2014</a:t>
            </a:r>
            <a:r>
              <a:rPr lang="fr-BE" dirty="0">
                <a:latin typeface="Arial" panose="020B0604020202020204" pitchFamily="34" charset="0"/>
                <a:cs typeface="Arial" panose="020B0604020202020204" pitchFamily="34" charset="0"/>
              </a:rPr>
              <a:t> : La dette d’Infrabel </a:t>
            </a:r>
            <a:r>
              <a:rPr lang="fr-BE" b="1" dirty="0">
                <a:latin typeface="Arial" panose="020B0604020202020204" pitchFamily="34" charset="0"/>
                <a:cs typeface="Arial" panose="020B0604020202020204" pitchFamily="34" charset="0"/>
              </a:rPr>
              <a:t>augmente de 1,5 milliards € </a:t>
            </a:r>
            <a:r>
              <a:rPr lang="fr-BE" dirty="0">
                <a:latin typeface="Arial" panose="020B0604020202020204" pitchFamily="34" charset="0"/>
                <a:cs typeface="Arial" panose="020B0604020202020204" pitchFamily="34" charset="0"/>
              </a:rPr>
              <a:t>(pour atteindre 2,5 milliards €)</a:t>
            </a:r>
          </a:p>
          <a:p>
            <a:pPr lvl="1"/>
            <a:r>
              <a:rPr lang="fr-BE" dirty="0">
                <a:latin typeface="Arial" panose="020B0604020202020204" pitchFamily="34" charset="0"/>
                <a:cs typeface="Arial" panose="020B0604020202020204" pitchFamily="34" charset="0"/>
              </a:rPr>
              <a:t>Infrabel hérite de </a:t>
            </a:r>
            <a:r>
              <a:rPr lang="fr-BE" u="sng" dirty="0">
                <a:latin typeface="Arial" panose="020B0604020202020204" pitchFamily="34" charset="0"/>
                <a:cs typeface="Arial" panose="020B0604020202020204" pitchFamily="34" charset="0"/>
              </a:rPr>
              <a:t>la partie historique</a:t>
            </a:r>
            <a:r>
              <a:rPr lang="fr-BE" dirty="0">
                <a:latin typeface="Arial" panose="020B0604020202020204" pitchFamily="34" charset="0"/>
                <a:cs typeface="Arial" panose="020B0604020202020204" pitchFamily="34" charset="0"/>
              </a:rPr>
              <a:t> de la dette attribuable aux activités de gestion du réseau, mais aussi de 45% d’une </a:t>
            </a:r>
            <a:r>
              <a:rPr lang="fr-BE" u="sng" dirty="0">
                <a:latin typeface="Arial" panose="020B0604020202020204" pitchFamily="34" charset="0"/>
                <a:cs typeface="Arial" panose="020B0604020202020204" pitchFamily="34" charset="0"/>
              </a:rPr>
              <a:t>dette résiduelle</a:t>
            </a:r>
            <a:r>
              <a:rPr lang="fr-BE" dirty="0">
                <a:latin typeface="Arial" panose="020B0604020202020204" pitchFamily="34" charset="0"/>
                <a:cs typeface="Arial" panose="020B0604020202020204" pitchFamily="34" charset="0"/>
              </a:rPr>
              <a:t> partagée entre Infrabel et la SNCB</a:t>
            </a:r>
          </a:p>
          <a:p>
            <a:pPr lvl="1"/>
            <a:r>
              <a:rPr lang="fr-BE" u="sng" dirty="0">
                <a:latin typeface="Arial" panose="020B0604020202020204" pitchFamily="34" charset="0"/>
                <a:cs typeface="Arial" panose="020B0604020202020204" pitchFamily="34" charset="0"/>
              </a:rPr>
              <a:t>La raison politique </a:t>
            </a:r>
            <a:r>
              <a:rPr lang="fr-BE" dirty="0">
                <a:latin typeface="Arial" panose="020B0604020202020204" pitchFamily="34" charset="0"/>
                <a:cs typeface="Arial" panose="020B0604020202020204" pitchFamily="34" charset="0"/>
              </a:rPr>
              <a:t>derrière ce transfert ? Soulager la SNCB en prévision de la future mise en concurrence !</a:t>
            </a:r>
          </a:p>
        </p:txBody>
      </p:sp>
      <p:sp>
        <p:nvSpPr>
          <p:cNvPr id="4" name="Slide Number Placeholder 3">
            <a:extLst>
              <a:ext uri="{FF2B5EF4-FFF2-40B4-BE49-F238E27FC236}">
                <a16:creationId xmlns:a16="http://schemas.microsoft.com/office/drawing/2014/main" id="{3FF60E71-9432-A202-BF7E-E6E13CB27035}"/>
              </a:ext>
            </a:extLst>
          </p:cNvPr>
          <p:cNvSpPr>
            <a:spLocks noGrp="1"/>
          </p:cNvSpPr>
          <p:nvPr>
            <p:ph type="sldNum" sz="quarter" idx="12"/>
          </p:nvPr>
        </p:nvSpPr>
        <p:spPr/>
        <p:txBody>
          <a:bodyPr/>
          <a:lstStyle/>
          <a:p>
            <a:fld id="{6ED23637-4595-45FE-861B-E0FCACC3AB6F}" type="slidenum">
              <a:rPr lang="fr-BE" smtClean="0"/>
              <a:t>21</a:t>
            </a:fld>
            <a:endParaRPr lang="fr-BE"/>
          </a:p>
        </p:txBody>
      </p:sp>
      <p:pic>
        <p:nvPicPr>
          <p:cNvPr id="5" name="Picture 8" descr="Budget - Icônes commerce et shopping gratuites"/>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223014" y="365125"/>
            <a:ext cx="1178216" cy="1178217"/>
          </a:xfrm>
          <a:prstGeom prst="rect">
            <a:avLst/>
          </a:prstGeom>
          <a:noFill/>
          <a:extLst>
            <a:ext uri="{909E8E84-426E-40DD-AFC4-6F175D3DCCD1}">
              <a14:hiddenFill xmlns:a14="http://schemas.microsoft.com/office/drawing/2010/main">
                <a:solidFill>
                  <a:srgbClr val="FFFFFF"/>
                </a:solidFill>
              </a14:hiddenFill>
            </a:ext>
          </a:extLst>
        </p:spPr>
      </p:pic>
      <p:sp>
        <p:nvSpPr>
          <p:cNvPr id="9" name="Titre 1">
            <a:extLst>
              <a:ext uri="{FF2B5EF4-FFF2-40B4-BE49-F238E27FC236}">
                <a16:creationId xmlns:a16="http://schemas.microsoft.com/office/drawing/2014/main" id="{88001828-1536-AB67-74FC-A755F2E2A4C3}"/>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4.2) Finances</a:t>
            </a:r>
          </a:p>
        </p:txBody>
      </p:sp>
    </p:spTree>
    <p:extLst>
      <p:ext uri="{BB962C8B-B14F-4D97-AF65-F5344CB8AC3E}">
        <p14:creationId xmlns:p14="http://schemas.microsoft.com/office/powerpoint/2010/main" val="38157274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473584-E525-E7E1-F702-F037C7B26A22}"/>
              </a:ext>
            </a:extLst>
          </p:cNvPr>
          <p:cNvSpPr>
            <a:spLocks noGrp="1"/>
          </p:cNvSpPr>
          <p:nvPr>
            <p:ph idx="1"/>
          </p:nvPr>
        </p:nvSpPr>
        <p:spPr>
          <a:xfrm>
            <a:off x="838201" y="1697356"/>
            <a:ext cx="10563030" cy="4923791"/>
          </a:xfrm>
        </p:spPr>
        <p:txBody>
          <a:bodyPr>
            <a:normAutofit fontScale="92500" lnSpcReduction="10000"/>
          </a:bodyPr>
          <a:lstStyle/>
          <a:p>
            <a:r>
              <a:rPr lang="fr-BE" dirty="0">
                <a:solidFill>
                  <a:srgbClr val="7030A0"/>
                </a:solidFill>
                <a:latin typeface="Arial" panose="020B0604020202020204" pitchFamily="34" charset="0"/>
                <a:cs typeface="Arial" panose="020B0604020202020204" pitchFamily="34" charset="0"/>
              </a:rPr>
              <a:t>La consolidation d’Infrabel (S13)</a:t>
            </a:r>
          </a:p>
          <a:p>
            <a:endParaRPr lang="fr-BE" sz="1100" dirty="0">
              <a:latin typeface="Arial" panose="020B0604020202020204" pitchFamily="34" charset="0"/>
              <a:cs typeface="Arial" panose="020B0604020202020204" pitchFamily="34" charset="0"/>
            </a:endParaRPr>
          </a:p>
          <a:p>
            <a:r>
              <a:rPr lang="fr-BE" sz="2600" dirty="0">
                <a:latin typeface="Arial" panose="020B0604020202020204" pitchFamily="34" charset="0"/>
                <a:cs typeface="Arial" panose="020B0604020202020204" pitchFamily="34" charset="0"/>
              </a:rPr>
              <a:t>La situation </a:t>
            </a:r>
            <a:r>
              <a:rPr lang="fr-BE" sz="2600" b="1" dirty="0">
                <a:latin typeface="Arial" panose="020B0604020202020204" pitchFamily="34" charset="0"/>
                <a:cs typeface="Arial" panose="020B0604020202020204" pitchFamily="34" charset="0"/>
              </a:rPr>
              <a:t>avant 2018 : </a:t>
            </a:r>
            <a:r>
              <a:rPr lang="fr-BE" sz="2600" dirty="0">
                <a:latin typeface="Arial" panose="020B0604020202020204" pitchFamily="34" charset="0"/>
                <a:cs typeface="Arial" panose="020B0604020202020204" pitchFamily="34" charset="0"/>
              </a:rPr>
              <a:t>une EPA </a:t>
            </a:r>
            <a:r>
              <a:rPr lang="fr-BE" sz="2600" b="1" dirty="0">
                <a:latin typeface="Arial" panose="020B0604020202020204" pitchFamily="34" charset="0"/>
                <a:cs typeface="Arial" panose="020B0604020202020204" pitchFamily="34" charset="0"/>
              </a:rPr>
              <a:t>« déconsolidée »</a:t>
            </a:r>
          </a:p>
          <a:p>
            <a:pPr lvl="1"/>
            <a:r>
              <a:rPr lang="fr-BE" sz="2200" dirty="0">
                <a:latin typeface="Arial" panose="020B0604020202020204" pitchFamily="34" charset="0"/>
                <a:cs typeface="Arial" panose="020B0604020202020204" pitchFamily="34" charset="0"/>
              </a:rPr>
              <a:t>Infrabel est considéré comme un </a:t>
            </a:r>
            <a:r>
              <a:rPr lang="fr-BE" sz="2200" u="sng" dirty="0">
                <a:latin typeface="Arial" panose="020B0604020202020204" pitchFamily="34" charset="0"/>
                <a:cs typeface="Arial" panose="020B0604020202020204" pitchFamily="34" charset="0"/>
              </a:rPr>
              <a:t>producteur marchand</a:t>
            </a:r>
            <a:r>
              <a:rPr lang="fr-BE" sz="2200" dirty="0">
                <a:latin typeface="Arial" panose="020B0604020202020204" pitchFamily="34" charset="0"/>
                <a:cs typeface="Arial" panose="020B0604020202020204" pitchFamily="34" charset="0"/>
              </a:rPr>
              <a:t>, et donc classé en dehors du secteur des administrations publiques (S13) </a:t>
            </a:r>
          </a:p>
          <a:p>
            <a:pPr lvl="1"/>
            <a:r>
              <a:rPr lang="fr-BE" sz="2200" dirty="0">
                <a:latin typeface="Arial" panose="020B0604020202020204" pitchFamily="34" charset="0"/>
                <a:cs typeface="Arial" panose="020B0604020202020204" pitchFamily="34" charset="0"/>
              </a:rPr>
              <a:t>Mais, Eurostat constate que les ventes d’Infrabel ne couvrent pas la moitié de ses coûts de production : l’EPA doit </a:t>
            </a:r>
            <a:r>
              <a:rPr lang="fr-BE" sz="2200" u="sng" dirty="0">
                <a:latin typeface="Arial" panose="020B0604020202020204" pitchFamily="34" charset="0"/>
                <a:cs typeface="Arial" panose="020B0604020202020204" pitchFamily="34" charset="0"/>
              </a:rPr>
              <a:t>donc être consolidée</a:t>
            </a:r>
            <a:r>
              <a:rPr lang="fr-BE" sz="2200" dirty="0">
                <a:latin typeface="Arial" panose="020B0604020202020204" pitchFamily="34" charset="0"/>
                <a:cs typeface="Arial" panose="020B0604020202020204" pitchFamily="34" charset="0"/>
              </a:rPr>
              <a:t> (&gt;&lt; SNCB)</a:t>
            </a:r>
          </a:p>
          <a:p>
            <a:pPr lvl="1"/>
            <a:endParaRPr lang="fr-BE" dirty="0">
              <a:latin typeface="Arial" panose="020B0604020202020204" pitchFamily="34" charset="0"/>
              <a:cs typeface="Arial" panose="020B0604020202020204" pitchFamily="34" charset="0"/>
            </a:endParaRPr>
          </a:p>
          <a:p>
            <a:r>
              <a:rPr lang="fr-BE" sz="2600" dirty="0">
                <a:latin typeface="Arial" panose="020B0604020202020204" pitchFamily="34" charset="0"/>
                <a:cs typeface="Arial" panose="020B0604020202020204" pitchFamily="34" charset="0"/>
              </a:rPr>
              <a:t>La situation </a:t>
            </a:r>
            <a:r>
              <a:rPr lang="fr-BE" sz="2600" b="1" dirty="0">
                <a:latin typeface="Arial" panose="020B0604020202020204" pitchFamily="34" charset="0"/>
                <a:cs typeface="Arial" panose="020B0604020202020204" pitchFamily="34" charset="0"/>
              </a:rPr>
              <a:t>après 2018 : </a:t>
            </a:r>
            <a:r>
              <a:rPr lang="fr-BE" sz="2600" dirty="0">
                <a:latin typeface="Arial" panose="020B0604020202020204" pitchFamily="34" charset="0"/>
                <a:cs typeface="Arial" panose="020B0604020202020204" pitchFamily="34" charset="0"/>
              </a:rPr>
              <a:t>une EPA </a:t>
            </a:r>
            <a:r>
              <a:rPr lang="fr-BE" sz="2600" b="1" dirty="0">
                <a:latin typeface="Arial" panose="020B0604020202020204" pitchFamily="34" charset="0"/>
                <a:cs typeface="Arial" panose="020B0604020202020204" pitchFamily="34" charset="0"/>
              </a:rPr>
              <a:t>« consolidée »</a:t>
            </a:r>
          </a:p>
          <a:p>
            <a:pPr lvl="1"/>
            <a:r>
              <a:rPr lang="fr-BE" sz="2200" dirty="0">
                <a:latin typeface="Arial" panose="020B0604020202020204" pitchFamily="34" charset="0"/>
                <a:cs typeface="Arial" panose="020B0604020202020204" pitchFamily="34" charset="0"/>
              </a:rPr>
              <a:t>Quelle conséquence pour les </a:t>
            </a:r>
            <a:r>
              <a:rPr lang="fr-BE" sz="2200" u="sng" dirty="0">
                <a:latin typeface="Arial" panose="020B0604020202020204" pitchFamily="34" charset="0"/>
                <a:cs typeface="Arial" panose="020B0604020202020204" pitchFamily="34" charset="0"/>
              </a:rPr>
              <a:t>relations entre l’autorité belge et Infrabel </a:t>
            </a:r>
            <a:r>
              <a:rPr lang="fr-BE" sz="2200" dirty="0">
                <a:latin typeface="Arial" panose="020B0604020202020204" pitchFamily="34" charset="0"/>
                <a:cs typeface="Arial" panose="020B0604020202020204" pitchFamily="34" charset="0"/>
              </a:rPr>
              <a:t>? Cette consolidation n’a pas (encore) réduit son autonomie financière opérationnelle :</a:t>
            </a:r>
          </a:p>
          <a:p>
            <a:pPr lvl="2"/>
            <a:r>
              <a:rPr lang="fr-BE" sz="1800" dirty="0">
                <a:latin typeface="Arial" panose="020B0604020202020204" pitchFamily="34" charset="0"/>
                <a:cs typeface="Arial" panose="020B0604020202020204" pitchFamily="34" charset="0"/>
              </a:rPr>
              <a:t>Illustration : emprunt d’un milliard € auprès de l’Agence de la dette belge (</a:t>
            </a:r>
            <a:r>
              <a:rPr lang="fr-BE" sz="1800" i="1" dirty="0">
                <a:latin typeface="Arial" panose="020B0604020202020204" pitchFamily="34" charset="0"/>
                <a:cs typeface="Arial" panose="020B0604020202020204" pitchFamily="34" charset="0"/>
              </a:rPr>
              <a:t>vs</a:t>
            </a:r>
            <a:r>
              <a:rPr lang="fr-BE" sz="1800" dirty="0">
                <a:latin typeface="Arial" panose="020B0604020202020204" pitchFamily="34" charset="0"/>
                <a:cs typeface="Arial" panose="020B0604020202020204" pitchFamily="34" charset="0"/>
              </a:rPr>
              <a:t>. BEI, comme le recommandait le gouvernement fédéral)</a:t>
            </a:r>
          </a:p>
          <a:p>
            <a:pPr lvl="2"/>
            <a:r>
              <a:rPr lang="fr-FR" sz="1800" dirty="0">
                <a:latin typeface="Arial" panose="020B0604020202020204" pitchFamily="34" charset="0"/>
                <a:cs typeface="Arial" panose="020B0604020202020204" pitchFamily="34" charset="0"/>
              </a:rPr>
              <a:t>« </a:t>
            </a:r>
            <a:r>
              <a:rPr lang="fr-FR" sz="1800" i="1" dirty="0">
                <a:solidFill>
                  <a:schemeClr val="accent2">
                    <a:lumMod val="50000"/>
                  </a:schemeClr>
                </a:solidFill>
                <a:latin typeface="Arial" panose="020B0604020202020204" pitchFamily="34" charset="0"/>
                <a:cs typeface="Arial" panose="020B0604020202020204" pitchFamily="34" charset="0"/>
              </a:rPr>
              <a:t>L’autonomie que leur donne la loi de 1991 est beaucoup plus puissante que les contraintes que leur impose leur statut d’organisme consolidé </a:t>
            </a:r>
            <a:r>
              <a:rPr lang="fr-FR" sz="1800" dirty="0">
                <a:latin typeface="Arial" panose="020B0604020202020204" pitchFamily="34" charset="0"/>
                <a:cs typeface="Arial" panose="020B0604020202020204" pitchFamily="34" charset="0"/>
              </a:rPr>
              <a:t>» (Entretien n°10, Cabinet du ministre (Ecolo) de la Mobilité 2020-2024)</a:t>
            </a:r>
          </a:p>
          <a:p>
            <a:pPr lvl="2"/>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FF60E71-9432-A202-BF7E-E6E13CB27035}"/>
              </a:ext>
            </a:extLst>
          </p:cNvPr>
          <p:cNvSpPr>
            <a:spLocks noGrp="1"/>
          </p:cNvSpPr>
          <p:nvPr>
            <p:ph type="sldNum" sz="quarter" idx="12"/>
          </p:nvPr>
        </p:nvSpPr>
        <p:spPr/>
        <p:txBody>
          <a:bodyPr/>
          <a:lstStyle/>
          <a:p>
            <a:endParaRPr lang="fr-BE" dirty="0"/>
          </a:p>
          <a:p>
            <a:fld id="{6ED23637-4595-45FE-861B-E0FCACC3AB6F}" type="slidenum">
              <a:rPr lang="fr-BE" smtClean="0"/>
              <a:t>22</a:t>
            </a:fld>
            <a:endParaRPr lang="fr-BE" dirty="0"/>
          </a:p>
        </p:txBody>
      </p:sp>
      <p:pic>
        <p:nvPicPr>
          <p:cNvPr id="5" name="Picture 8" descr="Budget - Icônes commerce et shopping gratuites"/>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223014" y="365125"/>
            <a:ext cx="1178216" cy="1178217"/>
          </a:xfrm>
          <a:prstGeom prst="rect">
            <a:avLst/>
          </a:prstGeom>
          <a:noFill/>
          <a:extLst>
            <a:ext uri="{909E8E84-426E-40DD-AFC4-6F175D3DCCD1}">
              <a14:hiddenFill xmlns:a14="http://schemas.microsoft.com/office/drawing/2010/main">
                <a:solidFill>
                  <a:srgbClr val="FFFFFF"/>
                </a:solidFill>
              </a14:hiddenFill>
            </a:ext>
          </a:extLst>
        </p:spPr>
      </p:pic>
      <p:sp>
        <p:nvSpPr>
          <p:cNvPr id="8" name="Titre 1">
            <a:extLst>
              <a:ext uri="{FF2B5EF4-FFF2-40B4-BE49-F238E27FC236}">
                <a16:creationId xmlns:a16="http://schemas.microsoft.com/office/drawing/2014/main" id="{F07959B2-877B-01A3-A5E1-EF61696208B7}"/>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4.2) Finances</a:t>
            </a:r>
          </a:p>
        </p:txBody>
      </p:sp>
    </p:spTree>
    <p:extLst>
      <p:ext uri="{BB962C8B-B14F-4D97-AF65-F5344CB8AC3E}">
        <p14:creationId xmlns:p14="http://schemas.microsoft.com/office/powerpoint/2010/main" val="25179606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9E408-669F-1B00-361C-13FFCC3144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83D13D-C817-5477-C9A2-1443602DC36E}"/>
              </a:ext>
            </a:extLst>
          </p:cNvPr>
          <p:cNvSpPr>
            <a:spLocks noGrp="1"/>
          </p:cNvSpPr>
          <p:nvPr>
            <p:ph idx="1"/>
          </p:nvPr>
        </p:nvSpPr>
        <p:spPr>
          <a:xfrm>
            <a:off x="838200" y="1615121"/>
            <a:ext cx="10563030" cy="4923791"/>
          </a:xfrm>
        </p:spPr>
        <p:txBody>
          <a:bodyPr>
            <a:normAutofit/>
          </a:bodyPr>
          <a:lstStyle/>
          <a:p>
            <a:r>
              <a:rPr lang="fr-BE" sz="2600" dirty="0">
                <a:solidFill>
                  <a:srgbClr val="7030A0"/>
                </a:solidFill>
                <a:latin typeface="Arial" panose="020B0604020202020204" pitchFamily="34" charset="0"/>
                <a:cs typeface="Arial" panose="020B0604020202020204" pitchFamily="34" charset="0"/>
              </a:rPr>
              <a:t>Focus sur les recettes d’Infrabel</a:t>
            </a:r>
          </a:p>
          <a:p>
            <a:endParaRPr lang="fr-BE" sz="1000" dirty="0">
              <a:latin typeface="Arial" panose="020B0604020202020204" pitchFamily="34" charset="0"/>
              <a:cs typeface="Arial" panose="020B0604020202020204" pitchFamily="34" charset="0"/>
            </a:endParaRPr>
          </a:p>
          <a:p>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D11E256-6ABC-330D-539B-3691FA437F79}"/>
              </a:ext>
            </a:extLst>
          </p:cNvPr>
          <p:cNvSpPr>
            <a:spLocks noGrp="1"/>
          </p:cNvSpPr>
          <p:nvPr>
            <p:ph type="sldNum" sz="quarter" idx="12"/>
          </p:nvPr>
        </p:nvSpPr>
        <p:spPr/>
        <p:txBody>
          <a:bodyPr/>
          <a:lstStyle/>
          <a:p>
            <a:endParaRPr lang="fr-BE" dirty="0"/>
          </a:p>
          <a:p>
            <a:fld id="{6ED23637-4595-45FE-861B-E0FCACC3AB6F}" type="slidenum">
              <a:rPr lang="fr-BE" smtClean="0"/>
              <a:t>23</a:t>
            </a:fld>
            <a:endParaRPr lang="fr-BE" dirty="0"/>
          </a:p>
        </p:txBody>
      </p:sp>
      <p:pic>
        <p:nvPicPr>
          <p:cNvPr id="5" name="Picture 8" descr="Budget - Icônes commerce et shopping gratuites">
            <a:extLst>
              <a:ext uri="{FF2B5EF4-FFF2-40B4-BE49-F238E27FC236}">
                <a16:creationId xmlns:a16="http://schemas.microsoft.com/office/drawing/2014/main" id="{31A1889B-36BD-739C-4C1C-4C6F1E269B57}"/>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223014" y="365125"/>
            <a:ext cx="1178216" cy="1178217"/>
          </a:xfrm>
          <a:prstGeom prst="rect">
            <a:avLst/>
          </a:prstGeom>
          <a:noFill/>
          <a:extLst>
            <a:ext uri="{909E8E84-426E-40DD-AFC4-6F175D3DCCD1}">
              <a14:hiddenFill xmlns:a14="http://schemas.microsoft.com/office/drawing/2010/main">
                <a:solidFill>
                  <a:srgbClr val="FFFFFF"/>
                </a:solidFill>
              </a14:hiddenFill>
            </a:ext>
          </a:extLst>
        </p:spPr>
      </p:pic>
      <p:sp>
        <p:nvSpPr>
          <p:cNvPr id="8" name="Titre 1">
            <a:extLst>
              <a:ext uri="{FF2B5EF4-FFF2-40B4-BE49-F238E27FC236}">
                <a16:creationId xmlns:a16="http://schemas.microsoft.com/office/drawing/2014/main" id="{281E0592-CC87-223C-7BAF-9989237552AD}"/>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4.2) </a:t>
            </a:r>
            <a:r>
              <a:rPr lang="fr-BE" sz="3600" u="sng" dirty="0">
                <a:latin typeface="Arial" panose="020B0604020202020204" pitchFamily="34" charset="0"/>
                <a:cs typeface="Arial" panose="020B0604020202020204" pitchFamily="34" charset="0"/>
              </a:rPr>
              <a:t>Finances</a:t>
            </a:r>
          </a:p>
        </p:txBody>
      </p:sp>
      <p:pic>
        <p:nvPicPr>
          <p:cNvPr id="6" name="Image 5">
            <a:extLst>
              <a:ext uri="{FF2B5EF4-FFF2-40B4-BE49-F238E27FC236}">
                <a16:creationId xmlns:a16="http://schemas.microsoft.com/office/drawing/2014/main" id="{82513981-9462-4DA2-2A7B-CBF572B82AC3}"/>
              </a:ext>
            </a:extLst>
          </p:cNvPr>
          <p:cNvPicPr>
            <a:picLocks noChangeAspect="1"/>
          </p:cNvPicPr>
          <p:nvPr/>
        </p:nvPicPr>
        <p:blipFill>
          <a:blip r:embed="rId3"/>
          <a:srcRect b="4869"/>
          <a:stretch/>
        </p:blipFill>
        <p:spPr>
          <a:xfrm>
            <a:off x="838200" y="2312672"/>
            <a:ext cx="5599891" cy="4180203"/>
          </a:xfrm>
          <a:prstGeom prst="rect">
            <a:avLst/>
          </a:prstGeom>
        </p:spPr>
      </p:pic>
      <p:sp>
        <p:nvSpPr>
          <p:cNvPr id="7" name="ZoneTexte 6">
            <a:extLst>
              <a:ext uri="{FF2B5EF4-FFF2-40B4-BE49-F238E27FC236}">
                <a16:creationId xmlns:a16="http://schemas.microsoft.com/office/drawing/2014/main" id="{A125BF91-1D5A-842E-6335-7188261F27BA}"/>
              </a:ext>
            </a:extLst>
          </p:cNvPr>
          <p:cNvSpPr txBox="1"/>
          <p:nvPr/>
        </p:nvSpPr>
        <p:spPr>
          <a:xfrm>
            <a:off x="6576197" y="1968968"/>
            <a:ext cx="5029200" cy="2231380"/>
          </a:xfrm>
          <a:prstGeom prst="rect">
            <a:avLst/>
          </a:prstGeom>
          <a:noFill/>
        </p:spPr>
        <p:txBody>
          <a:bodyPr wrap="square" rtlCol="0">
            <a:spAutoFit/>
          </a:bodyPr>
          <a:lstStyle/>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La redevance d’infrastructure</a:t>
            </a:r>
            <a:endParaRPr lang="fr-BE"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Principe</a:t>
            </a:r>
            <a:r>
              <a:rPr lang="fr-BE" sz="1700" dirty="0">
                <a:latin typeface="Arial" panose="020B0604020202020204" pitchFamily="34" charset="0"/>
                <a:cs typeface="Arial" panose="020B0604020202020204" pitchFamily="34" charset="0"/>
              </a:rPr>
              <a:t> : montant payé par les opérateurs</a:t>
            </a: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Historiquement</a:t>
            </a:r>
            <a:r>
              <a:rPr lang="fr-BE" sz="1700" dirty="0">
                <a:latin typeface="Arial" panose="020B0604020202020204" pitchFamily="34" charset="0"/>
                <a:cs typeface="Arial" panose="020B0604020202020204" pitchFamily="34" charset="0"/>
              </a:rPr>
              <a:t> : un montant élevé pour permettre la déconsolidation d’Infrabel</a:t>
            </a: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Après consolidation</a:t>
            </a:r>
            <a:r>
              <a:rPr lang="fr-BE" sz="1700" dirty="0">
                <a:latin typeface="Arial" panose="020B0604020202020204" pitchFamily="34" charset="0"/>
                <a:cs typeface="Arial" panose="020B0604020202020204" pitchFamily="34" charset="0"/>
              </a:rPr>
              <a:t> : réduction importante du montant (- 321,2 millions d’euros)</a:t>
            </a: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Analyse</a:t>
            </a:r>
            <a:r>
              <a:rPr lang="fr-BE" sz="1700" dirty="0">
                <a:latin typeface="Arial" panose="020B0604020202020204" pitchFamily="34" charset="0"/>
                <a:cs typeface="Arial" panose="020B0604020202020204" pitchFamily="34" charset="0"/>
              </a:rPr>
              <a:t> : cette décision illustre le contrôle financier du gouvernement sur Infrabel</a:t>
            </a:r>
          </a:p>
        </p:txBody>
      </p:sp>
      <p:sp>
        <p:nvSpPr>
          <p:cNvPr id="15" name="ZoneTexte 14">
            <a:extLst>
              <a:ext uri="{FF2B5EF4-FFF2-40B4-BE49-F238E27FC236}">
                <a16:creationId xmlns:a16="http://schemas.microsoft.com/office/drawing/2014/main" id="{D57C6B53-3F9E-7D36-2167-01358D05DDA3}"/>
              </a:ext>
            </a:extLst>
          </p:cNvPr>
          <p:cNvSpPr txBox="1"/>
          <p:nvPr/>
        </p:nvSpPr>
        <p:spPr>
          <a:xfrm>
            <a:off x="6576197" y="4307532"/>
            <a:ext cx="5199212" cy="2231380"/>
          </a:xfrm>
          <a:prstGeom prst="rect">
            <a:avLst/>
          </a:prstGeom>
          <a:noFill/>
        </p:spPr>
        <p:txBody>
          <a:bodyPr wrap="square" rtlCol="0">
            <a:spAutoFit/>
          </a:bodyPr>
          <a:lstStyle/>
          <a:p>
            <a:pPr marL="285750" indent="-285750">
              <a:buFont typeface="Arial" panose="020B0604020202020204" pitchFamily="34" charset="0"/>
              <a:buChar char="•"/>
            </a:pPr>
            <a:r>
              <a:rPr lang="fr-BE" sz="2000" b="1" dirty="0">
                <a:latin typeface="Arial" panose="020B0604020202020204" pitchFamily="34" charset="0"/>
                <a:cs typeface="Arial" panose="020B0604020202020204" pitchFamily="34" charset="0"/>
              </a:rPr>
              <a:t>Les subventions étatiques</a:t>
            </a:r>
            <a:endParaRPr lang="fr-BE"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fr-BE" sz="1700" u="sng" dirty="0">
                <a:latin typeface="Arial" panose="020B0604020202020204" pitchFamily="34" charset="0"/>
                <a:cs typeface="Arial" panose="020B0604020202020204" pitchFamily="34" charset="0"/>
              </a:rPr>
              <a:t>Deux subventions principales</a:t>
            </a:r>
          </a:p>
          <a:p>
            <a:pPr marL="1200150" lvl="2"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OPEX : pour les dépenses courantes</a:t>
            </a:r>
          </a:p>
          <a:p>
            <a:pPr marL="1200150" lvl="2" indent="-285750">
              <a:buFont typeface="Arial" panose="020B0604020202020204" pitchFamily="34" charset="0"/>
              <a:buChar char="•"/>
            </a:pPr>
            <a:r>
              <a:rPr lang="fr-BE" sz="1700" dirty="0">
                <a:latin typeface="Arial" panose="020B0604020202020204" pitchFamily="34" charset="0"/>
                <a:cs typeface="Arial" panose="020B0604020202020204" pitchFamily="34" charset="0"/>
              </a:rPr>
              <a:t>CAPEX : pour les investissements</a:t>
            </a:r>
          </a:p>
          <a:p>
            <a:pPr marL="742950" lvl="1" indent="-285750">
              <a:buFont typeface="Arial" panose="020B0604020202020204" pitchFamily="34" charset="0"/>
              <a:buChar char="•"/>
            </a:pPr>
            <a:r>
              <a:rPr lang="fr-FR" sz="1700" u="sng" dirty="0">
                <a:latin typeface="Arial" panose="020B0604020202020204" pitchFamily="34" charset="0"/>
                <a:cs typeface="Arial" panose="020B0604020202020204" pitchFamily="34" charset="0"/>
              </a:rPr>
              <a:t>Le montant des subventions est-il adéquat </a:t>
            </a:r>
            <a:r>
              <a:rPr lang="fr-FR" sz="1700" dirty="0">
                <a:latin typeface="Arial" panose="020B0604020202020204" pitchFamily="34" charset="0"/>
                <a:cs typeface="Arial" panose="020B0604020202020204" pitchFamily="34" charset="0"/>
              </a:rPr>
              <a:t>?</a:t>
            </a:r>
          </a:p>
          <a:p>
            <a:pPr marL="1200150" lvl="2" indent="-285750">
              <a:buFont typeface="Arial" panose="020B0604020202020204" pitchFamily="34" charset="0"/>
              <a:buChar char="•"/>
            </a:pPr>
            <a:r>
              <a:rPr lang="fr-FR" sz="1700" dirty="0">
                <a:latin typeface="Arial" panose="020B0604020202020204" pitchFamily="34" charset="0"/>
                <a:cs typeface="Arial" panose="020B0604020202020204" pitchFamily="34" charset="0"/>
              </a:rPr>
              <a:t>Acteurs politico-administratifs : « Oui »</a:t>
            </a:r>
          </a:p>
          <a:p>
            <a:pPr marL="1200150" lvl="2" indent="-285750">
              <a:buFont typeface="Arial" panose="020B0604020202020204" pitchFamily="34" charset="0"/>
              <a:buChar char="•"/>
            </a:pPr>
            <a:r>
              <a:rPr lang="fr-FR" sz="1700" dirty="0">
                <a:latin typeface="Arial" panose="020B0604020202020204" pitchFamily="34" charset="0"/>
                <a:cs typeface="Arial" panose="020B0604020202020204" pitchFamily="34" charset="0"/>
              </a:rPr>
              <a:t>Acteurs proches d’Infrabel : « Non »</a:t>
            </a:r>
          </a:p>
          <a:p>
            <a:pPr lvl="1"/>
            <a:endParaRPr lang="fr-BE" sz="1700" dirty="0">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4">
            <p14:nvContentPartPr>
              <p14:cNvPr id="28" name="Encre 27">
                <a:extLst>
                  <a:ext uri="{FF2B5EF4-FFF2-40B4-BE49-F238E27FC236}">
                    <a16:creationId xmlns:a16="http://schemas.microsoft.com/office/drawing/2014/main" id="{BAE03066-DD8B-62B4-7C09-CE9E7947FB07}"/>
                  </a:ext>
                </a:extLst>
              </p14:cNvPr>
              <p14:cNvContentPartPr/>
              <p14:nvPr/>
            </p14:nvContentPartPr>
            <p14:xfrm>
              <a:off x="1172894" y="3873097"/>
              <a:ext cx="774360" cy="360"/>
            </p14:xfrm>
          </p:contentPart>
        </mc:Choice>
        <mc:Fallback xmlns="">
          <p:pic>
            <p:nvPicPr>
              <p:cNvPr id="28" name="Encre 27">
                <a:extLst>
                  <a:ext uri="{FF2B5EF4-FFF2-40B4-BE49-F238E27FC236}">
                    <a16:creationId xmlns:a16="http://schemas.microsoft.com/office/drawing/2014/main" id="{BAE03066-DD8B-62B4-7C09-CE9E7947FB07}"/>
                  </a:ext>
                </a:extLst>
              </p:cNvPr>
              <p:cNvPicPr/>
              <p:nvPr/>
            </p:nvPicPr>
            <p:blipFill>
              <a:blip r:embed="rId5"/>
              <a:stretch>
                <a:fillRect/>
              </a:stretch>
            </p:blipFill>
            <p:spPr>
              <a:xfrm>
                <a:off x="1137254" y="3801097"/>
                <a:ext cx="846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9" name="Encre 28">
                <a:extLst>
                  <a:ext uri="{FF2B5EF4-FFF2-40B4-BE49-F238E27FC236}">
                    <a16:creationId xmlns:a16="http://schemas.microsoft.com/office/drawing/2014/main" id="{FCB2B465-11E7-5730-D1A1-1774F5C394D4}"/>
                  </a:ext>
                </a:extLst>
              </p14:cNvPr>
              <p14:cNvContentPartPr/>
              <p14:nvPr/>
            </p14:nvContentPartPr>
            <p14:xfrm>
              <a:off x="4313174" y="3873097"/>
              <a:ext cx="714240" cy="9720"/>
            </p14:xfrm>
          </p:contentPart>
        </mc:Choice>
        <mc:Fallback xmlns="">
          <p:pic>
            <p:nvPicPr>
              <p:cNvPr id="29" name="Encre 28">
                <a:extLst>
                  <a:ext uri="{FF2B5EF4-FFF2-40B4-BE49-F238E27FC236}">
                    <a16:creationId xmlns:a16="http://schemas.microsoft.com/office/drawing/2014/main" id="{FCB2B465-11E7-5730-D1A1-1774F5C394D4}"/>
                  </a:ext>
                </a:extLst>
              </p:cNvPr>
              <p:cNvPicPr/>
              <p:nvPr/>
            </p:nvPicPr>
            <p:blipFill>
              <a:blip r:embed="rId7"/>
              <a:stretch>
                <a:fillRect/>
              </a:stretch>
            </p:blipFill>
            <p:spPr>
              <a:xfrm>
                <a:off x="4277174" y="3801097"/>
                <a:ext cx="7858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 name="Encre 29">
                <a:extLst>
                  <a:ext uri="{FF2B5EF4-FFF2-40B4-BE49-F238E27FC236}">
                    <a16:creationId xmlns:a16="http://schemas.microsoft.com/office/drawing/2014/main" id="{E42CEEF2-F801-3C4C-0E96-F23A456DF348}"/>
                  </a:ext>
                </a:extLst>
              </p14:cNvPr>
              <p14:cNvContentPartPr/>
              <p14:nvPr/>
            </p14:nvContentPartPr>
            <p14:xfrm>
              <a:off x="1121414" y="3441457"/>
              <a:ext cx="1753560" cy="9360"/>
            </p14:xfrm>
          </p:contentPart>
        </mc:Choice>
        <mc:Fallback xmlns="">
          <p:pic>
            <p:nvPicPr>
              <p:cNvPr id="30" name="Encre 29">
                <a:extLst>
                  <a:ext uri="{FF2B5EF4-FFF2-40B4-BE49-F238E27FC236}">
                    <a16:creationId xmlns:a16="http://schemas.microsoft.com/office/drawing/2014/main" id="{E42CEEF2-F801-3C4C-0E96-F23A456DF348}"/>
                  </a:ext>
                </a:extLst>
              </p:cNvPr>
              <p:cNvPicPr/>
              <p:nvPr/>
            </p:nvPicPr>
            <p:blipFill>
              <a:blip r:embed="rId9"/>
              <a:stretch>
                <a:fillRect/>
              </a:stretch>
            </p:blipFill>
            <p:spPr>
              <a:xfrm>
                <a:off x="1085414" y="3369457"/>
                <a:ext cx="18252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2" name="Encre 31">
                <a:extLst>
                  <a:ext uri="{FF2B5EF4-FFF2-40B4-BE49-F238E27FC236}">
                    <a16:creationId xmlns:a16="http://schemas.microsoft.com/office/drawing/2014/main" id="{20D23B4D-61FE-1D4E-D108-7DBB3131146E}"/>
                  </a:ext>
                </a:extLst>
              </p14:cNvPr>
              <p14:cNvContentPartPr/>
              <p14:nvPr/>
            </p14:nvContentPartPr>
            <p14:xfrm>
              <a:off x="4338734" y="3433177"/>
              <a:ext cx="693360" cy="9360"/>
            </p14:xfrm>
          </p:contentPart>
        </mc:Choice>
        <mc:Fallback xmlns="">
          <p:pic>
            <p:nvPicPr>
              <p:cNvPr id="32" name="Encre 31">
                <a:extLst>
                  <a:ext uri="{FF2B5EF4-FFF2-40B4-BE49-F238E27FC236}">
                    <a16:creationId xmlns:a16="http://schemas.microsoft.com/office/drawing/2014/main" id="{20D23B4D-61FE-1D4E-D108-7DBB3131146E}"/>
                  </a:ext>
                </a:extLst>
              </p:cNvPr>
              <p:cNvPicPr/>
              <p:nvPr/>
            </p:nvPicPr>
            <p:blipFill>
              <a:blip r:embed="rId11"/>
              <a:stretch>
                <a:fillRect/>
              </a:stretch>
            </p:blipFill>
            <p:spPr>
              <a:xfrm>
                <a:off x="4303094" y="3361177"/>
                <a:ext cx="7650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4" name="Encre 33">
                <a:extLst>
                  <a:ext uri="{FF2B5EF4-FFF2-40B4-BE49-F238E27FC236}">
                    <a16:creationId xmlns:a16="http://schemas.microsoft.com/office/drawing/2014/main" id="{D55E4CFB-BD5A-279C-A392-7E14DB7D5FD6}"/>
                  </a:ext>
                </a:extLst>
              </p14:cNvPr>
              <p14:cNvContentPartPr/>
              <p14:nvPr/>
            </p14:nvContentPartPr>
            <p14:xfrm>
              <a:off x="1190174" y="3294937"/>
              <a:ext cx="923400" cy="360"/>
            </p14:xfrm>
          </p:contentPart>
        </mc:Choice>
        <mc:Fallback xmlns="">
          <p:pic>
            <p:nvPicPr>
              <p:cNvPr id="34" name="Encre 33">
                <a:extLst>
                  <a:ext uri="{FF2B5EF4-FFF2-40B4-BE49-F238E27FC236}">
                    <a16:creationId xmlns:a16="http://schemas.microsoft.com/office/drawing/2014/main" id="{D55E4CFB-BD5A-279C-A392-7E14DB7D5FD6}"/>
                  </a:ext>
                </a:extLst>
              </p:cNvPr>
              <p:cNvPicPr/>
              <p:nvPr/>
            </p:nvPicPr>
            <p:blipFill>
              <a:blip r:embed="rId13"/>
              <a:stretch>
                <a:fillRect/>
              </a:stretch>
            </p:blipFill>
            <p:spPr>
              <a:xfrm>
                <a:off x="1154174" y="3222937"/>
                <a:ext cx="99504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Encre 34">
                <a:extLst>
                  <a:ext uri="{FF2B5EF4-FFF2-40B4-BE49-F238E27FC236}">
                    <a16:creationId xmlns:a16="http://schemas.microsoft.com/office/drawing/2014/main" id="{6484B97B-320F-65F3-6BC8-C0F2978B93A8}"/>
                  </a:ext>
                </a:extLst>
              </p14:cNvPr>
              <p14:cNvContentPartPr/>
              <p14:nvPr/>
            </p14:nvContentPartPr>
            <p14:xfrm>
              <a:off x="4338734" y="3293857"/>
              <a:ext cx="732600" cy="20160"/>
            </p14:xfrm>
          </p:contentPart>
        </mc:Choice>
        <mc:Fallback xmlns="">
          <p:pic>
            <p:nvPicPr>
              <p:cNvPr id="35" name="Encre 34">
                <a:extLst>
                  <a:ext uri="{FF2B5EF4-FFF2-40B4-BE49-F238E27FC236}">
                    <a16:creationId xmlns:a16="http://schemas.microsoft.com/office/drawing/2014/main" id="{6484B97B-320F-65F3-6BC8-C0F2978B93A8}"/>
                  </a:ext>
                </a:extLst>
              </p:cNvPr>
              <p:cNvPicPr/>
              <p:nvPr/>
            </p:nvPicPr>
            <p:blipFill>
              <a:blip r:embed="rId15"/>
              <a:stretch>
                <a:fillRect/>
              </a:stretch>
            </p:blipFill>
            <p:spPr>
              <a:xfrm>
                <a:off x="4303094" y="3221857"/>
                <a:ext cx="804240" cy="163800"/>
              </a:xfrm>
              <a:prstGeom prst="rect">
                <a:avLst/>
              </a:prstGeom>
            </p:spPr>
          </p:pic>
        </mc:Fallback>
      </mc:AlternateContent>
      <p:cxnSp>
        <p:nvCxnSpPr>
          <p:cNvPr id="37" name="Connecteur droit avec flèche 36">
            <a:extLst>
              <a:ext uri="{FF2B5EF4-FFF2-40B4-BE49-F238E27FC236}">
                <a16:creationId xmlns:a16="http://schemas.microsoft.com/office/drawing/2014/main" id="{CC6AF419-F70C-A9C4-2B60-325D822EC7ED}"/>
              </a:ext>
            </a:extLst>
          </p:cNvPr>
          <p:cNvCxnSpPr>
            <a:cxnSpLocks/>
          </p:cNvCxnSpPr>
          <p:nvPr/>
        </p:nvCxnSpPr>
        <p:spPr>
          <a:xfrm flipV="1">
            <a:off x="5071334" y="2191109"/>
            <a:ext cx="1614138" cy="11027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Connecteur droit avec flèche 38">
            <a:extLst>
              <a:ext uri="{FF2B5EF4-FFF2-40B4-BE49-F238E27FC236}">
                <a16:creationId xmlns:a16="http://schemas.microsoft.com/office/drawing/2014/main" id="{9DF0C08E-7395-A36B-4FB4-3CEDBB844751}"/>
              </a:ext>
            </a:extLst>
          </p:cNvPr>
          <p:cNvCxnSpPr/>
          <p:nvPr/>
        </p:nvCxnSpPr>
        <p:spPr>
          <a:xfrm>
            <a:off x="5071334" y="3446137"/>
            <a:ext cx="1614138" cy="10568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Connecteur droit avec flèche 40">
            <a:extLst>
              <a:ext uri="{FF2B5EF4-FFF2-40B4-BE49-F238E27FC236}">
                <a16:creationId xmlns:a16="http://schemas.microsoft.com/office/drawing/2014/main" id="{A3B872C5-60ED-69E8-9D5F-3AF0EF9E655C}"/>
              </a:ext>
            </a:extLst>
          </p:cNvPr>
          <p:cNvCxnSpPr/>
          <p:nvPr/>
        </p:nvCxnSpPr>
        <p:spPr>
          <a:xfrm>
            <a:off x="5071334" y="3882817"/>
            <a:ext cx="1614138" cy="62017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Ellipse 41">
            <a:extLst>
              <a:ext uri="{FF2B5EF4-FFF2-40B4-BE49-F238E27FC236}">
                <a16:creationId xmlns:a16="http://schemas.microsoft.com/office/drawing/2014/main" id="{561419D6-8EE9-32CE-7F09-61D09BEFF3CB}"/>
              </a:ext>
            </a:extLst>
          </p:cNvPr>
          <p:cNvSpPr/>
          <p:nvPr/>
        </p:nvSpPr>
        <p:spPr>
          <a:xfrm>
            <a:off x="4023684" y="2533374"/>
            <a:ext cx="1134912" cy="38336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37291557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A02FD-7171-8BF6-FDD0-85E79C5BAFA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3DF7906-C49C-5285-C38B-005B23E988DA}"/>
              </a:ext>
            </a:extLst>
          </p:cNvPr>
          <p:cNvSpPr>
            <a:spLocks noGrp="1"/>
          </p:cNvSpPr>
          <p:nvPr>
            <p:ph type="title"/>
          </p:nvPr>
        </p:nvSpPr>
        <p:spPr>
          <a:xfrm>
            <a:off x="878503" y="-548269"/>
            <a:ext cx="10515600" cy="2852737"/>
          </a:xfrm>
        </p:spPr>
        <p:txBody>
          <a:bodyPr>
            <a:normAutofit/>
          </a:bodyPr>
          <a:lstStyle/>
          <a:p>
            <a:r>
              <a:rPr lang="fr-BE" sz="5800" dirty="0">
                <a:latin typeface="Arial" panose="020B0604020202020204" pitchFamily="34" charset="0"/>
                <a:cs typeface="Arial" panose="020B0604020202020204" pitchFamily="34" charset="0"/>
              </a:rPr>
              <a:t>4) Résultats</a:t>
            </a:r>
          </a:p>
        </p:txBody>
      </p:sp>
      <p:sp>
        <p:nvSpPr>
          <p:cNvPr id="2" name="ZoneTexte 1">
            <a:extLst>
              <a:ext uri="{FF2B5EF4-FFF2-40B4-BE49-F238E27FC236}">
                <a16:creationId xmlns:a16="http://schemas.microsoft.com/office/drawing/2014/main" id="{837A723C-E09B-AB16-254A-39783E2285F6}"/>
              </a:ext>
            </a:extLst>
          </p:cNvPr>
          <p:cNvSpPr txBox="1"/>
          <p:nvPr/>
        </p:nvSpPr>
        <p:spPr>
          <a:xfrm>
            <a:off x="4488110" y="3640822"/>
            <a:ext cx="6459523" cy="830997"/>
          </a:xfrm>
          <a:prstGeom prst="rect">
            <a:avLst/>
          </a:prstGeom>
          <a:noFill/>
        </p:spPr>
        <p:txBody>
          <a:bodyPr wrap="square" rtlCol="0">
            <a:spAutoFit/>
          </a:bodyPr>
          <a:lstStyle/>
          <a:p>
            <a:pPr algn="ctr"/>
            <a:r>
              <a:rPr lang="fr-BE" sz="4800" dirty="0">
                <a:solidFill>
                  <a:srgbClr val="7030A0"/>
                </a:solidFill>
                <a:latin typeface="Arial" panose="020B0604020202020204" pitchFamily="34" charset="0"/>
                <a:cs typeface="Arial" panose="020B0604020202020204" pitchFamily="34" charset="0"/>
              </a:rPr>
              <a:t>(III) Personnel</a:t>
            </a:r>
          </a:p>
        </p:txBody>
      </p:sp>
      <p:pic>
        <p:nvPicPr>
          <p:cNvPr id="4" name="Picture 2" descr="icône de glyphe de gestion des ressources humaines. symbole de la  silhouette. embauche de personnel. emploi. service de recrutement. main  avec personne. espace négatif. illustration vectorielle isolée 5680304 Art  vectoriel chez Vecteezy">
            <a:extLst>
              <a:ext uri="{FF2B5EF4-FFF2-40B4-BE49-F238E27FC236}">
                <a16:creationId xmlns:a16="http://schemas.microsoft.com/office/drawing/2014/main" id="{48604FF2-625C-DCEA-914A-D1B8CEA125B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32" t="13780" r="6106" b="13778"/>
          <a:stretch/>
        </p:blipFill>
        <p:spPr bwMode="auto">
          <a:xfrm>
            <a:off x="2133601" y="3056759"/>
            <a:ext cx="3027680" cy="2587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517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0D23-6671-9816-61A4-E65A94E9672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165123-F7F6-8CD7-BDCD-81123B2CCF15}"/>
              </a:ext>
            </a:extLst>
          </p:cNvPr>
          <p:cNvSpPr>
            <a:spLocks noGrp="1"/>
          </p:cNvSpPr>
          <p:nvPr>
            <p:ph idx="1"/>
          </p:nvPr>
        </p:nvSpPr>
        <p:spPr>
          <a:xfrm>
            <a:off x="838201" y="1600119"/>
            <a:ext cx="10563030" cy="4923791"/>
          </a:xfrm>
        </p:spPr>
        <p:txBody>
          <a:bodyPr>
            <a:normAutofit/>
          </a:bodyPr>
          <a:lstStyle/>
          <a:p>
            <a:r>
              <a:rPr lang="fr-BE" sz="2600" dirty="0">
                <a:solidFill>
                  <a:srgbClr val="7030A0"/>
                </a:solidFill>
                <a:latin typeface="Arial" panose="020B0604020202020204" pitchFamily="34" charset="0"/>
                <a:cs typeface="Arial" panose="020B0604020202020204" pitchFamily="34" charset="0"/>
              </a:rPr>
              <a:t>Une contraction importante de l’emploi</a:t>
            </a:r>
          </a:p>
          <a:p>
            <a:endParaRPr lang="fr-BE" sz="1100" dirty="0">
              <a:latin typeface="Arial" panose="020B0604020202020204" pitchFamily="34" charset="0"/>
              <a:cs typeface="Arial" panose="020B0604020202020204" pitchFamily="34" charset="0"/>
            </a:endParaRPr>
          </a:p>
          <a:p>
            <a:pPr marL="0" indent="0">
              <a:buNone/>
            </a:pPr>
            <a:endParaRPr lang="fr-FR" sz="1800" dirty="0">
              <a:latin typeface="Arial" panose="020B0604020202020204" pitchFamily="34" charset="0"/>
              <a:cs typeface="Arial" panose="020B0604020202020204" pitchFamily="34" charset="0"/>
            </a:endParaRPr>
          </a:p>
          <a:p>
            <a:pPr lvl="2"/>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9FD003E-3325-F982-0A8E-BDAA86DFBC1B}"/>
              </a:ext>
            </a:extLst>
          </p:cNvPr>
          <p:cNvSpPr>
            <a:spLocks noGrp="1"/>
          </p:cNvSpPr>
          <p:nvPr>
            <p:ph type="sldNum" sz="quarter" idx="12"/>
          </p:nvPr>
        </p:nvSpPr>
        <p:spPr/>
        <p:txBody>
          <a:bodyPr/>
          <a:lstStyle/>
          <a:p>
            <a:endParaRPr lang="fr-BE" dirty="0"/>
          </a:p>
          <a:p>
            <a:fld id="{6ED23637-4595-45FE-861B-E0FCACC3AB6F}" type="slidenum">
              <a:rPr lang="fr-BE" smtClean="0"/>
              <a:t>25</a:t>
            </a:fld>
            <a:endParaRPr lang="fr-BE" dirty="0"/>
          </a:p>
        </p:txBody>
      </p:sp>
      <p:sp>
        <p:nvSpPr>
          <p:cNvPr id="8" name="Titre 1">
            <a:extLst>
              <a:ext uri="{FF2B5EF4-FFF2-40B4-BE49-F238E27FC236}">
                <a16:creationId xmlns:a16="http://schemas.microsoft.com/office/drawing/2014/main" id="{C71C3CDB-6CA6-CE09-9481-E1F835FAF84A}"/>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4.3) Personnel</a:t>
            </a:r>
          </a:p>
        </p:txBody>
      </p:sp>
      <p:pic>
        <p:nvPicPr>
          <p:cNvPr id="2" name="Picture 2" descr="icône de glyphe de gestion des ressources humaines. symbole de la  silhouette. embauche de personnel. emploi. service de recrutement. main  avec personne. espace négatif. illustration vectorielle isolée 5680304 Art  vectoriel chez Vecteezy">
            <a:extLst>
              <a:ext uri="{FF2B5EF4-FFF2-40B4-BE49-F238E27FC236}">
                <a16:creationId xmlns:a16="http://schemas.microsoft.com/office/drawing/2014/main" id="{334FEC27-0DF0-A6EA-9450-BEA4B75065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32" t="13780" r="6106" b="13778"/>
          <a:stretch/>
        </p:blipFill>
        <p:spPr bwMode="auto">
          <a:xfrm>
            <a:off x="10662009" y="212322"/>
            <a:ext cx="1308098" cy="111797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E8292756-0479-E120-D64E-F3EB827FF54D}"/>
              </a:ext>
            </a:extLst>
          </p:cNvPr>
          <p:cNvSpPr txBox="1"/>
          <p:nvPr/>
        </p:nvSpPr>
        <p:spPr>
          <a:xfrm>
            <a:off x="6724650" y="2199262"/>
            <a:ext cx="4927600" cy="4339650"/>
          </a:xfrm>
          <a:prstGeom prst="rect">
            <a:avLst/>
          </a:prstGeom>
          <a:noFill/>
        </p:spPr>
        <p:txBody>
          <a:bodyPr wrap="square" rtlCol="0">
            <a:spAutoFit/>
          </a:bodyPr>
          <a:lstStyle/>
          <a:p>
            <a:pPr algn="just"/>
            <a:r>
              <a:rPr lang="fr-FR" sz="2000" b="1" dirty="0">
                <a:latin typeface="Arial" panose="020B0604020202020204" pitchFamily="34" charset="0"/>
                <a:cs typeface="Arial" panose="020B0604020202020204" pitchFamily="34" charset="0"/>
              </a:rPr>
              <a:t>Vision gestionnaire </a:t>
            </a:r>
            <a:r>
              <a:rPr lang="fr-FR" sz="2000" dirty="0">
                <a:latin typeface="Arial" panose="020B0604020202020204" pitchFamily="34" charset="0"/>
                <a:cs typeface="Arial" panose="020B0604020202020204" pitchFamily="34" charset="0"/>
              </a:rPr>
              <a:t>: </a:t>
            </a:r>
          </a:p>
          <a:p>
            <a:pPr lvl="0">
              <a:defRPr/>
            </a:pPr>
            <a:r>
              <a:rPr lang="fr-FR" dirty="0">
                <a:latin typeface="Arial" panose="020B0604020202020204" pitchFamily="34" charset="0"/>
                <a:cs typeface="Arial" panose="020B0604020202020204" pitchFamily="34" charset="0"/>
              </a:rPr>
              <a:t>« </a:t>
            </a:r>
            <a:r>
              <a:rPr lang="fr-FR" i="1" dirty="0">
                <a:solidFill>
                  <a:schemeClr val="accent2">
                    <a:lumMod val="50000"/>
                  </a:schemeClr>
                </a:solidFill>
                <a:latin typeface="Arial" panose="020B0604020202020204" pitchFamily="34" charset="0"/>
                <a:cs typeface="Arial" panose="020B0604020202020204" pitchFamily="34" charset="0"/>
              </a:rPr>
              <a:t>On a rendu le système globalement </a:t>
            </a:r>
            <a:r>
              <a:rPr lang="fr-FR" i="1" u="sng" dirty="0">
                <a:solidFill>
                  <a:schemeClr val="accent2">
                    <a:lumMod val="50000"/>
                  </a:schemeClr>
                </a:solidFill>
                <a:latin typeface="Arial" panose="020B0604020202020204" pitchFamily="34" charset="0"/>
                <a:cs typeface="Arial" panose="020B0604020202020204" pitchFamily="34" charset="0"/>
              </a:rPr>
              <a:t>beaucoup plus productif</a:t>
            </a:r>
            <a:r>
              <a:rPr lang="fr-FR" i="1" dirty="0">
                <a:solidFill>
                  <a:schemeClr val="accent2">
                    <a:lumMod val="50000"/>
                  </a:schemeClr>
                </a:solidFill>
                <a:latin typeface="Arial" panose="020B0604020202020204" pitchFamily="34" charset="0"/>
                <a:cs typeface="Arial" panose="020B0604020202020204" pitchFamily="34" charset="0"/>
              </a:rPr>
              <a:t>. On a assaini l’outil industriel. Ça, ce sont les vrais enjeux </a:t>
            </a:r>
            <a:r>
              <a:rPr lang="fr-FR" dirty="0">
                <a:latin typeface="Arial" panose="020B0604020202020204" pitchFamily="34" charset="0"/>
                <a:cs typeface="Arial" panose="020B0604020202020204" pitchFamily="34" charset="0"/>
              </a:rPr>
              <a:t>» </a:t>
            </a:r>
          </a:p>
          <a:p>
            <a:pPr lvl="0">
              <a:defRPr/>
            </a:pPr>
            <a:r>
              <a:rPr lang="fr-FR" dirty="0">
                <a:latin typeface="Arial" panose="020B0604020202020204" pitchFamily="34" charset="0"/>
                <a:cs typeface="Arial" panose="020B0604020202020204" pitchFamily="34" charset="0"/>
              </a:rPr>
              <a:t>(Entretien n°8, Luc Lallemand, CEO d’Infrabel (2005-2020), 28 février 2024)</a:t>
            </a:r>
          </a:p>
          <a:p>
            <a:pPr lvl="0">
              <a:defRPr/>
            </a:pPr>
            <a:endParaRPr lang="fr-FR" dirty="0">
              <a:latin typeface="Arial" panose="020B0604020202020204" pitchFamily="34" charset="0"/>
              <a:cs typeface="Arial" panose="020B0604020202020204" pitchFamily="34" charset="0"/>
            </a:endParaRPr>
          </a:p>
          <a:p>
            <a:pPr lvl="0" algn="just">
              <a:defRPr/>
            </a:pPr>
            <a:r>
              <a:rPr lang="fr-FR" sz="2000" b="1" dirty="0">
                <a:latin typeface="Arial" panose="020B0604020202020204" pitchFamily="34" charset="0"/>
                <a:cs typeface="Arial" panose="020B0604020202020204" pitchFamily="34" charset="0"/>
              </a:rPr>
              <a:t>Vision syndicale </a:t>
            </a:r>
            <a:r>
              <a:rPr lang="fr-FR" sz="2000" dirty="0">
                <a:latin typeface="Arial" panose="020B0604020202020204" pitchFamily="34" charset="0"/>
                <a:cs typeface="Arial" panose="020B0604020202020204" pitchFamily="34" charset="0"/>
              </a:rPr>
              <a:t>: </a:t>
            </a:r>
          </a:p>
          <a:p>
            <a:pPr lvl="0">
              <a:defRPr/>
            </a:pPr>
            <a:r>
              <a:rPr lang="fr-FR" dirty="0">
                <a:latin typeface="Arial" panose="020B0604020202020204" pitchFamily="34" charset="0"/>
                <a:cs typeface="Arial" panose="020B0604020202020204" pitchFamily="34" charset="0"/>
              </a:rPr>
              <a:t>« </a:t>
            </a:r>
            <a:r>
              <a:rPr lang="fr-FR" i="1" dirty="0">
                <a:solidFill>
                  <a:schemeClr val="accent2">
                    <a:lumMod val="50000"/>
                  </a:schemeClr>
                </a:solidFill>
                <a:latin typeface="Arial" panose="020B0604020202020204" pitchFamily="34" charset="0"/>
                <a:cs typeface="Arial" panose="020B0604020202020204" pitchFamily="34" charset="0"/>
              </a:rPr>
              <a:t>Les travailleurs d’Infrabel sont soumis à de plus en plus de pression pour </a:t>
            </a:r>
            <a:r>
              <a:rPr lang="fr-FR" i="1" u="sng" dirty="0">
                <a:solidFill>
                  <a:schemeClr val="accent2">
                    <a:lumMod val="50000"/>
                  </a:schemeClr>
                </a:solidFill>
                <a:latin typeface="Arial" panose="020B0604020202020204" pitchFamily="34" charset="0"/>
                <a:cs typeface="Arial" panose="020B0604020202020204" pitchFamily="34" charset="0"/>
              </a:rPr>
              <a:t>faire plus avec moins</a:t>
            </a:r>
            <a:r>
              <a:rPr lang="fr-FR" dirty="0">
                <a:solidFill>
                  <a:schemeClr val="accent2">
                    <a:lumMod val="50000"/>
                  </a:schemeClr>
                </a:solidFill>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 (Entretien n°6, Syndicat cheminot (CGSP), 19 février 2024)</a:t>
            </a:r>
          </a:p>
          <a:p>
            <a:pPr lvl="1" algn="just">
              <a:defRPr/>
            </a:pPr>
            <a:endParaRPr lang="fr-FR" dirty="0">
              <a:latin typeface="Arial" panose="020B0604020202020204" pitchFamily="34" charset="0"/>
              <a:cs typeface="Arial" panose="020B0604020202020204" pitchFamily="34" charset="0"/>
            </a:endParaRPr>
          </a:p>
          <a:p>
            <a:pPr>
              <a:defRPr/>
            </a:pPr>
            <a:r>
              <a:rPr lang="fr-FR" sz="2000" dirty="0">
                <a:latin typeface="Arial" panose="020B0604020202020204" pitchFamily="34" charset="0"/>
                <a:cs typeface="Arial" panose="020B0604020202020204" pitchFamily="34" charset="0"/>
              </a:rPr>
              <a:t>Autre conséquence : l’émergence d’une          « </a:t>
            </a:r>
            <a:r>
              <a:rPr lang="fr-FR" sz="2000" b="1" dirty="0">
                <a:latin typeface="Arial" panose="020B0604020202020204" pitchFamily="34" charset="0"/>
                <a:cs typeface="Arial" panose="020B0604020202020204" pitchFamily="34" charset="0"/>
              </a:rPr>
              <a:t>culture de la sous-traitance </a:t>
            </a:r>
            <a:r>
              <a:rPr lang="fr-FR" sz="2000" dirty="0">
                <a:latin typeface="Arial" panose="020B0604020202020204" pitchFamily="34" charset="0"/>
                <a:cs typeface="Arial" panose="020B0604020202020204" pitchFamily="34" charset="0"/>
              </a:rPr>
              <a:t>»</a:t>
            </a:r>
          </a:p>
        </p:txBody>
      </p:sp>
      <p:sp>
        <p:nvSpPr>
          <p:cNvPr id="9" name="Accolade fermante 8">
            <a:extLst>
              <a:ext uri="{FF2B5EF4-FFF2-40B4-BE49-F238E27FC236}">
                <a16:creationId xmlns:a16="http://schemas.microsoft.com/office/drawing/2014/main" id="{6AFA6C5D-4A02-5E84-B333-F810E9EF37D4}"/>
              </a:ext>
            </a:extLst>
          </p:cNvPr>
          <p:cNvSpPr/>
          <p:nvPr/>
        </p:nvSpPr>
        <p:spPr>
          <a:xfrm>
            <a:off x="6096000" y="2423105"/>
            <a:ext cx="377631" cy="3277820"/>
          </a:xfrm>
          <a:prstGeom prst="rightBrace">
            <a:avLst/>
          </a:prstGeom>
          <a:ln>
            <a:solidFill>
              <a:srgbClr val="7030A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BE" dirty="0">
              <a:solidFill>
                <a:srgbClr val="7030A0"/>
              </a:solidFill>
            </a:endParaRPr>
          </a:p>
        </p:txBody>
      </p:sp>
      <p:pic>
        <p:nvPicPr>
          <p:cNvPr id="11" name="Image 10">
            <a:extLst>
              <a:ext uri="{FF2B5EF4-FFF2-40B4-BE49-F238E27FC236}">
                <a16:creationId xmlns:a16="http://schemas.microsoft.com/office/drawing/2014/main" id="{377CF09C-DCA8-ED21-EF72-2FC80B848835}"/>
              </a:ext>
            </a:extLst>
          </p:cNvPr>
          <p:cNvPicPr>
            <a:picLocks noChangeAspect="1"/>
          </p:cNvPicPr>
          <p:nvPr/>
        </p:nvPicPr>
        <p:blipFill>
          <a:blip r:embed="rId3"/>
          <a:stretch>
            <a:fillRect/>
          </a:stretch>
        </p:blipFill>
        <p:spPr>
          <a:xfrm>
            <a:off x="913971" y="2423105"/>
            <a:ext cx="5205745" cy="3472291"/>
          </a:xfrm>
          <a:prstGeom prst="rect">
            <a:avLst/>
          </a:prstGeom>
        </p:spPr>
      </p:pic>
    </p:spTree>
    <p:extLst>
      <p:ext uri="{BB962C8B-B14F-4D97-AF65-F5344CB8AC3E}">
        <p14:creationId xmlns:p14="http://schemas.microsoft.com/office/powerpoint/2010/main" val="17574824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473584-E525-E7E1-F702-F037C7B26A22}"/>
              </a:ext>
            </a:extLst>
          </p:cNvPr>
          <p:cNvSpPr>
            <a:spLocks noGrp="1"/>
          </p:cNvSpPr>
          <p:nvPr>
            <p:ph idx="1"/>
          </p:nvPr>
        </p:nvSpPr>
        <p:spPr>
          <a:xfrm>
            <a:off x="838200" y="1657351"/>
            <a:ext cx="10610461" cy="4776231"/>
          </a:xfrm>
        </p:spPr>
        <p:txBody>
          <a:bodyPr>
            <a:normAutofit/>
          </a:bodyPr>
          <a:lstStyle/>
          <a:p>
            <a:r>
              <a:rPr lang="fr-BE" sz="2600" dirty="0">
                <a:solidFill>
                  <a:srgbClr val="7030A0"/>
                </a:solidFill>
                <a:latin typeface="Arial" panose="020B0604020202020204" pitchFamily="34" charset="0"/>
                <a:cs typeface="Arial" panose="020B0604020202020204" pitchFamily="34" charset="0"/>
              </a:rPr>
              <a:t>Déclin de l’influence des syndicats de cheminots</a:t>
            </a:r>
          </a:p>
          <a:p>
            <a:endParaRPr lang="fr-BE" sz="1100" dirty="0">
              <a:latin typeface="Arial" panose="020B0604020202020204" pitchFamily="34" charset="0"/>
              <a:cs typeface="Arial" panose="020B0604020202020204" pitchFamily="34" charset="0"/>
            </a:endParaRPr>
          </a:p>
          <a:p>
            <a:r>
              <a:rPr lang="fr-BE" sz="2400" dirty="0">
                <a:latin typeface="Arial" panose="020B0604020202020204" pitchFamily="34" charset="0"/>
                <a:cs typeface="Arial" panose="020B0604020202020204" pitchFamily="34" charset="0"/>
              </a:rPr>
              <a:t>Au fur et à mesure du processus de libéralisation du secteur ferroviaire, </a:t>
            </a:r>
            <a:r>
              <a:rPr lang="fr-BE" sz="2400" b="1" dirty="0">
                <a:latin typeface="Arial" panose="020B0604020202020204" pitchFamily="34" charset="0"/>
                <a:cs typeface="Arial" panose="020B0604020202020204" pitchFamily="34" charset="0"/>
              </a:rPr>
              <a:t>le rôle des syndicats de cheminots décline </a:t>
            </a:r>
          </a:p>
          <a:p>
            <a:pPr lvl="1"/>
            <a:r>
              <a:rPr lang="fr-BE" sz="2000" dirty="0">
                <a:latin typeface="Arial" panose="020B0604020202020204" pitchFamily="34" charset="0"/>
                <a:cs typeface="Arial" panose="020B0604020202020204" pitchFamily="34" charset="0"/>
              </a:rPr>
              <a:t>En 2002 : </a:t>
            </a:r>
            <a:r>
              <a:rPr lang="fr-BE" sz="2000" u="sng" dirty="0">
                <a:latin typeface="Arial" panose="020B0604020202020204" pitchFamily="34" charset="0"/>
                <a:cs typeface="Arial" panose="020B0604020202020204" pitchFamily="34" charset="0"/>
              </a:rPr>
              <a:t>éviction des syndicats </a:t>
            </a:r>
            <a:r>
              <a:rPr lang="fr-BE" sz="2000" dirty="0">
                <a:latin typeface="Arial" panose="020B0604020202020204" pitchFamily="34" charset="0"/>
                <a:cs typeface="Arial" panose="020B0604020202020204" pitchFamily="34" charset="0"/>
              </a:rPr>
              <a:t>du CA (= l’organe décisionnel suprême) au profit d’un comité stratégique (= une instance consultative)</a:t>
            </a:r>
          </a:p>
          <a:p>
            <a:pPr lvl="1"/>
            <a:r>
              <a:rPr lang="fr-BE" sz="2000" dirty="0">
                <a:latin typeface="Arial" panose="020B0604020202020204" pitchFamily="34" charset="0"/>
                <a:cs typeface="Arial" panose="020B0604020202020204" pitchFamily="34" charset="0"/>
              </a:rPr>
              <a:t>Illustration #1 : une importante </a:t>
            </a:r>
            <a:r>
              <a:rPr lang="fr-BE" sz="2000" u="sng" dirty="0">
                <a:latin typeface="Arial" panose="020B0604020202020204" pitchFamily="34" charset="0"/>
                <a:cs typeface="Arial" panose="020B0604020202020204" pitchFamily="34" charset="0"/>
              </a:rPr>
              <a:t>contraction de l’emploi</a:t>
            </a:r>
            <a:r>
              <a:rPr lang="fr-BE" sz="2000" dirty="0">
                <a:latin typeface="Arial" panose="020B0604020202020204" pitchFamily="34" charset="0"/>
                <a:cs typeface="Arial" panose="020B0604020202020204" pitchFamily="34" charset="0"/>
              </a:rPr>
              <a:t> au fil des années (</a:t>
            </a:r>
            <a:r>
              <a:rPr lang="fr-BE" sz="2000" i="1" dirty="0">
                <a:latin typeface="Arial" panose="020B0604020202020204" pitchFamily="34" charset="0"/>
                <a:cs typeface="Arial" panose="020B0604020202020204" pitchFamily="34" charset="0"/>
              </a:rPr>
              <a:t>cf. supra</a:t>
            </a:r>
            <a:r>
              <a:rPr lang="fr-BE" sz="2000" dirty="0">
                <a:latin typeface="Arial" panose="020B0604020202020204" pitchFamily="34" charset="0"/>
                <a:cs typeface="Arial" panose="020B0604020202020204" pitchFamily="34" charset="0"/>
              </a:rPr>
              <a:t>)</a:t>
            </a:r>
          </a:p>
          <a:p>
            <a:pPr lvl="1"/>
            <a:r>
              <a:rPr lang="fr-BE" sz="2000" dirty="0">
                <a:latin typeface="Arial" panose="020B0604020202020204" pitchFamily="34" charset="0"/>
                <a:cs typeface="Arial" panose="020B0604020202020204" pitchFamily="34" charset="0"/>
              </a:rPr>
              <a:t>Illustration #2 :  </a:t>
            </a:r>
            <a:r>
              <a:rPr lang="fr-BE" sz="2000" u="sng" dirty="0">
                <a:latin typeface="Arial" panose="020B0604020202020204" pitchFamily="34" charset="0"/>
                <a:cs typeface="Arial" panose="020B0604020202020204" pitchFamily="34" charset="0"/>
              </a:rPr>
              <a:t>le passage </a:t>
            </a:r>
            <a:r>
              <a:rPr lang="fr-BE" sz="2000" dirty="0">
                <a:latin typeface="Arial" panose="020B0604020202020204" pitchFamily="34" charset="0"/>
                <a:cs typeface="Arial" panose="020B0604020202020204" pitchFamily="34" charset="0"/>
              </a:rPr>
              <a:t>d’une structure tricéphale (2005-2013) à une structure bicéphale (depuis 2014)</a:t>
            </a: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FF60E71-9432-A202-BF7E-E6E13CB27035}"/>
              </a:ext>
            </a:extLst>
          </p:cNvPr>
          <p:cNvSpPr>
            <a:spLocks noGrp="1"/>
          </p:cNvSpPr>
          <p:nvPr>
            <p:ph type="sldNum" sz="quarter" idx="12"/>
          </p:nvPr>
        </p:nvSpPr>
        <p:spPr/>
        <p:txBody>
          <a:bodyPr/>
          <a:lstStyle/>
          <a:p>
            <a:fld id="{6ED23637-4595-45FE-861B-E0FCACC3AB6F}" type="slidenum">
              <a:rPr lang="fr-BE" smtClean="0"/>
              <a:t>26</a:t>
            </a:fld>
            <a:endParaRPr lang="fr-BE"/>
          </a:p>
        </p:txBody>
      </p:sp>
      <p:pic>
        <p:nvPicPr>
          <p:cNvPr id="6" name="Picture 2" descr="icône de glyphe de gestion des ressources humaines. symbole de la  silhouette. embauche de personnel. emploi. service de recrutement. main  avec personne. espace négatif. illustration vectorielle isolée 5680304 Art  vectoriel chez Vecteezy">
            <a:extLst>
              <a:ext uri="{FF2B5EF4-FFF2-40B4-BE49-F238E27FC236}">
                <a16:creationId xmlns:a16="http://schemas.microsoft.com/office/drawing/2014/main" id="{FEA3D501-2802-C24A-48F8-0A68FCDF9B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132" t="13780" r="6106" b="13778"/>
          <a:stretch/>
        </p:blipFill>
        <p:spPr bwMode="auto">
          <a:xfrm>
            <a:off x="10662009" y="212322"/>
            <a:ext cx="1308098" cy="1117974"/>
          </a:xfrm>
          <a:prstGeom prst="rect">
            <a:avLst/>
          </a:prstGeom>
          <a:noFill/>
          <a:extLst>
            <a:ext uri="{909E8E84-426E-40DD-AFC4-6F175D3DCCD1}">
              <a14:hiddenFill xmlns:a14="http://schemas.microsoft.com/office/drawing/2010/main">
                <a:solidFill>
                  <a:srgbClr val="FFFFFF"/>
                </a:solidFill>
              </a14:hiddenFill>
            </a:ext>
          </a:extLst>
        </p:spPr>
      </p:pic>
      <p:sp>
        <p:nvSpPr>
          <p:cNvPr id="9" name="Titre 1">
            <a:extLst>
              <a:ext uri="{FF2B5EF4-FFF2-40B4-BE49-F238E27FC236}">
                <a16:creationId xmlns:a16="http://schemas.microsoft.com/office/drawing/2014/main" id="{CA239540-4172-88AC-FA90-CDAA18209C37}"/>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4.3) Personnel</a:t>
            </a:r>
          </a:p>
        </p:txBody>
      </p:sp>
      <p:pic>
        <p:nvPicPr>
          <p:cNvPr id="13" name="Picture 8" descr="22 000+ Rails Stock Illustrations, graphiques vectoriels libre de droits et  Clip Art - iStock | Train, Chemin de fer, Gare">
            <a:extLst>
              <a:ext uri="{FF2B5EF4-FFF2-40B4-BE49-F238E27FC236}">
                <a16:creationId xmlns:a16="http://schemas.microsoft.com/office/drawing/2014/main" id="{395B1703-075D-A95A-8A9D-F7FEAEC5C5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069" t="28559" r="15993" b="29038"/>
          <a:stretch/>
        </p:blipFill>
        <p:spPr bwMode="auto">
          <a:xfrm>
            <a:off x="4669980" y="4869180"/>
            <a:ext cx="2852040" cy="1891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988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54AC1-8054-D949-9B3A-4291E45F14F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0F5FB6-5651-102E-89FF-2C40D981179E}"/>
              </a:ext>
            </a:extLst>
          </p:cNvPr>
          <p:cNvSpPr>
            <a:spLocks noGrp="1"/>
          </p:cNvSpPr>
          <p:nvPr>
            <p:ph idx="1"/>
          </p:nvPr>
        </p:nvSpPr>
        <p:spPr>
          <a:xfrm>
            <a:off x="838200" y="1657351"/>
            <a:ext cx="10610461" cy="4776231"/>
          </a:xfrm>
        </p:spPr>
        <p:txBody>
          <a:bodyPr>
            <a:normAutofit/>
          </a:bodyPr>
          <a:lstStyle/>
          <a:p>
            <a:r>
              <a:rPr lang="fr-BE" sz="2600" dirty="0">
                <a:solidFill>
                  <a:srgbClr val="7030A0"/>
                </a:solidFill>
                <a:latin typeface="Arial" panose="020B0604020202020204" pitchFamily="34" charset="0"/>
                <a:cs typeface="Arial" panose="020B0604020202020204" pitchFamily="34" charset="0"/>
              </a:rPr>
              <a:t>La gestion du personnel au fil des séparations</a:t>
            </a:r>
          </a:p>
          <a:p>
            <a:endParaRPr lang="fr-BE" sz="1100" dirty="0">
              <a:latin typeface="Arial" panose="020B0604020202020204" pitchFamily="34" charset="0"/>
              <a:cs typeface="Arial" panose="020B0604020202020204" pitchFamily="34" charset="0"/>
            </a:endParaRPr>
          </a:p>
          <a:p>
            <a:r>
              <a:rPr lang="fr-BE" sz="2400" b="1" dirty="0">
                <a:latin typeface="Arial" panose="020B0604020202020204" pitchFamily="34" charset="0"/>
                <a:cs typeface="Arial" panose="020B0604020202020204" pitchFamily="34" charset="0"/>
              </a:rPr>
              <a:t>Séparation organisationnelle </a:t>
            </a:r>
            <a:r>
              <a:rPr lang="fr-BE" sz="2400" dirty="0">
                <a:latin typeface="Arial" panose="020B0604020202020204" pitchFamily="34" charset="0"/>
                <a:cs typeface="Arial" panose="020B0604020202020204" pitchFamily="34" charset="0"/>
              </a:rPr>
              <a:t>(2005)</a:t>
            </a:r>
          </a:p>
          <a:p>
            <a:pPr lvl="1"/>
            <a:r>
              <a:rPr lang="fr-BE" sz="2000" u="sng" dirty="0">
                <a:latin typeface="Arial" panose="020B0604020202020204" pitchFamily="34" charset="0"/>
                <a:cs typeface="Arial" panose="020B0604020202020204" pitchFamily="34" charset="0"/>
              </a:rPr>
              <a:t>SNCB Holding</a:t>
            </a:r>
            <a:r>
              <a:rPr lang="fr-BE" sz="2000" dirty="0">
                <a:latin typeface="Arial" panose="020B0604020202020204" pitchFamily="34" charset="0"/>
                <a:cs typeface="Arial" panose="020B0604020202020204" pitchFamily="34" charset="0"/>
              </a:rPr>
              <a:t> : structure d’emploi unique pour le personnel ferroviaire</a:t>
            </a:r>
            <a:endParaRPr lang="fr-BE" sz="2000" u="sng" dirty="0">
              <a:latin typeface="Arial" panose="020B0604020202020204" pitchFamily="34" charset="0"/>
              <a:cs typeface="Arial" panose="020B0604020202020204" pitchFamily="34" charset="0"/>
            </a:endParaRPr>
          </a:p>
          <a:p>
            <a:pPr lvl="1"/>
            <a:r>
              <a:rPr lang="fr-BE" sz="2000" u="sng" dirty="0">
                <a:latin typeface="Arial" panose="020B0604020202020204" pitchFamily="34" charset="0"/>
                <a:cs typeface="Arial" panose="020B0604020202020204" pitchFamily="34" charset="0"/>
              </a:rPr>
              <a:t>Critiques</a:t>
            </a:r>
            <a:r>
              <a:rPr lang="fr-BE" sz="2000" dirty="0">
                <a:latin typeface="Arial" panose="020B0604020202020204" pitchFamily="34" charset="0"/>
                <a:cs typeface="Arial" panose="020B0604020202020204" pitchFamily="34" charset="0"/>
              </a:rPr>
              <a:t> : Infrabel et la SNCB n’ont pas respecté la répartition des compétences au sein du Groupe SNCB (exemple : la gestion des ressources humaines)</a:t>
            </a:r>
          </a:p>
          <a:p>
            <a:pPr marL="457200" lvl="1" indent="0">
              <a:buNone/>
            </a:pPr>
            <a:endParaRPr lang="fr-BE" sz="1000" dirty="0">
              <a:latin typeface="Arial" panose="020B0604020202020204" pitchFamily="34" charset="0"/>
              <a:cs typeface="Arial" panose="020B0604020202020204" pitchFamily="34" charset="0"/>
            </a:endParaRPr>
          </a:p>
          <a:p>
            <a:r>
              <a:rPr lang="fr-BE" sz="2400" b="1" dirty="0">
                <a:latin typeface="Arial" panose="020B0604020202020204" pitchFamily="34" charset="0"/>
                <a:cs typeface="Arial" panose="020B0604020202020204" pitchFamily="34" charset="0"/>
              </a:rPr>
              <a:t>Séparation institutionnelle </a:t>
            </a:r>
            <a:r>
              <a:rPr lang="fr-BE" sz="2400" dirty="0">
                <a:latin typeface="Arial" panose="020B0604020202020204" pitchFamily="34" charset="0"/>
                <a:cs typeface="Arial" panose="020B0604020202020204" pitchFamily="34" charset="0"/>
              </a:rPr>
              <a:t>(2014)</a:t>
            </a:r>
          </a:p>
          <a:p>
            <a:pPr lvl="1"/>
            <a:r>
              <a:rPr lang="fr-FR" sz="2000" u="sng" dirty="0">
                <a:latin typeface="Arial" panose="020B0604020202020204" pitchFamily="34" charset="0"/>
                <a:cs typeface="Arial" panose="020B0604020202020204" pitchFamily="34" charset="0"/>
              </a:rPr>
              <a:t>HR Rail</a:t>
            </a:r>
            <a:r>
              <a:rPr lang="fr-FR" sz="2000" dirty="0">
                <a:latin typeface="Arial" panose="020B0604020202020204" pitchFamily="34" charset="0"/>
                <a:cs typeface="Arial" panose="020B0604020202020204" pitchFamily="34" charset="0"/>
              </a:rPr>
              <a:t> : employeur (unique) de l’ensemble du personnel ferroviaire</a:t>
            </a:r>
          </a:p>
          <a:p>
            <a:pPr lvl="1"/>
            <a:r>
              <a:rPr lang="fr-BE" sz="2000" u="sng" dirty="0">
                <a:latin typeface="Arial" panose="020B0604020202020204" pitchFamily="34" charset="0"/>
                <a:cs typeface="Arial" panose="020B0604020202020204" pitchFamily="34" charset="0"/>
              </a:rPr>
              <a:t>« Maillon faible » de la structure</a:t>
            </a:r>
            <a:r>
              <a:rPr lang="fr-BE" sz="2000" dirty="0">
                <a:latin typeface="Arial" panose="020B0604020202020204" pitchFamily="34" charset="0"/>
                <a:cs typeface="Arial" panose="020B0604020202020204" pitchFamily="34" charset="0"/>
              </a:rPr>
              <a:t> bicéphale :</a:t>
            </a:r>
          </a:p>
          <a:p>
            <a:pPr lvl="2"/>
            <a:r>
              <a:rPr lang="fr-BE" sz="1800" dirty="0">
                <a:latin typeface="Arial" panose="020B0604020202020204" pitchFamily="34" charset="0"/>
                <a:cs typeface="Arial" panose="020B0604020202020204" pitchFamily="34" charset="0"/>
              </a:rPr>
              <a:t>Filiale subordonnée à Infrabel et à la SNCB (&gt;&lt; SNCB Holding)</a:t>
            </a:r>
          </a:p>
          <a:p>
            <a:pPr lvl="2"/>
            <a:r>
              <a:rPr lang="fr-BE" sz="1800" dirty="0">
                <a:latin typeface="Arial" panose="020B0604020202020204" pitchFamily="34" charset="0"/>
                <a:cs typeface="Arial" panose="020B0604020202020204" pitchFamily="34" charset="0"/>
              </a:rPr>
              <a:t>Faibles ressources pour exercer ses missions</a:t>
            </a:r>
          </a:p>
          <a:p>
            <a:pPr lvl="2"/>
            <a:r>
              <a:rPr lang="fr-BE" sz="1800" dirty="0">
                <a:latin typeface="Arial" panose="020B0604020202020204" pitchFamily="34" charset="0"/>
                <a:cs typeface="Arial" panose="020B0604020202020204" pitchFamily="34" charset="0"/>
              </a:rPr>
              <a:t>Préférences divergentes en matière de recrutement</a:t>
            </a:r>
          </a:p>
          <a:p>
            <a:pPr lvl="1"/>
            <a:endParaRPr lang="fr-FR" dirty="0">
              <a:latin typeface="Arial" panose="020B0604020202020204" pitchFamily="34" charset="0"/>
              <a:cs typeface="Arial" panose="020B0604020202020204" pitchFamily="34" charset="0"/>
            </a:endParaRPr>
          </a:p>
          <a:p>
            <a:pPr lvl="1"/>
            <a:endParaRPr lang="fr-BE" dirty="0">
              <a:latin typeface="Arial" panose="020B0604020202020204" pitchFamily="34" charset="0"/>
              <a:cs typeface="Arial" panose="020B0604020202020204" pitchFamily="34" charset="0"/>
            </a:endParaRPr>
          </a:p>
          <a:p>
            <a:pPr lvl="1"/>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a:p>
            <a:pPr marL="0" indent="0">
              <a:buNone/>
            </a:pPr>
            <a:endParaRPr lang="fr-BE"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37CA287-30C8-239B-A3C7-8C50CD3608C9}"/>
              </a:ext>
            </a:extLst>
          </p:cNvPr>
          <p:cNvSpPr>
            <a:spLocks noGrp="1"/>
          </p:cNvSpPr>
          <p:nvPr>
            <p:ph type="sldNum" sz="quarter" idx="12"/>
          </p:nvPr>
        </p:nvSpPr>
        <p:spPr/>
        <p:txBody>
          <a:bodyPr/>
          <a:lstStyle/>
          <a:p>
            <a:fld id="{6ED23637-4595-45FE-861B-E0FCACC3AB6F}" type="slidenum">
              <a:rPr lang="fr-BE" smtClean="0"/>
              <a:t>27</a:t>
            </a:fld>
            <a:endParaRPr lang="fr-BE"/>
          </a:p>
        </p:txBody>
      </p:sp>
      <p:pic>
        <p:nvPicPr>
          <p:cNvPr id="6" name="Picture 2" descr="icône de glyphe de gestion des ressources humaines. symbole de la  silhouette. embauche de personnel. emploi. service de recrutement. main  avec personne. espace négatif. illustration vectorielle isolée 5680304 Art  vectoriel chez Vecteezy">
            <a:extLst>
              <a:ext uri="{FF2B5EF4-FFF2-40B4-BE49-F238E27FC236}">
                <a16:creationId xmlns:a16="http://schemas.microsoft.com/office/drawing/2014/main" id="{D76D1571-6D75-C5AC-4E76-DC85734253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32" t="13780" r="6106" b="13778"/>
          <a:stretch/>
        </p:blipFill>
        <p:spPr bwMode="auto">
          <a:xfrm>
            <a:off x="10662009" y="212322"/>
            <a:ext cx="1308098" cy="1117974"/>
          </a:xfrm>
          <a:prstGeom prst="rect">
            <a:avLst/>
          </a:prstGeom>
          <a:noFill/>
          <a:extLst>
            <a:ext uri="{909E8E84-426E-40DD-AFC4-6F175D3DCCD1}">
              <a14:hiddenFill xmlns:a14="http://schemas.microsoft.com/office/drawing/2010/main">
                <a:solidFill>
                  <a:srgbClr val="FFFFFF"/>
                </a:solidFill>
              </a14:hiddenFill>
            </a:ext>
          </a:extLst>
        </p:spPr>
      </p:pic>
      <p:sp>
        <p:nvSpPr>
          <p:cNvPr id="9" name="Titre 1">
            <a:extLst>
              <a:ext uri="{FF2B5EF4-FFF2-40B4-BE49-F238E27FC236}">
                <a16:creationId xmlns:a16="http://schemas.microsoft.com/office/drawing/2014/main" id="{EAD4558E-1BCD-2C0A-A0FB-5AAE9152B862}"/>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4.3) Personnel</a:t>
            </a:r>
          </a:p>
        </p:txBody>
      </p:sp>
      <p:pic>
        <p:nvPicPr>
          <p:cNvPr id="2" name="Image 1">
            <a:extLst>
              <a:ext uri="{FF2B5EF4-FFF2-40B4-BE49-F238E27FC236}">
                <a16:creationId xmlns:a16="http://schemas.microsoft.com/office/drawing/2014/main" id="{9DB45F71-3D98-EE38-14A4-AA8ECDFF8440}"/>
              </a:ext>
            </a:extLst>
          </p:cNvPr>
          <p:cNvPicPr>
            <a:picLocks noChangeAspect="1"/>
          </p:cNvPicPr>
          <p:nvPr/>
        </p:nvPicPr>
        <p:blipFill>
          <a:blip r:embed="rId4"/>
          <a:stretch>
            <a:fillRect/>
          </a:stretch>
        </p:blipFill>
        <p:spPr>
          <a:xfrm>
            <a:off x="9050709" y="1843491"/>
            <a:ext cx="2560310" cy="796116"/>
          </a:xfrm>
          <a:prstGeom prst="rect">
            <a:avLst/>
          </a:prstGeom>
        </p:spPr>
      </p:pic>
      <p:pic>
        <p:nvPicPr>
          <p:cNvPr id="5" name="Image 4" descr="HR Rail (CSS) | OCM">
            <a:extLst>
              <a:ext uri="{FF2B5EF4-FFF2-40B4-BE49-F238E27FC236}">
                <a16:creationId xmlns:a16="http://schemas.microsoft.com/office/drawing/2014/main" id="{DD302959-F888-56A7-B329-B42512254F7A}"/>
              </a:ext>
            </a:extLst>
          </p:cNvPr>
          <p:cNvPicPr>
            <a:picLocks noChangeAspect="1"/>
          </p:cNvPicPr>
          <p:nvPr/>
        </p:nvPicPr>
        <p:blipFill>
          <a:blip r:embed="rId5"/>
          <a:stretch>
            <a:fillRect/>
          </a:stretch>
        </p:blipFill>
        <p:spPr>
          <a:xfrm>
            <a:off x="9400528" y="4701186"/>
            <a:ext cx="2210491" cy="997311"/>
          </a:xfrm>
          <a:prstGeom prst="rect">
            <a:avLst/>
          </a:prstGeom>
        </p:spPr>
      </p:pic>
    </p:spTree>
    <p:extLst>
      <p:ext uri="{BB962C8B-B14F-4D97-AF65-F5344CB8AC3E}">
        <p14:creationId xmlns:p14="http://schemas.microsoft.com/office/powerpoint/2010/main" val="2572509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C320D1-4C49-B8E9-8DB6-20CBCF699B0E}"/>
              </a:ext>
            </a:extLst>
          </p:cNvPr>
          <p:cNvSpPr>
            <a:spLocks noGrp="1"/>
          </p:cNvSpPr>
          <p:nvPr>
            <p:ph type="title"/>
          </p:nvPr>
        </p:nvSpPr>
        <p:spPr>
          <a:xfrm>
            <a:off x="549666" y="1762766"/>
            <a:ext cx="8313851" cy="2852737"/>
          </a:xfrm>
        </p:spPr>
        <p:txBody>
          <a:bodyPr>
            <a:normAutofit/>
          </a:bodyPr>
          <a:lstStyle/>
          <a:p>
            <a:r>
              <a:rPr lang="fr-BE" sz="5800" dirty="0">
                <a:latin typeface="Arial" panose="020B0604020202020204" pitchFamily="34" charset="0"/>
                <a:cs typeface="Arial" panose="020B0604020202020204" pitchFamily="34" charset="0"/>
              </a:rPr>
              <a:t>5) </a:t>
            </a:r>
            <a:r>
              <a:rPr lang="fr-FR" sz="5800" dirty="0">
                <a:latin typeface="Arial" panose="020B0604020202020204" pitchFamily="34" charset="0"/>
                <a:cs typeface="Arial" panose="020B0604020202020204" pitchFamily="34" charset="0"/>
              </a:rPr>
              <a:t>Discussion : (ré)évaluer l’autonomie d’Infrabel</a:t>
            </a:r>
            <a:endParaRPr lang="fr-BE" sz="5800" b="1" dirty="0">
              <a:latin typeface="Arial" panose="020B0604020202020204" pitchFamily="34" charset="0"/>
              <a:cs typeface="Arial" panose="020B0604020202020204" pitchFamily="34" charset="0"/>
            </a:endParaRPr>
          </a:p>
        </p:txBody>
      </p:sp>
      <p:pic>
        <p:nvPicPr>
          <p:cNvPr id="1026" name="Picture 2" descr="Conclusion icons for free download | Freepi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3076" y="2139371"/>
            <a:ext cx="2579258" cy="2579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359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B08DE-8F58-1E39-664B-AD1993ADB02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786625-F9BD-2CA1-F493-2C36AFC66171}"/>
              </a:ext>
            </a:extLst>
          </p:cNvPr>
          <p:cNvSpPr>
            <a:spLocks noGrp="1"/>
          </p:cNvSpPr>
          <p:nvPr>
            <p:ph type="sldNum" sz="quarter" idx="12"/>
          </p:nvPr>
        </p:nvSpPr>
        <p:spPr/>
        <p:txBody>
          <a:bodyPr/>
          <a:lstStyle/>
          <a:p>
            <a:fld id="{6ED23637-4595-45FE-861B-E0FCACC3AB6F}" type="slidenum">
              <a:rPr lang="fr-BE" smtClean="0"/>
              <a:t>29</a:t>
            </a:fld>
            <a:endParaRPr lang="fr-BE"/>
          </a:p>
        </p:txBody>
      </p:sp>
      <p:pic>
        <p:nvPicPr>
          <p:cNvPr id="6" name="Picture 2" descr="Conclusion icons for free download | Freepik">
            <a:extLst>
              <a:ext uri="{FF2B5EF4-FFF2-40B4-BE49-F238E27FC236}">
                <a16:creationId xmlns:a16="http://schemas.microsoft.com/office/drawing/2014/main" id="{E1E08768-1963-449E-E7B8-5A598BFAB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9969" y="200522"/>
            <a:ext cx="1074605" cy="1074605"/>
          </a:xfrm>
          <a:prstGeom prst="rect">
            <a:avLst/>
          </a:prstGeom>
          <a:noFill/>
          <a:extLst>
            <a:ext uri="{909E8E84-426E-40DD-AFC4-6F175D3DCCD1}">
              <a14:hiddenFill xmlns:a14="http://schemas.microsoft.com/office/drawing/2010/main">
                <a:solidFill>
                  <a:srgbClr val="FFFFFF"/>
                </a:solidFill>
              </a14:hiddenFill>
            </a:ext>
          </a:extLst>
        </p:spPr>
      </p:pic>
      <p:sp>
        <p:nvSpPr>
          <p:cNvPr id="11" name="Titre 1">
            <a:extLst>
              <a:ext uri="{FF2B5EF4-FFF2-40B4-BE49-F238E27FC236}">
                <a16:creationId xmlns:a16="http://schemas.microsoft.com/office/drawing/2014/main" id="{D98491A9-94B7-3078-A1FD-DCB4B7CD011E}"/>
              </a:ext>
            </a:extLst>
          </p:cNvPr>
          <p:cNvSpPr>
            <a:spLocks noGrp="1"/>
          </p:cNvSpPr>
          <p:nvPr>
            <p:ph type="title"/>
          </p:nvPr>
        </p:nvSpPr>
        <p:spPr>
          <a:xfrm>
            <a:off x="838200" y="365125"/>
            <a:ext cx="10515600" cy="1325563"/>
          </a:xfrm>
        </p:spPr>
        <p:txBody>
          <a:bodyPr>
            <a:normAutofit/>
          </a:bodyPr>
          <a:lstStyle/>
          <a:p>
            <a:r>
              <a:rPr lang="fr-BE" sz="3600" dirty="0">
                <a:latin typeface="Arial" panose="020B0604020202020204" pitchFamily="34" charset="0"/>
                <a:cs typeface="Arial" panose="020B0604020202020204" pitchFamily="34" charset="0"/>
              </a:rPr>
              <a:t>5) Discussion</a:t>
            </a:r>
          </a:p>
        </p:txBody>
      </p:sp>
      <p:pic>
        <p:nvPicPr>
          <p:cNvPr id="14" name="Image 13" descr="Une image contenant texte, capture d’écran, Police, nombre&#10;&#10;Le contenu généré par l’IA peut être incorrect.">
            <a:extLst>
              <a:ext uri="{FF2B5EF4-FFF2-40B4-BE49-F238E27FC236}">
                <a16:creationId xmlns:a16="http://schemas.microsoft.com/office/drawing/2014/main" id="{E40B0E75-7CC4-1FD4-B8A1-A7CB6B316225}"/>
              </a:ext>
            </a:extLst>
          </p:cNvPr>
          <p:cNvPicPr>
            <a:picLocks noChangeAspect="1"/>
          </p:cNvPicPr>
          <p:nvPr/>
        </p:nvPicPr>
        <p:blipFill>
          <a:blip r:embed="rId4"/>
          <a:stretch>
            <a:fillRect/>
          </a:stretch>
        </p:blipFill>
        <p:spPr>
          <a:xfrm>
            <a:off x="5897880" y="2443270"/>
            <a:ext cx="5686684" cy="3719426"/>
          </a:xfrm>
          <a:prstGeom prst="rect">
            <a:avLst/>
          </a:prstGeom>
        </p:spPr>
      </p:pic>
      <p:sp>
        <p:nvSpPr>
          <p:cNvPr id="17" name="ZoneTexte 16">
            <a:extLst>
              <a:ext uri="{FF2B5EF4-FFF2-40B4-BE49-F238E27FC236}">
                <a16:creationId xmlns:a16="http://schemas.microsoft.com/office/drawing/2014/main" id="{460DE0C0-9F0F-9864-E3F6-1F57490859F0}"/>
              </a:ext>
            </a:extLst>
          </p:cNvPr>
          <p:cNvSpPr txBox="1"/>
          <p:nvPr/>
        </p:nvSpPr>
        <p:spPr>
          <a:xfrm>
            <a:off x="527426" y="2013764"/>
            <a:ext cx="4901374" cy="4401205"/>
          </a:xfrm>
          <a:prstGeom prst="rect">
            <a:avLst/>
          </a:prstGeom>
          <a:noFill/>
        </p:spPr>
        <p:txBody>
          <a:bodyPr wrap="square" rtlCol="0">
            <a:spAutoFit/>
          </a:bodyPr>
          <a:lstStyle/>
          <a:p>
            <a:pPr algn="just"/>
            <a:endParaRPr lang="fr-BE" sz="2000" b="1" dirty="0">
              <a:latin typeface="Arial" panose="020B0604020202020204" pitchFamily="34" charset="0"/>
              <a:cs typeface="Arial" panose="020B0604020202020204" pitchFamily="34" charset="0"/>
            </a:endParaRPr>
          </a:p>
          <a:p>
            <a:pPr algn="just"/>
            <a:r>
              <a:rPr lang="fr-BE" sz="2000" b="1" dirty="0">
                <a:latin typeface="Arial" panose="020B0604020202020204" pitchFamily="34" charset="0"/>
                <a:cs typeface="Arial" panose="020B0604020202020204" pitchFamily="34" charset="0"/>
              </a:rPr>
              <a:t>1) Nuancée</a:t>
            </a:r>
          </a:p>
          <a:p>
            <a:pPr marL="342900" indent="-342900">
              <a:buFont typeface="Arial" panose="020B0604020202020204" pitchFamily="34" charset="0"/>
              <a:buChar char="•"/>
            </a:pPr>
            <a:r>
              <a:rPr lang="fr-BE" sz="2000" i="1" dirty="0">
                <a:latin typeface="Arial" panose="020B0604020202020204" pitchFamily="34" charset="0"/>
                <a:cs typeface="Arial" panose="020B0604020202020204" pitchFamily="34" charset="0"/>
              </a:rPr>
              <a:t>Sur base des dimensions mises en évidence par </a:t>
            </a:r>
            <a:r>
              <a:rPr lang="fr-BE" sz="2000" i="1" u="sng" dirty="0">
                <a:latin typeface="Arial" panose="020B0604020202020204" pitchFamily="34" charset="0"/>
                <a:cs typeface="Arial" panose="020B0604020202020204" pitchFamily="34" charset="0"/>
              </a:rPr>
              <a:t>Verhoest et al.</a:t>
            </a:r>
            <a:r>
              <a:rPr lang="fr-BE" sz="2000" i="1" dirty="0">
                <a:latin typeface="Arial" panose="020B0604020202020204" pitchFamily="34" charset="0"/>
                <a:cs typeface="Arial" panose="020B0604020202020204" pitchFamily="34" charset="0"/>
              </a:rPr>
              <a:t> (2004)</a:t>
            </a:r>
          </a:p>
          <a:p>
            <a:endParaRPr lang="fr-BE" sz="2000" dirty="0">
              <a:latin typeface="Arial" panose="020B0604020202020204" pitchFamily="34" charset="0"/>
              <a:cs typeface="Arial" panose="020B0604020202020204" pitchFamily="34" charset="0"/>
            </a:endParaRPr>
          </a:p>
          <a:p>
            <a:r>
              <a:rPr lang="fr-BE" sz="2000" b="1" dirty="0">
                <a:latin typeface="Arial" panose="020B0604020202020204" pitchFamily="34" charset="0"/>
                <a:cs typeface="Arial" panose="020B0604020202020204" pitchFamily="34" charset="0"/>
              </a:rPr>
              <a:t>2) Dynamique</a:t>
            </a:r>
          </a:p>
          <a:p>
            <a:pPr marL="342900" indent="-342900">
              <a:buFont typeface="Arial" panose="020B0604020202020204" pitchFamily="34" charset="0"/>
              <a:buChar char="•"/>
            </a:pPr>
            <a:r>
              <a:rPr lang="fr-BE" sz="2000" i="1" u="sng" dirty="0">
                <a:latin typeface="Arial" panose="020B0604020202020204" pitchFamily="34" charset="0"/>
                <a:cs typeface="Arial" panose="020B0604020202020204" pitchFamily="34" charset="0"/>
              </a:rPr>
              <a:t>Elle est hétérogène</a:t>
            </a:r>
            <a:r>
              <a:rPr lang="fr-BE" sz="2000" i="1" dirty="0">
                <a:latin typeface="Arial" panose="020B0604020202020204" pitchFamily="34" charset="0"/>
                <a:cs typeface="Arial" panose="020B0604020202020204" pitchFamily="34" charset="0"/>
              </a:rPr>
              <a:t> au fil du temps</a:t>
            </a:r>
          </a:p>
          <a:p>
            <a:pPr marL="342900" indent="-342900">
              <a:buFont typeface="Arial" panose="020B0604020202020204" pitchFamily="34" charset="0"/>
              <a:buChar char="•"/>
            </a:pPr>
            <a:r>
              <a:rPr lang="fr-BE" sz="2000" i="1" u="sng" dirty="0">
                <a:latin typeface="Arial" panose="020B0604020202020204" pitchFamily="34" charset="0"/>
                <a:cs typeface="Arial" panose="020B0604020202020204" pitchFamily="34" charset="0"/>
              </a:rPr>
              <a:t>Elle dépend de la MEO</a:t>
            </a:r>
            <a:r>
              <a:rPr lang="fr-BE" sz="2000" i="1" dirty="0">
                <a:latin typeface="Arial" panose="020B0604020202020204" pitchFamily="34" charset="0"/>
                <a:cs typeface="Arial" panose="020B0604020202020204" pitchFamily="34" charset="0"/>
              </a:rPr>
              <a:t> effective d’une série d’instruments de gestion</a:t>
            </a:r>
          </a:p>
          <a:p>
            <a:endParaRPr lang="fr-BE" sz="2000" dirty="0">
              <a:latin typeface="Arial" panose="020B0604020202020204" pitchFamily="34" charset="0"/>
              <a:cs typeface="Arial" panose="020B0604020202020204" pitchFamily="34" charset="0"/>
            </a:endParaRPr>
          </a:p>
          <a:p>
            <a:r>
              <a:rPr lang="fr-BE" sz="2000" b="1" dirty="0">
                <a:latin typeface="Arial" panose="020B0604020202020204" pitchFamily="34" charset="0"/>
                <a:cs typeface="Arial" panose="020B0604020202020204" pitchFamily="34" charset="0"/>
              </a:rPr>
              <a:t>3) Négociée</a:t>
            </a:r>
          </a:p>
          <a:p>
            <a:pPr marL="342900" indent="-342900">
              <a:buFont typeface="Arial" panose="020B0604020202020204" pitchFamily="34" charset="0"/>
              <a:buChar char="•"/>
            </a:pPr>
            <a:r>
              <a:rPr lang="fr-BE" sz="2000" i="1" dirty="0">
                <a:latin typeface="Arial" panose="020B0604020202020204" pitchFamily="34" charset="0"/>
                <a:cs typeface="Arial" panose="020B0604020202020204" pitchFamily="34" charset="0"/>
              </a:rPr>
              <a:t>Elle est négocié </a:t>
            </a:r>
            <a:r>
              <a:rPr lang="fr-BE" sz="2000" i="1" u="sng" dirty="0">
                <a:latin typeface="Arial" panose="020B0604020202020204" pitchFamily="34" charset="0"/>
                <a:cs typeface="Arial" panose="020B0604020202020204" pitchFamily="34" charset="0"/>
              </a:rPr>
              <a:t>avec le gouvernement </a:t>
            </a:r>
            <a:r>
              <a:rPr lang="fr-BE" sz="2000" i="1" dirty="0">
                <a:latin typeface="Arial" panose="020B0604020202020204" pitchFamily="34" charset="0"/>
                <a:cs typeface="Arial" panose="020B0604020202020204" pitchFamily="34" charset="0"/>
              </a:rPr>
              <a:t>fédéral et subordonnée à son accord</a:t>
            </a:r>
          </a:p>
          <a:p>
            <a:endParaRPr lang="fr-BE" sz="2000" dirty="0">
              <a:latin typeface="Arial" panose="020B0604020202020204" pitchFamily="34" charset="0"/>
              <a:cs typeface="Arial" panose="020B0604020202020204" pitchFamily="34" charset="0"/>
            </a:endParaRPr>
          </a:p>
        </p:txBody>
      </p:sp>
      <p:sp>
        <p:nvSpPr>
          <p:cNvPr id="19" name="ZoneTexte 18">
            <a:extLst>
              <a:ext uri="{FF2B5EF4-FFF2-40B4-BE49-F238E27FC236}">
                <a16:creationId xmlns:a16="http://schemas.microsoft.com/office/drawing/2014/main" id="{F701AB31-2AF4-7444-D5A5-52A612194014}"/>
              </a:ext>
            </a:extLst>
          </p:cNvPr>
          <p:cNvSpPr txBox="1"/>
          <p:nvPr/>
        </p:nvSpPr>
        <p:spPr>
          <a:xfrm>
            <a:off x="527426" y="1589235"/>
            <a:ext cx="711231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2400" b="0" i="0" u="none" strike="noStrike" kern="1200" cap="none" spc="0" normalizeH="0" baseline="0" noProof="0" dirty="0">
                <a:ln>
                  <a:noFill/>
                </a:ln>
                <a:solidFill>
                  <a:srgbClr val="7030A0"/>
                </a:solidFill>
                <a:effectLst/>
                <a:uLnTx/>
                <a:uFillTx/>
                <a:latin typeface="Arial" panose="020B0604020202020204" pitchFamily="34" charset="0"/>
                <a:ea typeface="+mn-ea"/>
                <a:cs typeface="Arial" panose="020B0604020202020204" pitchFamily="34" charset="0"/>
              </a:rPr>
              <a:t>Les dimensions clés de l’autonomie d’Infrabel</a:t>
            </a:r>
          </a:p>
        </p:txBody>
      </p:sp>
    </p:spTree>
    <p:extLst>
      <p:ext uri="{BB962C8B-B14F-4D97-AF65-F5344CB8AC3E}">
        <p14:creationId xmlns:p14="http://schemas.microsoft.com/office/powerpoint/2010/main" val="26069048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D47E1-A0AE-034C-3B11-3593A8AF431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3F62BA3-77C5-B121-05A2-E32726FF3795}"/>
              </a:ext>
            </a:extLst>
          </p:cNvPr>
          <p:cNvSpPr>
            <a:spLocks noGrp="1"/>
          </p:cNvSpPr>
          <p:nvPr>
            <p:ph type="title"/>
          </p:nvPr>
        </p:nvSpPr>
        <p:spPr>
          <a:xfrm>
            <a:off x="1534404" y="1007483"/>
            <a:ext cx="8313851" cy="2852737"/>
          </a:xfrm>
        </p:spPr>
        <p:txBody>
          <a:bodyPr>
            <a:normAutofit/>
          </a:bodyPr>
          <a:lstStyle/>
          <a:p>
            <a:r>
              <a:rPr lang="fr-BE" sz="5800" dirty="0">
                <a:latin typeface="Arial" panose="020B0604020202020204" pitchFamily="34" charset="0"/>
                <a:cs typeface="Arial" panose="020B0604020202020204" pitchFamily="34" charset="0"/>
              </a:rPr>
              <a:t>6) </a:t>
            </a:r>
            <a:r>
              <a:rPr lang="fr-FR" sz="5800" dirty="0">
                <a:latin typeface="Arial" panose="020B0604020202020204" pitchFamily="34" charset="0"/>
                <a:cs typeface="Arial" panose="020B0604020202020204" pitchFamily="34" charset="0"/>
              </a:rPr>
              <a:t>Conclusion</a:t>
            </a:r>
            <a:endParaRPr lang="fr-BE" sz="5800" b="1" dirty="0">
              <a:latin typeface="Arial" panose="020B0604020202020204" pitchFamily="34" charset="0"/>
              <a:cs typeface="Arial" panose="020B0604020202020204" pitchFamily="34" charset="0"/>
            </a:endParaRPr>
          </a:p>
        </p:txBody>
      </p:sp>
      <p:pic>
        <p:nvPicPr>
          <p:cNvPr id="1028" name="Picture 4" descr="Icône de conclusion | Canva">
            <a:extLst>
              <a:ext uri="{FF2B5EF4-FFF2-40B4-BE49-F238E27FC236}">
                <a16:creationId xmlns:a16="http://schemas.microsoft.com/office/drawing/2014/main" id="{840DFEC8-6DF6-CBDA-2E16-BC16866E3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2691" y="2054531"/>
            <a:ext cx="2884199" cy="3050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606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6AB1F-8BBB-B28F-D0CD-0B44427A0461}"/>
              </a:ext>
            </a:extLst>
          </p:cNvPr>
          <p:cNvSpPr>
            <a:spLocks noGrp="1"/>
          </p:cNvSpPr>
          <p:nvPr>
            <p:ph type="title"/>
          </p:nvPr>
        </p:nvSpPr>
        <p:spPr/>
        <p:txBody>
          <a:bodyPr/>
          <a:lstStyle/>
          <a:p>
            <a:r>
              <a:rPr lang="fr-BE" dirty="0"/>
              <a:t>6) Conclusion</a:t>
            </a:r>
          </a:p>
        </p:txBody>
      </p:sp>
      <p:sp>
        <p:nvSpPr>
          <p:cNvPr id="4" name="Slide Number Placeholder 3">
            <a:extLst>
              <a:ext uri="{FF2B5EF4-FFF2-40B4-BE49-F238E27FC236}">
                <a16:creationId xmlns:a16="http://schemas.microsoft.com/office/drawing/2014/main" id="{FEADEFBE-170B-45FC-7DD4-EDC470A9EF24}"/>
              </a:ext>
            </a:extLst>
          </p:cNvPr>
          <p:cNvSpPr>
            <a:spLocks noGrp="1"/>
          </p:cNvSpPr>
          <p:nvPr>
            <p:ph type="sldNum" sz="quarter" idx="12"/>
          </p:nvPr>
        </p:nvSpPr>
        <p:spPr/>
        <p:txBody>
          <a:bodyPr/>
          <a:lstStyle/>
          <a:p>
            <a:fld id="{6ED23637-4595-45FE-861B-E0FCACC3AB6F}" type="slidenum">
              <a:rPr lang="fr-BE" smtClean="0"/>
              <a:t>31</a:t>
            </a:fld>
            <a:endParaRPr lang="fr-BE"/>
          </a:p>
        </p:txBody>
      </p:sp>
      <p:sp>
        <p:nvSpPr>
          <p:cNvPr id="5" name="Espace réservé du contenu 2">
            <a:extLst>
              <a:ext uri="{FF2B5EF4-FFF2-40B4-BE49-F238E27FC236}">
                <a16:creationId xmlns:a16="http://schemas.microsoft.com/office/drawing/2014/main" id="{171868DD-4AC0-DB78-54C3-69122992E537}"/>
              </a:ext>
            </a:extLst>
          </p:cNvPr>
          <p:cNvSpPr>
            <a:spLocks noGrp="1"/>
          </p:cNvSpPr>
          <p:nvPr>
            <p:ph idx="1"/>
          </p:nvPr>
        </p:nvSpPr>
        <p:spPr>
          <a:xfrm>
            <a:off x="838200" y="1615935"/>
            <a:ext cx="10408920" cy="4922977"/>
          </a:xfrm>
        </p:spPr>
        <p:txBody>
          <a:bodyPr>
            <a:normAutofit fontScale="85000" lnSpcReduction="20000"/>
          </a:bodyPr>
          <a:lstStyle/>
          <a:p>
            <a:r>
              <a:rPr lang="fr-BE" dirty="0">
                <a:solidFill>
                  <a:srgbClr val="7030A0"/>
                </a:solidFill>
                <a:latin typeface="Arial" panose="020B0604020202020204" pitchFamily="34" charset="0"/>
                <a:cs typeface="Arial" panose="020B0604020202020204" pitchFamily="34" charset="0"/>
              </a:rPr>
              <a:t>Objectifs</a:t>
            </a:r>
            <a:r>
              <a:rPr lang="fr-BE" dirty="0">
                <a:latin typeface="Arial" panose="020B0604020202020204" pitchFamily="34" charset="0"/>
                <a:cs typeface="Arial" panose="020B0604020202020204" pitchFamily="34" charset="0"/>
              </a:rPr>
              <a:t> : analyser la </a:t>
            </a:r>
            <a:r>
              <a:rPr lang="fr-BE" b="1" dirty="0">
                <a:latin typeface="Arial" panose="020B0604020202020204" pitchFamily="34" charset="0"/>
                <a:cs typeface="Arial" panose="020B0604020202020204" pitchFamily="34" charset="0"/>
              </a:rPr>
              <a:t>MEO et les effets </a:t>
            </a:r>
            <a:r>
              <a:rPr lang="fr-BE" dirty="0">
                <a:latin typeface="Arial" panose="020B0604020202020204" pitchFamily="34" charset="0"/>
                <a:cs typeface="Arial" panose="020B0604020202020204" pitchFamily="34" charset="0"/>
              </a:rPr>
              <a:t>de la politique européenne de libéralisation du secteur ferroviaire en Belgique à travers le cas d’Infrabel</a:t>
            </a:r>
          </a:p>
          <a:p>
            <a:pPr marL="0" indent="0">
              <a:buNone/>
            </a:pPr>
            <a:endParaRPr lang="fr-BE" sz="300"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Question de recherche </a:t>
            </a:r>
            <a:r>
              <a:rPr lang="fr-BE" dirty="0">
                <a:latin typeface="Arial" panose="020B0604020202020204" pitchFamily="34" charset="0"/>
                <a:cs typeface="Arial" panose="020B0604020202020204" pitchFamily="34" charset="0"/>
              </a:rPr>
              <a:t>: quel est le </a:t>
            </a:r>
            <a:r>
              <a:rPr lang="fr-BE" b="1" dirty="0">
                <a:latin typeface="Arial" panose="020B0604020202020204" pitchFamily="34" charset="0"/>
                <a:cs typeface="Arial" panose="020B0604020202020204" pitchFamily="34" charset="0"/>
              </a:rPr>
              <a:t>niveau réel d’autonomie d’Infrabel</a:t>
            </a:r>
            <a:r>
              <a:rPr lang="fr-BE" dirty="0">
                <a:latin typeface="Arial" panose="020B0604020202020204" pitchFamily="34" charset="0"/>
                <a:cs typeface="Arial" panose="020B0604020202020204" pitchFamily="34" charset="0"/>
              </a:rPr>
              <a:t>, le gestionnaire d’infrastructure ferroviaire en Belgique ? </a:t>
            </a:r>
          </a:p>
          <a:p>
            <a:pPr lvl="1"/>
            <a:r>
              <a:rPr lang="fr-BE" dirty="0">
                <a:latin typeface="Arial" panose="020B0604020202020204" pitchFamily="34" charset="0"/>
                <a:cs typeface="Arial" panose="020B0604020202020204" pitchFamily="34" charset="0"/>
              </a:rPr>
              <a:t>Analyse documentaire approfondie et 10 entretiens semi-directifs</a:t>
            </a:r>
          </a:p>
          <a:p>
            <a:pPr lvl="1"/>
            <a:r>
              <a:rPr lang="fr-BE" dirty="0">
                <a:latin typeface="Arial" panose="020B0604020202020204" pitchFamily="34" charset="0"/>
                <a:cs typeface="Arial" panose="020B0604020202020204" pitchFamily="34" charset="0"/>
              </a:rPr>
              <a:t>L’approche multidimensionnelle du concept d’autonomie (Verhoest </a:t>
            </a:r>
            <a:r>
              <a:rPr lang="fr-BE" i="1" dirty="0">
                <a:latin typeface="Arial" panose="020B0604020202020204" pitchFamily="34" charset="0"/>
                <a:cs typeface="Arial" panose="020B0604020202020204" pitchFamily="34" charset="0"/>
              </a:rPr>
              <a:t>et al</a:t>
            </a:r>
            <a:r>
              <a:rPr lang="fr-BE" dirty="0">
                <a:latin typeface="Arial" panose="020B0604020202020204" pitchFamily="34" charset="0"/>
                <a:cs typeface="Arial" panose="020B0604020202020204" pitchFamily="34" charset="0"/>
              </a:rPr>
              <a:t>., 2004)</a:t>
            </a:r>
          </a:p>
          <a:p>
            <a:pPr marL="457200" lvl="1" indent="0">
              <a:buNone/>
            </a:pPr>
            <a:endParaRPr lang="fr-BE" sz="300"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Argument</a:t>
            </a:r>
            <a:r>
              <a:rPr lang="fr-BE" dirty="0">
                <a:latin typeface="Arial" panose="020B0604020202020204" pitchFamily="34" charset="0"/>
                <a:cs typeface="Arial" panose="020B0604020202020204" pitchFamily="34" charset="0"/>
              </a:rPr>
              <a:t> : nature </a:t>
            </a:r>
            <a:r>
              <a:rPr lang="fr-BE" b="1" dirty="0">
                <a:latin typeface="Arial" panose="020B0604020202020204" pitchFamily="34" charset="0"/>
                <a:cs typeface="Arial" panose="020B0604020202020204" pitchFamily="34" charset="0"/>
              </a:rPr>
              <a:t>nuancée, dynamique et négociée </a:t>
            </a:r>
            <a:r>
              <a:rPr lang="fr-BE" dirty="0">
                <a:latin typeface="Arial" panose="020B0604020202020204" pitchFamily="34" charset="0"/>
                <a:cs typeface="Arial" panose="020B0604020202020204" pitchFamily="34" charset="0"/>
              </a:rPr>
              <a:t>de son autonomie</a:t>
            </a:r>
          </a:p>
          <a:p>
            <a:pPr marL="0" indent="0">
              <a:buNone/>
            </a:pPr>
            <a:endParaRPr lang="fr-BE" sz="300"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Contributions</a:t>
            </a:r>
            <a:r>
              <a:rPr lang="fr-BE" dirty="0">
                <a:latin typeface="Arial" panose="020B0604020202020204" pitchFamily="34" charset="0"/>
                <a:cs typeface="Arial" panose="020B0604020202020204" pitchFamily="34" charset="0"/>
              </a:rPr>
              <a:t> :</a:t>
            </a:r>
          </a:p>
          <a:p>
            <a:pPr lvl="1"/>
            <a:r>
              <a:rPr lang="fr-BE" dirty="0">
                <a:latin typeface="Arial" panose="020B0604020202020204" pitchFamily="34" charset="0"/>
                <a:cs typeface="Arial" panose="020B0604020202020204" pitchFamily="34" charset="0"/>
              </a:rPr>
              <a:t>Déplacer le regard de l’opérateur de réseau vers le </a:t>
            </a:r>
            <a:r>
              <a:rPr lang="fr-BE" b="1" dirty="0">
                <a:latin typeface="Arial" panose="020B0604020202020204" pitchFamily="34" charset="0"/>
                <a:cs typeface="Arial" panose="020B0604020202020204" pitchFamily="34" charset="0"/>
              </a:rPr>
              <a:t>gestionnaire d’infrastructure </a:t>
            </a:r>
          </a:p>
          <a:p>
            <a:pPr lvl="1"/>
            <a:r>
              <a:rPr lang="fr-BE" dirty="0">
                <a:latin typeface="Arial" panose="020B0604020202020204" pitchFamily="34" charset="0"/>
                <a:cs typeface="Arial" panose="020B0604020202020204" pitchFamily="34" charset="0"/>
              </a:rPr>
              <a:t>Mettre en évidence la pertinence des </a:t>
            </a:r>
            <a:r>
              <a:rPr lang="fr-BE" b="1" dirty="0">
                <a:latin typeface="Arial" panose="020B0604020202020204" pitchFamily="34" charset="0"/>
                <a:cs typeface="Arial" panose="020B0604020202020204" pitchFamily="34" charset="0"/>
              </a:rPr>
              <a:t>études de cas longitudinales </a:t>
            </a:r>
            <a:r>
              <a:rPr lang="fr-BE" dirty="0">
                <a:latin typeface="Arial" panose="020B0604020202020204" pitchFamily="34" charset="0"/>
                <a:cs typeface="Arial" panose="020B0604020202020204" pitchFamily="34" charset="0"/>
              </a:rPr>
              <a:t>approfondies</a:t>
            </a:r>
          </a:p>
          <a:p>
            <a:pPr lvl="1"/>
            <a:r>
              <a:rPr lang="fr-BE" dirty="0">
                <a:latin typeface="Arial" panose="020B0604020202020204" pitchFamily="34" charset="0"/>
                <a:cs typeface="Arial" panose="020B0604020202020204" pitchFamily="34" charset="0"/>
              </a:rPr>
              <a:t>Montrer que </a:t>
            </a:r>
            <a:r>
              <a:rPr lang="fr-BE" b="1" dirty="0">
                <a:latin typeface="Arial" panose="020B0604020202020204" pitchFamily="34" charset="0"/>
                <a:cs typeface="Arial" panose="020B0604020202020204" pitchFamily="34" charset="0"/>
              </a:rPr>
              <a:t>l’horizon de concurrence </a:t>
            </a:r>
            <a:r>
              <a:rPr lang="fr-BE" dirty="0">
                <a:latin typeface="Arial" panose="020B0604020202020204" pitchFamily="34" charset="0"/>
                <a:cs typeface="Arial" panose="020B0604020202020204" pitchFamily="34" charset="0"/>
              </a:rPr>
              <a:t>qui sous-tend les politiques de libéralisation affecte aussi les pays où le secteur ferroviaire n’est pas (encore) privatisé/ libéralisé</a:t>
            </a:r>
          </a:p>
          <a:p>
            <a:pPr marL="457200" lvl="1" indent="0">
              <a:buNone/>
            </a:pPr>
            <a:endParaRPr lang="fr-BE" sz="300" dirty="0">
              <a:latin typeface="Arial" panose="020B0604020202020204" pitchFamily="34" charset="0"/>
              <a:cs typeface="Arial" panose="020B0604020202020204" pitchFamily="34" charset="0"/>
            </a:endParaRPr>
          </a:p>
          <a:p>
            <a:r>
              <a:rPr lang="fr-BE" dirty="0">
                <a:solidFill>
                  <a:srgbClr val="7030A0"/>
                </a:solidFill>
                <a:latin typeface="Arial" panose="020B0604020202020204" pitchFamily="34" charset="0"/>
                <a:cs typeface="Arial" panose="020B0604020202020204" pitchFamily="34" charset="0"/>
              </a:rPr>
              <a:t>Pistes de recherches futures </a:t>
            </a:r>
            <a:r>
              <a:rPr lang="fr-BE" dirty="0">
                <a:latin typeface="Arial" panose="020B0604020202020204" pitchFamily="34" charset="0"/>
                <a:cs typeface="Arial" panose="020B0604020202020204" pitchFamily="34" charset="0"/>
              </a:rPr>
              <a:t>: d’autres </a:t>
            </a:r>
            <a:r>
              <a:rPr lang="fr-BE" b="1" dirty="0">
                <a:latin typeface="Arial" panose="020B0604020202020204" pitchFamily="34" charset="0"/>
                <a:cs typeface="Arial" panose="020B0604020202020204" pitchFamily="34" charset="0"/>
              </a:rPr>
              <a:t>contextes nationaux </a:t>
            </a:r>
            <a:r>
              <a:rPr lang="fr-BE" dirty="0">
                <a:latin typeface="Arial" panose="020B0604020202020204" pitchFamily="34" charset="0"/>
                <a:cs typeface="Arial" panose="020B0604020202020204" pitchFamily="34" charset="0"/>
              </a:rPr>
              <a:t>et d’autres </a:t>
            </a:r>
            <a:r>
              <a:rPr lang="fr-BE" b="1" dirty="0">
                <a:latin typeface="Arial" panose="020B0604020202020204" pitchFamily="34" charset="0"/>
                <a:cs typeface="Arial" panose="020B0604020202020204" pitchFamily="34" charset="0"/>
              </a:rPr>
              <a:t>secteurs « en réseau » </a:t>
            </a:r>
            <a:r>
              <a:rPr lang="fr-BE" dirty="0">
                <a:latin typeface="Arial" panose="020B0604020202020204" pitchFamily="34" charset="0"/>
                <a:cs typeface="Arial" panose="020B0604020202020204" pitchFamily="34" charset="0"/>
              </a:rPr>
              <a:t>(télécommunications, électricité, gaz…)</a:t>
            </a:r>
          </a:p>
          <a:p>
            <a:pPr marL="457200" lvl="1" indent="0">
              <a:buNone/>
            </a:pPr>
            <a:endParaRPr lang="fr-BE" dirty="0">
              <a:latin typeface="Arial" panose="020B0604020202020204" pitchFamily="34" charset="0"/>
              <a:cs typeface="Arial" panose="020B0604020202020204" pitchFamily="34" charset="0"/>
            </a:endParaRPr>
          </a:p>
          <a:p>
            <a:pPr marL="457200" lvl="1" indent="0">
              <a:buNone/>
            </a:pPr>
            <a:endParaRPr lang="fr-BE" dirty="0">
              <a:latin typeface="Arial" panose="020B0604020202020204" pitchFamily="34" charset="0"/>
              <a:cs typeface="Arial" panose="020B0604020202020204" pitchFamily="34" charset="0"/>
            </a:endParaRPr>
          </a:p>
          <a:p>
            <a:pPr marL="457200" lvl="1" indent="0">
              <a:buNone/>
            </a:pPr>
            <a:endParaRPr lang="fr-BE" dirty="0">
              <a:latin typeface="Arial" panose="020B0604020202020204" pitchFamily="34" charset="0"/>
              <a:cs typeface="Arial" panose="020B0604020202020204" pitchFamily="34" charset="0"/>
            </a:endParaRPr>
          </a:p>
        </p:txBody>
      </p:sp>
      <p:pic>
        <p:nvPicPr>
          <p:cNvPr id="2050" name="Picture 2" descr="Icône de conclusion | Canva">
            <a:extLst>
              <a:ext uri="{FF2B5EF4-FFF2-40B4-BE49-F238E27FC236}">
                <a16:creationId xmlns:a16="http://schemas.microsoft.com/office/drawing/2014/main" id="{CD74FBB9-6BD0-3C93-B3BD-7460B41942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4214" y="213644"/>
            <a:ext cx="1079172" cy="1141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4565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本スタックのアイコンベクターを設定の異なる色のピクトグラムを分離 - アイコンのベクターアート素材や画像を多数ご用意 - アイコン,  イラストレーション, ウクライナ - iSto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36" y="201767"/>
            <a:ext cx="1578660" cy="1051406"/>
          </a:xfrm>
          <a:prstGeom prst="rect">
            <a:avLst/>
          </a:prstGeom>
          <a:noFill/>
          <a:extLst>
            <a:ext uri="{909E8E84-426E-40DD-AFC4-6F175D3DCCD1}">
              <a14:hiddenFill xmlns:a14="http://schemas.microsoft.com/office/drawing/2010/main">
                <a:solidFill>
                  <a:srgbClr val="FFFFFF"/>
                </a:solidFill>
              </a14:hiddenFill>
            </a:ext>
          </a:extLst>
        </p:spPr>
      </p:pic>
      <p:sp>
        <p:nvSpPr>
          <p:cNvPr id="7" name="Titre 1">
            <a:extLst>
              <a:ext uri="{FF2B5EF4-FFF2-40B4-BE49-F238E27FC236}">
                <a16:creationId xmlns:a16="http://schemas.microsoft.com/office/drawing/2014/main" id="{68546457-6FE9-F1AC-8C19-F3AC6E7B352A}"/>
              </a:ext>
            </a:extLst>
          </p:cNvPr>
          <p:cNvSpPr>
            <a:spLocks noGrp="1"/>
          </p:cNvSpPr>
          <p:nvPr>
            <p:ph type="title"/>
          </p:nvPr>
        </p:nvSpPr>
        <p:spPr>
          <a:xfrm>
            <a:off x="838200" y="64688"/>
            <a:ext cx="10515600" cy="1325563"/>
          </a:xfrm>
        </p:spPr>
        <p:txBody>
          <a:bodyPr>
            <a:normAutofit/>
          </a:bodyPr>
          <a:lstStyle/>
          <a:p>
            <a:r>
              <a:rPr lang="fr-BE" sz="3600" dirty="0">
                <a:latin typeface="Arial" panose="020B0604020202020204" pitchFamily="34" charset="0"/>
                <a:cs typeface="Arial" panose="020B0604020202020204" pitchFamily="34" charset="0"/>
              </a:rPr>
              <a:t>7) Bibliographie (indicative)</a:t>
            </a:r>
          </a:p>
        </p:txBody>
      </p:sp>
      <p:sp>
        <p:nvSpPr>
          <p:cNvPr id="8" name="Rectangle 7">
            <a:extLst>
              <a:ext uri="{FF2B5EF4-FFF2-40B4-BE49-F238E27FC236}">
                <a16:creationId xmlns:a16="http://schemas.microsoft.com/office/drawing/2014/main" id="{CB8F3DF4-1531-87ED-22BF-9CDE402833EB}"/>
              </a:ext>
            </a:extLst>
          </p:cNvPr>
          <p:cNvSpPr/>
          <p:nvPr/>
        </p:nvSpPr>
        <p:spPr>
          <a:xfrm>
            <a:off x="545033" y="1716357"/>
            <a:ext cx="11101934" cy="4903907"/>
          </a:xfrm>
          <a:prstGeom prst="rect">
            <a:avLst/>
          </a:prstGeom>
        </p:spPr>
        <p:txBody>
          <a:bodyPr wrap="square">
            <a:spAutoFit/>
          </a:bodyPr>
          <a:lstStyle/>
          <a:p>
            <a:pPr marL="285750" indent="-285750" algn="just">
              <a:buFont typeface="Arial" panose="020B0604020202020204" pitchFamily="34" charset="0"/>
              <a:buChar char="•"/>
            </a:pPr>
            <a:r>
              <a:rPr lang="en-US" sz="1700" b="1" dirty="0">
                <a:latin typeface="Arial" panose="020B0604020202020204" pitchFamily="34" charset="0"/>
                <a:cs typeface="Arial" panose="020B0604020202020204" pitchFamily="34" charset="0"/>
              </a:rPr>
              <a:t>Bezes</a:t>
            </a:r>
            <a:r>
              <a:rPr lang="en-US" sz="1700" dirty="0">
                <a:latin typeface="Arial" panose="020B0604020202020204" pitchFamily="34" charset="0"/>
                <a:cs typeface="Arial" panose="020B0604020202020204" pitchFamily="34" charset="0"/>
              </a:rPr>
              <a:t>, P., &amp; </a:t>
            </a:r>
            <a:r>
              <a:rPr lang="en-US" sz="1700" b="1" dirty="0">
                <a:latin typeface="Arial" panose="020B0604020202020204" pitchFamily="34" charset="0"/>
                <a:cs typeface="Arial" panose="020B0604020202020204" pitchFamily="34" charset="0"/>
              </a:rPr>
              <a:t>Jeannot</a:t>
            </a:r>
            <a:r>
              <a:rPr lang="en-US" sz="1700" dirty="0">
                <a:latin typeface="Arial" panose="020B0604020202020204" pitchFamily="34" charset="0"/>
                <a:cs typeface="Arial" panose="020B0604020202020204" pitchFamily="34" charset="0"/>
              </a:rPr>
              <a:t>, G. (2018). ‘</a:t>
            </a:r>
            <a:r>
              <a:rPr lang="en-US" sz="1700" kern="100" dirty="0">
                <a:latin typeface="Arial" panose="020B0604020202020204" pitchFamily="34" charset="0"/>
                <a:ea typeface="Calibri" panose="020F0502020204030204" pitchFamily="34" charset="0"/>
                <a:cs typeface="Arial" panose="020B0604020202020204" pitchFamily="34" charset="0"/>
              </a:rPr>
              <a:t>Autonomy</a:t>
            </a:r>
            <a:r>
              <a:rPr lang="en-US" sz="1700" dirty="0">
                <a:latin typeface="Arial" panose="020B0604020202020204" pitchFamily="34" charset="0"/>
                <a:cs typeface="Arial" panose="020B0604020202020204" pitchFamily="34" charset="0"/>
              </a:rPr>
              <a:t> and managerial reforms in Europe: Let or make public managers manage?’, </a:t>
            </a:r>
            <a:r>
              <a:rPr lang="en-US" sz="1700" i="1" dirty="0">
                <a:latin typeface="Arial" panose="020B0604020202020204" pitchFamily="34" charset="0"/>
                <a:cs typeface="Arial" panose="020B0604020202020204" pitchFamily="34" charset="0"/>
              </a:rPr>
              <a:t>Public Administration</a:t>
            </a:r>
            <a:r>
              <a:rPr lang="en-US" sz="1700" dirty="0">
                <a:latin typeface="Arial" panose="020B0604020202020204" pitchFamily="34" charset="0"/>
                <a:cs typeface="Arial" panose="020B0604020202020204" pitchFamily="34" charset="0"/>
              </a:rPr>
              <a:t>, 96(1), 3–22. </a:t>
            </a:r>
          </a:p>
          <a:p>
            <a:pPr marL="285750" indent="-285750" algn="just">
              <a:buFont typeface="Arial" panose="020B0604020202020204" pitchFamily="34" charset="0"/>
              <a:buChar char="•"/>
            </a:pPr>
            <a:r>
              <a:rPr lang="en-GB" sz="1700" b="1" kern="100" dirty="0">
                <a:latin typeface="Arial" panose="020B0604020202020204" pitchFamily="34" charset="0"/>
                <a:ea typeface="Calibri" panose="020F0502020204030204" pitchFamily="34" charset="0"/>
                <a:cs typeface="Arial" panose="020B0604020202020204" pitchFamily="34" charset="0"/>
              </a:rPr>
              <a:t>Gutiérrez-Hita</a:t>
            </a:r>
            <a:r>
              <a:rPr lang="en-GB" sz="1700" kern="100" dirty="0">
                <a:latin typeface="Arial" panose="020B0604020202020204" pitchFamily="34" charset="0"/>
                <a:ea typeface="Calibri" panose="020F0502020204030204" pitchFamily="34" charset="0"/>
                <a:cs typeface="Arial" panose="020B0604020202020204" pitchFamily="34" charset="0"/>
              </a:rPr>
              <a:t>, C. &amp; </a:t>
            </a:r>
            <a:r>
              <a:rPr lang="en-GB" sz="1700" b="1" kern="100" dirty="0">
                <a:latin typeface="Arial" panose="020B0604020202020204" pitchFamily="34" charset="0"/>
                <a:ea typeface="Calibri" panose="020F0502020204030204" pitchFamily="34" charset="0"/>
                <a:cs typeface="Arial" panose="020B0604020202020204" pitchFamily="34" charset="0"/>
              </a:rPr>
              <a:t>Ruiz-Rua</a:t>
            </a:r>
            <a:r>
              <a:rPr lang="en-GB" sz="1700" kern="100" dirty="0">
                <a:latin typeface="Arial" panose="020B0604020202020204" pitchFamily="34" charset="0"/>
                <a:ea typeface="Calibri" panose="020F0502020204030204" pitchFamily="34" charset="0"/>
                <a:cs typeface="Arial" panose="020B0604020202020204" pitchFamily="34" charset="0"/>
              </a:rPr>
              <a:t>, A. (2019) ‘Competition in the railway passenger market: The challenge of </a:t>
            </a:r>
            <a:r>
              <a:rPr lang="en-GB" sz="1700" dirty="0">
                <a:latin typeface="Arial" panose="020B0604020202020204" pitchFamily="34" charset="0"/>
                <a:cs typeface="Arial" panose="020B0604020202020204" pitchFamily="34" charset="0"/>
              </a:rPr>
              <a:t>liberalization</a:t>
            </a:r>
            <a:r>
              <a:rPr lang="en-GB" sz="1700" kern="100" dirty="0">
                <a:latin typeface="Arial" panose="020B0604020202020204" pitchFamily="34" charset="0"/>
                <a:ea typeface="Calibri" panose="020F0502020204030204" pitchFamily="34" charset="0"/>
                <a:cs typeface="Arial" panose="020B0604020202020204" pitchFamily="34" charset="0"/>
              </a:rPr>
              <a:t>’, </a:t>
            </a:r>
            <a:r>
              <a:rPr lang="en-GB" sz="1700" i="1" kern="100" dirty="0">
                <a:latin typeface="Arial" panose="020B0604020202020204" pitchFamily="34" charset="0"/>
                <a:ea typeface="Calibri" panose="020F0502020204030204" pitchFamily="34" charset="0"/>
                <a:cs typeface="Arial" panose="020B0604020202020204" pitchFamily="34" charset="0"/>
              </a:rPr>
              <a:t>Competition and Regulation in Network Industries</a:t>
            </a:r>
            <a:r>
              <a:rPr lang="en-GB" sz="1700" kern="100" dirty="0">
                <a:latin typeface="Arial" panose="020B0604020202020204" pitchFamily="34" charset="0"/>
                <a:ea typeface="Calibri" panose="020F0502020204030204" pitchFamily="34" charset="0"/>
                <a:cs typeface="Arial" panose="020B0604020202020204" pitchFamily="34" charset="0"/>
              </a:rPr>
              <a:t>, 20(2), pp. 164–183</a:t>
            </a:r>
            <a:r>
              <a:rPr lang="fr-FR" sz="1700" kern="100" dirty="0">
                <a:latin typeface="Arial" panose="020B0604020202020204" pitchFamily="34" charset="0"/>
                <a:ea typeface="Calibri" panose="020F0502020204030204" pitchFamily="34" charset="0"/>
                <a:cs typeface="Arial" panose="020B0604020202020204" pitchFamily="34" charset="0"/>
              </a:rPr>
              <a:t>.</a:t>
            </a:r>
            <a:endParaRPr lang="en-US" sz="1700" kern="100" dirty="0">
              <a:latin typeface="Arial" panose="020B0604020202020204" pitchFamily="34" charset="0"/>
              <a:ea typeface="Calibri" panose="020F0502020204030204" pitchFamily="34" charset="0"/>
              <a:cs typeface="Arial" panose="020B0604020202020204" pitchFamily="34" charset="0"/>
            </a:endParaRPr>
          </a:p>
          <a:p>
            <a:pPr marL="285750" indent="-285750" algn="just">
              <a:buFont typeface="Arial" panose="020B0604020202020204" pitchFamily="34" charset="0"/>
              <a:buChar char="•"/>
            </a:pPr>
            <a:r>
              <a:rPr lang="en-GB" sz="1700" b="1" kern="100" dirty="0">
                <a:latin typeface="Arial" panose="020B0604020202020204" pitchFamily="34" charset="0"/>
                <a:ea typeface="Calibri" panose="020F0502020204030204" pitchFamily="34" charset="0"/>
                <a:cs typeface="Arial" panose="020B0604020202020204" pitchFamily="34" charset="0"/>
              </a:rPr>
              <a:t>Hermann</a:t>
            </a:r>
            <a:r>
              <a:rPr lang="en-GB" sz="1700" kern="100" dirty="0">
                <a:latin typeface="Arial" panose="020B0604020202020204" pitchFamily="34" charset="0"/>
                <a:ea typeface="Calibri" panose="020F0502020204030204" pitchFamily="34" charset="0"/>
                <a:cs typeface="Arial" panose="020B0604020202020204" pitchFamily="34" charset="0"/>
              </a:rPr>
              <a:t>, Ch. &amp; </a:t>
            </a:r>
            <a:r>
              <a:rPr lang="en-GB" sz="1700" b="1" kern="100" dirty="0">
                <a:latin typeface="Arial" panose="020B0604020202020204" pitchFamily="34" charset="0"/>
                <a:ea typeface="Calibri" panose="020F0502020204030204" pitchFamily="34" charset="0"/>
                <a:cs typeface="Arial" panose="020B0604020202020204" pitchFamily="34" charset="0"/>
              </a:rPr>
              <a:t>Verhoest</a:t>
            </a:r>
            <a:r>
              <a:rPr lang="en-GB" sz="1700" kern="100" dirty="0">
                <a:latin typeface="Arial" panose="020B0604020202020204" pitchFamily="34" charset="0"/>
                <a:ea typeface="Calibri" panose="020F0502020204030204" pitchFamily="34" charset="0"/>
                <a:cs typeface="Arial" panose="020B0604020202020204" pitchFamily="34" charset="0"/>
              </a:rPr>
              <a:t>, K. (2012) ‘The Process of Liberalisation, Privatisation and Marketisation’, in Ch. </a:t>
            </a:r>
            <a:r>
              <a:rPr lang="fr-BE" sz="1700" kern="100" dirty="0">
                <a:latin typeface="Arial" panose="020B0604020202020204" pitchFamily="34" charset="0"/>
                <a:ea typeface="Calibri" panose="020F0502020204030204" pitchFamily="34" charset="0"/>
                <a:cs typeface="Arial" panose="020B0604020202020204" pitchFamily="34" charset="0"/>
              </a:rPr>
              <a:t>Hermann and J. Flecker (eds) </a:t>
            </a:r>
            <a:r>
              <a:rPr lang="fr-BE" sz="1700" i="1" kern="100" dirty="0">
                <a:latin typeface="Arial" panose="020B0604020202020204" pitchFamily="34" charset="0"/>
                <a:ea typeface="Calibri" panose="020F0502020204030204" pitchFamily="34" charset="0"/>
                <a:cs typeface="Arial" panose="020B0604020202020204" pitchFamily="34" charset="0"/>
              </a:rPr>
              <a:t>Privatization of Public Services. </a:t>
            </a:r>
            <a:r>
              <a:rPr lang="en-GB" sz="1700" i="1" kern="100" dirty="0">
                <a:latin typeface="Arial" panose="020B0604020202020204" pitchFamily="34" charset="0"/>
                <a:ea typeface="Calibri" panose="020F0502020204030204" pitchFamily="34" charset="0"/>
                <a:cs typeface="Arial" panose="020B0604020202020204" pitchFamily="34" charset="0"/>
              </a:rPr>
              <a:t>Impacts for Employment, Working Conditions and </a:t>
            </a:r>
            <a:r>
              <a:rPr lang="en-GB" sz="1700" dirty="0">
                <a:latin typeface="Arial" panose="020B0604020202020204" pitchFamily="34" charset="0"/>
                <a:cs typeface="Arial" panose="020B0604020202020204" pitchFamily="34" charset="0"/>
              </a:rPr>
              <a:t>Services</a:t>
            </a:r>
            <a:r>
              <a:rPr lang="en-GB" sz="1700" i="1" kern="100" dirty="0">
                <a:latin typeface="Arial" panose="020B0604020202020204" pitchFamily="34" charset="0"/>
                <a:ea typeface="Calibri" panose="020F0502020204030204" pitchFamily="34" charset="0"/>
                <a:cs typeface="Arial" panose="020B0604020202020204" pitchFamily="34" charset="0"/>
              </a:rPr>
              <a:t> Quality in Europe. </a:t>
            </a:r>
            <a:r>
              <a:rPr lang="fr-BE" sz="1700" i="1" kern="100" dirty="0">
                <a:latin typeface="Arial" panose="020B0604020202020204" pitchFamily="34" charset="0"/>
                <a:ea typeface="Calibri" panose="020F0502020204030204" pitchFamily="34" charset="0"/>
                <a:cs typeface="Arial" panose="020B0604020202020204" pitchFamily="34" charset="0"/>
              </a:rPr>
              <a:t>New York: Routledge</a:t>
            </a:r>
            <a:r>
              <a:rPr lang="fr-BE" sz="1700" kern="100" dirty="0">
                <a:latin typeface="Arial" panose="020B0604020202020204" pitchFamily="34" charset="0"/>
                <a:ea typeface="Calibri" panose="020F0502020204030204" pitchFamily="34" charset="0"/>
                <a:cs typeface="Arial" panose="020B0604020202020204" pitchFamily="34" charset="0"/>
              </a:rPr>
              <a:t>, pp. 6–32.</a:t>
            </a:r>
            <a:endParaRPr lang="en-US" sz="1700" kern="100" dirty="0">
              <a:latin typeface="Arial" panose="020B0604020202020204" pitchFamily="34" charset="0"/>
              <a:ea typeface="Calibri" panose="020F0502020204030204" pitchFamily="34" charset="0"/>
              <a:cs typeface="Arial" panose="020B0604020202020204" pitchFamily="34" charset="0"/>
            </a:endParaRPr>
          </a:p>
          <a:p>
            <a:pPr marL="285750" indent="-285750" algn="just">
              <a:buFont typeface="Arial" panose="020B0604020202020204" pitchFamily="34" charset="0"/>
              <a:buChar char="•"/>
            </a:pPr>
            <a:r>
              <a:rPr lang="en-GB" sz="1700" b="1" kern="100" dirty="0">
                <a:latin typeface="Arial" panose="020B0604020202020204" pitchFamily="34" charset="0"/>
                <a:ea typeface="Calibri" panose="020F0502020204030204" pitchFamily="34" charset="0"/>
                <a:cs typeface="Arial" panose="020B0604020202020204" pitchFamily="34" charset="0"/>
              </a:rPr>
              <a:t>Pollitt</a:t>
            </a:r>
            <a:r>
              <a:rPr lang="en-GB" sz="1700" kern="100" dirty="0">
                <a:latin typeface="Arial" panose="020B0604020202020204" pitchFamily="34" charset="0"/>
                <a:ea typeface="Calibri" panose="020F0502020204030204" pitchFamily="34" charset="0"/>
                <a:cs typeface="Arial" panose="020B0604020202020204" pitchFamily="34" charset="0"/>
              </a:rPr>
              <a:t>, Ch. &amp; </a:t>
            </a:r>
            <a:r>
              <a:rPr lang="en-GB" sz="1700" b="1" kern="100" dirty="0">
                <a:latin typeface="Arial" panose="020B0604020202020204" pitchFamily="34" charset="0"/>
                <a:ea typeface="Calibri" panose="020F0502020204030204" pitchFamily="34" charset="0"/>
                <a:cs typeface="Arial" panose="020B0604020202020204" pitchFamily="34" charset="0"/>
              </a:rPr>
              <a:t>Bouckaert</a:t>
            </a:r>
            <a:r>
              <a:rPr lang="en-GB" sz="1700" kern="100" dirty="0">
                <a:latin typeface="Arial" panose="020B0604020202020204" pitchFamily="34" charset="0"/>
                <a:ea typeface="Calibri" panose="020F0502020204030204" pitchFamily="34" charset="0"/>
                <a:cs typeface="Arial" panose="020B0604020202020204" pitchFamily="34" charset="0"/>
              </a:rPr>
              <a:t>, G. (2017) </a:t>
            </a:r>
            <a:r>
              <a:rPr lang="en-GB" sz="1700" i="1" kern="100" dirty="0">
                <a:latin typeface="Arial" panose="020B0604020202020204" pitchFamily="34" charset="0"/>
                <a:ea typeface="Calibri" panose="020F0502020204030204" pitchFamily="34" charset="0"/>
                <a:cs typeface="Arial" panose="020B0604020202020204" pitchFamily="34" charset="0"/>
              </a:rPr>
              <a:t>Public Management Reform: A Comparative Analysis</a:t>
            </a:r>
            <a:r>
              <a:rPr lang="en-GB" sz="1700" kern="100" dirty="0">
                <a:latin typeface="Arial" panose="020B0604020202020204" pitchFamily="34" charset="0"/>
                <a:ea typeface="Calibri" panose="020F0502020204030204" pitchFamily="34" charset="0"/>
                <a:cs typeface="Arial" panose="020B0604020202020204" pitchFamily="34" charset="0"/>
              </a:rPr>
              <a:t>. </a:t>
            </a:r>
            <a:r>
              <a:rPr lang="fr-BE" sz="1700" kern="100" dirty="0">
                <a:latin typeface="Arial" panose="020B0604020202020204" pitchFamily="34" charset="0"/>
                <a:ea typeface="Calibri" panose="020F0502020204030204" pitchFamily="34" charset="0"/>
                <a:cs typeface="Arial" panose="020B0604020202020204" pitchFamily="34" charset="0"/>
              </a:rPr>
              <a:t>Oxford: Oxford </a:t>
            </a:r>
            <a:r>
              <a:rPr lang="fr-BE" sz="1700" dirty="0">
                <a:latin typeface="Arial" panose="020B0604020202020204" pitchFamily="34" charset="0"/>
                <a:cs typeface="Arial" panose="020B0604020202020204" pitchFamily="34" charset="0"/>
              </a:rPr>
              <a:t>University</a:t>
            </a:r>
            <a:r>
              <a:rPr lang="fr-BE" sz="1700" kern="100" dirty="0">
                <a:latin typeface="Arial" panose="020B0604020202020204" pitchFamily="34" charset="0"/>
                <a:ea typeface="Calibri" panose="020F0502020204030204" pitchFamily="34" charset="0"/>
                <a:cs typeface="Arial" panose="020B0604020202020204" pitchFamily="34" charset="0"/>
              </a:rPr>
              <a:t> Press.</a:t>
            </a:r>
          </a:p>
          <a:p>
            <a:pPr marL="285750" indent="-285750" algn="just">
              <a:buFont typeface="Arial" panose="020B0604020202020204" pitchFamily="34" charset="0"/>
              <a:buChar char="•"/>
            </a:pPr>
            <a:r>
              <a:rPr lang="fr-BE" sz="1700" b="1" dirty="0">
                <a:latin typeface="Arial" panose="020B0604020202020204" pitchFamily="34" charset="0"/>
                <a:cs typeface="Arial" panose="020B0604020202020204" pitchFamily="34" charset="0"/>
              </a:rPr>
              <a:t>Schwartz-Shea,</a:t>
            </a:r>
            <a:r>
              <a:rPr lang="fr-BE" sz="1700" dirty="0">
                <a:latin typeface="Arial" panose="020B0604020202020204" pitchFamily="34" charset="0"/>
                <a:cs typeface="Arial" panose="020B0604020202020204" pitchFamily="34" charset="0"/>
              </a:rPr>
              <a:t> P. (2014). </a:t>
            </a:r>
            <a:r>
              <a:rPr lang="fr-BE" sz="1700" i="1" dirty="0">
                <a:latin typeface="Arial" panose="020B0604020202020204" pitchFamily="34" charset="0"/>
                <a:cs typeface="Arial" panose="020B0604020202020204" pitchFamily="34" charset="0"/>
              </a:rPr>
              <a:t>Judging quality: Evaluative criteria and epistemic communities</a:t>
            </a:r>
            <a:r>
              <a:rPr lang="fr-BE" sz="1700" dirty="0">
                <a:latin typeface="Arial" panose="020B0604020202020204" pitchFamily="34" charset="0"/>
                <a:cs typeface="Arial" panose="020B0604020202020204" pitchFamily="34" charset="0"/>
              </a:rPr>
              <a:t>. In D. Yanow &amp; P. Schwartz-Shea (eds.), Interpretation and method: Empirical research methods and the interpretive turn (2nd ed., pp. 120–146). Routledge. </a:t>
            </a:r>
            <a:endParaRPr lang="en-US" sz="1700" kern="100" dirty="0">
              <a:latin typeface="Arial" panose="020B0604020202020204" pitchFamily="34" charset="0"/>
              <a:ea typeface="Calibri" panose="020F0502020204030204" pitchFamily="34" charset="0"/>
              <a:cs typeface="Arial" panose="020B0604020202020204" pitchFamily="34" charset="0"/>
            </a:endParaRPr>
          </a:p>
          <a:p>
            <a:pPr marL="285750" indent="-285750" algn="just">
              <a:buFont typeface="Arial" panose="020B0604020202020204" pitchFamily="34" charset="0"/>
              <a:buChar char="•"/>
            </a:pPr>
            <a:r>
              <a:rPr lang="en-GB" sz="1700" b="1" kern="100" dirty="0">
                <a:latin typeface="Arial" panose="020B0604020202020204" pitchFamily="34" charset="0"/>
                <a:ea typeface="Calibri" panose="020F0502020204030204" pitchFamily="34" charset="0"/>
                <a:cs typeface="Arial" panose="020B0604020202020204" pitchFamily="34" charset="0"/>
              </a:rPr>
              <a:t>Solina</a:t>
            </a:r>
            <a:r>
              <a:rPr lang="en-GB" sz="1700" dirty="0">
                <a:latin typeface="Arial" panose="020B0604020202020204" pitchFamily="34" charset="0"/>
                <a:ea typeface="Calibri" panose="020F0502020204030204" pitchFamily="34" charset="0"/>
                <a:cs typeface="Arial" panose="020B0604020202020204" pitchFamily="34" charset="0"/>
              </a:rPr>
              <a:t>, K. &amp; </a:t>
            </a:r>
            <a:r>
              <a:rPr lang="en-GB" sz="1700" b="1" kern="100" dirty="0">
                <a:latin typeface="Arial" panose="020B0604020202020204" pitchFamily="34" charset="0"/>
                <a:ea typeface="Calibri" panose="020F0502020204030204" pitchFamily="34" charset="0"/>
                <a:cs typeface="Arial" panose="020B0604020202020204" pitchFamily="34" charset="0"/>
              </a:rPr>
              <a:t>Abramović</a:t>
            </a:r>
            <a:r>
              <a:rPr lang="en-GB" sz="1700" dirty="0">
                <a:latin typeface="Arial" panose="020B0604020202020204" pitchFamily="34" charset="0"/>
                <a:ea typeface="Calibri" panose="020F0502020204030204" pitchFamily="34" charset="0"/>
                <a:cs typeface="Arial" panose="020B0604020202020204" pitchFamily="34" charset="0"/>
              </a:rPr>
              <a:t>, B. (2022) ‘Effects of Railway Market Liberalisation: European Union Perspective’, </a:t>
            </a:r>
            <a:r>
              <a:rPr lang="en-GB" sz="1700" i="1" dirty="0">
                <a:latin typeface="Arial" panose="020B0604020202020204" pitchFamily="34" charset="0"/>
                <a:ea typeface="Calibri" panose="020F0502020204030204" pitchFamily="34" charset="0"/>
                <a:cs typeface="Arial" panose="020B0604020202020204" pitchFamily="34" charset="0"/>
              </a:rPr>
              <a:t>Sustainability</a:t>
            </a:r>
            <a:r>
              <a:rPr lang="en-GB" sz="1700" dirty="0">
                <a:latin typeface="Arial" panose="020B0604020202020204" pitchFamily="34" charset="0"/>
                <a:ea typeface="Calibri" panose="020F0502020204030204" pitchFamily="34" charset="0"/>
                <a:cs typeface="Arial" panose="020B0604020202020204" pitchFamily="34" charset="0"/>
              </a:rPr>
              <a:t>, 14(8).</a:t>
            </a:r>
            <a:r>
              <a:rPr lang="fr-BE" sz="1600" dirty="0"/>
              <a:t> </a:t>
            </a:r>
          </a:p>
          <a:p>
            <a:pPr marL="285750" indent="-285750" algn="just">
              <a:buFont typeface="Arial" panose="020B0604020202020204" pitchFamily="34" charset="0"/>
              <a:buChar char="•"/>
            </a:pPr>
            <a:r>
              <a:rPr lang="en-US" sz="1700" b="1" dirty="0">
                <a:latin typeface="Arial" panose="020B0604020202020204" pitchFamily="34" charset="0"/>
                <a:cs typeface="Arial" panose="020B0604020202020204" pitchFamily="34" charset="0"/>
              </a:rPr>
              <a:t>Verhoest</a:t>
            </a:r>
            <a:r>
              <a:rPr lang="en-US" sz="1700" dirty="0">
                <a:latin typeface="Arial" panose="020B0604020202020204" pitchFamily="34" charset="0"/>
                <a:cs typeface="Arial" panose="020B0604020202020204" pitchFamily="34" charset="0"/>
              </a:rPr>
              <a:t>, K., </a:t>
            </a:r>
            <a:r>
              <a:rPr lang="en-US" sz="1700" b="1" dirty="0">
                <a:latin typeface="Arial" panose="020B0604020202020204" pitchFamily="34" charset="0"/>
                <a:cs typeface="Arial" panose="020B0604020202020204" pitchFamily="34" charset="0"/>
              </a:rPr>
              <a:t>Peters</a:t>
            </a:r>
            <a:r>
              <a:rPr lang="en-US" sz="1700" dirty="0">
                <a:latin typeface="Arial" panose="020B0604020202020204" pitchFamily="34" charset="0"/>
                <a:cs typeface="Arial" panose="020B0604020202020204" pitchFamily="34" charset="0"/>
              </a:rPr>
              <a:t>, B. G., </a:t>
            </a:r>
            <a:r>
              <a:rPr lang="en-US" sz="1700" b="1" dirty="0">
                <a:latin typeface="Arial" panose="020B0604020202020204" pitchFamily="34" charset="0"/>
                <a:cs typeface="Arial" panose="020B0604020202020204" pitchFamily="34" charset="0"/>
              </a:rPr>
              <a:t>Bouckaert</a:t>
            </a:r>
            <a:r>
              <a:rPr lang="en-US" sz="1700" dirty="0">
                <a:latin typeface="Arial" panose="020B0604020202020204" pitchFamily="34" charset="0"/>
                <a:cs typeface="Arial" panose="020B0604020202020204" pitchFamily="34" charset="0"/>
              </a:rPr>
              <a:t>, G., &amp; </a:t>
            </a:r>
            <a:r>
              <a:rPr lang="en-US" sz="1700" b="1" dirty="0">
                <a:latin typeface="Arial" panose="020B0604020202020204" pitchFamily="34" charset="0"/>
                <a:cs typeface="Arial" panose="020B0604020202020204" pitchFamily="34" charset="0"/>
              </a:rPr>
              <a:t>Verschuere</a:t>
            </a:r>
            <a:r>
              <a:rPr lang="en-US" sz="1700" dirty="0">
                <a:latin typeface="Arial" panose="020B0604020202020204" pitchFamily="34" charset="0"/>
                <a:cs typeface="Arial" panose="020B0604020202020204" pitchFamily="34" charset="0"/>
              </a:rPr>
              <a:t>, B. (2004). ‘The study of organisational autonomy: A conceptual review’, </a:t>
            </a:r>
            <a:r>
              <a:rPr lang="en-US" sz="1700" i="1" dirty="0">
                <a:latin typeface="Arial" panose="020B0604020202020204" pitchFamily="34" charset="0"/>
                <a:cs typeface="Arial" panose="020B0604020202020204" pitchFamily="34" charset="0"/>
              </a:rPr>
              <a:t>Public Administration and Development</a:t>
            </a:r>
            <a:r>
              <a:rPr lang="en-US" sz="1700" dirty="0">
                <a:latin typeface="Arial" panose="020B0604020202020204" pitchFamily="34" charset="0"/>
                <a:cs typeface="Arial" panose="020B0604020202020204" pitchFamily="34" charset="0"/>
              </a:rPr>
              <a:t>, 24(2), 101–118. </a:t>
            </a:r>
          </a:p>
          <a:p>
            <a:pPr marL="285750" indent="-285750" algn="just">
              <a:buFont typeface="Arial" panose="020B0604020202020204" pitchFamily="34" charset="0"/>
              <a:buChar char="•"/>
            </a:pPr>
            <a:r>
              <a:rPr lang="en-US" sz="1700" b="1" dirty="0">
                <a:latin typeface="Arial" panose="020B0604020202020204" pitchFamily="34" charset="0"/>
                <a:cs typeface="Arial" panose="020B0604020202020204" pitchFamily="34" charset="0"/>
              </a:rPr>
              <a:t>Yesilkagit</a:t>
            </a:r>
            <a:r>
              <a:rPr lang="en-US" sz="1700" dirty="0">
                <a:latin typeface="Arial" panose="020B0604020202020204" pitchFamily="34" charset="0"/>
                <a:cs typeface="Arial" panose="020B0604020202020204" pitchFamily="34" charset="0"/>
              </a:rPr>
              <a:t>, K., &amp; </a:t>
            </a:r>
            <a:r>
              <a:rPr lang="en-US" sz="1700" b="1" dirty="0">
                <a:latin typeface="Arial" panose="020B0604020202020204" pitchFamily="34" charset="0"/>
                <a:cs typeface="Arial" panose="020B0604020202020204" pitchFamily="34" charset="0"/>
              </a:rPr>
              <a:t>van Thiel</a:t>
            </a:r>
            <a:r>
              <a:rPr lang="en-US" sz="1700" dirty="0">
                <a:latin typeface="Arial" panose="020B0604020202020204" pitchFamily="34" charset="0"/>
                <a:cs typeface="Arial" panose="020B0604020202020204" pitchFamily="34" charset="0"/>
              </a:rPr>
              <a:t>, S. (2008). ‘Political influence and bureaucratic autonomy’, </a:t>
            </a:r>
            <a:r>
              <a:rPr lang="en-US" sz="1700" i="1" dirty="0">
                <a:latin typeface="Arial" panose="020B0604020202020204" pitchFamily="34" charset="0"/>
                <a:cs typeface="Arial" panose="020B0604020202020204" pitchFamily="34" charset="0"/>
              </a:rPr>
              <a:t>Public Organization Review</a:t>
            </a:r>
            <a:r>
              <a:rPr lang="en-US" sz="1700" dirty="0">
                <a:latin typeface="Arial" panose="020B0604020202020204" pitchFamily="34" charset="0"/>
                <a:cs typeface="Arial" panose="020B0604020202020204" pitchFamily="34" charset="0"/>
              </a:rPr>
              <a:t>, 8(2), 137–153.</a:t>
            </a:r>
          </a:p>
        </p:txBody>
      </p:sp>
    </p:spTree>
    <p:extLst>
      <p:ext uri="{BB962C8B-B14F-4D97-AF65-F5344CB8AC3E}">
        <p14:creationId xmlns:p14="http://schemas.microsoft.com/office/powerpoint/2010/main" val="20320219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ULIEGE CITE THEM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2414</Words>
  <Application>Microsoft Office PowerPoint</Application>
  <PresentationFormat>Grand écran</PresentationFormat>
  <Paragraphs>324</Paragraphs>
  <Slides>32</Slides>
  <Notes>14</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32</vt:i4>
      </vt:variant>
    </vt:vector>
  </HeadingPairs>
  <TitlesOfParts>
    <vt:vector size="42" baseType="lpstr">
      <vt:lpstr>Aptos</vt:lpstr>
      <vt:lpstr>Aptos Display</vt:lpstr>
      <vt:lpstr>Arial</vt:lpstr>
      <vt:lpstr>Source Sans Pro</vt:lpstr>
      <vt:lpstr>Source Sans Pro</vt:lpstr>
      <vt:lpstr>Source Sans Pro Bold</vt:lpstr>
      <vt:lpstr>Source Sans Pro Light</vt:lpstr>
      <vt:lpstr>Wingdings</vt:lpstr>
      <vt:lpstr>Office Theme</vt:lpstr>
      <vt:lpstr>ULIEGE CITE THEME</vt:lpstr>
      <vt:lpstr>  On the right track?  Appraising twenty-five years of railway reforms in Belgium (1999-2024)</vt:lpstr>
      <vt:lpstr>Plan de la présentation </vt:lpstr>
      <vt:lpstr>1) Introduction</vt:lpstr>
      <vt:lpstr>1) Introduction</vt:lpstr>
      <vt:lpstr>2) Revue de la littérature et cadre théorique </vt:lpstr>
      <vt:lpstr>2.1) Revue de la littérature</vt:lpstr>
      <vt:lpstr>2.1) Revue de la littérature</vt:lpstr>
      <vt:lpstr>2.1) Revue de la littérature</vt:lpstr>
      <vt:lpstr>2.1) Revue de la littérature</vt:lpstr>
      <vt:lpstr>2.2) Cadre théorique</vt:lpstr>
      <vt:lpstr>3) Design de recherche</vt:lpstr>
      <vt:lpstr>3) Design de recherche</vt:lpstr>
      <vt:lpstr>3) Design de recherche</vt:lpstr>
      <vt:lpstr>4) Résultats</vt:lpstr>
      <vt:lpstr>4) Résultats</vt:lpstr>
      <vt:lpstr>4.1) Organisation</vt:lpstr>
      <vt:lpstr>4.1) Organisation</vt:lpstr>
      <vt:lpstr>4.1) Organisation</vt:lpstr>
      <vt:lpstr>4.1) Organisation</vt:lpstr>
      <vt:lpstr>4) Résultats</vt:lpstr>
      <vt:lpstr>4.2) Finances</vt:lpstr>
      <vt:lpstr>4.2) Finances</vt:lpstr>
      <vt:lpstr>4.2) Finances</vt:lpstr>
      <vt:lpstr>4) Résultats</vt:lpstr>
      <vt:lpstr>4.3) Personnel</vt:lpstr>
      <vt:lpstr>4.3) Personnel</vt:lpstr>
      <vt:lpstr>4.3) Personnel</vt:lpstr>
      <vt:lpstr>5) Discussion : (ré)évaluer l’autonomie d’Infrabel</vt:lpstr>
      <vt:lpstr>5) Discussion</vt:lpstr>
      <vt:lpstr>6) Conclusion</vt:lpstr>
      <vt:lpstr>6) Conclusion</vt:lpstr>
      <vt:lpstr>7) Bibliographie (indicative)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Une restructuration qui va bon train : analyse de la libéralisation du secteur ferroviaire en Belgique à partir du cas d’Infrabel »</dc:title>
  <dc:creator>Author</dc:creator>
  <cp:lastModifiedBy>Tambour Yanis</cp:lastModifiedBy>
  <cp:revision>134</cp:revision>
  <cp:lastPrinted>2024-10-09T11:32:44Z</cp:lastPrinted>
  <dcterms:created xsi:type="dcterms:W3CDTF">2024-10-08T05:23:02Z</dcterms:created>
  <dcterms:modified xsi:type="dcterms:W3CDTF">2026-09-23T07:18:41Z</dcterms:modified>
</cp:coreProperties>
</file>