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85" r:id="rId1"/>
    <p:sldMasterId id="2147483872" r:id="rId2"/>
    <p:sldMasterId id="2147483727" r:id="rId3"/>
    <p:sldMasterId id="2147483844" r:id="rId4"/>
    <p:sldMasterId id="2147483895" r:id="rId5"/>
  </p:sldMasterIdLst>
  <p:notesMasterIdLst>
    <p:notesMasterId r:id="rId18"/>
  </p:notesMasterIdLst>
  <p:handoutMasterIdLst>
    <p:handoutMasterId r:id="rId19"/>
  </p:handoutMasterIdLst>
  <p:sldIdLst>
    <p:sldId id="314" r:id="rId6"/>
    <p:sldId id="320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31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7F"/>
    <a:srgbClr val="5FA4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5097" autoAdjust="0"/>
  </p:normalViewPr>
  <p:slideViewPr>
    <p:cSldViewPr snapToGrid="0" snapToObjects="1">
      <p:cViewPr varScale="1">
        <p:scale>
          <a:sx n="87" d="100"/>
          <a:sy n="87" d="100"/>
        </p:scale>
        <p:origin x="605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03" d="100"/>
          <a:sy n="103" d="100"/>
        </p:scale>
        <p:origin x="331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238835\OneDrive%20-%20Universite%20de%20Liege\Bureau\Pred_HS\5_Curves\res_month_po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238835\OneDrive%20-%20Universite%20de%20Liege\Bureau\Pred_HS\5_Curves\res_month_poly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Mean!$F$1</c:f>
              <c:strCache>
                <c:ptCount val="1"/>
                <c:pt idx="0">
                  <c:v>SCS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numRef>
              <c:f>Mean!$A$2:$A$43</c:f>
              <c:numCache>
                <c:formatCode>General</c:formatCode>
                <c:ptCount val="42"/>
                <c:pt idx="0">
                  <c:v>30</c:v>
                </c:pt>
                <c:pt idx="1">
                  <c:v>31</c:v>
                </c:pt>
                <c:pt idx="2">
                  <c:v>32</c:v>
                </c:pt>
                <c:pt idx="3">
                  <c:v>33</c:v>
                </c:pt>
                <c:pt idx="4">
                  <c:v>34</c:v>
                </c:pt>
                <c:pt idx="5">
                  <c:v>35</c:v>
                </c:pt>
                <c:pt idx="6">
                  <c:v>36</c:v>
                </c:pt>
                <c:pt idx="7">
                  <c:v>37</c:v>
                </c:pt>
                <c:pt idx="8">
                  <c:v>38</c:v>
                </c:pt>
                <c:pt idx="9">
                  <c:v>39</c:v>
                </c:pt>
                <c:pt idx="10">
                  <c:v>40</c:v>
                </c:pt>
                <c:pt idx="11">
                  <c:v>41</c:v>
                </c:pt>
                <c:pt idx="12">
                  <c:v>42</c:v>
                </c:pt>
                <c:pt idx="13">
                  <c:v>43</c:v>
                </c:pt>
                <c:pt idx="14">
                  <c:v>44</c:v>
                </c:pt>
                <c:pt idx="15">
                  <c:v>45</c:v>
                </c:pt>
                <c:pt idx="16">
                  <c:v>46</c:v>
                </c:pt>
                <c:pt idx="17">
                  <c:v>47</c:v>
                </c:pt>
                <c:pt idx="18">
                  <c:v>48</c:v>
                </c:pt>
                <c:pt idx="19">
                  <c:v>49</c:v>
                </c:pt>
                <c:pt idx="20">
                  <c:v>50</c:v>
                </c:pt>
                <c:pt idx="21">
                  <c:v>51</c:v>
                </c:pt>
                <c:pt idx="22">
                  <c:v>52</c:v>
                </c:pt>
                <c:pt idx="23">
                  <c:v>53</c:v>
                </c:pt>
                <c:pt idx="24">
                  <c:v>54</c:v>
                </c:pt>
                <c:pt idx="25">
                  <c:v>55</c:v>
                </c:pt>
                <c:pt idx="26">
                  <c:v>56</c:v>
                </c:pt>
                <c:pt idx="27">
                  <c:v>57</c:v>
                </c:pt>
                <c:pt idx="28">
                  <c:v>58</c:v>
                </c:pt>
                <c:pt idx="29">
                  <c:v>59</c:v>
                </c:pt>
                <c:pt idx="30">
                  <c:v>60</c:v>
                </c:pt>
                <c:pt idx="31">
                  <c:v>61</c:v>
                </c:pt>
                <c:pt idx="32">
                  <c:v>62</c:v>
                </c:pt>
                <c:pt idx="33">
                  <c:v>63</c:v>
                </c:pt>
                <c:pt idx="34">
                  <c:v>64</c:v>
                </c:pt>
                <c:pt idx="35">
                  <c:v>65</c:v>
                </c:pt>
                <c:pt idx="36">
                  <c:v>66</c:v>
                </c:pt>
                <c:pt idx="37">
                  <c:v>67</c:v>
                </c:pt>
                <c:pt idx="38">
                  <c:v>68</c:v>
                </c:pt>
                <c:pt idx="39">
                  <c:v>69</c:v>
                </c:pt>
                <c:pt idx="40">
                  <c:v>70</c:v>
                </c:pt>
                <c:pt idx="41">
                  <c:v>71</c:v>
                </c:pt>
              </c:numCache>
            </c:numRef>
          </c:xVal>
          <c:yVal>
            <c:numRef>
              <c:f>Mean!$O$2:$O$43</c:f>
              <c:numCache>
                <c:formatCode>General</c:formatCode>
                <c:ptCount val="42"/>
                <c:pt idx="0">
                  <c:v>8.4131638499999994E-2</c:v>
                </c:pt>
                <c:pt idx="1">
                  <c:v>0.10802874580000001</c:v>
                </c:pt>
                <c:pt idx="2">
                  <c:v>6.0349546800000001E-2</c:v>
                </c:pt>
                <c:pt idx="3">
                  <c:v>6.1436609500000003E-2</c:v>
                </c:pt>
                <c:pt idx="4">
                  <c:v>7.5818689699999997E-2</c:v>
                </c:pt>
                <c:pt idx="5">
                  <c:v>4.8444404900000002E-2</c:v>
                </c:pt>
                <c:pt idx="6">
                  <c:v>1.42688053E-2</c:v>
                </c:pt>
                <c:pt idx="7">
                  <c:v>1.3108993100000001E-2</c:v>
                </c:pt>
                <c:pt idx="8">
                  <c:v>1.42452463E-2</c:v>
                </c:pt>
                <c:pt idx="9">
                  <c:v>1.50017577E-2</c:v>
                </c:pt>
                <c:pt idx="10">
                  <c:v>-1.3973630000000001E-2</c:v>
                </c:pt>
                <c:pt idx="11">
                  <c:v>9.2472920000000007E-3</c:v>
                </c:pt>
                <c:pt idx="12">
                  <c:v>2.1977523799999999E-2</c:v>
                </c:pt>
                <c:pt idx="13">
                  <c:v>-2.5691123E-2</c:v>
                </c:pt>
                <c:pt idx="14">
                  <c:v>8.4763957999999997E-3</c:v>
                </c:pt>
                <c:pt idx="15">
                  <c:v>-1.7834740000000002E-2</c:v>
                </c:pt>
                <c:pt idx="16">
                  <c:v>-2.9370541999999999E-2</c:v>
                </c:pt>
                <c:pt idx="17">
                  <c:v>-5.1476899999999999E-4</c:v>
                </c:pt>
                <c:pt idx="18">
                  <c:v>-7.8554690000000003E-3</c:v>
                </c:pt>
                <c:pt idx="19">
                  <c:v>4.2812078699999999E-2</c:v>
                </c:pt>
                <c:pt idx="20">
                  <c:v>-3.95358E-4</c:v>
                </c:pt>
                <c:pt idx="21">
                  <c:v>2.3825033400000001E-2</c:v>
                </c:pt>
                <c:pt idx="22">
                  <c:v>1.2786455800000001E-2</c:v>
                </c:pt>
                <c:pt idx="23">
                  <c:v>4.2951848500000001E-2</c:v>
                </c:pt>
                <c:pt idx="24">
                  <c:v>1.17563845E-2</c:v>
                </c:pt>
                <c:pt idx="25">
                  <c:v>2.3731212999999998E-3</c:v>
                </c:pt>
                <c:pt idx="26">
                  <c:v>7.5240211000000001E-3</c:v>
                </c:pt>
                <c:pt idx="27">
                  <c:v>-9.0626460000000006E-3</c:v>
                </c:pt>
                <c:pt idx="28">
                  <c:v>5.4474733900000002E-2</c:v>
                </c:pt>
                <c:pt idx="29">
                  <c:v>5.4806755800000002E-2</c:v>
                </c:pt>
                <c:pt idx="30">
                  <c:v>1.76032151E-2</c:v>
                </c:pt>
                <c:pt idx="31">
                  <c:v>4.4313968099999997E-2</c:v>
                </c:pt>
                <c:pt idx="32">
                  <c:v>1.3613516799999999E-2</c:v>
                </c:pt>
                <c:pt idx="33">
                  <c:v>-3.9776937999999998E-2</c:v>
                </c:pt>
                <c:pt idx="34">
                  <c:v>-4.7527657000000001E-2</c:v>
                </c:pt>
                <c:pt idx="35">
                  <c:v>-7.4251095000000003E-2</c:v>
                </c:pt>
                <c:pt idx="36">
                  <c:v>-9.3656777999999996E-2</c:v>
                </c:pt>
                <c:pt idx="37">
                  <c:v>-0.149170198</c:v>
                </c:pt>
                <c:pt idx="38">
                  <c:v>-0.19876464699999999</c:v>
                </c:pt>
                <c:pt idx="39">
                  <c:v>-0.19848071</c:v>
                </c:pt>
                <c:pt idx="40">
                  <c:v>-0.35474182300000001</c:v>
                </c:pt>
                <c:pt idx="41">
                  <c:v>-0.32093018499999998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50D-4DA4-908B-78AA65D5A173}"/>
            </c:ext>
          </c:extLst>
        </c:ser>
        <c:ser>
          <c:idx val="1"/>
          <c:order val="1"/>
          <c:spPr>
            <a:ln w="2540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Mean!$A$2:$A$43</c:f>
              <c:numCache>
                <c:formatCode>General</c:formatCode>
                <c:ptCount val="42"/>
                <c:pt idx="0">
                  <c:v>30</c:v>
                </c:pt>
                <c:pt idx="1">
                  <c:v>31</c:v>
                </c:pt>
                <c:pt idx="2">
                  <c:v>32</c:v>
                </c:pt>
                <c:pt idx="3">
                  <c:v>33</c:v>
                </c:pt>
                <c:pt idx="4">
                  <c:v>34</c:v>
                </c:pt>
                <c:pt idx="5">
                  <c:v>35</c:v>
                </c:pt>
                <c:pt idx="6">
                  <c:v>36</c:v>
                </c:pt>
                <c:pt idx="7">
                  <c:v>37</c:v>
                </c:pt>
                <c:pt idx="8">
                  <c:v>38</c:v>
                </c:pt>
                <c:pt idx="9">
                  <c:v>39</c:v>
                </c:pt>
                <c:pt idx="10">
                  <c:v>40</c:v>
                </c:pt>
                <c:pt idx="11">
                  <c:v>41</c:v>
                </c:pt>
                <c:pt idx="12">
                  <c:v>42</c:v>
                </c:pt>
                <c:pt idx="13">
                  <c:v>43</c:v>
                </c:pt>
                <c:pt idx="14">
                  <c:v>44</c:v>
                </c:pt>
                <c:pt idx="15">
                  <c:v>45</c:v>
                </c:pt>
                <c:pt idx="16">
                  <c:v>46</c:v>
                </c:pt>
                <c:pt idx="17">
                  <c:v>47</c:v>
                </c:pt>
                <c:pt idx="18">
                  <c:v>48</c:v>
                </c:pt>
                <c:pt idx="19">
                  <c:v>49</c:v>
                </c:pt>
                <c:pt idx="20">
                  <c:v>50</c:v>
                </c:pt>
                <c:pt idx="21">
                  <c:v>51</c:v>
                </c:pt>
                <c:pt idx="22">
                  <c:v>52</c:v>
                </c:pt>
                <c:pt idx="23">
                  <c:v>53</c:v>
                </c:pt>
                <c:pt idx="24">
                  <c:v>54</c:v>
                </c:pt>
                <c:pt idx="25">
                  <c:v>55</c:v>
                </c:pt>
                <c:pt idx="26">
                  <c:v>56</c:v>
                </c:pt>
                <c:pt idx="27">
                  <c:v>57</c:v>
                </c:pt>
                <c:pt idx="28">
                  <c:v>58</c:v>
                </c:pt>
                <c:pt idx="29">
                  <c:v>59</c:v>
                </c:pt>
                <c:pt idx="30">
                  <c:v>60</c:v>
                </c:pt>
                <c:pt idx="31">
                  <c:v>61</c:v>
                </c:pt>
                <c:pt idx="32">
                  <c:v>62</c:v>
                </c:pt>
                <c:pt idx="33">
                  <c:v>63</c:v>
                </c:pt>
                <c:pt idx="34">
                  <c:v>64</c:v>
                </c:pt>
                <c:pt idx="35">
                  <c:v>65</c:v>
                </c:pt>
                <c:pt idx="36">
                  <c:v>66</c:v>
                </c:pt>
                <c:pt idx="37">
                  <c:v>67</c:v>
                </c:pt>
                <c:pt idx="38">
                  <c:v>68</c:v>
                </c:pt>
                <c:pt idx="39">
                  <c:v>69</c:v>
                </c:pt>
                <c:pt idx="40">
                  <c:v>70</c:v>
                </c:pt>
                <c:pt idx="41">
                  <c:v>71</c:v>
                </c:pt>
              </c:numCache>
            </c:numRef>
          </c:xVal>
          <c:yVal>
            <c:numRef>
              <c:f>Mean!$AJ$2:$AJ$43</c:f>
              <c:numCache>
                <c:formatCode>General</c:formatCode>
                <c:ptCount val="42"/>
                <c:pt idx="0">
                  <c:v>0.10000000000000002</c:v>
                </c:pt>
                <c:pt idx="1">
                  <c:v>8.7818194763696747E-2</c:v>
                </c:pt>
                <c:pt idx="2">
                  <c:v>7.5716638214298082E-2</c:v>
                </c:pt>
                <c:pt idx="3">
                  <c:v>6.390669927110762E-2</c:v>
                </c:pt>
                <c:pt idx="4">
                  <c:v>5.2579010803228375E-2</c:v>
                </c:pt>
                <c:pt idx="5">
                  <c:v>4.1903208616343272E-2</c:v>
                </c:pt>
                <c:pt idx="6">
                  <c:v>3.2027670439495906E-2</c:v>
                </c:pt>
                <c:pt idx="7">
                  <c:v>2.3079254911871305E-2</c:v>
                </c:pt>
                <c:pt idx="8">
                  <c:v>1.5163040569576423E-2</c:v>
                </c:pt>
                <c:pt idx="9">
                  <c:v>8.3620648324210095E-3</c:v>
                </c:pt>
                <c:pt idx="10">
                  <c:v>2.7370629906982671E-3</c:v>
                </c:pt>
                <c:pt idx="11">
                  <c:v>-1.673792808034509E-3</c:v>
                </c:pt>
                <c:pt idx="12">
                  <c:v>-4.8551545721752208E-3</c:v>
                </c:pt>
                <c:pt idx="13">
                  <c:v>-6.8147594792962495E-3</c:v>
                </c:pt>
                <c:pt idx="14">
                  <c:v>-7.5836908893637846E-3</c:v>
                </c:pt>
                <c:pt idx="15">
                  <c:v>-7.2166393579571947E-3</c:v>
                </c:pt>
                <c:pt idx="16">
                  <c:v>-5.7921636494882188E-3</c:v>
                </c:pt>
                <c:pt idx="17">
                  <c:v>-3.4129517504203335E-3</c:v>
                </c:pt>
                <c:pt idx="18">
                  <c:v>-2.060818824881031E-4</c:v>
                </c:pt>
                <c:pt idx="19">
                  <c:v>3.6767164840835814E-3</c:v>
                </c:pt>
                <c:pt idx="20">
                  <c:v>8.0588016173601326E-3</c:v>
                </c:pt>
                <c:pt idx="21">
                  <c:v>1.2738358510478012E-2</c:v>
                </c:pt>
                <c:pt idx="22">
                  <c:v>1.7488137868425371E-2</c:v>
                </c:pt>
                <c:pt idx="23">
                  <c:v>2.2055195094822774E-2</c:v>
                </c:pt>
                <c:pt idx="24">
                  <c:v>2.6160629278703863E-2</c:v>
                </c:pt>
                <c:pt idx="25">
                  <c:v>2.9499322181296108E-2</c:v>
                </c:pt>
                <c:pt idx="26">
                  <c:v>3.1739677222801396E-2</c:v>
                </c:pt>
                <c:pt idx="27">
                  <c:v>3.2523358469176811E-2</c:v>
                </c:pt>
                <c:pt idx="28">
                  <c:v>3.1465029618915272E-2</c:v>
                </c:pt>
                <c:pt idx="29">
                  <c:v>2.8152092989826266E-2</c:v>
                </c:pt>
                <c:pt idx="30">
                  <c:v>2.2144428505816455E-2</c:v>
                </c:pt>
                <c:pt idx="31">
                  <c:v>1.2974132683670514E-2</c:v>
                </c:pt>
                <c:pt idx="32">
                  <c:v>1.4525761983164758E-4</c:v>
                </c:pt>
                <c:pt idx="33">
                  <c:v>-1.6866450022817538E-2</c:v>
                </c:pt>
                <c:pt idx="34">
                  <c:v>-3.8613810028174461E-2</c:v>
                </c:pt>
                <c:pt idx="35">
                  <c:v>-6.5678469640136003E-2</c:v>
                </c:pt>
                <c:pt idx="36">
                  <c:v>-9.867116457581758E-2</c:v>
                </c:pt>
                <c:pt idx="37">
                  <c:v>-0.13823198003877235</c:v>
                </c:pt>
                <c:pt idx="38">
                  <c:v>-0.18503061173221116</c:v>
                </c:pt>
                <c:pt idx="39">
                  <c:v>-0.2397666268722205</c:v>
                </c:pt>
                <c:pt idx="40">
                  <c:v>-0.30316972520098429</c:v>
                </c:pt>
                <c:pt idx="41">
                  <c:v>-0.376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50D-4DA4-908B-78AA65D5A1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3183456"/>
        <c:axId val="924934192"/>
      </c:scatterChart>
      <c:valAx>
        <c:axId val="1273183456"/>
        <c:scaling>
          <c:orientation val="minMax"/>
          <c:max val="75"/>
          <c:min val="2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BE" sz="1400" dirty="0"/>
                  <a:t>THI</a:t>
                </a:r>
              </a:p>
            </c:rich>
          </c:tx>
          <c:layout>
            <c:manualLayout>
              <c:xMode val="edge"/>
              <c:yMode val="edge"/>
              <c:x val="0.57059420702436137"/>
              <c:y val="0.696570799933481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934192"/>
        <c:crosses val="autoZero"/>
        <c:crossBetween val="midCat"/>
        <c:majorUnit val="10"/>
      </c:valAx>
      <c:valAx>
        <c:axId val="924934192"/>
        <c:scaling>
          <c:orientation val="minMax"/>
          <c:max val="0.2"/>
          <c:min val="-0.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BE" sz="1400" b="0" i="0" u="none" strike="noStrike" kern="1200" baseline="0" dirty="0">
                    <a:solidFill>
                      <a:schemeClr val="bg1"/>
                    </a:solidFill>
                  </a:rPr>
                  <a:t>Standardized residual mean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1834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Mean!$F$1</c:f>
              <c:strCache>
                <c:ptCount val="1"/>
                <c:pt idx="0">
                  <c:v>SCS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xVal>
            <c:numRef>
              <c:f>Mean!$A$2:$A$43</c:f>
              <c:numCache>
                <c:formatCode>General</c:formatCode>
                <c:ptCount val="42"/>
                <c:pt idx="0">
                  <c:v>30</c:v>
                </c:pt>
                <c:pt idx="1">
                  <c:v>31</c:v>
                </c:pt>
                <c:pt idx="2">
                  <c:v>32</c:v>
                </c:pt>
                <c:pt idx="3">
                  <c:v>33</c:v>
                </c:pt>
                <c:pt idx="4">
                  <c:v>34</c:v>
                </c:pt>
                <c:pt idx="5">
                  <c:v>35</c:v>
                </c:pt>
                <c:pt idx="6">
                  <c:v>36</c:v>
                </c:pt>
                <c:pt idx="7">
                  <c:v>37</c:v>
                </c:pt>
                <c:pt idx="8">
                  <c:v>38</c:v>
                </c:pt>
                <c:pt idx="9">
                  <c:v>39</c:v>
                </c:pt>
                <c:pt idx="10">
                  <c:v>40</c:v>
                </c:pt>
                <c:pt idx="11">
                  <c:v>41</c:v>
                </c:pt>
                <c:pt idx="12">
                  <c:v>42</c:v>
                </c:pt>
                <c:pt idx="13">
                  <c:v>43</c:v>
                </c:pt>
                <c:pt idx="14">
                  <c:v>44</c:v>
                </c:pt>
                <c:pt idx="15">
                  <c:v>45</c:v>
                </c:pt>
                <c:pt idx="16">
                  <c:v>46</c:v>
                </c:pt>
                <c:pt idx="17">
                  <c:v>47</c:v>
                </c:pt>
                <c:pt idx="18">
                  <c:v>48</c:v>
                </c:pt>
                <c:pt idx="19">
                  <c:v>49</c:v>
                </c:pt>
                <c:pt idx="20">
                  <c:v>50</c:v>
                </c:pt>
                <c:pt idx="21">
                  <c:v>51</c:v>
                </c:pt>
                <c:pt idx="22">
                  <c:v>52</c:v>
                </c:pt>
                <c:pt idx="23">
                  <c:v>53</c:v>
                </c:pt>
                <c:pt idx="24">
                  <c:v>54</c:v>
                </c:pt>
                <c:pt idx="25">
                  <c:v>55</c:v>
                </c:pt>
                <c:pt idx="26">
                  <c:v>56</c:v>
                </c:pt>
                <c:pt idx="27">
                  <c:v>57</c:v>
                </c:pt>
                <c:pt idx="28">
                  <c:v>58</c:v>
                </c:pt>
                <c:pt idx="29">
                  <c:v>59</c:v>
                </c:pt>
                <c:pt idx="30">
                  <c:v>60</c:v>
                </c:pt>
                <c:pt idx="31">
                  <c:v>61</c:v>
                </c:pt>
                <c:pt idx="32">
                  <c:v>62</c:v>
                </c:pt>
                <c:pt idx="33">
                  <c:v>63</c:v>
                </c:pt>
                <c:pt idx="34">
                  <c:v>64</c:v>
                </c:pt>
                <c:pt idx="35">
                  <c:v>65</c:v>
                </c:pt>
                <c:pt idx="36">
                  <c:v>66</c:v>
                </c:pt>
                <c:pt idx="37">
                  <c:v>67</c:v>
                </c:pt>
                <c:pt idx="38">
                  <c:v>68</c:v>
                </c:pt>
                <c:pt idx="39">
                  <c:v>69</c:v>
                </c:pt>
                <c:pt idx="40">
                  <c:v>70</c:v>
                </c:pt>
                <c:pt idx="41">
                  <c:v>71</c:v>
                </c:pt>
              </c:numCache>
            </c:numRef>
          </c:xVal>
          <c:yVal>
            <c:numRef>
              <c:f>Mean!$E$2:$E$43</c:f>
              <c:numCache>
                <c:formatCode>General</c:formatCode>
                <c:ptCount val="42"/>
                <c:pt idx="0">
                  <c:v>0.16825666550000001</c:v>
                </c:pt>
                <c:pt idx="1">
                  <c:v>0.1453255299</c:v>
                </c:pt>
                <c:pt idx="2">
                  <c:v>6.3990607000000005E-2</c:v>
                </c:pt>
                <c:pt idx="3">
                  <c:v>0.1209665402</c:v>
                </c:pt>
                <c:pt idx="4">
                  <c:v>9.8370434899999998E-2</c:v>
                </c:pt>
                <c:pt idx="5">
                  <c:v>7.9618156800000006E-2</c:v>
                </c:pt>
                <c:pt idx="6">
                  <c:v>6.8715977900000003E-2</c:v>
                </c:pt>
                <c:pt idx="7">
                  <c:v>3.5257975499999997E-2</c:v>
                </c:pt>
                <c:pt idx="8">
                  <c:v>3.3482342900000003E-2</c:v>
                </c:pt>
                <c:pt idx="9">
                  <c:v>6.3763640499999996E-2</c:v>
                </c:pt>
                <c:pt idx="10">
                  <c:v>3.6659849899999999E-2</c:v>
                </c:pt>
                <c:pt idx="11">
                  <c:v>1.8916439699999999E-2</c:v>
                </c:pt>
                <c:pt idx="12">
                  <c:v>-7.4045430000000004E-3</c:v>
                </c:pt>
                <c:pt idx="13">
                  <c:v>1.33283549E-2</c:v>
                </c:pt>
                <c:pt idx="14">
                  <c:v>-4.0981860000000002E-3</c:v>
                </c:pt>
                <c:pt idx="15">
                  <c:v>3.5543493000000002E-3</c:v>
                </c:pt>
                <c:pt idx="16">
                  <c:v>-7.68324E-3</c:v>
                </c:pt>
                <c:pt idx="17">
                  <c:v>2.9028457300000001E-2</c:v>
                </c:pt>
                <c:pt idx="18">
                  <c:v>1.7256710500000001E-2</c:v>
                </c:pt>
                <c:pt idx="19">
                  <c:v>5.0489207899999999E-2</c:v>
                </c:pt>
                <c:pt idx="20">
                  <c:v>3.5219213999999999E-2</c:v>
                </c:pt>
                <c:pt idx="21">
                  <c:v>-9.5553300000000008E-3</c:v>
                </c:pt>
                <c:pt idx="22">
                  <c:v>8.3881661000000003E-3</c:v>
                </c:pt>
                <c:pt idx="23">
                  <c:v>-5.5786159999999998E-3</c:v>
                </c:pt>
                <c:pt idx="24">
                  <c:v>-1.1004152999999999E-2</c:v>
                </c:pt>
                <c:pt idx="25">
                  <c:v>-1.2236306000000001E-2</c:v>
                </c:pt>
                <c:pt idx="26">
                  <c:v>-8.7180150000000008E-3</c:v>
                </c:pt>
                <c:pt idx="27">
                  <c:v>-1.0181653000000001E-2</c:v>
                </c:pt>
                <c:pt idx="28">
                  <c:v>4.2011054000000003E-3</c:v>
                </c:pt>
                <c:pt idx="29">
                  <c:v>1.8271892599999999E-2</c:v>
                </c:pt>
                <c:pt idx="30">
                  <c:v>-1.0240605E-2</c:v>
                </c:pt>
                <c:pt idx="31">
                  <c:v>3.4190071299999999E-2</c:v>
                </c:pt>
                <c:pt idx="32">
                  <c:v>-8.6237980000000002E-3</c:v>
                </c:pt>
                <c:pt idx="33">
                  <c:v>-4.4379847E-2</c:v>
                </c:pt>
                <c:pt idx="34">
                  <c:v>-9.3353032000000002E-2</c:v>
                </c:pt>
                <c:pt idx="35">
                  <c:v>-0.124125957</c:v>
                </c:pt>
                <c:pt idx="36">
                  <c:v>-0.13250130900000001</c:v>
                </c:pt>
                <c:pt idx="37">
                  <c:v>-0.14923510600000001</c:v>
                </c:pt>
                <c:pt idx="38">
                  <c:v>-0.208494398</c:v>
                </c:pt>
                <c:pt idx="39">
                  <c:v>-0.24241712300000001</c:v>
                </c:pt>
                <c:pt idx="40">
                  <c:v>-0.36638062599999999</c:v>
                </c:pt>
                <c:pt idx="41">
                  <c:v>-0.31115612399999998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71F-4A59-B370-B536B60408CB}"/>
            </c:ext>
          </c:extLst>
        </c:ser>
        <c:ser>
          <c:idx val="1"/>
          <c:order val="1"/>
          <c:spPr>
            <a:ln w="2540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Mean!$A$2:$A$43</c:f>
              <c:numCache>
                <c:formatCode>General</c:formatCode>
                <c:ptCount val="42"/>
                <c:pt idx="0">
                  <c:v>30</c:v>
                </c:pt>
                <c:pt idx="1">
                  <c:v>31</c:v>
                </c:pt>
                <c:pt idx="2">
                  <c:v>32</c:v>
                </c:pt>
                <c:pt idx="3">
                  <c:v>33</c:v>
                </c:pt>
                <c:pt idx="4">
                  <c:v>34</c:v>
                </c:pt>
                <c:pt idx="5">
                  <c:v>35</c:v>
                </c:pt>
                <c:pt idx="6">
                  <c:v>36</c:v>
                </c:pt>
                <c:pt idx="7">
                  <c:v>37</c:v>
                </c:pt>
                <c:pt idx="8">
                  <c:v>38</c:v>
                </c:pt>
                <c:pt idx="9">
                  <c:v>39</c:v>
                </c:pt>
                <c:pt idx="10">
                  <c:v>40</c:v>
                </c:pt>
                <c:pt idx="11">
                  <c:v>41</c:v>
                </c:pt>
                <c:pt idx="12">
                  <c:v>42</c:v>
                </c:pt>
                <c:pt idx="13">
                  <c:v>43</c:v>
                </c:pt>
                <c:pt idx="14">
                  <c:v>44</c:v>
                </c:pt>
                <c:pt idx="15">
                  <c:v>45</c:v>
                </c:pt>
                <c:pt idx="16">
                  <c:v>46</c:v>
                </c:pt>
                <c:pt idx="17">
                  <c:v>47</c:v>
                </c:pt>
                <c:pt idx="18">
                  <c:v>48</c:v>
                </c:pt>
                <c:pt idx="19">
                  <c:v>49</c:v>
                </c:pt>
                <c:pt idx="20">
                  <c:v>50</c:v>
                </c:pt>
                <c:pt idx="21">
                  <c:v>51</c:v>
                </c:pt>
                <c:pt idx="22">
                  <c:v>52</c:v>
                </c:pt>
                <c:pt idx="23">
                  <c:v>53</c:v>
                </c:pt>
                <c:pt idx="24">
                  <c:v>54</c:v>
                </c:pt>
                <c:pt idx="25">
                  <c:v>55</c:v>
                </c:pt>
                <c:pt idx="26">
                  <c:v>56</c:v>
                </c:pt>
                <c:pt idx="27">
                  <c:v>57</c:v>
                </c:pt>
                <c:pt idx="28">
                  <c:v>58</c:v>
                </c:pt>
                <c:pt idx="29">
                  <c:v>59</c:v>
                </c:pt>
                <c:pt idx="30">
                  <c:v>60</c:v>
                </c:pt>
                <c:pt idx="31">
                  <c:v>61</c:v>
                </c:pt>
                <c:pt idx="32">
                  <c:v>62</c:v>
                </c:pt>
                <c:pt idx="33">
                  <c:v>63</c:v>
                </c:pt>
                <c:pt idx="34">
                  <c:v>64</c:v>
                </c:pt>
                <c:pt idx="35">
                  <c:v>65</c:v>
                </c:pt>
                <c:pt idx="36">
                  <c:v>66</c:v>
                </c:pt>
                <c:pt idx="37">
                  <c:v>67</c:v>
                </c:pt>
                <c:pt idx="38">
                  <c:v>68</c:v>
                </c:pt>
                <c:pt idx="39">
                  <c:v>69</c:v>
                </c:pt>
                <c:pt idx="40">
                  <c:v>70</c:v>
                </c:pt>
                <c:pt idx="41">
                  <c:v>71</c:v>
                </c:pt>
              </c:numCache>
            </c:numRef>
          </c:xVal>
          <c:yVal>
            <c:numRef>
              <c:f>Mean!$Z$2:$Z$43</c:f>
              <c:numCache>
                <c:formatCode>General</c:formatCode>
                <c:ptCount val="42"/>
                <c:pt idx="0">
                  <c:v>0.15499999999999997</c:v>
                </c:pt>
                <c:pt idx="1">
                  <c:v>0.13469452991126471</c:v>
                </c:pt>
                <c:pt idx="2">
                  <c:v>0.11654976205373763</c:v>
                </c:pt>
                <c:pt idx="3">
                  <c:v>0.10035464548850516</c:v>
                </c:pt>
                <c:pt idx="4">
                  <c:v>8.5925013638242773E-2</c:v>
                </c:pt>
                <c:pt idx="5">
                  <c:v>7.3100974155021675E-2</c:v>
                </c:pt>
                <c:pt idx="6">
                  <c:v>6.1744298788115777E-2</c:v>
                </c:pt>
                <c:pt idx="7">
                  <c:v>5.1735813251808586E-2</c:v>
                </c:pt>
                <c:pt idx="8">
                  <c:v>4.2972787093200134E-2</c:v>
                </c:pt>
                <c:pt idx="9">
                  <c:v>3.5366323560013853E-2</c:v>
                </c:pt>
                <c:pt idx="10">
                  <c:v>2.8838749468403514E-2</c:v>
                </c:pt>
                <c:pt idx="11">
                  <c:v>2.3321005070760091E-2</c:v>
                </c:pt>
                <c:pt idx="12">
                  <c:v>1.8750033923518695E-2</c:v>
                </c:pt>
                <c:pt idx="13">
                  <c:v>1.5066172754965431E-2</c:v>
                </c:pt>
                <c:pt idx="14">
                  <c:v>1.2210541333044399E-2</c:v>
                </c:pt>
                <c:pt idx="15">
                  <c:v>1.0122432333164458E-2</c:v>
                </c:pt>
                <c:pt idx="16">
                  <c:v>8.7367012060062359E-3</c:v>
                </c:pt>
                <c:pt idx="17">
                  <c:v>7.981156045328992E-3</c:v>
                </c:pt>
                <c:pt idx="18">
                  <c:v>7.7739474557775284E-3</c:v>
                </c:pt>
                <c:pt idx="19">
                  <c:v>8.0209584206891137E-3</c:v>
                </c:pt>
                <c:pt idx="20">
                  <c:v>8.6131941699003293E-3</c:v>
                </c:pt>
                <c:pt idx="21">
                  <c:v>9.4241720475540264E-3</c:v>
                </c:pt>
                <c:pt idx="22">
                  <c:v>1.03073113799062E-2</c:v>
                </c:pt>
                <c:pt idx="23">
                  <c:v>1.1093323343132927E-2</c:v>
                </c:pt>
                <c:pt idx="24">
                  <c:v>1.1587600831137216E-2</c:v>
                </c:pt>
                <c:pt idx="25">
                  <c:v>1.156760832335595E-2</c:v>
                </c:pt>
                <c:pt idx="26">
                  <c:v>1.0780271752566786E-2</c:v>
                </c:pt>
                <c:pt idx="27">
                  <c:v>8.9393683726950411E-3</c:v>
                </c:pt>
                <c:pt idx="28">
                  <c:v>5.7229166266206111E-3</c:v>
                </c:pt>
                <c:pt idx="29">
                  <c:v>7.7056601398488821E-4</c:v>
                </c:pt>
                <c:pt idx="30">
                  <c:v>-6.3190130410024289E-3</c:v>
                </c:pt>
                <c:pt idx="31">
                  <c:v>-1.5990739321756271E-2</c:v>
                </c:pt>
                <c:pt idx="32">
                  <c:v>-2.8735730951509466E-2</c:v>
                </c:pt>
                <c:pt idx="33">
                  <c:v>-4.5093915525505665E-2</c:v>
                </c:pt>
                <c:pt idx="34">
                  <c:v>-6.5656640243192468E-2</c:v>
                </c:pt>
                <c:pt idx="35">
                  <c:v>-9.1069282040414895E-2</c:v>
                </c:pt>
                <c:pt idx="36">
                  <c:v>-0.12203385772160785</c:v>
                </c:pt>
                <c:pt idx="37">
                  <c:v>-0.15931163409198965</c:v>
                </c:pt>
                <c:pt idx="38">
                  <c:v>-0.203725738089755</c:v>
                </c:pt>
                <c:pt idx="39">
                  <c:v>-0.25616376691826781</c:v>
                </c:pt>
                <c:pt idx="40">
                  <c:v>-0.31758039817825551</c:v>
                </c:pt>
                <c:pt idx="41">
                  <c:v>-0.38899999999999996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71F-4A59-B370-B536B60408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3183456"/>
        <c:axId val="924934192"/>
      </c:scatterChart>
      <c:valAx>
        <c:axId val="1273183456"/>
        <c:scaling>
          <c:orientation val="minMax"/>
          <c:max val="75"/>
          <c:min val="2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BE" sz="1400" dirty="0"/>
                  <a:t>THI</a:t>
                </a:r>
              </a:p>
            </c:rich>
          </c:tx>
          <c:layout>
            <c:manualLayout>
              <c:xMode val="edge"/>
              <c:yMode val="edge"/>
              <c:x val="0.57059412337482485"/>
              <c:y val="0.689186297619864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934192"/>
        <c:crosses val="autoZero"/>
        <c:crossBetween val="midCat"/>
        <c:majorUnit val="10"/>
      </c:valAx>
      <c:valAx>
        <c:axId val="924934192"/>
        <c:scaling>
          <c:orientation val="minMax"/>
          <c:max val="0.2"/>
          <c:min val="-0.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BE" sz="1400" b="0" i="0" u="none" strike="noStrike" kern="1200" baseline="0" dirty="0">
                    <a:solidFill>
                      <a:schemeClr val="tx1"/>
                    </a:solidFill>
                  </a:rPr>
                  <a:t>Standardized residual mean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1834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FFFFB63C-883A-7BA8-A245-5757F09A32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65B16A-4400-9704-949B-A8851D9465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100593-CB9E-C44B-9E49-3B9A05E44DCF}" type="datetimeFigureOut">
              <a:rPr lang="fr-FR" smtClean="0"/>
              <a:t>03/06/2026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5205C77-56E0-2AD5-E667-5F2CD59703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740E1D9-87F6-D2C5-0B1A-EB2691DCA9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43ACE-A6F2-3647-AF36-71D7CAE04F0D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7073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79C6B-F04C-8248-925D-8820A20A657E}" type="datetimeFigureOut">
              <a:rPr lang="fr-FR" smtClean="0"/>
              <a:t>03/06/2026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359546-56FB-E746-8D33-27DD3FD1275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6173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Performances -&gt; not </a:t>
            </a:r>
            <a:r>
              <a:rPr lang="fr-FR" dirty="0" err="1"/>
              <a:t>specific</a:t>
            </a:r>
            <a:r>
              <a:rPr lang="fr-FR" dirty="0"/>
              <a:t> to </a:t>
            </a:r>
            <a:r>
              <a:rPr lang="fr-FR" dirty="0" err="1"/>
              <a:t>heat</a:t>
            </a:r>
            <a:r>
              <a:rPr lang="fr-FR" dirty="0"/>
              <a:t> stress </a:t>
            </a:r>
          </a:p>
          <a:p>
            <a:r>
              <a:rPr lang="fr-FR" dirty="0"/>
              <a:t>THI -&gt; do not </a:t>
            </a:r>
            <a:r>
              <a:rPr lang="fr-FR" dirty="0" err="1"/>
              <a:t>represent</a:t>
            </a:r>
            <a:r>
              <a:rPr lang="fr-FR" dirty="0"/>
              <a:t> the conditions </a:t>
            </a:r>
            <a:r>
              <a:rPr lang="fr-FR" dirty="0" err="1"/>
              <a:t>really</a:t>
            </a:r>
            <a:r>
              <a:rPr lang="fr-FR" dirty="0"/>
              <a:t> </a:t>
            </a:r>
            <a:r>
              <a:rPr lang="fr-FR" dirty="0" err="1"/>
              <a:t>felt</a:t>
            </a:r>
            <a:r>
              <a:rPr lang="fr-FR" dirty="0"/>
              <a:t> by the </a:t>
            </a:r>
            <a:r>
              <a:rPr lang="fr-FR" dirty="0" err="1"/>
              <a:t>cows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528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A1C9B-E2B9-814B-6DF4-9D05AD9F6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1E4DFE-BF3E-D4C3-6B6C-B57A44022D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E330DF8-0C8A-3921-EC23-7A5AC057F7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20488EB-5F8A-F3DC-DCCF-98E31E34D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0622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04EE8-A28A-1696-5558-17CE9F9FA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083B1A-B818-65F8-A20C-9D1AE453C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2B2F591-8827-04C2-DF72-815808AB51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31E86B-4ED6-FFDC-6C3D-56877208E9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6673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4B220-CB9E-1C0F-35AE-E5CA371E5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5E85428-528F-D64D-7FD3-F3F906DD4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581A58-93F8-E618-4E4A-337F3C66CF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9FFAB6-5B95-CC72-ED9D-75D9FB751D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3082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4FE28-2981-F974-D71E-986653BA0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D00929-851B-307A-ACB7-0F9359DE2C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A06AF0A-F23B-8BEE-5A58-143BCC242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2F9ED7-498B-5479-AB86-C83ABA5B73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5846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B268D-C2A9-32F7-6DD3-97591C3F7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1705D32-F584-3D20-5CD1-955BBADB7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681D347-E1F0-365B-4DFC-F8AB36517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67D292-C10A-866A-8367-1807C2277E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9272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94F2F-B9ED-3897-2920-8C6C10CE2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067810B-6106-6153-8857-A4E4B6009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E1BDA3-5B80-9CC7-43B6-E67E4649B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5A666E-C121-13A7-188A-CC55AE9C85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3635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3D62A-D657-4131-93EF-2F44B5313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F68832-E59A-A808-A584-03380EBCF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66868F-852C-884A-2B09-0D159FA24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Based</a:t>
            </a:r>
            <a:r>
              <a:rPr lang="fr-FR" dirty="0"/>
              <a:t> on the </a:t>
            </a:r>
            <a:r>
              <a:rPr lang="fr-FR" dirty="0" err="1"/>
              <a:t>responses</a:t>
            </a:r>
            <a:r>
              <a:rPr lang="fr-FR" dirty="0"/>
              <a:t> of the </a:t>
            </a:r>
            <a:r>
              <a:rPr lang="fr-FR" dirty="0" err="1"/>
              <a:t>cows</a:t>
            </a:r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BCF1382-346E-EB82-64AA-02E26D4498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4782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E4C81-4BC0-05F8-7B7F-93A539216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5A9F19-3DD9-C110-645E-2B7406DAE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5C421B-2BC3-95BE-5E0C-32D93F622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A9D435-112E-EAD8-F4C9-103B0BCAD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0400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It has </a:t>
            </a:r>
            <a:r>
              <a:rPr lang="fr-FR" dirty="0" err="1"/>
              <a:t>potential</a:t>
            </a:r>
            <a:endParaRPr lang="fr-FR" dirty="0"/>
          </a:p>
          <a:p>
            <a:r>
              <a:rPr lang="fr-FR" dirty="0"/>
              <a:t>Of course, </a:t>
            </a:r>
            <a:r>
              <a:rPr lang="fr-FR" dirty="0" err="1"/>
              <a:t>need</a:t>
            </a:r>
            <a:r>
              <a:rPr lang="fr-FR" dirty="0"/>
              <a:t> to </a:t>
            </a:r>
            <a:r>
              <a:rPr lang="fr-FR" dirty="0" err="1"/>
              <a:t>imrpove</a:t>
            </a:r>
            <a:r>
              <a:rPr lang="fr-FR" dirty="0"/>
              <a:t> the </a:t>
            </a:r>
            <a:r>
              <a:rPr lang="fr-FR" dirty="0" err="1"/>
              <a:t>equation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359546-56FB-E746-8D33-27DD3FD12758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421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hyperlink" Target="http://www.uliege.be/" TargetMode="Externa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sv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sv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Relationship Id="rId14" Type="http://schemas.openxmlformats.org/officeDocument/2006/relationships/image" Target="../media/image25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hyperlink" Target="http://www.uliege.be/" TargetMode="External"/><Relationship Id="rId4" Type="http://schemas.openxmlformats.org/officeDocument/2006/relationships/image" Target="../media/image7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8;p13">
            <a:extLst>
              <a:ext uri="{FF2B5EF4-FFF2-40B4-BE49-F238E27FC236}">
                <a16:creationId xmlns:a16="http://schemas.microsoft.com/office/drawing/2014/main" id="{43B85E0E-E55D-AB0B-5C29-B0B970F0A7C7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87253E-B200-C345-8496-2963C6398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04925"/>
            <a:ext cx="12192000" cy="5197475"/>
          </a:xfrm>
          <a:prstGeom prst="rect">
            <a:avLst/>
          </a:prstGeom>
        </p:spPr>
      </p:pic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9F57BE-0EB2-AE83-E4AE-2C114B723B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3624" y="66327"/>
            <a:ext cx="2822136" cy="11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30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8;p13">
            <a:extLst>
              <a:ext uri="{FF2B5EF4-FFF2-40B4-BE49-F238E27FC236}">
                <a16:creationId xmlns:a16="http://schemas.microsoft.com/office/drawing/2014/main" id="{43B85E0E-E55D-AB0B-5C29-B0B970F0A7C7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B78F2D-1AEA-064C-B464-8E669EC6BC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"/>
          <a:stretch/>
        </p:blipFill>
        <p:spPr>
          <a:xfrm>
            <a:off x="-25400" y="1308528"/>
            <a:ext cx="12217400" cy="5181172"/>
          </a:xfrm>
          <a:prstGeom prst="rect">
            <a:avLst/>
          </a:prstGeom>
        </p:spPr>
      </p:pic>
      <p:pic>
        <p:nvPicPr>
          <p:cNvPr id="13" name="Google Shape;60;p13">
            <a:extLst>
              <a:ext uri="{FF2B5EF4-FFF2-40B4-BE49-F238E27FC236}">
                <a16:creationId xmlns:a16="http://schemas.microsoft.com/office/drawing/2014/main" id="{E92953F4-3346-D025-DF1E-F6A3875386D5}"/>
              </a:ext>
            </a:extLst>
          </p:cNvPr>
          <p:cNvPicPr preferRelativeResize="0"/>
          <p:nvPr userDrawn="1"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79449"/>
            <a:ext cx="3953359" cy="20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61;p13">
            <a:extLst>
              <a:ext uri="{FF2B5EF4-FFF2-40B4-BE49-F238E27FC236}">
                <a16:creationId xmlns:a16="http://schemas.microsoft.com/office/drawing/2014/main" id="{32E7188E-D208-1A60-B7DC-02A539F9ED83}"/>
              </a:ext>
            </a:extLst>
          </p:cNvPr>
          <p:cNvSpPr txBox="1"/>
          <p:nvPr userDrawn="1"/>
        </p:nvSpPr>
        <p:spPr>
          <a:xfrm>
            <a:off x="-25400" y="5697538"/>
            <a:ext cx="242560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>
                <a:solidFill>
                  <a:schemeClr val="lt1"/>
                </a:solidFill>
                <a:hlinkClick r:id="rId5"/>
              </a:rPr>
              <a:t>www.uliege.be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dirty="0">
                <a:solidFill>
                  <a:schemeClr val="lt1"/>
                </a:solidFill>
              </a:rPr>
              <a:t>www.terra.uliege.be</a:t>
            </a:r>
            <a:endParaRPr sz="1800" dirty="0">
              <a:solidFill>
                <a:schemeClr val="lt1"/>
              </a:solidFill>
            </a:endParaRPr>
          </a:p>
        </p:txBody>
      </p:sp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9F57BE-0EB2-AE83-E4AE-2C114B723BB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6589" y="136256"/>
            <a:ext cx="2822136" cy="11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7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8;p13">
            <a:extLst>
              <a:ext uri="{FF2B5EF4-FFF2-40B4-BE49-F238E27FC236}">
                <a16:creationId xmlns:a16="http://schemas.microsoft.com/office/drawing/2014/main" id="{43B85E0E-E55D-AB0B-5C29-B0B970F0A7C7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0;p13">
            <a:extLst>
              <a:ext uri="{FF2B5EF4-FFF2-40B4-BE49-F238E27FC236}">
                <a16:creationId xmlns:a16="http://schemas.microsoft.com/office/drawing/2014/main" id="{E92953F4-3346-D025-DF1E-F6A3875386D5}"/>
              </a:ext>
            </a:extLst>
          </p:cNvPr>
          <p:cNvPicPr preferRelativeResize="0"/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79449"/>
            <a:ext cx="3953359" cy="20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61;p13">
            <a:extLst>
              <a:ext uri="{FF2B5EF4-FFF2-40B4-BE49-F238E27FC236}">
                <a16:creationId xmlns:a16="http://schemas.microsoft.com/office/drawing/2014/main" id="{32E7188E-D208-1A60-B7DC-02A539F9ED83}"/>
              </a:ext>
            </a:extLst>
          </p:cNvPr>
          <p:cNvSpPr txBox="1"/>
          <p:nvPr userDrawn="1"/>
        </p:nvSpPr>
        <p:spPr>
          <a:xfrm>
            <a:off x="0" y="5801580"/>
            <a:ext cx="2549525" cy="5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err="1">
                <a:solidFill>
                  <a:schemeClr val="lt1"/>
                </a:solidFill>
              </a:rPr>
              <a:t>www.uliege.be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</p:txBody>
      </p:sp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9F57BE-0EB2-AE83-E4AE-2C114B723B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6589" y="136256"/>
            <a:ext cx="2822136" cy="1172272"/>
          </a:xfrm>
          <a:prstGeom prst="rect">
            <a:avLst/>
          </a:prstGeom>
        </p:spPr>
      </p:pic>
      <p:pic>
        <p:nvPicPr>
          <p:cNvPr id="4" name="Image 3" descr="Une image contenant plein air, ciel, habits, chaussures&#10;&#10;Description générée automatiquement">
            <a:extLst>
              <a:ext uri="{FF2B5EF4-FFF2-40B4-BE49-F238E27FC236}">
                <a16:creationId xmlns:a16="http://schemas.microsoft.com/office/drawing/2014/main" id="{13A2AE60-9873-0CDD-ACA3-B434A8589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8749" b="27369"/>
          <a:stretch/>
        </p:blipFill>
        <p:spPr>
          <a:xfrm>
            <a:off x="-26400" y="1304925"/>
            <a:ext cx="12218400" cy="4389010"/>
          </a:xfrm>
          <a:prstGeom prst="rect">
            <a:avLst/>
          </a:prstGeom>
        </p:spPr>
      </p:pic>
      <p:sp>
        <p:nvSpPr>
          <p:cNvPr id="5" name="Google Shape;61;p13">
            <a:extLst>
              <a:ext uri="{FF2B5EF4-FFF2-40B4-BE49-F238E27FC236}">
                <a16:creationId xmlns:a16="http://schemas.microsoft.com/office/drawing/2014/main" id="{B554C58C-231F-AFD6-74C4-9DE5351177FD}"/>
              </a:ext>
            </a:extLst>
          </p:cNvPr>
          <p:cNvSpPr txBox="1"/>
          <p:nvPr userDrawn="1"/>
        </p:nvSpPr>
        <p:spPr>
          <a:xfrm>
            <a:off x="0" y="6079011"/>
            <a:ext cx="3121370" cy="40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err="1">
                <a:solidFill>
                  <a:schemeClr val="lt1"/>
                </a:solidFill>
              </a:rPr>
              <a:t>www.gembloux.uliege.be</a:t>
            </a:r>
            <a:endParaRPr sz="18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9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lg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BF7355-BD92-1F7A-C836-3BA82519A542}"/>
              </a:ext>
            </a:extLst>
          </p:cNvPr>
          <p:cNvSpPr/>
          <p:nvPr userDrawn="1"/>
        </p:nvSpPr>
        <p:spPr>
          <a:xfrm>
            <a:off x="0" y="2173357"/>
            <a:ext cx="6773452" cy="4808388"/>
          </a:xfrm>
          <a:custGeom>
            <a:avLst/>
            <a:gdLst>
              <a:gd name="connsiteX0" fmla="*/ 0 w 6773452"/>
              <a:gd name="connsiteY0" fmla="*/ 0 h 4808388"/>
              <a:gd name="connsiteX1" fmla="*/ 6773452 w 6773452"/>
              <a:gd name="connsiteY1" fmla="*/ 0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808388"/>
              <a:gd name="connsiteX1" fmla="*/ 6773452 w 6773452"/>
              <a:gd name="connsiteY1" fmla="*/ 3511826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808388"/>
              <a:gd name="connsiteX1" fmla="*/ 6760200 w 6773452"/>
              <a:gd name="connsiteY1" fmla="*/ 4200939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808388"/>
              <a:gd name="connsiteX1" fmla="*/ 6773452 w 6773452"/>
              <a:gd name="connsiteY1" fmla="*/ 3922643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980667"/>
              <a:gd name="connsiteX1" fmla="*/ 6773452 w 6773452"/>
              <a:gd name="connsiteY1" fmla="*/ 3922643 h 4980667"/>
              <a:gd name="connsiteX2" fmla="*/ 4229035 w 6773452"/>
              <a:gd name="connsiteY2" fmla="*/ 4980667 h 4980667"/>
              <a:gd name="connsiteX3" fmla="*/ 0 w 6773452"/>
              <a:gd name="connsiteY3" fmla="*/ 4808388 h 4980667"/>
              <a:gd name="connsiteX4" fmla="*/ 0 w 6773452"/>
              <a:gd name="connsiteY4" fmla="*/ 0 h 4980667"/>
              <a:gd name="connsiteX0" fmla="*/ 0 w 6773452"/>
              <a:gd name="connsiteY0" fmla="*/ 0 h 4808388"/>
              <a:gd name="connsiteX1" fmla="*/ 6773452 w 6773452"/>
              <a:gd name="connsiteY1" fmla="*/ 3922643 h 4808388"/>
              <a:gd name="connsiteX2" fmla="*/ 5236200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3452" h="4808388">
                <a:moveTo>
                  <a:pt x="0" y="0"/>
                </a:moveTo>
                <a:lnTo>
                  <a:pt x="6773452" y="3922643"/>
                </a:lnTo>
                <a:lnTo>
                  <a:pt x="5236200" y="4808388"/>
                </a:lnTo>
                <a:lnTo>
                  <a:pt x="0" y="48083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14">
            <a:extLst>
              <a:ext uri="{FF2B5EF4-FFF2-40B4-BE49-F238E27FC236}">
                <a16:creationId xmlns:a16="http://schemas.microsoft.com/office/drawing/2014/main" id="{6DF933D4-C23D-FA67-E8F4-52C62295F46E}"/>
              </a:ext>
            </a:extLst>
          </p:cNvPr>
          <p:cNvSpPr>
            <a:spLocks noChangeAspect="1"/>
          </p:cNvSpPr>
          <p:nvPr userDrawn="1"/>
        </p:nvSpPr>
        <p:spPr>
          <a:xfrm>
            <a:off x="-214104" y="-36691"/>
            <a:ext cx="6987556" cy="6132540"/>
          </a:xfrm>
          <a:custGeom>
            <a:avLst/>
            <a:gdLst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3429000 h 3429000"/>
              <a:gd name="connsiteX4" fmla="*/ 0 w 1404594"/>
              <a:gd name="connsiteY4" fmla="*/ 0 h 3429000"/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2505173 h 3429000"/>
              <a:gd name="connsiteX4" fmla="*/ 0 w 1404594"/>
              <a:gd name="connsiteY4" fmla="*/ 0 h 3429000"/>
              <a:gd name="connsiteX0" fmla="*/ 0 w 1404594"/>
              <a:gd name="connsiteY0" fmla="*/ 0 h 3532695"/>
              <a:gd name="connsiteX1" fmla="*/ 1404594 w 1404594"/>
              <a:gd name="connsiteY1" fmla="*/ 0 h 3532695"/>
              <a:gd name="connsiteX2" fmla="*/ 1404594 w 1404594"/>
              <a:gd name="connsiteY2" fmla="*/ 3532695 h 3532695"/>
              <a:gd name="connsiteX3" fmla="*/ 0 w 1404594"/>
              <a:gd name="connsiteY3" fmla="*/ 2505173 h 3532695"/>
              <a:gd name="connsiteX4" fmla="*/ 0 w 1404594"/>
              <a:gd name="connsiteY4" fmla="*/ 0 h 3532695"/>
              <a:gd name="connsiteX0" fmla="*/ 0 w 1412415"/>
              <a:gd name="connsiteY0" fmla="*/ 0 h 3532695"/>
              <a:gd name="connsiteX1" fmla="*/ 1412415 w 1412415"/>
              <a:gd name="connsiteY1" fmla="*/ 160256 h 3532695"/>
              <a:gd name="connsiteX2" fmla="*/ 1404594 w 1412415"/>
              <a:gd name="connsiteY2" fmla="*/ 3532695 h 3532695"/>
              <a:gd name="connsiteX3" fmla="*/ 0 w 1412415"/>
              <a:gd name="connsiteY3" fmla="*/ 2505173 h 3532695"/>
              <a:gd name="connsiteX4" fmla="*/ 0 w 1412415"/>
              <a:gd name="connsiteY4" fmla="*/ 0 h 3532695"/>
              <a:gd name="connsiteX0" fmla="*/ 0 w 1412415"/>
              <a:gd name="connsiteY0" fmla="*/ 0 h 3372440"/>
              <a:gd name="connsiteX1" fmla="*/ 1412415 w 1412415"/>
              <a:gd name="connsiteY1" fmla="*/ 1 h 3372440"/>
              <a:gd name="connsiteX2" fmla="*/ 1404594 w 1412415"/>
              <a:gd name="connsiteY2" fmla="*/ 3372440 h 3372440"/>
              <a:gd name="connsiteX3" fmla="*/ 0 w 1412415"/>
              <a:gd name="connsiteY3" fmla="*/ 2344918 h 3372440"/>
              <a:gd name="connsiteX4" fmla="*/ 0 w 1412415"/>
              <a:gd name="connsiteY4" fmla="*/ 0 h 3372440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44918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5907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63789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1699864 h 3377157"/>
              <a:gd name="connsiteX4" fmla="*/ 0 w 1412415"/>
              <a:gd name="connsiteY4" fmla="*/ 0 h 3377157"/>
              <a:gd name="connsiteX0" fmla="*/ 254 w 1412669"/>
              <a:gd name="connsiteY0" fmla="*/ 0 h 3377157"/>
              <a:gd name="connsiteX1" fmla="*/ 1412669 w 1412669"/>
              <a:gd name="connsiteY1" fmla="*/ 1 h 3377157"/>
              <a:gd name="connsiteX2" fmla="*/ 1412637 w 1412669"/>
              <a:gd name="connsiteY2" fmla="*/ 3377157 h 3377157"/>
              <a:gd name="connsiteX3" fmla="*/ 254 w 1412669"/>
              <a:gd name="connsiteY3" fmla="*/ 1471417 h 3377157"/>
              <a:gd name="connsiteX4" fmla="*/ 254 w 1412669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116444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928855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1157302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1710 w 1412415"/>
              <a:gd name="connsiteY3" fmla="*/ 1157302 h 3377157"/>
              <a:gd name="connsiteX4" fmla="*/ 0 w 1412415"/>
              <a:gd name="connsiteY4" fmla="*/ 0 h 3377157"/>
              <a:gd name="connsiteX0" fmla="*/ 5880 w 1418295"/>
              <a:gd name="connsiteY0" fmla="*/ 0 h 3377157"/>
              <a:gd name="connsiteX1" fmla="*/ 1418295 w 1418295"/>
              <a:gd name="connsiteY1" fmla="*/ 1 h 3377157"/>
              <a:gd name="connsiteX2" fmla="*/ 1418263 w 1418295"/>
              <a:gd name="connsiteY2" fmla="*/ 3377157 h 3377157"/>
              <a:gd name="connsiteX3" fmla="*/ 71 w 1418295"/>
              <a:gd name="connsiteY3" fmla="*/ 1157302 h 3377157"/>
              <a:gd name="connsiteX4" fmla="*/ 5880 w 141829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3590 w 1412415"/>
              <a:gd name="connsiteY3" fmla="*/ 1114257 h 3377157"/>
              <a:gd name="connsiteX4" fmla="*/ 0 w 1412415"/>
              <a:gd name="connsiteY4" fmla="*/ 0 h 3377157"/>
              <a:gd name="connsiteX0" fmla="*/ 406 w 1412821"/>
              <a:gd name="connsiteY0" fmla="*/ 0 h 3377157"/>
              <a:gd name="connsiteX1" fmla="*/ 1412821 w 1412821"/>
              <a:gd name="connsiteY1" fmla="*/ 1 h 3377157"/>
              <a:gd name="connsiteX2" fmla="*/ 1412789 w 1412821"/>
              <a:gd name="connsiteY2" fmla="*/ 3377157 h 3377157"/>
              <a:gd name="connsiteX3" fmla="*/ 236 w 1412821"/>
              <a:gd name="connsiteY3" fmla="*/ 1147174 h 3377157"/>
              <a:gd name="connsiteX4" fmla="*/ 406 w 1412821"/>
              <a:gd name="connsiteY4" fmla="*/ 0 h 3377157"/>
              <a:gd name="connsiteX0" fmla="*/ 0 w 1414295"/>
              <a:gd name="connsiteY0" fmla="*/ 2531 h 3377156"/>
              <a:gd name="connsiteX1" fmla="*/ 1414295 w 1414295"/>
              <a:gd name="connsiteY1" fmla="*/ 0 h 3377156"/>
              <a:gd name="connsiteX2" fmla="*/ 1414263 w 1414295"/>
              <a:gd name="connsiteY2" fmla="*/ 3377156 h 3377156"/>
              <a:gd name="connsiteX3" fmla="*/ 1710 w 1414295"/>
              <a:gd name="connsiteY3" fmla="*/ 1147173 h 3377156"/>
              <a:gd name="connsiteX4" fmla="*/ 0 w 1414295"/>
              <a:gd name="connsiteY4" fmla="*/ 2531 h 3377156"/>
              <a:gd name="connsiteX0" fmla="*/ 0 w 1415203"/>
              <a:gd name="connsiteY0" fmla="*/ 2531 h 3367028"/>
              <a:gd name="connsiteX1" fmla="*/ 1414295 w 1415203"/>
              <a:gd name="connsiteY1" fmla="*/ 0 h 3367028"/>
              <a:gd name="connsiteX2" fmla="*/ 1415203 w 1415203"/>
              <a:gd name="connsiteY2" fmla="*/ 3367028 h 3367028"/>
              <a:gd name="connsiteX3" fmla="*/ 1710 w 1415203"/>
              <a:gd name="connsiteY3" fmla="*/ 1147173 h 3367028"/>
              <a:gd name="connsiteX4" fmla="*/ 0 w 1415203"/>
              <a:gd name="connsiteY4" fmla="*/ 2531 h 3367028"/>
              <a:gd name="connsiteX0" fmla="*/ 0 w 1421014"/>
              <a:gd name="connsiteY0" fmla="*/ 0 h 3387295"/>
              <a:gd name="connsiteX1" fmla="*/ 1420106 w 1421014"/>
              <a:gd name="connsiteY1" fmla="*/ 20267 h 3387295"/>
              <a:gd name="connsiteX2" fmla="*/ 1421014 w 1421014"/>
              <a:gd name="connsiteY2" fmla="*/ 3387295 h 3387295"/>
              <a:gd name="connsiteX3" fmla="*/ 7521 w 1421014"/>
              <a:gd name="connsiteY3" fmla="*/ 1167440 h 3387295"/>
              <a:gd name="connsiteX4" fmla="*/ 0 w 1421014"/>
              <a:gd name="connsiteY4" fmla="*/ 0 h 3387295"/>
              <a:gd name="connsiteX0" fmla="*/ 0 w 1421014"/>
              <a:gd name="connsiteY0" fmla="*/ 0 h 3387295"/>
              <a:gd name="connsiteX1" fmla="*/ 1420106 w 1421014"/>
              <a:gd name="connsiteY1" fmla="*/ 2730 h 3387295"/>
              <a:gd name="connsiteX2" fmla="*/ 1421014 w 1421014"/>
              <a:gd name="connsiteY2" fmla="*/ 3387295 h 3387295"/>
              <a:gd name="connsiteX3" fmla="*/ 7521 w 1421014"/>
              <a:gd name="connsiteY3" fmla="*/ 1167440 h 3387295"/>
              <a:gd name="connsiteX4" fmla="*/ 0 w 1421014"/>
              <a:gd name="connsiteY4" fmla="*/ 0 h 338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014" h="3387295">
                <a:moveTo>
                  <a:pt x="0" y="0"/>
                </a:moveTo>
                <a:lnTo>
                  <a:pt x="1420106" y="2730"/>
                </a:lnTo>
                <a:cubicBezTo>
                  <a:pt x="1420095" y="1128449"/>
                  <a:pt x="1421025" y="2261576"/>
                  <a:pt x="1421014" y="3387295"/>
                </a:cubicBezTo>
                <a:lnTo>
                  <a:pt x="7521" y="1167440"/>
                </a:lnTo>
                <a:cubicBezTo>
                  <a:pt x="6638" y="600819"/>
                  <a:pt x="883" y="56662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oogle Shape;88;p16">
            <a:extLst>
              <a:ext uri="{FF2B5EF4-FFF2-40B4-BE49-F238E27FC236}">
                <a16:creationId xmlns:a16="http://schemas.microsoft.com/office/drawing/2014/main" id="{0C317024-64D7-A654-C007-C0AEAC94ED7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6685" t="27674" r="53685" b="12949"/>
          <a:stretch/>
        </p:blipFill>
        <p:spPr>
          <a:xfrm>
            <a:off x="339876" y="1558721"/>
            <a:ext cx="5410308" cy="45595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96;p16">
            <a:extLst>
              <a:ext uri="{FF2B5EF4-FFF2-40B4-BE49-F238E27FC236}">
                <a16:creationId xmlns:a16="http://schemas.microsoft.com/office/drawing/2014/main" id="{4C943AA5-BC9E-E1C6-F9B8-8B02F2A82B1E}"/>
              </a:ext>
            </a:extLst>
          </p:cNvPr>
          <p:cNvGrpSpPr/>
          <p:nvPr userDrawn="1"/>
        </p:nvGrpSpPr>
        <p:grpSpPr>
          <a:xfrm>
            <a:off x="500850" y="5090117"/>
            <a:ext cx="3279900" cy="232691"/>
            <a:chOff x="500850" y="5090117"/>
            <a:chExt cx="3279900" cy="232691"/>
          </a:xfrm>
        </p:grpSpPr>
        <p:sp>
          <p:nvSpPr>
            <p:cNvPr id="16" name="Google Shape;97;p16">
              <a:extLst>
                <a:ext uri="{FF2B5EF4-FFF2-40B4-BE49-F238E27FC236}">
                  <a16:creationId xmlns:a16="http://schemas.microsoft.com/office/drawing/2014/main" id="{077CA07F-8583-125F-094A-E721D4F6C5DA}"/>
                </a:ext>
              </a:extLst>
            </p:cNvPr>
            <p:cNvSpPr txBox="1"/>
            <p:nvPr/>
          </p:nvSpPr>
          <p:spPr>
            <a:xfrm>
              <a:off x="611250" y="5090117"/>
              <a:ext cx="31695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Liège centre-ville</a:t>
              </a:r>
              <a:endParaRPr sz="1400" dirty="0">
                <a:solidFill>
                  <a:srgbClr val="00707F"/>
                </a:solidFill>
              </a:endParaRPr>
            </a:p>
          </p:txBody>
        </p:sp>
        <p:sp>
          <p:nvSpPr>
            <p:cNvPr id="17" name="Google Shape;98;p16">
              <a:extLst>
                <a:ext uri="{FF2B5EF4-FFF2-40B4-BE49-F238E27FC236}">
                  <a16:creationId xmlns:a16="http://schemas.microsoft.com/office/drawing/2014/main" id="{5A8CFEB9-71A1-BE90-BC7F-90A2F3155B10}"/>
                </a:ext>
              </a:extLst>
            </p:cNvPr>
            <p:cNvSpPr/>
            <p:nvPr/>
          </p:nvSpPr>
          <p:spPr>
            <a:xfrm>
              <a:off x="500850" y="5212408"/>
              <a:ext cx="110400" cy="110400"/>
            </a:xfrm>
            <a:prstGeom prst="ellipse">
              <a:avLst/>
            </a:prstGeom>
            <a:solidFill>
              <a:srgbClr val="5FA4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18" name="Google Shape;100;p16">
            <a:extLst>
              <a:ext uri="{FF2B5EF4-FFF2-40B4-BE49-F238E27FC236}">
                <a16:creationId xmlns:a16="http://schemas.microsoft.com/office/drawing/2014/main" id="{DD496237-0B67-C1D1-27A8-FCBA646A7FB9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850" y="4352478"/>
            <a:ext cx="1198779" cy="519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01;p16">
            <a:extLst>
              <a:ext uri="{FF2B5EF4-FFF2-40B4-BE49-F238E27FC236}">
                <a16:creationId xmlns:a16="http://schemas.microsoft.com/office/drawing/2014/main" id="{67574E1C-BC69-57E4-DDFC-E1F4A977D1C2}"/>
              </a:ext>
            </a:extLst>
          </p:cNvPr>
          <p:cNvGrpSpPr/>
          <p:nvPr userDrawn="1"/>
        </p:nvGrpSpPr>
        <p:grpSpPr>
          <a:xfrm>
            <a:off x="500850" y="5370498"/>
            <a:ext cx="3279900" cy="240755"/>
            <a:chOff x="500850" y="5370498"/>
            <a:chExt cx="3279900" cy="240755"/>
          </a:xfrm>
        </p:grpSpPr>
        <p:sp>
          <p:nvSpPr>
            <p:cNvPr id="20" name="Google Shape;102;p16">
              <a:extLst>
                <a:ext uri="{FF2B5EF4-FFF2-40B4-BE49-F238E27FC236}">
                  <a16:creationId xmlns:a16="http://schemas.microsoft.com/office/drawing/2014/main" id="{B81651F6-519E-CC82-488B-8AEA714091CD}"/>
                </a:ext>
              </a:extLst>
            </p:cNvPr>
            <p:cNvSpPr/>
            <p:nvPr/>
          </p:nvSpPr>
          <p:spPr>
            <a:xfrm>
              <a:off x="500850" y="5500853"/>
              <a:ext cx="110400" cy="110400"/>
            </a:xfrm>
            <a:prstGeom prst="ellipse">
              <a:avLst/>
            </a:prstGeom>
            <a:solidFill>
              <a:srgbClr val="8DA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103;p16">
              <a:extLst>
                <a:ext uri="{FF2B5EF4-FFF2-40B4-BE49-F238E27FC236}">
                  <a16:creationId xmlns:a16="http://schemas.microsoft.com/office/drawing/2014/main" id="{C0867DEA-BD3C-8B55-D59E-651117C20C7C}"/>
                </a:ext>
              </a:extLst>
            </p:cNvPr>
            <p:cNvSpPr txBox="1"/>
            <p:nvPr/>
          </p:nvSpPr>
          <p:spPr>
            <a:xfrm>
              <a:off x="611250" y="5370498"/>
              <a:ext cx="31695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Liège Sart </a:t>
              </a:r>
              <a:r>
                <a:rPr lang="fr" sz="1400" b="1" dirty="0" err="1">
                  <a:solidFill>
                    <a:srgbClr val="00707F"/>
                  </a:solidFill>
                </a:rPr>
                <a:t>Tilman</a:t>
              </a:r>
              <a:endParaRPr sz="14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</p:txBody>
        </p:sp>
      </p:grpSp>
      <p:grpSp>
        <p:nvGrpSpPr>
          <p:cNvPr id="22" name="Google Shape;104;p16">
            <a:extLst>
              <a:ext uri="{FF2B5EF4-FFF2-40B4-BE49-F238E27FC236}">
                <a16:creationId xmlns:a16="http://schemas.microsoft.com/office/drawing/2014/main" id="{ECB9CF3C-418D-B67A-99F2-AB7E46C8BCAD}"/>
              </a:ext>
            </a:extLst>
          </p:cNvPr>
          <p:cNvGrpSpPr/>
          <p:nvPr userDrawn="1"/>
        </p:nvGrpSpPr>
        <p:grpSpPr>
          <a:xfrm>
            <a:off x="500850" y="5659568"/>
            <a:ext cx="3279900" cy="239044"/>
            <a:chOff x="500850" y="5659568"/>
            <a:chExt cx="3279900" cy="239044"/>
          </a:xfrm>
        </p:grpSpPr>
        <p:sp>
          <p:nvSpPr>
            <p:cNvPr id="23" name="Google Shape;105;p16">
              <a:extLst>
                <a:ext uri="{FF2B5EF4-FFF2-40B4-BE49-F238E27FC236}">
                  <a16:creationId xmlns:a16="http://schemas.microsoft.com/office/drawing/2014/main" id="{C26AEDFC-770C-F61A-D7DA-B5B6CF66767E}"/>
                </a:ext>
              </a:extLst>
            </p:cNvPr>
            <p:cNvSpPr/>
            <p:nvPr/>
          </p:nvSpPr>
          <p:spPr>
            <a:xfrm>
              <a:off x="500850" y="5788212"/>
              <a:ext cx="110400" cy="110400"/>
            </a:xfrm>
            <a:prstGeom prst="ellipse">
              <a:avLst/>
            </a:prstGeom>
            <a:solidFill>
              <a:srgbClr val="7DB9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106;p16">
              <a:extLst>
                <a:ext uri="{FF2B5EF4-FFF2-40B4-BE49-F238E27FC236}">
                  <a16:creationId xmlns:a16="http://schemas.microsoft.com/office/drawing/2014/main" id="{2D0F3AFC-6FC2-B70D-7F7F-A4064C8F871A}"/>
                </a:ext>
              </a:extLst>
            </p:cNvPr>
            <p:cNvSpPr txBox="1"/>
            <p:nvPr/>
          </p:nvSpPr>
          <p:spPr>
            <a:xfrm>
              <a:off x="611250" y="5659568"/>
              <a:ext cx="31695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Gembloux Agro-Bio Tech</a:t>
              </a:r>
              <a:endParaRPr sz="14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</p:txBody>
        </p:sp>
      </p:grpSp>
      <p:sp>
        <p:nvSpPr>
          <p:cNvPr id="25" name="Google Shape;94;p16">
            <a:extLst>
              <a:ext uri="{FF2B5EF4-FFF2-40B4-BE49-F238E27FC236}">
                <a16:creationId xmlns:a16="http://schemas.microsoft.com/office/drawing/2014/main" id="{4C316F94-FEA2-82BA-7C02-4580470FD575}"/>
              </a:ext>
            </a:extLst>
          </p:cNvPr>
          <p:cNvSpPr>
            <a:spLocks noChangeAspect="1"/>
          </p:cNvSpPr>
          <p:nvPr userDrawn="1"/>
        </p:nvSpPr>
        <p:spPr>
          <a:xfrm>
            <a:off x="3191163" y="3686164"/>
            <a:ext cx="252000" cy="252000"/>
          </a:xfrm>
          <a:prstGeom prst="ellipse">
            <a:avLst/>
          </a:prstGeom>
          <a:solidFill>
            <a:srgbClr val="007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" name="Google Shape;94;p16">
            <a:extLst>
              <a:ext uri="{FF2B5EF4-FFF2-40B4-BE49-F238E27FC236}">
                <a16:creationId xmlns:a16="http://schemas.microsoft.com/office/drawing/2014/main" id="{FC92C142-E561-2E49-758B-1B5EB8807603}"/>
              </a:ext>
            </a:extLst>
          </p:cNvPr>
          <p:cNvSpPr>
            <a:spLocks noChangeAspect="1"/>
          </p:cNvSpPr>
          <p:nvPr userDrawn="1"/>
        </p:nvSpPr>
        <p:spPr>
          <a:xfrm>
            <a:off x="4382866" y="5243199"/>
            <a:ext cx="252000" cy="252000"/>
          </a:xfrm>
          <a:prstGeom prst="ellipse">
            <a:avLst/>
          </a:prstGeom>
          <a:solidFill>
            <a:srgbClr val="007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7" name="Google Shape;107;p16">
            <a:extLst>
              <a:ext uri="{FF2B5EF4-FFF2-40B4-BE49-F238E27FC236}">
                <a16:creationId xmlns:a16="http://schemas.microsoft.com/office/drawing/2014/main" id="{9D15466F-0B5F-1224-A725-CEE9638B1BAB}"/>
              </a:ext>
            </a:extLst>
          </p:cNvPr>
          <p:cNvGrpSpPr/>
          <p:nvPr userDrawn="1"/>
        </p:nvGrpSpPr>
        <p:grpSpPr>
          <a:xfrm>
            <a:off x="500850" y="5937736"/>
            <a:ext cx="3279900" cy="478138"/>
            <a:chOff x="500850" y="5937736"/>
            <a:chExt cx="3279900" cy="478138"/>
          </a:xfrm>
        </p:grpSpPr>
        <p:sp>
          <p:nvSpPr>
            <p:cNvPr id="28" name="Google Shape;108;p16">
              <a:extLst>
                <a:ext uri="{FF2B5EF4-FFF2-40B4-BE49-F238E27FC236}">
                  <a16:creationId xmlns:a16="http://schemas.microsoft.com/office/drawing/2014/main" id="{E8600C44-91B7-75E3-AA9F-38912B271DFA}"/>
                </a:ext>
              </a:extLst>
            </p:cNvPr>
            <p:cNvSpPr/>
            <p:nvPr/>
          </p:nvSpPr>
          <p:spPr>
            <a:xfrm>
              <a:off x="500850" y="6068041"/>
              <a:ext cx="110400" cy="110400"/>
            </a:xfrm>
            <a:prstGeom prst="ellipse">
              <a:avLst/>
            </a:prstGeom>
            <a:solidFill>
              <a:srgbClr val="F07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09;p16">
              <a:extLst>
                <a:ext uri="{FF2B5EF4-FFF2-40B4-BE49-F238E27FC236}">
                  <a16:creationId xmlns:a16="http://schemas.microsoft.com/office/drawing/2014/main" id="{D602E240-8320-867F-547B-7FE0C8BD8F78}"/>
                </a:ext>
              </a:extLst>
            </p:cNvPr>
            <p:cNvSpPr txBox="1"/>
            <p:nvPr/>
          </p:nvSpPr>
          <p:spPr>
            <a:xfrm>
              <a:off x="611250" y="5937736"/>
              <a:ext cx="3169500" cy="47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Campus d’Arlon</a:t>
              </a:r>
              <a:endParaRPr sz="1400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</p:txBody>
        </p:sp>
      </p:grpSp>
      <p:sp>
        <p:nvSpPr>
          <p:cNvPr id="30" name="Google Shape;94;p16">
            <a:extLst>
              <a:ext uri="{FF2B5EF4-FFF2-40B4-BE49-F238E27FC236}">
                <a16:creationId xmlns:a16="http://schemas.microsoft.com/office/drawing/2014/main" id="{6A677BBA-0543-5F0E-9C99-232A468CCE3E}"/>
              </a:ext>
            </a:extLst>
          </p:cNvPr>
          <p:cNvSpPr>
            <a:spLocks noChangeAspect="1"/>
          </p:cNvSpPr>
          <p:nvPr userDrawn="1"/>
        </p:nvSpPr>
        <p:spPr>
          <a:xfrm>
            <a:off x="4325820" y="3552745"/>
            <a:ext cx="252000" cy="252000"/>
          </a:xfrm>
          <a:prstGeom prst="ellipse">
            <a:avLst/>
          </a:prstGeom>
          <a:solidFill>
            <a:srgbClr val="007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" name="Google Shape;99;p16">
            <a:extLst>
              <a:ext uri="{FF2B5EF4-FFF2-40B4-BE49-F238E27FC236}">
                <a16:creationId xmlns:a16="http://schemas.microsoft.com/office/drawing/2014/main" id="{B2C553AB-F2EF-2330-B758-26EF1FD60FFA}"/>
              </a:ext>
            </a:extLst>
          </p:cNvPr>
          <p:cNvSpPr>
            <a:spLocks noChangeAspect="1"/>
          </p:cNvSpPr>
          <p:nvPr userDrawn="1"/>
        </p:nvSpPr>
        <p:spPr>
          <a:xfrm>
            <a:off x="4440076" y="5294559"/>
            <a:ext cx="144000" cy="144000"/>
          </a:xfrm>
          <a:prstGeom prst="ellipse">
            <a:avLst/>
          </a:prstGeom>
          <a:solidFill>
            <a:srgbClr val="F07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92;p16">
            <a:extLst>
              <a:ext uri="{FF2B5EF4-FFF2-40B4-BE49-F238E27FC236}">
                <a16:creationId xmlns:a16="http://schemas.microsoft.com/office/drawing/2014/main" id="{5D6132F6-7F8D-9303-361B-96C8B68D5C72}"/>
              </a:ext>
            </a:extLst>
          </p:cNvPr>
          <p:cNvSpPr>
            <a:spLocks noChangeAspect="1"/>
          </p:cNvSpPr>
          <p:nvPr userDrawn="1"/>
        </p:nvSpPr>
        <p:spPr>
          <a:xfrm>
            <a:off x="3245163" y="3737950"/>
            <a:ext cx="144000" cy="144000"/>
          </a:xfrm>
          <a:prstGeom prst="ellipse">
            <a:avLst/>
          </a:prstGeom>
          <a:solidFill>
            <a:srgbClr val="7DB9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93;p16">
            <a:extLst>
              <a:ext uri="{FF2B5EF4-FFF2-40B4-BE49-F238E27FC236}">
                <a16:creationId xmlns:a16="http://schemas.microsoft.com/office/drawing/2014/main" id="{927A138F-FF18-25C8-11E1-8363A61A3A77}"/>
              </a:ext>
            </a:extLst>
          </p:cNvPr>
          <p:cNvSpPr>
            <a:spLocks noChangeAspect="1"/>
          </p:cNvSpPr>
          <p:nvPr userDrawn="1"/>
        </p:nvSpPr>
        <p:spPr>
          <a:xfrm>
            <a:off x="4296076" y="3694485"/>
            <a:ext cx="144000" cy="144000"/>
          </a:xfrm>
          <a:prstGeom prst="ellipse">
            <a:avLst/>
          </a:prstGeom>
          <a:solidFill>
            <a:srgbClr val="8DA6D6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" name="Google Shape;95;p16">
            <a:extLst>
              <a:ext uri="{FF2B5EF4-FFF2-40B4-BE49-F238E27FC236}">
                <a16:creationId xmlns:a16="http://schemas.microsoft.com/office/drawing/2014/main" id="{A05668FE-62B2-76AF-3A91-D766912FA93C}"/>
              </a:ext>
            </a:extLst>
          </p:cNvPr>
          <p:cNvSpPr>
            <a:spLocks noChangeAspect="1"/>
          </p:cNvSpPr>
          <p:nvPr userDrawn="1"/>
        </p:nvSpPr>
        <p:spPr>
          <a:xfrm>
            <a:off x="4480341" y="3542445"/>
            <a:ext cx="144000" cy="144000"/>
          </a:xfrm>
          <a:prstGeom prst="ellipse">
            <a:avLst/>
          </a:prstGeom>
          <a:solidFill>
            <a:srgbClr val="5FA4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" name="Google Shape;91;p16">
            <a:extLst>
              <a:ext uri="{FF2B5EF4-FFF2-40B4-BE49-F238E27FC236}">
                <a16:creationId xmlns:a16="http://schemas.microsoft.com/office/drawing/2014/main" id="{280BCF7E-11D8-EA90-F4E3-BE4BC12B22E2}"/>
              </a:ext>
            </a:extLst>
          </p:cNvPr>
          <p:cNvSpPr txBox="1"/>
          <p:nvPr userDrawn="1"/>
        </p:nvSpPr>
        <p:spPr>
          <a:xfrm>
            <a:off x="2578904" y="3281794"/>
            <a:ext cx="1270261" cy="284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600" b="1" dirty="0">
                <a:solidFill>
                  <a:srgbClr val="00707F"/>
                </a:solidFill>
              </a:rPr>
              <a:t>Gembloux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37" name="Google Shape;91;p16">
            <a:extLst>
              <a:ext uri="{FF2B5EF4-FFF2-40B4-BE49-F238E27FC236}">
                <a16:creationId xmlns:a16="http://schemas.microsoft.com/office/drawing/2014/main" id="{8C6865A6-02BB-0821-235F-B78DA6F55F84}"/>
              </a:ext>
            </a:extLst>
          </p:cNvPr>
          <p:cNvSpPr txBox="1"/>
          <p:nvPr userDrawn="1"/>
        </p:nvSpPr>
        <p:spPr>
          <a:xfrm>
            <a:off x="3564891" y="3091103"/>
            <a:ext cx="1074578" cy="28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600" b="1" dirty="0">
                <a:solidFill>
                  <a:srgbClr val="00707F"/>
                </a:solidFill>
              </a:rPr>
              <a:t>Liège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38" name="Google Shape;91;p16">
            <a:extLst>
              <a:ext uri="{FF2B5EF4-FFF2-40B4-BE49-F238E27FC236}">
                <a16:creationId xmlns:a16="http://schemas.microsoft.com/office/drawing/2014/main" id="{FBB1D8FA-0AC6-6415-2CE3-2A4951B93A8A}"/>
              </a:ext>
            </a:extLst>
          </p:cNvPr>
          <p:cNvSpPr txBox="1"/>
          <p:nvPr userDrawn="1"/>
        </p:nvSpPr>
        <p:spPr>
          <a:xfrm>
            <a:off x="3891150" y="4858932"/>
            <a:ext cx="1074578" cy="28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600" b="1" dirty="0">
                <a:solidFill>
                  <a:srgbClr val="00707F"/>
                </a:solidFill>
              </a:rPr>
              <a:t>Arlon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1AB250-1CAA-C48B-E4E4-1F1C451A59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2213" y="1558925"/>
            <a:ext cx="3552825" cy="43783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/>
              <a:t>Votre texte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50DB11-DEF8-C368-E6EF-25FFF3E30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8805" y="723441"/>
            <a:ext cx="2328863" cy="422275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11 facultés</a:t>
            </a:r>
          </a:p>
        </p:txBody>
      </p:sp>
      <p:sp>
        <p:nvSpPr>
          <p:cNvPr id="71" name="Espace réservé du texte 4">
            <a:extLst>
              <a:ext uri="{FF2B5EF4-FFF2-40B4-BE49-F238E27FC236}">
                <a16:creationId xmlns:a16="http://schemas.microsoft.com/office/drawing/2014/main" id="{C9B44503-5449-6851-D426-FB3B47586B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1592" y="723441"/>
            <a:ext cx="2328863" cy="422275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 campus</a:t>
            </a:r>
          </a:p>
        </p:txBody>
      </p:sp>
      <p:sp>
        <p:nvSpPr>
          <p:cNvPr id="72" name="Espace réservé du texte 4">
            <a:extLst>
              <a:ext uri="{FF2B5EF4-FFF2-40B4-BE49-F238E27FC236}">
                <a16:creationId xmlns:a16="http://schemas.microsoft.com/office/drawing/2014/main" id="{04BA0B7A-5EBE-6899-4022-008915BFA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15914" y="723441"/>
            <a:ext cx="1508427" cy="422275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3 villes</a:t>
            </a:r>
          </a:p>
        </p:txBody>
      </p:sp>
      <p:sp>
        <p:nvSpPr>
          <p:cNvPr id="73" name="Espace réservé de la date 72">
            <a:extLst>
              <a:ext uri="{FF2B5EF4-FFF2-40B4-BE49-F238E27FC236}">
                <a16:creationId xmlns:a16="http://schemas.microsoft.com/office/drawing/2014/main" id="{B39C327C-235A-8815-C75F-9272E6359D4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74" name="Espace réservé du pied de page 73">
            <a:extLst>
              <a:ext uri="{FF2B5EF4-FFF2-40B4-BE49-F238E27FC236}">
                <a16:creationId xmlns:a16="http://schemas.microsoft.com/office/drawing/2014/main" id="{BBE9C12A-176F-5CEE-46DE-1BD38AD960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466478" y="6497909"/>
            <a:ext cx="7242964" cy="4197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5" name="Espace réservé du numéro de diapositive 74">
            <a:extLst>
              <a:ext uri="{FF2B5EF4-FFF2-40B4-BE49-F238E27FC236}">
                <a16:creationId xmlns:a16="http://schemas.microsoft.com/office/drawing/2014/main" id="{42DD0ABB-BFD4-D6A9-B9AD-1E6A63A539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9307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2;p20">
            <a:extLst>
              <a:ext uri="{FF2B5EF4-FFF2-40B4-BE49-F238E27FC236}">
                <a16:creationId xmlns:a16="http://schemas.microsoft.com/office/drawing/2014/main" id="{A513FC77-69E0-09C6-096D-3E485B283609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162;p20">
            <a:extLst>
              <a:ext uri="{FF2B5EF4-FFF2-40B4-BE49-F238E27FC236}">
                <a16:creationId xmlns:a16="http://schemas.microsoft.com/office/drawing/2014/main" id="{DF254EFB-FCD3-0B9A-CFE7-1813D7BA6D58}"/>
              </a:ext>
            </a:extLst>
          </p:cNvPr>
          <p:cNvSpPr/>
          <p:nvPr userDrawn="1"/>
        </p:nvSpPr>
        <p:spPr>
          <a:xfrm rot="5400000">
            <a:off x="-55247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" name="Google Shape;201;p23">
            <a:extLst>
              <a:ext uri="{FF2B5EF4-FFF2-40B4-BE49-F238E27FC236}">
                <a16:creationId xmlns:a16="http://schemas.microsoft.com/office/drawing/2014/main" id="{4B1FB814-9014-4076-3D6B-055F7CF36C03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661366"/>
            <a:ext cx="271512" cy="159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90C07D6C-FFB9-43BC-0A6D-BB7C05594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Sponsors - soutiens</a:t>
            </a:r>
          </a:p>
        </p:txBody>
      </p:sp>
    </p:spTree>
    <p:extLst>
      <p:ext uri="{BB962C8B-B14F-4D97-AF65-F5344CB8AC3E}">
        <p14:creationId xmlns:p14="http://schemas.microsoft.com/office/powerpoint/2010/main" val="418899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B4CA9-101D-0B4A-BA3D-66DCC7882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238" y="2334537"/>
            <a:ext cx="7140962" cy="116007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A6DC8FBD-3CFB-FB76-5874-CA98E595A3A6}"/>
              </a:ext>
            </a:extLst>
          </p:cNvPr>
          <p:cNvSpPr/>
          <p:nvPr userDrawn="1"/>
        </p:nvSpPr>
        <p:spPr>
          <a:xfrm rot="5400000">
            <a:off x="-186533" y="3650471"/>
            <a:ext cx="2632616" cy="2269497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Google Shape;162;p20">
            <a:extLst>
              <a:ext uri="{FF2B5EF4-FFF2-40B4-BE49-F238E27FC236}">
                <a16:creationId xmlns:a16="http://schemas.microsoft.com/office/drawing/2014/main" id="{CEB37287-81D9-799C-4EA4-BE6310D45DA1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53496A-3219-6039-D695-08DF48D6253E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2368633" cy="4675608"/>
          </a:xfrm>
          <a:custGeom>
            <a:avLst/>
            <a:gdLst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3429000 h 3429000"/>
              <a:gd name="connsiteX4" fmla="*/ 0 w 1404594"/>
              <a:gd name="connsiteY4" fmla="*/ 0 h 3429000"/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2505173 h 3429000"/>
              <a:gd name="connsiteX4" fmla="*/ 0 w 1404594"/>
              <a:gd name="connsiteY4" fmla="*/ 0 h 3429000"/>
              <a:gd name="connsiteX0" fmla="*/ 0 w 1404594"/>
              <a:gd name="connsiteY0" fmla="*/ 0 h 3532695"/>
              <a:gd name="connsiteX1" fmla="*/ 1404594 w 1404594"/>
              <a:gd name="connsiteY1" fmla="*/ 0 h 3532695"/>
              <a:gd name="connsiteX2" fmla="*/ 1404594 w 1404594"/>
              <a:gd name="connsiteY2" fmla="*/ 3532695 h 3532695"/>
              <a:gd name="connsiteX3" fmla="*/ 0 w 1404594"/>
              <a:gd name="connsiteY3" fmla="*/ 2505173 h 3532695"/>
              <a:gd name="connsiteX4" fmla="*/ 0 w 1404594"/>
              <a:gd name="connsiteY4" fmla="*/ 0 h 3532695"/>
              <a:gd name="connsiteX0" fmla="*/ 0 w 1412415"/>
              <a:gd name="connsiteY0" fmla="*/ 0 h 3532695"/>
              <a:gd name="connsiteX1" fmla="*/ 1412415 w 1412415"/>
              <a:gd name="connsiteY1" fmla="*/ 160256 h 3532695"/>
              <a:gd name="connsiteX2" fmla="*/ 1404594 w 1412415"/>
              <a:gd name="connsiteY2" fmla="*/ 3532695 h 3532695"/>
              <a:gd name="connsiteX3" fmla="*/ 0 w 1412415"/>
              <a:gd name="connsiteY3" fmla="*/ 2505173 h 3532695"/>
              <a:gd name="connsiteX4" fmla="*/ 0 w 1412415"/>
              <a:gd name="connsiteY4" fmla="*/ 0 h 3532695"/>
              <a:gd name="connsiteX0" fmla="*/ 0 w 1412415"/>
              <a:gd name="connsiteY0" fmla="*/ 0 h 3372440"/>
              <a:gd name="connsiteX1" fmla="*/ 1412415 w 1412415"/>
              <a:gd name="connsiteY1" fmla="*/ 1 h 3372440"/>
              <a:gd name="connsiteX2" fmla="*/ 1404594 w 1412415"/>
              <a:gd name="connsiteY2" fmla="*/ 3372440 h 3372440"/>
              <a:gd name="connsiteX3" fmla="*/ 0 w 1412415"/>
              <a:gd name="connsiteY3" fmla="*/ 2344918 h 3372440"/>
              <a:gd name="connsiteX4" fmla="*/ 0 w 1412415"/>
              <a:gd name="connsiteY4" fmla="*/ 0 h 3372440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44918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5907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63789 h 3377157"/>
              <a:gd name="connsiteX4" fmla="*/ 0 w 1412415"/>
              <a:gd name="connsiteY4" fmla="*/ 0 h 337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2415" h="3377157">
                <a:moveTo>
                  <a:pt x="0" y="0"/>
                </a:moveTo>
                <a:lnTo>
                  <a:pt x="1412415" y="1"/>
                </a:lnTo>
                <a:cubicBezTo>
                  <a:pt x="1412404" y="1125720"/>
                  <a:pt x="1412394" y="2251438"/>
                  <a:pt x="1412383" y="3377157"/>
                </a:cubicBezTo>
                <a:lnTo>
                  <a:pt x="0" y="23637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8" name="Google Shape;157;p20">
            <a:extLst>
              <a:ext uri="{FF2B5EF4-FFF2-40B4-BE49-F238E27FC236}">
                <a16:creationId xmlns:a16="http://schemas.microsoft.com/office/drawing/2014/main" id="{A5D1B48D-66DF-4903-01A7-3D115C7C492A}"/>
              </a:ext>
            </a:extLst>
          </p:cNvPr>
          <p:cNvCxnSpPr>
            <a:cxnSpLocks/>
          </p:cNvCxnSpPr>
          <p:nvPr userDrawn="1"/>
        </p:nvCxnSpPr>
        <p:spPr>
          <a:xfrm>
            <a:off x="4298096" y="1463040"/>
            <a:ext cx="0" cy="392176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ous-titre 2">
            <a:extLst>
              <a:ext uri="{FF2B5EF4-FFF2-40B4-BE49-F238E27FC236}">
                <a16:creationId xmlns:a16="http://schemas.microsoft.com/office/drawing/2014/main" id="{51D5BCA4-D222-82CA-FF38-38B1F1E3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6238" y="3788229"/>
            <a:ext cx="9099670" cy="13793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Wingdings" pitchFamily="2" charset="2"/>
              <a:buNone/>
              <a:defRPr sz="1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A72AA71-5FF9-70F7-076D-55F6C63C26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34251" y="2989955"/>
            <a:ext cx="1158872" cy="761365"/>
          </a:xfrm>
        </p:spPr>
        <p:txBody>
          <a:bodyPr anchor="ctr">
            <a:normAutofit/>
          </a:bodyPr>
          <a:lstStyle>
            <a:lvl1pPr marL="0" indent="0">
              <a:buNone/>
              <a:defRPr sz="43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18A66F-24D2-7034-337A-8883B53702A4}"/>
              </a:ext>
            </a:extLst>
          </p:cNvPr>
          <p:cNvSpPr/>
          <p:nvPr userDrawn="1"/>
        </p:nvSpPr>
        <p:spPr>
          <a:xfrm>
            <a:off x="3924536" y="3261360"/>
            <a:ext cx="371074" cy="222717"/>
          </a:xfrm>
          <a:custGeom>
            <a:avLst/>
            <a:gdLst>
              <a:gd name="connsiteX0" fmla="*/ 0 w 418699"/>
              <a:gd name="connsiteY0" fmla="*/ 0 h 197317"/>
              <a:gd name="connsiteX1" fmla="*/ 418699 w 418699"/>
              <a:gd name="connsiteY1" fmla="*/ 0 h 197317"/>
              <a:gd name="connsiteX2" fmla="*/ 418699 w 418699"/>
              <a:gd name="connsiteY2" fmla="*/ 197317 h 197317"/>
              <a:gd name="connsiteX3" fmla="*/ 0 w 418699"/>
              <a:gd name="connsiteY3" fmla="*/ 197317 h 197317"/>
              <a:gd name="connsiteX4" fmla="*/ 0 w 418699"/>
              <a:gd name="connsiteY4" fmla="*/ 0 h 197317"/>
              <a:gd name="connsiteX0" fmla="*/ 168442 w 418699"/>
              <a:gd name="connsiteY0" fmla="*/ 0 h 202129"/>
              <a:gd name="connsiteX1" fmla="*/ 418699 w 418699"/>
              <a:gd name="connsiteY1" fmla="*/ 4812 h 202129"/>
              <a:gd name="connsiteX2" fmla="*/ 418699 w 418699"/>
              <a:gd name="connsiteY2" fmla="*/ 202129 h 202129"/>
              <a:gd name="connsiteX3" fmla="*/ 0 w 418699"/>
              <a:gd name="connsiteY3" fmla="*/ 202129 h 202129"/>
              <a:gd name="connsiteX4" fmla="*/ 168442 w 418699"/>
              <a:gd name="connsiteY4" fmla="*/ 0 h 202129"/>
              <a:gd name="connsiteX0" fmla="*/ 101767 w 352024"/>
              <a:gd name="connsiteY0" fmla="*/ 0 h 202129"/>
              <a:gd name="connsiteX1" fmla="*/ 352024 w 352024"/>
              <a:gd name="connsiteY1" fmla="*/ 4812 h 202129"/>
              <a:gd name="connsiteX2" fmla="*/ 352024 w 352024"/>
              <a:gd name="connsiteY2" fmla="*/ 202129 h 202129"/>
              <a:gd name="connsiteX3" fmla="*/ 0 w 352024"/>
              <a:gd name="connsiteY3" fmla="*/ 198954 h 202129"/>
              <a:gd name="connsiteX4" fmla="*/ 101767 w 352024"/>
              <a:gd name="connsiteY4" fmla="*/ 0 h 202129"/>
              <a:gd name="connsiteX0" fmla="*/ 120817 w 371074"/>
              <a:gd name="connsiteY0" fmla="*/ 0 h 202129"/>
              <a:gd name="connsiteX1" fmla="*/ 371074 w 371074"/>
              <a:gd name="connsiteY1" fmla="*/ 4812 h 202129"/>
              <a:gd name="connsiteX2" fmla="*/ 371074 w 371074"/>
              <a:gd name="connsiteY2" fmla="*/ 202129 h 202129"/>
              <a:gd name="connsiteX3" fmla="*/ 0 w 371074"/>
              <a:gd name="connsiteY3" fmla="*/ 198954 h 202129"/>
              <a:gd name="connsiteX4" fmla="*/ 120817 w 371074"/>
              <a:gd name="connsiteY4" fmla="*/ 0 h 202129"/>
              <a:gd name="connsiteX0" fmla="*/ 149392 w 371074"/>
              <a:gd name="connsiteY0" fmla="*/ 0 h 221179"/>
              <a:gd name="connsiteX1" fmla="*/ 371074 w 371074"/>
              <a:gd name="connsiteY1" fmla="*/ 23862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0 h 221179"/>
              <a:gd name="connsiteX1" fmla="*/ 371074 w 371074"/>
              <a:gd name="connsiteY1" fmla="*/ 7987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1538 h 222717"/>
              <a:gd name="connsiteX1" fmla="*/ 371074 w 371074"/>
              <a:gd name="connsiteY1" fmla="*/ 0 h 222717"/>
              <a:gd name="connsiteX2" fmla="*/ 371074 w 371074"/>
              <a:gd name="connsiteY2" fmla="*/ 222717 h 222717"/>
              <a:gd name="connsiteX3" fmla="*/ 0 w 371074"/>
              <a:gd name="connsiteY3" fmla="*/ 219542 h 222717"/>
              <a:gd name="connsiteX4" fmla="*/ 149392 w 371074"/>
              <a:gd name="connsiteY4" fmla="*/ 1538 h 22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074" h="222717">
                <a:moveTo>
                  <a:pt x="149392" y="1538"/>
                </a:moveTo>
                <a:lnTo>
                  <a:pt x="371074" y="0"/>
                </a:lnTo>
                <a:lnTo>
                  <a:pt x="371074" y="222717"/>
                </a:lnTo>
                <a:lnTo>
                  <a:pt x="0" y="219542"/>
                </a:lnTo>
                <a:lnTo>
                  <a:pt x="149392" y="15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221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A1267-0E47-F245-A1EE-11773D05328E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1416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>
            <a:extLst>
              <a:ext uri="{FF2B5EF4-FFF2-40B4-BE49-F238E27FC236}">
                <a16:creationId xmlns:a16="http://schemas.microsoft.com/office/drawing/2014/main" id="{6C692F5F-F33E-C42D-962D-EE958F9E9EEA}"/>
              </a:ext>
            </a:extLst>
          </p:cNvPr>
          <p:cNvSpPr/>
          <p:nvPr userDrawn="1"/>
        </p:nvSpPr>
        <p:spPr>
          <a:xfrm flipH="1">
            <a:off x="2929323" y="0"/>
            <a:ext cx="9261082" cy="6861937"/>
          </a:xfrm>
          <a:custGeom>
            <a:avLst/>
            <a:gdLst>
              <a:gd name="connsiteX0" fmla="*/ 0 w 7601133"/>
              <a:gd name="connsiteY0" fmla="*/ 0 h 6858000"/>
              <a:gd name="connsiteX1" fmla="*/ 7601133 w 7601133"/>
              <a:gd name="connsiteY1" fmla="*/ 0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3956980 w 7601133"/>
              <a:gd name="connsiteY1" fmla="*/ 0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2235756 w 7601133"/>
              <a:gd name="connsiteY1" fmla="*/ 26894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2518144 w 7601133"/>
              <a:gd name="connsiteY1" fmla="*/ 26894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8986180"/>
              <a:gd name="connsiteY0" fmla="*/ 0 h 6871447"/>
              <a:gd name="connsiteX1" fmla="*/ 2518144 w 8986180"/>
              <a:gd name="connsiteY1" fmla="*/ 26894 h 6871447"/>
              <a:gd name="connsiteX2" fmla="*/ 8986180 w 8986180"/>
              <a:gd name="connsiteY2" fmla="*/ 6871447 h 6871447"/>
              <a:gd name="connsiteX3" fmla="*/ 0 w 8986180"/>
              <a:gd name="connsiteY3" fmla="*/ 6858000 h 6871447"/>
              <a:gd name="connsiteX4" fmla="*/ 0 w 8986180"/>
              <a:gd name="connsiteY4" fmla="*/ 0 h 6871447"/>
              <a:gd name="connsiteX0" fmla="*/ 0 w 8165910"/>
              <a:gd name="connsiteY0" fmla="*/ 0 h 6858000"/>
              <a:gd name="connsiteX1" fmla="*/ 2518144 w 8165910"/>
              <a:gd name="connsiteY1" fmla="*/ 26894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504697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456022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445592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79817"/>
              <a:gd name="connsiteY0" fmla="*/ 0 h 6861937"/>
              <a:gd name="connsiteX1" fmla="*/ 2445592 w 8179817"/>
              <a:gd name="connsiteY1" fmla="*/ 0 h 6861937"/>
              <a:gd name="connsiteX2" fmla="*/ 8179817 w 8179817"/>
              <a:gd name="connsiteY2" fmla="*/ 6861937 h 6861937"/>
              <a:gd name="connsiteX3" fmla="*/ 0 w 8179817"/>
              <a:gd name="connsiteY3" fmla="*/ 6858000 h 6861937"/>
              <a:gd name="connsiteX4" fmla="*/ 0 w 8179817"/>
              <a:gd name="connsiteY4" fmla="*/ 0 h 686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9817" h="6861937">
                <a:moveTo>
                  <a:pt x="0" y="0"/>
                </a:moveTo>
                <a:lnTo>
                  <a:pt x="2445592" y="0"/>
                </a:lnTo>
                <a:lnTo>
                  <a:pt x="8179817" y="686193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24E6908-DCCC-B30D-4282-F51DF2AA1081}"/>
              </a:ext>
            </a:extLst>
          </p:cNvPr>
          <p:cNvGrpSpPr/>
          <p:nvPr userDrawn="1"/>
        </p:nvGrpSpPr>
        <p:grpSpPr>
          <a:xfrm>
            <a:off x="0" y="1496440"/>
            <a:ext cx="12193886" cy="4862987"/>
            <a:chOff x="0" y="1507357"/>
            <a:chExt cx="12189884" cy="4862987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0370A2C-EB20-CF10-8F45-4437FF493A8D}"/>
                </a:ext>
              </a:extLst>
            </p:cNvPr>
            <p:cNvSpPr/>
            <p:nvPr userDrawn="1"/>
          </p:nvSpPr>
          <p:spPr>
            <a:xfrm>
              <a:off x="0" y="1507357"/>
              <a:ext cx="12186403" cy="48624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Triangle rectangle 8">
              <a:extLst>
                <a:ext uri="{FF2B5EF4-FFF2-40B4-BE49-F238E27FC236}">
                  <a16:creationId xmlns:a16="http://schemas.microsoft.com/office/drawing/2014/main" id="{B10F1669-0CD4-0041-58EA-5252C2C9D7C8}"/>
                </a:ext>
              </a:extLst>
            </p:cNvPr>
            <p:cNvSpPr/>
            <p:nvPr userDrawn="1"/>
          </p:nvSpPr>
          <p:spPr>
            <a:xfrm rot="10800000">
              <a:off x="3703306" y="1514284"/>
              <a:ext cx="8486578" cy="4856060"/>
            </a:xfrm>
            <a:custGeom>
              <a:avLst/>
              <a:gdLst>
                <a:gd name="connsiteX0" fmla="*/ 0 w 8486273"/>
                <a:gd name="connsiteY0" fmla="*/ 4862410 h 4862410"/>
                <a:gd name="connsiteX1" fmla="*/ 0 w 8486273"/>
                <a:gd name="connsiteY1" fmla="*/ 0 h 4862410"/>
                <a:gd name="connsiteX2" fmla="*/ 8486273 w 8486273"/>
                <a:gd name="connsiteY2" fmla="*/ 4862410 h 4862410"/>
                <a:gd name="connsiteX3" fmla="*/ 0 w 8486273"/>
                <a:gd name="connsiteY3" fmla="*/ 4862410 h 4862410"/>
                <a:gd name="connsiteX0" fmla="*/ 0 w 8486273"/>
                <a:gd name="connsiteY0" fmla="*/ 4811610 h 4811610"/>
                <a:gd name="connsiteX1" fmla="*/ 3175 w 8486273"/>
                <a:gd name="connsiteY1" fmla="*/ 0 h 4811610"/>
                <a:gd name="connsiteX2" fmla="*/ 8486273 w 8486273"/>
                <a:gd name="connsiteY2" fmla="*/ 4811610 h 4811610"/>
                <a:gd name="connsiteX3" fmla="*/ 0 w 8486273"/>
                <a:gd name="connsiteY3" fmla="*/ 4811610 h 4811610"/>
                <a:gd name="connsiteX0" fmla="*/ 0 w 8486273"/>
                <a:gd name="connsiteY0" fmla="*/ 4843360 h 4843360"/>
                <a:gd name="connsiteX1" fmla="*/ 12700 w 8486273"/>
                <a:gd name="connsiteY1" fmla="*/ 0 h 4843360"/>
                <a:gd name="connsiteX2" fmla="*/ 8486273 w 8486273"/>
                <a:gd name="connsiteY2" fmla="*/ 4843360 h 4843360"/>
                <a:gd name="connsiteX3" fmla="*/ 0 w 8486273"/>
                <a:gd name="connsiteY3" fmla="*/ 4843360 h 4843360"/>
                <a:gd name="connsiteX0" fmla="*/ 305 w 8486578"/>
                <a:gd name="connsiteY0" fmla="*/ 4856060 h 4856060"/>
                <a:gd name="connsiteX1" fmla="*/ 305 w 8486578"/>
                <a:gd name="connsiteY1" fmla="*/ 0 h 4856060"/>
                <a:gd name="connsiteX2" fmla="*/ 8486578 w 8486578"/>
                <a:gd name="connsiteY2" fmla="*/ 4856060 h 4856060"/>
                <a:gd name="connsiteX3" fmla="*/ 305 w 8486578"/>
                <a:gd name="connsiteY3" fmla="*/ 4856060 h 48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6578" h="4856060">
                  <a:moveTo>
                    <a:pt x="305" y="4856060"/>
                  </a:moveTo>
                  <a:cubicBezTo>
                    <a:pt x="1363" y="3252190"/>
                    <a:pt x="-753" y="1603870"/>
                    <a:pt x="305" y="0"/>
                  </a:cubicBezTo>
                  <a:lnTo>
                    <a:pt x="8486578" y="4856060"/>
                  </a:lnTo>
                  <a:lnTo>
                    <a:pt x="305" y="4856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Triangle rectangle 6">
              <a:extLst>
                <a:ext uri="{FF2B5EF4-FFF2-40B4-BE49-F238E27FC236}">
                  <a16:creationId xmlns:a16="http://schemas.microsoft.com/office/drawing/2014/main" id="{F4EDFDFA-8CA4-00CE-FAEE-16249F68C546}"/>
                </a:ext>
              </a:extLst>
            </p:cNvPr>
            <p:cNvSpPr/>
            <p:nvPr userDrawn="1"/>
          </p:nvSpPr>
          <p:spPr>
            <a:xfrm>
              <a:off x="0" y="5331551"/>
              <a:ext cx="1839433" cy="1038216"/>
            </a:xfrm>
            <a:custGeom>
              <a:avLst/>
              <a:gdLst>
                <a:gd name="connsiteX0" fmla="*/ 0 w 1839433"/>
                <a:gd name="connsiteY0" fmla="*/ 1010507 h 1010507"/>
                <a:gd name="connsiteX1" fmla="*/ 0 w 1839433"/>
                <a:gd name="connsiteY1" fmla="*/ 0 h 1010507"/>
                <a:gd name="connsiteX2" fmla="*/ 1839433 w 1839433"/>
                <a:gd name="connsiteY2" fmla="*/ 1010507 h 1010507"/>
                <a:gd name="connsiteX3" fmla="*/ 0 w 1839433"/>
                <a:gd name="connsiteY3" fmla="*/ 1010507 h 1010507"/>
                <a:gd name="connsiteX0" fmla="*/ 0 w 1839433"/>
                <a:gd name="connsiteY0" fmla="*/ 1038216 h 1038216"/>
                <a:gd name="connsiteX1" fmla="*/ 0 w 1839433"/>
                <a:gd name="connsiteY1" fmla="*/ 0 h 1038216"/>
                <a:gd name="connsiteX2" fmla="*/ 1839433 w 1839433"/>
                <a:gd name="connsiteY2" fmla="*/ 1038216 h 1038216"/>
                <a:gd name="connsiteX3" fmla="*/ 0 w 1839433"/>
                <a:gd name="connsiteY3" fmla="*/ 1038216 h 103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433" h="1038216">
                  <a:moveTo>
                    <a:pt x="0" y="1038216"/>
                  </a:moveTo>
                  <a:lnTo>
                    <a:pt x="0" y="0"/>
                  </a:lnTo>
                  <a:lnTo>
                    <a:pt x="1839433" y="1038216"/>
                  </a:lnTo>
                  <a:lnTo>
                    <a:pt x="0" y="10382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Triangle rectangle 7">
              <a:extLst>
                <a:ext uri="{FF2B5EF4-FFF2-40B4-BE49-F238E27FC236}">
                  <a16:creationId xmlns:a16="http://schemas.microsoft.com/office/drawing/2014/main" id="{84DBE0AA-9F98-19C3-3087-763DF41234B7}"/>
                </a:ext>
              </a:extLst>
            </p:cNvPr>
            <p:cNvSpPr/>
            <p:nvPr userDrawn="1"/>
          </p:nvSpPr>
          <p:spPr>
            <a:xfrm rot="10800000" flipH="1">
              <a:off x="0" y="1512593"/>
              <a:ext cx="3700130" cy="2105457"/>
            </a:xfrm>
            <a:custGeom>
              <a:avLst/>
              <a:gdLst>
                <a:gd name="connsiteX0" fmla="*/ 0 w 3700130"/>
                <a:gd name="connsiteY0" fmla="*/ 2091603 h 2091603"/>
                <a:gd name="connsiteX1" fmla="*/ 0 w 3700130"/>
                <a:gd name="connsiteY1" fmla="*/ 0 h 2091603"/>
                <a:gd name="connsiteX2" fmla="*/ 3700130 w 3700130"/>
                <a:gd name="connsiteY2" fmla="*/ 2091603 h 2091603"/>
                <a:gd name="connsiteX3" fmla="*/ 0 w 3700130"/>
                <a:gd name="connsiteY3" fmla="*/ 2091603 h 2091603"/>
                <a:gd name="connsiteX0" fmla="*/ 0 w 3700130"/>
                <a:gd name="connsiteY0" fmla="*/ 2105457 h 2105457"/>
                <a:gd name="connsiteX1" fmla="*/ 0 w 3700130"/>
                <a:gd name="connsiteY1" fmla="*/ 0 h 2105457"/>
                <a:gd name="connsiteX2" fmla="*/ 3700130 w 3700130"/>
                <a:gd name="connsiteY2" fmla="*/ 2105457 h 2105457"/>
                <a:gd name="connsiteX3" fmla="*/ 0 w 3700130"/>
                <a:gd name="connsiteY3" fmla="*/ 2105457 h 2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130" h="2105457">
                  <a:moveTo>
                    <a:pt x="0" y="2105457"/>
                  </a:moveTo>
                  <a:lnTo>
                    <a:pt x="0" y="0"/>
                  </a:lnTo>
                  <a:lnTo>
                    <a:pt x="3700130" y="2105457"/>
                  </a:lnTo>
                  <a:lnTo>
                    <a:pt x="0" y="21054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472773E7-93A1-3434-09E8-FC929D73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21620"/>
            <a:ext cx="12192000" cy="1634140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1" name="Image 10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4F1D9CDC-D0AA-83E6-B7FD-58BDAB91BC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3930" y="311245"/>
            <a:ext cx="2583235" cy="1073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00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s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">
            <a:extLst>
              <a:ext uri="{FF2B5EF4-FFF2-40B4-BE49-F238E27FC236}">
                <a16:creationId xmlns:a16="http://schemas.microsoft.com/office/drawing/2014/main" id="{7F922BC7-1D9D-FB7F-05B2-16FB68B844E3}"/>
              </a:ext>
            </a:extLst>
          </p:cNvPr>
          <p:cNvSpPr/>
          <p:nvPr userDrawn="1"/>
        </p:nvSpPr>
        <p:spPr>
          <a:xfrm>
            <a:off x="757" y="0"/>
            <a:ext cx="8179817" cy="6861937"/>
          </a:xfrm>
          <a:custGeom>
            <a:avLst/>
            <a:gdLst>
              <a:gd name="connsiteX0" fmla="*/ 0 w 7601133"/>
              <a:gd name="connsiteY0" fmla="*/ 0 h 6858000"/>
              <a:gd name="connsiteX1" fmla="*/ 7601133 w 7601133"/>
              <a:gd name="connsiteY1" fmla="*/ 0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3956980 w 7601133"/>
              <a:gd name="connsiteY1" fmla="*/ 0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2235756 w 7601133"/>
              <a:gd name="connsiteY1" fmla="*/ 26894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2518144 w 7601133"/>
              <a:gd name="connsiteY1" fmla="*/ 26894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8986180"/>
              <a:gd name="connsiteY0" fmla="*/ 0 h 6871447"/>
              <a:gd name="connsiteX1" fmla="*/ 2518144 w 8986180"/>
              <a:gd name="connsiteY1" fmla="*/ 26894 h 6871447"/>
              <a:gd name="connsiteX2" fmla="*/ 8986180 w 8986180"/>
              <a:gd name="connsiteY2" fmla="*/ 6871447 h 6871447"/>
              <a:gd name="connsiteX3" fmla="*/ 0 w 8986180"/>
              <a:gd name="connsiteY3" fmla="*/ 6858000 h 6871447"/>
              <a:gd name="connsiteX4" fmla="*/ 0 w 8986180"/>
              <a:gd name="connsiteY4" fmla="*/ 0 h 6871447"/>
              <a:gd name="connsiteX0" fmla="*/ 0 w 8165910"/>
              <a:gd name="connsiteY0" fmla="*/ 0 h 6858000"/>
              <a:gd name="connsiteX1" fmla="*/ 2518144 w 8165910"/>
              <a:gd name="connsiteY1" fmla="*/ 26894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504697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456022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445592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79817"/>
              <a:gd name="connsiteY0" fmla="*/ 0 h 6861937"/>
              <a:gd name="connsiteX1" fmla="*/ 2445592 w 8179817"/>
              <a:gd name="connsiteY1" fmla="*/ 0 h 6861937"/>
              <a:gd name="connsiteX2" fmla="*/ 8179817 w 8179817"/>
              <a:gd name="connsiteY2" fmla="*/ 6861937 h 6861937"/>
              <a:gd name="connsiteX3" fmla="*/ 0 w 8179817"/>
              <a:gd name="connsiteY3" fmla="*/ 6858000 h 6861937"/>
              <a:gd name="connsiteX4" fmla="*/ 0 w 8179817"/>
              <a:gd name="connsiteY4" fmla="*/ 0 h 686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9817" h="6861937">
                <a:moveTo>
                  <a:pt x="0" y="0"/>
                </a:moveTo>
                <a:lnTo>
                  <a:pt x="2445592" y="0"/>
                </a:lnTo>
                <a:lnTo>
                  <a:pt x="8179817" y="686193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9B82032-4925-CAA1-10F7-9C420CD43D7B}"/>
              </a:ext>
            </a:extLst>
          </p:cNvPr>
          <p:cNvGrpSpPr/>
          <p:nvPr userDrawn="1"/>
        </p:nvGrpSpPr>
        <p:grpSpPr>
          <a:xfrm>
            <a:off x="0" y="1496440"/>
            <a:ext cx="12193886" cy="4862987"/>
            <a:chOff x="0" y="1507357"/>
            <a:chExt cx="12189884" cy="4862987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2F366BE-50C4-B115-EF31-65637148991F}"/>
                </a:ext>
              </a:extLst>
            </p:cNvPr>
            <p:cNvSpPr/>
            <p:nvPr userDrawn="1"/>
          </p:nvSpPr>
          <p:spPr>
            <a:xfrm>
              <a:off x="0" y="1507357"/>
              <a:ext cx="12186403" cy="48624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Triangle rectangle 8">
              <a:extLst>
                <a:ext uri="{FF2B5EF4-FFF2-40B4-BE49-F238E27FC236}">
                  <a16:creationId xmlns:a16="http://schemas.microsoft.com/office/drawing/2014/main" id="{5A6CB5EF-C497-5895-B152-53A43A7F1319}"/>
                </a:ext>
              </a:extLst>
            </p:cNvPr>
            <p:cNvSpPr/>
            <p:nvPr userDrawn="1"/>
          </p:nvSpPr>
          <p:spPr>
            <a:xfrm rot="10800000">
              <a:off x="3703306" y="1514284"/>
              <a:ext cx="8486578" cy="4856060"/>
            </a:xfrm>
            <a:custGeom>
              <a:avLst/>
              <a:gdLst>
                <a:gd name="connsiteX0" fmla="*/ 0 w 8486273"/>
                <a:gd name="connsiteY0" fmla="*/ 4862410 h 4862410"/>
                <a:gd name="connsiteX1" fmla="*/ 0 w 8486273"/>
                <a:gd name="connsiteY1" fmla="*/ 0 h 4862410"/>
                <a:gd name="connsiteX2" fmla="*/ 8486273 w 8486273"/>
                <a:gd name="connsiteY2" fmla="*/ 4862410 h 4862410"/>
                <a:gd name="connsiteX3" fmla="*/ 0 w 8486273"/>
                <a:gd name="connsiteY3" fmla="*/ 4862410 h 4862410"/>
                <a:gd name="connsiteX0" fmla="*/ 0 w 8486273"/>
                <a:gd name="connsiteY0" fmla="*/ 4811610 h 4811610"/>
                <a:gd name="connsiteX1" fmla="*/ 3175 w 8486273"/>
                <a:gd name="connsiteY1" fmla="*/ 0 h 4811610"/>
                <a:gd name="connsiteX2" fmla="*/ 8486273 w 8486273"/>
                <a:gd name="connsiteY2" fmla="*/ 4811610 h 4811610"/>
                <a:gd name="connsiteX3" fmla="*/ 0 w 8486273"/>
                <a:gd name="connsiteY3" fmla="*/ 4811610 h 4811610"/>
                <a:gd name="connsiteX0" fmla="*/ 0 w 8486273"/>
                <a:gd name="connsiteY0" fmla="*/ 4843360 h 4843360"/>
                <a:gd name="connsiteX1" fmla="*/ 12700 w 8486273"/>
                <a:gd name="connsiteY1" fmla="*/ 0 h 4843360"/>
                <a:gd name="connsiteX2" fmla="*/ 8486273 w 8486273"/>
                <a:gd name="connsiteY2" fmla="*/ 4843360 h 4843360"/>
                <a:gd name="connsiteX3" fmla="*/ 0 w 8486273"/>
                <a:gd name="connsiteY3" fmla="*/ 4843360 h 4843360"/>
                <a:gd name="connsiteX0" fmla="*/ 305 w 8486578"/>
                <a:gd name="connsiteY0" fmla="*/ 4856060 h 4856060"/>
                <a:gd name="connsiteX1" fmla="*/ 305 w 8486578"/>
                <a:gd name="connsiteY1" fmla="*/ 0 h 4856060"/>
                <a:gd name="connsiteX2" fmla="*/ 8486578 w 8486578"/>
                <a:gd name="connsiteY2" fmla="*/ 4856060 h 4856060"/>
                <a:gd name="connsiteX3" fmla="*/ 305 w 8486578"/>
                <a:gd name="connsiteY3" fmla="*/ 4856060 h 48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6578" h="4856060">
                  <a:moveTo>
                    <a:pt x="305" y="4856060"/>
                  </a:moveTo>
                  <a:cubicBezTo>
                    <a:pt x="1363" y="3252190"/>
                    <a:pt x="-753" y="1603870"/>
                    <a:pt x="305" y="0"/>
                  </a:cubicBezTo>
                  <a:lnTo>
                    <a:pt x="8486578" y="4856060"/>
                  </a:lnTo>
                  <a:lnTo>
                    <a:pt x="305" y="4856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Triangle rectangle 6">
              <a:extLst>
                <a:ext uri="{FF2B5EF4-FFF2-40B4-BE49-F238E27FC236}">
                  <a16:creationId xmlns:a16="http://schemas.microsoft.com/office/drawing/2014/main" id="{569F4267-78BF-5994-7330-B9EF0DC665E6}"/>
                </a:ext>
              </a:extLst>
            </p:cNvPr>
            <p:cNvSpPr/>
            <p:nvPr userDrawn="1"/>
          </p:nvSpPr>
          <p:spPr>
            <a:xfrm>
              <a:off x="0" y="5331551"/>
              <a:ext cx="1839433" cy="1038216"/>
            </a:xfrm>
            <a:custGeom>
              <a:avLst/>
              <a:gdLst>
                <a:gd name="connsiteX0" fmla="*/ 0 w 1839433"/>
                <a:gd name="connsiteY0" fmla="*/ 1010507 h 1010507"/>
                <a:gd name="connsiteX1" fmla="*/ 0 w 1839433"/>
                <a:gd name="connsiteY1" fmla="*/ 0 h 1010507"/>
                <a:gd name="connsiteX2" fmla="*/ 1839433 w 1839433"/>
                <a:gd name="connsiteY2" fmla="*/ 1010507 h 1010507"/>
                <a:gd name="connsiteX3" fmla="*/ 0 w 1839433"/>
                <a:gd name="connsiteY3" fmla="*/ 1010507 h 1010507"/>
                <a:gd name="connsiteX0" fmla="*/ 0 w 1839433"/>
                <a:gd name="connsiteY0" fmla="*/ 1038216 h 1038216"/>
                <a:gd name="connsiteX1" fmla="*/ 0 w 1839433"/>
                <a:gd name="connsiteY1" fmla="*/ 0 h 1038216"/>
                <a:gd name="connsiteX2" fmla="*/ 1839433 w 1839433"/>
                <a:gd name="connsiteY2" fmla="*/ 1038216 h 1038216"/>
                <a:gd name="connsiteX3" fmla="*/ 0 w 1839433"/>
                <a:gd name="connsiteY3" fmla="*/ 1038216 h 103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433" h="1038216">
                  <a:moveTo>
                    <a:pt x="0" y="1038216"/>
                  </a:moveTo>
                  <a:lnTo>
                    <a:pt x="0" y="0"/>
                  </a:lnTo>
                  <a:lnTo>
                    <a:pt x="1839433" y="1038216"/>
                  </a:lnTo>
                  <a:lnTo>
                    <a:pt x="0" y="10382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Triangle rectangle 7">
              <a:extLst>
                <a:ext uri="{FF2B5EF4-FFF2-40B4-BE49-F238E27FC236}">
                  <a16:creationId xmlns:a16="http://schemas.microsoft.com/office/drawing/2014/main" id="{5CEFFEB5-B7CC-5D83-4B5B-10F902B917D7}"/>
                </a:ext>
              </a:extLst>
            </p:cNvPr>
            <p:cNvSpPr/>
            <p:nvPr userDrawn="1"/>
          </p:nvSpPr>
          <p:spPr>
            <a:xfrm rot="10800000" flipH="1">
              <a:off x="0" y="1512593"/>
              <a:ext cx="3700130" cy="2105457"/>
            </a:xfrm>
            <a:custGeom>
              <a:avLst/>
              <a:gdLst>
                <a:gd name="connsiteX0" fmla="*/ 0 w 3700130"/>
                <a:gd name="connsiteY0" fmla="*/ 2091603 h 2091603"/>
                <a:gd name="connsiteX1" fmla="*/ 0 w 3700130"/>
                <a:gd name="connsiteY1" fmla="*/ 0 h 2091603"/>
                <a:gd name="connsiteX2" fmla="*/ 3700130 w 3700130"/>
                <a:gd name="connsiteY2" fmla="*/ 2091603 h 2091603"/>
                <a:gd name="connsiteX3" fmla="*/ 0 w 3700130"/>
                <a:gd name="connsiteY3" fmla="*/ 2091603 h 2091603"/>
                <a:gd name="connsiteX0" fmla="*/ 0 w 3700130"/>
                <a:gd name="connsiteY0" fmla="*/ 2105457 h 2105457"/>
                <a:gd name="connsiteX1" fmla="*/ 0 w 3700130"/>
                <a:gd name="connsiteY1" fmla="*/ 0 h 2105457"/>
                <a:gd name="connsiteX2" fmla="*/ 3700130 w 3700130"/>
                <a:gd name="connsiteY2" fmla="*/ 2105457 h 2105457"/>
                <a:gd name="connsiteX3" fmla="*/ 0 w 3700130"/>
                <a:gd name="connsiteY3" fmla="*/ 2105457 h 2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130" h="2105457">
                  <a:moveTo>
                    <a:pt x="0" y="2105457"/>
                  </a:moveTo>
                  <a:lnTo>
                    <a:pt x="0" y="0"/>
                  </a:lnTo>
                  <a:lnTo>
                    <a:pt x="3700130" y="2105457"/>
                  </a:lnTo>
                  <a:lnTo>
                    <a:pt x="0" y="21054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A9CB4CA9-101D-0B4A-BA3D-66DCC7882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0173" y="2769042"/>
            <a:ext cx="10442714" cy="143256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CBA7B59-7E80-AB4A-AB13-5BA6F34CA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413" y="4341832"/>
            <a:ext cx="10435474" cy="1160070"/>
          </a:xfrm>
        </p:spPr>
        <p:txBody>
          <a:bodyPr/>
          <a:lstStyle>
            <a:lvl1pPr marL="0" indent="0" algn="l"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98341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C61843-EAD0-5837-3A9E-D97CE51AD5CF}"/>
              </a:ext>
            </a:extLst>
          </p:cNvPr>
          <p:cNvSpPr/>
          <p:nvPr userDrawn="1"/>
        </p:nvSpPr>
        <p:spPr>
          <a:xfrm>
            <a:off x="757" y="0"/>
            <a:ext cx="8179817" cy="6861937"/>
          </a:xfrm>
          <a:custGeom>
            <a:avLst/>
            <a:gdLst>
              <a:gd name="connsiteX0" fmla="*/ 0 w 7601133"/>
              <a:gd name="connsiteY0" fmla="*/ 0 h 6858000"/>
              <a:gd name="connsiteX1" fmla="*/ 7601133 w 7601133"/>
              <a:gd name="connsiteY1" fmla="*/ 0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3956980 w 7601133"/>
              <a:gd name="connsiteY1" fmla="*/ 0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2235756 w 7601133"/>
              <a:gd name="connsiteY1" fmla="*/ 26894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7601133"/>
              <a:gd name="connsiteY0" fmla="*/ 0 h 6858000"/>
              <a:gd name="connsiteX1" fmla="*/ 2518144 w 7601133"/>
              <a:gd name="connsiteY1" fmla="*/ 26894 h 6858000"/>
              <a:gd name="connsiteX2" fmla="*/ 7601133 w 7601133"/>
              <a:gd name="connsiteY2" fmla="*/ 6858000 h 6858000"/>
              <a:gd name="connsiteX3" fmla="*/ 0 w 7601133"/>
              <a:gd name="connsiteY3" fmla="*/ 6858000 h 6858000"/>
              <a:gd name="connsiteX4" fmla="*/ 0 w 7601133"/>
              <a:gd name="connsiteY4" fmla="*/ 0 h 6858000"/>
              <a:gd name="connsiteX0" fmla="*/ 0 w 8986180"/>
              <a:gd name="connsiteY0" fmla="*/ 0 h 6871447"/>
              <a:gd name="connsiteX1" fmla="*/ 2518144 w 8986180"/>
              <a:gd name="connsiteY1" fmla="*/ 26894 h 6871447"/>
              <a:gd name="connsiteX2" fmla="*/ 8986180 w 8986180"/>
              <a:gd name="connsiteY2" fmla="*/ 6871447 h 6871447"/>
              <a:gd name="connsiteX3" fmla="*/ 0 w 8986180"/>
              <a:gd name="connsiteY3" fmla="*/ 6858000 h 6871447"/>
              <a:gd name="connsiteX4" fmla="*/ 0 w 8986180"/>
              <a:gd name="connsiteY4" fmla="*/ 0 h 6871447"/>
              <a:gd name="connsiteX0" fmla="*/ 0 w 8165910"/>
              <a:gd name="connsiteY0" fmla="*/ 0 h 6858000"/>
              <a:gd name="connsiteX1" fmla="*/ 2518144 w 8165910"/>
              <a:gd name="connsiteY1" fmla="*/ 26894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504697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456022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65910"/>
              <a:gd name="connsiteY0" fmla="*/ 0 h 6858000"/>
              <a:gd name="connsiteX1" fmla="*/ 2445592 w 8165910"/>
              <a:gd name="connsiteY1" fmla="*/ 0 h 6858000"/>
              <a:gd name="connsiteX2" fmla="*/ 8165910 w 8165910"/>
              <a:gd name="connsiteY2" fmla="*/ 6844553 h 6858000"/>
              <a:gd name="connsiteX3" fmla="*/ 0 w 8165910"/>
              <a:gd name="connsiteY3" fmla="*/ 6858000 h 6858000"/>
              <a:gd name="connsiteX4" fmla="*/ 0 w 8165910"/>
              <a:gd name="connsiteY4" fmla="*/ 0 h 6858000"/>
              <a:gd name="connsiteX0" fmla="*/ 0 w 8179817"/>
              <a:gd name="connsiteY0" fmla="*/ 0 h 6861937"/>
              <a:gd name="connsiteX1" fmla="*/ 2445592 w 8179817"/>
              <a:gd name="connsiteY1" fmla="*/ 0 h 6861937"/>
              <a:gd name="connsiteX2" fmla="*/ 8179817 w 8179817"/>
              <a:gd name="connsiteY2" fmla="*/ 6861937 h 6861937"/>
              <a:gd name="connsiteX3" fmla="*/ 0 w 8179817"/>
              <a:gd name="connsiteY3" fmla="*/ 6858000 h 6861937"/>
              <a:gd name="connsiteX4" fmla="*/ 0 w 8179817"/>
              <a:gd name="connsiteY4" fmla="*/ 0 h 686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79817" h="6861937">
                <a:moveTo>
                  <a:pt x="0" y="0"/>
                </a:moveTo>
                <a:lnTo>
                  <a:pt x="2445592" y="0"/>
                </a:lnTo>
                <a:lnTo>
                  <a:pt x="8179817" y="686193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7A31C40-39C8-6045-6DF1-58E0E13CF422}"/>
              </a:ext>
            </a:extLst>
          </p:cNvPr>
          <p:cNvGrpSpPr/>
          <p:nvPr userDrawn="1"/>
        </p:nvGrpSpPr>
        <p:grpSpPr>
          <a:xfrm>
            <a:off x="0" y="1496440"/>
            <a:ext cx="12193886" cy="4862987"/>
            <a:chOff x="0" y="1507357"/>
            <a:chExt cx="12189884" cy="486298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8AE14A-77C7-2E7F-769E-21F88E5CD10E}"/>
                </a:ext>
              </a:extLst>
            </p:cNvPr>
            <p:cNvSpPr/>
            <p:nvPr userDrawn="1"/>
          </p:nvSpPr>
          <p:spPr>
            <a:xfrm>
              <a:off x="0" y="1507357"/>
              <a:ext cx="12186403" cy="486241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Triangle rectangle 8">
              <a:extLst>
                <a:ext uri="{FF2B5EF4-FFF2-40B4-BE49-F238E27FC236}">
                  <a16:creationId xmlns:a16="http://schemas.microsoft.com/office/drawing/2014/main" id="{0C25945B-8B43-4429-8CBB-244E17DB0142}"/>
                </a:ext>
              </a:extLst>
            </p:cNvPr>
            <p:cNvSpPr/>
            <p:nvPr userDrawn="1"/>
          </p:nvSpPr>
          <p:spPr>
            <a:xfrm rot="10800000">
              <a:off x="3703306" y="1514284"/>
              <a:ext cx="8486578" cy="4856060"/>
            </a:xfrm>
            <a:custGeom>
              <a:avLst/>
              <a:gdLst>
                <a:gd name="connsiteX0" fmla="*/ 0 w 8486273"/>
                <a:gd name="connsiteY0" fmla="*/ 4862410 h 4862410"/>
                <a:gd name="connsiteX1" fmla="*/ 0 w 8486273"/>
                <a:gd name="connsiteY1" fmla="*/ 0 h 4862410"/>
                <a:gd name="connsiteX2" fmla="*/ 8486273 w 8486273"/>
                <a:gd name="connsiteY2" fmla="*/ 4862410 h 4862410"/>
                <a:gd name="connsiteX3" fmla="*/ 0 w 8486273"/>
                <a:gd name="connsiteY3" fmla="*/ 4862410 h 4862410"/>
                <a:gd name="connsiteX0" fmla="*/ 0 w 8486273"/>
                <a:gd name="connsiteY0" fmla="*/ 4811610 h 4811610"/>
                <a:gd name="connsiteX1" fmla="*/ 3175 w 8486273"/>
                <a:gd name="connsiteY1" fmla="*/ 0 h 4811610"/>
                <a:gd name="connsiteX2" fmla="*/ 8486273 w 8486273"/>
                <a:gd name="connsiteY2" fmla="*/ 4811610 h 4811610"/>
                <a:gd name="connsiteX3" fmla="*/ 0 w 8486273"/>
                <a:gd name="connsiteY3" fmla="*/ 4811610 h 4811610"/>
                <a:gd name="connsiteX0" fmla="*/ 0 w 8486273"/>
                <a:gd name="connsiteY0" fmla="*/ 4843360 h 4843360"/>
                <a:gd name="connsiteX1" fmla="*/ 12700 w 8486273"/>
                <a:gd name="connsiteY1" fmla="*/ 0 h 4843360"/>
                <a:gd name="connsiteX2" fmla="*/ 8486273 w 8486273"/>
                <a:gd name="connsiteY2" fmla="*/ 4843360 h 4843360"/>
                <a:gd name="connsiteX3" fmla="*/ 0 w 8486273"/>
                <a:gd name="connsiteY3" fmla="*/ 4843360 h 4843360"/>
                <a:gd name="connsiteX0" fmla="*/ 305 w 8486578"/>
                <a:gd name="connsiteY0" fmla="*/ 4856060 h 4856060"/>
                <a:gd name="connsiteX1" fmla="*/ 305 w 8486578"/>
                <a:gd name="connsiteY1" fmla="*/ 0 h 4856060"/>
                <a:gd name="connsiteX2" fmla="*/ 8486578 w 8486578"/>
                <a:gd name="connsiteY2" fmla="*/ 4856060 h 4856060"/>
                <a:gd name="connsiteX3" fmla="*/ 305 w 8486578"/>
                <a:gd name="connsiteY3" fmla="*/ 4856060 h 4856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86578" h="4856060">
                  <a:moveTo>
                    <a:pt x="305" y="4856060"/>
                  </a:moveTo>
                  <a:cubicBezTo>
                    <a:pt x="1363" y="3252190"/>
                    <a:pt x="-753" y="1603870"/>
                    <a:pt x="305" y="0"/>
                  </a:cubicBezTo>
                  <a:lnTo>
                    <a:pt x="8486578" y="4856060"/>
                  </a:lnTo>
                  <a:lnTo>
                    <a:pt x="305" y="48560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Triangle rectangle 6">
              <a:extLst>
                <a:ext uri="{FF2B5EF4-FFF2-40B4-BE49-F238E27FC236}">
                  <a16:creationId xmlns:a16="http://schemas.microsoft.com/office/drawing/2014/main" id="{7EAA7953-9E67-4202-90D4-52FB434E29C8}"/>
                </a:ext>
              </a:extLst>
            </p:cNvPr>
            <p:cNvSpPr/>
            <p:nvPr userDrawn="1"/>
          </p:nvSpPr>
          <p:spPr>
            <a:xfrm>
              <a:off x="0" y="5331551"/>
              <a:ext cx="1839433" cy="1038216"/>
            </a:xfrm>
            <a:custGeom>
              <a:avLst/>
              <a:gdLst>
                <a:gd name="connsiteX0" fmla="*/ 0 w 1839433"/>
                <a:gd name="connsiteY0" fmla="*/ 1010507 h 1010507"/>
                <a:gd name="connsiteX1" fmla="*/ 0 w 1839433"/>
                <a:gd name="connsiteY1" fmla="*/ 0 h 1010507"/>
                <a:gd name="connsiteX2" fmla="*/ 1839433 w 1839433"/>
                <a:gd name="connsiteY2" fmla="*/ 1010507 h 1010507"/>
                <a:gd name="connsiteX3" fmla="*/ 0 w 1839433"/>
                <a:gd name="connsiteY3" fmla="*/ 1010507 h 1010507"/>
                <a:gd name="connsiteX0" fmla="*/ 0 w 1839433"/>
                <a:gd name="connsiteY0" fmla="*/ 1038216 h 1038216"/>
                <a:gd name="connsiteX1" fmla="*/ 0 w 1839433"/>
                <a:gd name="connsiteY1" fmla="*/ 0 h 1038216"/>
                <a:gd name="connsiteX2" fmla="*/ 1839433 w 1839433"/>
                <a:gd name="connsiteY2" fmla="*/ 1038216 h 1038216"/>
                <a:gd name="connsiteX3" fmla="*/ 0 w 1839433"/>
                <a:gd name="connsiteY3" fmla="*/ 1038216 h 103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9433" h="1038216">
                  <a:moveTo>
                    <a:pt x="0" y="1038216"/>
                  </a:moveTo>
                  <a:lnTo>
                    <a:pt x="0" y="0"/>
                  </a:lnTo>
                  <a:lnTo>
                    <a:pt x="1839433" y="1038216"/>
                  </a:lnTo>
                  <a:lnTo>
                    <a:pt x="0" y="103821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Triangle rectangle 7">
              <a:extLst>
                <a:ext uri="{FF2B5EF4-FFF2-40B4-BE49-F238E27FC236}">
                  <a16:creationId xmlns:a16="http://schemas.microsoft.com/office/drawing/2014/main" id="{AC68E474-4269-12CA-966B-5FD1B33D0EA6}"/>
                </a:ext>
              </a:extLst>
            </p:cNvPr>
            <p:cNvSpPr/>
            <p:nvPr userDrawn="1"/>
          </p:nvSpPr>
          <p:spPr>
            <a:xfrm rot="10800000" flipH="1">
              <a:off x="0" y="1512593"/>
              <a:ext cx="3700130" cy="2105457"/>
            </a:xfrm>
            <a:custGeom>
              <a:avLst/>
              <a:gdLst>
                <a:gd name="connsiteX0" fmla="*/ 0 w 3700130"/>
                <a:gd name="connsiteY0" fmla="*/ 2091603 h 2091603"/>
                <a:gd name="connsiteX1" fmla="*/ 0 w 3700130"/>
                <a:gd name="connsiteY1" fmla="*/ 0 h 2091603"/>
                <a:gd name="connsiteX2" fmla="*/ 3700130 w 3700130"/>
                <a:gd name="connsiteY2" fmla="*/ 2091603 h 2091603"/>
                <a:gd name="connsiteX3" fmla="*/ 0 w 3700130"/>
                <a:gd name="connsiteY3" fmla="*/ 2091603 h 2091603"/>
                <a:gd name="connsiteX0" fmla="*/ 0 w 3700130"/>
                <a:gd name="connsiteY0" fmla="*/ 2105457 h 2105457"/>
                <a:gd name="connsiteX1" fmla="*/ 0 w 3700130"/>
                <a:gd name="connsiteY1" fmla="*/ 0 h 2105457"/>
                <a:gd name="connsiteX2" fmla="*/ 3700130 w 3700130"/>
                <a:gd name="connsiteY2" fmla="*/ 2105457 h 2105457"/>
                <a:gd name="connsiteX3" fmla="*/ 0 w 3700130"/>
                <a:gd name="connsiteY3" fmla="*/ 2105457 h 2105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00130" h="2105457">
                  <a:moveTo>
                    <a:pt x="0" y="2105457"/>
                  </a:moveTo>
                  <a:lnTo>
                    <a:pt x="0" y="0"/>
                  </a:lnTo>
                  <a:lnTo>
                    <a:pt x="3700130" y="2105457"/>
                  </a:lnTo>
                  <a:lnTo>
                    <a:pt x="0" y="21054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72EAED27-0674-1200-9993-D841D7430953}"/>
              </a:ext>
            </a:extLst>
          </p:cNvPr>
          <p:cNvSpPr/>
          <p:nvPr userDrawn="1"/>
        </p:nvSpPr>
        <p:spPr>
          <a:xfrm>
            <a:off x="0" y="1833275"/>
            <a:ext cx="121919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5000" dirty="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DF40FCD-E758-E863-297A-AED3125B6B9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09457" y="3320715"/>
            <a:ext cx="7967050" cy="1656097"/>
          </a:xfrm>
        </p:spPr>
        <p:txBody>
          <a:bodyPr>
            <a:normAutofit/>
          </a:bodyPr>
          <a:lstStyle>
            <a:lvl1pPr marL="0" indent="0" algn="ctr">
              <a:buNone/>
              <a:defRPr sz="1800" i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, vitae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risus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 eu ipsum. </a:t>
            </a:r>
            <a:r>
              <a:rPr lang="fr-FR" dirty="0" err="1"/>
              <a:t>Phasellus</a:t>
            </a:r>
            <a:r>
              <a:rPr lang="fr-FR" dirty="0"/>
              <a:t>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tortor</a:t>
            </a:r>
            <a:r>
              <a:rPr lang="fr-FR" dirty="0"/>
              <a:t>, </a:t>
            </a:r>
            <a:r>
              <a:rPr lang="fr-FR" dirty="0" err="1"/>
              <a:t>lobortis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 ex eu, dictum </a:t>
            </a:r>
            <a:r>
              <a:rPr lang="fr-FR" dirty="0" err="1"/>
              <a:t>venenatis</a:t>
            </a:r>
            <a:r>
              <a:rPr lang="fr-FR" dirty="0"/>
              <a:t> libero. 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41536C1-7692-BDAF-3CFA-50AC0C652E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41424" y="5188017"/>
            <a:ext cx="9725025" cy="167780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Prof. John Doe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BD8EE6A4-B2EA-133A-E868-779D816446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1424" y="5438274"/>
            <a:ext cx="9725025" cy="562180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Doyen</a:t>
            </a:r>
          </a:p>
        </p:txBody>
      </p:sp>
    </p:spTree>
    <p:extLst>
      <p:ext uri="{BB962C8B-B14F-4D97-AF65-F5344CB8AC3E}">
        <p14:creationId xmlns:p14="http://schemas.microsoft.com/office/powerpoint/2010/main" val="1991683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B4CA9-101D-0B4A-BA3D-66DCC7882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238" y="2334537"/>
            <a:ext cx="7140962" cy="116007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endParaRPr lang="fr-FR" dirty="0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A6DC8FBD-3CFB-FB76-5874-CA98E595A3A6}"/>
              </a:ext>
            </a:extLst>
          </p:cNvPr>
          <p:cNvSpPr/>
          <p:nvPr userDrawn="1"/>
        </p:nvSpPr>
        <p:spPr>
          <a:xfrm rot="5400000">
            <a:off x="-186533" y="3650471"/>
            <a:ext cx="2632616" cy="2269497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Google Shape;162;p20">
            <a:extLst>
              <a:ext uri="{FF2B5EF4-FFF2-40B4-BE49-F238E27FC236}">
                <a16:creationId xmlns:a16="http://schemas.microsoft.com/office/drawing/2014/main" id="{CEB37287-81D9-799C-4EA4-BE6310D45DA1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53496A-3219-6039-D695-08DF48D6253E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2368633" cy="4675608"/>
          </a:xfrm>
          <a:custGeom>
            <a:avLst/>
            <a:gdLst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3429000 h 3429000"/>
              <a:gd name="connsiteX4" fmla="*/ 0 w 1404594"/>
              <a:gd name="connsiteY4" fmla="*/ 0 h 3429000"/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2505173 h 3429000"/>
              <a:gd name="connsiteX4" fmla="*/ 0 w 1404594"/>
              <a:gd name="connsiteY4" fmla="*/ 0 h 3429000"/>
              <a:gd name="connsiteX0" fmla="*/ 0 w 1404594"/>
              <a:gd name="connsiteY0" fmla="*/ 0 h 3532695"/>
              <a:gd name="connsiteX1" fmla="*/ 1404594 w 1404594"/>
              <a:gd name="connsiteY1" fmla="*/ 0 h 3532695"/>
              <a:gd name="connsiteX2" fmla="*/ 1404594 w 1404594"/>
              <a:gd name="connsiteY2" fmla="*/ 3532695 h 3532695"/>
              <a:gd name="connsiteX3" fmla="*/ 0 w 1404594"/>
              <a:gd name="connsiteY3" fmla="*/ 2505173 h 3532695"/>
              <a:gd name="connsiteX4" fmla="*/ 0 w 1404594"/>
              <a:gd name="connsiteY4" fmla="*/ 0 h 3532695"/>
              <a:gd name="connsiteX0" fmla="*/ 0 w 1412415"/>
              <a:gd name="connsiteY0" fmla="*/ 0 h 3532695"/>
              <a:gd name="connsiteX1" fmla="*/ 1412415 w 1412415"/>
              <a:gd name="connsiteY1" fmla="*/ 160256 h 3532695"/>
              <a:gd name="connsiteX2" fmla="*/ 1404594 w 1412415"/>
              <a:gd name="connsiteY2" fmla="*/ 3532695 h 3532695"/>
              <a:gd name="connsiteX3" fmla="*/ 0 w 1412415"/>
              <a:gd name="connsiteY3" fmla="*/ 2505173 h 3532695"/>
              <a:gd name="connsiteX4" fmla="*/ 0 w 1412415"/>
              <a:gd name="connsiteY4" fmla="*/ 0 h 3532695"/>
              <a:gd name="connsiteX0" fmla="*/ 0 w 1412415"/>
              <a:gd name="connsiteY0" fmla="*/ 0 h 3372440"/>
              <a:gd name="connsiteX1" fmla="*/ 1412415 w 1412415"/>
              <a:gd name="connsiteY1" fmla="*/ 1 h 3372440"/>
              <a:gd name="connsiteX2" fmla="*/ 1404594 w 1412415"/>
              <a:gd name="connsiteY2" fmla="*/ 3372440 h 3372440"/>
              <a:gd name="connsiteX3" fmla="*/ 0 w 1412415"/>
              <a:gd name="connsiteY3" fmla="*/ 2344918 h 3372440"/>
              <a:gd name="connsiteX4" fmla="*/ 0 w 1412415"/>
              <a:gd name="connsiteY4" fmla="*/ 0 h 3372440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44918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5907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63789 h 3377157"/>
              <a:gd name="connsiteX4" fmla="*/ 0 w 1412415"/>
              <a:gd name="connsiteY4" fmla="*/ 0 h 337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2415" h="3377157">
                <a:moveTo>
                  <a:pt x="0" y="0"/>
                </a:moveTo>
                <a:lnTo>
                  <a:pt x="1412415" y="1"/>
                </a:lnTo>
                <a:cubicBezTo>
                  <a:pt x="1412404" y="1125720"/>
                  <a:pt x="1412394" y="2251438"/>
                  <a:pt x="1412383" y="3377157"/>
                </a:cubicBezTo>
                <a:lnTo>
                  <a:pt x="0" y="23637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8" name="Google Shape;157;p20">
            <a:extLst>
              <a:ext uri="{FF2B5EF4-FFF2-40B4-BE49-F238E27FC236}">
                <a16:creationId xmlns:a16="http://schemas.microsoft.com/office/drawing/2014/main" id="{A5D1B48D-66DF-4903-01A7-3D115C7C492A}"/>
              </a:ext>
            </a:extLst>
          </p:cNvPr>
          <p:cNvCxnSpPr>
            <a:cxnSpLocks/>
          </p:cNvCxnSpPr>
          <p:nvPr userDrawn="1"/>
        </p:nvCxnSpPr>
        <p:spPr>
          <a:xfrm>
            <a:off x="4298096" y="1463040"/>
            <a:ext cx="0" cy="392176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ous-titre 2">
            <a:extLst>
              <a:ext uri="{FF2B5EF4-FFF2-40B4-BE49-F238E27FC236}">
                <a16:creationId xmlns:a16="http://schemas.microsoft.com/office/drawing/2014/main" id="{51D5BCA4-D222-82CA-FF38-38B1F1E3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6238" y="3788229"/>
            <a:ext cx="9099670" cy="13793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Wingdings" pitchFamily="2" charset="2"/>
              <a:buNone/>
              <a:defRPr sz="1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A72AA71-5FF9-70F7-076D-55F6C63C26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34251" y="2989955"/>
            <a:ext cx="1158872" cy="761365"/>
          </a:xfrm>
        </p:spPr>
        <p:txBody>
          <a:bodyPr anchor="ctr">
            <a:normAutofit/>
          </a:bodyPr>
          <a:lstStyle>
            <a:lvl1pPr marL="0" indent="0">
              <a:buNone/>
              <a:defRPr sz="43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18A66F-24D2-7034-337A-8883B53702A4}"/>
              </a:ext>
            </a:extLst>
          </p:cNvPr>
          <p:cNvSpPr/>
          <p:nvPr userDrawn="1"/>
        </p:nvSpPr>
        <p:spPr>
          <a:xfrm>
            <a:off x="3924536" y="3261360"/>
            <a:ext cx="371074" cy="222717"/>
          </a:xfrm>
          <a:custGeom>
            <a:avLst/>
            <a:gdLst>
              <a:gd name="connsiteX0" fmla="*/ 0 w 418699"/>
              <a:gd name="connsiteY0" fmla="*/ 0 h 197317"/>
              <a:gd name="connsiteX1" fmla="*/ 418699 w 418699"/>
              <a:gd name="connsiteY1" fmla="*/ 0 h 197317"/>
              <a:gd name="connsiteX2" fmla="*/ 418699 w 418699"/>
              <a:gd name="connsiteY2" fmla="*/ 197317 h 197317"/>
              <a:gd name="connsiteX3" fmla="*/ 0 w 418699"/>
              <a:gd name="connsiteY3" fmla="*/ 197317 h 197317"/>
              <a:gd name="connsiteX4" fmla="*/ 0 w 418699"/>
              <a:gd name="connsiteY4" fmla="*/ 0 h 197317"/>
              <a:gd name="connsiteX0" fmla="*/ 168442 w 418699"/>
              <a:gd name="connsiteY0" fmla="*/ 0 h 202129"/>
              <a:gd name="connsiteX1" fmla="*/ 418699 w 418699"/>
              <a:gd name="connsiteY1" fmla="*/ 4812 h 202129"/>
              <a:gd name="connsiteX2" fmla="*/ 418699 w 418699"/>
              <a:gd name="connsiteY2" fmla="*/ 202129 h 202129"/>
              <a:gd name="connsiteX3" fmla="*/ 0 w 418699"/>
              <a:gd name="connsiteY3" fmla="*/ 202129 h 202129"/>
              <a:gd name="connsiteX4" fmla="*/ 168442 w 418699"/>
              <a:gd name="connsiteY4" fmla="*/ 0 h 202129"/>
              <a:gd name="connsiteX0" fmla="*/ 101767 w 352024"/>
              <a:gd name="connsiteY0" fmla="*/ 0 h 202129"/>
              <a:gd name="connsiteX1" fmla="*/ 352024 w 352024"/>
              <a:gd name="connsiteY1" fmla="*/ 4812 h 202129"/>
              <a:gd name="connsiteX2" fmla="*/ 352024 w 352024"/>
              <a:gd name="connsiteY2" fmla="*/ 202129 h 202129"/>
              <a:gd name="connsiteX3" fmla="*/ 0 w 352024"/>
              <a:gd name="connsiteY3" fmla="*/ 198954 h 202129"/>
              <a:gd name="connsiteX4" fmla="*/ 101767 w 352024"/>
              <a:gd name="connsiteY4" fmla="*/ 0 h 202129"/>
              <a:gd name="connsiteX0" fmla="*/ 120817 w 371074"/>
              <a:gd name="connsiteY0" fmla="*/ 0 h 202129"/>
              <a:gd name="connsiteX1" fmla="*/ 371074 w 371074"/>
              <a:gd name="connsiteY1" fmla="*/ 4812 h 202129"/>
              <a:gd name="connsiteX2" fmla="*/ 371074 w 371074"/>
              <a:gd name="connsiteY2" fmla="*/ 202129 h 202129"/>
              <a:gd name="connsiteX3" fmla="*/ 0 w 371074"/>
              <a:gd name="connsiteY3" fmla="*/ 198954 h 202129"/>
              <a:gd name="connsiteX4" fmla="*/ 120817 w 371074"/>
              <a:gd name="connsiteY4" fmla="*/ 0 h 202129"/>
              <a:gd name="connsiteX0" fmla="*/ 149392 w 371074"/>
              <a:gd name="connsiteY0" fmla="*/ 0 h 221179"/>
              <a:gd name="connsiteX1" fmla="*/ 371074 w 371074"/>
              <a:gd name="connsiteY1" fmla="*/ 23862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0 h 221179"/>
              <a:gd name="connsiteX1" fmla="*/ 371074 w 371074"/>
              <a:gd name="connsiteY1" fmla="*/ 7987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1538 h 222717"/>
              <a:gd name="connsiteX1" fmla="*/ 371074 w 371074"/>
              <a:gd name="connsiteY1" fmla="*/ 0 h 222717"/>
              <a:gd name="connsiteX2" fmla="*/ 371074 w 371074"/>
              <a:gd name="connsiteY2" fmla="*/ 222717 h 222717"/>
              <a:gd name="connsiteX3" fmla="*/ 0 w 371074"/>
              <a:gd name="connsiteY3" fmla="*/ 219542 h 222717"/>
              <a:gd name="connsiteX4" fmla="*/ 149392 w 371074"/>
              <a:gd name="connsiteY4" fmla="*/ 1538 h 22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074" h="222717">
                <a:moveTo>
                  <a:pt x="149392" y="1538"/>
                </a:moveTo>
                <a:lnTo>
                  <a:pt x="371074" y="0"/>
                </a:lnTo>
                <a:lnTo>
                  <a:pt x="371074" y="222717"/>
                </a:lnTo>
                <a:lnTo>
                  <a:pt x="0" y="219542"/>
                </a:lnTo>
                <a:lnTo>
                  <a:pt x="149392" y="15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8299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+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B4CA9-101D-0B4A-BA3D-66DCC7882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238" y="2334537"/>
            <a:ext cx="7140962" cy="116007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endParaRPr lang="fr-FR" dirty="0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A6DC8FBD-3CFB-FB76-5874-CA98E595A3A6}"/>
              </a:ext>
            </a:extLst>
          </p:cNvPr>
          <p:cNvSpPr/>
          <p:nvPr userDrawn="1"/>
        </p:nvSpPr>
        <p:spPr>
          <a:xfrm rot="5400000">
            <a:off x="-186533" y="3650471"/>
            <a:ext cx="2632616" cy="2269497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Google Shape;162;p20">
            <a:extLst>
              <a:ext uri="{FF2B5EF4-FFF2-40B4-BE49-F238E27FC236}">
                <a16:creationId xmlns:a16="http://schemas.microsoft.com/office/drawing/2014/main" id="{CEB37287-81D9-799C-4EA4-BE6310D45DA1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8" name="Google Shape;157;p20">
            <a:extLst>
              <a:ext uri="{FF2B5EF4-FFF2-40B4-BE49-F238E27FC236}">
                <a16:creationId xmlns:a16="http://schemas.microsoft.com/office/drawing/2014/main" id="{A5D1B48D-66DF-4903-01A7-3D115C7C492A}"/>
              </a:ext>
            </a:extLst>
          </p:cNvPr>
          <p:cNvCxnSpPr>
            <a:cxnSpLocks/>
          </p:cNvCxnSpPr>
          <p:nvPr userDrawn="1"/>
        </p:nvCxnSpPr>
        <p:spPr>
          <a:xfrm>
            <a:off x="4298096" y="1463040"/>
            <a:ext cx="0" cy="392176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ous-titre 2">
            <a:extLst>
              <a:ext uri="{FF2B5EF4-FFF2-40B4-BE49-F238E27FC236}">
                <a16:creationId xmlns:a16="http://schemas.microsoft.com/office/drawing/2014/main" id="{51D5BCA4-D222-82CA-FF38-38B1F1E3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6238" y="3788229"/>
            <a:ext cx="9099670" cy="13793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Wingdings" pitchFamily="2" charset="2"/>
              <a:buNone/>
              <a:defRPr sz="1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A72AA71-5FF9-70F7-076D-55F6C63C26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34251" y="2989955"/>
            <a:ext cx="1158872" cy="761365"/>
          </a:xfrm>
        </p:spPr>
        <p:txBody>
          <a:bodyPr anchor="ctr">
            <a:normAutofit/>
          </a:bodyPr>
          <a:lstStyle>
            <a:lvl1pPr marL="0" indent="0">
              <a:buNone/>
              <a:defRPr sz="43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C686D46-5758-058C-7FEA-97349BD6845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5212" y="0"/>
            <a:ext cx="2369849" cy="467560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7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8110"/>
              <a:gd name="connsiteY0" fmla="*/ 10000 h 10000"/>
              <a:gd name="connsiteX1" fmla="*/ 27 w 8110"/>
              <a:gd name="connsiteY1" fmla="*/ 0 h 10000"/>
              <a:gd name="connsiteX2" fmla="*/ 8110 w 8110"/>
              <a:gd name="connsiteY2" fmla="*/ 43 h 10000"/>
              <a:gd name="connsiteX3" fmla="*/ 8000 w 8110"/>
              <a:gd name="connsiteY3" fmla="*/ 10000 h 10000"/>
              <a:gd name="connsiteX4" fmla="*/ 0 w 8110"/>
              <a:gd name="connsiteY4" fmla="*/ 10000 h 10000"/>
              <a:gd name="connsiteX0" fmla="*/ 95 w 9968"/>
              <a:gd name="connsiteY0" fmla="*/ 7001 h 10000"/>
              <a:gd name="connsiteX1" fmla="*/ 1 w 9968"/>
              <a:gd name="connsiteY1" fmla="*/ 0 h 10000"/>
              <a:gd name="connsiteX2" fmla="*/ 9968 w 9968"/>
              <a:gd name="connsiteY2" fmla="*/ 43 h 10000"/>
              <a:gd name="connsiteX3" fmla="*/ 9832 w 9968"/>
              <a:gd name="connsiteY3" fmla="*/ 10000 h 10000"/>
              <a:gd name="connsiteX4" fmla="*/ 95 w 9968"/>
              <a:gd name="connsiteY4" fmla="*/ 7001 h 10000"/>
              <a:gd name="connsiteX0" fmla="*/ 95 w 9915"/>
              <a:gd name="connsiteY0" fmla="*/ 7001 h 10000"/>
              <a:gd name="connsiteX1" fmla="*/ 1 w 9915"/>
              <a:gd name="connsiteY1" fmla="*/ 0 h 10000"/>
              <a:gd name="connsiteX2" fmla="*/ 9915 w 9915"/>
              <a:gd name="connsiteY2" fmla="*/ 0 h 10000"/>
              <a:gd name="connsiteX3" fmla="*/ 9864 w 9915"/>
              <a:gd name="connsiteY3" fmla="*/ 10000 h 10000"/>
              <a:gd name="connsiteX4" fmla="*/ 95 w 9915"/>
              <a:gd name="connsiteY4" fmla="*/ 7001 h 10000"/>
              <a:gd name="connsiteX0" fmla="*/ 53 w 10000"/>
              <a:gd name="connsiteY0" fmla="*/ 7023 h 10000"/>
              <a:gd name="connsiteX1" fmla="*/ 1 w 10000"/>
              <a:gd name="connsiteY1" fmla="*/ 0 h 10000"/>
              <a:gd name="connsiteX2" fmla="*/ 10000 w 10000"/>
              <a:gd name="connsiteY2" fmla="*/ 0 h 10000"/>
              <a:gd name="connsiteX3" fmla="*/ 9949 w 10000"/>
              <a:gd name="connsiteY3" fmla="*/ 10000 h 10000"/>
              <a:gd name="connsiteX4" fmla="*/ 53 w 10000"/>
              <a:gd name="connsiteY4" fmla="*/ 7023 h 10000"/>
              <a:gd name="connsiteX0" fmla="*/ 11 w 10001"/>
              <a:gd name="connsiteY0" fmla="*/ 7023 h 10000"/>
              <a:gd name="connsiteX1" fmla="*/ 2 w 10001"/>
              <a:gd name="connsiteY1" fmla="*/ 0 h 10000"/>
              <a:gd name="connsiteX2" fmla="*/ 10001 w 10001"/>
              <a:gd name="connsiteY2" fmla="*/ 0 h 10000"/>
              <a:gd name="connsiteX3" fmla="*/ 9950 w 10001"/>
              <a:gd name="connsiteY3" fmla="*/ 10000 h 10000"/>
              <a:gd name="connsiteX4" fmla="*/ 11 w 10001"/>
              <a:gd name="connsiteY4" fmla="*/ 70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1" h="10000">
                <a:moveTo>
                  <a:pt x="11" y="7023"/>
                </a:moveTo>
                <a:cubicBezTo>
                  <a:pt x="22" y="3690"/>
                  <a:pt x="-9" y="3333"/>
                  <a:pt x="2" y="0"/>
                </a:cubicBezTo>
                <a:lnTo>
                  <a:pt x="10001" y="0"/>
                </a:lnTo>
                <a:cubicBezTo>
                  <a:pt x="9955" y="3319"/>
                  <a:pt x="9996" y="6681"/>
                  <a:pt x="9950" y="10000"/>
                </a:cubicBezTo>
                <a:lnTo>
                  <a:pt x="11" y="7023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BEDD3CB6-E8CF-8082-FB7F-33941D741196}"/>
              </a:ext>
            </a:extLst>
          </p:cNvPr>
          <p:cNvSpPr/>
          <p:nvPr userDrawn="1"/>
        </p:nvSpPr>
        <p:spPr>
          <a:xfrm>
            <a:off x="3924536" y="3261360"/>
            <a:ext cx="371074" cy="222717"/>
          </a:xfrm>
          <a:custGeom>
            <a:avLst/>
            <a:gdLst>
              <a:gd name="connsiteX0" fmla="*/ 0 w 418699"/>
              <a:gd name="connsiteY0" fmla="*/ 0 h 197317"/>
              <a:gd name="connsiteX1" fmla="*/ 418699 w 418699"/>
              <a:gd name="connsiteY1" fmla="*/ 0 h 197317"/>
              <a:gd name="connsiteX2" fmla="*/ 418699 w 418699"/>
              <a:gd name="connsiteY2" fmla="*/ 197317 h 197317"/>
              <a:gd name="connsiteX3" fmla="*/ 0 w 418699"/>
              <a:gd name="connsiteY3" fmla="*/ 197317 h 197317"/>
              <a:gd name="connsiteX4" fmla="*/ 0 w 418699"/>
              <a:gd name="connsiteY4" fmla="*/ 0 h 197317"/>
              <a:gd name="connsiteX0" fmla="*/ 168442 w 418699"/>
              <a:gd name="connsiteY0" fmla="*/ 0 h 202129"/>
              <a:gd name="connsiteX1" fmla="*/ 418699 w 418699"/>
              <a:gd name="connsiteY1" fmla="*/ 4812 h 202129"/>
              <a:gd name="connsiteX2" fmla="*/ 418699 w 418699"/>
              <a:gd name="connsiteY2" fmla="*/ 202129 h 202129"/>
              <a:gd name="connsiteX3" fmla="*/ 0 w 418699"/>
              <a:gd name="connsiteY3" fmla="*/ 202129 h 202129"/>
              <a:gd name="connsiteX4" fmla="*/ 168442 w 418699"/>
              <a:gd name="connsiteY4" fmla="*/ 0 h 202129"/>
              <a:gd name="connsiteX0" fmla="*/ 101767 w 352024"/>
              <a:gd name="connsiteY0" fmla="*/ 0 h 202129"/>
              <a:gd name="connsiteX1" fmla="*/ 352024 w 352024"/>
              <a:gd name="connsiteY1" fmla="*/ 4812 h 202129"/>
              <a:gd name="connsiteX2" fmla="*/ 352024 w 352024"/>
              <a:gd name="connsiteY2" fmla="*/ 202129 h 202129"/>
              <a:gd name="connsiteX3" fmla="*/ 0 w 352024"/>
              <a:gd name="connsiteY3" fmla="*/ 198954 h 202129"/>
              <a:gd name="connsiteX4" fmla="*/ 101767 w 352024"/>
              <a:gd name="connsiteY4" fmla="*/ 0 h 202129"/>
              <a:gd name="connsiteX0" fmla="*/ 120817 w 371074"/>
              <a:gd name="connsiteY0" fmla="*/ 0 h 202129"/>
              <a:gd name="connsiteX1" fmla="*/ 371074 w 371074"/>
              <a:gd name="connsiteY1" fmla="*/ 4812 h 202129"/>
              <a:gd name="connsiteX2" fmla="*/ 371074 w 371074"/>
              <a:gd name="connsiteY2" fmla="*/ 202129 h 202129"/>
              <a:gd name="connsiteX3" fmla="*/ 0 w 371074"/>
              <a:gd name="connsiteY3" fmla="*/ 198954 h 202129"/>
              <a:gd name="connsiteX4" fmla="*/ 120817 w 371074"/>
              <a:gd name="connsiteY4" fmla="*/ 0 h 202129"/>
              <a:gd name="connsiteX0" fmla="*/ 149392 w 371074"/>
              <a:gd name="connsiteY0" fmla="*/ 0 h 221179"/>
              <a:gd name="connsiteX1" fmla="*/ 371074 w 371074"/>
              <a:gd name="connsiteY1" fmla="*/ 23862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0 h 221179"/>
              <a:gd name="connsiteX1" fmla="*/ 371074 w 371074"/>
              <a:gd name="connsiteY1" fmla="*/ 7987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1538 h 222717"/>
              <a:gd name="connsiteX1" fmla="*/ 371074 w 371074"/>
              <a:gd name="connsiteY1" fmla="*/ 0 h 222717"/>
              <a:gd name="connsiteX2" fmla="*/ 371074 w 371074"/>
              <a:gd name="connsiteY2" fmla="*/ 222717 h 222717"/>
              <a:gd name="connsiteX3" fmla="*/ 0 w 371074"/>
              <a:gd name="connsiteY3" fmla="*/ 219542 h 222717"/>
              <a:gd name="connsiteX4" fmla="*/ 149392 w 371074"/>
              <a:gd name="connsiteY4" fmla="*/ 1538 h 22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074" h="222717">
                <a:moveTo>
                  <a:pt x="149392" y="1538"/>
                </a:moveTo>
                <a:lnTo>
                  <a:pt x="371074" y="0"/>
                </a:lnTo>
                <a:lnTo>
                  <a:pt x="371074" y="222717"/>
                </a:lnTo>
                <a:lnTo>
                  <a:pt x="0" y="219542"/>
                </a:lnTo>
                <a:lnTo>
                  <a:pt x="149392" y="15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1687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images triangulai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Google Shape;190;p22">
            <a:extLst>
              <a:ext uri="{FF2B5EF4-FFF2-40B4-BE49-F238E27FC236}">
                <a16:creationId xmlns:a16="http://schemas.microsoft.com/office/drawing/2014/main" id="{50CC7A5A-7052-431C-EFA8-BCCB99E708AA}"/>
              </a:ext>
            </a:extLst>
          </p:cNvPr>
          <p:cNvCxnSpPr>
            <a:cxnSpLocks/>
          </p:cNvCxnSpPr>
          <p:nvPr userDrawn="1"/>
        </p:nvCxnSpPr>
        <p:spPr>
          <a:xfrm>
            <a:off x="5583575" y="3119120"/>
            <a:ext cx="0" cy="1483508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Titre 14">
            <a:extLst>
              <a:ext uri="{FF2B5EF4-FFF2-40B4-BE49-F238E27FC236}">
                <a16:creationId xmlns:a16="http://schemas.microsoft.com/office/drawing/2014/main" id="{90C07D6C-FFB9-43BC-0A6D-BB7C05594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3780" y="3403599"/>
            <a:ext cx="4843580" cy="1188869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endParaRPr lang="fr-FR" dirty="0"/>
          </a:p>
        </p:txBody>
      </p:sp>
      <p:sp>
        <p:nvSpPr>
          <p:cNvPr id="29" name="Triangle 28">
            <a:extLst>
              <a:ext uri="{FF2B5EF4-FFF2-40B4-BE49-F238E27FC236}">
                <a16:creationId xmlns:a16="http://schemas.microsoft.com/office/drawing/2014/main" id="{27A36E75-3B1E-BFE3-0824-834F5221FB12}"/>
              </a:ext>
            </a:extLst>
          </p:cNvPr>
          <p:cNvSpPr/>
          <p:nvPr userDrawn="1"/>
        </p:nvSpPr>
        <p:spPr>
          <a:xfrm rot="5400000">
            <a:off x="-95508" y="2883539"/>
            <a:ext cx="1207753" cy="104116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3" name="Espace réservé pour une image  32">
            <a:extLst>
              <a:ext uri="{FF2B5EF4-FFF2-40B4-BE49-F238E27FC236}">
                <a16:creationId xmlns:a16="http://schemas.microsoft.com/office/drawing/2014/main" id="{445FA73C-DC72-D2F6-4476-18D8E78F6C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055" y="-20320"/>
            <a:ext cx="2941847" cy="4368949"/>
          </a:xfrm>
          <a:custGeom>
            <a:avLst/>
            <a:gdLst>
              <a:gd name="connsiteX0" fmla="*/ 0 w 2930709"/>
              <a:gd name="connsiteY0" fmla="*/ 0 h 4368949"/>
              <a:gd name="connsiteX1" fmla="*/ 2442248 w 2930709"/>
              <a:gd name="connsiteY1" fmla="*/ 0 h 4368949"/>
              <a:gd name="connsiteX2" fmla="*/ 2930709 w 2930709"/>
              <a:gd name="connsiteY2" fmla="*/ 488461 h 4368949"/>
              <a:gd name="connsiteX3" fmla="*/ 2930709 w 2930709"/>
              <a:gd name="connsiteY3" fmla="*/ 4368949 h 4368949"/>
              <a:gd name="connsiteX4" fmla="*/ 0 w 2930709"/>
              <a:gd name="connsiteY4" fmla="*/ 4368949 h 4368949"/>
              <a:gd name="connsiteX5" fmla="*/ 0 w 2930709"/>
              <a:gd name="connsiteY5" fmla="*/ 0 h 4368949"/>
              <a:gd name="connsiteX0" fmla="*/ 0 w 2930709"/>
              <a:gd name="connsiteY0" fmla="*/ 0 h 4368949"/>
              <a:gd name="connsiteX1" fmla="*/ 2442248 w 2930709"/>
              <a:gd name="connsiteY1" fmla="*/ 0 h 4368949"/>
              <a:gd name="connsiteX2" fmla="*/ 2930709 w 2930709"/>
              <a:gd name="connsiteY2" fmla="*/ 21101 h 4368949"/>
              <a:gd name="connsiteX3" fmla="*/ 2930709 w 2930709"/>
              <a:gd name="connsiteY3" fmla="*/ 4368949 h 4368949"/>
              <a:gd name="connsiteX4" fmla="*/ 0 w 2930709"/>
              <a:gd name="connsiteY4" fmla="*/ 4368949 h 4368949"/>
              <a:gd name="connsiteX5" fmla="*/ 0 w 2930709"/>
              <a:gd name="connsiteY5" fmla="*/ 0 h 4368949"/>
              <a:gd name="connsiteX0" fmla="*/ 0 w 2930709"/>
              <a:gd name="connsiteY0" fmla="*/ 772160 h 4368949"/>
              <a:gd name="connsiteX1" fmla="*/ 2442248 w 2930709"/>
              <a:gd name="connsiteY1" fmla="*/ 0 h 4368949"/>
              <a:gd name="connsiteX2" fmla="*/ 2930709 w 2930709"/>
              <a:gd name="connsiteY2" fmla="*/ 21101 h 4368949"/>
              <a:gd name="connsiteX3" fmla="*/ 2930709 w 2930709"/>
              <a:gd name="connsiteY3" fmla="*/ 4368949 h 4368949"/>
              <a:gd name="connsiteX4" fmla="*/ 0 w 2930709"/>
              <a:gd name="connsiteY4" fmla="*/ 4368949 h 4368949"/>
              <a:gd name="connsiteX5" fmla="*/ 0 w 2930709"/>
              <a:gd name="connsiteY5" fmla="*/ 772160 h 4368949"/>
              <a:gd name="connsiteX0" fmla="*/ 0 w 2930709"/>
              <a:gd name="connsiteY0" fmla="*/ 772160 h 4368949"/>
              <a:gd name="connsiteX1" fmla="*/ 1426248 w 2930709"/>
              <a:gd name="connsiteY1" fmla="*/ 0 h 4368949"/>
              <a:gd name="connsiteX2" fmla="*/ 2930709 w 2930709"/>
              <a:gd name="connsiteY2" fmla="*/ 21101 h 4368949"/>
              <a:gd name="connsiteX3" fmla="*/ 2930709 w 2930709"/>
              <a:gd name="connsiteY3" fmla="*/ 4368949 h 4368949"/>
              <a:gd name="connsiteX4" fmla="*/ 0 w 2930709"/>
              <a:gd name="connsiteY4" fmla="*/ 4368949 h 4368949"/>
              <a:gd name="connsiteX5" fmla="*/ 0 w 2930709"/>
              <a:gd name="connsiteY5" fmla="*/ 772160 h 4368949"/>
              <a:gd name="connsiteX0" fmla="*/ 10160 w 2940869"/>
              <a:gd name="connsiteY0" fmla="*/ 772160 h 4368949"/>
              <a:gd name="connsiteX1" fmla="*/ 1436408 w 2940869"/>
              <a:gd name="connsiteY1" fmla="*/ 0 h 4368949"/>
              <a:gd name="connsiteX2" fmla="*/ 2940869 w 2940869"/>
              <a:gd name="connsiteY2" fmla="*/ 21101 h 4368949"/>
              <a:gd name="connsiteX3" fmla="*/ 2940869 w 2940869"/>
              <a:gd name="connsiteY3" fmla="*/ 4368949 h 4368949"/>
              <a:gd name="connsiteX4" fmla="*/ 0 w 2940869"/>
              <a:gd name="connsiteY4" fmla="*/ 2662069 h 4368949"/>
              <a:gd name="connsiteX5" fmla="*/ 10160 w 2940869"/>
              <a:gd name="connsiteY5" fmla="*/ 772160 h 4368949"/>
              <a:gd name="connsiteX0" fmla="*/ 450 w 2951479"/>
              <a:gd name="connsiteY0" fmla="*/ 833120 h 4368949"/>
              <a:gd name="connsiteX1" fmla="*/ 1447018 w 2951479"/>
              <a:gd name="connsiteY1" fmla="*/ 0 h 4368949"/>
              <a:gd name="connsiteX2" fmla="*/ 2951479 w 2951479"/>
              <a:gd name="connsiteY2" fmla="*/ 21101 h 4368949"/>
              <a:gd name="connsiteX3" fmla="*/ 2951479 w 2951479"/>
              <a:gd name="connsiteY3" fmla="*/ 4368949 h 4368949"/>
              <a:gd name="connsiteX4" fmla="*/ 10610 w 2951479"/>
              <a:gd name="connsiteY4" fmla="*/ 2662069 h 4368949"/>
              <a:gd name="connsiteX5" fmla="*/ 450 w 2951479"/>
              <a:gd name="connsiteY5" fmla="*/ 833120 h 4368949"/>
              <a:gd name="connsiteX0" fmla="*/ 978 w 2941847"/>
              <a:gd name="connsiteY0" fmla="*/ 843280 h 4368949"/>
              <a:gd name="connsiteX1" fmla="*/ 1437386 w 2941847"/>
              <a:gd name="connsiteY1" fmla="*/ 0 h 4368949"/>
              <a:gd name="connsiteX2" fmla="*/ 2941847 w 2941847"/>
              <a:gd name="connsiteY2" fmla="*/ 21101 h 4368949"/>
              <a:gd name="connsiteX3" fmla="*/ 2941847 w 2941847"/>
              <a:gd name="connsiteY3" fmla="*/ 4368949 h 4368949"/>
              <a:gd name="connsiteX4" fmla="*/ 978 w 2941847"/>
              <a:gd name="connsiteY4" fmla="*/ 2662069 h 4368949"/>
              <a:gd name="connsiteX5" fmla="*/ 978 w 2941847"/>
              <a:gd name="connsiteY5" fmla="*/ 843280 h 4368949"/>
              <a:gd name="connsiteX0" fmla="*/ 978 w 2941847"/>
              <a:gd name="connsiteY0" fmla="*/ 843280 h 4368949"/>
              <a:gd name="connsiteX1" fmla="*/ 1437386 w 2941847"/>
              <a:gd name="connsiteY1" fmla="*/ 0 h 4368949"/>
              <a:gd name="connsiteX2" fmla="*/ 2931687 w 2941847"/>
              <a:gd name="connsiteY2" fmla="*/ 10941 h 4368949"/>
              <a:gd name="connsiteX3" fmla="*/ 2941847 w 2941847"/>
              <a:gd name="connsiteY3" fmla="*/ 4368949 h 4368949"/>
              <a:gd name="connsiteX4" fmla="*/ 978 w 2941847"/>
              <a:gd name="connsiteY4" fmla="*/ 2662069 h 4368949"/>
              <a:gd name="connsiteX5" fmla="*/ 978 w 2941847"/>
              <a:gd name="connsiteY5" fmla="*/ 843280 h 4368949"/>
              <a:gd name="connsiteX0" fmla="*/ 978 w 2941847"/>
              <a:gd name="connsiteY0" fmla="*/ 843280 h 4368949"/>
              <a:gd name="connsiteX1" fmla="*/ 1437386 w 2941847"/>
              <a:gd name="connsiteY1" fmla="*/ 0 h 4368949"/>
              <a:gd name="connsiteX2" fmla="*/ 2931687 w 2941847"/>
              <a:gd name="connsiteY2" fmla="*/ 781 h 4368949"/>
              <a:gd name="connsiteX3" fmla="*/ 2941847 w 2941847"/>
              <a:gd name="connsiteY3" fmla="*/ 4368949 h 4368949"/>
              <a:gd name="connsiteX4" fmla="*/ 978 w 2941847"/>
              <a:gd name="connsiteY4" fmla="*/ 2662069 h 4368949"/>
              <a:gd name="connsiteX5" fmla="*/ 978 w 2941847"/>
              <a:gd name="connsiteY5" fmla="*/ 843280 h 436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1847" h="4368949">
                <a:moveTo>
                  <a:pt x="978" y="843280"/>
                </a:moveTo>
                <a:lnTo>
                  <a:pt x="1437386" y="0"/>
                </a:lnTo>
                <a:lnTo>
                  <a:pt x="2931687" y="781"/>
                </a:lnTo>
                <a:cubicBezTo>
                  <a:pt x="2935074" y="1453450"/>
                  <a:pt x="2938460" y="2916280"/>
                  <a:pt x="2941847" y="4368949"/>
                </a:cubicBezTo>
                <a:lnTo>
                  <a:pt x="978" y="2662069"/>
                </a:lnTo>
                <a:cubicBezTo>
                  <a:pt x="4365" y="2032099"/>
                  <a:pt x="-2409" y="1473250"/>
                  <a:pt x="978" y="84328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35" name="Espace réservé pour une image  34">
            <a:extLst>
              <a:ext uri="{FF2B5EF4-FFF2-40B4-BE49-F238E27FC236}">
                <a16:creationId xmlns:a16="http://schemas.microsoft.com/office/drawing/2014/main" id="{19C5C926-46BF-BDF9-5B9A-2634FD1294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8391" y="3475243"/>
            <a:ext cx="2227550" cy="2583831"/>
          </a:xfrm>
          <a:custGeom>
            <a:avLst/>
            <a:gdLst>
              <a:gd name="connsiteX0" fmla="*/ 0 w 2217390"/>
              <a:gd name="connsiteY0" fmla="*/ 2614311 h 2614311"/>
              <a:gd name="connsiteX1" fmla="*/ 0 w 2217390"/>
              <a:gd name="connsiteY1" fmla="*/ 0 h 2614311"/>
              <a:gd name="connsiteX2" fmla="*/ 2217390 w 2217390"/>
              <a:gd name="connsiteY2" fmla="*/ 2614311 h 2614311"/>
              <a:gd name="connsiteX3" fmla="*/ 0 w 2217390"/>
              <a:gd name="connsiteY3" fmla="*/ 2614311 h 2614311"/>
              <a:gd name="connsiteX0" fmla="*/ 0 w 2217390"/>
              <a:gd name="connsiteY0" fmla="*/ 2583831 h 2583831"/>
              <a:gd name="connsiteX1" fmla="*/ 2194560 w 2217390"/>
              <a:gd name="connsiteY1" fmla="*/ 0 h 2583831"/>
              <a:gd name="connsiteX2" fmla="*/ 2217390 w 2217390"/>
              <a:gd name="connsiteY2" fmla="*/ 2583831 h 2583831"/>
              <a:gd name="connsiteX3" fmla="*/ 0 w 2217390"/>
              <a:gd name="connsiteY3" fmla="*/ 2583831 h 2583831"/>
              <a:gd name="connsiteX0" fmla="*/ 0 w 2197070"/>
              <a:gd name="connsiteY0" fmla="*/ 1283351 h 2583831"/>
              <a:gd name="connsiteX1" fmla="*/ 2174240 w 2197070"/>
              <a:gd name="connsiteY1" fmla="*/ 0 h 2583831"/>
              <a:gd name="connsiteX2" fmla="*/ 2197070 w 2197070"/>
              <a:gd name="connsiteY2" fmla="*/ 2583831 h 2583831"/>
              <a:gd name="connsiteX3" fmla="*/ 0 w 2197070"/>
              <a:gd name="connsiteY3" fmla="*/ 1283351 h 2583831"/>
              <a:gd name="connsiteX0" fmla="*/ 0 w 2227550"/>
              <a:gd name="connsiteY0" fmla="*/ 1273191 h 2583831"/>
              <a:gd name="connsiteX1" fmla="*/ 2204720 w 2227550"/>
              <a:gd name="connsiteY1" fmla="*/ 0 h 2583831"/>
              <a:gd name="connsiteX2" fmla="*/ 2227550 w 2227550"/>
              <a:gd name="connsiteY2" fmla="*/ 2583831 h 2583831"/>
              <a:gd name="connsiteX3" fmla="*/ 0 w 2227550"/>
              <a:gd name="connsiteY3" fmla="*/ 1273191 h 2583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7550" h="2583831">
                <a:moveTo>
                  <a:pt x="0" y="1273191"/>
                </a:moveTo>
                <a:lnTo>
                  <a:pt x="2204720" y="0"/>
                </a:lnTo>
                <a:lnTo>
                  <a:pt x="2227550" y="2583831"/>
                </a:lnTo>
                <a:lnTo>
                  <a:pt x="0" y="1273191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37" name="Espace réservé pour une image  36">
            <a:extLst>
              <a:ext uri="{FF2B5EF4-FFF2-40B4-BE49-F238E27FC236}">
                <a16:creationId xmlns:a16="http://schemas.microsoft.com/office/drawing/2014/main" id="{0736F9FB-8563-D111-DA80-C66D6F1232D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77106" y="-30480"/>
            <a:ext cx="4560695" cy="4683760"/>
          </a:xfrm>
          <a:custGeom>
            <a:avLst/>
            <a:gdLst>
              <a:gd name="connsiteX0" fmla="*/ 0 w 4570855"/>
              <a:gd name="connsiteY0" fmla="*/ 0 h 4603020"/>
              <a:gd name="connsiteX1" fmla="*/ 3809031 w 4570855"/>
              <a:gd name="connsiteY1" fmla="*/ 0 h 4603020"/>
              <a:gd name="connsiteX2" fmla="*/ 4570855 w 4570855"/>
              <a:gd name="connsiteY2" fmla="*/ 761824 h 4603020"/>
              <a:gd name="connsiteX3" fmla="*/ 4570855 w 4570855"/>
              <a:gd name="connsiteY3" fmla="*/ 4603020 h 4603020"/>
              <a:gd name="connsiteX4" fmla="*/ 0 w 4570855"/>
              <a:gd name="connsiteY4" fmla="*/ 4603020 h 4603020"/>
              <a:gd name="connsiteX5" fmla="*/ 0 w 4570855"/>
              <a:gd name="connsiteY5" fmla="*/ 0 h 4603020"/>
              <a:gd name="connsiteX0" fmla="*/ 0 w 4570855"/>
              <a:gd name="connsiteY0" fmla="*/ 0 h 4603020"/>
              <a:gd name="connsiteX1" fmla="*/ 1187751 w 4570855"/>
              <a:gd name="connsiteY1" fmla="*/ 0 h 4603020"/>
              <a:gd name="connsiteX2" fmla="*/ 4570855 w 4570855"/>
              <a:gd name="connsiteY2" fmla="*/ 761824 h 4603020"/>
              <a:gd name="connsiteX3" fmla="*/ 4570855 w 4570855"/>
              <a:gd name="connsiteY3" fmla="*/ 4603020 h 4603020"/>
              <a:gd name="connsiteX4" fmla="*/ 0 w 4570855"/>
              <a:gd name="connsiteY4" fmla="*/ 4603020 h 4603020"/>
              <a:gd name="connsiteX5" fmla="*/ 0 w 4570855"/>
              <a:gd name="connsiteY5" fmla="*/ 0 h 4603020"/>
              <a:gd name="connsiteX0" fmla="*/ 0 w 4570855"/>
              <a:gd name="connsiteY0" fmla="*/ 0 h 4603020"/>
              <a:gd name="connsiteX1" fmla="*/ 1086151 w 4570855"/>
              <a:gd name="connsiteY1" fmla="*/ 0 h 4603020"/>
              <a:gd name="connsiteX2" fmla="*/ 4570855 w 4570855"/>
              <a:gd name="connsiteY2" fmla="*/ 761824 h 4603020"/>
              <a:gd name="connsiteX3" fmla="*/ 4570855 w 4570855"/>
              <a:gd name="connsiteY3" fmla="*/ 4603020 h 4603020"/>
              <a:gd name="connsiteX4" fmla="*/ 0 w 4570855"/>
              <a:gd name="connsiteY4" fmla="*/ 4603020 h 4603020"/>
              <a:gd name="connsiteX5" fmla="*/ 0 w 4570855"/>
              <a:gd name="connsiteY5" fmla="*/ 0 h 4603020"/>
              <a:gd name="connsiteX0" fmla="*/ 0 w 4570855"/>
              <a:gd name="connsiteY0" fmla="*/ 0 h 4603020"/>
              <a:gd name="connsiteX1" fmla="*/ 1086151 w 4570855"/>
              <a:gd name="connsiteY1" fmla="*/ 0 h 4603020"/>
              <a:gd name="connsiteX2" fmla="*/ 4530215 w 4570855"/>
              <a:gd name="connsiteY2" fmla="*/ 1960704 h 4603020"/>
              <a:gd name="connsiteX3" fmla="*/ 4570855 w 4570855"/>
              <a:gd name="connsiteY3" fmla="*/ 4603020 h 4603020"/>
              <a:gd name="connsiteX4" fmla="*/ 0 w 4570855"/>
              <a:gd name="connsiteY4" fmla="*/ 4603020 h 4603020"/>
              <a:gd name="connsiteX5" fmla="*/ 0 w 4570855"/>
              <a:gd name="connsiteY5" fmla="*/ 0 h 4603020"/>
              <a:gd name="connsiteX0" fmla="*/ 0 w 4530215"/>
              <a:gd name="connsiteY0" fmla="*/ 0 h 4603020"/>
              <a:gd name="connsiteX1" fmla="*/ 1086151 w 4530215"/>
              <a:gd name="connsiteY1" fmla="*/ 0 h 4603020"/>
              <a:gd name="connsiteX2" fmla="*/ 4530215 w 4530215"/>
              <a:gd name="connsiteY2" fmla="*/ 1960704 h 4603020"/>
              <a:gd name="connsiteX3" fmla="*/ 2416935 w 4530215"/>
              <a:gd name="connsiteY3" fmla="*/ 3200940 h 4603020"/>
              <a:gd name="connsiteX4" fmla="*/ 0 w 4530215"/>
              <a:gd name="connsiteY4" fmla="*/ 4603020 h 4603020"/>
              <a:gd name="connsiteX5" fmla="*/ 0 w 4530215"/>
              <a:gd name="connsiteY5" fmla="*/ 0 h 4603020"/>
              <a:gd name="connsiteX0" fmla="*/ 0 w 4560695"/>
              <a:gd name="connsiteY0" fmla="*/ 0 h 4603020"/>
              <a:gd name="connsiteX1" fmla="*/ 1086151 w 4560695"/>
              <a:gd name="connsiteY1" fmla="*/ 0 h 4603020"/>
              <a:gd name="connsiteX2" fmla="*/ 4560695 w 4560695"/>
              <a:gd name="connsiteY2" fmla="*/ 1970864 h 4603020"/>
              <a:gd name="connsiteX3" fmla="*/ 2416935 w 4560695"/>
              <a:gd name="connsiteY3" fmla="*/ 3200940 h 4603020"/>
              <a:gd name="connsiteX4" fmla="*/ 0 w 4560695"/>
              <a:gd name="connsiteY4" fmla="*/ 4603020 h 4603020"/>
              <a:gd name="connsiteX5" fmla="*/ 0 w 4560695"/>
              <a:gd name="connsiteY5" fmla="*/ 0 h 4603020"/>
              <a:gd name="connsiteX0" fmla="*/ 0 w 4560695"/>
              <a:gd name="connsiteY0" fmla="*/ 0 h 4843087"/>
              <a:gd name="connsiteX1" fmla="*/ 1086151 w 4560695"/>
              <a:gd name="connsiteY1" fmla="*/ 240067 h 4843087"/>
              <a:gd name="connsiteX2" fmla="*/ 4560695 w 4560695"/>
              <a:gd name="connsiteY2" fmla="*/ 2210931 h 4843087"/>
              <a:gd name="connsiteX3" fmla="*/ 2416935 w 4560695"/>
              <a:gd name="connsiteY3" fmla="*/ 3441007 h 4843087"/>
              <a:gd name="connsiteX4" fmla="*/ 0 w 4560695"/>
              <a:gd name="connsiteY4" fmla="*/ 4843087 h 4843087"/>
              <a:gd name="connsiteX5" fmla="*/ 0 w 4560695"/>
              <a:gd name="connsiteY5" fmla="*/ 0 h 4843087"/>
              <a:gd name="connsiteX0" fmla="*/ 0 w 4560695"/>
              <a:gd name="connsiteY0" fmla="*/ 0 h 4843087"/>
              <a:gd name="connsiteX1" fmla="*/ 730551 w 4560695"/>
              <a:gd name="connsiteY1" fmla="*/ 31313 h 4843087"/>
              <a:gd name="connsiteX2" fmla="*/ 4560695 w 4560695"/>
              <a:gd name="connsiteY2" fmla="*/ 2210931 h 4843087"/>
              <a:gd name="connsiteX3" fmla="*/ 2416935 w 4560695"/>
              <a:gd name="connsiteY3" fmla="*/ 3441007 h 4843087"/>
              <a:gd name="connsiteX4" fmla="*/ 0 w 4560695"/>
              <a:gd name="connsiteY4" fmla="*/ 4843087 h 4843087"/>
              <a:gd name="connsiteX5" fmla="*/ 0 w 4560695"/>
              <a:gd name="connsiteY5" fmla="*/ 0 h 4843087"/>
              <a:gd name="connsiteX0" fmla="*/ 0 w 4560695"/>
              <a:gd name="connsiteY0" fmla="*/ 0 h 4811774"/>
              <a:gd name="connsiteX1" fmla="*/ 730551 w 4560695"/>
              <a:gd name="connsiteY1" fmla="*/ 0 h 4811774"/>
              <a:gd name="connsiteX2" fmla="*/ 4560695 w 4560695"/>
              <a:gd name="connsiteY2" fmla="*/ 2179618 h 4811774"/>
              <a:gd name="connsiteX3" fmla="*/ 2416935 w 4560695"/>
              <a:gd name="connsiteY3" fmla="*/ 3409694 h 4811774"/>
              <a:gd name="connsiteX4" fmla="*/ 0 w 4560695"/>
              <a:gd name="connsiteY4" fmla="*/ 4811774 h 4811774"/>
              <a:gd name="connsiteX5" fmla="*/ 0 w 4560695"/>
              <a:gd name="connsiteY5" fmla="*/ 0 h 4811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60695" h="4811774">
                <a:moveTo>
                  <a:pt x="0" y="0"/>
                </a:moveTo>
                <a:lnTo>
                  <a:pt x="730551" y="0"/>
                </a:lnTo>
                <a:lnTo>
                  <a:pt x="4560695" y="2179618"/>
                </a:lnTo>
                <a:lnTo>
                  <a:pt x="2416935" y="3409694"/>
                </a:lnTo>
                <a:lnTo>
                  <a:pt x="0" y="4811774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6204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2;p20">
            <a:extLst>
              <a:ext uri="{FF2B5EF4-FFF2-40B4-BE49-F238E27FC236}">
                <a16:creationId xmlns:a16="http://schemas.microsoft.com/office/drawing/2014/main" id="{A513FC77-69E0-09C6-096D-3E485B283609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162;p20">
            <a:extLst>
              <a:ext uri="{FF2B5EF4-FFF2-40B4-BE49-F238E27FC236}">
                <a16:creationId xmlns:a16="http://schemas.microsoft.com/office/drawing/2014/main" id="{DF254EFB-FCD3-0B9A-CFE7-1813D7BA6D58}"/>
              </a:ext>
            </a:extLst>
          </p:cNvPr>
          <p:cNvSpPr/>
          <p:nvPr userDrawn="1"/>
        </p:nvSpPr>
        <p:spPr>
          <a:xfrm rot="5400000">
            <a:off x="-55247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90C07D6C-FFB9-43BC-0A6D-BB7C05594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Sponsors - soutiens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7AAA45F-7DF8-AEBB-E754-F9A81DA78ADC}"/>
              </a:ext>
            </a:extLst>
          </p:cNvPr>
          <p:cNvSpPr/>
          <p:nvPr userDrawn="1"/>
        </p:nvSpPr>
        <p:spPr>
          <a:xfrm rot="10800000">
            <a:off x="0" y="661366"/>
            <a:ext cx="271512" cy="160498"/>
          </a:xfrm>
          <a:custGeom>
            <a:avLst/>
            <a:gdLst>
              <a:gd name="connsiteX0" fmla="*/ 0 w 418699"/>
              <a:gd name="connsiteY0" fmla="*/ 0 h 197317"/>
              <a:gd name="connsiteX1" fmla="*/ 418699 w 418699"/>
              <a:gd name="connsiteY1" fmla="*/ 0 h 197317"/>
              <a:gd name="connsiteX2" fmla="*/ 418699 w 418699"/>
              <a:gd name="connsiteY2" fmla="*/ 197317 h 197317"/>
              <a:gd name="connsiteX3" fmla="*/ 0 w 418699"/>
              <a:gd name="connsiteY3" fmla="*/ 197317 h 197317"/>
              <a:gd name="connsiteX4" fmla="*/ 0 w 418699"/>
              <a:gd name="connsiteY4" fmla="*/ 0 h 197317"/>
              <a:gd name="connsiteX0" fmla="*/ 168442 w 418699"/>
              <a:gd name="connsiteY0" fmla="*/ 0 h 202129"/>
              <a:gd name="connsiteX1" fmla="*/ 418699 w 418699"/>
              <a:gd name="connsiteY1" fmla="*/ 4812 h 202129"/>
              <a:gd name="connsiteX2" fmla="*/ 418699 w 418699"/>
              <a:gd name="connsiteY2" fmla="*/ 202129 h 202129"/>
              <a:gd name="connsiteX3" fmla="*/ 0 w 418699"/>
              <a:gd name="connsiteY3" fmla="*/ 202129 h 202129"/>
              <a:gd name="connsiteX4" fmla="*/ 168442 w 418699"/>
              <a:gd name="connsiteY4" fmla="*/ 0 h 202129"/>
              <a:gd name="connsiteX0" fmla="*/ 101767 w 352024"/>
              <a:gd name="connsiteY0" fmla="*/ 0 h 202129"/>
              <a:gd name="connsiteX1" fmla="*/ 352024 w 352024"/>
              <a:gd name="connsiteY1" fmla="*/ 4812 h 202129"/>
              <a:gd name="connsiteX2" fmla="*/ 352024 w 352024"/>
              <a:gd name="connsiteY2" fmla="*/ 202129 h 202129"/>
              <a:gd name="connsiteX3" fmla="*/ 0 w 352024"/>
              <a:gd name="connsiteY3" fmla="*/ 198954 h 202129"/>
              <a:gd name="connsiteX4" fmla="*/ 101767 w 352024"/>
              <a:gd name="connsiteY4" fmla="*/ 0 h 202129"/>
              <a:gd name="connsiteX0" fmla="*/ 120817 w 371074"/>
              <a:gd name="connsiteY0" fmla="*/ 0 h 202129"/>
              <a:gd name="connsiteX1" fmla="*/ 371074 w 371074"/>
              <a:gd name="connsiteY1" fmla="*/ 4812 h 202129"/>
              <a:gd name="connsiteX2" fmla="*/ 371074 w 371074"/>
              <a:gd name="connsiteY2" fmla="*/ 202129 h 202129"/>
              <a:gd name="connsiteX3" fmla="*/ 0 w 371074"/>
              <a:gd name="connsiteY3" fmla="*/ 198954 h 202129"/>
              <a:gd name="connsiteX4" fmla="*/ 120817 w 371074"/>
              <a:gd name="connsiteY4" fmla="*/ 0 h 202129"/>
              <a:gd name="connsiteX0" fmla="*/ 149392 w 371074"/>
              <a:gd name="connsiteY0" fmla="*/ 0 h 221179"/>
              <a:gd name="connsiteX1" fmla="*/ 371074 w 371074"/>
              <a:gd name="connsiteY1" fmla="*/ 23862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0 h 221179"/>
              <a:gd name="connsiteX1" fmla="*/ 371074 w 371074"/>
              <a:gd name="connsiteY1" fmla="*/ 7987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1538 h 222717"/>
              <a:gd name="connsiteX1" fmla="*/ 371074 w 371074"/>
              <a:gd name="connsiteY1" fmla="*/ 0 h 222717"/>
              <a:gd name="connsiteX2" fmla="*/ 371074 w 371074"/>
              <a:gd name="connsiteY2" fmla="*/ 222717 h 222717"/>
              <a:gd name="connsiteX3" fmla="*/ 0 w 371074"/>
              <a:gd name="connsiteY3" fmla="*/ 219542 h 222717"/>
              <a:gd name="connsiteX4" fmla="*/ 149392 w 371074"/>
              <a:gd name="connsiteY4" fmla="*/ 1538 h 222717"/>
              <a:gd name="connsiteX0" fmla="*/ 0 w 533654"/>
              <a:gd name="connsiteY0" fmla="*/ 0 h 224765"/>
              <a:gd name="connsiteX1" fmla="*/ 533654 w 533654"/>
              <a:gd name="connsiteY1" fmla="*/ 2048 h 224765"/>
              <a:gd name="connsiteX2" fmla="*/ 533654 w 533654"/>
              <a:gd name="connsiteY2" fmla="*/ 224765 h 224765"/>
              <a:gd name="connsiteX3" fmla="*/ 162580 w 533654"/>
              <a:gd name="connsiteY3" fmla="*/ 221590 h 224765"/>
              <a:gd name="connsiteX4" fmla="*/ 0 w 533654"/>
              <a:gd name="connsiteY4" fmla="*/ 0 h 224765"/>
              <a:gd name="connsiteX0" fmla="*/ 0 w 533654"/>
              <a:gd name="connsiteY0" fmla="*/ 0 h 224765"/>
              <a:gd name="connsiteX1" fmla="*/ 533654 w 533654"/>
              <a:gd name="connsiteY1" fmla="*/ 2048 h 224765"/>
              <a:gd name="connsiteX2" fmla="*/ 533654 w 533654"/>
              <a:gd name="connsiteY2" fmla="*/ 224765 h 224765"/>
              <a:gd name="connsiteX3" fmla="*/ 218963 w 533654"/>
              <a:gd name="connsiteY3" fmla="*/ 216552 h 224765"/>
              <a:gd name="connsiteX4" fmla="*/ 0 w 533654"/>
              <a:gd name="connsiteY4" fmla="*/ 0 h 224765"/>
              <a:gd name="connsiteX0" fmla="*/ 0 w 533654"/>
              <a:gd name="connsiteY0" fmla="*/ 0 h 225473"/>
              <a:gd name="connsiteX1" fmla="*/ 533654 w 533654"/>
              <a:gd name="connsiteY1" fmla="*/ 2048 h 225473"/>
              <a:gd name="connsiteX2" fmla="*/ 533654 w 533654"/>
              <a:gd name="connsiteY2" fmla="*/ 224765 h 225473"/>
              <a:gd name="connsiteX3" fmla="*/ 212723 w 533654"/>
              <a:gd name="connsiteY3" fmla="*/ 225473 h 225473"/>
              <a:gd name="connsiteX4" fmla="*/ 0 w 533654"/>
              <a:gd name="connsiteY4" fmla="*/ 0 h 22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654" h="225473">
                <a:moveTo>
                  <a:pt x="0" y="0"/>
                </a:moveTo>
                <a:lnTo>
                  <a:pt x="533654" y="2048"/>
                </a:lnTo>
                <a:lnTo>
                  <a:pt x="533654" y="224765"/>
                </a:lnTo>
                <a:lnTo>
                  <a:pt x="212723" y="2254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61283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57;p20">
            <a:extLst>
              <a:ext uri="{FF2B5EF4-FFF2-40B4-BE49-F238E27FC236}">
                <a16:creationId xmlns:a16="http://schemas.microsoft.com/office/drawing/2014/main" id="{5099593E-0AC6-DCD1-424E-A2F94962B60F}"/>
              </a:ext>
            </a:extLst>
          </p:cNvPr>
          <p:cNvCxnSpPr>
            <a:cxnSpLocks/>
          </p:cNvCxnSpPr>
          <p:nvPr userDrawn="1"/>
        </p:nvCxnSpPr>
        <p:spPr>
          <a:xfrm>
            <a:off x="587375" y="1043321"/>
            <a:ext cx="3577219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Espace réservé de l'élément multimédia 2">
            <a:extLst>
              <a:ext uri="{FF2B5EF4-FFF2-40B4-BE49-F238E27FC236}">
                <a16:creationId xmlns:a16="http://schemas.microsoft.com/office/drawing/2014/main" id="{28400122-6627-053A-1DF9-61C5208E15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4000616" y="1811388"/>
            <a:ext cx="7365375" cy="425889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807F617-6EB9-3B7F-C7D1-F5787106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375" y="1317106"/>
            <a:ext cx="3165475" cy="29765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  <a:lvl2pPr>
              <a:defRPr sz="1200"/>
            </a:lvl2pPr>
            <a:lvl3pPr marL="914400" indent="0">
              <a:buNone/>
              <a:defRPr/>
            </a:lvl3pPr>
          </a:lstStyle>
          <a:p>
            <a:pPr lvl="0"/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.</a:t>
            </a:r>
          </a:p>
          <a:p>
            <a:pPr lvl="0"/>
            <a:endParaRPr lang="fr-FR" dirty="0"/>
          </a:p>
          <a:p>
            <a:pPr lvl="1"/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.</a:t>
            </a:r>
          </a:p>
          <a:p>
            <a:pPr lvl="1"/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.</a:t>
            </a:r>
            <a:br>
              <a:rPr lang="fr-FR" dirty="0"/>
            </a:br>
            <a:br>
              <a:rPr lang="fr-FR" dirty="0"/>
            </a:br>
            <a:endParaRPr lang="fr-FR" dirty="0"/>
          </a:p>
          <a:p>
            <a:pPr lvl="0"/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.</a:t>
            </a:r>
          </a:p>
          <a:p>
            <a:pPr lvl="0"/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FEBCDBDD-17F4-2628-04EF-3BD4B8B27AB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0500" y="1280162"/>
            <a:ext cx="5719572" cy="365754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r-FR" dirty="0" err="1"/>
              <a:t>www.monsite.com</a:t>
            </a:r>
            <a:endParaRPr lang="fr-FR" dirty="0"/>
          </a:p>
        </p:txBody>
      </p:sp>
      <p:sp>
        <p:nvSpPr>
          <p:cNvPr id="21" name="Espace réservé de la date 20">
            <a:extLst>
              <a:ext uri="{FF2B5EF4-FFF2-40B4-BE49-F238E27FC236}">
                <a16:creationId xmlns:a16="http://schemas.microsoft.com/office/drawing/2014/main" id="{59AA939B-DE4C-82B5-5C6B-B9D970BC83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22" name="Espace réservé du pied de page 21">
            <a:extLst>
              <a:ext uri="{FF2B5EF4-FFF2-40B4-BE49-F238E27FC236}">
                <a16:creationId xmlns:a16="http://schemas.microsoft.com/office/drawing/2014/main" id="{730F8B86-B831-166F-CC0E-E22B6374ECA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84F37302-DA84-B12A-FCA2-4B0A611D4CC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24" name="Titre 23">
            <a:extLst>
              <a:ext uri="{FF2B5EF4-FFF2-40B4-BE49-F238E27FC236}">
                <a16:creationId xmlns:a16="http://schemas.microsoft.com/office/drawing/2014/main" id="{EB191373-466A-E461-9752-6860A3472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67929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ne du tem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6D13E604-96B8-45FB-625C-0344878E58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34675" y="3003882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71" name="Espace réservé du texte 70">
            <a:extLst>
              <a:ext uri="{FF2B5EF4-FFF2-40B4-BE49-F238E27FC236}">
                <a16:creationId xmlns:a16="http://schemas.microsoft.com/office/drawing/2014/main" id="{1096430D-EB9C-B868-50F1-C80068C43B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34675" y="3399072"/>
            <a:ext cx="1734124" cy="1782440"/>
          </a:xfrm>
        </p:spPr>
        <p:txBody>
          <a:bodyPr>
            <a:normAutofit/>
          </a:bodyPr>
          <a:lstStyle>
            <a:lvl1pPr marL="0" indent="0" algn="l">
              <a:buNone/>
              <a:defRPr sz="11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.</a:t>
            </a:r>
          </a:p>
        </p:txBody>
      </p:sp>
      <p:sp>
        <p:nvSpPr>
          <p:cNvPr id="88" name="Espace réservé de la date 87">
            <a:extLst>
              <a:ext uri="{FF2B5EF4-FFF2-40B4-BE49-F238E27FC236}">
                <a16:creationId xmlns:a16="http://schemas.microsoft.com/office/drawing/2014/main" id="{5A0FAB28-817B-9A03-1EF9-0C99DF9F2540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89" name="Espace réservé du pied de page 88">
            <a:extLst>
              <a:ext uri="{FF2B5EF4-FFF2-40B4-BE49-F238E27FC236}">
                <a16:creationId xmlns:a16="http://schemas.microsoft.com/office/drawing/2014/main" id="{A2D84D0D-AFF6-D1AA-6A4F-4917EEA3469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0" name="Espace réservé du numéro de diapositive 89">
            <a:extLst>
              <a:ext uri="{FF2B5EF4-FFF2-40B4-BE49-F238E27FC236}">
                <a16:creationId xmlns:a16="http://schemas.microsoft.com/office/drawing/2014/main" id="{7C12B2AA-349E-C63D-C5BE-0E745EB633C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25" name="Espace réservé du texte 70">
            <a:extLst>
              <a:ext uri="{FF2B5EF4-FFF2-40B4-BE49-F238E27FC236}">
                <a16:creationId xmlns:a16="http://schemas.microsoft.com/office/drawing/2014/main" id="{4745B0A3-E24E-3741-4527-2A8F7CD2665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15961" y="3399072"/>
            <a:ext cx="1734124" cy="1782440"/>
          </a:xfrm>
        </p:spPr>
        <p:txBody>
          <a:bodyPr>
            <a:normAutofit/>
          </a:bodyPr>
          <a:lstStyle>
            <a:lvl1pPr marL="0" indent="0" algn="l">
              <a:buNone/>
              <a:defRPr sz="11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.</a:t>
            </a:r>
          </a:p>
        </p:txBody>
      </p:sp>
      <p:sp>
        <p:nvSpPr>
          <p:cNvPr id="26" name="Espace réservé du texte 70">
            <a:extLst>
              <a:ext uri="{FF2B5EF4-FFF2-40B4-BE49-F238E27FC236}">
                <a16:creationId xmlns:a16="http://schemas.microsoft.com/office/drawing/2014/main" id="{C63762C1-52A9-53AB-3387-4A209C76E1E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0111" y="3399072"/>
            <a:ext cx="1734124" cy="1782440"/>
          </a:xfrm>
        </p:spPr>
        <p:txBody>
          <a:bodyPr>
            <a:normAutofit/>
          </a:bodyPr>
          <a:lstStyle>
            <a:lvl1pPr marL="0" indent="0" algn="l">
              <a:buNone/>
              <a:defRPr sz="11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, vitae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risus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 eu ipsum. </a:t>
            </a:r>
          </a:p>
        </p:txBody>
      </p:sp>
      <p:sp>
        <p:nvSpPr>
          <p:cNvPr id="27" name="Espace réservé du texte 70">
            <a:extLst>
              <a:ext uri="{FF2B5EF4-FFF2-40B4-BE49-F238E27FC236}">
                <a16:creationId xmlns:a16="http://schemas.microsoft.com/office/drawing/2014/main" id="{F83A912C-4338-3A34-A6EA-AEA709A52BC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12544" y="3399072"/>
            <a:ext cx="1734124" cy="1782440"/>
          </a:xfrm>
        </p:spPr>
        <p:txBody>
          <a:bodyPr>
            <a:normAutofit/>
          </a:bodyPr>
          <a:lstStyle>
            <a:lvl1pPr marL="0" indent="0" algn="l">
              <a:buNone/>
              <a:defRPr sz="11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, vitae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risus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 eu ipsum. </a:t>
            </a:r>
          </a:p>
        </p:txBody>
      </p:sp>
      <p:sp>
        <p:nvSpPr>
          <p:cNvPr id="28" name="Google Shape;162;p20">
            <a:extLst>
              <a:ext uri="{FF2B5EF4-FFF2-40B4-BE49-F238E27FC236}">
                <a16:creationId xmlns:a16="http://schemas.microsoft.com/office/drawing/2014/main" id="{66DC8FEF-C585-64CB-7292-1BA1C45B3AC4}"/>
              </a:ext>
            </a:extLst>
          </p:cNvPr>
          <p:cNvSpPr/>
          <p:nvPr userDrawn="1"/>
        </p:nvSpPr>
        <p:spPr>
          <a:xfrm rot="5400000">
            <a:off x="1516084" y="3015081"/>
            <a:ext cx="166066" cy="1436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" name="Google Shape;162;p20">
            <a:extLst>
              <a:ext uri="{FF2B5EF4-FFF2-40B4-BE49-F238E27FC236}">
                <a16:creationId xmlns:a16="http://schemas.microsoft.com/office/drawing/2014/main" id="{55167C46-C434-5D0A-B70E-3FE8F9CC8929}"/>
              </a:ext>
            </a:extLst>
          </p:cNvPr>
          <p:cNvSpPr/>
          <p:nvPr userDrawn="1"/>
        </p:nvSpPr>
        <p:spPr>
          <a:xfrm rot="5400000">
            <a:off x="3769090" y="3015082"/>
            <a:ext cx="166066" cy="1436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0" name="Google Shape;162;p20">
            <a:extLst>
              <a:ext uri="{FF2B5EF4-FFF2-40B4-BE49-F238E27FC236}">
                <a16:creationId xmlns:a16="http://schemas.microsoft.com/office/drawing/2014/main" id="{74618890-08F8-1E5F-8A4C-6ECD974E4C45}"/>
              </a:ext>
            </a:extLst>
          </p:cNvPr>
          <p:cNvSpPr/>
          <p:nvPr userDrawn="1"/>
        </p:nvSpPr>
        <p:spPr>
          <a:xfrm rot="5400000">
            <a:off x="6003242" y="3015083"/>
            <a:ext cx="166066" cy="1436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162;p20">
            <a:extLst>
              <a:ext uri="{FF2B5EF4-FFF2-40B4-BE49-F238E27FC236}">
                <a16:creationId xmlns:a16="http://schemas.microsoft.com/office/drawing/2014/main" id="{BD71E214-B4A4-64E8-02EF-35410013D734}"/>
              </a:ext>
            </a:extLst>
          </p:cNvPr>
          <p:cNvSpPr/>
          <p:nvPr userDrawn="1"/>
        </p:nvSpPr>
        <p:spPr>
          <a:xfrm rot="5400000">
            <a:off x="8256248" y="3015084"/>
            <a:ext cx="166066" cy="1436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" name="Espace réservé du texte 65">
            <a:extLst>
              <a:ext uri="{FF2B5EF4-FFF2-40B4-BE49-F238E27FC236}">
                <a16:creationId xmlns:a16="http://schemas.microsoft.com/office/drawing/2014/main" id="{EA8FACF4-7082-E50D-D8E2-FB46ACDBA7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06535" y="3003882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33" name="Espace réservé du texte 65">
            <a:extLst>
              <a:ext uri="{FF2B5EF4-FFF2-40B4-BE49-F238E27FC236}">
                <a16:creationId xmlns:a16="http://schemas.microsoft.com/office/drawing/2014/main" id="{6AB3265E-B392-6617-ED44-0BACED097B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50112" y="3003882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34" name="Espace réservé du texte 65">
            <a:extLst>
              <a:ext uri="{FF2B5EF4-FFF2-40B4-BE49-F238E27FC236}">
                <a16:creationId xmlns:a16="http://schemas.microsoft.com/office/drawing/2014/main" id="{3133932A-ED0F-9645-1182-09EA058CAEE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03118" y="3013309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26375-BFD3-A5CD-8A01-A5D5E5D3CA72}"/>
              </a:ext>
            </a:extLst>
          </p:cNvPr>
          <p:cNvSpPr/>
          <p:nvPr userDrawn="1"/>
        </p:nvSpPr>
        <p:spPr>
          <a:xfrm>
            <a:off x="1527285" y="2259402"/>
            <a:ext cx="2253006" cy="4336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7941E0-033B-D8AD-806D-67CCBB8418EC}"/>
              </a:ext>
            </a:extLst>
          </p:cNvPr>
          <p:cNvSpPr/>
          <p:nvPr userDrawn="1"/>
        </p:nvSpPr>
        <p:spPr>
          <a:xfrm>
            <a:off x="3770865" y="2259402"/>
            <a:ext cx="2253006" cy="4336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090542A-EE35-F17A-59CE-AC17E44B3F47}"/>
              </a:ext>
            </a:extLst>
          </p:cNvPr>
          <p:cNvSpPr/>
          <p:nvPr userDrawn="1"/>
        </p:nvSpPr>
        <p:spPr>
          <a:xfrm>
            <a:off x="6014444" y="2259402"/>
            <a:ext cx="2253006" cy="4336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35A0A6-CC51-D8AC-6BFA-15647E09D36B}"/>
              </a:ext>
            </a:extLst>
          </p:cNvPr>
          <p:cNvSpPr/>
          <p:nvPr userDrawn="1"/>
        </p:nvSpPr>
        <p:spPr>
          <a:xfrm>
            <a:off x="8267449" y="2259402"/>
            <a:ext cx="2253006" cy="4336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Espace réservé du texte 65">
            <a:extLst>
              <a:ext uri="{FF2B5EF4-FFF2-40B4-BE49-F238E27FC236}">
                <a16:creationId xmlns:a16="http://schemas.microsoft.com/office/drawing/2014/main" id="{D34C0135-E9FA-AAC5-E787-7904B6A4C4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34675" y="2386390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2015</a:t>
            </a:r>
          </a:p>
        </p:txBody>
      </p:sp>
      <p:sp>
        <p:nvSpPr>
          <p:cNvPr id="40" name="Espace réservé du texte 65">
            <a:extLst>
              <a:ext uri="{FF2B5EF4-FFF2-40B4-BE49-F238E27FC236}">
                <a16:creationId xmlns:a16="http://schemas.microsoft.com/office/drawing/2014/main" id="{43F473FA-76AC-A0F8-251D-3DCD4DD4D08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97108" y="2386390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2019</a:t>
            </a:r>
          </a:p>
        </p:txBody>
      </p:sp>
      <p:sp>
        <p:nvSpPr>
          <p:cNvPr id="41" name="Espace réservé du texte 65">
            <a:extLst>
              <a:ext uri="{FF2B5EF4-FFF2-40B4-BE49-F238E27FC236}">
                <a16:creationId xmlns:a16="http://schemas.microsoft.com/office/drawing/2014/main" id="{5D973C1F-2CE8-D155-EB86-88FADBF9B36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31260" y="2386390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2020</a:t>
            </a:r>
          </a:p>
        </p:txBody>
      </p:sp>
      <p:sp>
        <p:nvSpPr>
          <p:cNvPr id="42" name="Espace réservé du texte 65">
            <a:extLst>
              <a:ext uri="{FF2B5EF4-FFF2-40B4-BE49-F238E27FC236}">
                <a16:creationId xmlns:a16="http://schemas.microsoft.com/office/drawing/2014/main" id="{250C6652-4ACB-F757-8FF1-742A37F56A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484266" y="2395951"/>
            <a:ext cx="1734124" cy="385763"/>
          </a:xfrm>
        </p:spPr>
        <p:txBody>
          <a:bodyPr>
            <a:normAutofit/>
          </a:bodyPr>
          <a:lstStyle>
            <a:lvl1pPr marL="0" indent="0" algn="l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2022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A42DD6E-4BA0-CD9F-3ECF-EE334AB5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41982306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e en ava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pour une image  59">
            <a:extLst>
              <a:ext uri="{FF2B5EF4-FFF2-40B4-BE49-F238E27FC236}">
                <a16:creationId xmlns:a16="http://schemas.microsoft.com/office/drawing/2014/main" id="{53613E78-1F36-616E-13E4-B62CDC9C3E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0972" y="1888760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2" name="Espace réservé pour une image  59">
            <a:extLst>
              <a:ext uri="{FF2B5EF4-FFF2-40B4-BE49-F238E27FC236}">
                <a16:creationId xmlns:a16="http://schemas.microsoft.com/office/drawing/2014/main" id="{91AA8F7E-9E07-44D9-944C-BB5217742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950240" y="1888760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3" name="Espace réservé pour une image  59">
            <a:extLst>
              <a:ext uri="{FF2B5EF4-FFF2-40B4-BE49-F238E27FC236}">
                <a16:creationId xmlns:a16="http://schemas.microsoft.com/office/drawing/2014/main" id="{01144B97-310C-B1BE-BAC8-5E06A1D10F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15265" y="1888760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4" name="Espace réservé pour une image  59">
            <a:extLst>
              <a:ext uri="{FF2B5EF4-FFF2-40B4-BE49-F238E27FC236}">
                <a16:creationId xmlns:a16="http://schemas.microsoft.com/office/drawing/2014/main" id="{FC1B9F29-1806-28B4-124B-CE9C4CA1D2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80290" y="1888760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6D13E604-96B8-45FB-625C-0344878E58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80972" y="4081591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67" name="Espace réservé du texte 65">
            <a:extLst>
              <a:ext uri="{FF2B5EF4-FFF2-40B4-BE49-F238E27FC236}">
                <a16:creationId xmlns:a16="http://schemas.microsoft.com/office/drawing/2014/main" id="{2B0580F0-E8DA-8FC9-96B5-D71238C77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50239" y="4081591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68" name="Espace réservé du texte 65">
            <a:extLst>
              <a:ext uri="{FF2B5EF4-FFF2-40B4-BE49-F238E27FC236}">
                <a16:creationId xmlns:a16="http://schemas.microsoft.com/office/drawing/2014/main" id="{3397217F-E6A0-30A8-0809-034CA9050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5264" y="4081591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69" name="Espace réservé du texte 65">
            <a:extLst>
              <a:ext uri="{FF2B5EF4-FFF2-40B4-BE49-F238E27FC236}">
                <a16:creationId xmlns:a16="http://schemas.microsoft.com/office/drawing/2014/main" id="{DCDDC540-A42E-C4B6-52DE-EA451641D0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96549" y="4081591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71" name="Espace réservé du texte 70">
            <a:extLst>
              <a:ext uri="{FF2B5EF4-FFF2-40B4-BE49-F238E27FC236}">
                <a16:creationId xmlns:a16="http://schemas.microsoft.com/office/drawing/2014/main" id="{1096430D-EB9C-B868-50F1-C80068C43B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80971" y="4570549"/>
            <a:ext cx="1941514" cy="75403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2" name="Espace réservé du texte 70">
            <a:extLst>
              <a:ext uri="{FF2B5EF4-FFF2-40B4-BE49-F238E27FC236}">
                <a16:creationId xmlns:a16="http://schemas.microsoft.com/office/drawing/2014/main" id="{49E4CD64-5477-F6AF-158D-28FE7C355E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50238" y="4570547"/>
            <a:ext cx="1941513" cy="75403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3" name="Espace réservé du texte 70">
            <a:extLst>
              <a:ext uri="{FF2B5EF4-FFF2-40B4-BE49-F238E27FC236}">
                <a16:creationId xmlns:a16="http://schemas.microsoft.com/office/drawing/2014/main" id="{39757443-E4ED-7F2F-EA57-3BF61F47EA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15263" y="4570547"/>
            <a:ext cx="1941513" cy="75403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4" name="Espace réservé du texte 70">
            <a:extLst>
              <a:ext uri="{FF2B5EF4-FFF2-40B4-BE49-F238E27FC236}">
                <a16:creationId xmlns:a16="http://schemas.microsoft.com/office/drawing/2014/main" id="{F829E95B-5BC5-951C-DB19-95BE9696C7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96549" y="4570547"/>
            <a:ext cx="1941513" cy="75403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7" name="Espace réservé du texte 70">
            <a:extLst>
              <a:ext uri="{FF2B5EF4-FFF2-40B4-BE49-F238E27FC236}">
                <a16:creationId xmlns:a16="http://schemas.microsoft.com/office/drawing/2014/main" id="{9457CCB1-4331-C3D4-28D0-9FCDA4B1A9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80971" y="5325368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78" name="Espace réservé du texte 70">
            <a:extLst>
              <a:ext uri="{FF2B5EF4-FFF2-40B4-BE49-F238E27FC236}">
                <a16:creationId xmlns:a16="http://schemas.microsoft.com/office/drawing/2014/main" id="{ABB12940-372E-6AE1-5946-3C5910E54E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50238" y="5325368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79" name="Espace réservé du texte 70">
            <a:extLst>
              <a:ext uri="{FF2B5EF4-FFF2-40B4-BE49-F238E27FC236}">
                <a16:creationId xmlns:a16="http://schemas.microsoft.com/office/drawing/2014/main" id="{E9A8B5D7-9354-2195-D2C6-F0ADD6AC58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22098" y="5334925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80" name="Espace réservé du texte 70">
            <a:extLst>
              <a:ext uri="{FF2B5EF4-FFF2-40B4-BE49-F238E27FC236}">
                <a16:creationId xmlns:a16="http://schemas.microsoft.com/office/drawing/2014/main" id="{666A9F93-5B1C-F2E8-BB3C-A0BDC0F3D92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96548" y="5334925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88" name="Espace réservé de la date 87">
            <a:extLst>
              <a:ext uri="{FF2B5EF4-FFF2-40B4-BE49-F238E27FC236}">
                <a16:creationId xmlns:a16="http://schemas.microsoft.com/office/drawing/2014/main" id="{5A0FAB28-817B-9A03-1EF9-0C99DF9F2540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89" name="Espace réservé du pied de page 88">
            <a:extLst>
              <a:ext uri="{FF2B5EF4-FFF2-40B4-BE49-F238E27FC236}">
                <a16:creationId xmlns:a16="http://schemas.microsoft.com/office/drawing/2014/main" id="{A2D84D0D-AFF6-D1AA-6A4F-4917EEA3469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0" name="Espace réservé du numéro de diapositive 89">
            <a:extLst>
              <a:ext uri="{FF2B5EF4-FFF2-40B4-BE49-F238E27FC236}">
                <a16:creationId xmlns:a16="http://schemas.microsoft.com/office/drawing/2014/main" id="{7C12B2AA-349E-C63D-C5BE-0E745EB633C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cxnSp>
        <p:nvCxnSpPr>
          <p:cNvPr id="91" name="Google Shape;157;p20">
            <a:extLst>
              <a:ext uri="{FF2B5EF4-FFF2-40B4-BE49-F238E27FC236}">
                <a16:creationId xmlns:a16="http://schemas.microsoft.com/office/drawing/2014/main" id="{B3846F5C-B184-73A5-127D-91290F644C55}"/>
              </a:ext>
            </a:extLst>
          </p:cNvPr>
          <p:cNvCxnSpPr>
            <a:cxnSpLocks/>
          </p:cNvCxnSpPr>
          <p:nvPr userDrawn="1"/>
        </p:nvCxnSpPr>
        <p:spPr>
          <a:xfrm>
            <a:off x="1680971" y="4467354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157;p20">
            <a:extLst>
              <a:ext uri="{FF2B5EF4-FFF2-40B4-BE49-F238E27FC236}">
                <a16:creationId xmlns:a16="http://schemas.microsoft.com/office/drawing/2014/main" id="{8E28DC86-D3EB-1A61-54BA-DDA273AC4C6E}"/>
              </a:ext>
            </a:extLst>
          </p:cNvPr>
          <p:cNvCxnSpPr>
            <a:cxnSpLocks/>
          </p:cNvCxnSpPr>
          <p:nvPr userDrawn="1"/>
        </p:nvCxnSpPr>
        <p:spPr>
          <a:xfrm>
            <a:off x="3933977" y="4467354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157;p20">
            <a:extLst>
              <a:ext uri="{FF2B5EF4-FFF2-40B4-BE49-F238E27FC236}">
                <a16:creationId xmlns:a16="http://schemas.microsoft.com/office/drawing/2014/main" id="{D1566A71-40F2-37ED-2197-832191E4EC47}"/>
              </a:ext>
            </a:extLst>
          </p:cNvPr>
          <p:cNvCxnSpPr>
            <a:cxnSpLocks/>
          </p:cNvCxnSpPr>
          <p:nvPr userDrawn="1"/>
        </p:nvCxnSpPr>
        <p:spPr>
          <a:xfrm>
            <a:off x="6196410" y="4467354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6" name="Google Shape;157;p20">
            <a:extLst>
              <a:ext uri="{FF2B5EF4-FFF2-40B4-BE49-F238E27FC236}">
                <a16:creationId xmlns:a16="http://schemas.microsoft.com/office/drawing/2014/main" id="{B2F3211F-D7E6-4FD2-B5F6-1552637DEAA9}"/>
              </a:ext>
            </a:extLst>
          </p:cNvPr>
          <p:cNvCxnSpPr>
            <a:cxnSpLocks/>
          </p:cNvCxnSpPr>
          <p:nvPr userDrawn="1"/>
        </p:nvCxnSpPr>
        <p:spPr>
          <a:xfrm>
            <a:off x="8477697" y="4467354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Titre 96">
            <a:extLst>
              <a:ext uri="{FF2B5EF4-FFF2-40B4-BE49-F238E27FC236}">
                <a16:creationId xmlns:a16="http://schemas.microsoft.com/office/drawing/2014/main" id="{F6171492-D192-3F77-DDFD-43B3BC4A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553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e en ava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pour une image  59">
            <a:extLst>
              <a:ext uri="{FF2B5EF4-FFF2-40B4-BE49-F238E27FC236}">
                <a16:creationId xmlns:a16="http://schemas.microsoft.com/office/drawing/2014/main" id="{53613E78-1F36-616E-13E4-B62CDC9C3E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40468" y="1869906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2" name="Espace réservé pour une image  59">
            <a:extLst>
              <a:ext uri="{FF2B5EF4-FFF2-40B4-BE49-F238E27FC236}">
                <a16:creationId xmlns:a16="http://schemas.microsoft.com/office/drawing/2014/main" id="{91AA8F7E-9E07-44D9-944C-BB5217742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109736" y="1869906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3" name="Espace réservé pour une image  59">
            <a:extLst>
              <a:ext uri="{FF2B5EF4-FFF2-40B4-BE49-F238E27FC236}">
                <a16:creationId xmlns:a16="http://schemas.microsoft.com/office/drawing/2014/main" id="{01144B97-310C-B1BE-BAC8-5E06A1D10F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74761" y="1869906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6D13E604-96B8-45FB-625C-0344878E58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40468" y="4062737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67" name="Espace réservé du texte 65">
            <a:extLst>
              <a:ext uri="{FF2B5EF4-FFF2-40B4-BE49-F238E27FC236}">
                <a16:creationId xmlns:a16="http://schemas.microsoft.com/office/drawing/2014/main" id="{2B0580F0-E8DA-8FC9-96B5-D71238C77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09735" y="4062737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68" name="Espace réservé du texte 65">
            <a:extLst>
              <a:ext uri="{FF2B5EF4-FFF2-40B4-BE49-F238E27FC236}">
                <a16:creationId xmlns:a16="http://schemas.microsoft.com/office/drawing/2014/main" id="{3397217F-E6A0-30A8-0809-034CA9050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74760" y="4062737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71" name="Espace réservé du texte 70">
            <a:extLst>
              <a:ext uri="{FF2B5EF4-FFF2-40B4-BE49-F238E27FC236}">
                <a16:creationId xmlns:a16="http://schemas.microsoft.com/office/drawing/2014/main" id="{1096430D-EB9C-B868-50F1-C80068C43B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40467" y="4551695"/>
            <a:ext cx="1941514" cy="75403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2" name="Espace réservé du texte 70">
            <a:extLst>
              <a:ext uri="{FF2B5EF4-FFF2-40B4-BE49-F238E27FC236}">
                <a16:creationId xmlns:a16="http://schemas.microsoft.com/office/drawing/2014/main" id="{49E4CD64-5477-F6AF-158D-28FE7C355E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09734" y="4551693"/>
            <a:ext cx="1941513" cy="75403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3" name="Espace réservé du texte 70">
            <a:extLst>
              <a:ext uri="{FF2B5EF4-FFF2-40B4-BE49-F238E27FC236}">
                <a16:creationId xmlns:a16="http://schemas.microsoft.com/office/drawing/2014/main" id="{39757443-E4ED-7F2F-EA57-3BF61F47EA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74759" y="4551693"/>
            <a:ext cx="1941513" cy="754038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7" name="Espace réservé du texte 70">
            <a:extLst>
              <a:ext uri="{FF2B5EF4-FFF2-40B4-BE49-F238E27FC236}">
                <a16:creationId xmlns:a16="http://schemas.microsoft.com/office/drawing/2014/main" id="{9457CCB1-4331-C3D4-28D0-9FCDA4B1A9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40467" y="5306514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78" name="Espace réservé du texte 70">
            <a:extLst>
              <a:ext uri="{FF2B5EF4-FFF2-40B4-BE49-F238E27FC236}">
                <a16:creationId xmlns:a16="http://schemas.microsoft.com/office/drawing/2014/main" id="{ABB12940-372E-6AE1-5946-3C5910E54E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09734" y="5306514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79" name="Espace réservé du texte 70">
            <a:extLst>
              <a:ext uri="{FF2B5EF4-FFF2-40B4-BE49-F238E27FC236}">
                <a16:creationId xmlns:a16="http://schemas.microsoft.com/office/drawing/2014/main" id="{E9A8B5D7-9354-2195-D2C6-F0ADD6AC58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381594" y="5316071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88" name="Espace réservé de la date 87">
            <a:extLst>
              <a:ext uri="{FF2B5EF4-FFF2-40B4-BE49-F238E27FC236}">
                <a16:creationId xmlns:a16="http://schemas.microsoft.com/office/drawing/2014/main" id="{5A0FAB28-817B-9A03-1EF9-0C99DF9F2540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89" name="Espace réservé du pied de page 88">
            <a:extLst>
              <a:ext uri="{FF2B5EF4-FFF2-40B4-BE49-F238E27FC236}">
                <a16:creationId xmlns:a16="http://schemas.microsoft.com/office/drawing/2014/main" id="{A2D84D0D-AFF6-D1AA-6A4F-4917EEA3469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0" name="Espace réservé du numéro de diapositive 89">
            <a:extLst>
              <a:ext uri="{FF2B5EF4-FFF2-40B4-BE49-F238E27FC236}">
                <a16:creationId xmlns:a16="http://schemas.microsoft.com/office/drawing/2014/main" id="{7C12B2AA-349E-C63D-C5BE-0E745EB633C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cxnSp>
        <p:nvCxnSpPr>
          <p:cNvPr id="91" name="Google Shape;157;p20">
            <a:extLst>
              <a:ext uri="{FF2B5EF4-FFF2-40B4-BE49-F238E27FC236}">
                <a16:creationId xmlns:a16="http://schemas.microsoft.com/office/drawing/2014/main" id="{B3846F5C-B184-73A5-127D-91290F644C55}"/>
              </a:ext>
            </a:extLst>
          </p:cNvPr>
          <p:cNvCxnSpPr>
            <a:cxnSpLocks/>
          </p:cNvCxnSpPr>
          <p:nvPr userDrawn="1"/>
        </p:nvCxnSpPr>
        <p:spPr>
          <a:xfrm>
            <a:off x="2840467" y="4448500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157;p20">
            <a:extLst>
              <a:ext uri="{FF2B5EF4-FFF2-40B4-BE49-F238E27FC236}">
                <a16:creationId xmlns:a16="http://schemas.microsoft.com/office/drawing/2014/main" id="{8E28DC86-D3EB-1A61-54BA-DDA273AC4C6E}"/>
              </a:ext>
            </a:extLst>
          </p:cNvPr>
          <p:cNvCxnSpPr>
            <a:cxnSpLocks/>
          </p:cNvCxnSpPr>
          <p:nvPr userDrawn="1"/>
        </p:nvCxnSpPr>
        <p:spPr>
          <a:xfrm>
            <a:off x="5093473" y="4448500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" name="Google Shape;157;p20">
            <a:extLst>
              <a:ext uri="{FF2B5EF4-FFF2-40B4-BE49-F238E27FC236}">
                <a16:creationId xmlns:a16="http://schemas.microsoft.com/office/drawing/2014/main" id="{D1566A71-40F2-37ED-2197-832191E4EC47}"/>
              </a:ext>
            </a:extLst>
          </p:cNvPr>
          <p:cNvCxnSpPr>
            <a:cxnSpLocks/>
          </p:cNvCxnSpPr>
          <p:nvPr userDrawn="1"/>
        </p:nvCxnSpPr>
        <p:spPr>
          <a:xfrm>
            <a:off x="7355906" y="4448500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itre 2">
            <a:extLst>
              <a:ext uri="{FF2B5EF4-FFF2-40B4-BE49-F238E27FC236}">
                <a16:creationId xmlns:a16="http://schemas.microsoft.com/office/drawing/2014/main" id="{D770E375-40A9-FE67-75A5-D56463906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8245539" cy="130456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87161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e en ava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space réservé pour une image  59">
            <a:extLst>
              <a:ext uri="{FF2B5EF4-FFF2-40B4-BE49-F238E27FC236}">
                <a16:creationId xmlns:a16="http://schemas.microsoft.com/office/drawing/2014/main" id="{53613E78-1F36-616E-13E4-B62CDC9C3E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000983" y="1869906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2" name="Espace réservé pour une image  59">
            <a:extLst>
              <a:ext uri="{FF2B5EF4-FFF2-40B4-BE49-F238E27FC236}">
                <a16:creationId xmlns:a16="http://schemas.microsoft.com/office/drawing/2014/main" id="{91AA8F7E-9E07-44D9-944C-BB52177422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0251" y="1869906"/>
            <a:ext cx="1941513" cy="188595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6D13E604-96B8-45FB-625C-0344878E58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00983" y="4062737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67" name="Espace réservé du texte 65">
            <a:extLst>
              <a:ext uri="{FF2B5EF4-FFF2-40B4-BE49-F238E27FC236}">
                <a16:creationId xmlns:a16="http://schemas.microsoft.com/office/drawing/2014/main" id="{2B0580F0-E8DA-8FC9-96B5-D71238C77F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250" y="4062737"/>
            <a:ext cx="1941513" cy="385763"/>
          </a:xfrm>
        </p:spPr>
        <p:txBody>
          <a:bodyPr>
            <a:normAutofit/>
          </a:bodyPr>
          <a:lstStyle>
            <a:lvl1pPr marL="0" indent="0" algn="ctr">
              <a:buNone/>
              <a:defRPr sz="16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71" name="Espace réservé du texte 70">
            <a:extLst>
              <a:ext uri="{FF2B5EF4-FFF2-40B4-BE49-F238E27FC236}">
                <a16:creationId xmlns:a16="http://schemas.microsoft.com/office/drawing/2014/main" id="{1096430D-EB9C-B868-50F1-C80068C43B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00982" y="4551695"/>
            <a:ext cx="1941514" cy="754036"/>
          </a:xfrm>
        </p:spPr>
        <p:txBody>
          <a:bodyPr>
            <a:normAutofit/>
          </a:bodyPr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2" name="Espace réservé du texte 70">
            <a:extLst>
              <a:ext uri="{FF2B5EF4-FFF2-40B4-BE49-F238E27FC236}">
                <a16:creationId xmlns:a16="http://schemas.microsoft.com/office/drawing/2014/main" id="{49E4CD64-5477-F6AF-158D-28FE7C355E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0249" y="4551693"/>
            <a:ext cx="1941513" cy="75403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 err="1"/>
              <a:t>consectetur</a:t>
            </a:r>
            <a:endParaRPr lang="fr-FR" dirty="0"/>
          </a:p>
        </p:txBody>
      </p:sp>
      <p:sp>
        <p:nvSpPr>
          <p:cNvPr id="77" name="Espace réservé du texte 70">
            <a:extLst>
              <a:ext uri="{FF2B5EF4-FFF2-40B4-BE49-F238E27FC236}">
                <a16:creationId xmlns:a16="http://schemas.microsoft.com/office/drawing/2014/main" id="{9457CCB1-4331-C3D4-28D0-9FCDA4B1A91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000982" y="5306514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78" name="Espace réservé du texte 70">
            <a:extLst>
              <a:ext uri="{FF2B5EF4-FFF2-40B4-BE49-F238E27FC236}">
                <a16:creationId xmlns:a16="http://schemas.microsoft.com/office/drawing/2014/main" id="{ABB12940-372E-6AE1-5946-3C5910E54E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70249" y="5306514"/>
            <a:ext cx="1941514" cy="358088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+123 456 789</a:t>
            </a:r>
          </a:p>
        </p:txBody>
      </p:sp>
      <p:sp>
        <p:nvSpPr>
          <p:cNvPr id="88" name="Espace réservé de la date 87">
            <a:extLst>
              <a:ext uri="{FF2B5EF4-FFF2-40B4-BE49-F238E27FC236}">
                <a16:creationId xmlns:a16="http://schemas.microsoft.com/office/drawing/2014/main" id="{5A0FAB28-817B-9A03-1EF9-0C99DF9F2540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89" name="Espace réservé du pied de page 88">
            <a:extLst>
              <a:ext uri="{FF2B5EF4-FFF2-40B4-BE49-F238E27FC236}">
                <a16:creationId xmlns:a16="http://schemas.microsoft.com/office/drawing/2014/main" id="{A2D84D0D-AFF6-D1AA-6A4F-4917EEA3469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0" name="Espace réservé du numéro de diapositive 89">
            <a:extLst>
              <a:ext uri="{FF2B5EF4-FFF2-40B4-BE49-F238E27FC236}">
                <a16:creationId xmlns:a16="http://schemas.microsoft.com/office/drawing/2014/main" id="{7C12B2AA-349E-C63D-C5BE-0E745EB633C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cxnSp>
        <p:nvCxnSpPr>
          <p:cNvPr id="91" name="Google Shape;157;p20">
            <a:extLst>
              <a:ext uri="{FF2B5EF4-FFF2-40B4-BE49-F238E27FC236}">
                <a16:creationId xmlns:a16="http://schemas.microsoft.com/office/drawing/2014/main" id="{B3846F5C-B184-73A5-127D-91290F644C55}"/>
              </a:ext>
            </a:extLst>
          </p:cNvPr>
          <p:cNvCxnSpPr>
            <a:cxnSpLocks/>
          </p:cNvCxnSpPr>
          <p:nvPr userDrawn="1"/>
        </p:nvCxnSpPr>
        <p:spPr>
          <a:xfrm>
            <a:off x="4000982" y="4448500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157;p20">
            <a:extLst>
              <a:ext uri="{FF2B5EF4-FFF2-40B4-BE49-F238E27FC236}">
                <a16:creationId xmlns:a16="http://schemas.microsoft.com/office/drawing/2014/main" id="{8E28DC86-D3EB-1A61-54BA-DDA273AC4C6E}"/>
              </a:ext>
            </a:extLst>
          </p:cNvPr>
          <p:cNvCxnSpPr>
            <a:cxnSpLocks/>
          </p:cNvCxnSpPr>
          <p:nvPr userDrawn="1"/>
        </p:nvCxnSpPr>
        <p:spPr>
          <a:xfrm>
            <a:off x="6253988" y="4448500"/>
            <a:ext cx="1941514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itre 2">
            <a:extLst>
              <a:ext uri="{FF2B5EF4-FFF2-40B4-BE49-F238E27FC236}">
                <a16:creationId xmlns:a16="http://schemas.microsoft.com/office/drawing/2014/main" id="{D770E375-40A9-FE67-75A5-D56463906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8245539" cy="130456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64008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ous-titre 2">
            <a:extLst>
              <a:ext uri="{FF2B5EF4-FFF2-40B4-BE49-F238E27FC236}">
                <a16:creationId xmlns:a16="http://schemas.microsoft.com/office/drawing/2014/main" id="{EE147119-CE5B-6FDD-B8AC-FC2646EB8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66" y="1280201"/>
            <a:ext cx="3714487" cy="45404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Wingdings" pitchFamily="2" charset="2"/>
              <a:buNone/>
              <a:defRPr sz="1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85CC99-9715-6FED-E3D3-4CAC710789D1}"/>
              </a:ext>
            </a:extLst>
          </p:cNvPr>
          <p:cNvSpPr>
            <a:spLocks noChangeAspect="1"/>
          </p:cNvSpPr>
          <p:nvPr userDrawn="1"/>
        </p:nvSpPr>
        <p:spPr>
          <a:xfrm>
            <a:off x="4985389" y="1650094"/>
            <a:ext cx="1922322" cy="1226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 descr="Monde contour">
            <a:extLst>
              <a:ext uri="{FF2B5EF4-FFF2-40B4-BE49-F238E27FC236}">
                <a16:creationId xmlns:a16="http://schemas.microsoft.com/office/drawing/2014/main" id="{9A6B0FC3-C3A1-E16A-9F0D-28163492DF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8396" y="1842182"/>
            <a:ext cx="914401" cy="9144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0795B94-7E81-4801-C592-573105EC1F26}"/>
              </a:ext>
            </a:extLst>
          </p:cNvPr>
          <p:cNvSpPr>
            <a:spLocks noChangeAspect="1"/>
          </p:cNvSpPr>
          <p:nvPr userDrawn="1"/>
        </p:nvSpPr>
        <p:spPr>
          <a:xfrm>
            <a:off x="6903961" y="1650093"/>
            <a:ext cx="1922322" cy="12261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F9F177-4F33-5048-2E9D-106CE77BC83B}"/>
              </a:ext>
            </a:extLst>
          </p:cNvPr>
          <p:cNvSpPr>
            <a:spLocks noChangeAspect="1"/>
          </p:cNvSpPr>
          <p:nvPr userDrawn="1"/>
        </p:nvSpPr>
        <p:spPr>
          <a:xfrm>
            <a:off x="8822533" y="1650090"/>
            <a:ext cx="1922322" cy="12261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Graphique 11" descr="Livre ouvert contour">
            <a:extLst>
              <a:ext uri="{FF2B5EF4-FFF2-40B4-BE49-F238E27FC236}">
                <a16:creationId xmlns:a16="http://schemas.microsoft.com/office/drawing/2014/main" id="{BE060D9E-4133-88B7-CFDB-2E448D3B2A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7923" y="1838810"/>
            <a:ext cx="914401" cy="914401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7E33129-B414-03A7-7C6E-9C94A72833C5}"/>
              </a:ext>
            </a:extLst>
          </p:cNvPr>
          <p:cNvSpPr>
            <a:spLocks noChangeAspect="1"/>
          </p:cNvSpPr>
          <p:nvPr userDrawn="1"/>
        </p:nvSpPr>
        <p:spPr>
          <a:xfrm>
            <a:off x="4985248" y="2876220"/>
            <a:ext cx="1922322" cy="12261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FB882A-4386-B81D-81C6-C27A7435D245}"/>
              </a:ext>
            </a:extLst>
          </p:cNvPr>
          <p:cNvSpPr>
            <a:spLocks noChangeAspect="1"/>
          </p:cNvSpPr>
          <p:nvPr userDrawn="1"/>
        </p:nvSpPr>
        <p:spPr>
          <a:xfrm>
            <a:off x="6903961" y="2876219"/>
            <a:ext cx="1922322" cy="1226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97FF0B-6FFD-009D-225F-4F80D2556AA7}"/>
              </a:ext>
            </a:extLst>
          </p:cNvPr>
          <p:cNvSpPr>
            <a:spLocks noChangeAspect="1"/>
          </p:cNvSpPr>
          <p:nvPr userDrawn="1"/>
        </p:nvSpPr>
        <p:spPr>
          <a:xfrm>
            <a:off x="8823598" y="2876219"/>
            <a:ext cx="1922322" cy="12261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21E193-879E-63BD-3DEC-14A555D7494D}"/>
              </a:ext>
            </a:extLst>
          </p:cNvPr>
          <p:cNvSpPr>
            <a:spLocks noChangeAspect="1"/>
          </p:cNvSpPr>
          <p:nvPr userDrawn="1"/>
        </p:nvSpPr>
        <p:spPr>
          <a:xfrm>
            <a:off x="4985998" y="4102347"/>
            <a:ext cx="1922322" cy="12261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6359A95-C7E0-D7D3-BC49-34F32145DF4D}"/>
              </a:ext>
            </a:extLst>
          </p:cNvPr>
          <p:cNvSpPr>
            <a:spLocks noChangeAspect="1"/>
          </p:cNvSpPr>
          <p:nvPr userDrawn="1"/>
        </p:nvSpPr>
        <p:spPr>
          <a:xfrm>
            <a:off x="6904798" y="4102346"/>
            <a:ext cx="1922322" cy="12261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01649C-C954-C9C6-4E1D-320D8633F244}"/>
              </a:ext>
            </a:extLst>
          </p:cNvPr>
          <p:cNvSpPr>
            <a:spLocks noChangeAspect="1"/>
          </p:cNvSpPr>
          <p:nvPr userDrawn="1"/>
        </p:nvSpPr>
        <p:spPr>
          <a:xfrm>
            <a:off x="8823598" y="4102342"/>
            <a:ext cx="1922322" cy="12261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4" name="Graphique 23" descr="Toque d'étudiant contour">
            <a:extLst>
              <a:ext uri="{FF2B5EF4-FFF2-40B4-BE49-F238E27FC236}">
                <a16:creationId xmlns:a16="http://schemas.microsoft.com/office/drawing/2014/main" id="{FA4A1945-65B9-0519-DC5B-DC1B4F8B855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32714" y="3041636"/>
            <a:ext cx="914401" cy="914401"/>
          </a:xfrm>
          <a:prstGeom prst="rect">
            <a:avLst/>
          </a:prstGeom>
        </p:spPr>
      </p:pic>
      <p:pic>
        <p:nvPicPr>
          <p:cNvPr id="26" name="Graphique 25" descr="Mathématiques contour">
            <a:extLst>
              <a:ext uri="{FF2B5EF4-FFF2-40B4-BE49-F238E27FC236}">
                <a16:creationId xmlns:a16="http://schemas.microsoft.com/office/drawing/2014/main" id="{FF8554C1-534E-6D20-9842-85148CA0E22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37450" y="4249211"/>
            <a:ext cx="914401" cy="914401"/>
          </a:xfrm>
          <a:prstGeom prst="rect">
            <a:avLst/>
          </a:prstGeom>
        </p:spPr>
      </p:pic>
      <p:pic>
        <p:nvPicPr>
          <p:cNvPr id="28" name="Graphique 27" descr="Document contour">
            <a:extLst>
              <a:ext uri="{FF2B5EF4-FFF2-40B4-BE49-F238E27FC236}">
                <a16:creationId xmlns:a16="http://schemas.microsoft.com/office/drawing/2014/main" id="{CCAAC4F1-F6DC-908C-A8C3-6B0B98AFDD0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07923" y="4225359"/>
            <a:ext cx="914401" cy="914401"/>
          </a:xfrm>
          <a:prstGeom prst="rect">
            <a:avLst/>
          </a:prstGeom>
        </p:spPr>
      </p:pic>
      <p:pic>
        <p:nvPicPr>
          <p:cNvPr id="30" name="Graphique 29" descr="Globe contour">
            <a:extLst>
              <a:ext uri="{FF2B5EF4-FFF2-40B4-BE49-F238E27FC236}">
                <a16:creationId xmlns:a16="http://schemas.microsoft.com/office/drawing/2014/main" id="{18D5B1A9-3199-FD89-F58B-49EB9EDED3E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07923" y="2999233"/>
            <a:ext cx="914401" cy="914401"/>
          </a:xfrm>
          <a:prstGeom prst="rect">
            <a:avLst/>
          </a:prstGeom>
        </p:spPr>
      </p:pic>
      <p:pic>
        <p:nvPicPr>
          <p:cNvPr id="32" name="Graphique 31" descr="Banque contour">
            <a:extLst>
              <a:ext uri="{FF2B5EF4-FFF2-40B4-BE49-F238E27FC236}">
                <a16:creationId xmlns:a16="http://schemas.microsoft.com/office/drawing/2014/main" id="{39146051-431E-0F5F-2981-378ACD87078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78396" y="3032085"/>
            <a:ext cx="914401" cy="914401"/>
          </a:xfrm>
          <a:prstGeom prst="rect">
            <a:avLst/>
          </a:prstGeom>
        </p:spPr>
      </p:pic>
      <p:sp>
        <p:nvSpPr>
          <p:cNvPr id="33" name="Google Shape;162;p20">
            <a:extLst>
              <a:ext uri="{FF2B5EF4-FFF2-40B4-BE49-F238E27FC236}">
                <a16:creationId xmlns:a16="http://schemas.microsoft.com/office/drawing/2014/main" id="{74AB8E63-1115-1984-EE0E-9B0E02C9F4A1}"/>
              </a:ext>
            </a:extLst>
          </p:cNvPr>
          <p:cNvSpPr/>
          <p:nvPr userDrawn="1"/>
        </p:nvSpPr>
        <p:spPr>
          <a:xfrm rot="5400000">
            <a:off x="4585961" y="4612463"/>
            <a:ext cx="280200" cy="2424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162;p20">
            <a:extLst>
              <a:ext uri="{FF2B5EF4-FFF2-40B4-BE49-F238E27FC236}">
                <a16:creationId xmlns:a16="http://schemas.microsoft.com/office/drawing/2014/main" id="{CF981088-F02F-110C-490A-02DC8E02DD6B}"/>
              </a:ext>
            </a:extLst>
          </p:cNvPr>
          <p:cNvSpPr/>
          <p:nvPr userDrawn="1"/>
        </p:nvSpPr>
        <p:spPr>
          <a:xfrm rot="16200000">
            <a:off x="10860475" y="2141958"/>
            <a:ext cx="280200" cy="242400"/>
          </a:xfrm>
          <a:prstGeom prst="triangle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30E20D9F-A7B9-D3D8-7B1B-79D7AA4F4948}"/>
              </a:ext>
            </a:extLst>
          </p:cNvPr>
          <p:cNvSpPr>
            <a:spLocks noGrp="1" noChangeAspect="1"/>
          </p:cNvSpPr>
          <p:nvPr>
            <p:ph type="body" sz="quarter" idx="10" hasCustomPrompt="1"/>
          </p:nvPr>
        </p:nvSpPr>
        <p:spPr>
          <a:xfrm>
            <a:off x="8818927" y="1935390"/>
            <a:ext cx="1915112" cy="345517"/>
          </a:xfrm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5.710</a:t>
            </a: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09DBD60A-9E07-B777-4939-AB3C8EF5B0BD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>
          <a:xfrm>
            <a:off x="8818926" y="2380111"/>
            <a:ext cx="1915112" cy="3254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Staff </a:t>
            </a:r>
            <a:r>
              <a:rPr lang="fr-FR" dirty="0" err="1"/>
              <a:t>members</a:t>
            </a:r>
            <a:endParaRPr lang="fr-FR" dirty="0"/>
          </a:p>
        </p:txBody>
      </p:sp>
      <p:sp>
        <p:nvSpPr>
          <p:cNvPr id="39" name="Espace réservé du texte 35">
            <a:extLst>
              <a:ext uri="{FF2B5EF4-FFF2-40B4-BE49-F238E27FC236}">
                <a16:creationId xmlns:a16="http://schemas.microsoft.com/office/drawing/2014/main" id="{76A1B18B-DF67-E16E-77FE-5BE3ADB3C25C}"/>
              </a:ext>
            </a:extLst>
          </p:cNvPr>
          <p:cNvSpPr>
            <a:spLocks noGrp="1" noChangeAspect="1"/>
          </p:cNvSpPr>
          <p:nvPr>
            <p:ph type="body" sz="quarter" idx="12" hasCustomPrompt="1"/>
          </p:nvPr>
        </p:nvSpPr>
        <p:spPr>
          <a:xfrm>
            <a:off x="4991428" y="4390036"/>
            <a:ext cx="1902757" cy="345517"/>
          </a:xfrm>
        </p:spPr>
        <p:txBody>
          <a:bodyPr>
            <a:noAutofit/>
          </a:bodyPr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25.421</a:t>
            </a:r>
          </a:p>
        </p:txBody>
      </p:sp>
      <p:sp>
        <p:nvSpPr>
          <p:cNvPr id="40" name="Espace réservé du texte 37">
            <a:extLst>
              <a:ext uri="{FF2B5EF4-FFF2-40B4-BE49-F238E27FC236}">
                <a16:creationId xmlns:a16="http://schemas.microsoft.com/office/drawing/2014/main" id="{5A7313C0-8E73-AF11-17E9-FAC15EEAB163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4988996" y="4814322"/>
            <a:ext cx="1909567" cy="3254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err="1"/>
              <a:t>Students</a:t>
            </a:r>
            <a:r>
              <a:rPr lang="fr-FR" dirty="0"/>
              <a:t> and</a:t>
            </a:r>
            <a:br>
              <a:rPr lang="fr-FR" dirty="0"/>
            </a:br>
            <a:r>
              <a:rPr lang="fr-FR" dirty="0"/>
              <a:t>PhD </a:t>
            </a:r>
            <a:r>
              <a:rPr lang="fr-FR" dirty="0" err="1"/>
              <a:t>students</a:t>
            </a:r>
            <a:endParaRPr lang="fr-FR" dirty="0"/>
          </a:p>
        </p:txBody>
      </p:sp>
      <p:cxnSp>
        <p:nvCxnSpPr>
          <p:cNvPr id="43" name="Google Shape;157;p20">
            <a:extLst>
              <a:ext uri="{FF2B5EF4-FFF2-40B4-BE49-F238E27FC236}">
                <a16:creationId xmlns:a16="http://schemas.microsoft.com/office/drawing/2014/main" id="{5D7952C8-6BAD-5F6D-097F-83CDE61962C2}"/>
              </a:ext>
            </a:extLst>
          </p:cNvPr>
          <p:cNvCxnSpPr>
            <a:cxnSpLocks/>
          </p:cNvCxnSpPr>
          <p:nvPr userDrawn="1"/>
        </p:nvCxnSpPr>
        <p:spPr>
          <a:xfrm>
            <a:off x="588297" y="1037356"/>
            <a:ext cx="371595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6C8C81-1787-41BE-7F0B-44F900BA03A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B13FE74-C00D-BB39-4BF2-E32E38059E6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4D072F6-9924-94AC-BB3F-E873124538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D06ED03A-FBDB-778E-EB57-99CFEB6D4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28987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Espace réservé du texte 65">
            <a:extLst>
              <a:ext uri="{FF2B5EF4-FFF2-40B4-BE49-F238E27FC236}">
                <a16:creationId xmlns:a16="http://schemas.microsoft.com/office/drawing/2014/main" id="{6D13E604-96B8-45FB-625C-0344878E58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34675" y="4260645"/>
            <a:ext cx="1734124" cy="385763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71" name="Espace réservé du texte 70">
            <a:extLst>
              <a:ext uri="{FF2B5EF4-FFF2-40B4-BE49-F238E27FC236}">
                <a16:creationId xmlns:a16="http://schemas.microsoft.com/office/drawing/2014/main" id="{1096430D-EB9C-B868-50F1-C80068C43B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34675" y="4655835"/>
            <a:ext cx="1734124" cy="1782440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.</a:t>
            </a:r>
          </a:p>
        </p:txBody>
      </p:sp>
      <p:sp>
        <p:nvSpPr>
          <p:cNvPr id="88" name="Espace réservé de la date 87">
            <a:extLst>
              <a:ext uri="{FF2B5EF4-FFF2-40B4-BE49-F238E27FC236}">
                <a16:creationId xmlns:a16="http://schemas.microsoft.com/office/drawing/2014/main" id="{5A0FAB28-817B-9A03-1EF9-0C99DF9F2540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89" name="Espace réservé du pied de page 88">
            <a:extLst>
              <a:ext uri="{FF2B5EF4-FFF2-40B4-BE49-F238E27FC236}">
                <a16:creationId xmlns:a16="http://schemas.microsoft.com/office/drawing/2014/main" id="{A2D84D0D-AFF6-D1AA-6A4F-4917EEA3469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0" name="Espace réservé du numéro de diapositive 89">
            <a:extLst>
              <a:ext uri="{FF2B5EF4-FFF2-40B4-BE49-F238E27FC236}">
                <a16:creationId xmlns:a16="http://schemas.microsoft.com/office/drawing/2014/main" id="{7C12B2AA-349E-C63D-C5BE-0E745EB633C6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25" name="Espace réservé du texte 70">
            <a:extLst>
              <a:ext uri="{FF2B5EF4-FFF2-40B4-BE49-F238E27FC236}">
                <a16:creationId xmlns:a16="http://schemas.microsoft.com/office/drawing/2014/main" id="{4745B0A3-E24E-3741-4527-2A8F7CD2665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15961" y="4655835"/>
            <a:ext cx="1734124" cy="1782440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.</a:t>
            </a:r>
          </a:p>
        </p:txBody>
      </p:sp>
      <p:sp>
        <p:nvSpPr>
          <p:cNvPr id="26" name="Espace réservé du texte 70">
            <a:extLst>
              <a:ext uri="{FF2B5EF4-FFF2-40B4-BE49-F238E27FC236}">
                <a16:creationId xmlns:a16="http://schemas.microsoft.com/office/drawing/2014/main" id="{C63762C1-52A9-53AB-3387-4A209C76E1E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0111" y="4655835"/>
            <a:ext cx="1734124" cy="1782440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, vitae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risus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 eu ipsum. </a:t>
            </a:r>
          </a:p>
        </p:txBody>
      </p:sp>
      <p:sp>
        <p:nvSpPr>
          <p:cNvPr id="27" name="Espace réservé du texte 70">
            <a:extLst>
              <a:ext uri="{FF2B5EF4-FFF2-40B4-BE49-F238E27FC236}">
                <a16:creationId xmlns:a16="http://schemas.microsoft.com/office/drawing/2014/main" id="{F83A912C-4338-3A34-A6EA-AEA709A52BC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97538" y="4655835"/>
            <a:ext cx="1734124" cy="1782440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r>
              <a:rPr lang="fr-FR" dirty="0"/>
              <a:t>, </a:t>
            </a:r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r>
              <a:rPr lang="fr-FR" dirty="0"/>
              <a:t>. </a:t>
            </a:r>
            <a:r>
              <a:rPr lang="fr-FR" dirty="0" err="1"/>
              <a:t>Mauris</a:t>
            </a:r>
            <a:r>
              <a:rPr lang="fr-FR" dirty="0"/>
              <a:t> </a:t>
            </a:r>
            <a:r>
              <a:rPr lang="fr-FR" dirty="0" err="1"/>
              <a:t>consectetur</a:t>
            </a:r>
            <a:r>
              <a:rPr lang="fr-FR" dirty="0"/>
              <a:t>, </a:t>
            </a:r>
            <a:r>
              <a:rPr lang="fr-FR" dirty="0" err="1"/>
              <a:t>quam</a:t>
            </a:r>
            <a:r>
              <a:rPr lang="fr-FR" dirty="0"/>
              <a:t> at </a:t>
            </a:r>
            <a:r>
              <a:rPr lang="fr-FR" dirty="0" err="1"/>
              <a:t>sagittis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, ex </a:t>
            </a:r>
            <a:r>
              <a:rPr lang="fr-FR" dirty="0" err="1"/>
              <a:t>justo</a:t>
            </a:r>
            <a:r>
              <a:rPr lang="fr-FR" dirty="0"/>
              <a:t> </a:t>
            </a:r>
            <a:r>
              <a:rPr lang="fr-FR" dirty="0" err="1"/>
              <a:t>luctus</a:t>
            </a:r>
            <a:r>
              <a:rPr lang="fr-FR" dirty="0"/>
              <a:t> </a:t>
            </a:r>
            <a:r>
              <a:rPr lang="fr-FR" dirty="0" err="1"/>
              <a:t>arcu</a:t>
            </a:r>
            <a:r>
              <a:rPr lang="fr-FR" dirty="0"/>
              <a:t>, vitae </a:t>
            </a:r>
            <a:r>
              <a:rPr lang="fr-FR" dirty="0" err="1"/>
              <a:t>tempor</a:t>
            </a:r>
            <a:r>
              <a:rPr lang="fr-FR" dirty="0"/>
              <a:t> </a:t>
            </a:r>
            <a:r>
              <a:rPr lang="fr-FR" dirty="0" err="1"/>
              <a:t>risus</a:t>
            </a:r>
            <a:r>
              <a:rPr lang="fr-FR" dirty="0"/>
              <a:t> </a:t>
            </a:r>
            <a:r>
              <a:rPr lang="fr-FR" dirty="0" err="1"/>
              <a:t>odio</a:t>
            </a:r>
            <a:r>
              <a:rPr lang="fr-FR" dirty="0"/>
              <a:t> eu ipsum. </a:t>
            </a:r>
          </a:p>
        </p:txBody>
      </p:sp>
      <p:sp>
        <p:nvSpPr>
          <p:cNvPr id="32" name="Espace réservé du texte 65">
            <a:extLst>
              <a:ext uri="{FF2B5EF4-FFF2-40B4-BE49-F238E27FC236}">
                <a16:creationId xmlns:a16="http://schemas.microsoft.com/office/drawing/2014/main" id="{EA8FACF4-7082-E50D-D8E2-FB46ACDBA7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06535" y="4260645"/>
            <a:ext cx="1734124" cy="385763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33" name="Espace réservé du texte 65">
            <a:extLst>
              <a:ext uri="{FF2B5EF4-FFF2-40B4-BE49-F238E27FC236}">
                <a16:creationId xmlns:a16="http://schemas.microsoft.com/office/drawing/2014/main" id="{6AB3265E-B392-6617-ED44-0BACED097B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50112" y="4260645"/>
            <a:ext cx="1734124" cy="385763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34" name="Espace réservé du texte 65">
            <a:extLst>
              <a:ext uri="{FF2B5EF4-FFF2-40B4-BE49-F238E27FC236}">
                <a16:creationId xmlns:a16="http://schemas.microsoft.com/office/drawing/2014/main" id="{3133932A-ED0F-9645-1182-09EA058CAEE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03118" y="4270072"/>
            <a:ext cx="1734124" cy="385763"/>
          </a:xfrm>
        </p:spPr>
        <p:txBody>
          <a:bodyPr>
            <a:normAutofit/>
          </a:bodyPr>
          <a:lstStyle>
            <a:lvl1pPr marL="0" indent="0" algn="ctr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fr-FR" dirty="0"/>
              <a:t>Lorem ipsum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5626375-BFD3-A5CD-8A01-A5D5E5D3CA72}"/>
              </a:ext>
            </a:extLst>
          </p:cNvPr>
          <p:cNvSpPr/>
          <p:nvPr userDrawn="1"/>
        </p:nvSpPr>
        <p:spPr>
          <a:xfrm rot="5400000">
            <a:off x="1883166" y="3582033"/>
            <a:ext cx="622540" cy="2690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7941E0-033B-D8AD-806D-67CCBB8418EC}"/>
              </a:ext>
            </a:extLst>
          </p:cNvPr>
          <p:cNvSpPr/>
          <p:nvPr userDrawn="1"/>
        </p:nvSpPr>
        <p:spPr>
          <a:xfrm rot="5400000">
            <a:off x="2055276" y="3482662"/>
            <a:ext cx="816055" cy="2690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090542A-EE35-F17A-59CE-AC17E44B3F47}"/>
              </a:ext>
            </a:extLst>
          </p:cNvPr>
          <p:cNvSpPr/>
          <p:nvPr userDrawn="1"/>
        </p:nvSpPr>
        <p:spPr>
          <a:xfrm rot="5400000">
            <a:off x="2071391" y="3238411"/>
            <a:ext cx="1304559" cy="269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A35A0A6-CC51-D8AC-6BFA-15647E09D36B}"/>
              </a:ext>
            </a:extLst>
          </p:cNvPr>
          <p:cNvSpPr/>
          <p:nvPr userDrawn="1"/>
        </p:nvSpPr>
        <p:spPr>
          <a:xfrm rot="5400000">
            <a:off x="2222427" y="3119771"/>
            <a:ext cx="1541839" cy="269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EA42DD6E-4BA0-CD9F-3ECF-EE334AB5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5C13B8A-213D-77B6-7A13-181A00DE2623}"/>
              </a:ext>
            </a:extLst>
          </p:cNvPr>
          <p:cNvSpPr/>
          <p:nvPr userDrawn="1"/>
        </p:nvSpPr>
        <p:spPr>
          <a:xfrm rot="5400000">
            <a:off x="4130665" y="3582033"/>
            <a:ext cx="622540" cy="2690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BC17C7-BD45-28EF-7A0C-EDDAB4294D33}"/>
              </a:ext>
            </a:extLst>
          </p:cNvPr>
          <p:cNvSpPr/>
          <p:nvPr userDrawn="1"/>
        </p:nvSpPr>
        <p:spPr>
          <a:xfrm rot="5400000">
            <a:off x="4168447" y="3348335"/>
            <a:ext cx="1084709" cy="2690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DDA95C4-6A86-9D01-FBE2-9D023C382D87}"/>
              </a:ext>
            </a:extLst>
          </p:cNvPr>
          <p:cNvSpPr/>
          <p:nvPr userDrawn="1"/>
        </p:nvSpPr>
        <p:spPr>
          <a:xfrm rot="5400000">
            <a:off x="4544317" y="3463838"/>
            <a:ext cx="853704" cy="269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C9977D-F7CB-35C5-C577-44233BF9DF85}"/>
              </a:ext>
            </a:extLst>
          </p:cNvPr>
          <p:cNvSpPr/>
          <p:nvPr userDrawn="1"/>
        </p:nvSpPr>
        <p:spPr>
          <a:xfrm rot="5400000">
            <a:off x="4588564" y="3238410"/>
            <a:ext cx="1304561" cy="269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3D73C61-634F-F068-F820-55AB7F001524}"/>
              </a:ext>
            </a:extLst>
          </p:cNvPr>
          <p:cNvSpPr/>
          <p:nvPr userDrawn="1"/>
        </p:nvSpPr>
        <p:spPr>
          <a:xfrm rot="5400000">
            <a:off x="6078396" y="3272640"/>
            <a:ext cx="1241326" cy="2690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F572892-B0DB-7CCF-869B-A1828F743864}"/>
              </a:ext>
            </a:extLst>
          </p:cNvPr>
          <p:cNvSpPr/>
          <p:nvPr userDrawn="1"/>
        </p:nvSpPr>
        <p:spPr>
          <a:xfrm rot="5400000">
            <a:off x="6719141" y="3641905"/>
            <a:ext cx="497568" cy="2690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92EBEE-2D55-61AD-A917-68A9AF011403}"/>
              </a:ext>
            </a:extLst>
          </p:cNvPr>
          <p:cNvSpPr/>
          <p:nvPr userDrawn="1"/>
        </p:nvSpPr>
        <p:spPr>
          <a:xfrm rot="5400000">
            <a:off x="6851975" y="3514372"/>
            <a:ext cx="752636" cy="269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4DDFB88-474B-CAED-E663-C4ACAEEB63A3}"/>
              </a:ext>
            </a:extLst>
          </p:cNvPr>
          <p:cNvSpPr/>
          <p:nvPr userDrawn="1"/>
        </p:nvSpPr>
        <p:spPr>
          <a:xfrm rot="5400000">
            <a:off x="6955613" y="3348336"/>
            <a:ext cx="1084709" cy="269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2F4F689-80C8-49D9-931F-350A12D72773}"/>
              </a:ext>
            </a:extLst>
          </p:cNvPr>
          <p:cNvSpPr/>
          <p:nvPr userDrawn="1"/>
        </p:nvSpPr>
        <p:spPr>
          <a:xfrm rot="5400000">
            <a:off x="8758489" y="3700421"/>
            <a:ext cx="385763" cy="2690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8D64C5B-5B72-FC40-3C20-68569A3C6254}"/>
              </a:ext>
            </a:extLst>
          </p:cNvPr>
          <p:cNvSpPr/>
          <p:nvPr userDrawn="1"/>
        </p:nvSpPr>
        <p:spPr>
          <a:xfrm rot="5400000">
            <a:off x="8910274" y="3580727"/>
            <a:ext cx="619925" cy="2690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D17AD22-4CA9-B8DA-0C12-3EF00EE9696B}"/>
              </a:ext>
            </a:extLst>
          </p:cNvPr>
          <p:cNvSpPr/>
          <p:nvPr userDrawn="1"/>
        </p:nvSpPr>
        <p:spPr>
          <a:xfrm rot="5400000">
            <a:off x="9015253" y="3425339"/>
            <a:ext cx="930703" cy="269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2C9E9DA-37F8-1FDC-4175-C0923FE86F93}"/>
              </a:ext>
            </a:extLst>
          </p:cNvPr>
          <p:cNvSpPr/>
          <p:nvPr userDrawn="1"/>
        </p:nvSpPr>
        <p:spPr>
          <a:xfrm rot="5400000">
            <a:off x="9207925" y="3348336"/>
            <a:ext cx="1084709" cy="2690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7250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705F5-DF63-5C4C-BA36-0A550739B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093" y="1773043"/>
            <a:ext cx="6104959" cy="4500757"/>
          </a:xfrm>
          <a:prstGeom prst="rect">
            <a:avLst/>
          </a:prstGeo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A2CFD0-D9DE-BB10-FEED-3E4AE00B9793}"/>
              </a:ext>
            </a:extLst>
          </p:cNvPr>
          <p:cNvSpPr txBox="1"/>
          <p:nvPr userDrawn="1"/>
        </p:nvSpPr>
        <p:spPr>
          <a:xfrm>
            <a:off x="294290" y="64218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64EADBC-B6A2-70DA-D605-25A7BDDEA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67609-F87E-5348-B15E-2C77BD1EE49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E3573B8-7320-5036-4D61-777146D1C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B393512A-FBBB-6C7C-953D-8A236385F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cxnSp>
        <p:nvCxnSpPr>
          <p:cNvPr id="15" name="Google Shape;157;p20">
            <a:extLst>
              <a:ext uri="{FF2B5EF4-FFF2-40B4-BE49-F238E27FC236}">
                <a16:creationId xmlns:a16="http://schemas.microsoft.com/office/drawing/2014/main" id="{5B8BDEC8-A9F5-A7DB-08D2-4CC01B54EC8D}"/>
              </a:ext>
            </a:extLst>
          </p:cNvPr>
          <p:cNvCxnSpPr>
            <a:cxnSpLocks/>
          </p:cNvCxnSpPr>
          <p:nvPr userDrawn="1"/>
        </p:nvCxnSpPr>
        <p:spPr>
          <a:xfrm>
            <a:off x="4318416" y="1737360"/>
            <a:ext cx="0" cy="453644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itre 1">
            <a:extLst>
              <a:ext uri="{FF2B5EF4-FFF2-40B4-BE49-F238E27FC236}">
                <a16:creationId xmlns:a16="http://schemas.microsoft.com/office/drawing/2014/main" id="{CD0A4AD0-ECD9-A688-D217-46C8206E5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1851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triangulaire +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705F5-DF63-5C4C-BA36-0A550739B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093" y="1773043"/>
            <a:ext cx="6104959" cy="4500757"/>
          </a:xfrm>
          <a:prstGeom prst="rect">
            <a:avLst/>
          </a:prstGeo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55D04F7-8C52-0942-8A34-6B994C5C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093" y="508001"/>
            <a:ext cx="6104951" cy="110056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A2CFD0-D9DE-BB10-FEED-3E4AE00B9793}"/>
              </a:ext>
            </a:extLst>
          </p:cNvPr>
          <p:cNvSpPr txBox="1"/>
          <p:nvPr userDrawn="1"/>
        </p:nvSpPr>
        <p:spPr>
          <a:xfrm>
            <a:off x="294290" y="64218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cxnSp>
        <p:nvCxnSpPr>
          <p:cNvPr id="15" name="Google Shape;157;p20">
            <a:extLst>
              <a:ext uri="{FF2B5EF4-FFF2-40B4-BE49-F238E27FC236}">
                <a16:creationId xmlns:a16="http://schemas.microsoft.com/office/drawing/2014/main" id="{5B8BDEC8-A9F5-A7DB-08D2-4CC01B54EC8D}"/>
              </a:ext>
            </a:extLst>
          </p:cNvPr>
          <p:cNvCxnSpPr>
            <a:cxnSpLocks/>
          </p:cNvCxnSpPr>
          <p:nvPr userDrawn="1"/>
        </p:nvCxnSpPr>
        <p:spPr>
          <a:xfrm>
            <a:off x="4318416" y="1737360"/>
            <a:ext cx="0" cy="453644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Espace réservé pour une image  34">
            <a:extLst>
              <a:ext uri="{FF2B5EF4-FFF2-40B4-BE49-F238E27FC236}">
                <a16:creationId xmlns:a16="http://schemas.microsoft.com/office/drawing/2014/main" id="{84D32F74-0A3E-8FE5-EEB6-0E41C176E1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2991" y="-95124"/>
            <a:ext cx="4387787" cy="4971923"/>
          </a:xfrm>
          <a:custGeom>
            <a:avLst/>
            <a:gdLst>
              <a:gd name="connsiteX0" fmla="*/ 0 w 2217390"/>
              <a:gd name="connsiteY0" fmla="*/ 2614311 h 2614311"/>
              <a:gd name="connsiteX1" fmla="*/ 0 w 2217390"/>
              <a:gd name="connsiteY1" fmla="*/ 0 h 2614311"/>
              <a:gd name="connsiteX2" fmla="*/ 2217390 w 2217390"/>
              <a:gd name="connsiteY2" fmla="*/ 2614311 h 2614311"/>
              <a:gd name="connsiteX3" fmla="*/ 0 w 2217390"/>
              <a:gd name="connsiteY3" fmla="*/ 2614311 h 2614311"/>
              <a:gd name="connsiteX0" fmla="*/ 0 w 2217390"/>
              <a:gd name="connsiteY0" fmla="*/ 2583831 h 2583831"/>
              <a:gd name="connsiteX1" fmla="*/ 2194560 w 2217390"/>
              <a:gd name="connsiteY1" fmla="*/ 0 h 2583831"/>
              <a:gd name="connsiteX2" fmla="*/ 2217390 w 2217390"/>
              <a:gd name="connsiteY2" fmla="*/ 2583831 h 2583831"/>
              <a:gd name="connsiteX3" fmla="*/ 0 w 2217390"/>
              <a:gd name="connsiteY3" fmla="*/ 2583831 h 2583831"/>
              <a:gd name="connsiteX0" fmla="*/ 0 w 2197070"/>
              <a:gd name="connsiteY0" fmla="*/ 1283351 h 2583831"/>
              <a:gd name="connsiteX1" fmla="*/ 2174240 w 2197070"/>
              <a:gd name="connsiteY1" fmla="*/ 0 h 2583831"/>
              <a:gd name="connsiteX2" fmla="*/ 2197070 w 2197070"/>
              <a:gd name="connsiteY2" fmla="*/ 2583831 h 2583831"/>
              <a:gd name="connsiteX3" fmla="*/ 0 w 2197070"/>
              <a:gd name="connsiteY3" fmla="*/ 1283351 h 2583831"/>
              <a:gd name="connsiteX0" fmla="*/ 0 w 2227550"/>
              <a:gd name="connsiteY0" fmla="*/ 1273191 h 2583831"/>
              <a:gd name="connsiteX1" fmla="*/ 2204720 w 2227550"/>
              <a:gd name="connsiteY1" fmla="*/ 0 h 2583831"/>
              <a:gd name="connsiteX2" fmla="*/ 2227550 w 2227550"/>
              <a:gd name="connsiteY2" fmla="*/ 2583831 h 2583831"/>
              <a:gd name="connsiteX3" fmla="*/ 0 w 2227550"/>
              <a:gd name="connsiteY3" fmla="*/ 1273191 h 2583831"/>
              <a:gd name="connsiteX0" fmla="*/ 10268 w 2214988"/>
              <a:gd name="connsiteY0" fmla="*/ 1273191 h 2633948"/>
              <a:gd name="connsiteX1" fmla="*/ 2214988 w 2214988"/>
              <a:gd name="connsiteY1" fmla="*/ 0 h 2633948"/>
              <a:gd name="connsiteX2" fmla="*/ 0 w 2214988"/>
              <a:gd name="connsiteY2" fmla="*/ 2633948 h 2633948"/>
              <a:gd name="connsiteX3" fmla="*/ 10268 w 2214988"/>
              <a:gd name="connsiteY3" fmla="*/ 1273191 h 2633948"/>
              <a:gd name="connsiteX0" fmla="*/ 445 w 2226128"/>
              <a:gd name="connsiteY0" fmla="*/ 0 h 2663810"/>
              <a:gd name="connsiteX1" fmla="*/ 2226128 w 2226128"/>
              <a:gd name="connsiteY1" fmla="*/ 29862 h 2663810"/>
              <a:gd name="connsiteX2" fmla="*/ 11140 w 2226128"/>
              <a:gd name="connsiteY2" fmla="*/ 2663810 h 2663810"/>
              <a:gd name="connsiteX3" fmla="*/ 445 w 2226128"/>
              <a:gd name="connsiteY3" fmla="*/ 0 h 2663810"/>
              <a:gd name="connsiteX0" fmla="*/ 10268 w 2235951"/>
              <a:gd name="connsiteY0" fmla="*/ 0 h 2691653"/>
              <a:gd name="connsiteX1" fmla="*/ 2235951 w 2235951"/>
              <a:gd name="connsiteY1" fmla="*/ 29862 h 2691653"/>
              <a:gd name="connsiteX2" fmla="*/ 0 w 2235951"/>
              <a:gd name="connsiteY2" fmla="*/ 2691653 h 2691653"/>
              <a:gd name="connsiteX3" fmla="*/ 10268 w 2235951"/>
              <a:gd name="connsiteY3" fmla="*/ 0 h 2691653"/>
              <a:gd name="connsiteX0" fmla="*/ 10268 w 2272637"/>
              <a:gd name="connsiteY0" fmla="*/ 20255 h 2711908"/>
              <a:gd name="connsiteX1" fmla="*/ 2272637 w 2272637"/>
              <a:gd name="connsiteY1" fmla="*/ 0 h 2711908"/>
              <a:gd name="connsiteX2" fmla="*/ 0 w 2272637"/>
              <a:gd name="connsiteY2" fmla="*/ 2711908 h 2711908"/>
              <a:gd name="connsiteX3" fmla="*/ 10268 w 2272637"/>
              <a:gd name="connsiteY3" fmla="*/ 20255 h 2711908"/>
              <a:gd name="connsiteX0" fmla="*/ 10268 w 2272637"/>
              <a:gd name="connsiteY0" fmla="*/ 0 h 2713927"/>
              <a:gd name="connsiteX1" fmla="*/ 2272637 w 2272637"/>
              <a:gd name="connsiteY1" fmla="*/ 2019 h 2713927"/>
              <a:gd name="connsiteX2" fmla="*/ 0 w 2272637"/>
              <a:gd name="connsiteY2" fmla="*/ 2713927 h 2713927"/>
              <a:gd name="connsiteX3" fmla="*/ 10268 w 2272637"/>
              <a:gd name="connsiteY3" fmla="*/ 0 h 2713927"/>
              <a:gd name="connsiteX0" fmla="*/ 965 w 2263334"/>
              <a:gd name="connsiteY0" fmla="*/ 0 h 2725064"/>
              <a:gd name="connsiteX1" fmla="*/ 2263334 w 2263334"/>
              <a:gd name="connsiteY1" fmla="*/ 2019 h 2725064"/>
              <a:gd name="connsiteX2" fmla="*/ 1179 w 2263334"/>
              <a:gd name="connsiteY2" fmla="*/ 2725064 h 2725064"/>
              <a:gd name="connsiteX3" fmla="*/ 965 w 2263334"/>
              <a:gd name="connsiteY3" fmla="*/ 0 h 27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334" h="2725064">
                <a:moveTo>
                  <a:pt x="965" y="0"/>
                </a:moveTo>
                <a:lnTo>
                  <a:pt x="2263334" y="2019"/>
                </a:lnTo>
                <a:lnTo>
                  <a:pt x="1179" y="2725064"/>
                </a:lnTo>
                <a:cubicBezTo>
                  <a:pt x="4602" y="2271478"/>
                  <a:pt x="-2458" y="453586"/>
                  <a:pt x="965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CAFF8FD-CDF9-BF9C-5170-997B58AA6EF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867609-F87E-5348-B15E-2C77BD1EE49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8E731D-BEC6-2C2A-B00C-5BCF5275C1B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8671781-FE5D-FC4F-919A-C5A674B804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13" name="Image 1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114F95E0-749A-EFC4-3738-6C0938BBA6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83" r="70458"/>
          <a:stretch/>
        </p:blipFill>
        <p:spPr>
          <a:xfrm>
            <a:off x="10991775" y="250349"/>
            <a:ext cx="714296" cy="114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0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triangulaire + TO - Pied d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0705F5-DF63-5C4C-BA36-0A550739B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093" y="1773043"/>
            <a:ext cx="6104959" cy="4500757"/>
          </a:xfrm>
          <a:prstGeom prst="rect">
            <a:avLst/>
          </a:prstGeo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14" name="Titre 13">
            <a:extLst>
              <a:ext uri="{FF2B5EF4-FFF2-40B4-BE49-F238E27FC236}">
                <a16:creationId xmlns:a16="http://schemas.microsoft.com/office/drawing/2014/main" id="{B55D04F7-8C52-0942-8A34-6B994C5CD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5093" y="508001"/>
            <a:ext cx="6104951" cy="110056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A2CFD0-D9DE-BB10-FEED-3E4AE00B9793}"/>
              </a:ext>
            </a:extLst>
          </p:cNvPr>
          <p:cNvSpPr txBox="1"/>
          <p:nvPr userDrawn="1"/>
        </p:nvSpPr>
        <p:spPr>
          <a:xfrm>
            <a:off x="294290" y="642182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cxnSp>
        <p:nvCxnSpPr>
          <p:cNvPr id="15" name="Google Shape;157;p20">
            <a:extLst>
              <a:ext uri="{FF2B5EF4-FFF2-40B4-BE49-F238E27FC236}">
                <a16:creationId xmlns:a16="http://schemas.microsoft.com/office/drawing/2014/main" id="{5B8BDEC8-A9F5-A7DB-08D2-4CC01B54EC8D}"/>
              </a:ext>
            </a:extLst>
          </p:cNvPr>
          <p:cNvCxnSpPr>
            <a:cxnSpLocks/>
          </p:cNvCxnSpPr>
          <p:nvPr userDrawn="1"/>
        </p:nvCxnSpPr>
        <p:spPr>
          <a:xfrm>
            <a:off x="4318416" y="1737360"/>
            <a:ext cx="0" cy="453644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Espace réservé pour une image  34">
            <a:extLst>
              <a:ext uri="{FF2B5EF4-FFF2-40B4-BE49-F238E27FC236}">
                <a16:creationId xmlns:a16="http://schemas.microsoft.com/office/drawing/2014/main" id="{84D32F74-0A3E-8FE5-EEB6-0E41C176E1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2991" y="-95124"/>
            <a:ext cx="4387787" cy="4971923"/>
          </a:xfrm>
          <a:custGeom>
            <a:avLst/>
            <a:gdLst>
              <a:gd name="connsiteX0" fmla="*/ 0 w 2217390"/>
              <a:gd name="connsiteY0" fmla="*/ 2614311 h 2614311"/>
              <a:gd name="connsiteX1" fmla="*/ 0 w 2217390"/>
              <a:gd name="connsiteY1" fmla="*/ 0 h 2614311"/>
              <a:gd name="connsiteX2" fmla="*/ 2217390 w 2217390"/>
              <a:gd name="connsiteY2" fmla="*/ 2614311 h 2614311"/>
              <a:gd name="connsiteX3" fmla="*/ 0 w 2217390"/>
              <a:gd name="connsiteY3" fmla="*/ 2614311 h 2614311"/>
              <a:gd name="connsiteX0" fmla="*/ 0 w 2217390"/>
              <a:gd name="connsiteY0" fmla="*/ 2583831 h 2583831"/>
              <a:gd name="connsiteX1" fmla="*/ 2194560 w 2217390"/>
              <a:gd name="connsiteY1" fmla="*/ 0 h 2583831"/>
              <a:gd name="connsiteX2" fmla="*/ 2217390 w 2217390"/>
              <a:gd name="connsiteY2" fmla="*/ 2583831 h 2583831"/>
              <a:gd name="connsiteX3" fmla="*/ 0 w 2217390"/>
              <a:gd name="connsiteY3" fmla="*/ 2583831 h 2583831"/>
              <a:gd name="connsiteX0" fmla="*/ 0 w 2197070"/>
              <a:gd name="connsiteY0" fmla="*/ 1283351 h 2583831"/>
              <a:gd name="connsiteX1" fmla="*/ 2174240 w 2197070"/>
              <a:gd name="connsiteY1" fmla="*/ 0 h 2583831"/>
              <a:gd name="connsiteX2" fmla="*/ 2197070 w 2197070"/>
              <a:gd name="connsiteY2" fmla="*/ 2583831 h 2583831"/>
              <a:gd name="connsiteX3" fmla="*/ 0 w 2197070"/>
              <a:gd name="connsiteY3" fmla="*/ 1283351 h 2583831"/>
              <a:gd name="connsiteX0" fmla="*/ 0 w 2227550"/>
              <a:gd name="connsiteY0" fmla="*/ 1273191 h 2583831"/>
              <a:gd name="connsiteX1" fmla="*/ 2204720 w 2227550"/>
              <a:gd name="connsiteY1" fmla="*/ 0 h 2583831"/>
              <a:gd name="connsiteX2" fmla="*/ 2227550 w 2227550"/>
              <a:gd name="connsiteY2" fmla="*/ 2583831 h 2583831"/>
              <a:gd name="connsiteX3" fmla="*/ 0 w 2227550"/>
              <a:gd name="connsiteY3" fmla="*/ 1273191 h 2583831"/>
              <a:gd name="connsiteX0" fmla="*/ 10268 w 2214988"/>
              <a:gd name="connsiteY0" fmla="*/ 1273191 h 2633948"/>
              <a:gd name="connsiteX1" fmla="*/ 2214988 w 2214988"/>
              <a:gd name="connsiteY1" fmla="*/ 0 h 2633948"/>
              <a:gd name="connsiteX2" fmla="*/ 0 w 2214988"/>
              <a:gd name="connsiteY2" fmla="*/ 2633948 h 2633948"/>
              <a:gd name="connsiteX3" fmla="*/ 10268 w 2214988"/>
              <a:gd name="connsiteY3" fmla="*/ 1273191 h 2633948"/>
              <a:gd name="connsiteX0" fmla="*/ 445 w 2226128"/>
              <a:gd name="connsiteY0" fmla="*/ 0 h 2663810"/>
              <a:gd name="connsiteX1" fmla="*/ 2226128 w 2226128"/>
              <a:gd name="connsiteY1" fmla="*/ 29862 h 2663810"/>
              <a:gd name="connsiteX2" fmla="*/ 11140 w 2226128"/>
              <a:gd name="connsiteY2" fmla="*/ 2663810 h 2663810"/>
              <a:gd name="connsiteX3" fmla="*/ 445 w 2226128"/>
              <a:gd name="connsiteY3" fmla="*/ 0 h 2663810"/>
              <a:gd name="connsiteX0" fmla="*/ 10268 w 2235951"/>
              <a:gd name="connsiteY0" fmla="*/ 0 h 2691653"/>
              <a:gd name="connsiteX1" fmla="*/ 2235951 w 2235951"/>
              <a:gd name="connsiteY1" fmla="*/ 29862 h 2691653"/>
              <a:gd name="connsiteX2" fmla="*/ 0 w 2235951"/>
              <a:gd name="connsiteY2" fmla="*/ 2691653 h 2691653"/>
              <a:gd name="connsiteX3" fmla="*/ 10268 w 2235951"/>
              <a:gd name="connsiteY3" fmla="*/ 0 h 2691653"/>
              <a:gd name="connsiteX0" fmla="*/ 10268 w 2272637"/>
              <a:gd name="connsiteY0" fmla="*/ 20255 h 2711908"/>
              <a:gd name="connsiteX1" fmla="*/ 2272637 w 2272637"/>
              <a:gd name="connsiteY1" fmla="*/ 0 h 2711908"/>
              <a:gd name="connsiteX2" fmla="*/ 0 w 2272637"/>
              <a:gd name="connsiteY2" fmla="*/ 2711908 h 2711908"/>
              <a:gd name="connsiteX3" fmla="*/ 10268 w 2272637"/>
              <a:gd name="connsiteY3" fmla="*/ 20255 h 2711908"/>
              <a:gd name="connsiteX0" fmla="*/ 10268 w 2272637"/>
              <a:gd name="connsiteY0" fmla="*/ 0 h 2713927"/>
              <a:gd name="connsiteX1" fmla="*/ 2272637 w 2272637"/>
              <a:gd name="connsiteY1" fmla="*/ 2019 h 2713927"/>
              <a:gd name="connsiteX2" fmla="*/ 0 w 2272637"/>
              <a:gd name="connsiteY2" fmla="*/ 2713927 h 2713927"/>
              <a:gd name="connsiteX3" fmla="*/ 10268 w 2272637"/>
              <a:gd name="connsiteY3" fmla="*/ 0 h 2713927"/>
              <a:gd name="connsiteX0" fmla="*/ 965 w 2263334"/>
              <a:gd name="connsiteY0" fmla="*/ 0 h 2725064"/>
              <a:gd name="connsiteX1" fmla="*/ 2263334 w 2263334"/>
              <a:gd name="connsiteY1" fmla="*/ 2019 h 2725064"/>
              <a:gd name="connsiteX2" fmla="*/ 1179 w 2263334"/>
              <a:gd name="connsiteY2" fmla="*/ 2725064 h 2725064"/>
              <a:gd name="connsiteX3" fmla="*/ 965 w 2263334"/>
              <a:gd name="connsiteY3" fmla="*/ 0 h 272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3334" h="2725064">
                <a:moveTo>
                  <a:pt x="965" y="0"/>
                </a:moveTo>
                <a:lnTo>
                  <a:pt x="2263334" y="2019"/>
                </a:lnTo>
                <a:lnTo>
                  <a:pt x="1179" y="2725064"/>
                </a:lnTo>
                <a:cubicBezTo>
                  <a:pt x="4602" y="2271478"/>
                  <a:pt x="-2458" y="453586"/>
                  <a:pt x="965" y="0"/>
                </a:cubicBez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 dirty="0"/>
          </a:p>
        </p:txBody>
      </p:sp>
      <p:pic>
        <p:nvPicPr>
          <p:cNvPr id="9" name="Image 8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37141EDC-06BA-7C90-BA43-CDAAC18160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583" r="70458"/>
          <a:stretch/>
        </p:blipFill>
        <p:spPr>
          <a:xfrm>
            <a:off x="10991775" y="239463"/>
            <a:ext cx="714296" cy="114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98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0391B1-1C76-5948-935B-14D9C9250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1519" y="2033588"/>
            <a:ext cx="4726305" cy="4240212"/>
          </a:xfrm>
          <a:prstGeom prst="rect">
            <a:avLst/>
          </a:prstGeom>
        </p:spPr>
        <p:txBody>
          <a:bodyPr/>
          <a:lstStyle>
            <a:lvl2pPr marL="457200" indent="0">
              <a:buNone/>
              <a:defRPr/>
            </a:lvl2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F4AF8D-892C-D24D-8D62-673F695CC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2964" y="2038661"/>
            <a:ext cx="4707088" cy="4235139"/>
          </a:xfrm>
          <a:prstGeom prst="rect">
            <a:avLst/>
          </a:prstGeo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8E323667-05A2-8D48-988F-F0061887B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66094"/>
            <a:ext cx="10022677" cy="130456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A58D5D2-CB24-2D4D-988C-79B0045FD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A503C-3C2E-E240-8E9E-A531E3392BAE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27C6E2-0139-4141-B4B3-B8C4CBBA0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8CDFBE-F976-354E-A4D7-ACC4032BF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cxnSp>
        <p:nvCxnSpPr>
          <p:cNvPr id="9" name="Google Shape;157;p20">
            <a:extLst>
              <a:ext uri="{FF2B5EF4-FFF2-40B4-BE49-F238E27FC236}">
                <a16:creationId xmlns:a16="http://schemas.microsoft.com/office/drawing/2014/main" id="{2286CED2-D4F0-5950-693B-F9BD99BED66A}"/>
              </a:ext>
            </a:extLst>
          </p:cNvPr>
          <p:cNvCxnSpPr>
            <a:cxnSpLocks/>
          </p:cNvCxnSpPr>
          <p:nvPr userDrawn="1"/>
        </p:nvCxnSpPr>
        <p:spPr>
          <a:xfrm>
            <a:off x="587791" y="2033588"/>
            <a:ext cx="0" cy="424021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57;p20">
            <a:extLst>
              <a:ext uri="{FF2B5EF4-FFF2-40B4-BE49-F238E27FC236}">
                <a16:creationId xmlns:a16="http://schemas.microsoft.com/office/drawing/2014/main" id="{E5BA9D51-5EF8-BDC6-2A85-FFF461EF8E07}"/>
              </a:ext>
            </a:extLst>
          </p:cNvPr>
          <p:cNvCxnSpPr>
            <a:cxnSpLocks/>
          </p:cNvCxnSpPr>
          <p:nvPr userDrawn="1"/>
        </p:nvCxnSpPr>
        <p:spPr>
          <a:xfrm>
            <a:off x="5718591" y="2033588"/>
            <a:ext cx="0" cy="4240212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55535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DFBA7D-7216-4849-B88E-4BA8FFCCB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797" y="2033586"/>
            <a:ext cx="4717862" cy="58261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F0CF2AB-C864-1C46-B8A5-390C262BB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1839" y="2781300"/>
            <a:ext cx="4705985" cy="3492500"/>
          </a:xfrm>
          <a:prstGeom prst="rect">
            <a:avLst/>
          </a:prstGeo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5FDFF92-7A41-5D4A-A79A-869C2E04E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2800" y="2033587"/>
            <a:ext cx="4717862" cy="582613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20E4C3A-E0ED-3548-8768-FC4D5F38FC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2800" y="2781300"/>
            <a:ext cx="4717251" cy="3492500"/>
          </a:xfrm>
          <a:prstGeom prst="rect">
            <a:avLst/>
          </a:prstGeom>
        </p:spPr>
        <p:txBody>
          <a:bodyPr/>
          <a:lstStyle/>
          <a:p>
            <a:pPr lvl="0"/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E0B5CA1-D741-B246-803F-9006A82C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B5D61-AB6B-AF4A-A3B2-0A6146F5FCAF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7B0DE61-14F9-1A46-A59D-02303546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0DEA0FC-F150-3B49-B40B-D6B018D6A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2ADBAE23-A51E-1557-5BF1-DCCD2356F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66094"/>
            <a:ext cx="10022677" cy="130456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cxnSp>
        <p:nvCxnSpPr>
          <p:cNvPr id="11" name="Google Shape;157;p20">
            <a:extLst>
              <a:ext uri="{FF2B5EF4-FFF2-40B4-BE49-F238E27FC236}">
                <a16:creationId xmlns:a16="http://schemas.microsoft.com/office/drawing/2014/main" id="{42DCDFED-C8D2-F722-002A-CB0AB35C7021}"/>
              </a:ext>
            </a:extLst>
          </p:cNvPr>
          <p:cNvCxnSpPr>
            <a:cxnSpLocks/>
          </p:cNvCxnSpPr>
          <p:nvPr userDrawn="1"/>
        </p:nvCxnSpPr>
        <p:spPr>
          <a:xfrm>
            <a:off x="604603" y="2781300"/>
            <a:ext cx="0" cy="34925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57;p20">
            <a:extLst>
              <a:ext uri="{FF2B5EF4-FFF2-40B4-BE49-F238E27FC236}">
                <a16:creationId xmlns:a16="http://schemas.microsoft.com/office/drawing/2014/main" id="{FD2A831B-ABDD-E9DE-6203-B4833887F184}"/>
              </a:ext>
            </a:extLst>
          </p:cNvPr>
          <p:cNvCxnSpPr>
            <a:cxnSpLocks/>
          </p:cNvCxnSpPr>
          <p:nvPr userDrawn="1"/>
        </p:nvCxnSpPr>
        <p:spPr>
          <a:xfrm>
            <a:off x="5715083" y="2781300"/>
            <a:ext cx="0" cy="349250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0747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B180A7-1FAA-8B44-A84D-665A6B9D5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DC7BE-4429-5D42-8C7E-B3B21B75BB9E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C50AA2-8469-FA4C-9C92-353ACC560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56E3C8-B544-AA45-BB35-2E541F25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0DDDAA05-EEB9-AC33-D817-A0B95DE19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57041"/>
            <a:ext cx="10022677" cy="130456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716616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4881-C2D3-C465-CD5D-FA729093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585697-8161-D439-A904-F8B96DEC8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67609-F87E-5348-B15E-2C77BD1EE49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DD3FE-D9A2-42F9-6A82-0FC24F9B73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23E38-5183-2AF1-37CE-65C30BD52E0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50370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p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49194-F0E9-819A-3C31-C7B15BAEC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67609-F87E-5348-B15E-2C77BD1EE49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858C9-CFC6-26A1-3E59-E12C7C23E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229E0-32FF-49AF-411F-F3ABCA72F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3A400A-01A5-B89D-0F86-039D0FADC478}"/>
              </a:ext>
            </a:extLst>
          </p:cNvPr>
          <p:cNvSpPr/>
          <p:nvPr userDrawn="1"/>
        </p:nvSpPr>
        <p:spPr>
          <a:xfrm>
            <a:off x="0" y="0"/>
            <a:ext cx="4276725" cy="4714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545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riangle 11">
            <a:extLst>
              <a:ext uri="{FF2B5EF4-FFF2-40B4-BE49-F238E27FC236}">
                <a16:creationId xmlns:a16="http://schemas.microsoft.com/office/drawing/2014/main" id="{C4375E78-DED4-F8B3-98AF-5552755DAB17}"/>
              </a:ext>
            </a:extLst>
          </p:cNvPr>
          <p:cNvSpPr/>
          <p:nvPr userDrawn="1"/>
        </p:nvSpPr>
        <p:spPr>
          <a:xfrm>
            <a:off x="-11150" y="-8054"/>
            <a:ext cx="4241221" cy="4783253"/>
          </a:xfrm>
          <a:custGeom>
            <a:avLst/>
            <a:gdLst>
              <a:gd name="connsiteX0" fmla="*/ 0 w 4079219"/>
              <a:gd name="connsiteY0" fmla="*/ 4610100 h 4610100"/>
              <a:gd name="connsiteX1" fmla="*/ 2039610 w 4079219"/>
              <a:gd name="connsiteY1" fmla="*/ 0 h 4610100"/>
              <a:gd name="connsiteX2" fmla="*/ 4079219 w 4079219"/>
              <a:gd name="connsiteY2" fmla="*/ 4610100 h 4610100"/>
              <a:gd name="connsiteX3" fmla="*/ 0 w 4079219"/>
              <a:gd name="connsiteY3" fmla="*/ 4610100 h 4610100"/>
              <a:gd name="connsiteX0" fmla="*/ 0 w 4079219"/>
              <a:gd name="connsiteY0" fmla="*/ 4635500 h 4635500"/>
              <a:gd name="connsiteX1" fmla="*/ 7610 w 4079219"/>
              <a:gd name="connsiteY1" fmla="*/ 0 h 4635500"/>
              <a:gd name="connsiteX2" fmla="*/ 4079219 w 4079219"/>
              <a:gd name="connsiteY2" fmla="*/ 4635500 h 4635500"/>
              <a:gd name="connsiteX3" fmla="*/ 0 w 4079219"/>
              <a:gd name="connsiteY3" fmla="*/ 4635500 h 4635500"/>
              <a:gd name="connsiteX0" fmla="*/ 0 w 4015719"/>
              <a:gd name="connsiteY0" fmla="*/ 4635500 h 4635500"/>
              <a:gd name="connsiteX1" fmla="*/ 7610 w 4015719"/>
              <a:gd name="connsiteY1" fmla="*/ 0 h 4635500"/>
              <a:gd name="connsiteX2" fmla="*/ 4015719 w 4015719"/>
              <a:gd name="connsiteY2" fmla="*/ 25400 h 4635500"/>
              <a:gd name="connsiteX3" fmla="*/ 0 w 4015719"/>
              <a:gd name="connsiteY3" fmla="*/ 4635500 h 4635500"/>
              <a:gd name="connsiteX0" fmla="*/ 0 w 4218919"/>
              <a:gd name="connsiteY0" fmla="*/ 4635500 h 4635500"/>
              <a:gd name="connsiteX1" fmla="*/ 7610 w 4218919"/>
              <a:gd name="connsiteY1" fmla="*/ 0 h 4635500"/>
              <a:gd name="connsiteX2" fmla="*/ 4218919 w 4218919"/>
              <a:gd name="connsiteY2" fmla="*/ 25400 h 4635500"/>
              <a:gd name="connsiteX3" fmla="*/ 0 w 4218919"/>
              <a:gd name="connsiteY3" fmla="*/ 4635500 h 4635500"/>
              <a:gd name="connsiteX0" fmla="*/ 0 w 4218919"/>
              <a:gd name="connsiteY0" fmla="*/ 4775200 h 4775200"/>
              <a:gd name="connsiteX1" fmla="*/ 7610 w 4218919"/>
              <a:gd name="connsiteY1" fmla="*/ 0 h 4775200"/>
              <a:gd name="connsiteX2" fmla="*/ 4218919 w 4218919"/>
              <a:gd name="connsiteY2" fmla="*/ 25400 h 4775200"/>
              <a:gd name="connsiteX3" fmla="*/ 0 w 4218919"/>
              <a:gd name="connsiteY3" fmla="*/ 4775200 h 4775200"/>
              <a:gd name="connsiteX0" fmla="*/ 0 w 4230070"/>
              <a:gd name="connsiteY0" fmla="*/ 4775200 h 4775200"/>
              <a:gd name="connsiteX1" fmla="*/ 7610 w 4230070"/>
              <a:gd name="connsiteY1" fmla="*/ 0 h 4775200"/>
              <a:gd name="connsiteX2" fmla="*/ 4230070 w 4230070"/>
              <a:gd name="connsiteY2" fmla="*/ 14249 h 4775200"/>
              <a:gd name="connsiteX3" fmla="*/ 0 w 4230070"/>
              <a:gd name="connsiteY3" fmla="*/ 4775200 h 4775200"/>
              <a:gd name="connsiteX0" fmla="*/ 0 w 4241221"/>
              <a:gd name="connsiteY0" fmla="*/ 4783253 h 4783253"/>
              <a:gd name="connsiteX1" fmla="*/ 7610 w 4241221"/>
              <a:gd name="connsiteY1" fmla="*/ 8053 h 4783253"/>
              <a:gd name="connsiteX2" fmla="*/ 4241221 w 4241221"/>
              <a:gd name="connsiteY2" fmla="*/ 0 h 4783253"/>
              <a:gd name="connsiteX3" fmla="*/ 0 w 4241221"/>
              <a:gd name="connsiteY3" fmla="*/ 4783253 h 478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1221" h="4783253">
                <a:moveTo>
                  <a:pt x="0" y="4783253"/>
                </a:moveTo>
                <a:cubicBezTo>
                  <a:pt x="2537" y="3238086"/>
                  <a:pt x="5073" y="1553220"/>
                  <a:pt x="7610" y="8053"/>
                </a:cubicBezTo>
                <a:lnTo>
                  <a:pt x="4241221" y="0"/>
                </a:lnTo>
                <a:lnTo>
                  <a:pt x="0" y="478325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6" y="426720"/>
            <a:ext cx="4422666" cy="5847080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58577" y="426720"/>
            <a:ext cx="5451475" cy="293084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081964AA-6650-2841-9B8F-587A0FA601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58578" y="3496365"/>
            <a:ext cx="2654299" cy="277336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A3B61EFD-CFA7-1547-B17F-525A292097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61413" y="3496365"/>
            <a:ext cx="2654299" cy="2773363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1910DD9-D78C-2CF8-6416-63180F33E63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2867609-F87E-5348-B15E-2C77BD1EE49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55BA25A-A176-1CD3-47CC-858465AB3C3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CBEFE9-046B-09BA-AB79-4A027128C39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6324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D6553-6128-1B40-B222-7A1D7D7DBED6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79120"/>
            <a:ext cx="11000021" cy="5694680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2144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5437187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438" y="584200"/>
            <a:ext cx="5437186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E18CD1F-414A-DC80-664B-CAC9C2937A0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C27472-F48B-7A45-B6F8-0ACD7801C2CA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41261BF-9215-D5C4-E136-8B7E2108A49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F6335E9-1CF4-9061-3A7C-C2222DA1621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89861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+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CC7FD-646F-3D4D-8F9E-22336916107A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6840538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72375" y="584200"/>
            <a:ext cx="4032249" cy="5689600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67552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1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5F018-6505-844C-BA82-65A0A1AA8DB8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3348038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79875" y="584200"/>
            <a:ext cx="7524749" cy="5689600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46851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369F0-CD80-B944-AEDE-51E16C1FB6C8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6840538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72375" y="584200"/>
            <a:ext cx="403224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08DD2D23-B29C-FB42-9B23-85ECE49B92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72375" y="3500437"/>
            <a:ext cx="4032249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54921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031B8-3A38-B04C-871B-A1160799B20C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4088" y="584200"/>
            <a:ext cx="6840538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374" y="584200"/>
            <a:ext cx="403224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08DD2D23-B29C-FB42-9B23-85ECE49B92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374" y="3500437"/>
            <a:ext cx="4032249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50844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F729-41AF-4940-97E6-E4FE49892014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7438" y="584200"/>
            <a:ext cx="5437188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374" y="584200"/>
            <a:ext cx="5437188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pour une image  5">
            <a:extLst>
              <a:ext uri="{FF2B5EF4-FFF2-40B4-BE49-F238E27FC236}">
                <a16:creationId xmlns:a16="http://schemas.microsoft.com/office/drawing/2014/main" id="{08DD2D23-B29C-FB42-9B23-85ECE49B92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374" y="3500437"/>
            <a:ext cx="5437188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C751D814-F035-A942-A609-711613717A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7438" y="3500436"/>
            <a:ext cx="5437188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75312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B1F30B-D462-DA4C-8383-4C54696B769B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5437187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437" y="584200"/>
            <a:ext cx="5437187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081964AA-6650-2841-9B8F-587A0FA601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7438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A3B61EFD-CFA7-1547-B17F-525A292097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50326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4841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+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78E52-0F97-4A43-9FF6-90A6BA0F134D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67438" y="584200"/>
            <a:ext cx="5437187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376" y="584200"/>
            <a:ext cx="5437187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081964AA-6650-2841-9B8F-587A0FA601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377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A3B61EFD-CFA7-1547-B17F-525A292097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70265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65512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1+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91BE9-1690-7B46-B385-D8CF94996849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67089" y="584200"/>
            <a:ext cx="4060824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FB8A040F-0B6D-114E-A108-0CBD815D8D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7375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pour une image  5">
            <a:extLst>
              <a:ext uri="{FF2B5EF4-FFF2-40B4-BE49-F238E27FC236}">
                <a16:creationId xmlns:a16="http://schemas.microsoft.com/office/drawing/2014/main" id="{18BE2E42-7AD8-DE42-BA3B-CCF7FD4C0F9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72374" y="584200"/>
            <a:ext cx="4039911" cy="5689600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10495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1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B3FB1-23A8-FC47-8164-AF117291B971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6" y="584200"/>
            <a:ext cx="4032250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64089" y="584200"/>
            <a:ext cx="4054474" cy="56896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FB8A040F-0B6D-114E-A108-0CBD815D8D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7375" y="3496365"/>
            <a:ext cx="4032250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5" name="Espace réservé pour une image  3">
            <a:extLst>
              <a:ext uri="{FF2B5EF4-FFF2-40B4-BE49-F238E27FC236}">
                <a16:creationId xmlns:a16="http://schemas.microsoft.com/office/drawing/2014/main" id="{81F865C1-36F4-314C-A804-70C78203EB6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959850" y="584200"/>
            <a:ext cx="2644774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096B5FCB-C373-B944-B8BE-FF7674FC80F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959849" y="3496365"/>
            <a:ext cx="2644774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912861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+2+1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D600C-BAE4-C140-9516-43295E209EF6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584200"/>
            <a:ext cx="5437187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437" y="584200"/>
            <a:ext cx="5437187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081964AA-6650-2841-9B8F-587A0FA601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7437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A3B61EFD-CFA7-1547-B17F-525A292097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50325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FB8A040F-0B6D-114E-A108-0CBD815D8D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7375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pour une image  5">
            <a:extLst>
              <a:ext uri="{FF2B5EF4-FFF2-40B4-BE49-F238E27FC236}">
                <a16:creationId xmlns:a16="http://schemas.microsoft.com/office/drawing/2014/main" id="{C8FF4CB0-E35C-5E42-9F2F-B94E5B42401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70263" y="3496365"/>
            <a:ext cx="2654299" cy="277336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88420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1+1+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9C27-197B-1548-8715-CAEB2C25201B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9FF3141-995E-D246-9C79-B638FCBA5C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375" y="2781300"/>
            <a:ext cx="5437187" cy="3492500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FBA45D1B-B2CD-6A43-BD6D-A9CF96C757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437" y="584200"/>
            <a:ext cx="5437187" cy="3479528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081964AA-6650-2841-9B8F-587A0FA601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7438" y="4232275"/>
            <a:ext cx="2654299" cy="203745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3" name="Espace réservé pour une image  5">
            <a:extLst>
              <a:ext uri="{FF2B5EF4-FFF2-40B4-BE49-F238E27FC236}">
                <a16:creationId xmlns:a16="http://schemas.microsoft.com/office/drawing/2014/main" id="{A3B61EFD-CFA7-1547-B17F-525A2920979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64613" y="4232275"/>
            <a:ext cx="2640012" cy="203745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2" name="Espace réservé pour une image  5">
            <a:extLst>
              <a:ext uri="{FF2B5EF4-FFF2-40B4-BE49-F238E27FC236}">
                <a16:creationId xmlns:a16="http://schemas.microsoft.com/office/drawing/2014/main" id="{CD84FFD3-84DB-B94E-A7C4-6C4C30C56D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4519" y="584200"/>
            <a:ext cx="2637632" cy="2037453"/>
          </a:xfrm>
          <a:noFill/>
        </p:spPr>
        <p:txBody>
          <a:bodyPr/>
          <a:lstStyle/>
          <a:p>
            <a:endParaRPr lang="fr-FR" dirty="0"/>
          </a:p>
        </p:txBody>
      </p:sp>
      <p:sp>
        <p:nvSpPr>
          <p:cNvPr id="14" name="Espace réservé pour une image  5">
            <a:extLst>
              <a:ext uri="{FF2B5EF4-FFF2-40B4-BE49-F238E27FC236}">
                <a16:creationId xmlns:a16="http://schemas.microsoft.com/office/drawing/2014/main" id="{431C9448-5F29-E84B-85C9-94EA7731328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77406" y="584200"/>
            <a:ext cx="2654299" cy="2037453"/>
          </a:xfrm>
          <a:noFill/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920422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8;p13">
            <a:extLst>
              <a:ext uri="{FF2B5EF4-FFF2-40B4-BE49-F238E27FC236}">
                <a16:creationId xmlns:a16="http://schemas.microsoft.com/office/drawing/2014/main" id="{43B85E0E-E55D-AB0B-5C29-B0B970F0A7C7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087253E-B200-C345-8496-2963C6398C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04925"/>
            <a:ext cx="12192000" cy="5197475"/>
          </a:xfrm>
          <a:prstGeom prst="rect">
            <a:avLst/>
          </a:prstGeom>
        </p:spPr>
      </p:pic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9F57BE-0EB2-AE83-E4AE-2C114B723B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3624" y="66327"/>
            <a:ext cx="2822136" cy="11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340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8;p13">
            <a:extLst>
              <a:ext uri="{FF2B5EF4-FFF2-40B4-BE49-F238E27FC236}">
                <a16:creationId xmlns:a16="http://schemas.microsoft.com/office/drawing/2014/main" id="{43B85E0E-E55D-AB0B-5C29-B0B970F0A7C7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0B78F2D-1AEA-064C-B464-8E669EC6BC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09"/>
          <a:stretch/>
        </p:blipFill>
        <p:spPr>
          <a:xfrm>
            <a:off x="-25400" y="1308528"/>
            <a:ext cx="12217400" cy="5181172"/>
          </a:xfrm>
          <a:prstGeom prst="rect">
            <a:avLst/>
          </a:prstGeom>
        </p:spPr>
      </p:pic>
      <p:pic>
        <p:nvPicPr>
          <p:cNvPr id="13" name="Google Shape;60;p13">
            <a:extLst>
              <a:ext uri="{FF2B5EF4-FFF2-40B4-BE49-F238E27FC236}">
                <a16:creationId xmlns:a16="http://schemas.microsoft.com/office/drawing/2014/main" id="{E92953F4-3346-D025-DF1E-F6A3875386D5}"/>
              </a:ext>
            </a:extLst>
          </p:cNvPr>
          <p:cNvPicPr preferRelativeResize="0"/>
          <p:nvPr userDrawn="1"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79449"/>
            <a:ext cx="3953359" cy="20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61;p13">
            <a:extLst>
              <a:ext uri="{FF2B5EF4-FFF2-40B4-BE49-F238E27FC236}">
                <a16:creationId xmlns:a16="http://schemas.microsoft.com/office/drawing/2014/main" id="{32E7188E-D208-1A60-B7DC-02A539F9ED83}"/>
              </a:ext>
            </a:extLst>
          </p:cNvPr>
          <p:cNvSpPr txBox="1"/>
          <p:nvPr userDrawn="1"/>
        </p:nvSpPr>
        <p:spPr>
          <a:xfrm>
            <a:off x="-25400" y="5697538"/>
            <a:ext cx="2425600" cy="79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>
                <a:solidFill>
                  <a:schemeClr val="lt1"/>
                </a:solidFill>
                <a:hlinkClick r:id="rId5"/>
              </a:rPr>
              <a:t>www.uliege.be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dirty="0">
                <a:solidFill>
                  <a:schemeClr val="lt1"/>
                </a:solidFill>
              </a:rPr>
              <a:t>www.terra.uliege.be</a:t>
            </a:r>
            <a:endParaRPr sz="1800" dirty="0">
              <a:solidFill>
                <a:schemeClr val="lt1"/>
              </a:solidFill>
            </a:endParaRPr>
          </a:p>
        </p:txBody>
      </p:sp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9F57BE-0EB2-AE83-E4AE-2C114B723BB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6589" y="136256"/>
            <a:ext cx="2822136" cy="117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82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58;p13">
            <a:extLst>
              <a:ext uri="{FF2B5EF4-FFF2-40B4-BE49-F238E27FC236}">
                <a16:creationId xmlns:a16="http://schemas.microsoft.com/office/drawing/2014/main" id="{43B85E0E-E55D-AB0B-5C29-B0B970F0A7C7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60;p13">
            <a:extLst>
              <a:ext uri="{FF2B5EF4-FFF2-40B4-BE49-F238E27FC236}">
                <a16:creationId xmlns:a16="http://schemas.microsoft.com/office/drawing/2014/main" id="{E92953F4-3346-D025-DF1E-F6A3875386D5}"/>
              </a:ext>
            </a:extLst>
          </p:cNvPr>
          <p:cNvPicPr preferRelativeResize="0"/>
          <p:nvPr userDrawn="1"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79449"/>
            <a:ext cx="3953359" cy="203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61;p13">
            <a:extLst>
              <a:ext uri="{FF2B5EF4-FFF2-40B4-BE49-F238E27FC236}">
                <a16:creationId xmlns:a16="http://schemas.microsoft.com/office/drawing/2014/main" id="{32E7188E-D208-1A60-B7DC-02A539F9ED83}"/>
              </a:ext>
            </a:extLst>
          </p:cNvPr>
          <p:cNvSpPr txBox="1"/>
          <p:nvPr userDrawn="1"/>
        </p:nvSpPr>
        <p:spPr>
          <a:xfrm>
            <a:off x="0" y="5801580"/>
            <a:ext cx="2549525" cy="5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err="1">
                <a:solidFill>
                  <a:schemeClr val="lt1"/>
                </a:solidFill>
              </a:rPr>
              <a:t>www.uliege.be</a:t>
            </a:r>
            <a:endParaRPr sz="18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</a:endParaRPr>
          </a:p>
        </p:txBody>
      </p:sp>
      <p:pic>
        <p:nvPicPr>
          <p:cNvPr id="3" name="Image 2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9F57BE-0EB2-AE83-E4AE-2C114B723BB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6589" y="136256"/>
            <a:ext cx="2822136" cy="1172272"/>
          </a:xfrm>
          <a:prstGeom prst="rect">
            <a:avLst/>
          </a:prstGeom>
        </p:spPr>
      </p:pic>
      <p:pic>
        <p:nvPicPr>
          <p:cNvPr id="4" name="Image 3" descr="Une image contenant plein air, ciel, habits, chaussures&#10;&#10;Description générée automatiquement">
            <a:extLst>
              <a:ext uri="{FF2B5EF4-FFF2-40B4-BE49-F238E27FC236}">
                <a16:creationId xmlns:a16="http://schemas.microsoft.com/office/drawing/2014/main" id="{13A2AE60-9873-0CDD-ACA3-B434A8589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t="18749" b="27369"/>
          <a:stretch/>
        </p:blipFill>
        <p:spPr>
          <a:xfrm>
            <a:off x="-26400" y="1304925"/>
            <a:ext cx="12218400" cy="4389010"/>
          </a:xfrm>
          <a:prstGeom prst="rect">
            <a:avLst/>
          </a:prstGeom>
        </p:spPr>
      </p:pic>
      <p:sp>
        <p:nvSpPr>
          <p:cNvPr id="5" name="Google Shape;61;p13">
            <a:extLst>
              <a:ext uri="{FF2B5EF4-FFF2-40B4-BE49-F238E27FC236}">
                <a16:creationId xmlns:a16="http://schemas.microsoft.com/office/drawing/2014/main" id="{B554C58C-231F-AFD6-74C4-9DE5351177FD}"/>
              </a:ext>
            </a:extLst>
          </p:cNvPr>
          <p:cNvSpPr txBox="1"/>
          <p:nvPr userDrawn="1"/>
        </p:nvSpPr>
        <p:spPr>
          <a:xfrm>
            <a:off x="0" y="6079011"/>
            <a:ext cx="3121370" cy="400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 dirty="0" err="1">
                <a:solidFill>
                  <a:schemeClr val="lt1"/>
                </a:solidFill>
              </a:rPr>
              <a:t>www.gembloux.uliege.be</a:t>
            </a:r>
            <a:endParaRPr sz="1800" dirty="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782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lg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BF7355-BD92-1F7A-C836-3BA82519A542}"/>
              </a:ext>
            </a:extLst>
          </p:cNvPr>
          <p:cNvSpPr/>
          <p:nvPr userDrawn="1"/>
        </p:nvSpPr>
        <p:spPr>
          <a:xfrm>
            <a:off x="0" y="2173357"/>
            <a:ext cx="6773452" cy="4808388"/>
          </a:xfrm>
          <a:custGeom>
            <a:avLst/>
            <a:gdLst>
              <a:gd name="connsiteX0" fmla="*/ 0 w 6773452"/>
              <a:gd name="connsiteY0" fmla="*/ 0 h 4808388"/>
              <a:gd name="connsiteX1" fmla="*/ 6773452 w 6773452"/>
              <a:gd name="connsiteY1" fmla="*/ 0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808388"/>
              <a:gd name="connsiteX1" fmla="*/ 6773452 w 6773452"/>
              <a:gd name="connsiteY1" fmla="*/ 3511826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808388"/>
              <a:gd name="connsiteX1" fmla="*/ 6760200 w 6773452"/>
              <a:gd name="connsiteY1" fmla="*/ 4200939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808388"/>
              <a:gd name="connsiteX1" fmla="*/ 6773452 w 6773452"/>
              <a:gd name="connsiteY1" fmla="*/ 3922643 h 4808388"/>
              <a:gd name="connsiteX2" fmla="*/ 6773452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  <a:gd name="connsiteX0" fmla="*/ 0 w 6773452"/>
              <a:gd name="connsiteY0" fmla="*/ 0 h 4980667"/>
              <a:gd name="connsiteX1" fmla="*/ 6773452 w 6773452"/>
              <a:gd name="connsiteY1" fmla="*/ 3922643 h 4980667"/>
              <a:gd name="connsiteX2" fmla="*/ 4229035 w 6773452"/>
              <a:gd name="connsiteY2" fmla="*/ 4980667 h 4980667"/>
              <a:gd name="connsiteX3" fmla="*/ 0 w 6773452"/>
              <a:gd name="connsiteY3" fmla="*/ 4808388 h 4980667"/>
              <a:gd name="connsiteX4" fmla="*/ 0 w 6773452"/>
              <a:gd name="connsiteY4" fmla="*/ 0 h 4980667"/>
              <a:gd name="connsiteX0" fmla="*/ 0 w 6773452"/>
              <a:gd name="connsiteY0" fmla="*/ 0 h 4808388"/>
              <a:gd name="connsiteX1" fmla="*/ 6773452 w 6773452"/>
              <a:gd name="connsiteY1" fmla="*/ 3922643 h 4808388"/>
              <a:gd name="connsiteX2" fmla="*/ 5236200 w 6773452"/>
              <a:gd name="connsiteY2" fmla="*/ 4808388 h 4808388"/>
              <a:gd name="connsiteX3" fmla="*/ 0 w 6773452"/>
              <a:gd name="connsiteY3" fmla="*/ 4808388 h 4808388"/>
              <a:gd name="connsiteX4" fmla="*/ 0 w 6773452"/>
              <a:gd name="connsiteY4" fmla="*/ 0 h 480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73452" h="4808388">
                <a:moveTo>
                  <a:pt x="0" y="0"/>
                </a:moveTo>
                <a:lnTo>
                  <a:pt x="6773452" y="3922643"/>
                </a:lnTo>
                <a:lnTo>
                  <a:pt x="5236200" y="4808388"/>
                </a:lnTo>
                <a:lnTo>
                  <a:pt x="0" y="480838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9" name="Rectangle 14">
            <a:extLst>
              <a:ext uri="{FF2B5EF4-FFF2-40B4-BE49-F238E27FC236}">
                <a16:creationId xmlns:a16="http://schemas.microsoft.com/office/drawing/2014/main" id="{6DF933D4-C23D-FA67-E8F4-52C62295F46E}"/>
              </a:ext>
            </a:extLst>
          </p:cNvPr>
          <p:cNvSpPr>
            <a:spLocks noChangeAspect="1"/>
          </p:cNvSpPr>
          <p:nvPr userDrawn="1"/>
        </p:nvSpPr>
        <p:spPr>
          <a:xfrm>
            <a:off x="-214104" y="-36691"/>
            <a:ext cx="6987556" cy="6132540"/>
          </a:xfrm>
          <a:custGeom>
            <a:avLst/>
            <a:gdLst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3429000 h 3429000"/>
              <a:gd name="connsiteX4" fmla="*/ 0 w 1404594"/>
              <a:gd name="connsiteY4" fmla="*/ 0 h 3429000"/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2505173 h 3429000"/>
              <a:gd name="connsiteX4" fmla="*/ 0 w 1404594"/>
              <a:gd name="connsiteY4" fmla="*/ 0 h 3429000"/>
              <a:gd name="connsiteX0" fmla="*/ 0 w 1404594"/>
              <a:gd name="connsiteY0" fmla="*/ 0 h 3532695"/>
              <a:gd name="connsiteX1" fmla="*/ 1404594 w 1404594"/>
              <a:gd name="connsiteY1" fmla="*/ 0 h 3532695"/>
              <a:gd name="connsiteX2" fmla="*/ 1404594 w 1404594"/>
              <a:gd name="connsiteY2" fmla="*/ 3532695 h 3532695"/>
              <a:gd name="connsiteX3" fmla="*/ 0 w 1404594"/>
              <a:gd name="connsiteY3" fmla="*/ 2505173 h 3532695"/>
              <a:gd name="connsiteX4" fmla="*/ 0 w 1404594"/>
              <a:gd name="connsiteY4" fmla="*/ 0 h 3532695"/>
              <a:gd name="connsiteX0" fmla="*/ 0 w 1412415"/>
              <a:gd name="connsiteY0" fmla="*/ 0 h 3532695"/>
              <a:gd name="connsiteX1" fmla="*/ 1412415 w 1412415"/>
              <a:gd name="connsiteY1" fmla="*/ 160256 h 3532695"/>
              <a:gd name="connsiteX2" fmla="*/ 1404594 w 1412415"/>
              <a:gd name="connsiteY2" fmla="*/ 3532695 h 3532695"/>
              <a:gd name="connsiteX3" fmla="*/ 0 w 1412415"/>
              <a:gd name="connsiteY3" fmla="*/ 2505173 h 3532695"/>
              <a:gd name="connsiteX4" fmla="*/ 0 w 1412415"/>
              <a:gd name="connsiteY4" fmla="*/ 0 h 3532695"/>
              <a:gd name="connsiteX0" fmla="*/ 0 w 1412415"/>
              <a:gd name="connsiteY0" fmla="*/ 0 h 3372440"/>
              <a:gd name="connsiteX1" fmla="*/ 1412415 w 1412415"/>
              <a:gd name="connsiteY1" fmla="*/ 1 h 3372440"/>
              <a:gd name="connsiteX2" fmla="*/ 1404594 w 1412415"/>
              <a:gd name="connsiteY2" fmla="*/ 3372440 h 3372440"/>
              <a:gd name="connsiteX3" fmla="*/ 0 w 1412415"/>
              <a:gd name="connsiteY3" fmla="*/ 2344918 h 3372440"/>
              <a:gd name="connsiteX4" fmla="*/ 0 w 1412415"/>
              <a:gd name="connsiteY4" fmla="*/ 0 h 3372440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44918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5907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63789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1699864 h 3377157"/>
              <a:gd name="connsiteX4" fmla="*/ 0 w 1412415"/>
              <a:gd name="connsiteY4" fmla="*/ 0 h 3377157"/>
              <a:gd name="connsiteX0" fmla="*/ 254 w 1412669"/>
              <a:gd name="connsiteY0" fmla="*/ 0 h 3377157"/>
              <a:gd name="connsiteX1" fmla="*/ 1412669 w 1412669"/>
              <a:gd name="connsiteY1" fmla="*/ 1 h 3377157"/>
              <a:gd name="connsiteX2" fmla="*/ 1412637 w 1412669"/>
              <a:gd name="connsiteY2" fmla="*/ 3377157 h 3377157"/>
              <a:gd name="connsiteX3" fmla="*/ 254 w 1412669"/>
              <a:gd name="connsiteY3" fmla="*/ 1471417 h 3377157"/>
              <a:gd name="connsiteX4" fmla="*/ 254 w 1412669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116444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928855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2650 w 1412415"/>
              <a:gd name="connsiteY3" fmla="*/ 1157302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1710 w 1412415"/>
              <a:gd name="connsiteY3" fmla="*/ 1157302 h 3377157"/>
              <a:gd name="connsiteX4" fmla="*/ 0 w 1412415"/>
              <a:gd name="connsiteY4" fmla="*/ 0 h 3377157"/>
              <a:gd name="connsiteX0" fmla="*/ 5880 w 1418295"/>
              <a:gd name="connsiteY0" fmla="*/ 0 h 3377157"/>
              <a:gd name="connsiteX1" fmla="*/ 1418295 w 1418295"/>
              <a:gd name="connsiteY1" fmla="*/ 1 h 3377157"/>
              <a:gd name="connsiteX2" fmla="*/ 1418263 w 1418295"/>
              <a:gd name="connsiteY2" fmla="*/ 3377157 h 3377157"/>
              <a:gd name="connsiteX3" fmla="*/ 71 w 1418295"/>
              <a:gd name="connsiteY3" fmla="*/ 1157302 h 3377157"/>
              <a:gd name="connsiteX4" fmla="*/ 5880 w 141829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3590 w 1412415"/>
              <a:gd name="connsiteY3" fmla="*/ 1114257 h 3377157"/>
              <a:gd name="connsiteX4" fmla="*/ 0 w 1412415"/>
              <a:gd name="connsiteY4" fmla="*/ 0 h 3377157"/>
              <a:gd name="connsiteX0" fmla="*/ 406 w 1412821"/>
              <a:gd name="connsiteY0" fmla="*/ 0 h 3377157"/>
              <a:gd name="connsiteX1" fmla="*/ 1412821 w 1412821"/>
              <a:gd name="connsiteY1" fmla="*/ 1 h 3377157"/>
              <a:gd name="connsiteX2" fmla="*/ 1412789 w 1412821"/>
              <a:gd name="connsiteY2" fmla="*/ 3377157 h 3377157"/>
              <a:gd name="connsiteX3" fmla="*/ 236 w 1412821"/>
              <a:gd name="connsiteY3" fmla="*/ 1147174 h 3377157"/>
              <a:gd name="connsiteX4" fmla="*/ 406 w 1412821"/>
              <a:gd name="connsiteY4" fmla="*/ 0 h 3377157"/>
              <a:gd name="connsiteX0" fmla="*/ 0 w 1414295"/>
              <a:gd name="connsiteY0" fmla="*/ 2531 h 3377156"/>
              <a:gd name="connsiteX1" fmla="*/ 1414295 w 1414295"/>
              <a:gd name="connsiteY1" fmla="*/ 0 h 3377156"/>
              <a:gd name="connsiteX2" fmla="*/ 1414263 w 1414295"/>
              <a:gd name="connsiteY2" fmla="*/ 3377156 h 3377156"/>
              <a:gd name="connsiteX3" fmla="*/ 1710 w 1414295"/>
              <a:gd name="connsiteY3" fmla="*/ 1147173 h 3377156"/>
              <a:gd name="connsiteX4" fmla="*/ 0 w 1414295"/>
              <a:gd name="connsiteY4" fmla="*/ 2531 h 3377156"/>
              <a:gd name="connsiteX0" fmla="*/ 0 w 1415203"/>
              <a:gd name="connsiteY0" fmla="*/ 2531 h 3367028"/>
              <a:gd name="connsiteX1" fmla="*/ 1414295 w 1415203"/>
              <a:gd name="connsiteY1" fmla="*/ 0 h 3367028"/>
              <a:gd name="connsiteX2" fmla="*/ 1415203 w 1415203"/>
              <a:gd name="connsiteY2" fmla="*/ 3367028 h 3367028"/>
              <a:gd name="connsiteX3" fmla="*/ 1710 w 1415203"/>
              <a:gd name="connsiteY3" fmla="*/ 1147173 h 3367028"/>
              <a:gd name="connsiteX4" fmla="*/ 0 w 1415203"/>
              <a:gd name="connsiteY4" fmla="*/ 2531 h 3367028"/>
              <a:gd name="connsiteX0" fmla="*/ 0 w 1421014"/>
              <a:gd name="connsiteY0" fmla="*/ 0 h 3387295"/>
              <a:gd name="connsiteX1" fmla="*/ 1420106 w 1421014"/>
              <a:gd name="connsiteY1" fmla="*/ 20267 h 3387295"/>
              <a:gd name="connsiteX2" fmla="*/ 1421014 w 1421014"/>
              <a:gd name="connsiteY2" fmla="*/ 3387295 h 3387295"/>
              <a:gd name="connsiteX3" fmla="*/ 7521 w 1421014"/>
              <a:gd name="connsiteY3" fmla="*/ 1167440 h 3387295"/>
              <a:gd name="connsiteX4" fmla="*/ 0 w 1421014"/>
              <a:gd name="connsiteY4" fmla="*/ 0 h 3387295"/>
              <a:gd name="connsiteX0" fmla="*/ 0 w 1421014"/>
              <a:gd name="connsiteY0" fmla="*/ 0 h 3387295"/>
              <a:gd name="connsiteX1" fmla="*/ 1420106 w 1421014"/>
              <a:gd name="connsiteY1" fmla="*/ 2730 h 3387295"/>
              <a:gd name="connsiteX2" fmla="*/ 1421014 w 1421014"/>
              <a:gd name="connsiteY2" fmla="*/ 3387295 h 3387295"/>
              <a:gd name="connsiteX3" fmla="*/ 7521 w 1421014"/>
              <a:gd name="connsiteY3" fmla="*/ 1167440 h 3387295"/>
              <a:gd name="connsiteX4" fmla="*/ 0 w 1421014"/>
              <a:gd name="connsiteY4" fmla="*/ 0 h 3387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1014" h="3387295">
                <a:moveTo>
                  <a:pt x="0" y="0"/>
                </a:moveTo>
                <a:lnTo>
                  <a:pt x="1420106" y="2730"/>
                </a:lnTo>
                <a:cubicBezTo>
                  <a:pt x="1420095" y="1128449"/>
                  <a:pt x="1421025" y="2261576"/>
                  <a:pt x="1421014" y="3387295"/>
                </a:cubicBezTo>
                <a:lnTo>
                  <a:pt x="7521" y="1167440"/>
                </a:lnTo>
                <a:cubicBezTo>
                  <a:pt x="6638" y="600819"/>
                  <a:pt x="883" y="566621"/>
                  <a:pt x="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Google Shape;88;p16">
            <a:extLst>
              <a:ext uri="{FF2B5EF4-FFF2-40B4-BE49-F238E27FC236}">
                <a16:creationId xmlns:a16="http://schemas.microsoft.com/office/drawing/2014/main" id="{0C317024-64D7-A654-C007-C0AEAC94ED7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6685" t="27674" r="53685" b="12949"/>
          <a:stretch/>
        </p:blipFill>
        <p:spPr>
          <a:xfrm>
            <a:off x="339876" y="1558721"/>
            <a:ext cx="5410308" cy="455952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96;p16">
            <a:extLst>
              <a:ext uri="{FF2B5EF4-FFF2-40B4-BE49-F238E27FC236}">
                <a16:creationId xmlns:a16="http://schemas.microsoft.com/office/drawing/2014/main" id="{4C943AA5-BC9E-E1C6-F9B8-8B02F2A82B1E}"/>
              </a:ext>
            </a:extLst>
          </p:cNvPr>
          <p:cNvGrpSpPr/>
          <p:nvPr userDrawn="1"/>
        </p:nvGrpSpPr>
        <p:grpSpPr>
          <a:xfrm>
            <a:off x="500850" y="5090117"/>
            <a:ext cx="3279900" cy="232691"/>
            <a:chOff x="500850" y="5090117"/>
            <a:chExt cx="3279900" cy="232691"/>
          </a:xfrm>
        </p:grpSpPr>
        <p:sp>
          <p:nvSpPr>
            <p:cNvPr id="16" name="Google Shape;97;p16">
              <a:extLst>
                <a:ext uri="{FF2B5EF4-FFF2-40B4-BE49-F238E27FC236}">
                  <a16:creationId xmlns:a16="http://schemas.microsoft.com/office/drawing/2014/main" id="{077CA07F-8583-125F-094A-E721D4F6C5DA}"/>
                </a:ext>
              </a:extLst>
            </p:cNvPr>
            <p:cNvSpPr txBox="1"/>
            <p:nvPr/>
          </p:nvSpPr>
          <p:spPr>
            <a:xfrm>
              <a:off x="611250" y="5090117"/>
              <a:ext cx="31695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Liège centre-ville</a:t>
              </a:r>
              <a:endParaRPr sz="1400" dirty="0">
                <a:solidFill>
                  <a:srgbClr val="00707F"/>
                </a:solidFill>
              </a:endParaRPr>
            </a:p>
          </p:txBody>
        </p:sp>
        <p:sp>
          <p:nvSpPr>
            <p:cNvPr id="17" name="Google Shape;98;p16">
              <a:extLst>
                <a:ext uri="{FF2B5EF4-FFF2-40B4-BE49-F238E27FC236}">
                  <a16:creationId xmlns:a16="http://schemas.microsoft.com/office/drawing/2014/main" id="{5A8CFEB9-71A1-BE90-BC7F-90A2F3155B10}"/>
                </a:ext>
              </a:extLst>
            </p:cNvPr>
            <p:cNvSpPr/>
            <p:nvPr/>
          </p:nvSpPr>
          <p:spPr>
            <a:xfrm>
              <a:off x="500850" y="5212408"/>
              <a:ext cx="110400" cy="110400"/>
            </a:xfrm>
            <a:prstGeom prst="ellipse">
              <a:avLst/>
            </a:prstGeom>
            <a:solidFill>
              <a:srgbClr val="5FA4B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</p:grpSp>
      <p:pic>
        <p:nvPicPr>
          <p:cNvPr id="18" name="Google Shape;100;p16">
            <a:extLst>
              <a:ext uri="{FF2B5EF4-FFF2-40B4-BE49-F238E27FC236}">
                <a16:creationId xmlns:a16="http://schemas.microsoft.com/office/drawing/2014/main" id="{DD496237-0B67-C1D1-27A8-FCBA646A7FB9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850" y="4352478"/>
            <a:ext cx="1198779" cy="5197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" name="Google Shape;101;p16">
            <a:extLst>
              <a:ext uri="{FF2B5EF4-FFF2-40B4-BE49-F238E27FC236}">
                <a16:creationId xmlns:a16="http://schemas.microsoft.com/office/drawing/2014/main" id="{67574E1C-BC69-57E4-DDFC-E1F4A977D1C2}"/>
              </a:ext>
            </a:extLst>
          </p:cNvPr>
          <p:cNvGrpSpPr/>
          <p:nvPr userDrawn="1"/>
        </p:nvGrpSpPr>
        <p:grpSpPr>
          <a:xfrm>
            <a:off x="500850" y="5370498"/>
            <a:ext cx="3279900" cy="240755"/>
            <a:chOff x="500850" y="5370498"/>
            <a:chExt cx="3279900" cy="240755"/>
          </a:xfrm>
        </p:grpSpPr>
        <p:sp>
          <p:nvSpPr>
            <p:cNvPr id="20" name="Google Shape;102;p16">
              <a:extLst>
                <a:ext uri="{FF2B5EF4-FFF2-40B4-BE49-F238E27FC236}">
                  <a16:creationId xmlns:a16="http://schemas.microsoft.com/office/drawing/2014/main" id="{B81651F6-519E-CC82-488B-8AEA714091CD}"/>
                </a:ext>
              </a:extLst>
            </p:cNvPr>
            <p:cNvSpPr/>
            <p:nvPr/>
          </p:nvSpPr>
          <p:spPr>
            <a:xfrm>
              <a:off x="500850" y="5500853"/>
              <a:ext cx="110400" cy="110400"/>
            </a:xfrm>
            <a:prstGeom prst="ellipse">
              <a:avLst/>
            </a:prstGeom>
            <a:solidFill>
              <a:srgbClr val="8DA6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1" name="Google Shape;103;p16">
              <a:extLst>
                <a:ext uri="{FF2B5EF4-FFF2-40B4-BE49-F238E27FC236}">
                  <a16:creationId xmlns:a16="http://schemas.microsoft.com/office/drawing/2014/main" id="{C0867DEA-BD3C-8B55-D59E-651117C20C7C}"/>
                </a:ext>
              </a:extLst>
            </p:cNvPr>
            <p:cNvSpPr txBox="1"/>
            <p:nvPr/>
          </p:nvSpPr>
          <p:spPr>
            <a:xfrm>
              <a:off x="611250" y="5370498"/>
              <a:ext cx="31695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Liège Sart </a:t>
              </a:r>
              <a:r>
                <a:rPr lang="fr" sz="1400" b="1" dirty="0" err="1">
                  <a:solidFill>
                    <a:srgbClr val="00707F"/>
                  </a:solidFill>
                </a:rPr>
                <a:t>Tilman</a:t>
              </a:r>
              <a:endParaRPr sz="14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</p:txBody>
        </p:sp>
      </p:grpSp>
      <p:grpSp>
        <p:nvGrpSpPr>
          <p:cNvPr id="22" name="Google Shape;104;p16">
            <a:extLst>
              <a:ext uri="{FF2B5EF4-FFF2-40B4-BE49-F238E27FC236}">
                <a16:creationId xmlns:a16="http://schemas.microsoft.com/office/drawing/2014/main" id="{ECB9CF3C-418D-B67A-99F2-AB7E46C8BCAD}"/>
              </a:ext>
            </a:extLst>
          </p:cNvPr>
          <p:cNvGrpSpPr/>
          <p:nvPr userDrawn="1"/>
        </p:nvGrpSpPr>
        <p:grpSpPr>
          <a:xfrm>
            <a:off x="500850" y="5659568"/>
            <a:ext cx="3279900" cy="239044"/>
            <a:chOff x="500850" y="5659568"/>
            <a:chExt cx="3279900" cy="239044"/>
          </a:xfrm>
        </p:grpSpPr>
        <p:sp>
          <p:nvSpPr>
            <p:cNvPr id="23" name="Google Shape;105;p16">
              <a:extLst>
                <a:ext uri="{FF2B5EF4-FFF2-40B4-BE49-F238E27FC236}">
                  <a16:creationId xmlns:a16="http://schemas.microsoft.com/office/drawing/2014/main" id="{C26AEDFC-770C-F61A-D7DA-B5B6CF66767E}"/>
                </a:ext>
              </a:extLst>
            </p:cNvPr>
            <p:cNvSpPr/>
            <p:nvPr/>
          </p:nvSpPr>
          <p:spPr>
            <a:xfrm>
              <a:off x="500850" y="5788212"/>
              <a:ext cx="110400" cy="110400"/>
            </a:xfrm>
            <a:prstGeom prst="ellipse">
              <a:avLst/>
            </a:prstGeom>
            <a:solidFill>
              <a:srgbClr val="7DB92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4" name="Google Shape;106;p16">
              <a:extLst>
                <a:ext uri="{FF2B5EF4-FFF2-40B4-BE49-F238E27FC236}">
                  <a16:creationId xmlns:a16="http://schemas.microsoft.com/office/drawing/2014/main" id="{2D0F3AFC-6FC2-B70D-7F7F-A4064C8F871A}"/>
                </a:ext>
              </a:extLst>
            </p:cNvPr>
            <p:cNvSpPr txBox="1"/>
            <p:nvPr/>
          </p:nvSpPr>
          <p:spPr>
            <a:xfrm>
              <a:off x="611250" y="5659568"/>
              <a:ext cx="3169500" cy="195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Gembloux Agro-Bio Tech</a:t>
              </a:r>
              <a:endParaRPr sz="14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</p:txBody>
        </p:sp>
      </p:grpSp>
      <p:sp>
        <p:nvSpPr>
          <p:cNvPr id="25" name="Google Shape;94;p16">
            <a:extLst>
              <a:ext uri="{FF2B5EF4-FFF2-40B4-BE49-F238E27FC236}">
                <a16:creationId xmlns:a16="http://schemas.microsoft.com/office/drawing/2014/main" id="{4C316F94-FEA2-82BA-7C02-4580470FD575}"/>
              </a:ext>
            </a:extLst>
          </p:cNvPr>
          <p:cNvSpPr>
            <a:spLocks noChangeAspect="1"/>
          </p:cNvSpPr>
          <p:nvPr userDrawn="1"/>
        </p:nvSpPr>
        <p:spPr>
          <a:xfrm>
            <a:off x="3191163" y="3686164"/>
            <a:ext cx="252000" cy="252000"/>
          </a:xfrm>
          <a:prstGeom prst="ellipse">
            <a:avLst/>
          </a:prstGeom>
          <a:solidFill>
            <a:srgbClr val="007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" name="Google Shape;94;p16">
            <a:extLst>
              <a:ext uri="{FF2B5EF4-FFF2-40B4-BE49-F238E27FC236}">
                <a16:creationId xmlns:a16="http://schemas.microsoft.com/office/drawing/2014/main" id="{FC92C142-E561-2E49-758B-1B5EB8807603}"/>
              </a:ext>
            </a:extLst>
          </p:cNvPr>
          <p:cNvSpPr>
            <a:spLocks noChangeAspect="1"/>
          </p:cNvSpPr>
          <p:nvPr userDrawn="1"/>
        </p:nvSpPr>
        <p:spPr>
          <a:xfrm>
            <a:off x="4382866" y="5243199"/>
            <a:ext cx="252000" cy="252000"/>
          </a:xfrm>
          <a:prstGeom prst="ellipse">
            <a:avLst/>
          </a:prstGeom>
          <a:solidFill>
            <a:srgbClr val="007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27" name="Google Shape;107;p16">
            <a:extLst>
              <a:ext uri="{FF2B5EF4-FFF2-40B4-BE49-F238E27FC236}">
                <a16:creationId xmlns:a16="http://schemas.microsoft.com/office/drawing/2014/main" id="{9D15466F-0B5F-1224-A725-CEE9638B1BAB}"/>
              </a:ext>
            </a:extLst>
          </p:cNvPr>
          <p:cNvGrpSpPr/>
          <p:nvPr userDrawn="1"/>
        </p:nvGrpSpPr>
        <p:grpSpPr>
          <a:xfrm>
            <a:off x="500850" y="5937736"/>
            <a:ext cx="3279900" cy="478138"/>
            <a:chOff x="500850" y="5937736"/>
            <a:chExt cx="3279900" cy="478138"/>
          </a:xfrm>
        </p:grpSpPr>
        <p:sp>
          <p:nvSpPr>
            <p:cNvPr id="28" name="Google Shape;108;p16">
              <a:extLst>
                <a:ext uri="{FF2B5EF4-FFF2-40B4-BE49-F238E27FC236}">
                  <a16:creationId xmlns:a16="http://schemas.microsoft.com/office/drawing/2014/main" id="{E8600C44-91B7-75E3-AA9F-38912B271DFA}"/>
                </a:ext>
              </a:extLst>
            </p:cNvPr>
            <p:cNvSpPr/>
            <p:nvPr/>
          </p:nvSpPr>
          <p:spPr>
            <a:xfrm>
              <a:off x="500850" y="6068041"/>
              <a:ext cx="110400" cy="110400"/>
            </a:xfrm>
            <a:prstGeom prst="ellipse">
              <a:avLst/>
            </a:prstGeom>
            <a:solidFill>
              <a:srgbClr val="F07F3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29" name="Google Shape;109;p16">
              <a:extLst>
                <a:ext uri="{FF2B5EF4-FFF2-40B4-BE49-F238E27FC236}">
                  <a16:creationId xmlns:a16="http://schemas.microsoft.com/office/drawing/2014/main" id="{D602E240-8320-867F-547B-7FE0C8BD8F78}"/>
                </a:ext>
              </a:extLst>
            </p:cNvPr>
            <p:cNvSpPr txBox="1"/>
            <p:nvPr/>
          </p:nvSpPr>
          <p:spPr>
            <a:xfrm>
              <a:off x="611250" y="5937736"/>
              <a:ext cx="3169500" cy="4781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" sz="1400" b="1" dirty="0">
                  <a:solidFill>
                    <a:srgbClr val="00707F"/>
                  </a:solidFill>
                </a:rPr>
                <a:t> Campus d’Arlon</a:t>
              </a:r>
              <a:endParaRPr sz="1400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  <a:p>
              <a:pPr marL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solidFill>
                  <a:srgbClr val="00707F"/>
                </a:solidFill>
              </a:endParaRPr>
            </a:p>
          </p:txBody>
        </p:sp>
      </p:grpSp>
      <p:sp>
        <p:nvSpPr>
          <p:cNvPr id="30" name="Google Shape;94;p16">
            <a:extLst>
              <a:ext uri="{FF2B5EF4-FFF2-40B4-BE49-F238E27FC236}">
                <a16:creationId xmlns:a16="http://schemas.microsoft.com/office/drawing/2014/main" id="{6A677BBA-0543-5F0E-9C99-232A468CCE3E}"/>
              </a:ext>
            </a:extLst>
          </p:cNvPr>
          <p:cNvSpPr>
            <a:spLocks noChangeAspect="1"/>
          </p:cNvSpPr>
          <p:nvPr userDrawn="1"/>
        </p:nvSpPr>
        <p:spPr>
          <a:xfrm>
            <a:off x="4325820" y="3552745"/>
            <a:ext cx="252000" cy="252000"/>
          </a:xfrm>
          <a:prstGeom prst="ellipse">
            <a:avLst/>
          </a:prstGeom>
          <a:solidFill>
            <a:srgbClr val="0070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" name="Google Shape;99;p16">
            <a:extLst>
              <a:ext uri="{FF2B5EF4-FFF2-40B4-BE49-F238E27FC236}">
                <a16:creationId xmlns:a16="http://schemas.microsoft.com/office/drawing/2014/main" id="{B2C553AB-F2EF-2330-B758-26EF1FD60FFA}"/>
              </a:ext>
            </a:extLst>
          </p:cNvPr>
          <p:cNvSpPr>
            <a:spLocks noChangeAspect="1"/>
          </p:cNvSpPr>
          <p:nvPr userDrawn="1"/>
        </p:nvSpPr>
        <p:spPr>
          <a:xfrm>
            <a:off x="4440076" y="5294559"/>
            <a:ext cx="144000" cy="144000"/>
          </a:xfrm>
          <a:prstGeom prst="ellipse">
            <a:avLst/>
          </a:prstGeom>
          <a:solidFill>
            <a:srgbClr val="F07F3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" name="Google Shape;92;p16">
            <a:extLst>
              <a:ext uri="{FF2B5EF4-FFF2-40B4-BE49-F238E27FC236}">
                <a16:creationId xmlns:a16="http://schemas.microsoft.com/office/drawing/2014/main" id="{5D6132F6-7F8D-9303-361B-96C8B68D5C72}"/>
              </a:ext>
            </a:extLst>
          </p:cNvPr>
          <p:cNvSpPr>
            <a:spLocks noChangeAspect="1"/>
          </p:cNvSpPr>
          <p:nvPr userDrawn="1"/>
        </p:nvSpPr>
        <p:spPr>
          <a:xfrm>
            <a:off x="3245163" y="3737950"/>
            <a:ext cx="144000" cy="144000"/>
          </a:xfrm>
          <a:prstGeom prst="ellipse">
            <a:avLst/>
          </a:prstGeom>
          <a:solidFill>
            <a:srgbClr val="7DB9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4" name="Google Shape;93;p16">
            <a:extLst>
              <a:ext uri="{FF2B5EF4-FFF2-40B4-BE49-F238E27FC236}">
                <a16:creationId xmlns:a16="http://schemas.microsoft.com/office/drawing/2014/main" id="{927A138F-FF18-25C8-11E1-8363A61A3A77}"/>
              </a:ext>
            </a:extLst>
          </p:cNvPr>
          <p:cNvSpPr>
            <a:spLocks noChangeAspect="1"/>
          </p:cNvSpPr>
          <p:nvPr userDrawn="1"/>
        </p:nvSpPr>
        <p:spPr>
          <a:xfrm>
            <a:off x="4296076" y="3694485"/>
            <a:ext cx="144000" cy="144000"/>
          </a:xfrm>
          <a:prstGeom prst="ellipse">
            <a:avLst/>
          </a:prstGeom>
          <a:solidFill>
            <a:srgbClr val="8DA6D6"/>
          </a:solidFill>
          <a:ln>
            <a:noFill/>
          </a:ln>
        </p:spPr>
        <p:txBody>
          <a:bodyPr spcFirstLastPara="1" wrap="square" lIns="900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5" name="Google Shape;95;p16">
            <a:extLst>
              <a:ext uri="{FF2B5EF4-FFF2-40B4-BE49-F238E27FC236}">
                <a16:creationId xmlns:a16="http://schemas.microsoft.com/office/drawing/2014/main" id="{A05668FE-62B2-76AF-3A91-D766912FA93C}"/>
              </a:ext>
            </a:extLst>
          </p:cNvPr>
          <p:cNvSpPr>
            <a:spLocks noChangeAspect="1"/>
          </p:cNvSpPr>
          <p:nvPr userDrawn="1"/>
        </p:nvSpPr>
        <p:spPr>
          <a:xfrm>
            <a:off x="4480341" y="3542445"/>
            <a:ext cx="144000" cy="144000"/>
          </a:xfrm>
          <a:prstGeom prst="ellipse">
            <a:avLst/>
          </a:prstGeom>
          <a:solidFill>
            <a:srgbClr val="5FA4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" name="Google Shape;91;p16">
            <a:extLst>
              <a:ext uri="{FF2B5EF4-FFF2-40B4-BE49-F238E27FC236}">
                <a16:creationId xmlns:a16="http://schemas.microsoft.com/office/drawing/2014/main" id="{280BCF7E-11D8-EA90-F4E3-BE4BC12B22E2}"/>
              </a:ext>
            </a:extLst>
          </p:cNvPr>
          <p:cNvSpPr txBox="1"/>
          <p:nvPr userDrawn="1"/>
        </p:nvSpPr>
        <p:spPr>
          <a:xfrm>
            <a:off x="2578904" y="3281794"/>
            <a:ext cx="1270261" cy="284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600" b="1" dirty="0">
                <a:solidFill>
                  <a:srgbClr val="00707F"/>
                </a:solidFill>
              </a:rPr>
              <a:t>Gembloux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37" name="Google Shape;91;p16">
            <a:extLst>
              <a:ext uri="{FF2B5EF4-FFF2-40B4-BE49-F238E27FC236}">
                <a16:creationId xmlns:a16="http://schemas.microsoft.com/office/drawing/2014/main" id="{8C6865A6-02BB-0821-235F-B78DA6F55F84}"/>
              </a:ext>
            </a:extLst>
          </p:cNvPr>
          <p:cNvSpPr txBox="1"/>
          <p:nvPr userDrawn="1"/>
        </p:nvSpPr>
        <p:spPr>
          <a:xfrm>
            <a:off x="3564891" y="3091103"/>
            <a:ext cx="1074578" cy="28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600" b="1" dirty="0">
                <a:solidFill>
                  <a:srgbClr val="00707F"/>
                </a:solidFill>
              </a:rPr>
              <a:t>Liège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38" name="Google Shape;91;p16">
            <a:extLst>
              <a:ext uri="{FF2B5EF4-FFF2-40B4-BE49-F238E27FC236}">
                <a16:creationId xmlns:a16="http://schemas.microsoft.com/office/drawing/2014/main" id="{FBB1D8FA-0AC6-6415-2CE3-2A4951B93A8A}"/>
              </a:ext>
            </a:extLst>
          </p:cNvPr>
          <p:cNvSpPr txBox="1"/>
          <p:nvPr userDrawn="1"/>
        </p:nvSpPr>
        <p:spPr>
          <a:xfrm>
            <a:off x="3891150" y="4858932"/>
            <a:ext cx="1074578" cy="280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fr" sz="1600" b="1" dirty="0">
                <a:solidFill>
                  <a:srgbClr val="00707F"/>
                </a:solidFill>
              </a:rPr>
              <a:t>Arlon</a:t>
            </a:r>
            <a:endParaRPr sz="1600" dirty="0">
              <a:solidFill>
                <a:schemeClr val="lt1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1AB250-1CAA-C48B-E4E4-1F1C451A59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2213" y="1558925"/>
            <a:ext cx="3552825" cy="43783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fr-FR" dirty="0"/>
              <a:t>Votre texte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50DB11-DEF8-C368-E6EF-25FFF3E30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08805" y="723441"/>
            <a:ext cx="2328863" cy="422275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/>
              <a:t>11 facultés</a:t>
            </a:r>
          </a:p>
        </p:txBody>
      </p:sp>
      <p:sp>
        <p:nvSpPr>
          <p:cNvPr id="71" name="Espace réservé du texte 4">
            <a:extLst>
              <a:ext uri="{FF2B5EF4-FFF2-40B4-BE49-F238E27FC236}">
                <a16:creationId xmlns:a16="http://schemas.microsoft.com/office/drawing/2014/main" id="{C9B44503-5449-6851-D426-FB3B47586B6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31592" y="723441"/>
            <a:ext cx="2328863" cy="422275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4 campus</a:t>
            </a:r>
          </a:p>
        </p:txBody>
      </p:sp>
      <p:sp>
        <p:nvSpPr>
          <p:cNvPr id="72" name="Espace réservé du texte 4">
            <a:extLst>
              <a:ext uri="{FF2B5EF4-FFF2-40B4-BE49-F238E27FC236}">
                <a16:creationId xmlns:a16="http://schemas.microsoft.com/office/drawing/2014/main" id="{04BA0B7A-5EBE-6899-4022-008915BFAE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15914" y="723441"/>
            <a:ext cx="1508427" cy="422275"/>
          </a:xfrm>
        </p:spPr>
        <p:txBody>
          <a:bodyPr anchor="b"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3 villes</a:t>
            </a:r>
          </a:p>
        </p:txBody>
      </p:sp>
      <p:sp>
        <p:nvSpPr>
          <p:cNvPr id="73" name="Espace réservé de la date 72">
            <a:extLst>
              <a:ext uri="{FF2B5EF4-FFF2-40B4-BE49-F238E27FC236}">
                <a16:creationId xmlns:a16="http://schemas.microsoft.com/office/drawing/2014/main" id="{B39C327C-235A-8815-C75F-9272E6359D4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74" name="Espace réservé du pied de page 73">
            <a:extLst>
              <a:ext uri="{FF2B5EF4-FFF2-40B4-BE49-F238E27FC236}">
                <a16:creationId xmlns:a16="http://schemas.microsoft.com/office/drawing/2014/main" id="{BBE9C12A-176F-5CEE-46DE-1BD38AD9609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466478" y="6497909"/>
            <a:ext cx="7242964" cy="419725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5" name="Espace réservé du numéro de diapositive 74">
            <a:extLst>
              <a:ext uri="{FF2B5EF4-FFF2-40B4-BE49-F238E27FC236}">
                <a16:creationId xmlns:a16="http://schemas.microsoft.com/office/drawing/2014/main" id="{42DD0ABB-BFD4-D6A9-B9AD-1E6A63A539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86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ns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62;p20">
            <a:extLst>
              <a:ext uri="{FF2B5EF4-FFF2-40B4-BE49-F238E27FC236}">
                <a16:creationId xmlns:a16="http://schemas.microsoft.com/office/drawing/2014/main" id="{A513FC77-69E0-09C6-096D-3E485B283609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" name="Google Shape;162;p20">
            <a:extLst>
              <a:ext uri="{FF2B5EF4-FFF2-40B4-BE49-F238E27FC236}">
                <a16:creationId xmlns:a16="http://schemas.microsoft.com/office/drawing/2014/main" id="{DF254EFB-FCD3-0B9A-CFE7-1813D7BA6D58}"/>
              </a:ext>
            </a:extLst>
          </p:cNvPr>
          <p:cNvSpPr/>
          <p:nvPr userDrawn="1"/>
        </p:nvSpPr>
        <p:spPr>
          <a:xfrm rot="5400000">
            <a:off x="-55247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4" name="Google Shape;201;p23">
            <a:extLst>
              <a:ext uri="{FF2B5EF4-FFF2-40B4-BE49-F238E27FC236}">
                <a16:creationId xmlns:a16="http://schemas.microsoft.com/office/drawing/2014/main" id="{4B1FB814-9014-4076-3D6B-055F7CF36C03}"/>
              </a:ext>
            </a:extLst>
          </p:cNvPr>
          <p:cNvPicPr preferRelativeResize="0"/>
          <p:nvPr userDrawn="1"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661366"/>
            <a:ext cx="271512" cy="159992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itre 14">
            <a:extLst>
              <a:ext uri="{FF2B5EF4-FFF2-40B4-BE49-F238E27FC236}">
                <a16:creationId xmlns:a16="http://schemas.microsoft.com/office/drawing/2014/main" id="{90C07D6C-FFB9-43BC-0A6D-BB7C05594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fr-FR" dirty="0"/>
              <a:t>Sponsors - soutiens</a:t>
            </a:r>
          </a:p>
        </p:txBody>
      </p:sp>
    </p:spTree>
    <p:extLst>
      <p:ext uri="{BB962C8B-B14F-4D97-AF65-F5344CB8AC3E}">
        <p14:creationId xmlns:p14="http://schemas.microsoft.com/office/powerpoint/2010/main" val="1257240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CB4CA9-101D-0B4A-BA3D-66DCC7882C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66238" y="2334537"/>
            <a:ext cx="7140962" cy="116007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A6DC8FBD-3CFB-FB76-5874-CA98E595A3A6}"/>
              </a:ext>
            </a:extLst>
          </p:cNvPr>
          <p:cNvSpPr/>
          <p:nvPr userDrawn="1"/>
        </p:nvSpPr>
        <p:spPr>
          <a:xfrm rot="5400000">
            <a:off x="-186533" y="3650471"/>
            <a:ext cx="2632616" cy="2269497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Google Shape;162;p20">
            <a:extLst>
              <a:ext uri="{FF2B5EF4-FFF2-40B4-BE49-F238E27FC236}">
                <a16:creationId xmlns:a16="http://schemas.microsoft.com/office/drawing/2014/main" id="{CEB37287-81D9-799C-4EA4-BE6310D45DA1}"/>
              </a:ext>
            </a:extLst>
          </p:cNvPr>
          <p:cNvSpPr/>
          <p:nvPr userDrawn="1"/>
        </p:nvSpPr>
        <p:spPr>
          <a:xfrm rot="-5400000">
            <a:off x="11428193" y="3243735"/>
            <a:ext cx="819054" cy="708561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53496A-3219-6039-D695-08DF48D6253E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0"/>
            <a:ext cx="2368633" cy="4675608"/>
          </a:xfrm>
          <a:custGeom>
            <a:avLst/>
            <a:gdLst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3429000 h 3429000"/>
              <a:gd name="connsiteX4" fmla="*/ 0 w 1404594"/>
              <a:gd name="connsiteY4" fmla="*/ 0 h 3429000"/>
              <a:gd name="connsiteX0" fmla="*/ 0 w 1404594"/>
              <a:gd name="connsiteY0" fmla="*/ 0 h 3429000"/>
              <a:gd name="connsiteX1" fmla="*/ 1404594 w 1404594"/>
              <a:gd name="connsiteY1" fmla="*/ 0 h 3429000"/>
              <a:gd name="connsiteX2" fmla="*/ 1404594 w 1404594"/>
              <a:gd name="connsiteY2" fmla="*/ 3429000 h 3429000"/>
              <a:gd name="connsiteX3" fmla="*/ 0 w 1404594"/>
              <a:gd name="connsiteY3" fmla="*/ 2505173 h 3429000"/>
              <a:gd name="connsiteX4" fmla="*/ 0 w 1404594"/>
              <a:gd name="connsiteY4" fmla="*/ 0 h 3429000"/>
              <a:gd name="connsiteX0" fmla="*/ 0 w 1404594"/>
              <a:gd name="connsiteY0" fmla="*/ 0 h 3532695"/>
              <a:gd name="connsiteX1" fmla="*/ 1404594 w 1404594"/>
              <a:gd name="connsiteY1" fmla="*/ 0 h 3532695"/>
              <a:gd name="connsiteX2" fmla="*/ 1404594 w 1404594"/>
              <a:gd name="connsiteY2" fmla="*/ 3532695 h 3532695"/>
              <a:gd name="connsiteX3" fmla="*/ 0 w 1404594"/>
              <a:gd name="connsiteY3" fmla="*/ 2505173 h 3532695"/>
              <a:gd name="connsiteX4" fmla="*/ 0 w 1404594"/>
              <a:gd name="connsiteY4" fmla="*/ 0 h 3532695"/>
              <a:gd name="connsiteX0" fmla="*/ 0 w 1412415"/>
              <a:gd name="connsiteY0" fmla="*/ 0 h 3532695"/>
              <a:gd name="connsiteX1" fmla="*/ 1412415 w 1412415"/>
              <a:gd name="connsiteY1" fmla="*/ 160256 h 3532695"/>
              <a:gd name="connsiteX2" fmla="*/ 1404594 w 1412415"/>
              <a:gd name="connsiteY2" fmla="*/ 3532695 h 3532695"/>
              <a:gd name="connsiteX3" fmla="*/ 0 w 1412415"/>
              <a:gd name="connsiteY3" fmla="*/ 2505173 h 3532695"/>
              <a:gd name="connsiteX4" fmla="*/ 0 w 1412415"/>
              <a:gd name="connsiteY4" fmla="*/ 0 h 3532695"/>
              <a:gd name="connsiteX0" fmla="*/ 0 w 1412415"/>
              <a:gd name="connsiteY0" fmla="*/ 0 h 3372440"/>
              <a:gd name="connsiteX1" fmla="*/ 1412415 w 1412415"/>
              <a:gd name="connsiteY1" fmla="*/ 1 h 3372440"/>
              <a:gd name="connsiteX2" fmla="*/ 1404594 w 1412415"/>
              <a:gd name="connsiteY2" fmla="*/ 3372440 h 3372440"/>
              <a:gd name="connsiteX3" fmla="*/ 0 w 1412415"/>
              <a:gd name="connsiteY3" fmla="*/ 2344918 h 3372440"/>
              <a:gd name="connsiteX4" fmla="*/ 0 w 1412415"/>
              <a:gd name="connsiteY4" fmla="*/ 0 h 3372440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44918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59071 h 3377157"/>
              <a:gd name="connsiteX4" fmla="*/ 0 w 1412415"/>
              <a:gd name="connsiteY4" fmla="*/ 0 h 3377157"/>
              <a:gd name="connsiteX0" fmla="*/ 0 w 1412415"/>
              <a:gd name="connsiteY0" fmla="*/ 0 h 3377157"/>
              <a:gd name="connsiteX1" fmla="*/ 1412415 w 1412415"/>
              <a:gd name="connsiteY1" fmla="*/ 1 h 3377157"/>
              <a:gd name="connsiteX2" fmla="*/ 1412383 w 1412415"/>
              <a:gd name="connsiteY2" fmla="*/ 3377157 h 3377157"/>
              <a:gd name="connsiteX3" fmla="*/ 0 w 1412415"/>
              <a:gd name="connsiteY3" fmla="*/ 2363789 h 3377157"/>
              <a:gd name="connsiteX4" fmla="*/ 0 w 1412415"/>
              <a:gd name="connsiteY4" fmla="*/ 0 h 337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2415" h="3377157">
                <a:moveTo>
                  <a:pt x="0" y="0"/>
                </a:moveTo>
                <a:lnTo>
                  <a:pt x="1412415" y="1"/>
                </a:lnTo>
                <a:cubicBezTo>
                  <a:pt x="1412404" y="1125720"/>
                  <a:pt x="1412394" y="2251438"/>
                  <a:pt x="1412383" y="3377157"/>
                </a:cubicBezTo>
                <a:lnTo>
                  <a:pt x="0" y="23637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8" name="Google Shape;157;p20">
            <a:extLst>
              <a:ext uri="{FF2B5EF4-FFF2-40B4-BE49-F238E27FC236}">
                <a16:creationId xmlns:a16="http://schemas.microsoft.com/office/drawing/2014/main" id="{A5D1B48D-66DF-4903-01A7-3D115C7C492A}"/>
              </a:ext>
            </a:extLst>
          </p:cNvPr>
          <p:cNvCxnSpPr>
            <a:cxnSpLocks/>
          </p:cNvCxnSpPr>
          <p:nvPr userDrawn="1"/>
        </p:nvCxnSpPr>
        <p:spPr>
          <a:xfrm>
            <a:off x="4298096" y="1463040"/>
            <a:ext cx="0" cy="392176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ous-titre 2">
            <a:extLst>
              <a:ext uri="{FF2B5EF4-FFF2-40B4-BE49-F238E27FC236}">
                <a16:creationId xmlns:a16="http://schemas.microsoft.com/office/drawing/2014/main" id="{51D5BCA4-D222-82CA-FF38-38B1F1E31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6238" y="3788229"/>
            <a:ext cx="9099670" cy="137938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Font typeface="Wingdings" pitchFamily="2" charset="2"/>
              <a:buNone/>
              <a:defRPr sz="1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FR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A72AA71-5FF9-70F7-076D-55F6C63C26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34251" y="2989955"/>
            <a:ext cx="1158872" cy="761365"/>
          </a:xfrm>
        </p:spPr>
        <p:txBody>
          <a:bodyPr anchor="ctr">
            <a:normAutofit/>
          </a:bodyPr>
          <a:lstStyle>
            <a:lvl1pPr marL="0" indent="0">
              <a:buNone/>
              <a:defRPr sz="4300"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18A66F-24D2-7034-337A-8883B53702A4}"/>
              </a:ext>
            </a:extLst>
          </p:cNvPr>
          <p:cNvSpPr/>
          <p:nvPr userDrawn="1"/>
        </p:nvSpPr>
        <p:spPr>
          <a:xfrm>
            <a:off x="3924536" y="3261360"/>
            <a:ext cx="371074" cy="222717"/>
          </a:xfrm>
          <a:custGeom>
            <a:avLst/>
            <a:gdLst>
              <a:gd name="connsiteX0" fmla="*/ 0 w 418699"/>
              <a:gd name="connsiteY0" fmla="*/ 0 h 197317"/>
              <a:gd name="connsiteX1" fmla="*/ 418699 w 418699"/>
              <a:gd name="connsiteY1" fmla="*/ 0 h 197317"/>
              <a:gd name="connsiteX2" fmla="*/ 418699 w 418699"/>
              <a:gd name="connsiteY2" fmla="*/ 197317 h 197317"/>
              <a:gd name="connsiteX3" fmla="*/ 0 w 418699"/>
              <a:gd name="connsiteY3" fmla="*/ 197317 h 197317"/>
              <a:gd name="connsiteX4" fmla="*/ 0 w 418699"/>
              <a:gd name="connsiteY4" fmla="*/ 0 h 197317"/>
              <a:gd name="connsiteX0" fmla="*/ 168442 w 418699"/>
              <a:gd name="connsiteY0" fmla="*/ 0 h 202129"/>
              <a:gd name="connsiteX1" fmla="*/ 418699 w 418699"/>
              <a:gd name="connsiteY1" fmla="*/ 4812 h 202129"/>
              <a:gd name="connsiteX2" fmla="*/ 418699 w 418699"/>
              <a:gd name="connsiteY2" fmla="*/ 202129 h 202129"/>
              <a:gd name="connsiteX3" fmla="*/ 0 w 418699"/>
              <a:gd name="connsiteY3" fmla="*/ 202129 h 202129"/>
              <a:gd name="connsiteX4" fmla="*/ 168442 w 418699"/>
              <a:gd name="connsiteY4" fmla="*/ 0 h 202129"/>
              <a:gd name="connsiteX0" fmla="*/ 101767 w 352024"/>
              <a:gd name="connsiteY0" fmla="*/ 0 h 202129"/>
              <a:gd name="connsiteX1" fmla="*/ 352024 w 352024"/>
              <a:gd name="connsiteY1" fmla="*/ 4812 h 202129"/>
              <a:gd name="connsiteX2" fmla="*/ 352024 w 352024"/>
              <a:gd name="connsiteY2" fmla="*/ 202129 h 202129"/>
              <a:gd name="connsiteX3" fmla="*/ 0 w 352024"/>
              <a:gd name="connsiteY3" fmla="*/ 198954 h 202129"/>
              <a:gd name="connsiteX4" fmla="*/ 101767 w 352024"/>
              <a:gd name="connsiteY4" fmla="*/ 0 h 202129"/>
              <a:gd name="connsiteX0" fmla="*/ 120817 w 371074"/>
              <a:gd name="connsiteY0" fmla="*/ 0 h 202129"/>
              <a:gd name="connsiteX1" fmla="*/ 371074 w 371074"/>
              <a:gd name="connsiteY1" fmla="*/ 4812 h 202129"/>
              <a:gd name="connsiteX2" fmla="*/ 371074 w 371074"/>
              <a:gd name="connsiteY2" fmla="*/ 202129 h 202129"/>
              <a:gd name="connsiteX3" fmla="*/ 0 w 371074"/>
              <a:gd name="connsiteY3" fmla="*/ 198954 h 202129"/>
              <a:gd name="connsiteX4" fmla="*/ 120817 w 371074"/>
              <a:gd name="connsiteY4" fmla="*/ 0 h 202129"/>
              <a:gd name="connsiteX0" fmla="*/ 149392 w 371074"/>
              <a:gd name="connsiteY0" fmla="*/ 0 h 221179"/>
              <a:gd name="connsiteX1" fmla="*/ 371074 w 371074"/>
              <a:gd name="connsiteY1" fmla="*/ 23862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0 h 221179"/>
              <a:gd name="connsiteX1" fmla="*/ 371074 w 371074"/>
              <a:gd name="connsiteY1" fmla="*/ 7987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1538 h 222717"/>
              <a:gd name="connsiteX1" fmla="*/ 371074 w 371074"/>
              <a:gd name="connsiteY1" fmla="*/ 0 h 222717"/>
              <a:gd name="connsiteX2" fmla="*/ 371074 w 371074"/>
              <a:gd name="connsiteY2" fmla="*/ 222717 h 222717"/>
              <a:gd name="connsiteX3" fmla="*/ 0 w 371074"/>
              <a:gd name="connsiteY3" fmla="*/ 219542 h 222717"/>
              <a:gd name="connsiteX4" fmla="*/ 149392 w 371074"/>
              <a:gd name="connsiteY4" fmla="*/ 1538 h 222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074" h="222717">
                <a:moveTo>
                  <a:pt x="149392" y="1538"/>
                </a:moveTo>
                <a:lnTo>
                  <a:pt x="371074" y="0"/>
                </a:lnTo>
                <a:lnTo>
                  <a:pt x="371074" y="222717"/>
                </a:lnTo>
                <a:lnTo>
                  <a:pt x="0" y="219542"/>
                </a:lnTo>
                <a:lnTo>
                  <a:pt x="149392" y="15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625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0C1A2BD4-7C4E-654A-AAAC-BF42C2D2A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A1267-0E47-F245-A1EE-11773D05328E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A88E8EA4-C6FD-A642-929B-16403DA07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A8DBB374-95F1-C24F-873A-1B24641F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86979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725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49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8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8F1B6B-65A1-B246-815F-B8466AD7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0022677" cy="13045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04F2B-2834-2644-90C5-3D0E2E61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2033588"/>
            <a:ext cx="10022677" cy="42402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</a:t>
            </a:r>
          </a:p>
          <a:p>
            <a:pPr lvl="3"/>
            <a:r>
              <a:rPr lang="fr-FR" dirty="0"/>
              <a:t>Quatrième</a:t>
            </a:r>
          </a:p>
          <a:p>
            <a:pPr lvl="4"/>
            <a:r>
              <a:rPr lang="fr-FR" dirty="0"/>
              <a:t>Cinquième</a:t>
            </a:r>
          </a:p>
          <a:p>
            <a:pPr lvl="5"/>
            <a:r>
              <a:rPr lang="fr-FR" dirty="0"/>
              <a:t>Sixième</a:t>
            </a:r>
          </a:p>
          <a:p>
            <a:pPr lvl="6"/>
            <a:r>
              <a:rPr lang="fr-FR" dirty="0"/>
              <a:t>Septième</a:t>
            </a:r>
          </a:p>
          <a:p>
            <a:pPr lvl="7"/>
            <a:r>
              <a:rPr lang="fr-FR" dirty="0"/>
              <a:t>Huitième</a:t>
            </a:r>
          </a:p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A13DD-D8AB-9446-A39A-2DFF5003F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D4E2994-2712-A646-AB18-CCED8B2916AF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056C2-0328-BB43-84B0-84686F57C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7088" y="6438275"/>
            <a:ext cx="724296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39623-CF6D-184F-A2EA-8DCEED2D9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B199A1-A57B-62AE-932D-2E1DD3B7D46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4726" y="455612"/>
            <a:ext cx="4953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379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94" r:id="rId4"/>
    <p:sldLayoutId id="2147483890" r:id="rId5"/>
    <p:sldLayoutId id="2147483891" r:id="rId6"/>
    <p:sldLayoutId id="2147483892" r:id="rId7"/>
    <p:sldLayoutId id="2147483893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Halyard Display" pitchFamily="2" charset="77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34861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2">
          <p15:clr>
            <a:srgbClr val="F26B43"/>
          </p15:clr>
        </p15:guide>
        <p15:guide id="2" pos="370">
          <p15:clr>
            <a:srgbClr val="F26B43"/>
          </p15:clr>
        </p15:guide>
        <p15:guide id="3" orient="horz" pos="368">
          <p15:clr>
            <a:srgbClr val="F26B43"/>
          </p15:clr>
        </p15:guide>
        <p15:guide id="4" pos="7310">
          <p15:clr>
            <a:srgbClr val="F26B43"/>
          </p15:clr>
        </p15:guide>
        <p15:guide id="5" orient="horz" pos="731">
          <p15:clr>
            <a:srgbClr val="F26B43"/>
          </p15:clr>
        </p15:guide>
        <p15:guide id="6" orient="horz" pos="822">
          <p15:clr>
            <a:srgbClr val="F26B43"/>
          </p15:clr>
        </p15:guide>
        <p15:guide id="7" orient="horz" pos="1188">
          <p15:clr>
            <a:srgbClr val="F26B43"/>
          </p15:clr>
        </p15:guide>
        <p15:guide id="8" orient="horz" pos="1648">
          <p15:clr>
            <a:srgbClr val="F26B43"/>
          </p15:clr>
        </p15:guide>
        <p15:guide id="9" orient="horz" pos="1281">
          <p15:clr>
            <a:srgbClr val="F26B43"/>
          </p15:clr>
        </p15:guide>
        <p15:guide id="10" orient="horz" pos="1752">
          <p15:clr>
            <a:srgbClr val="F26B43"/>
          </p15:clr>
        </p15:guide>
        <p15:guide id="11" orient="horz" pos="2115">
          <p15:clr>
            <a:srgbClr val="F26B43"/>
          </p15:clr>
        </p15:guide>
        <p15:guide id="12" orient="horz" pos="2205">
          <p15:clr>
            <a:srgbClr val="F26B43"/>
          </p15:clr>
        </p15:guide>
        <p15:guide id="13" orient="horz" pos="2568">
          <p15:clr>
            <a:srgbClr val="F26B43"/>
          </p15:clr>
        </p15:guide>
        <p15:guide id="14" orient="horz" pos="3022">
          <p15:clr>
            <a:srgbClr val="F26B43"/>
          </p15:clr>
        </p15:guide>
        <p15:guide id="15" orient="horz" pos="2666">
          <p15:clr>
            <a:srgbClr val="F26B43"/>
          </p15:clr>
        </p15:guide>
        <p15:guide id="16" orient="horz" pos="3126">
          <p15:clr>
            <a:srgbClr val="F26B43"/>
          </p15:clr>
        </p15:guide>
        <p15:guide id="17" orient="horz" pos="3498">
          <p15:clr>
            <a:srgbClr val="F26B43"/>
          </p15:clr>
        </p15:guide>
        <p15:guide id="18" orient="horz" pos="3589">
          <p15:clr>
            <a:srgbClr val="F26B43"/>
          </p15:clr>
        </p15:guide>
        <p15:guide id="19" pos="710">
          <p15:clr>
            <a:srgbClr val="F26B43"/>
          </p15:clr>
        </p15:guide>
        <p15:guide id="20" pos="801">
          <p15:clr>
            <a:srgbClr val="F26B43"/>
          </p15:clr>
        </p15:guide>
        <p15:guide id="21" pos="1156">
          <p15:clr>
            <a:srgbClr val="F26B43"/>
          </p15:clr>
        </p15:guide>
        <p15:guide id="22" pos="1246">
          <p15:clr>
            <a:srgbClr val="F26B43"/>
          </p15:clr>
        </p15:guide>
        <p15:guide id="23" pos="1595">
          <p15:clr>
            <a:srgbClr val="F26B43"/>
          </p15:clr>
        </p15:guide>
        <p15:guide id="24" pos="1685">
          <p15:clr>
            <a:srgbClr val="F26B43"/>
          </p15:clr>
        </p15:guide>
        <p15:guide id="25" pos="2036">
          <p15:clr>
            <a:srgbClr val="F26B43"/>
          </p15:clr>
        </p15:guide>
        <p15:guide id="26" pos="2121">
          <p15:clr>
            <a:srgbClr val="F26B43"/>
          </p15:clr>
        </p15:guide>
        <p15:guide id="27" pos="2479">
          <p15:clr>
            <a:srgbClr val="F26B43"/>
          </p15:clr>
        </p15:guide>
        <p15:guide id="28" pos="2570">
          <p15:clr>
            <a:srgbClr val="F26B43"/>
          </p15:clr>
        </p15:guide>
        <p15:guide id="29" pos="2910">
          <p15:clr>
            <a:srgbClr val="F26B43"/>
          </p15:clr>
        </p15:guide>
        <p15:guide id="30" pos="3001">
          <p15:clr>
            <a:srgbClr val="F26B43"/>
          </p15:clr>
        </p15:guide>
        <p15:guide id="31" pos="3349">
          <p15:clr>
            <a:srgbClr val="F26B43"/>
          </p15:clr>
        </p15:guide>
        <p15:guide id="32" pos="3438">
          <p15:clr>
            <a:srgbClr val="F26B43"/>
          </p15:clr>
        </p15:guide>
        <p15:guide id="33" pos="3795">
          <p15:clr>
            <a:srgbClr val="F26B43"/>
          </p15:clr>
        </p15:guide>
        <p15:guide id="34" pos="3885">
          <p15:clr>
            <a:srgbClr val="F26B43"/>
          </p15:clr>
        </p15:guide>
        <p15:guide id="35" pos="4226">
          <p15:clr>
            <a:srgbClr val="F26B43"/>
          </p15:clr>
        </p15:guide>
        <p15:guide id="36" pos="4316">
          <p15:clr>
            <a:srgbClr val="F26B43"/>
          </p15:clr>
        </p15:guide>
        <p15:guide id="37" pos="4679">
          <p15:clr>
            <a:srgbClr val="F26B43"/>
          </p15:clr>
        </p15:guide>
        <p15:guide id="38" pos="4770">
          <p15:clr>
            <a:srgbClr val="F26B43"/>
          </p15:clr>
        </p15:guide>
        <p15:guide id="39" pos="5110">
          <p15:clr>
            <a:srgbClr val="F26B43"/>
          </p15:clr>
        </p15:guide>
        <p15:guide id="40" pos="5201">
          <p15:clr>
            <a:srgbClr val="F26B43"/>
          </p15:clr>
        </p15:guide>
        <p15:guide id="41" pos="5555">
          <p15:clr>
            <a:srgbClr val="F26B43"/>
          </p15:clr>
        </p15:guide>
        <p15:guide id="42" pos="5644">
          <p15:clr>
            <a:srgbClr val="F26B43"/>
          </p15:clr>
        </p15:guide>
        <p15:guide id="43" pos="5995">
          <p15:clr>
            <a:srgbClr val="F26B43"/>
          </p15:clr>
        </p15:guide>
        <p15:guide id="44" pos="6085">
          <p15:clr>
            <a:srgbClr val="F26B43"/>
          </p15:clr>
        </p15:guide>
        <p15:guide id="45" pos="6425">
          <p15:clr>
            <a:srgbClr val="F26B43"/>
          </p15:clr>
        </p15:guide>
        <p15:guide id="46" pos="6516">
          <p15:clr>
            <a:srgbClr val="F26B43"/>
          </p15:clr>
        </p15:guide>
        <p15:guide id="47" pos="6872">
          <p15:clr>
            <a:srgbClr val="F26B43"/>
          </p15:clr>
        </p15:guide>
        <p15:guide id="48" pos="694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B16B5404-5C00-F34A-2D4B-5C8A13E11C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583" r="70458"/>
          <a:stretch/>
        </p:blipFill>
        <p:spPr>
          <a:xfrm>
            <a:off x="10991775" y="239463"/>
            <a:ext cx="714296" cy="1143023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8F1B6B-65A1-B246-815F-B8466AD7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0321925" cy="13045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04F2B-2834-2644-90C5-3D0E2E61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2033588"/>
            <a:ext cx="10321925" cy="42402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</a:t>
            </a:r>
          </a:p>
          <a:p>
            <a:pPr lvl="3"/>
            <a:r>
              <a:rPr lang="fr-FR" dirty="0"/>
              <a:t>Quatrième</a:t>
            </a:r>
          </a:p>
          <a:p>
            <a:pPr lvl="4"/>
            <a:r>
              <a:rPr lang="fr-FR" dirty="0"/>
              <a:t>Cinquième</a:t>
            </a:r>
          </a:p>
          <a:p>
            <a:pPr lvl="5"/>
            <a:r>
              <a:rPr lang="fr-FR" dirty="0"/>
              <a:t>Sixième</a:t>
            </a:r>
          </a:p>
          <a:p>
            <a:pPr lvl="6"/>
            <a:r>
              <a:rPr lang="fr-FR" dirty="0"/>
              <a:t>Septième</a:t>
            </a:r>
          </a:p>
          <a:p>
            <a:pPr lvl="7"/>
            <a:r>
              <a:rPr lang="fr-FR" dirty="0"/>
              <a:t>Huitième</a:t>
            </a:r>
          </a:p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A13DD-D8AB-9446-A39A-2DFF5003F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11BE592-B1D8-E947-95D7-DBCE7E591BA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056C2-0328-BB43-84B0-84686F57C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7088" y="6438275"/>
            <a:ext cx="724296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39623-CF6D-184F-A2EA-8DCEED2D9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1B1F08D-F179-140D-AB93-AF5AA89C4F0D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2384886" y="465771"/>
            <a:ext cx="4953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0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790" r:id="rId2"/>
    <p:sldLayoutId id="2147483873" r:id="rId3"/>
    <p:sldLayoutId id="2147483874" r:id="rId4"/>
    <p:sldLayoutId id="2147483875" r:id="rId5"/>
    <p:sldLayoutId id="2147483876" r:id="rId6"/>
    <p:sldLayoutId id="2147483877" r:id="rId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Halyard Display" pitchFamily="2" charset="77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34861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2">
          <p15:clr>
            <a:srgbClr val="F26B43"/>
          </p15:clr>
        </p15:guide>
        <p15:guide id="2" pos="370">
          <p15:clr>
            <a:srgbClr val="F26B43"/>
          </p15:clr>
        </p15:guide>
        <p15:guide id="3" orient="horz" pos="368">
          <p15:clr>
            <a:srgbClr val="F26B43"/>
          </p15:clr>
        </p15:guide>
        <p15:guide id="4" pos="7310">
          <p15:clr>
            <a:srgbClr val="F26B43"/>
          </p15:clr>
        </p15:guide>
        <p15:guide id="5" orient="horz" pos="731">
          <p15:clr>
            <a:srgbClr val="F26B43"/>
          </p15:clr>
        </p15:guide>
        <p15:guide id="6" orient="horz" pos="822">
          <p15:clr>
            <a:srgbClr val="F26B43"/>
          </p15:clr>
        </p15:guide>
        <p15:guide id="7" orient="horz" pos="1188">
          <p15:clr>
            <a:srgbClr val="F26B43"/>
          </p15:clr>
        </p15:guide>
        <p15:guide id="8" orient="horz" pos="1648">
          <p15:clr>
            <a:srgbClr val="F26B43"/>
          </p15:clr>
        </p15:guide>
        <p15:guide id="9" orient="horz" pos="1281">
          <p15:clr>
            <a:srgbClr val="F26B43"/>
          </p15:clr>
        </p15:guide>
        <p15:guide id="10" orient="horz" pos="1752">
          <p15:clr>
            <a:srgbClr val="F26B43"/>
          </p15:clr>
        </p15:guide>
        <p15:guide id="11" orient="horz" pos="2115">
          <p15:clr>
            <a:srgbClr val="F26B43"/>
          </p15:clr>
        </p15:guide>
        <p15:guide id="12" orient="horz" pos="2205">
          <p15:clr>
            <a:srgbClr val="F26B43"/>
          </p15:clr>
        </p15:guide>
        <p15:guide id="13" orient="horz" pos="2568">
          <p15:clr>
            <a:srgbClr val="F26B43"/>
          </p15:clr>
        </p15:guide>
        <p15:guide id="14" orient="horz" pos="3022" userDrawn="1">
          <p15:clr>
            <a:srgbClr val="F26B43"/>
          </p15:clr>
        </p15:guide>
        <p15:guide id="15" orient="horz" pos="2666">
          <p15:clr>
            <a:srgbClr val="F26B43"/>
          </p15:clr>
        </p15:guide>
        <p15:guide id="16" orient="horz" pos="3126">
          <p15:clr>
            <a:srgbClr val="F26B43"/>
          </p15:clr>
        </p15:guide>
        <p15:guide id="17" orient="horz" pos="3498">
          <p15:clr>
            <a:srgbClr val="F26B43"/>
          </p15:clr>
        </p15:guide>
        <p15:guide id="18" orient="horz" pos="3589">
          <p15:clr>
            <a:srgbClr val="F26B43"/>
          </p15:clr>
        </p15:guide>
        <p15:guide id="19" pos="710">
          <p15:clr>
            <a:srgbClr val="F26B43"/>
          </p15:clr>
        </p15:guide>
        <p15:guide id="20" pos="801">
          <p15:clr>
            <a:srgbClr val="F26B43"/>
          </p15:clr>
        </p15:guide>
        <p15:guide id="21" pos="1156">
          <p15:clr>
            <a:srgbClr val="F26B43"/>
          </p15:clr>
        </p15:guide>
        <p15:guide id="22" pos="1246">
          <p15:clr>
            <a:srgbClr val="F26B43"/>
          </p15:clr>
        </p15:guide>
        <p15:guide id="23" pos="1595">
          <p15:clr>
            <a:srgbClr val="F26B43"/>
          </p15:clr>
        </p15:guide>
        <p15:guide id="24" pos="1685">
          <p15:clr>
            <a:srgbClr val="F26B43"/>
          </p15:clr>
        </p15:guide>
        <p15:guide id="25" pos="2036">
          <p15:clr>
            <a:srgbClr val="F26B43"/>
          </p15:clr>
        </p15:guide>
        <p15:guide id="26" pos="2121">
          <p15:clr>
            <a:srgbClr val="F26B43"/>
          </p15:clr>
        </p15:guide>
        <p15:guide id="27" pos="2479">
          <p15:clr>
            <a:srgbClr val="F26B43"/>
          </p15:clr>
        </p15:guide>
        <p15:guide id="28" pos="2570">
          <p15:clr>
            <a:srgbClr val="F26B43"/>
          </p15:clr>
        </p15:guide>
        <p15:guide id="29" pos="2910">
          <p15:clr>
            <a:srgbClr val="F26B43"/>
          </p15:clr>
        </p15:guide>
        <p15:guide id="30" pos="3001">
          <p15:clr>
            <a:srgbClr val="F26B43"/>
          </p15:clr>
        </p15:guide>
        <p15:guide id="31" pos="3349">
          <p15:clr>
            <a:srgbClr val="F26B43"/>
          </p15:clr>
        </p15:guide>
        <p15:guide id="32" pos="3438">
          <p15:clr>
            <a:srgbClr val="F26B43"/>
          </p15:clr>
        </p15:guide>
        <p15:guide id="33" pos="3795">
          <p15:clr>
            <a:srgbClr val="F26B43"/>
          </p15:clr>
        </p15:guide>
        <p15:guide id="34" pos="3885">
          <p15:clr>
            <a:srgbClr val="F26B43"/>
          </p15:clr>
        </p15:guide>
        <p15:guide id="35" pos="4226">
          <p15:clr>
            <a:srgbClr val="F26B43"/>
          </p15:clr>
        </p15:guide>
        <p15:guide id="36" pos="4316">
          <p15:clr>
            <a:srgbClr val="F26B43"/>
          </p15:clr>
        </p15:guide>
        <p15:guide id="37" pos="4679" userDrawn="1">
          <p15:clr>
            <a:srgbClr val="F26B43"/>
          </p15:clr>
        </p15:guide>
        <p15:guide id="38" pos="4770" userDrawn="1">
          <p15:clr>
            <a:srgbClr val="F26B43"/>
          </p15:clr>
        </p15:guide>
        <p15:guide id="39" pos="5110">
          <p15:clr>
            <a:srgbClr val="F26B43"/>
          </p15:clr>
        </p15:guide>
        <p15:guide id="40" pos="5201">
          <p15:clr>
            <a:srgbClr val="F26B43"/>
          </p15:clr>
        </p15:guide>
        <p15:guide id="41" pos="5555">
          <p15:clr>
            <a:srgbClr val="F26B43"/>
          </p15:clr>
        </p15:guide>
        <p15:guide id="42" pos="5644">
          <p15:clr>
            <a:srgbClr val="F26B43"/>
          </p15:clr>
        </p15:guide>
        <p15:guide id="43" pos="5995">
          <p15:clr>
            <a:srgbClr val="F26B43"/>
          </p15:clr>
        </p15:guide>
        <p15:guide id="44" pos="6085">
          <p15:clr>
            <a:srgbClr val="F26B43"/>
          </p15:clr>
        </p15:guide>
        <p15:guide id="45" pos="6425">
          <p15:clr>
            <a:srgbClr val="F26B43"/>
          </p15:clr>
        </p15:guide>
        <p15:guide id="46" pos="6516">
          <p15:clr>
            <a:srgbClr val="F26B43"/>
          </p15:clr>
        </p15:guide>
        <p15:guide id="47" pos="6872">
          <p15:clr>
            <a:srgbClr val="F26B43"/>
          </p15:clr>
        </p15:guide>
        <p15:guide id="48" pos="694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 11">
            <a:extLst>
              <a:ext uri="{FF2B5EF4-FFF2-40B4-BE49-F238E27FC236}">
                <a16:creationId xmlns:a16="http://schemas.microsoft.com/office/drawing/2014/main" id="{6827BB92-63F3-BB77-023D-CC86DAE33B8C}"/>
              </a:ext>
            </a:extLst>
          </p:cNvPr>
          <p:cNvSpPr/>
          <p:nvPr userDrawn="1"/>
        </p:nvSpPr>
        <p:spPr>
          <a:xfrm>
            <a:off x="-11150" y="-8054"/>
            <a:ext cx="4241221" cy="4783253"/>
          </a:xfrm>
          <a:custGeom>
            <a:avLst/>
            <a:gdLst>
              <a:gd name="connsiteX0" fmla="*/ 0 w 4079219"/>
              <a:gd name="connsiteY0" fmla="*/ 4610100 h 4610100"/>
              <a:gd name="connsiteX1" fmla="*/ 2039610 w 4079219"/>
              <a:gd name="connsiteY1" fmla="*/ 0 h 4610100"/>
              <a:gd name="connsiteX2" fmla="*/ 4079219 w 4079219"/>
              <a:gd name="connsiteY2" fmla="*/ 4610100 h 4610100"/>
              <a:gd name="connsiteX3" fmla="*/ 0 w 4079219"/>
              <a:gd name="connsiteY3" fmla="*/ 4610100 h 4610100"/>
              <a:gd name="connsiteX0" fmla="*/ 0 w 4079219"/>
              <a:gd name="connsiteY0" fmla="*/ 4635500 h 4635500"/>
              <a:gd name="connsiteX1" fmla="*/ 7610 w 4079219"/>
              <a:gd name="connsiteY1" fmla="*/ 0 h 4635500"/>
              <a:gd name="connsiteX2" fmla="*/ 4079219 w 4079219"/>
              <a:gd name="connsiteY2" fmla="*/ 4635500 h 4635500"/>
              <a:gd name="connsiteX3" fmla="*/ 0 w 4079219"/>
              <a:gd name="connsiteY3" fmla="*/ 4635500 h 4635500"/>
              <a:gd name="connsiteX0" fmla="*/ 0 w 4015719"/>
              <a:gd name="connsiteY0" fmla="*/ 4635500 h 4635500"/>
              <a:gd name="connsiteX1" fmla="*/ 7610 w 4015719"/>
              <a:gd name="connsiteY1" fmla="*/ 0 h 4635500"/>
              <a:gd name="connsiteX2" fmla="*/ 4015719 w 4015719"/>
              <a:gd name="connsiteY2" fmla="*/ 25400 h 4635500"/>
              <a:gd name="connsiteX3" fmla="*/ 0 w 4015719"/>
              <a:gd name="connsiteY3" fmla="*/ 4635500 h 4635500"/>
              <a:gd name="connsiteX0" fmla="*/ 0 w 4218919"/>
              <a:gd name="connsiteY0" fmla="*/ 4635500 h 4635500"/>
              <a:gd name="connsiteX1" fmla="*/ 7610 w 4218919"/>
              <a:gd name="connsiteY1" fmla="*/ 0 h 4635500"/>
              <a:gd name="connsiteX2" fmla="*/ 4218919 w 4218919"/>
              <a:gd name="connsiteY2" fmla="*/ 25400 h 4635500"/>
              <a:gd name="connsiteX3" fmla="*/ 0 w 4218919"/>
              <a:gd name="connsiteY3" fmla="*/ 4635500 h 4635500"/>
              <a:gd name="connsiteX0" fmla="*/ 0 w 4218919"/>
              <a:gd name="connsiteY0" fmla="*/ 4775200 h 4775200"/>
              <a:gd name="connsiteX1" fmla="*/ 7610 w 4218919"/>
              <a:gd name="connsiteY1" fmla="*/ 0 h 4775200"/>
              <a:gd name="connsiteX2" fmla="*/ 4218919 w 4218919"/>
              <a:gd name="connsiteY2" fmla="*/ 25400 h 4775200"/>
              <a:gd name="connsiteX3" fmla="*/ 0 w 4218919"/>
              <a:gd name="connsiteY3" fmla="*/ 4775200 h 4775200"/>
              <a:gd name="connsiteX0" fmla="*/ 0 w 4230070"/>
              <a:gd name="connsiteY0" fmla="*/ 4775200 h 4775200"/>
              <a:gd name="connsiteX1" fmla="*/ 7610 w 4230070"/>
              <a:gd name="connsiteY1" fmla="*/ 0 h 4775200"/>
              <a:gd name="connsiteX2" fmla="*/ 4230070 w 4230070"/>
              <a:gd name="connsiteY2" fmla="*/ 14249 h 4775200"/>
              <a:gd name="connsiteX3" fmla="*/ 0 w 4230070"/>
              <a:gd name="connsiteY3" fmla="*/ 4775200 h 4775200"/>
              <a:gd name="connsiteX0" fmla="*/ 0 w 4241221"/>
              <a:gd name="connsiteY0" fmla="*/ 4783253 h 4783253"/>
              <a:gd name="connsiteX1" fmla="*/ 7610 w 4241221"/>
              <a:gd name="connsiteY1" fmla="*/ 8053 h 4783253"/>
              <a:gd name="connsiteX2" fmla="*/ 4241221 w 4241221"/>
              <a:gd name="connsiteY2" fmla="*/ 0 h 4783253"/>
              <a:gd name="connsiteX3" fmla="*/ 0 w 4241221"/>
              <a:gd name="connsiteY3" fmla="*/ 4783253 h 4783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1221" h="4783253">
                <a:moveTo>
                  <a:pt x="0" y="4783253"/>
                </a:moveTo>
                <a:cubicBezTo>
                  <a:pt x="2537" y="3238086"/>
                  <a:pt x="5073" y="1553220"/>
                  <a:pt x="7610" y="8053"/>
                </a:cubicBezTo>
                <a:lnTo>
                  <a:pt x="4241221" y="0"/>
                </a:lnTo>
                <a:lnTo>
                  <a:pt x="0" y="478325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8F1B6B-65A1-B246-815F-B8466AD7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74773"/>
            <a:ext cx="10022677" cy="13045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04F2B-2834-2644-90C5-3D0E2E61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2033588"/>
            <a:ext cx="10022677" cy="42402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</a:t>
            </a:r>
          </a:p>
          <a:p>
            <a:pPr lvl="3"/>
            <a:r>
              <a:rPr lang="fr-FR" dirty="0"/>
              <a:t>Quatrième</a:t>
            </a:r>
          </a:p>
          <a:p>
            <a:pPr lvl="4"/>
            <a:r>
              <a:rPr lang="fr-FR" dirty="0"/>
              <a:t>Cinquième</a:t>
            </a:r>
          </a:p>
          <a:p>
            <a:pPr lvl="5"/>
            <a:r>
              <a:rPr lang="fr-FR" dirty="0"/>
              <a:t>Sixième</a:t>
            </a:r>
          </a:p>
          <a:p>
            <a:pPr lvl="6"/>
            <a:r>
              <a:rPr lang="fr-FR" dirty="0"/>
              <a:t>Septième</a:t>
            </a:r>
          </a:p>
          <a:p>
            <a:pPr lvl="7"/>
            <a:r>
              <a:rPr lang="fr-FR" dirty="0"/>
              <a:t>Huitième</a:t>
            </a:r>
          </a:p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A13DD-D8AB-9446-A39A-2DFF5003F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2867609-F87E-5348-B15E-2C77BD1EE497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39623-CF6D-184F-A2EA-8DCEED2D9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06D503E-CBC7-D34A-9758-CF3D4DD3B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7088" y="6438275"/>
            <a:ext cx="724296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AC3757-CF3D-47BD-7815-11FFB6B4CFD4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2405206" y="455612"/>
            <a:ext cx="495300" cy="571500"/>
          </a:xfrm>
          <a:prstGeom prst="rect">
            <a:avLst/>
          </a:prstGeom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2D1604FB-421F-69C7-99BB-C742EBB17357}"/>
              </a:ext>
            </a:extLst>
          </p:cNvPr>
          <p:cNvSpPr/>
          <p:nvPr userDrawn="1"/>
        </p:nvSpPr>
        <p:spPr>
          <a:xfrm rot="10800000">
            <a:off x="0" y="661366"/>
            <a:ext cx="271512" cy="160498"/>
          </a:xfrm>
          <a:custGeom>
            <a:avLst/>
            <a:gdLst>
              <a:gd name="connsiteX0" fmla="*/ 0 w 418699"/>
              <a:gd name="connsiteY0" fmla="*/ 0 h 197317"/>
              <a:gd name="connsiteX1" fmla="*/ 418699 w 418699"/>
              <a:gd name="connsiteY1" fmla="*/ 0 h 197317"/>
              <a:gd name="connsiteX2" fmla="*/ 418699 w 418699"/>
              <a:gd name="connsiteY2" fmla="*/ 197317 h 197317"/>
              <a:gd name="connsiteX3" fmla="*/ 0 w 418699"/>
              <a:gd name="connsiteY3" fmla="*/ 197317 h 197317"/>
              <a:gd name="connsiteX4" fmla="*/ 0 w 418699"/>
              <a:gd name="connsiteY4" fmla="*/ 0 h 197317"/>
              <a:gd name="connsiteX0" fmla="*/ 168442 w 418699"/>
              <a:gd name="connsiteY0" fmla="*/ 0 h 202129"/>
              <a:gd name="connsiteX1" fmla="*/ 418699 w 418699"/>
              <a:gd name="connsiteY1" fmla="*/ 4812 h 202129"/>
              <a:gd name="connsiteX2" fmla="*/ 418699 w 418699"/>
              <a:gd name="connsiteY2" fmla="*/ 202129 h 202129"/>
              <a:gd name="connsiteX3" fmla="*/ 0 w 418699"/>
              <a:gd name="connsiteY3" fmla="*/ 202129 h 202129"/>
              <a:gd name="connsiteX4" fmla="*/ 168442 w 418699"/>
              <a:gd name="connsiteY4" fmla="*/ 0 h 202129"/>
              <a:gd name="connsiteX0" fmla="*/ 101767 w 352024"/>
              <a:gd name="connsiteY0" fmla="*/ 0 h 202129"/>
              <a:gd name="connsiteX1" fmla="*/ 352024 w 352024"/>
              <a:gd name="connsiteY1" fmla="*/ 4812 h 202129"/>
              <a:gd name="connsiteX2" fmla="*/ 352024 w 352024"/>
              <a:gd name="connsiteY2" fmla="*/ 202129 h 202129"/>
              <a:gd name="connsiteX3" fmla="*/ 0 w 352024"/>
              <a:gd name="connsiteY3" fmla="*/ 198954 h 202129"/>
              <a:gd name="connsiteX4" fmla="*/ 101767 w 352024"/>
              <a:gd name="connsiteY4" fmla="*/ 0 h 202129"/>
              <a:gd name="connsiteX0" fmla="*/ 120817 w 371074"/>
              <a:gd name="connsiteY0" fmla="*/ 0 h 202129"/>
              <a:gd name="connsiteX1" fmla="*/ 371074 w 371074"/>
              <a:gd name="connsiteY1" fmla="*/ 4812 h 202129"/>
              <a:gd name="connsiteX2" fmla="*/ 371074 w 371074"/>
              <a:gd name="connsiteY2" fmla="*/ 202129 h 202129"/>
              <a:gd name="connsiteX3" fmla="*/ 0 w 371074"/>
              <a:gd name="connsiteY3" fmla="*/ 198954 h 202129"/>
              <a:gd name="connsiteX4" fmla="*/ 120817 w 371074"/>
              <a:gd name="connsiteY4" fmla="*/ 0 h 202129"/>
              <a:gd name="connsiteX0" fmla="*/ 149392 w 371074"/>
              <a:gd name="connsiteY0" fmla="*/ 0 h 221179"/>
              <a:gd name="connsiteX1" fmla="*/ 371074 w 371074"/>
              <a:gd name="connsiteY1" fmla="*/ 23862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0 h 221179"/>
              <a:gd name="connsiteX1" fmla="*/ 371074 w 371074"/>
              <a:gd name="connsiteY1" fmla="*/ 7987 h 221179"/>
              <a:gd name="connsiteX2" fmla="*/ 371074 w 371074"/>
              <a:gd name="connsiteY2" fmla="*/ 221179 h 221179"/>
              <a:gd name="connsiteX3" fmla="*/ 0 w 371074"/>
              <a:gd name="connsiteY3" fmla="*/ 218004 h 221179"/>
              <a:gd name="connsiteX4" fmla="*/ 149392 w 371074"/>
              <a:gd name="connsiteY4" fmla="*/ 0 h 221179"/>
              <a:gd name="connsiteX0" fmla="*/ 149392 w 371074"/>
              <a:gd name="connsiteY0" fmla="*/ 1538 h 222717"/>
              <a:gd name="connsiteX1" fmla="*/ 371074 w 371074"/>
              <a:gd name="connsiteY1" fmla="*/ 0 h 222717"/>
              <a:gd name="connsiteX2" fmla="*/ 371074 w 371074"/>
              <a:gd name="connsiteY2" fmla="*/ 222717 h 222717"/>
              <a:gd name="connsiteX3" fmla="*/ 0 w 371074"/>
              <a:gd name="connsiteY3" fmla="*/ 219542 h 222717"/>
              <a:gd name="connsiteX4" fmla="*/ 149392 w 371074"/>
              <a:gd name="connsiteY4" fmla="*/ 1538 h 222717"/>
              <a:gd name="connsiteX0" fmla="*/ 0 w 533654"/>
              <a:gd name="connsiteY0" fmla="*/ 0 h 224765"/>
              <a:gd name="connsiteX1" fmla="*/ 533654 w 533654"/>
              <a:gd name="connsiteY1" fmla="*/ 2048 h 224765"/>
              <a:gd name="connsiteX2" fmla="*/ 533654 w 533654"/>
              <a:gd name="connsiteY2" fmla="*/ 224765 h 224765"/>
              <a:gd name="connsiteX3" fmla="*/ 162580 w 533654"/>
              <a:gd name="connsiteY3" fmla="*/ 221590 h 224765"/>
              <a:gd name="connsiteX4" fmla="*/ 0 w 533654"/>
              <a:gd name="connsiteY4" fmla="*/ 0 h 224765"/>
              <a:gd name="connsiteX0" fmla="*/ 0 w 533654"/>
              <a:gd name="connsiteY0" fmla="*/ 0 h 224765"/>
              <a:gd name="connsiteX1" fmla="*/ 533654 w 533654"/>
              <a:gd name="connsiteY1" fmla="*/ 2048 h 224765"/>
              <a:gd name="connsiteX2" fmla="*/ 533654 w 533654"/>
              <a:gd name="connsiteY2" fmla="*/ 224765 h 224765"/>
              <a:gd name="connsiteX3" fmla="*/ 218963 w 533654"/>
              <a:gd name="connsiteY3" fmla="*/ 216552 h 224765"/>
              <a:gd name="connsiteX4" fmla="*/ 0 w 533654"/>
              <a:gd name="connsiteY4" fmla="*/ 0 h 224765"/>
              <a:gd name="connsiteX0" fmla="*/ 0 w 533654"/>
              <a:gd name="connsiteY0" fmla="*/ 0 h 225473"/>
              <a:gd name="connsiteX1" fmla="*/ 533654 w 533654"/>
              <a:gd name="connsiteY1" fmla="*/ 2048 h 225473"/>
              <a:gd name="connsiteX2" fmla="*/ 533654 w 533654"/>
              <a:gd name="connsiteY2" fmla="*/ 224765 h 225473"/>
              <a:gd name="connsiteX3" fmla="*/ 212723 w 533654"/>
              <a:gd name="connsiteY3" fmla="*/ 225473 h 225473"/>
              <a:gd name="connsiteX4" fmla="*/ 0 w 533654"/>
              <a:gd name="connsiteY4" fmla="*/ 0 h 22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3654" h="225473">
                <a:moveTo>
                  <a:pt x="0" y="0"/>
                </a:moveTo>
                <a:lnTo>
                  <a:pt x="533654" y="2048"/>
                </a:lnTo>
                <a:lnTo>
                  <a:pt x="533654" y="224765"/>
                </a:lnTo>
                <a:lnTo>
                  <a:pt x="212723" y="2254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BA0F5CBA-086B-2A2A-3F39-0B477496DC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9"/>
          <a:srcRect l="3583" r="70458"/>
          <a:stretch/>
        </p:blipFill>
        <p:spPr>
          <a:xfrm>
            <a:off x="10991775" y="239463"/>
            <a:ext cx="714296" cy="114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2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80" r:id="rId2"/>
    <p:sldLayoutId id="2147483869" r:id="rId3"/>
    <p:sldLayoutId id="2147483882" r:id="rId4"/>
    <p:sldLayoutId id="2147483881" r:id="rId5"/>
    <p:sldLayoutId id="2147483879" r:id="rId6"/>
    <p:sldLayoutId id="2147483883" r:id="rId7"/>
    <p:sldLayoutId id="2147483729" r:id="rId8"/>
    <p:sldLayoutId id="2147483867" r:id="rId9"/>
    <p:sldLayoutId id="2147483871" r:id="rId10"/>
    <p:sldLayoutId id="2147483731" r:id="rId11"/>
    <p:sldLayoutId id="2147483732" r:id="rId12"/>
    <p:sldLayoutId id="2147483733" r:id="rId13"/>
    <p:sldLayoutId id="2147483904" r:id="rId14"/>
    <p:sldLayoutId id="2147483884" r:id="rId15"/>
    <p:sldLayoutId id="2147483843" r:id="rId16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Halyard Display" pitchFamily="2" charset="77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Tx/>
        <a:buBlip>
          <a:blip r:embed="rId20"/>
        </a:buBlip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20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2" userDrawn="1">
          <p15:clr>
            <a:srgbClr val="F26B43"/>
          </p15:clr>
        </p15:guide>
        <p15:guide id="2" pos="370" userDrawn="1">
          <p15:clr>
            <a:srgbClr val="F26B43"/>
          </p15:clr>
        </p15:guide>
        <p15:guide id="3" orient="horz" pos="368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orient="horz" pos="731" userDrawn="1">
          <p15:clr>
            <a:srgbClr val="F26B43"/>
          </p15:clr>
        </p15:guide>
        <p15:guide id="6" orient="horz" pos="822" userDrawn="1">
          <p15:clr>
            <a:srgbClr val="F26B43"/>
          </p15:clr>
        </p15:guide>
        <p15:guide id="7" orient="horz" pos="1188" userDrawn="1">
          <p15:clr>
            <a:srgbClr val="F26B43"/>
          </p15:clr>
        </p15:guide>
        <p15:guide id="8" orient="horz" pos="1648" userDrawn="1">
          <p15:clr>
            <a:srgbClr val="F26B43"/>
          </p15:clr>
        </p15:guide>
        <p15:guide id="9" orient="horz" pos="1281" userDrawn="1">
          <p15:clr>
            <a:srgbClr val="F26B43"/>
          </p15:clr>
        </p15:guide>
        <p15:guide id="10" orient="horz" pos="1752" userDrawn="1">
          <p15:clr>
            <a:srgbClr val="F26B43"/>
          </p15:clr>
        </p15:guide>
        <p15:guide id="11" orient="horz" pos="2115" userDrawn="1">
          <p15:clr>
            <a:srgbClr val="F26B43"/>
          </p15:clr>
        </p15:guide>
        <p15:guide id="12" orient="horz" pos="2205" userDrawn="1">
          <p15:clr>
            <a:srgbClr val="F26B43"/>
          </p15:clr>
        </p15:guide>
        <p15:guide id="13" orient="horz" pos="2568" userDrawn="1">
          <p15:clr>
            <a:srgbClr val="F26B43"/>
          </p15:clr>
        </p15:guide>
        <p15:guide id="14" orient="horz" pos="3036" userDrawn="1">
          <p15:clr>
            <a:srgbClr val="F26B43"/>
          </p15:clr>
        </p15:guide>
        <p15:guide id="15" orient="horz" pos="2666" userDrawn="1">
          <p15:clr>
            <a:srgbClr val="F26B43"/>
          </p15:clr>
        </p15:guide>
        <p15:guide id="16" orient="horz" pos="3126" userDrawn="1">
          <p15:clr>
            <a:srgbClr val="F26B43"/>
          </p15:clr>
        </p15:guide>
        <p15:guide id="17" orient="horz" pos="3498" userDrawn="1">
          <p15:clr>
            <a:srgbClr val="F26B43"/>
          </p15:clr>
        </p15:guide>
        <p15:guide id="18" orient="horz" pos="3589" userDrawn="1">
          <p15:clr>
            <a:srgbClr val="F26B43"/>
          </p15:clr>
        </p15:guide>
        <p15:guide id="19" pos="710" userDrawn="1">
          <p15:clr>
            <a:srgbClr val="F26B43"/>
          </p15:clr>
        </p15:guide>
        <p15:guide id="20" pos="801" userDrawn="1">
          <p15:clr>
            <a:srgbClr val="F26B43"/>
          </p15:clr>
        </p15:guide>
        <p15:guide id="21" pos="1156" userDrawn="1">
          <p15:clr>
            <a:srgbClr val="F26B43"/>
          </p15:clr>
        </p15:guide>
        <p15:guide id="22" pos="1246" userDrawn="1">
          <p15:clr>
            <a:srgbClr val="F26B43"/>
          </p15:clr>
        </p15:guide>
        <p15:guide id="23" pos="1595" userDrawn="1">
          <p15:clr>
            <a:srgbClr val="F26B43"/>
          </p15:clr>
        </p15:guide>
        <p15:guide id="24" pos="1685" userDrawn="1">
          <p15:clr>
            <a:srgbClr val="F26B43"/>
          </p15:clr>
        </p15:guide>
        <p15:guide id="25" pos="2036" userDrawn="1">
          <p15:clr>
            <a:srgbClr val="F26B43"/>
          </p15:clr>
        </p15:guide>
        <p15:guide id="26" pos="2121" userDrawn="1">
          <p15:clr>
            <a:srgbClr val="F26B43"/>
          </p15:clr>
        </p15:guide>
        <p15:guide id="27" pos="2479" userDrawn="1">
          <p15:clr>
            <a:srgbClr val="F26B43"/>
          </p15:clr>
        </p15:guide>
        <p15:guide id="28" pos="2570" userDrawn="1">
          <p15:clr>
            <a:srgbClr val="F26B43"/>
          </p15:clr>
        </p15:guide>
        <p15:guide id="29" pos="2910" userDrawn="1">
          <p15:clr>
            <a:srgbClr val="F26B43"/>
          </p15:clr>
        </p15:guide>
        <p15:guide id="30" pos="3001" userDrawn="1">
          <p15:clr>
            <a:srgbClr val="F26B43"/>
          </p15:clr>
        </p15:guide>
        <p15:guide id="31" pos="3349" userDrawn="1">
          <p15:clr>
            <a:srgbClr val="F26B43"/>
          </p15:clr>
        </p15:guide>
        <p15:guide id="32" pos="3438" userDrawn="1">
          <p15:clr>
            <a:srgbClr val="F26B43"/>
          </p15:clr>
        </p15:guide>
        <p15:guide id="33" pos="3795" userDrawn="1">
          <p15:clr>
            <a:srgbClr val="F26B43"/>
          </p15:clr>
        </p15:guide>
        <p15:guide id="34" pos="3885" userDrawn="1">
          <p15:clr>
            <a:srgbClr val="F26B43"/>
          </p15:clr>
        </p15:guide>
        <p15:guide id="35" pos="4226" userDrawn="1">
          <p15:clr>
            <a:srgbClr val="F26B43"/>
          </p15:clr>
        </p15:guide>
        <p15:guide id="36" pos="4316" userDrawn="1">
          <p15:clr>
            <a:srgbClr val="F26B43"/>
          </p15:clr>
        </p15:guide>
        <p15:guide id="37" pos="4679" userDrawn="1">
          <p15:clr>
            <a:srgbClr val="F26B43"/>
          </p15:clr>
        </p15:guide>
        <p15:guide id="38" pos="4770" userDrawn="1">
          <p15:clr>
            <a:srgbClr val="F26B43"/>
          </p15:clr>
        </p15:guide>
        <p15:guide id="39" pos="5110" userDrawn="1">
          <p15:clr>
            <a:srgbClr val="F26B43"/>
          </p15:clr>
        </p15:guide>
        <p15:guide id="40" pos="5201" userDrawn="1">
          <p15:clr>
            <a:srgbClr val="F26B43"/>
          </p15:clr>
        </p15:guide>
        <p15:guide id="41" pos="5555" userDrawn="1">
          <p15:clr>
            <a:srgbClr val="F26B43"/>
          </p15:clr>
        </p15:guide>
        <p15:guide id="42" pos="5644" userDrawn="1">
          <p15:clr>
            <a:srgbClr val="F26B43"/>
          </p15:clr>
        </p15:guide>
        <p15:guide id="43" pos="5995" userDrawn="1">
          <p15:clr>
            <a:srgbClr val="F26B43"/>
          </p15:clr>
        </p15:guide>
        <p15:guide id="44" pos="6085" userDrawn="1">
          <p15:clr>
            <a:srgbClr val="F26B43"/>
          </p15:clr>
        </p15:guide>
        <p15:guide id="45" pos="6425" userDrawn="1">
          <p15:clr>
            <a:srgbClr val="F26B43"/>
          </p15:clr>
        </p15:guide>
        <p15:guide id="46" pos="6516" userDrawn="1">
          <p15:clr>
            <a:srgbClr val="F26B43"/>
          </p15:clr>
        </p15:guide>
        <p15:guide id="47" pos="6872" userDrawn="1">
          <p15:clr>
            <a:srgbClr val="F26B43"/>
          </p15:clr>
        </p15:guide>
        <p15:guide id="48" pos="6947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 descr="Une image contenant texte, graphiques vectoriels&#10;&#10;Description générée automatiquement">
            <a:extLst>
              <a:ext uri="{FF2B5EF4-FFF2-40B4-BE49-F238E27FC236}">
                <a16:creationId xmlns:a16="http://schemas.microsoft.com/office/drawing/2014/main" id="{5F64AC57-D396-A052-1BD1-421340E39D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/>
          <a:srcRect l="3583" r="70458"/>
          <a:stretch/>
        </p:blipFill>
        <p:spPr>
          <a:xfrm>
            <a:off x="11665519" y="50800"/>
            <a:ext cx="394570" cy="631394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8F1B6B-65A1-B246-815F-B8466AD7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0321925" cy="13045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04F2B-2834-2644-90C5-3D0E2E61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2033588"/>
            <a:ext cx="10321925" cy="42402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</a:t>
            </a:r>
          </a:p>
          <a:p>
            <a:pPr lvl="3"/>
            <a:r>
              <a:rPr lang="fr-FR" dirty="0"/>
              <a:t>Quatrième</a:t>
            </a:r>
          </a:p>
          <a:p>
            <a:pPr lvl="4"/>
            <a:r>
              <a:rPr lang="fr-FR" dirty="0"/>
              <a:t>Cinquième</a:t>
            </a:r>
          </a:p>
          <a:p>
            <a:pPr lvl="5"/>
            <a:r>
              <a:rPr lang="fr-FR" dirty="0"/>
              <a:t>Sixième</a:t>
            </a:r>
          </a:p>
          <a:p>
            <a:pPr lvl="6"/>
            <a:r>
              <a:rPr lang="fr-FR" dirty="0"/>
              <a:t>Septième</a:t>
            </a:r>
          </a:p>
          <a:p>
            <a:pPr lvl="7"/>
            <a:r>
              <a:rPr lang="fr-FR" dirty="0"/>
              <a:t>Huitième</a:t>
            </a:r>
          </a:p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A13DD-D8AB-9446-A39A-2DFF5003F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9CC27472-F48B-7A45-B6F8-0ACD7801C2CA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39623-CF6D-184F-A2EA-8DCEED2D9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206D503E-CBC7-D34A-9758-CF3D4DD3B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7088" y="6438275"/>
            <a:ext cx="724296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3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1" r:id="rId2"/>
    <p:sldLayoutId id="2147483859" r:id="rId3"/>
    <p:sldLayoutId id="2147483860" r:id="rId4"/>
    <p:sldLayoutId id="2147483862" r:id="rId5"/>
    <p:sldLayoutId id="2147483863" r:id="rId6"/>
    <p:sldLayoutId id="2147483864" r:id="rId7"/>
    <p:sldLayoutId id="2147483853" r:id="rId8"/>
    <p:sldLayoutId id="2147483865" r:id="rId9"/>
    <p:sldLayoutId id="2147483855" r:id="rId10"/>
    <p:sldLayoutId id="2147483856" r:id="rId11"/>
    <p:sldLayoutId id="2147483854" r:id="rId12"/>
    <p:sldLayoutId id="2147483857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Halyard Display" pitchFamily="2" charset="77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Tx/>
        <a:buBlip>
          <a:blip r:embed="rId16"/>
        </a:buBlip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Tx/>
        <a:buBlip>
          <a:blip r:embed="rId16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2">
          <p15:clr>
            <a:srgbClr val="F26B43"/>
          </p15:clr>
        </p15:guide>
        <p15:guide id="2" pos="370">
          <p15:clr>
            <a:srgbClr val="F26B43"/>
          </p15:clr>
        </p15:guide>
        <p15:guide id="3" orient="horz" pos="368">
          <p15:clr>
            <a:srgbClr val="F26B43"/>
          </p15:clr>
        </p15:guide>
        <p15:guide id="4" pos="7310">
          <p15:clr>
            <a:srgbClr val="F26B43"/>
          </p15:clr>
        </p15:guide>
        <p15:guide id="5" orient="horz" pos="731">
          <p15:clr>
            <a:srgbClr val="F26B43"/>
          </p15:clr>
        </p15:guide>
        <p15:guide id="6" orient="horz" pos="822">
          <p15:clr>
            <a:srgbClr val="F26B43"/>
          </p15:clr>
        </p15:guide>
        <p15:guide id="7" orient="horz" pos="1188">
          <p15:clr>
            <a:srgbClr val="F26B43"/>
          </p15:clr>
        </p15:guide>
        <p15:guide id="8" orient="horz" pos="1648">
          <p15:clr>
            <a:srgbClr val="F26B43"/>
          </p15:clr>
        </p15:guide>
        <p15:guide id="9" orient="horz" pos="1281">
          <p15:clr>
            <a:srgbClr val="F26B43"/>
          </p15:clr>
        </p15:guide>
        <p15:guide id="10" orient="horz" pos="1752">
          <p15:clr>
            <a:srgbClr val="F26B43"/>
          </p15:clr>
        </p15:guide>
        <p15:guide id="11" orient="horz" pos="2115">
          <p15:clr>
            <a:srgbClr val="F26B43"/>
          </p15:clr>
        </p15:guide>
        <p15:guide id="12" orient="horz" pos="2205">
          <p15:clr>
            <a:srgbClr val="F26B43"/>
          </p15:clr>
        </p15:guide>
        <p15:guide id="13" orient="horz" pos="2568">
          <p15:clr>
            <a:srgbClr val="F26B43"/>
          </p15:clr>
        </p15:guide>
        <p15:guide id="14" orient="horz" pos="3036">
          <p15:clr>
            <a:srgbClr val="F26B43"/>
          </p15:clr>
        </p15:guide>
        <p15:guide id="15" orient="horz" pos="2666">
          <p15:clr>
            <a:srgbClr val="F26B43"/>
          </p15:clr>
        </p15:guide>
        <p15:guide id="16" orient="horz" pos="3126">
          <p15:clr>
            <a:srgbClr val="F26B43"/>
          </p15:clr>
        </p15:guide>
        <p15:guide id="17" orient="horz" pos="3498">
          <p15:clr>
            <a:srgbClr val="F26B43"/>
          </p15:clr>
        </p15:guide>
        <p15:guide id="18" orient="horz" pos="3589">
          <p15:clr>
            <a:srgbClr val="F26B43"/>
          </p15:clr>
        </p15:guide>
        <p15:guide id="19" pos="710">
          <p15:clr>
            <a:srgbClr val="F26B43"/>
          </p15:clr>
        </p15:guide>
        <p15:guide id="20" pos="801">
          <p15:clr>
            <a:srgbClr val="F26B43"/>
          </p15:clr>
        </p15:guide>
        <p15:guide id="21" pos="1156">
          <p15:clr>
            <a:srgbClr val="F26B43"/>
          </p15:clr>
        </p15:guide>
        <p15:guide id="22" pos="1246">
          <p15:clr>
            <a:srgbClr val="F26B43"/>
          </p15:clr>
        </p15:guide>
        <p15:guide id="23" pos="1595">
          <p15:clr>
            <a:srgbClr val="F26B43"/>
          </p15:clr>
        </p15:guide>
        <p15:guide id="24" pos="1685">
          <p15:clr>
            <a:srgbClr val="F26B43"/>
          </p15:clr>
        </p15:guide>
        <p15:guide id="25" pos="2036">
          <p15:clr>
            <a:srgbClr val="F26B43"/>
          </p15:clr>
        </p15:guide>
        <p15:guide id="26" pos="2121">
          <p15:clr>
            <a:srgbClr val="F26B43"/>
          </p15:clr>
        </p15:guide>
        <p15:guide id="27" pos="2479">
          <p15:clr>
            <a:srgbClr val="F26B43"/>
          </p15:clr>
        </p15:guide>
        <p15:guide id="28" pos="2570">
          <p15:clr>
            <a:srgbClr val="F26B43"/>
          </p15:clr>
        </p15:guide>
        <p15:guide id="29" pos="2910">
          <p15:clr>
            <a:srgbClr val="F26B43"/>
          </p15:clr>
        </p15:guide>
        <p15:guide id="30" pos="3001">
          <p15:clr>
            <a:srgbClr val="F26B43"/>
          </p15:clr>
        </p15:guide>
        <p15:guide id="31" pos="3349">
          <p15:clr>
            <a:srgbClr val="F26B43"/>
          </p15:clr>
        </p15:guide>
        <p15:guide id="32" pos="3438">
          <p15:clr>
            <a:srgbClr val="F26B43"/>
          </p15:clr>
        </p15:guide>
        <p15:guide id="33" pos="3795">
          <p15:clr>
            <a:srgbClr val="F26B43"/>
          </p15:clr>
        </p15:guide>
        <p15:guide id="34" pos="3885">
          <p15:clr>
            <a:srgbClr val="F26B43"/>
          </p15:clr>
        </p15:guide>
        <p15:guide id="35" pos="4226">
          <p15:clr>
            <a:srgbClr val="F26B43"/>
          </p15:clr>
        </p15:guide>
        <p15:guide id="36" pos="4316">
          <p15:clr>
            <a:srgbClr val="F26B43"/>
          </p15:clr>
        </p15:guide>
        <p15:guide id="37" pos="4679">
          <p15:clr>
            <a:srgbClr val="F26B43"/>
          </p15:clr>
        </p15:guide>
        <p15:guide id="38" pos="4770">
          <p15:clr>
            <a:srgbClr val="F26B43"/>
          </p15:clr>
        </p15:guide>
        <p15:guide id="39" pos="5110">
          <p15:clr>
            <a:srgbClr val="F26B43"/>
          </p15:clr>
        </p15:guide>
        <p15:guide id="40" pos="5201">
          <p15:clr>
            <a:srgbClr val="F26B43"/>
          </p15:clr>
        </p15:guide>
        <p15:guide id="41" pos="5555">
          <p15:clr>
            <a:srgbClr val="F26B43"/>
          </p15:clr>
        </p15:guide>
        <p15:guide id="42" pos="5644">
          <p15:clr>
            <a:srgbClr val="F26B43"/>
          </p15:clr>
        </p15:guide>
        <p15:guide id="43" pos="5995">
          <p15:clr>
            <a:srgbClr val="F26B43"/>
          </p15:clr>
        </p15:guide>
        <p15:guide id="44" pos="6085">
          <p15:clr>
            <a:srgbClr val="F26B43"/>
          </p15:clr>
        </p15:guide>
        <p15:guide id="45" pos="6425">
          <p15:clr>
            <a:srgbClr val="F26B43"/>
          </p15:clr>
        </p15:guide>
        <p15:guide id="46" pos="6516">
          <p15:clr>
            <a:srgbClr val="F26B43"/>
          </p15:clr>
        </p15:guide>
        <p15:guide id="47" pos="6872">
          <p15:clr>
            <a:srgbClr val="F26B43"/>
          </p15:clr>
        </p15:guide>
        <p15:guide id="48" pos="6947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8F1B6B-65A1-B246-815F-B8466AD7E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84200"/>
            <a:ext cx="10022677" cy="130456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304F2B-2834-2644-90C5-3D0E2E61A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2033588"/>
            <a:ext cx="10022677" cy="424021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</a:t>
            </a:r>
          </a:p>
          <a:p>
            <a:pPr lvl="3"/>
            <a:r>
              <a:rPr lang="fr-FR" dirty="0"/>
              <a:t>Quatrième</a:t>
            </a:r>
          </a:p>
          <a:p>
            <a:pPr lvl="4"/>
            <a:r>
              <a:rPr lang="fr-FR" dirty="0"/>
              <a:t>Cinquième</a:t>
            </a:r>
          </a:p>
          <a:p>
            <a:pPr lvl="5"/>
            <a:r>
              <a:rPr lang="fr-FR" dirty="0"/>
              <a:t>Sixième</a:t>
            </a:r>
          </a:p>
          <a:p>
            <a:pPr lvl="6"/>
            <a:r>
              <a:rPr lang="fr-FR" dirty="0"/>
              <a:t>Septième</a:t>
            </a:r>
          </a:p>
          <a:p>
            <a:pPr lvl="7"/>
            <a:r>
              <a:rPr lang="fr-FR" dirty="0"/>
              <a:t>Huitième</a:t>
            </a:r>
          </a:p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BA13DD-D8AB-9446-A39A-2DFF5003F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0D4E2994-2712-A646-AB18-CCED8B2916AF}" type="datetime3">
              <a:rPr lang="fr-BE" smtClean="0"/>
              <a:t>03/06/2026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056C2-0328-BB43-84B0-84686F57CD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7088" y="6438275"/>
            <a:ext cx="724296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39623-CF6D-184F-A2EA-8DCEED2D92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‹N°›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EB199A1-A57B-62AE-932D-2E1DD3B7D46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4726" y="455612"/>
            <a:ext cx="4953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38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Halyard Display" pitchFamily="2" charset="77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1"/>
        </a:buBlip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717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30289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7pPr>
      <a:lvl8pPr marL="3486150" indent="-28575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 r:embed="rId11"/>
        </a:buBlip>
        <a:defRPr sz="16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2">
          <p15:clr>
            <a:srgbClr val="F26B43"/>
          </p15:clr>
        </p15:guide>
        <p15:guide id="2" pos="370">
          <p15:clr>
            <a:srgbClr val="F26B43"/>
          </p15:clr>
        </p15:guide>
        <p15:guide id="3" orient="horz" pos="368">
          <p15:clr>
            <a:srgbClr val="F26B43"/>
          </p15:clr>
        </p15:guide>
        <p15:guide id="4" pos="7310">
          <p15:clr>
            <a:srgbClr val="F26B43"/>
          </p15:clr>
        </p15:guide>
        <p15:guide id="5" orient="horz" pos="731">
          <p15:clr>
            <a:srgbClr val="F26B43"/>
          </p15:clr>
        </p15:guide>
        <p15:guide id="6" orient="horz" pos="822">
          <p15:clr>
            <a:srgbClr val="F26B43"/>
          </p15:clr>
        </p15:guide>
        <p15:guide id="7" orient="horz" pos="1188">
          <p15:clr>
            <a:srgbClr val="F26B43"/>
          </p15:clr>
        </p15:guide>
        <p15:guide id="8" orient="horz" pos="1648">
          <p15:clr>
            <a:srgbClr val="F26B43"/>
          </p15:clr>
        </p15:guide>
        <p15:guide id="9" orient="horz" pos="1281">
          <p15:clr>
            <a:srgbClr val="F26B43"/>
          </p15:clr>
        </p15:guide>
        <p15:guide id="10" orient="horz" pos="1752">
          <p15:clr>
            <a:srgbClr val="F26B43"/>
          </p15:clr>
        </p15:guide>
        <p15:guide id="11" orient="horz" pos="2115">
          <p15:clr>
            <a:srgbClr val="F26B43"/>
          </p15:clr>
        </p15:guide>
        <p15:guide id="12" orient="horz" pos="2205">
          <p15:clr>
            <a:srgbClr val="F26B43"/>
          </p15:clr>
        </p15:guide>
        <p15:guide id="13" orient="horz" pos="2568">
          <p15:clr>
            <a:srgbClr val="F26B43"/>
          </p15:clr>
        </p15:guide>
        <p15:guide id="14" orient="horz" pos="3022">
          <p15:clr>
            <a:srgbClr val="F26B43"/>
          </p15:clr>
        </p15:guide>
        <p15:guide id="15" orient="horz" pos="2666">
          <p15:clr>
            <a:srgbClr val="F26B43"/>
          </p15:clr>
        </p15:guide>
        <p15:guide id="16" orient="horz" pos="3126">
          <p15:clr>
            <a:srgbClr val="F26B43"/>
          </p15:clr>
        </p15:guide>
        <p15:guide id="17" orient="horz" pos="3498">
          <p15:clr>
            <a:srgbClr val="F26B43"/>
          </p15:clr>
        </p15:guide>
        <p15:guide id="18" orient="horz" pos="3589">
          <p15:clr>
            <a:srgbClr val="F26B43"/>
          </p15:clr>
        </p15:guide>
        <p15:guide id="19" pos="710">
          <p15:clr>
            <a:srgbClr val="F26B43"/>
          </p15:clr>
        </p15:guide>
        <p15:guide id="20" pos="801">
          <p15:clr>
            <a:srgbClr val="F26B43"/>
          </p15:clr>
        </p15:guide>
        <p15:guide id="21" pos="1156">
          <p15:clr>
            <a:srgbClr val="F26B43"/>
          </p15:clr>
        </p15:guide>
        <p15:guide id="22" pos="1246">
          <p15:clr>
            <a:srgbClr val="F26B43"/>
          </p15:clr>
        </p15:guide>
        <p15:guide id="23" pos="1595">
          <p15:clr>
            <a:srgbClr val="F26B43"/>
          </p15:clr>
        </p15:guide>
        <p15:guide id="24" pos="1685">
          <p15:clr>
            <a:srgbClr val="F26B43"/>
          </p15:clr>
        </p15:guide>
        <p15:guide id="25" pos="2036">
          <p15:clr>
            <a:srgbClr val="F26B43"/>
          </p15:clr>
        </p15:guide>
        <p15:guide id="26" pos="2121">
          <p15:clr>
            <a:srgbClr val="F26B43"/>
          </p15:clr>
        </p15:guide>
        <p15:guide id="27" pos="2479">
          <p15:clr>
            <a:srgbClr val="F26B43"/>
          </p15:clr>
        </p15:guide>
        <p15:guide id="28" pos="2570">
          <p15:clr>
            <a:srgbClr val="F26B43"/>
          </p15:clr>
        </p15:guide>
        <p15:guide id="29" pos="2910">
          <p15:clr>
            <a:srgbClr val="F26B43"/>
          </p15:clr>
        </p15:guide>
        <p15:guide id="30" pos="3001">
          <p15:clr>
            <a:srgbClr val="F26B43"/>
          </p15:clr>
        </p15:guide>
        <p15:guide id="31" pos="3349">
          <p15:clr>
            <a:srgbClr val="F26B43"/>
          </p15:clr>
        </p15:guide>
        <p15:guide id="32" pos="3438">
          <p15:clr>
            <a:srgbClr val="F26B43"/>
          </p15:clr>
        </p15:guide>
        <p15:guide id="33" pos="3795">
          <p15:clr>
            <a:srgbClr val="F26B43"/>
          </p15:clr>
        </p15:guide>
        <p15:guide id="34" pos="3885">
          <p15:clr>
            <a:srgbClr val="F26B43"/>
          </p15:clr>
        </p15:guide>
        <p15:guide id="35" pos="4226">
          <p15:clr>
            <a:srgbClr val="F26B43"/>
          </p15:clr>
        </p15:guide>
        <p15:guide id="36" pos="4316">
          <p15:clr>
            <a:srgbClr val="F26B43"/>
          </p15:clr>
        </p15:guide>
        <p15:guide id="37" pos="4679">
          <p15:clr>
            <a:srgbClr val="F26B43"/>
          </p15:clr>
        </p15:guide>
        <p15:guide id="38" pos="4770">
          <p15:clr>
            <a:srgbClr val="F26B43"/>
          </p15:clr>
        </p15:guide>
        <p15:guide id="39" pos="5110">
          <p15:clr>
            <a:srgbClr val="F26B43"/>
          </p15:clr>
        </p15:guide>
        <p15:guide id="40" pos="5201">
          <p15:clr>
            <a:srgbClr val="F26B43"/>
          </p15:clr>
        </p15:guide>
        <p15:guide id="41" pos="5555">
          <p15:clr>
            <a:srgbClr val="F26B43"/>
          </p15:clr>
        </p15:guide>
        <p15:guide id="42" pos="5644">
          <p15:clr>
            <a:srgbClr val="F26B43"/>
          </p15:clr>
        </p15:guide>
        <p15:guide id="43" pos="5995">
          <p15:clr>
            <a:srgbClr val="F26B43"/>
          </p15:clr>
        </p15:guide>
        <p15:guide id="44" pos="6085">
          <p15:clr>
            <a:srgbClr val="F26B43"/>
          </p15:clr>
        </p15:guide>
        <p15:guide id="45" pos="6425">
          <p15:clr>
            <a:srgbClr val="F26B43"/>
          </p15:clr>
        </p15:guide>
        <p15:guide id="46" pos="6516">
          <p15:clr>
            <a:srgbClr val="F26B43"/>
          </p15:clr>
        </p15:guide>
        <p15:guide id="47" pos="6872">
          <p15:clr>
            <a:srgbClr val="F26B43"/>
          </p15:clr>
        </p15:guide>
        <p15:guide id="48" pos="694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ED227FDA-6642-5F76-2059-F4B6CFEC60E9}"/>
              </a:ext>
            </a:extLst>
          </p:cNvPr>
          <p:cNvSpPr txBox="1">
            <a:spLocks/>
          </p:cNvSpPr>
          <p:nvPr/>
        </p:nvSpPr>
        <p:spPr>
          <a:xfrm>
            <a:off x="567173" y="2673600"/>
            <a:ext cx="11057654" cy="151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Prediction of dairy cows’ heat stress response from milk mid-infrared spectra for detection and genetic selection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P. Lemal</a:t>
            </a:r>
            <a:r>
              <a:rPr lang="en-GB" sz="2000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GB" sz="2000" dirty="0">
                <a:ea typeface="Aptos" panose="020B0004020202020204" pitchFamily="34" charset="0"/>
                <a:cs typeface="Arial" panose="020B0604020202020204" pitchFamily="34" charset="0"/>
              </a:rPr>
              <a:t>K. Wijnrocx</a:t>
            </a:r>
            <a:r>
              <a:rPr lang="en-GB" sz="2000" baseline="30000" dirty="0"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, C. Grelet</a:t>
            </a:r>
            <a:r>
              <a:rPr lang="en-GB" sz="2000" baseline="30000" dirty="0"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 , F. Dehareng</a:t>
            </a:r>
            <a:r>
              <a:rPr lang="en-GB" sz="2000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H. Soyeurt</a:t>
            </a:r>
            <a:r>
              <a:rPr lang="en-GB" sz="2000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1 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M. Schroyen</a:t>
            </a:r>
            <a:r>
              <a:rPr lang="en-GB" sz="2000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1 </a:t>
            </a:r>
            <a:r>
              <a:rPr lang="en-GB" sz="2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, N. Gengler</a:t>
            </a:r>
            <a:r>
              <a:rPr lang="en-GB" sz="2000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endParaRPr lang="en-GB" sz="20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baseline="30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1</a:t>
            </a:r>
            <a:r>
              <a:rPr lang="en-GB" sz="1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Gembloux Agro-Bio Tech, University of Liège, Gembloux, Belgium.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100" baseline="30000" dirty="0">
                <a:ea typeface="Aptos" panose="020B0004020202020204" pitchFamily="34" charset="0"/>
                <a:cs typeface="Arial" panose="020B0604020202020204" pitchFamily="34" charset="0"/>
              </a:rPr>
              <a:t>2</a:t>
            </a:r>
            <a:r>
              <a:rPr lang="en-GB" sz="11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Walloon Agricultural Research Center (CRA-W), Gembloux, Belgium.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1800" dirty="0">
              <a:effectLst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ICAR 2026 – Verona, Italy – 29 May / 5 June 2026">
            <a:extLst>
              <a:ext uri="{FF2B5EF4-FFF2-40B4-BE49-F238E27FC236}">
                <a16:creationId xmlns:a16="http://schemas.microsoft.com/office/drawing/2014/main" id="{AC83018C-99BB-E53E-A025-73474C432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92"/>
            <a:ext cx="3941293" cy="12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RA-W">
            <a:extLst>
              <a:ext uri="{FF2B5EF4-FFF2-40B4-BE49-F238E27FC236}">
                <a16:creationId xmlns:a16="http://schemas.microsoft.com/office/drawing/2014/main" id="{A6AC8B84-AD04-C0F2-68F6-AF9A21F4B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4" b="13574"/>
          <a:stretch/>
        </p:blipFill>
        <p:spPr bwMode="auto">
          <a:xfrm>
            <a:off x="6514372" y="174342"/>
            <a:ext cx="2514599" cy="102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452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9C60CA-05F0-46F8-105B-A50A9353C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B5520C-7B0B-DF65-B7EA-258CB7DC0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2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78E6360-5160-F8D0-DA86-D2BB33551FD1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C7BD44-6EC1-E977-5EBE-472958472F04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2</a:t>
            </a:fld>
            <a:endParaRPr lang="fr-FR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49CF2925-82DE-9A49-2E2D-7985685D9544}"/>
              </a:ext>
            </a:extLst>
          </p:cNvPr>
          <p:cNvSpPr txBox="1">
            <a:spLocks/>
          </p:cNvSpPr>
          <p:nvPr/>
        </p:nvSpPr>
        <p:spPr>
          <a:xfrm>
            <a:off x="587375" y="557041"/>
            <a:ext cx="10022677" cy="1304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US" sz="2800" dirty="0"/>
              <a:t>Introduction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7CEE2E1-5C77-0162-773C-1E3A57F86042}"/>
              </a:ext>
            </a:extLst>
          </p:cNvPr>
          <p:cNvSpPr txBox="1">
            <a:spLocks/>
          </p:cNvSpPr>
          <p:nvPr/>
        </p:nvSpPr>
        <p:spPr>
          <a:xfrm>
            <a:off x="587375" y="1690536"/>
            <a:ext cx="8917110" cy="474773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Heat stress </a:t>
            </a:r>
            <a:r>
              <a:rPr lang="en-US" dirty="0">
                <a:sym typeface="Wingdings" panose="05000000000000000000" pitchFamily="2" charset="2"/>
              </a:rPr>
              <a:t> production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↘</a:t>
            </a:r>
            <a:r>
              <a:rPr lang="en-US" dirty="0">
                <a:sym typeface="Wingdings" panose="05000000000000000000" pitchFamily="2" charset="2"/>
              </a:rPr>
              <a:t>, health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↘</a:t>
            </a:r>
            <a:r>
              <a:rPr lang="en-US" dirty="0">
                <a:sym typeface="Wingdings" panose="05000000000000000000" pitchFamily="2" charset="2"/>
              </a:rPr>
              <a:t>, fertility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↘</a:t>
            </a:r>
            <a:r>
              <a:rPr lang="en-US" dirty="0">
                <a:sym typeface="Wingdings" panose="05000000000000000000" pitchFamily="2" charset="2"/>
              </a:rPr>
              <a:t>, welfare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↘ …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Large-scale studies  decrease of performances with temperature and humidity index (THI)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MIR spectra also available in routine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Prediction equation for the heat stress response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u="sng" dirty="0">
                <a:sym typeface="Wingdings" panose="05000000000000000000" pitchFamily="2" charset="2"/>
              </a:rPr>
              <a:t>Objective:</a:t>
            </a:r>
            <a:r>
              <a:rPr lang="en-US" dirty="0">
                <a:sym typeface="Wingdings" panose="05000000000000000000" pitchFamily="2" charset="2"/>
              </a:rPr>
              <a:t> Development of the prediction + validation</a:t>
            </a:r>
            <a:endParaRPr lang="en-US" dirty="0"/>
          </a:p>
        </p:txBody>
      </p:sp>
      <p:pic>
        <p:nvPicPr>
          <p:cNvPr id="8" name="Image 9">
            <a:extLst>
              <a:ext uri="{FF2B5EF4-FFF2-40B4-BE49-F238E27FC236}">
                <a16:creationId xmlns:a16="http://schemas.microsoft.com/office/drawing/2014/main" id="{E84E01D3-C414-42A7-BB58-FCFD62F7BD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412" y="2312540"/>
            <a:ext cx="3216286" cy="1884239"/>
          </a:xfrm>
          <a:prstGeom prst="rect">
            <a:avLst/>
          </a:prstGeom>
        </p:spPr>
      </p:pic>
      <p:pic>
        <p:nvPicPr>
          <p:cNvPr id="9" name="Picture 8" descr="Potential for assessing the pregnancy status of dairy cows by mid-infrared  analysis of milk">
            <a:extLst>
              <a:ext uri="{FF2B5EF4-FFF2-40B4-BE49-F238E27FC236}">
                <a16:creationId xmlns:a16="http://schemas.microsoft.com/office/drawing/2014/main" id="{9E630C91-6C4B-A05E-82A9-C91EAEAAF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4542" y="4362219"/>
            <a:ext cx="2894025" cy="188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76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405F9-91B1-4175-C707-1A9CCE5DF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6FA25F-8D36-ABDA-45E0-FA3304921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2C6C4B-7FCD-5D03-FFC6-1E9500780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3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496AE6B2-D4F1-10E8-2D63-E19D550684A8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7613F49-799F-4655-709F-8B9B82D69364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3</a:t>
            </a:fld>
            <a:endParaRPr lang="fr-FR" dirty="0"/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FC953F64-7522-3F4F-DF36-94C21D87AE9B}"/>
              </a:ext>
            </a:extLst>
          </p:cNvPr>
          <p:cNvSpPr txBox="1">
            <a:spLocks/>
          </p:cNvSpPr>
          <p:nvPr/>
        </p:nvSpPr>
        <p:spPr>
          <a:xfrm>
            <a:off x="587375" y="557041"/>
            <a:ext cx="10022677" cy="1304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US" sz="2800" dirty="0"/>
              <a:t>Data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59087F9-71EA-760E-87C0-97760DDD6453}"/>
              </a:ext>
            </a:extLst>
          </p:cNvPr>
          <p:cNvSpPr txBox="1"/>
          <p:nvPr/>
        </p:nvSpPr>
        <p:spPr>
          <a:xfrm>
            <a:off x="1318141" y="1732330"/>
            <a:ext cx="1028125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5 farms </a:t>
            </a: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2 visits : heat wave and thermoneutral periods</a:t>
            </a:r>
          </a:p>
          <a:p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Milk recording + IR images of the udder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Milk yield, spectra (+ associated predictions), body surface temperature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679 records (350 + 329), 399 cows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 historical milk recording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1" name="Picture 14" descr="FLIR E5 Pro Thermal Imaging Camera - Newest FLIR E5">
            <a:extLst>
              <a:ext uri="{FF2B5EF4-FFF2-40B4-BE49-F238E27FC236}">
                <a16:creationId xmlns:a16="http://schemas.microsoft.com/office/drawing/2014/main" id="{AE2B3D19-C4CB-6F13-E523-EF7D31B686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3" r="12259"/>
          <a:stretch/>
        </p:blipFill>
        <p:spPr bwMode="auto">
          <a:xfrm>
            <a:off x="5035296" y="3091518"/>
            <a:ext cx="796987" cy="110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2" descr="Lybunair Milk Sampling Valve Bottle Milking Parlor Parts with 1000ml  Capacity for Animal Cow Goat: Amazon.com: Industrial &amp; Scientific">
            <a:extLst>
              <a:ext uri="{FF2B5EF4-FFF2-40B4-BE49-F238E27FC236}">
                <a16:creationId xmlns:a16="http://schemas.microsoft.com/office/drawing/2014/main" id="{08E341B9-2F64-8673-7945-EC5F974C71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6" r="30018"/>
          <a:stretch/>
        </p:blipFill>
        <p:spPr bwMode="auto">
          <a:xfrm>
            <a:off x="2057980" y="2980103"/>
            <a:ext cx="509289" cy="1192823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797E8C0-D7C6-438B-E225-01BE265845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698" y="2980103"/>
            <a:ext cx="577209" cy="1615325"/>
          </a:xfrm>
          <a:prstGeom prst="rect">
            <a:avLst/>
          </a:prstGeom>
        </p:spPr>
      </p:pic>
      <p:pic>
        <p:nvPicPr>
          <p:cNvPr id="24" name="Picture 4" descr="Soleil PNG Transparent - PNG All">
            <a:extLst>
              <a:ext uri="{FF2B5EF4-FFF2-40B4-BE49-F238E27FC236}">
                <a16:creationId xmlns:a16="http://schemas.microsoft.com/office/drawing/2014/main" id="{5682EC11-BCB7-371E-F435-0A3C502D7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5536" y="1077365"/>
            <a:ext cx="643177" cy="650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Nuage Simplifié. Symbole Linéaire Avec Contour Fin. Sur Fond Transparent.  Clip Art Libres De Droits, Svg, Vecteurs Et Illustration. Image 103143799">
            <a:extLst>
              <a:ext uri="{FF2B5EF4-FFF2-40B4-BE49-F238E27FC236}">
                <a16:creationId xmlns:a16="http://schemas.microsoft.com/office/drawing/2014/main" id="{D351AF73-7453-A12A-0DEE-75B23EB493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604" b="23085"/>
          <a:stretch/>
        </p:blipFill>
        <p:spPr bwMode="auto">
          <a:xfrm>
            <a:off x="7827277" y="1209321"/>
            <a:ext cx="955422" cy="51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3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D3DA4-7B95-02FB-E024-AEAF2F5AB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texte, carte, graphism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2702AE0-91AF-3D3D-C985-ACFD5AF38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7894" y="741972"/>
            <a:ext cx="4820634" cy="237312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306E62-363A-52C7-0F02-FB30EEBD2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4A119D-04C5-CBD3-57B2-E9BF60AAE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4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28E7ACF-582C-1B00-40C7-9644B549E23E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9873E2E-214D-6657-2815-2D0DC054168E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4</a:t>
            </a:fld>
            <a:endParaRPr lang="fr-FR" dirty="0"/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8AF9DF1C-6FB0-52B2-0AD9-F21EA2EA8B11}"/>
              </a:ext>
            </a:extLst>
          </p:cNvPr>
          <p:cNvSpPr txBox="1">
            <a:spLocks/>
          </p:cNvSpPr>
          <p:nvPr/>
        </p:nvSpPr>
        <p:spPr>
          <a:xfrm>
            <a:off x="587374" y="557041"/>
            <a:ext cx="3764817" cy="13045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GB" sz="2800" dirty="0"/>
              <a:t>Phenotype definition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9F42A92-7B7B-492D-B73D-11E5D6236A16}"/>
              </a:ext>
            </a:extLst>
          </p:cNvPr>
          <p:cNvSpPr txBox="1"/>
          <p:nvPr/>
        </p:nvSpPr>
        <p:spPr>
          <a:xfrm>
            <a:off x="773724" y="1593576"/>
            <a:ext cx="1094722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1)	</a:t>
            </a: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Only body surface temperature</a:t>
            </a:r>
          </a:p>
          <a:p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	 Continuous variable </a:t>
            </a:r>
          </a:p>
          <a:p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2)	High body surface temperature + negative protein % and Mg [ ] residuals</a:t>
            </a:r>
          </a:p>
          <a:p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	</a:t>
            </a: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Categorical variable</a:t>
            </a: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B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B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B654EF9-717D-B2A5-3B5E-87FA1234D82B}"/>
              </a:ext>
            </a:extLst>
          </p:cNvPr>
          <p:cNvGrpSpPr/>
          <p:nvPr/>
        </p:nvGrpSpPr>
        <p:grpSpPr>
          <a:xfrm>
            <a:off x="1512272" y="4211490"/>
            <a:ext cx="6053617" cy="1602418"/>
            <a:chOff x="772108" y="4439412"/>
            <a:chExt cx="6053617" cy="1602418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EF4EFC9-B24E-72D9-083A-BED400261D2D}"/>
                </a:ext>
              </a:extLst>
            </p:cNvPr>
            <p:cNvGrpSpPr/>
            <p:nvPr/>
          </p:nvGrpSpPr>
          <p:grpSpPr>
            <a:xfrm>
              <a:off x="3450016" y="4471590"/>
              <a:ext cx="3375709" cy="1570240"/>
              <a:chOff x="5512176" y="5115706"/>
              <a:chExt cx="3375709" cy="1570240"/>
            </a:xfrm>
          </p:grpSpPr>
          <p:graphicFrame>
            <p:nvGraphicFramePr>
              <p:cNvPr id="13" name="Chart 43">
                <a:extLst>
                  <a:ext uri="{FF2B5EF4-FFF2-40B4-BE49-F238E27FC236}">
                    <a16:creationId xmlns:a16="http://schemas.microsoft.com/office/drawing/2014/main" id="{685678E1-ECB3-2D7F-89B7-C998609D465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82278010"/>
                  </p:ext>
                </p:extLst>
              </p:nvPr>
            </p:nvGraphicFramePr>
            <p:xfrm>
              <a:off x="5512176" y="5240621"/>
              <a:ext cx="3375709" cy="14453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4" name="TextBox 2">
                <a:extLst>
                  <a:ext uri="{FF2B5EF4-FFF2-40B4-BE49-F238E27FC236}">
                    <a16:creationId xmlns:a16="http://schemas.microsoft.com/office/drawing/2014/main" id="{8A073655-9D9A-3122-4004-4D022799BB43}"/>
                  </a:ext>
                </a:extLst>
              </p:cNvPr>
              <p:cNvSpPr txBox="1"/>
              <p:nvPr/>
            </p:nvSpPr>
            <p:spPr>
              <a:xfrm>
                <a:off x="7195271" y="5115706"/>
                <a:ext cx="852715" cy="487680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/>
              </a:bodyPr>
              <a:lstStyle>
                <a:defPPr>
                  <a:defRPr lang="fr-FR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dirty="0"/>
                  <a:t>Mg</a:t>
                </a:r>
              </a:p>
            </p:txBody>
          </p:sp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A07BF019-9073-982E-D685-5006D211F8B1}"/>
                </a:ext>
              </a:extLst>
            </p:cNvPr>
            <p:cNvGrpSpPr/>
            <p:nvPr/>
          </p:nvGrpSpPr>
          <p:grpSpPr>
            <a:xfrm>
              <a:off x="772108" y="4439412"/>
              <a:ext cx="3375713" cy="1602418"/>
              <a:chOff x="5481268" y="897271"/>
              <a:chExt cx="3375713" cy="1602418"/>
            </a:xfrm>
          </p:grpSpPr>
          <p:graphicFrame>
            <p:nvGraphicFramePr>
              <p:cNvPr id="11" name="Chart 19">
                <a:extLst>
                  <a:ext uri="{FF2B5EF4-FFF2-40B4-BE49-F238E27FC236}">
                    <a16:creationId xmlns:a16="http://schemas.microsoft.com/office/drawing/2014/main" id="{9AB04A91-8011-EC4A-04D5-B9269426D6D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4657379"/>
                  </p:ext>
                </p:extLst>
              </p:nvPr>
            </p:nvGraphicFramePr>
            <p:xfrm>
              <a:off x="5481268" y="1054364"/>
              <a:ext cx="3375713" cy="144532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2" name="TextBox 2">
                <a:extLst>
                  <a:ext uri="{FF2B5EF4-FFF2-40B4-BE49-F238E27FC236}">
                    <a16:creationId xmlns:a16="http://schemas.microsoft.com/office/drawing/2014/main" id="{2C021BD0-D35A-73A0-7173-103E21A7EC5E}"/>
                  </a:ext>
                </a:extLst>
              </p:cNvPr>
              <p:cNvSpPr txBox="1"/>
              <p:nvPr/>
            </p:nvSpPr>
            <p:spPr>
              <a:xfrm>
                <a:off x="7200595" y="897271"/>
                <a:ext cx="852715" cy="487680"/>
              </a:xfrm>
              <a:prstGeom prst="rect">
                <a:avLst/>
              </a:prstGeom>
            </p:spPr>
            <p:txBody>
              <a:bodyPr vert="horz" wrap="square" lIns="91440" tIns="45720" rIns="91440" bIns="45720" rtlCol="0" anchor="ctr">
                <a:normAutofit/>
              </a:bodyPr>
              <a:lstStyle>
                <a:defPPr>
                  <a:defRPr lang="fr-FR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dirty="0"/>
                  <a:t>Protein</a:t>
                </a:r>
              </a:p>
            </p:txBody>
          </p:sp>
        </p:grpSp>
      </p:grp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13D6F6D0-12CD-8EA8-458B-36D12AAF1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950053"/>
              </p:ext>
            </p:extLst>
          </p:nvPr>
        </p:nvGraphicFramePr>
        <p:xfrm>
          <a:off x="4981363" y="5813908"/>
          <a:ext cx="5760720" cy="595314"/>
        </p:xfrm>
        <a:graphic>
          <a:graphicData uri="http://schemas.openxmlformats.org/drawingml/2006/table">
            <a:tbl>
              <a:tblPr firstRow="1" firstCol="1" bandRow="1"/>
              <a:tblGrid>
                <a:gridCol w="878205">
                  <a:extLst>
                    <a:ext uri="{9D8B030D-6E8A-4147-A177-3AD203B41FA5}">
                      <a16:colId xmlns:a16="http://schemas.microsoft.com/office/drawing/2014/main" val="2920585540"/>
                    </a:ext>
                  </a:extLst>
                </a:gridCol>
                <a:gridCol w="845820">
                  <a:extLst>
                    <a:ext uri="{9D8B030D-6E8A-4147-A177-3AD203B41FA5}">
                      <a16:colId xmlns:a16="http://schemas.microsoft.com/office/drawing/2014/main" val="1505621334"/>
                    </a:ext>
                  </a:extLst>
                </a:gridCol>
                <a:gridCol w="845820">
                  <a:extLst>
                    <a:ext uri="{9D8B030D-6E8A-4147-A177-3AD203B41FA5}">
                      <a16:colId xmlns:a16="http://schemas.microsoft.com/office/drawing/2014/main" val="305755540"/>
                    </a:ext>
                  </a:extLst>
                </a:gridCol>
                <a:gridCol w="826770">
                  <a:extLst>
                    <a:ext uri="{9D8B030D-6E8A-4147-A177-3AD203B41FA5}">
                      <a16:colId xmlns:a16="http://schemas.microsoft.com/office/drawing/2014/main" val="629813276"/>
                    </a:ext>
                  </a:extLst>
                </a:gridCol>
                <a:gridCol w="827405">
                  <a:extLst>
                    <a:ext uri="{9D8B030D-6E8A-4147-A177-3AD203B41FA5}">
                      <a16:colId xmlns:a16="http://schemas.microsoft.com/office/drawing/2014/main" val="2241738326"/>
                    </a:ext>
                  </a:extLst>
                </a:gridCol>
                <a:gridCol w="827405">
                  <a:extLst>
                    <a:ext uri="{9D8B030D-6E8A-4147-A177-3AD203B41FA5}">
                      <a16:colId xmlns:a16="http://schemas.microsoft.com/office/drawing/2014/main" val="338153930"/>
                    </a:ext>
                  </a:extLst>
                </a:gridCol>
                <a:gridCol w="709295">
                  <a:extLst>
                    <a:ext uri="{9D8B030D-6E8A-4147-A177-3AD203B41FA5}">
                      <a16:colId xmlns:a16="http://schemas.microsoft.com/office/drawing/2014/main" val="1722206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Farm 1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Farm 2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Farm 3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Farm 4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Farm 5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7442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 protein %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-0.27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-0.50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-0.82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-0.28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-0.43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8491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 Mg mg/kg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-0.11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-0.50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-0.54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-0.97</a:t>
                      </a:r>
                      <a:endParaRPr lang="fr-BE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-0.63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-0.61</a:t>
                      </a:r>
                      <a:endParaRPr lang="fr-BE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017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57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B5990-CA85-5727-9BA8-1FF38A5EB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8918CA-9FD4-673B-8442-41C11A225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9C04D0-2DCB-6AA8-367F-64FF5DE85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5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A0B2C65D-DDE1-BF5A-926D-FFF71093A5E3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BB3B97C-C54D-9E1E-11D1-12832566E26C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5</a:t>
            </a:fld>
            <a:endParaRPr lang="fr-FR" dirty="0"/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FD79A0C5-13F1-221F-C370-685D325F0286}"/>
              </a:ext>
            </a:extLst>
          </p:cNvPr>
          <p:cNvSpPr txBox="1">
            <a:spLocks/>
          </p:cNvSpPr>
          <p:nvPr/>
        </p:nvSpPr>
        <p:spPr>
          <a:xfrm>
            <a:off x="587374" y="557041"/>
            <a:ext cx="3764817" cy="13045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GB" sz="2800" dirty="0"/>
              <a:t>Phenotype 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69F48FA-734D-94CA-63CE-8A6B5E3F641C}"/>
              </a:ext>
            </a:extLst>
          </p:cNvPr>
          <p:cNvSpPr txBox="1"/>
          <p:nvPr/>
        </p:nvSpPr>
        <p:spPr>
          <a:xfrm>
            <a:off x="587374" y="1832383"/>
            <a:ext cx="867479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First derivative of standardized MIR spectra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212 wavenumbers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Variable pre-selection (Correlation ≥ 0.3)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679 records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</a:t>
            </a:r>
            <a:r>
              <a:rPr lang="en-GB" sz="2400" baseline="30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</a:t>
            </a: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cross-validation : 0.67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RMSE cross-validation : 0.64 °C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BE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8" name="Image 17" descr="Une image contenant texte, capture d’écran, diagramme, ligneLe contenu généré par l’IA peut être incorrect.">
            <a:extLst>
              <a:ext uri="{FF2B5EF4-FFF2-40B4-BE49-F238E27FC236}">
                <a16:creationId xmlns:a16="http://schemas.microsoft.com/office/drawing/2014/main" id="{01865575-4147-D046-842C-DEB536F50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089" y="2040205"/>
            <a:ext cx="4222312" cy="36777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5612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8CD4D-42E8-34D3-63CD-4D4C38C34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A426FE-F265-315A-B9F8-172C03BF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617CEB-D66E-F64F-CE5A-8518C235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6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D8EA373C-78CD-4C08-A73C-04D7C4A1D654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3D59A14-4773-3C79-019A-0B56C3ACC0B1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6</a:t>
            </a:fld>
            <a:endParaRPr lang="fr-FR" dirty="0"/>
          </a:p>
        </p:txBody>
      </p:sp>
      <p:sp>
        <p:nvSpPr>
          <p:cNvPr id="6" name="Titre 3">
            <a:extLst>
              <a:ext uri="{FF2B5EF4-FFF2-40B4-BE49-F238E27FC236}">
                <a16:creationId xmlns:a16="http://schemas.microsoft.com/office/drawing/2014/main" id="{4519C5EF-D058-8BE2-7874-F8C789680C27}"/>
              </a:ext>
            </a:extLst>
          </p:cNvPr>
          <p:cNvSpPr txBox="1">
            <a:spLocks/>
          </p:cNvSpPr>
          <p:nvPr/>
        </p:nvSpPr>
        <p:spPr>
          <a:xfrm>
            <a:off x="587374" y="557041"/>
            <a:ext cx="3764817" cy="13045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GB" sz="2800" dirty="0"/>
              <a:t>Phenotype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F8F1A00-45BF-7AC1-4DDF-24534C1C10FC}"/>
              </a:ext>
            </a:extLst>
          </p:cNvPr>
          <p:cNvSpPr txBox="1"/>
          <p:nvPr/>
        </p:nvSpPr>
        <p:spPr>
          <a:xfrm>
            <a:off x="587374" y="1471993"/>
            <a:ext cx="67182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RF</a:t>
            </a:r>
          </a:p>
          <a:p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RRM to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estimate</a:t>
            </a: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residuals on historical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350 records during heat waves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88 classified affected by heat stress (X1)</a:t>
            </a:r>
          </a:p>
          <a:p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  <a:r>
              <a:rPr lang="en-GB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(Temperature &gt; mean + 3SD and negative residuals)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28 classified non-affected by heat stress (X0)</a:t>
            </a:r>
          </a:p>
          <a:p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  <a:r>
              <a:rPr lang="en-GB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(Temperature &lt; mean + 2SD and positive residuals)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  + 60 from other periods without heat stress</a:t>
            </a: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GB" sz="24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234 classified intermediate (X0.5)</a:t>
            </a:r>
          </a:p>
          <a:p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  <a:r>
              <a:rPr lang="en-GB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88 randomly selected</a:t>
            </a:r>
            <a:endParaRPr lang="en-GB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fr-BE" sz="20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24D558F-7A6E-8FDA-1AC9-1EA3EAAFD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376" y="3429000"/>
            <a:ext cx="3696020" cy="180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43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76129-4E89-CBB5-ABB3-2B8AACC03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7F4B82-A14B-470E-5CD0-3E58C83A0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56BAC3-3870-E205-6DDE-0FA529B51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7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7810BC37-9749-AEAC-7FD6-7A334AF4C97D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87C49F28-0785-D49E-74C2-BCB61329608E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7</a:t>
            </a:fld>
            <a:endParaRPr lang="fr-FR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E92DD7D-ADCD-E5D3-15E8-294C720CB0C4}"/>
              </a:ext>
            </a:extLst>
          </p:cNvPr>
          <p:cNvSpPr txBox="1">
            <a:spLocks/>
          </p:cNvSpPr>
          <p:nvPr/>
        </p:nvSpPr>
        <p:spPr>
          <a:xfrm>
            <a:off x="587375" y="557041"/>
            <a:ext cx="10022677" cy="1304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US" sz="2800" dirty="0"/>
              <a:t>External validation (phenotypic)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9F1354DF-D397-B6B8-8462-144F77D5560C}"/>
              </a:ext>
            </a:extLst>
          </p:cNvPr>
          <p:cNvSpPr txBox="1">
            <a:spLocks/>
          </p:cNvSpPr>
          <p:nvPr/>
        </p:nvSpPr>
        <p:spPr>
          <a:xfrm>
            <a:off x="587375" y="1290862"/>
            <a:ext cx="8917110" cy="13045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Milk recording of Walloon Holstein cows from 2020 to 2022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1,038,149 records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2B77875-FC82-2DC3-37FF-75D8A83895A9}"/>
              </a:ext>
            </a:extLst>
          </p:cNvPr>
          <p:cNvGrpSpPr/>
          <p:nvPr/>
        </p:nvGrpSpPr>
        <p:grpSpPr>
          <a:xfrm>
            <a:off x="4153209" y="1940729"/>
            <a:ext cx="5904059" cy="2125705"/>
            <a:chOff x="1847272" y="3293294"/>
            <a:chExt cx="7055893" cy="2532520"/>
          </a:xfrm>
        </p:grpSpPr>
        <p:pic>
          <p:nvPicPr>
            <p:cNvPr id="11" name="Image 10" descr="Une image contenant texte, diagramme, ligneLe contenu généré par l’IA peut être incorrect.">
              <a:extLst>
                <a:ext uri="{FF2B5EF4-FFF2-40B4-BE49-F238E27FC236}">
                  <a16:creationId xmlns:a16="http://schemas.microsoft.com/office/drawing/2014/main" id="{9FA6DBB0-5075-841E-F104-5698D7CA4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0000"/>
            <a:stretch/>
          </p:blipFill>
          <p:spPr bwMode="auto">
            <a:xfrm>
              <a:off x="1847272" y="3311214"/>
              <a:ext cx="7055893" cy="2514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FB89959-5E33-68E9-3D4B-29A1311D0F4E}"/>
                </a:ext>
              </a:extLst>
            </p:cNvPr>
            <p:cNvSpPr/>
            <p:nvPr/>
          </p:nvSpPr>
          <p:spPr>
            <a:xfrm>
              <a:off x="2786743" y="3311214"/>
              <a:ext cx="374468" cy="381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EAEE99E-99E0-71BB-66D8-FC1450E2163D}"/>
                </a:ext>
              </a:extLst>
            </p:cNvPr>
            <p:cNvSpPr/>
            <p:nvPr/>
          </p:nvSpPr>
          <p:spPr>
            <a:xfrm>
              <a:off x="6332974" y="3293294"/>
              <a:ext cx="374468" cy="381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</p:grp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A6D8D3A-B63A-266B-A8AD-9F2E7676A0EC}"/>
              </a:ext>
            </a:extLst>
          </p:cNvPr>
          <p:cNvSpPr txBox="1">
            <a:spLocks/>
          </p:cNvSpPr>
          <p:nvPr/>
        </p:nvSpPr>
        <p:spPr>
          <a:xfrm>
            <a:off x="587375" y="4343033"/>
            <a:ext cx="8917110" cy="17835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Combination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8C71F6C8-112D-1D85-893E-07D9B3E46E5A}"/>
              </a:ext>
            </a:extLst>
          </p:cNvPr>
          <p:cNvGrpSpPr/>
          <p:nvPr/>
        </p:nvGrpSpPr>
        <p:grpSpPr>
          <a:xfrm>
            <a:off x="5598713" y="4343033"/>
            <a:ext cx="3034276" cy="2268162"/>
            <a:chOff x="5591907" y="2886839"/>
            <a:chExt cx="4251561" cy="2938975"/>
          </a:xfrm>
        </p:grpSpPr>
        <p:pic>
          <p:nvPicPr>
            <p:cNvPr id="16" name="Image 15" descr="Une image contenant texte, diagramme, ligneLe contenu généré par l’IA peut être incorrect.">
              <a:extLst>
                <a:ext uri="{FF2B5EF4-FFF2-40B4-BE49-F238E27FC236}">
                  <a16:creationId xmlns:a16="http://schemas.microsoft.com/office/drawing/2014/main" id="{337850BE-5768-B127-16DB-5B6023525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18" t="50000" r="24427"/>
            <a:stretch/>
          </p:blipFill>
          <p:spPr bwMode="auto">
            <a:xfrm>
              <a:off x="5591907" y="2886839"/>
              <a:ext cx="4251561" cy="2938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6D08391A-E646-5E07-4760-EC4453BC6B1F}"/>
                </a:ext>
              </a:extLst>
            </p:cNvPr>
            <p:cNvSpPr/>
            <p:nvPr/>
          </p:nvSpPr>
          <p:spPr>
            <a:xfrm>
              <a:off x="6878097" y="2929994"/>
              <a:ext cx="374468" cy="381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55189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3D51E-D688-3840-2E66-A721CCA90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67F0AD-C288-7540-FB8D-F0720142A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590A2B-BAF2-0070-63CF-1C60EFF46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8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897171B4-5687-AFDA-01B4-C11C0C0306AA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1EBCE6B-C099-9419-33E8-B6E06E385EFF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8</a:t>
            </a:fld>
            <a:endParaRPr lang="fr-FR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1DE2E49-AFD6-E016-990B-A22B9EF3DF9F}"/>
              </a:ext>
            </a:extLst>
          </p:cNvPr>
          <p:cNvSpPr txBox="1">
            <a:spLocks/>
          </p:cNvSpPr>
          <p:nvPr/>
        </p:nvSpPr>
        <p:spPr>
          <a:xfrm>
            <a:off x="587375" y="557041"/>
            <a:ext cx="10022677" cy="1304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US" sz="2800" dirty="0"/>
              <a:t>External validation (phenotypic)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61D6EE7-A9D2-09FE-DA76-AFFF5D36A662}"/>
              </a:ext>
            </a:extLst>
          </p:cNvPr>
          <p:cNvSpPr txBox="1">
            <a:spLocks/>
          </p:cNvSpPr>
          <p:nvPr/>
        </p:nvSpPr>
        <p:spPr>
          <a:xfrm>
            <a:off x="587375" y="1457916"/>
            <a:ext cx="8917110" cy="13045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Mixed model 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Fixed effect solutions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87707193-92FB-5136-BBB0-BE7EE1B49C86}"/>
              </a:ext>
            </a:extLst>
          </p:cNvPr>
          <p:cNvGrpSpPr/>
          <p:nvPr/>
        </p:nvGrpSpPr>
        <p:grpSpPr>
          <a:xfrm>
            <a:off x="2042481" y="3429000"/>
            <a:ext cx="8107038" cy="2244200"/>
            <a:chOff x="1321700" y="3038653"/>
            <a:chExt cx="8107038" cy="2244200"/>
          </a:xfrm>
        </p:grpSpPr>
        <p:pic>
          <p:nvPicPr>
            <p:cNvPr id="9" name="Image 8" descr="Une image contenant texte, reçu, Police, diagrammeLe contenu généré par l’IA peut être incorrect.">
              <a:extLst>
                <a:ext uri="{FF2B5EF4-FFF2-40B4-BE49-F238E27FC236}">
                  <a16:creationId xmlns:a16="http://schemas.microsoft.com/office/drawing/2014/main" id="{05AD23A0-06C2-0040-4C3F-C836B416D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700" y="3038653"/>
              <a:ext cx="8107038" cy="2244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14EE118-16CE-FD2D-9A58-5DE3D64598F4}"/>
                </a:ext>
              </a:extLst>
            </p:cNvPr>
            <p:cNvSpPr/>
            <p:nvPr/>
          </p:nvSpPr>
          <p:spPr>
            <a:xfrm>
              <a:off x="1321700" y="3038653"/>
              <a:ext cx="374468" cy="381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1D41668-1C7C-4FB5-192F-AEA00427397E}"/>
                </a:ext>
              </a:extLst>
            </p:cNvPr>
            <p:cNvSpPr/>
            <p:nvPr/>
          </p:nvSpPr>
          <p:spPr>
            <a:xfrm>
              <a:off x="4003030" y="3038653"/>
              <a:ext cx="374468" cy="381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7597D2A-CAE5-4B6F-EAA2-0DB249E56BA5}"/>
                </a:ext>
              </a:extLst>
            </p:cNvPr>
            <p:cNvSpPr/>
            <p:nvPr/>
          </p:nvSpPr>
          <p:spPr>
            <a:xfrm>
              <a:off x="6718362" y="3068015"/>
              <a:ext cx="374468" cy="3812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169E840-77E0-2C7B-16E4-646022A52A47}"/>
                  </a:ext>
                </a:extLst>
              </p:cNvPr>
              <p:cNvSpPr txBox="1"/>
              <p:nvPr/>
            </p:nvSpPr>
            <p:spPr>
              <a:xfrm>
                <a:off x="2868168" y="2007337"/>
                <a:ext cx="6455664" cy="4253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BE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𝑗𝑘𝑙𝑚𝑛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𝐻𝑇𝐷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𝑙𝑎𝑐𝑡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𝐷𝐼𝑀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𝑚𝑖𝑙𝑘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𝑝𝑒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GB" sz="1800" i="1" kern="1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b>
                        <m:r>
                          <a:rPr lang="en-GB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𝑗𝑘𝑙𝑚𝑛</m:t>
                        </m:r>
                      </m:sub>
                    </m:sSub>
                  </m:oMath>
                </a14:m>
                <a:r>
                  <a:rPr lang="en-GB" sz="18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fr-BE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169E840-77E0-2C7B-16E4-646022A52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168" y="2007337"/>
                <a:ext cx="6455664" cy="425309"/>
              </a:xfrm>
              <a:prstGeom prst="rect">
                <a:avLst/>
              </a:prstGeom>
              <a:blipFill>
                <a:blip r:embed="rId5"/>
                <a:stretch>
                  <a:fillRect b="-1571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013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682E2-43E5-64CE-35CE-302DB630F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62DC49-510C-D4EB-FA6F-FAA368392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501D6D-FBAD-9F74-665E-AFC028A97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9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242D709B-E3B5-AD2E-EA33-EBBD0F4BE161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D81FA9A-864C-E08C-A956-4008A8255B41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9</a:t>
            </a:fld>
            <a:endParaRPr lang="fr-FR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BCCF3AD-F794-C293-14D2-9FBE6F879F22}"/>
              </a:ext>
            </a:extLst>
          </p:cNvPr>
          <p:cNvSpPr txBox="1">
            <a:spLocks/>
          </p:cNvSpPr>
          <p:nvPr/>
        </p:nvSpPr>
        <p:spPr>
          <a:xfrm>
            <a:off x="587375" y="557041"/>
            <a:ext cx="10022677" cy="1304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US" sz="2800" dirty="0"/>
              <a:t>External validation (genomic)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CD4DADB0-D8D9-CB9E-1228-33EB16A4FAF2}"/>
              </a:ext>
            </a:extLst>
          </p:cNvPr>
          <p:cNvSpPr txBox="1">
            <a:spLocks/>
          </p:cNvSpPr>
          <p:nvPr/>
        </p:nvSpPr>
        <p:spPr>
          <a:xfrm>
            <a:off x="587375" y="1457916"/>
            <a:ext cx="8917110" cy="13045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THI-independent method 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Only</a:t>
            </a:r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HTD </a:t>
            </a:r>
            <a:r>
              <a:rPr lang="fr-BE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with</a:t>
            </a:r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fr-BE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average</a:t>
            </a:r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of at least 0.1</a:t>
            </a:r>
          </a:p>
          <a:p>
            <a:pPr marL="0" indent="0">
              <a:buNone/>
            </a:pPr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Fully</a:t>
            </a:r>
            <a:r>
              <a:rPr lang="fr-BE" sz="2400" dirty="0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 THI-</a:t>
            </a:r>
            <a:r>
              <a:rPr lang="fr-BE" sz="2400" dirty="0" err="1">
                <a:solidFill>
                  <a:schemeClr val="tx1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independent</a:t>
            </a:r>
            <a:endParaRPr lang="fr-BE" sz="2400" dirty="0">
              <a:solidFill>
                <a:schemeClr val="tx1">
                  <a:lumMod val="50000"/>
                  <a:lumOff val="50000"/>
                </a:schemeClr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u="sng" dirty="0"/>
              <a:t>Heritability</a:t>
            </a:r>
            <a:r>
              <a:rPr lang="en-US" dirty="0"/>
              <a:t>: 0.10</a:t>
            </a:r>
          </a:p>
          <a:p>
            <a:pPr marL="0" indent="0">
              <a:buNone/>
            </a:pPr>
            <a:r>
              <a:rPr lang="en-US" u="sng" dirty="0"/>
              <a:t>Genetic correlations</a:t>
            </a:r>
            <a:r>
              <a:rPr lang="en-US" dirty="0"/>
              <a:t>: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1366CE3-4E18-9987-96D9-CD5ADACA7755}"/>
                  </a:ext>
                </a:extLst>
              </p:cNvPr>
              <p:cNvSpPr txBox="1"/>
              <p:nvPr/>
            </p:nvSpPr>
            <p:spPr>
              <a:xfrm>
                <a:off x="3601605" y="2099384"/>
                <a:ext cx="6455664" cy="4253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BE" sz="180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  <m:sub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𝑗𝑘𝑙𝑚</m:t>
                        </m:r>
                      </m:sub>
                    </m:sSub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𝐻𝑇𝐷</m:t>
                        </m:r>
                      </m:e>
                      <m:sub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𝑙𝑎𝑐𝑡</m:t>
                        </m:r>
                      </m:e>
                      <m:sub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𝐷𝐼𝑀</m:t>
                        </m:r>
                      </m:e>
                      <m:sub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b>
                        <m:r>
                          <a:rPr lang="fr-BE" sz="1800" b="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𝑝𝑒</m:t>
                        </m:r>
                      </m:e>
                      <m:sub>
                        <m:r>
                          <a:rPr lang="fr-BE" sz="1800" b="0" i="1" kern="10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sub>
                    </m:sSub>
                    <m:r>
                      <a:rPr lang="en-GB" sz="18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fr-BE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b>
                        <m:r>
                          <a:rPr lang="en-GB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𝑗𝑘𝑙𝑚</m:t>
                        </m:r>
                      </m:sub>
                    </m:sSub>
                  </m:oMath>
                </a14:m>
                <a:r>
                  <a:rPr lang="en-GB" sz="18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fr-BE" sz="1800" kern="100" dirty="0"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1366CE3-4E18-9987-96D9-CD5ADACA7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1605" y="2099384"/>
                <a:ext cx="6455664" cy="425309"/>
              </a:xfrm>
              <a:prstGeom prst="rect">
                <a:avLst/>
              </a:prstGeom>
              <a:blipFill>
                <a:blip r:embed="rId4"/>
                <a:stretch>
                  <a:fillRect b="-15714"/>
                </a:stretch>
              </a:blipFill>
            </p:spPr>
            <p:txBody>
              <a:bodyPr/>
              <a:lstStyle/>
              <a:p>
                <a:r>
                  <a:rPr lang="fr-B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4C4115B2-7A59-3BDD-1A23-37E973F713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2553848"/>
              </p:ext>
            </p:extLst>
          </p:nvPr>
        </p:nvGraphicFramePr>
        <p:xfrm>
          <a:off x="1718112" y="5384792"/>
          <a:ext cx="8755775" cy="711032"/>
        </p:xfrm>
        <a:graphic>
          <a:graphicData uri="http://schemas.openxmlformats.org/drawingml/2006/table">
            <a:tbl>
              <a:tblPr firstRow="1" firstCol="1" bandRow="1"/>
              <a:tblGrid>
                <a:gridCol w="1250825">
                  <a:extLst>
                    <a:ext uri="{9D8B030D-6E8A-4147-A177-3AD203B41FA5}">
                      <a16:colId xmlns:a16="http://schemas.microsoft.com/office/drawing/2014/main" val="2920585540"/>
                    </a:ext>
                  </a:extLst>
                </a:gridCol>
                <a:gridCol w="1250825">
                  <a:extLst>
                    <a:ext uri="{9D8B030D-6E8A-4147-A177-3AD203B41FA5}">
                      <a16:colId xmlns:a16="http://schemas.microsoft.com/office/drawing/2014/main" val="1505621334"/>
                    </a:ext>
                  </a:extLst>
                </a:gridCol>
                <a:gridCol w="1250825">
                  <a:extLst>
                    <a:ext uri="{9D8B030D-6E8A-4147-A177-3AD203B41FA5}">
                      <a16:colId xmlns:a16="http://schemas.microsoft.com/office/drawing/2014/main" val="305755540"/>
                    </a:ext>
                  </a:extLst>
                </a:gridCol>
                <a:gridCol w="1250825">
                  <a:extLst>
                    <a:ext uri="{9D8B030D-6E8A-4147-A177-3AD203B41FA5}">
                      <a16:colId xmlns:a16="http://schemas.microsoft.com/office/drawing/2014/main" val="629813276"/>
                    </a:ext>
                  </a:extLst>
                </a:gridCol>
                <a:gridCol w="1250825">
                  <a:extLst>
                    <a:ext uri="{9D8B030D-6E8A-4147-A177-3AD203B41FA5}">
                      <a16:colId xmlns:a16="http://schemas.microsoft.com/office/drawing/2014/main" val="2241738326"/>
                    </a:ext>
                  </a:extLst>
                </a:gridCol>
                <a:gridCol w="1250825">
                  <a:extLst>
                    <a:ext uri="{9D8B030D-6E8A-4147-A177-3AD203B41FA5}">
                      <a16:colId xmlns:a16="http://schemas.microsoft.com/office/drawing/2014/main" val="338153930"/>
                    </a:ext>
                  </a:extLst>
                </a:gridCol>
                <a:gridCol w="1250825">
                  <a:extLst>
                    <a:ext uri="{9D8B030D-6E8A-4147-A177-3AD203B41FA5}">
                      <a16:colId xmlns:a16="http://schemas.microsoft.com/office/drawing/2014/main" val="1722206614"/>
                    </a:ext>
                  </a:extLst>
                </a:gridCol>
              </a:tblGrid>
              <a:tr h="355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BE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Milk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Fat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Protein</a:t>
                      </a:r>
                      <a:endParaRPr lang="fr-BE" sz="20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SCS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Longevity</a:t>
                      </a:r>
                      <a:endParaRPr lang="fr-BE" sz="20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 err="1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Fertility</a:t>
                      </a:r>
                      <a:endParaRPr lang="fr-BE" sz="20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9744267"/>
                  </a:ext>
                </a:extLst>
              </a:tr>
              <a:tr h="3555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HS</a:t>
                      </a:r>
                      <a:endParaRPr lang="fr-BE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0.15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-0.14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0.16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-0.33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BE" sz="20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-0.39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8849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66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927F-1568-0B1B-9F10-68D40955E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F6D411-3E4E-1415-C417-47A6CDE8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A562BE-0F4E-525C-A0DB-C97478AC6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10</a:t>
            </a:fld>
            <a:endParaRPr lang="fr-FR" dirty="0"/>
          </a:p>
        </p:txBody>
      </p:sp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9CB38F42-99D0-2C23-CDA3-39B7E730B265}"/>
              </a:ext>
            </a:extLst>
          </p:cNvPr>
          <p:cNvSpPr txBox="1">
            <a:spLocks/>
          </p:cNvSpPr>
          <p:nvPr/>
        </p:nvSpPr>
        <p:spPr>
          <a:xfrm>
            <a:off x="10610052" y="6438275"/>
            <a:ext cx="989349" cy="4197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B91DCE9-830B-A27B-B8D4-307CD078FB91}"/>
              </a:ext>
            </a:extLst>
          </p:cNvPr>
          <p:cNvSpPr txBox="1">
            <a:spLocks/>
          </p:cNvSpPr>
          <p:nvPr/>
        </p:nvSpPr>
        <p:spPr>
          <a:xfrm>
            <a:off x="11587396" y="6438275"/>
            <a:ext cx="604604" cy="419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10</a:t>
            </a:fld>
            <a:endParaRPr lang="fr-FR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BEEC7F66-3275-DB60-D4E8-B19C5C83CDE5}"/>
              </a:ext>
            </a:extLst>
          </p:cNvPr>
          <p:cNvSpPr txBox="1">
            <a:spLocks/>
          </p:cNvSpPr>
          <p:nvPr/>
        </p:nvSpPr>
        <p:spPr>
          <a:xfrm>
            <a:off x="587375" y="557041"/>
            <a:ext cx="10022677" cy="130456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r>
              <a:rPr lang="en-US" sz="2800" dirty="0"/>
              <a:t>External validation (genomic)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55E28995-8CCF-DAC9-09FF-87F869ED6B01}"/>
              </a:ext>
            </a:extLst>
          </p:cNvPr>
          <p:cNvSpPr txBox="1">
            <a:spLocks/>
          </p:cNvSpPr>
          <p:nvPr/>
        </p:nvSpPr>
        <p:spPr>
          <a:xfrm>
            <a:off x="587376" y="1343618"/>
            <a:ext cx="10420594" cy="21117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dirty="0"/>
              <a:t>7,170 </a:t>
            </a:r>
            <a:r>
              <a:rPr lang="fr-BE" dirty="0" err="1"/>
              <a:t>genotypes</a:t>
            </a:r>
            <a:r>
              <a:rPr lang="fr-BE" dirty="0"/>
              <a:t> </a:t>
            </a:r>
            <a:r>
              <a:rPr lang="fr-BE" dirty="0" err="1"/>
              <a:t>animals</a:t>
            </a:r>
            <a:r>
              <a:rPr lang="fr-BE" dirty="0"/>
              <a:t> and 28,442 </a:t>
            </a:r>
            <a:r>
              <a:rPr lang="fr-BE" dirty="0" err="1"/>
              <a:t>SNPs</a:t>
            </a:r>
            <a:endParaRPr lang="fr-BE" dirty="0"/>
          </a:p>
          <a:p>
            <a:r>
              <a:rPr lang="en-US" dirty="0"/>
              <a:t>GWAS</a:t>
            </a:r>
          </a:p>
          <a:p>
            <a:pPr marL="0" indent="0">
              <a:buNone/>
            </a:pPr>
            <a:r>
              <a:rPr lang="fr-BE" dirty="0">
                <a:sym typeface="Wingdings" panose="05000000000000000000" pitchFamily="2" charset="2"/>
              </a:rPr>
              <a:t> W</a:t>
            </a:r>
            <a:r>
              <a:rPr lang="fr-BE" dirty="0"/>
              <a:t>indows of 20 </a:t>
            </a:r>
            <a:r>
              <a:rPr lang="fr-BE" dirty="0" err="1"/>
              <a:t>SNPs</a:t>
            </a:r>
            <a:endParaRPr lang="fr-BE" dirty="0"/>
          </a:p>
          <a:p>
            <a:pPr marL="0" indent="0">
              <a:buNone/>
            </a:pPr>
            <a:r>
              <a:rPr lang="fr-BE" dirty="0">
                <a:sym typeface="Wingdings" panose="05000000000000000000" pitchFamily="2" charset="2"/>
              </a:rPr>
              <a:t> Candidate </a:t>
            </a:r>
            <a:r>
              <a:rPr lang="fr-BE" dirty="0" err="1">
                <a:sym typeface="Wingdings" panose="05000000000000000000" pitchFamily="2" charset="2"/>
              </a:rPr>
              <a:t>genes</a:t>
            </a:r>
            <a:r>
              <a:rPr lang="fr-BE" dirty="0">
                <a:sym typeface="Wingdings" panose="05000000000000000000" pitchFamily="2" charset="2"/>
              </a:rPr>
              <a:t> </a:t>
            </a:r>
            <a:r>
              <a:rPr lang="fr-BE" dirty="0" err="1">
                <a:sym typeface="Wingdings" panose="05000000000000000000" pitchFamily="2" charset="2"/>
              </a:rPr>
              <a:t>related</a:t>
            </a:r>
            <a:r>
              <a:rPr lang="fr-BE" dirty="0">
                <a:sym typeface="Wingdings" panose="05000000000000000000" pitchFamily="2" charset="2"/>
              </a:rPr>
              <a:t> to </a:t>
            </a:r>
            <a:r>
              <a:rPr lang="fr-BE" dirty="0" err="1">
                <a:sym typeface="Wingdings" panose="05000000000000000000" pitchFamily="2" charset="2"/>
              </a:rPr>
              <a:t>heat</a:t>
            </a:r>
            <a:r>
              <a:rPr lang="fr-BE" dirty="0">
                <a:sym typeface="Wingdings" panose="05000000000000000000" pitchFamily="2" charset="2"/>
              </a:rPr>
              <a:t> stress</a:t>
            </a:r>
          </a:p>
          <a:p>
            <a:pPr marL="0" indent="0">
              <a:buNone/>
            </a:pPr>
            <a:r>
              <a:rPr lang="fr-BE" dirty="0">
                <a:sym typeface="Wingdings" panose="05000000000000000000" pitchFamily="2" charset="2"/>
              </a:rPr>
              <a:t> </a:t>
            </a:r>
            <a:r>
              <a:rPr lang="fr-BE" dirty="0" err="1">
                <a:sym typeface="Wingdings" panose="05000000000000000000" pitchFamily="2" charset="2"/>
              </a:rPr>
              <a:t>Regions</a:t>
            </a:r>
            <a:r>
              <a:rPr lang="fr-BE" dirty="0">
                <a:sym typeface="Wingdings" panose="05000000000000000000" pitchFamily="2" charset="2"/>
              </a:rPr>
              <a:t> in </a:t>
            </a:r>
            <a:r>
              <a:rPr lang="fr-BE" dirty="0" err="1">
                <a:sym typeface="Wingdings" panose="05000000000000000000" pitchFamily="2" charset="2"/>
              </a:rPr>
              <a:t>common</a:t>
            </a:r>
            <a:r>
              <a:rPr lang="fr-BE" dirty="0">
                <a:sym typeface="Wingdings" panose="05000000000000000000" pitchFamily="2" charset="2"/>
              </a:rPr>
              <a:t> </a:t>
            </a:r>
            <a:r>
              <a:rPr lang="fr-BE" dirty="0" err="1">
                <a:sym typeface="Wingdings" panose="05000000000000000000" pitchFamily="2" charset="2"/>
              </a:rPr>
              <a:t>with</a:t>
            </a:r>
            <a:r>
              <a:rPr lang="fr-BE" dirty="0">
                <a:sym typeface="Wingdings" panose="05000000000000000000" pitchFamily="2" charset="2"/>
              </a:rPr>
              <a:t> GWAS </a:t>
            </a:r>
            <a:r>
              <a:rPr lang="fr-BE" dirty="0" err="1">
                <a:sym typeface="Wingdings" panose="05000000000000000000" pitchFamily="2" charset="2"/>
              </a:rPr>
              <a:t>related</a:t>
            </a:r>
            <a:r>
              <a:rPr lang="fr-BE" dirty="0">
                <a:sym typeface="Wingdings" panose="05000000000000000000" pitchFamily="2" charset="2"/>
              </a:rPr>
              <a:t> to </a:t>
            </a:r>
            <a:r>
              <a:rPr lang="fr-BE" dirty="0" err="1">
                <a:sym typeface="Wingdings" panose="05000000000000000000" pitchFamily="2" charset="2"/>
              </a:rPr>
              <a:t>energy</a:t>
            </a:r>
            <a:r>
              <a:rPr lang="fr-BE" dirty="0">
                <a:sym typeface="Wingdings" panose="05000000000000000000" pitchFamily="2" charset="2"/>
              </a:rPr>
              <a:t> balance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8" name="Image 7" descr="Une image contenant texte, capture d’écran, Tracé&#10;&#10;Le contenu généré par l’IA peut être incorrect.">
            <a:extLst>
              <a:ext uri="{FF2B5EF4-FFF2-40B4-BE49-F238E27FC236}">
                <a16:creationId xmlns:a16="http://schemas.microsoft.com/office/drawing/2014/main" id="{D1491F66-B7A1-F260-922C-F505AC5167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3" t="8978" r="1442" b="5729"/>
          <a:stretch/>
        </p:blipFill>
        <p:spPr bwMode="auto">
          <a:xfrm>
            <a:off x="2417702" y="3674652"/>
            <a:ext cx="6759942" cy="287677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07042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1F06E-4A07-899D-9501-8365B229A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9A8808-AFC0-1CF1-B26A-4F59264F2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ICAR2026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4B00C-6EEB-5B03-91D4-E2793C398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fr-FR" dirty="0"/>
              <a:t>▪︎ </a:t>
            </a:r>
            <a:fld id="{71AEF36E-EA79-174C-93F9-FDA84EDD5956}" type="slidenum">
              <a:rPr lang="fr-FR" smtClean="0"/>
              <a:pPr algn="l"/>
              <a:t>11</a:t>
            </a:fld>
            <a:endParaRPr lang="fr-FR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0684F1-8B6D-4878-5AAF-4B8A4F1B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Conclusion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7A67217B-394D-0D0A-825E-503AFCDDA464}"/>
              </a:ext>
            </a:extLst>
          </p:cNvPr>
          <p:cNvSpPr txBox="1">
            <a:spLocks/>
          </p:cNvSpPr>
          <p:nvPr/>
        </p:nvSpPr>
        <p:spPr>
          <a:xfrm>
            <a:off x="2621382" y="1975506"/>
            <a:ext cx="8896841" cy="46652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Blip>
                <a:blip r:embed="rId3"/>
              </a:buBlip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Tx/>
              <a:buBlip>
                <a:blip r:embed="rId3"/>
              </a:buBlip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MIR-predicted heat stress response: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Large-scale detection of heat-stressed cows</a:t>
            </a:r>
          </a:p>
          <a:p>
            <a:pPr marL="0" indent="0">
              <a:buNone/>
            </a:pPr>
            <a:r>
              <a:rPr lang="en-US" dirty="0">
                <a:sym typeface="Wingdings" panose="05000000000000000000" pitchFamily="2" charset="2"/>
              </a:rPr>
              <a:t> THI-independent genetic evaluation for heat tolerance</a:t>
            </a:r>
          </a:p>
          <a:p>
            <a:pPr marL="0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Heat stress may be closely linked to energy balance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4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F9F25829-279F-18CE-EBEE-F3FCD40993F1}"/>
              </a:ext>
            </a:extLst>
          </p:cNvPr>
          <p:cNvSpPr txBox="1">
            <a:spLocks/>
          </p:cNvSpPr>
          <p:nvPr/>
        </p:nvSpPr>
        <p:spPr>
          <a:xfrm>
            <a:off x="1084661" y="3308600"/>
            <a:ext cx="10022677" cy="1510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Halyard Display" pitchFamily="2" charset="77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4000" dirty="0">
                <a:effectLst/>
                <a:ea typeface="Aptos" panose="020B0004020202020204" pitchFamily="34" charset="0"/>
                <a:cs typeface="Arial" panose="020B0604020202020204" pitchFamily="34" charset="0"/>
              </a:rPr>
              <a:t>Thank you for your attention</a:t>
            </a:r>
          </a:p>
        </p:txBody>
      </p:sp>
      <p:pic>
        <p:nvPicPr>
          <p:cNvPr id="1036" name="Picture 12" descr="Logos">
            <a:extLst>
              <a:ext uri="{FF2B5EF4-FFF2-40B4-BE49-F238E27FC236}">
                <a16:creationId xmlns:a16="http://schemas.microsoft.com/office/drawing/2014/main" id="{98D5A371-1EAF-EC1A-F16F-3F518B945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097" y="214183"/>
            <a:ext cx="1447503" cy="91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entre wallon de Recherches agronomiques">
            <a:extLst>
              <a:ext uri="{FF2B5EF4-FFF2-40B4-BE49-F238E27FC236}">
                <a16:creationId xmlns:a16="http://schemas.microsoft.com/office/drawing/2014/main" id="{9F1B7FC3-D744-331C-61B5-A29EE6A61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688" y="235404"/>
            <a:ext cx="2840862" cy="869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9F62A20-2902-EF9A-5765-2AB11AC25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180" y="104862"/>
            <a:ext cx="2181819" cy="109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ICAR 2026 – Verona, Italy – 29 May / 5 June 2026">
            <a:extLst>
              <a:ext uri="{FF2B5EF4-FFF2-40B4-BE49-F238E27FC236}">
                <a16:creationId xmlns:a16="http://schemas.microsoft.com/office/drawing/2014/main" id="{80B0747F-D4BF-E8A2-262D-25B1BFF98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92"/>
            <a:ext cx="3941293" cy="1283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6881806"/>
      </p:ext>
    </p:extLst>
  </p:cSld>
  <p:clrMapOvr>
    <a:masterClrMapping/>
  </p:clrMapOvr>
</p:sld>
</file>

<file path=ppt/theme/theme1.xml><?xml version="1.0" encoding="utf-8"?>
<a:theme xmlns:a="http://schemas.openxmlformats.org/drawingml/2006/main" name="1_ULIEGE Cover + image">
  <a:themeElements>
    <a:clrScheme name="ULIEGE-GEMBLOUX">
      <a:dk1>
        <a:srgbClr val="000000"/>
      </a:dk1>
      <a:lt1>
        <a:srgbClr val="FFFFFF"/>
      </a:lt1>
      <a:dk2>
        <a:srgbClr val="006F7D"/>
      </a:dk2>
      <a:lt2>
        <a:srgbClr val="F4F0EF"/>
      </a:lt2>
      <a:accent1>
        <a:srgbClr val="6FBE25"/>
      </a:accent1>
      <a:accent2>
        <a:srgbClr val="86C142"/>
      </a:accent2>
      <a:accent3>
        <a:srgbClr val="A8C46B"/>
      </a:accent3>
      <a:accent4>
        <a:srgbClr val="E8E3DE"/>
      </a:accent4>
      <a:accent5>
        <a:srgbClr val="F4F0EF"/>
      </a:accent5>
      <a:accent6>
        <a:srgbClr val="C4BDAE"/>
      </a:accent6>
      <a:hlink>
        <a:srgbClr val="6FBE25"/>
      </a:hlink>
      <a:folHlink>
        <a:srgbClr val="A8C46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-01_Presentation-etudes" id="{F6A6CCF6-45A4-7741-BA44-CF79072D84D7}" vid="{A064F924-F5E0-0B46-8C32-0ACA49D191B7}"/>
    </a:ext>
  </a:extLst>
</a:theme>
</file>

<file path=ppt/theme/theme2.xml><?xml version="1.0" encoding="utf-8"?>
<a:theme xmlns:a="http://schemas.openxmlformats.org/drawingml/2006/main" name="ULIEGE Titres, citations">
  <a:themeElements>
    <a:clrScheme name="Personnalisé 4">
      <a:dk1>
        <a:srgbClr val="000000"/>
      </a:dk1>
      <a:lt1>
        <a:srgbClr val="FFFFFF"/>
      </a:lt1>
      <a:dk2>
        <a:srgbClr val="006F7D"/>
      </a:dk2>
      <a:lt2>
        <a:srgbClr val="F4F0EF"/>
      </a:lt2>
      <a:accent1>
        <a:srgbClr val="6DBC25"/>
      </a:accent1>
      <a:accent2>
        <a:srgbClr val="A8C269"/>
      </a:accent2>
      <a:accent3>
        <a:srgbClr val="85C141"/>
      </a:accent3>
      <a:accent4>
        <a:srgbClr val="E8E3DE"/>
      </a:accent4>
      <a:accent5>
        <a:srgbClr val="F4F0EF"/>
      </a:accent5>
      <a:accent6>
        <a:srgbClr val="C4BDAE"/>
      </a:accent6>
      <a:hlink>
        <a:srgbClr val="6FBE25"/>
      </a:hlink>
      <a:folHlink>
        <a:srgbClr val="A8C46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LIEGE-PPT-MODELE" id="{F6628531-17DC-DE4E-AE9A-AB783A97C36E}" vid="{66C47452-BD1A-484D-9314-CF28769595A4}"/>
    </a:ext>
  </a:extLst>
</a:theme>
</file>

<file path=ppt/theme/theme3.xml><?xml version="1.0" encoding="utf-8"?>
<a:theme xmlns:a="http://schemas.openxmlformats.org/drawingml/2006/main" name="ULIEGE Base">
  <a:themeElements>
    <a:clrScheme name="ULIEGE-GEMBLOUX">
      <a:dk1>
        <a:srgbClr val="000000"/>
      </a:dk1>
      <a:lt1>
        <a:srgbClr val="FFFFFF"/>
      </a:lt1>
      <a:dk2>
        <a:srgbClr val="006F7D"/>
      </a:dk2>
      <a:lt2>
        <a:srgbClr val="F4F0EF"/>
      </a:lt2>
      <a:accent1>
        <a:srgbClr val="6FBE25"/>
      </a:accent1>
      <a:accent2>
        <a:srgbClr val="86C142"/>
      </a:accent2>
      <a:accent3>
        <a:srgbClr val="A8C46B"/>
      </a:accent3>
      <a:accent4>
        <a:srgbClr val="E8E3DE"/>
      </a:accent4>
      <a:accent5>
        <a:srgbClr val="F4F0EF"/>
      </a:accent5>
      <a:accent6>
        <a:srgbClr val="C4BDAE"/>
      </a:accent6>
      <a:hlink>
        <a:srgbClr val="6FBE25"/>
      </a:hlink>
      <a:folHlink>
        <a:srgbClr val="A8C46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LIEGE-PPT-MODELE" id="{F6628531-17DC-DE4E-AE9A-AB783A97C36E}" vid="{4B61F5AD-C0B1-D74B-A0DD-CDBF3B10F0CB}"/>
    </a:ext>
  </a:extLst>
</a:theme>
</file>

<file path=ppt/theme/theme4.xml><?xml version="1.0" encoding="utf-8"?>
<a:theme xmlns:a="http://schemas.openxmlformats.org/drawingml/2006/main" name="ULIEGE images grid">
  <a:themeElements>
    <a:clrScheme name="ULIEGE-GEMBLOUX">
      <a:dk1>
        <a:srgbClr val="000000"/>
      </a:dk1>
      <a:lt1>
        <a:srgbClr val="FFFFFF"/>
      </a:lt1>
      <a:dk2>
        <a:srgbClr val="006F7D"/>
      </a:dk2>
      <a:lt2>
        <a:srgbClr val="F4F0EF"/>
      </a:lt2>
      <a:accent1>
        <a:srgbClr val="6FBE25"/>
      </a:accent1>
      <a:accent2>
        <a:srgbClr val="86C142"/>
      </a:accent2>
      <a:accent3>
        <a:srgbClr val="A8C46B"/>
      </a:accent3>
      <a:accent4>
        <a:srgbClr val="E8E3DE"/>
      </a:accent4>
      <a:accent5>
        <a:srgbClr val="F4F0EF"/>
      </a:accent5>
      <a:accent6>
        <a:srgbClr val="C4BDAE"/>
      </a:accent6>
      <a:hlink>
        <a:srgbClr val="6FBE25"/>
      </a:hlink>
      <a:folHlink>
        <a:srgbClr val="A8C46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LIEGE-PPT-MODELE" id="{F6628531-17DC-DE4E-AE9A-AB783A97C36E}" vid="{F1C29A9D-A4F8-9C4E-907A-8E36CC6B2682}"/>
    </a:ext>
  </a:extLst>
</a:theme>
</file>

<file path=ppt/theme/theme5.xml><?xml version="1.0" encoding="utf-8"?>
<a:theme xmlns:a="http://schemas.openxmlformats.org/drawingml/2006/main" name="2_ULIEGE Cover + image">
  <a:themeElements>
    <a:clrScheme name="ULIEGE-GEMBLOUX">
      <a:dk1>
        <a:srgbClr val="000000"/>
      </a:dk1>
      <a:lt1>
        <a:srgbClr val="FFFFFF"/>
      </a:lt1>
      <a:dk2>
        <a:srgbClr val="006F7D"/>
      </a:dk2>
      <a:lt2>
        <a:srgbClr val="F4F0EF"/>
      </a:lt2>
      <a:accent1>
        <a:srgbClr val="6FBE25"/>
      </a:accent1>
      <a:accent2>
        <a:srgbClr val="86C142"/>
      </a:accent2>
      <a:accent3>
        <a:srgbClr val="A8C46B"/>
      </a:accent3>
      <a:accent4>
        <a:srgbClr val="E8E3DE"/>
      </a:accent4>
      <a:accent5>
        <a:srgbClr val="F4F0EF"/>
      </a:accent5>
      <a:accent6>
        <a:srgbClr val="C4BDAE"/>
      </a:accent6>
      <a:hlink>
        <a:srgbClr val="6FBE25"/>
      </a:hlink>
      <a:folHlink>
        <a:srgbClr val="A8C46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-01_Presentation-etudes" id="{F6A6CCF6-45A4-7741-BA44-CF79072D84D7}" vid="{A064F924-F5E0-0B46-8C32-0ACA49D191B7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622</Words>
  <Application>Microsoft Office PowerPoint</Application>
  <PresentationFormat>Grand écran</PresentationFormat>
  <Paragraphs>203</Paragraphs>
  <Slides>12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Aptos</vt:lpstr>
      <vt:lpstr>Arial</vt:lpstr>
      <vt:lpstr>Calibri</vt:lpstr>
      <vt:lpstr>Cambria Math</vt:lpstr>
      <vt:lpstr>Times New Roman</vt:lpstr>
      <vt:lpstr>Wingdings</vt:lpstr>
      <vt:lpstr>1_ULIEGE Cover + image</vt:lpstr>
      <vt:lpstr>ULIEGE Titres, citations</vt:lpstr>
      <vt:lpstr>ULIEGE Base</vt:lpstr>
      <vt:lpstr>ULIEGE images grid</vt:lpstr>
      <vt:lpstr>2_ULIEGE Cover + image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Conclusion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Pascal Schyns</dc:creator>
  <cp:keywords/>
  <dc:description/>
  <cp:lastModifiedBy>Lemal Pauline</cp:lastModifiedBy>
  <cp:revision>294</cp:revision>
  <cp:lastPrinted>2019-04-19T09:55:52Z</cp:lastPrinted>
  <dcterms:created xsi:type="dcterms:W3CDTF">2022-06-28T21:23:28Z</dcterms:created>
  <dcterms:modified xsi:type="dcterms:W3CDTF">2026-06-03T15:35:01Z</dcterms:modified>
  <cp:category/>
</cp:coreProperties>
</file>