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0275213" cy="4280376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3EC"/>
    <a:srgbClr val="1F4D2C"/>
    <a:srgbClr val="B5532C"/>
    <a:srgbClr val="FBF5E9"/>
    <a:srgbClr val="F4E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4610"/>
  </p:normalViewPr>
  <p:slideViewPr>
    <p:cSldViewPr snapToGrid="0" snapToObjects="1">
      <p:cViewPr>
        <p:scale>
          <a:sx n="20" d="100"/>
          <a:sy n="20" d="100"/>
        </p:scale>
        <p:origin x="1880" y="-23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nata DIAGNE" userId="1a5ab1e83d88e560" providerId="LiveId" clId="{859ACACD-A3CC-415E-8701-C4C40F2AD1C3}"/>
    <pc:docChg chg="undo redo custSel addSld delSld modSld modMainMaster">
      <pc:chgData name="Aminata DIAGNE" userId="1a5ab1e83d88e560" providerId="LiveId" clId="{859ACACD-A3CC-415E-8701-C4C40F2AD1C3}" dt="2026-07-23T11:20:38.867" v="3308" actId="14100"/>
      <pc:docMkLst>
        <pc:docMk/>
      </pc:docMkLst>
      <pc:sldChg chg="addSp delSp modSp add mod setBg">
        <pc:chgData name="Aminata DIAGNE" userId="1a5ab1e83d88e560" providerId="LiveId" clId="{859ACACD-A3CC-415E-8701-C4C40F2AD1C3}" dt="2026-07-23T11:20:38.867" v="3308" actId="14100"/>
        <pc:sldMkLst>
          <pc:docMk/>
          <pc:sldMk cId="1902660364" sldId="257"/>
        </pc:sldMkLst>
        <pc:spChg chg="mod">
          <ac:chgData name="Aminata DIAGNE" userId="1a5ab1e83d88e560" providerId="LiveId" clId="{859ACACD-A3CC-415E-8701-C4C40F2AD1C3}" dt="2026-07-03T09:40:18.950" v="3262" actId="1076"/>
          <ac:spMkLst>
            <pc:docMk/>
            <pc:sldMk cId="1902660364" sldId="257"/>
            <ac:spMk id="2" creationId="{85684985-DEB0-A139-D01C-9BDE5752D86B}"/>
          </ac:spMkLst>
        </pc:spChg>
        <pc:spChg chg="mod">
          <ac:chgData name="Aminata DIAGNE" userId="1a5ab1e83d88e560" providerId="LiveId" clId="{859ACACD-A3CC-415E-8701-C4C40F2AD1C3}" dt="2026-07-07T09:23:24.044" v="3280" actId="14100"/>
          <ac:spMkLst>
            <pc:docMk/>
            <pc:sldMk cId="1902660364" sldId="257"/>
            <ac:spMk id="3" creationId="{937E3B5D-EC66-4928-2473-9EBDE1E2F1B3}"/>
          </ac:spMkLst>
        </pc:spChg>
        <pc:spChg chg="mod">
          <ac:chgData name="Aminata DIAGNE" userId="1a5ab1e83d88e560" providerId="LiveId" clId="{859ACACD-A3CC-415E-8701-C4C40F2AD1C3}" dt="2026-07-08T11:57:13.066" v="3284"/>
          <ac:spMkLst>
            <pc:docMk/>
            <pc:sldMk cId="1902660364" sldId="257"/>
            <ac:spMk id="4" creationId="{47769B1A-F246-3F29-B8EF-E5DF94D5FE8C}"/>
          </ac:spMkLst>
        </pc:spChg>
        <pc:spChg chg="mod">
          <ac:chgData name="Aminata DIAGNE" userId="1a5ab1e83d88e560" providerId="LiveId" clId="{859ACACD-A3CC-415E-8701-C4C40F2AD1C3}" dt="2026-07-23T11:14:24.550" v="3285" actId="14100"/>
          <ac:spMkLst>
            <pc:docMk/>
            <pc:sldMk cId="1902660364" sldId="257"/>
            <ac:spMk id="5" creationId="{D4FB1A8D-5059-64B4-E230-2EB652CB403E}"/>
          </ac:spMkLst>
        </pc:spChg>
        <pc:spChg chg="mod">
          <ac:chgData name="Aminata DIAGNE" userId="1a5ab1e83d88e560" providerId="LiveId" clId="{859ACACD-A3CC-415E-8701-C4C40F2AD1C3}" dt="2026-07-02T13:41:55.127" v="2271" actId="1076"/>
          <ac:spMkLst>
            <pc:docMk/>
            <pc:sldMk cId="1902660364" sldId="257"/>
            <ac:spMk id="6" creationId="{331E5100-105D-C8E6-5BE4-FC02D2136502}"/>
          </ac:spMkLst>
        </pc:spChg>
        <pc:spChg chg="mod">
          <ac:chgData name="Aminata DIAGNE" userId="1a5ab1e83d88e560" providerId="LiveId" clId="{859ACACD-A3CC-415E-8701-C4C40F2AD1C3}" dt="2026-07-02T13:46:58.593" v="2282"/>
          <ac:spMkLst>
            <pc:docMk/>
            <pc:sldMk cId="1902660364" sldId="257"/>
            <ac:spMk id="8" creationId="{BDD930FA-E48E-B148-2EA4-5308FA6E36D0}"/>
          </ac:spMkLst>
        </pc:spChg>
        <pc:spChg chg="mod">
          <ac:chgData name="Aminata DIAGNE" userId="1a5ab1e83d88e560" providerId="LiveId" clId="{859ACACD-A3CC-415E-8701-C4C40F2AD1C3}" dt="2026-07-03T05:13:34.358" v="2683" actId="1076"/>
          <ac:spMkLst>
            <pc:docMk/>
            <pc:sldMk cId="1902660364" sldId="257"/>
            <ac:spMk id="17" creationId="{608AA486-D541-7B0F-C72B-5139C984D2D9}"/>
          </ac:spMkLst>
        </pc:spChg>
        <pc:spChg chg="mod">
          <ac:chgData name="Aminata DIAGNE" userId="1a5ab1e83d88e560" providerId="LiveId" clId="{859ACACD-A3CC-415E-8701-C4C40F2AD1C3}" dt="2026-07-03T05:13:54.922" v="2685" actId="1076"/>
          <ac:spMkLst>
            <pc:docMk/>
            <pc:sldMk cId="1902660364" sldId="257"/>
            <ac:spMk id="19" creationId="{B739281A-5FBF-5705-D2BF-04693A384B2A}"/>
          </ac:spMkLst>
        </pc:spChg>
        <pc:spChg chg="mod">
          <ac:chgData name="Aminata DIAGNE" userId="1a5ab1e83d88e560" providerId="LiveId" clId="{859ACACD-A3CC-415E-8701-C4C40F2AD1C3}" dt="2026-07-23T11:20:38.867" v="3308" actId="14100"/>
          <ac:spMkLst>
            <pc:docMk/>
            <pc:sldMk cId="1902660364" sldId="257"/>
            <ac:spMk id="20" creationId="{6E901FA3-C0FF-032A-37D0-0D7BC6028F19}"/>
          </ac:spMkLst>
        </pc:spChg>
        <pc:spChg chg="add mod">
          <ac:chgData name="Aminata DIAGNE" userId="1a5ab1e83d88e560" providerId="LiveId" clId="{859ACACD-A3CC-415E-8701-C4C40F2AD1C3}" dt="2026-07-03T06:14:06.750" v="3031" actId="20577"/>
          <ac:spMkLst>
            <pc:docMk/>
            <pc:sldMk cId="1902660364" sldId="257"/>
            <ac:spMk id="21" creationId="{7F1D122E-CEB9-99F6-3691-DB89321005F8}"/>
          </ac:spMkLst>
        </pc:spChg>
        <pc:spChg chg="add mod">
          <ac:chgData name="Aminata DIAGNE" userId="1a5ab1e83d88e560" providerId="LiveId" clId="{859ACACD-A3CC-415E-8701-C4C40F2AD1C3}" dt="2026-07-02T10:08:37.286" v="2183" actId="1076"/>
          <ac:spMkLst>
            <pc:docMk/>
            <pc:sldMk cId="1902660364" sldId="257"/>
            <ac:spMk id="27" creationId="{1D11BD65-02C5-6A0A-5376-C396E249C428}"/>
          </ac:spMkLst>
        </pc:spChg>
        <pc:spChg chg="add mod">
          <ac:chgData name="Aminata DIAGNE" userId="1a5ab1e83d88e560" providerId="LiveId" clId="{859ACACD-A3CC-415E-8701-C4C40F2AD1C3}" dt="2026-07-02T09:10:40.324" v="1883" actId="2085"/>
          <ac:spMkLst>
            <pc:docMk/>
            <pc:sldMk cId="1902660364" sldId="257"/>
            <ac:spMk id="28" creationId="{68F87E9A-DBA2-FADF-DB4F-EDCEB740588B}"/>
          </ac:spMkLst>
        </pc:spChg>
        <pc:spChg chg="add mod">
          <ac:chgData name="Aminata DIAGNE" userId="1a5ab1e83d88e560" providerId="LiveId" clId="{859ACACD-A3CC-415E-8701-C4C40F2AD1C3}" dt="2026-07-02T09:21:26.708" v="1925" actId="207"/>
          <ac:spMkLst>
            <pc:docMk/>
            <pc:sldMk cId="1902660364" sldId="257"/>
            <ac:spMk id="30" creationId="{4416A92F-A571-7924-5846-B16EAB48249A}"/>
          </ac:spMkLst>
        </pc:spChg>
        <pc:spChg chg="add mod">
          <ac:chgData name="Aminata DIAGNE" userId="1a5ab1e83d88e560" providerId="LiveId" clId="{859ACACD-A3CC-415E-8701-C4C40F2AD1C3}" dt="2026-07-02T10:08:59.296" v="2184" actId="1076"/>
          <ac:spMkLst>
            <pc:docMk/>
            <pc:sldMk cId="1902660364" sldId="257"/>
            <ac:spMk id="32" creationId="{00D48F71-5212-192A-5978-719A4B124381}"/>
          </ac:spMkLst>
        </pc:spChg>
        <pc:spChg chg="add mod">
          <ac:chgData name="Aminata DIAGNE" userId="1a5ab1e83d88e560" providerId="LiveId" clId="{859ACACD-A3CC-415E-8701-C4C40F2AD1C3}" dt="2026-07-02T10:04:13.783" v="2174" actId="20577"/>
          <ac:spMkLst>
            <pc:docMk/>
            <pc:sldMk cId="1902660364" sldId="257"/>
            <ac:spMk id="35" creationId="{F8333D9C-1401-507D-7E80-B157DE5E8797}"/>
          </ac:spMkLst>
        </pc:spChg>
        <pc:spChg chg="mod">
          <ac:chgData name="Aminata DIAGNE" userId="1a5ab1e83d88e560" providerId="LiveId" clId="{859ACACD-A3CC-415E-8701-C4C40F2AD1C3}" dt="2026-07-03T06:20:28.558" v="3056" actId="12"/>
          <ac:spMkLst>
            <pc:docMk/>
            <pc:sldMk cId="1902660364" sldId="257"/>
            <ac:spMk id="40" creationId="{9ACC3787-B87B-0FBB-4593-265B643E5DC6}"/>
          </ac:spMkLst>
        </pc:spChg>
        <pc:spChg chg="mod">
          <ac:chgData name="Aminata DIAGNE" userId="1a5ab1e83d88e560" providerId="LiveId" clId="{859ACACD-A3CC-415E-8701-C4C40F2AD1C3}" dt="2026-07-02T09:21:56.218" v="1926" actId="207"/>
          <ac:spMkLst>
            <pc:docMk/>
            <pc:sldMk cId="1902660364" sldId="257"/>
            <ac:spMk id="41" creationId="{F556E8B6-582D-75F6-EB8F-F37A7FF30419}"/>
          </ac:spMkLst>
        </pc:spChg>
        <pc:spChg chg="mod">
          <ac:chgData name="Aminata DIAGNE" userId="1a5ab1e83d88e560" providerId="LiveId" clId="{859ACACD-A3CC-415E-8701-C4C40F2AD1C3}" dt="2026-07-02T09:35:48.673" v="1984" actId="255"/>
          <ac:spMkLst>
            <pc:docMk/>
            <pc:sldMk cId="1902660364" sldId="257"/>
            <ac:spMk id="43" creationId="{5118F047-CE01-3709-7EC0-D4DEC5DA0910}"/>
          </ac:spMkLst>
        </pc:spChg>
        <pc:spChg chg="mod">
          <ac:chgData name="Aminata DIAGNE" userId="1a5ab1e83d88e560" providerId="LiveId" clId="{859ACACD-A3CC-415E-8701-C4C40F2AD1C3}" dt="2026-07-03T06:14:58.564" v="3032" actId="14861"/>
          <ac:spMkLst>
            <pc:docMk/>
            <pc:sldMk cId="1902660364" sldId="257"/>
            <ac:spMk id="44" creationId="{A0089FD0-C9A3-D5BD-0738-CF651003D5EB}"/>
          </ac:spMkLst>
        </pc:spChg>
        <pc:spChg chg="mod">
          <ac:chgData name="Aminata DIAGNE" userId="1a5ab1e83d88e560" providerId="LiveId" clId="{859ACACD-A3CC-415E-8701-C4C40F2AD1C3}" dt="2026-07-02T09:10:50.753" v="1884" actId="2085"/>
          <ac:spMkLst>
            <pc:docMk/>
            <pc:sldMk cId="1902660364" sldId="257"/>
            <ac:spMk id="45" creationId="{779CCC06-7188-6BE6-BEBE-327705FB5BF5}"/>
          </ac:spMkLst>
        </pc:spChg>
        <pc:spChg chg="add mod">
          <ac:chgData name="Aminata DIAGNE" userId="1a5ab1e83d88e560" providerId="LiveId" clId="{859ACACD-A3CC-415E-8701-C4C40F2AD1C3}" dt="2026-07-02T09:33:42.377" v="1956" actId="1076"/>
          <ac:spMkLst>
            <pc:docMk/>
            <pc:sldMk cId="1902660364" sldId="257"/>
            <ac:spMk id="48" creationId="{7AC2498F-6879-CA4C-491F-E9F2041CED3A}"/>
          </ac:spMkLst>
        </pc:spChg>
        <pc:spChg chg="add mod">
          <ac:chgData name="Aminata DIAGNE" userId="1a5ab1e83d88e560" providerId="LiveId" clId="{859ACACD-A3CC-415E-8701-C4C40F2AD1C3}" dt="2026-07-02T09:27:55.897" v="1945" actId="1076"/>
          <ac:spMkLst>
            <pc:docMk/>
            <pc:sldMk cId="1902660364" sldId="257"/>
            <ac:spMk id="50" creationId="{269627C8-7BFF-3C8F-4C7F-2052C6398E58}"/>
          </ac:spMkLst>
        </pc:spChg>
        <pc:spChg chg="add mod">
          <ac:chgData name="Aminata DIAGNE" userId="1a5ab1e83d88e560" providerId="LiveId" clId="{859ACACD-A3CC-415E-8701-C4C40F2AD1C3}" dt="2026-07-02T12:12:38.401" v="2241" actId="1076"/>
          <ac:spMkLst>
            <pc:docMk/>
            <pc:sldMk cId="1902660364" sldId="257"/>
            <ac:spMk id="52" creationId="{3C4E233C-6208-6654-7DC1-EFF4BE82B32E}"/>
          </ac:spMkLst>
        </pc:spChg>
        <pc:spChg chg="add mod">
          <ac:chgData name="Aminata DIAGNE" userId="1a5ab1e83d88e560" providerId="LiveId" clId="{859ACACD-A3CC-415E-8701-C4C40F2AD1C3}" dt="2026-07-03T04:40:33.390" v="2520" actId="1076"/>
          <ac:spMkLst>
            <pc:docMk/>
            <pc:sldMk cId="1902660364" sldId="257"/>
            <ac:spMk id="59" creationId="{13DD96D4-44DC-F3B7-B4CE-453BDB1A5B86}"/>
          </ac:spMkLst>
        </pc:spChg>
        <pc:spChg chg="mod">
          <ac:chgData name="Aminata DIAGNE" userId="1a5ab1e83d88e560" providerId="LiveId" clId="{859ACACD-A3CC-415E-8701-C4C40F2AD1C3}" dt="2026-07-02T09:59:07.445" v="2161" actId="404"/>
          <ac:spMkLst>
            <pc:docMk/>
            <pc:sldMk cId="1902660364" sldId="257"/>
            <ac:spMk id="65" creationId="{BF7AD125-0A9E-87AD-8089-87914D720DC9}"/>
          </ac:spMkLst>
        </pc:spChg>
        <pc:spChg chg="mod">
          <ac:chgData name="Aminata DIAGNE" userId="1a5ab1e83d88e560" providerId="LiveId" clId="{859ACACD-A3CC-415E-8701-C4C40F2AD1C3}" dt="2026-07-02T09:22:10.304" v="1928" actId="207"/>
          <ac:spMkLst>
            <pc:docMk/>
            <pc:sldMk cId="1902660364" sldId="257"/>
            <ac:spMk id="66" creationId="{4086F236-8881-7433-F3FD-C342FEAEB5A5}"/>
          </ac:spMkLst>
        </pc:spChg>
        <pc:spChg chg="mod">
          <ac:chgData name="Aminata DIAGNE" userId="1a5ab1e83d88e560" providerId="LiveId" clId="{859ACACD-A3CC-415E-8701-C4C40F2AD1C3}" dt="2026-07-02T10:01:01.054" v="2167" actId="2711"/>
          <ac:spMkLst>
            <pc:docMk/>
            <pc:sldMk cId="1902660364" sldId="257"/>
            <ac:spMk id="67" creationId="{B9E2121E-5F73-60DB-CF2A-1F43B3FC2F2E}"/>
          </ac:spMkLst>
        </pc:spChg>
        <pc:spChg chg="mod">
          <ac:chgData name="Aminata DIAGNE" userId="1a5ab1e83d88e560" providerId="LiveId" clId="{859ACACD-A3CC-415E-8701-C4C40F2AD1C3}" dt="2026-07-03T06:16:52.804" v="3047" actId="14861"/>
          <ac:spMkLst>
            <pc:docMk/>
            <pc:sldMk cId="1902660364" sldId="257"/>
            <ac:spMk id="68" creationId="{1F9031E7-CE08-A79B-5D86-3B4C88BA4D23}"/>
          </ac:spMkLst>
        </pc:spChg>
        <pc:spChg chg="mod">
          <ac:chgData name="Aminata DIAGNE" userId="1a5ab1e83d88e560" providerId="LiveId" clId="{859ACACD-A3CC-415E-8701-C4C40F2AD1C3}" dt="2026-07-02T12:12:44.813" v="2243" actId="1076"/>
          <ac:spMkLst>
            <pc:docMk/>
            <pc:sldMk cId="1902660364" sldId="257"/>
            <ac:spMk id="69" creationId="{067BE158-724F-F43F-43BC-F7186669D6C8}"/>
          </ac:spMkLst>
        </pc:spChg>
        <pc:spChg chg="mod ord topLvl">
          <ac:chgData name="Aminata DIAGNE" userId="1a5ab1e83d88e560" providerId="LiveId" clId="{859ACACD-A3CC-415E-8701-C4C40F2AD1C3}" dt="2026-07-03T05:34:26.030" v="2874" actId="1076"/>
          <ac:spMkLst>
            <pc:docMk/>
            <pc:sldMk cId="1902660364" sldId="257"/>
            <ac:spMk id="73" creationId="{D6382DD1-5B5E-FE07-3ED3-D755E803DE8F}"/>
          </ac:spMkLst>
        </pc:spChg>
        <pc:spChg chg="mod ord topLvl">
          <ac:chgData name="Aminata DIAGNE" userId="1a5ab1e83d88e560" providerId="LiveId" clId="{859ACACD-A3CC-415E-8701-C4C40F2AD1C3}" dt="2026-07-03T09:42:31.763" v="3274" actId="20577"/>
          <ac:spMkLst>
            <pc:docMk/>
            <pc:sldMk cId="1902660364" sldId="257"/>
            <ac:spMk id="74" creationId="{D96FB891-603C-45F6-AAB8-824EC3B21993}"/>
          </ac:spMkLst>
        </pc:spChg>
        <pc:spChg chg="mod">
          <ac:chgData name="Aminata DIAGNE" userId="1a5ab1e83d88e560" providerId="LiveId" clId="{859ACACD-A3CC-415E-8701-C4C40F2AD1C3}" dt="2026-07-03T05:10:11.601" v="2669" actId="1076"/>
          <ac:spMkLst>
            <pc:docMk/>
            <pc:sldMk cId="1902660364" sldId="257"/>
            <ac:spMk id="82" creationId="{19B5C80A-A482-2689-6DEE-3838A6AEF780}"/>
          </ac:spMkLst>
        </pc:spChg>
        <pc:spChg chg="mod">
          <ac:chgData name="Aminata DIAGNE" userId="1a5ab1e83d88e560" providerId="LiveId" clId="{859ACACD-A3CC-415E-8701-C4C40F2AD1C3}" dt="2026-07-02T12:03:34.330" v="2210" actId="2085"/>
          <ac:spMkLst>
            <pc:docMk/>
            <pc:sldMk cId="1902660364" sldId="257"/>
            <ac:spMk id="86" creationId="{F602F07F-4BAF-EA59-F416-633D21E02B86}"/>
          </ac:spMkLst>
        </pc:spChg>
        <pc:spChg chg="mod topLvl">
          <ac:chgData name="Aminata DIAGNE" userId="1a5ab1e83d88e560" providerId="LiveId" clId="{859ACACD-A3CC-415E-8701-C4C40F2AD1C3}" dt="2026-07-03T06:16:54.701" v="3048" actId="165"/>
          <ac:spMkLst>
            <pc:docMk/>
            <pc:sldMk cId="1902660364" sldId="257"/>
            <ac:spMk id="106" creationId="{3CA54C20-BC7D-4814-419B-6CDBDEFDE23C}"/>
          </ac:spMkLst>
        </pc:spChg>
        <pc:spChg chg="mod topLvl">
          <ac:chgData name="Aminata DIAGNE" userId="1a5ab1e83d88e560" providerId="LiveId" clId="{859ACACD-A3CC-415E-8701-C4C40F2AD1C3}" dt="2026-07-03T06:16:54.701" v="3048" actId="165"/>
          <ac:spMkLst>
            <pc:docMk/>
            <pc:sldMk cId="1902660364" sldId="257"/>
            <ac:spMk id="109" creationId="{F79CF4DB-8662-9118-068D-38C19C60ADD4}"/>
          </ac:spMkLst>
        </pc:spChg>
        <pc:spChg chg="mod">
          <ac:chgData name="Aminata DIAGNE" userId="1a5ab1e83d88e560" providerId="LiveId" clId="{859ACACD-A3CC-415E-8701-C4C40F2AD1C3}" dt="2026-07-03T06:17:30.841" v="3050" actId="14861"/>
          <ac:spMkLst>
            <pc:docMk/>
            <pc:sldMk cId="1902660364" sldId="257"/>
            <ac:spMk id="110" creationId="{1E92F150-BA31-8CC2-2450-78845A910ACB}"/>
          </ac:spMkLst>
        </pc:spChg>
        <pc:spChg chg="mod">
          <ac:chgData name="Aminata DIAGNE" userId="1a5ab1e83d88e560" providerId="LiveId" clId="{859ACACD-A3CC-415E-8701-C4C40F2AD1C3}" dt="2026-07-03T06:26:59.197" v="3101" actId="14861"/>
          <ac:spMkLst>
            <pc:docMk/>
            <pc:sldMk cId="1902660364" sldId="257"/>
            <ac:spMk id="111" creationId="{B155FB0F-D64D-03F7-5672-DFD035B4DA2F}"/>
          </ac:spMkLst>
        </pc:spChg>
        <pc:spChg chg="add del mod topLvl">
          <ac:chgData name="Aminata DIAGNE" userId="1a5ab1e83d88e560" providerId="LiveId" clId="{859ACACD-A3CC-415E-8701-C4C40F2AD1C3}" dt="2026-07-03T05:45:39.875" v="2915" actId="20577"/>
          <ac:spMkLst>
            <pc:docMk/>
            <pc:sldMk cId="1902660364" sldId="257"/>
            <ac:spMk id="124" creationId="{6724C4F2-6A82-36AC-0E92-A7090E5B7E52}"/>
          </ac:spMkLst>
        </pc:spChg>
        <pc:spChg chg="mod">
          <ac:chgData name="Aminata DIAGNE" userId="1a5ab1e83d88e560" providerId="LiveId" clId="{859ACACD-A3CC-415E-8701-C4C40F2AD1C3}" dt="2026-07-23T11:16:30.464" v="3286" actId="1076"/>
          <ac:spMkLst>
            <pc:docMk/>
            <pc:sldMk cId="1902660364" sldId="257"/>
            <ac:spMk id="126" creationId="{44A91930-7794-D849-6D0E-AA2F4B68B54F}"/>
          </ac:spMkLst>
        </pc:spChg>
        <pc:spChg chg="mod">
          <ac:chgData name="Aminata DIAGNE" userId="1a5ab1e83d88e560" providerId="LiveId" clId="{859ACACD-A3CC-415E-8701-C4C40F2AD1C3}" dt="2026-07-01T17:07:29.410" v="1643" actId="20577"/>
          <ac:spMkLst>
            <pc:docMk/>
            <pc:sldMk cId="1902660364" sldId="257"/>
            <ac:spMk id="127" creationId="{EBBC905A-529F-7345-F91C-18BD5CB188EA}"/>
          </ac:spMkLst>
        </pc:spChg>
        <pc:spChg chg="mod">
          <ac:chgData name="Aminata DIAGNE" userId="1a5ab1e83d88e560" providerId="LiveId" clId="{859ACACD-A3CC-415E-8701-C4C40F2AD1C3}" dt="2026-07-23T11:18:21.593" v="3307" actId="404"/>
          <ac:spMkLst>
            <pc:docMk/>
            <pc:sldMk cId="1902660364" sldId="257"/>
            <ac:spMk id="129" creationId="{26340DB4-C952-3BE3-8D39-2E0257311864}"/>
          </ac:spMkLst>
        </pc:spChg>
        <pc:spChg chg="mod">
          <ac:chgData name="Aminata DIAGNE" userId="1a5ab1e83d88e560" providerId="LiveId" clId="{859ACACD-A3CC-415E-8701-C4C40F2AD1C3}" dt="2026-07-23T11:18:12.895" v="3305" actId="1076"/>
          <ac:spMkLst>
            <pc:docMk/>
            <pc:sldMk cId="1902660364" sldId="257"/>
            <ac:spMk id="131" creationId="{C6ACC1D7-B56E-7ABB-ED38-97207E5E9AEA}"/>
          </ac:spMkLst>
        </pc:spChg>
        <pc:spChg chg="mod">
          <ac:chgData name="Aminata DIAGNE" userId="1a5ab1e83d88e560" providerId="LiveId" clId="{859ACACD-A3CC-415E-8701-C4C40F2AD1C3}" dt="2026-07-01T16:42:38.093" v="1357" actId="207"/>
          <ac:spMkLst>
            <pc:docMk/>
            <pc:sldMk cId="1902660364" sldId="257"/>
            <ac:spMk id="137" creationId="{1E57B215-442E-0E01-D1B7-9682296D2D69}"/>
          </ac:spMkLst>
        </pc:spChg>
        <pc:spChg chg="mod">
          <ac:chgData name="Aminata DIAGNE" userId="1a5ab1e83d88e560" providerId="LiveId" clId="{859ACACD-A3CC-415E-8701-C4C40F2AD1C3}" dt="2026-07-02T08:49:10.230" v="1855" actId="403"/>
          <ac:spMkLst>
            <pc:docMk/>
            <pc:sldMk cId="1902660364" sldId="257"/>
            <ac:spMk id="138" creationId="{6342DDAD-5638-B61A-8CB8-1830B34DFB95}"/>
          </ac:spMkLst>
        </pc:spChg>
        <pc:spChg chg="mod">
          <ac:chgData name="Aminata DIAGNE" userId="1a5ab1e83d88e560" providerId="LiveId" clId="{859ACACD-A3CC-415E-8701-C4C40F2AD1C3}" dt="2026-07-02T08:49:10.230" v="1855" actId="403"/>
          <ac:spMkLst>
            <pc:docMk/>
            <pc:sldMk cId="1902660364" sldId="257"/>
            <ac:spMk id="139" creationId="{AFFDAA44-5B05-44C7-BB1F-CA8537703405}"/>
          </ac:spMkLst>
        </pc:spChg>
        <pc:spChg chg="mod">
          <ac:chgData name="Aminata DIAGNE" userId="1a5ab1e83d88e560" providerId="LiveId" clId="{859ACACD-A3CC-415E-8701-C4C40F2AD1C3}" dt="2026-07-01T16:42:54.627" v="1358" actId="207"/>
          <ac:spMkLst>
            <pc:docMk/>
            <pc:sldMk cId="1902660364" sldId="257"/>
            <ac:spMk id="141" creationId="{C2E441B2-5C18-62C7-2BF9-3F9B76D28250}"/>
          </ac:spMkLst>
        </pc:spChg>
        <pc:spChg chg="mod">
          <ac:chgData name="Aminata DIAGNE" userId="1a5ab1e83d88e560" providerId="LiveId" clId="{859ACACD-A3CC-415E-8701-C4C40F2AD1C3}" dt="2026-07-01T16:42:54.627" v="1358" actId="207"/>
          <ac:spMkLst>
            <pc:docMk/>
            <pc:sldMk cId="1902660364" sldId="257"/>
            <ac:spMk id="142" creationId="{81CA29C8-6307-C900-8A80-A1354CADA721}"/>
          </ac:spMkLst>
        </pc:spChg>
        <pc:spChg chg="mod">
          <ac:chgData name="Aminata DIAGNE" userId="1a5ab1e83d88e560" providerId="LiveId" clId="{859ACACD-A3CC-415E-8701-C4C40F2AD1C3}" dt="2026-07-02T08:49:29.835" v="1857" actId="403"/>
          <ac:spMkLst>
            <pc:docMk/>
            <pc:sldMk cId="1902660364" sldId="257"/>
            <ac:spMk id="143" creationId="{8D6CF5ED-517D-5829-9733-C38CDDDC468E}"/>
          </ac:spMkLst>
        </pc:spChg>
        <pc:spChg chg="mod topLvl">
          <ac:chgData name="Aminata DIAGNE" userId="1a5ab1e83d88e560" providerId="LiveId" clId="{859ACACD-A3CC-415E-8701-C4C40F2AD1C3}" dt="2026-07-03T06:12:08.112" v="3025" actId="20577"/>
          <ac:spMkLst>
            <pc:docMk/>
            <pc:sldMk cId="1902660364" sldId="257"/>
            <ac:spMk id="146" creationId="{6EB58DCA-D553-73CC-2C66-A4337D587392}"/>
          </ac:spMkLst>
        </pc:spChg>
        <pc:spChg chg="add mod">
          <ac:chgData name="Aminata DIAGNE" userId="1a5ab1e83d88e560" providerId="LiveId" clId="{859ACACD-A3CC-415E-8701-C4C40F2AD1C3}" dt="2026-07-02T12:06:25.975" v="2219" actId="14100"/>
          <ac:spMkLst>
            <pc:docMk/>
            <pc:sldMk cId="1902660364" sldId="257"/>
            <ac:spMk id="147" creationId="{51596E42-64BC-65CC-7DB1-9716B7E6F68C}"/>
          </ac:spMkLst>
        </pc:spChg>
        <pc:spChg chg="mod">
          <ac:chgData name="Aminata DIAGNE" userId="1a5ab1e83d88e560" providerId="LiveId" clId="{859ACACD-A3CC-415E-8701-C4C40F2AD1C3}" dt="2026-07-02T19:10:08.857" v="2303" actId="1076"/>
          <ac:spMkLst>
            <pc:docMk/>
            <pc:sldMk cId="1902660364" sldId="257"/>
            <ac:spMk id="153" creationId="{406DA58D-07FE-87C3-2945-0D9237BAAF56}"/>
          </ac:spMkLst>
        </pc:spChg>
        <pc:spChg chg="mod">
          <ac:chgData name="Aminata DIAGNE" userId="1a5ab1e83d88e560" providerId="LiveId" clId="{859ACACD-A3CC-415E-8701-C4C40F2AD1C3}" dt="2026-07-03T06:13:25.354" v="3026" actId="20577"/>
          <ac:spMkLst>
            <pc:docMk/>
            <pc:sldMk cId="1902660364" sldId="257"/>
            <ac:spMk id="154" creationId="{BC97A24B-6145-1D4B-C6F4-DB5FD3716061}"/>
          </ac:spMkLst>
        </pc:spChg>
        <pc:spChg chg="mod topLvl">
          <ac:chgData name="Aminata DIAGNE" userId="1a5ab1e83d88e560" providerId="LiveId" clId="{859ACACD-A3CC-415E-8701-C4C40F2AD1C3}" dt="2026-07-02T08:34:32.829" v="1812" actId="207"/>
          <ac:spMkLst>
            <pc:docMk/>
            <pc:sldMk cId="1902660364" sldId="257"/>
            <ac:spMk id="161" creationId="{6FAF2AE3-52BA-9B7C-55E3-1C199E950ADD}"/>
          </ac:spMkLst>
        </pc:spChg>
        <pc:spChg chg="add del mod topLvl">
          <ac:chgData name="Aminata DIAGNE" userId="1a5ab1e83d88e560" providerId="LiveId" clId="{859ACACD-A3CC-415E-8701-C4C40F2AD1C3}" dt="2026-07-02T08:41:05.443" v="1835" actId="1076"/>
          <ac:spMkLst>
            <pc:docMk/>
            <pc:sldMk cId="1902660364" sldId="257"/>
            <ac:spMk id="162" creationId="{C685E3F6-FF87-C386-4452-6893DE886AB7}"/>
          </ac:spMkLst>
        </pc:spChg>
        <pc:spChg chg="mod topLvl">
          <ac:chgData name="Aminata DIAGNE" userId="1a5ab1e83d88e560" providerId="LiveId" clId="{859ACACD-A3CC-415E-8701-C4C40F2AD1C3}" dt="2026-07-02T08:41:42.826" v="1841" actId="1076"/>
          <ac:spMkLst>
            <pc:docMk/>
            <pc:sldMk cId="1902660364" sldId="257"/>
            <ac:spMk id="163" creationId="{284C8142-FE81-3108-1BDB-5EF378F44926}"/>
          </ac:spMkLst>
        </pc:spChg>
        <pc:spChg chg="mod topLvl">
          <ac:chgData name="Aminata DIAGNE" userId="1a5ab1e83d88e560" providerId="LiveId" clId="{859ACACD-A3CC-415E-8701-C4C40F2AD1C3}" dt="2026-07-02T08:34:36.346" v="1813" actId="207"/>
          <ac:spMkLst>
            <pc:docMk/>
            <pc:sldMk cId="1902660364" sldId="257"/>
            <ac:spMk id="164" creationId="{7ABB5550-E0F7-ACD4-A902-445717D4F208}"/>
          </ac:spMkLst>
        </pc:spChg>
        <pc:spChg chg="mod topLvl">
          <ac:chgData name="Aminata DIAGNE" userId="1a5ab1e83d88e560" providerId="LiveId" clId="{859ACACD-A3CC-415E-8701-C4C40F2AD1C3}" dt="2026-07-02T08:34:36.346" v="1813" actId="207"/>
          <ac:spMkLst>
            <pc:docMk/>
            <pc:sldMk cId="1902660364" sldId="257"/>
            <ac:spMk id="165" creationId="{ECE0095B-F41B-7F61-9AB6-8D1E6746F79E}"/>
          </ac:spMkLst>
        </pc:spChg>
        <pc:spChg chg="mod topLvl">
          <ac:chgData name="Aminata DIAGNE" userId="1a5ab1e83d88e560" providerId="LiveId" clId="{859ACACD-A3CC-415E-8701-C4C40F2AD1C3}" dt="2026-07-02T08:43:20.343" v="1845" actId="114"/>
          <ac:spMkLst>
            <pc:docMk/>
            <pc:sldMk cId="1902660364" sldId="257"/>
            <ac:spMk id="166" creationId="{3E2276AA-EC43-6A32-FA2B-A9A14B5EBD13}"/>
          </ac:spMkLst>
        </pc:spChg>
        <pc:spChg chg="mod topLvl">
          <ac:chgData name="Aminata DIAGNE" userId="1a5ab1e83d88e560" providerId="LiveId" clId="{859ACACD-A3CC-415E-8701-C4C40F2AD1C3}" dt="2026-07-02T09:56:19.765" v="2136" actId="207"/>
          <ac:spMkLst>
            <pc:docMk/>
            <pc:sldMk cId="1902660364" sldId="257"/>
            <ac:spMk id="168" creationId="{996B96C6-B35D-78CF-6983-322942972E85}"/>
          </ac:spMkLst>
        </pc:spChg>
        <pc:spChg chg="mod">
          <ac:chgData name="Aminata DIAGNE" userId="1a5ab1e83d88e560" providerId="LiveId" clId="{859ACACD-A3CC-415E-8701-C4C40F2AD1C3}" dt="2026-07-02T09:15:32.831" v="1921" actId="5793"/>
          <ac:spMkLst>
            <pc:docMk/>
            <pc:sldMk cId="1902660364" sldId="257"/>
            <ac:spMk id="179" creationId="{EBB26094-3364-D9DD-B08B-DBB28C7906CC}"/>
          </ac:spMkLst>
        </pc:spChg>
        <pc:spChg chg="mod">
          <ac:chgData name="Aminata DIAGNE" userId="1a5ab1e83d88e560" providerId="LiveId" clId="{859ACACD-A3CC-415E-8701-C4C40F2AD1C3}" dt="2026-07-02T19:09:44.299" v="2301" actId="1076"/>
          <ac:spMkLst>
            <pc:docMk/>
            <pc:sldMk cId="1902660364" sldId="257"/>
            <ac:spMk id="182" creationId="{A15693DD-937B-D519-CDFD-4DD09EF57777}"/>
          </ac:spMkLst>
        </pc:spChg>
        <pc:spChg chg="mod">
          <ac:chgData name="Aminata DIAGNE" userId="1a5ab1e83d88e560" providerId="LiveId" clId="{859ACACD-A3CC-415E-8701-C4C40F2AD1C3}" dt="2026-07-02T19:10:53.425" v="2306" actId="1076"/>
          <ac:spMkLst>
            <pc:docMk/>
            <pc:sldMk cId="1902660364" sldId="257"/>
            <ac:spMk id="183" creationId="{AC8D91AA-9043-E09D-DC1A-EDCCAF22D399}"/>
          </ac:spMkLst>
        </pc:spChg>
        <pc:spChg chg="mod ord">
          <ac:chgData name="Aminata DIAGNE" userId="1a5ab1e83d88e560" providerId="LiveId" clId="{859ACACD-A3CC-415E-8701-C4C40F2AD1C3}" dt="2026-07-03T05:33:41.576" v="2873" actId="948"/>
          <ac:spMkLst>
            <pc:docMk/>
            <pc:sldMk cId="1902660364" sldId="257"/>
            <ac:spMk id="194" creationId="{E61B8F15-E97F-8ECA-05D7-55DE624EADDF}"/>
          </ac:spMkLst>
        </pc:spChg>
        <pc:spChg chg="mod">
          <ac:chgData name="Aminata DIAGNE" userId="1a5ab1e83d88e560" providerId="LiveId" clId="{859ACACD-A3CC-415E-8701-C4C40F2AD1C3}" dt="2026-07-03T05:33:41.576" v="2873" actId="948"/>
          <ac:spMkLst>
            <pc:docMk/>
            <pc:sldMk cId="1902660364" sldId="257"/>
            <ac:spMk id="195" creationId="{AD9412ED-05B1-ED2B-EF5D-2ED5A7613B05}"/>
          </ac:spMkLst>
        </pc:spChg>
        <pc:grpChg chg="add mod">
          <ac:chgData name="Aminata DIAGNE" userId="1a5ab1e83d88e560" providerId="LiveId" clId="{859ACACD-A3CC-415E-8701-C4C40F2AD1C3}" dt="2026-07-03T05:34:31.605" v="2875" actId="1076"/>
          <ac:grpSpMkLst>
            <pc:docMk/>
            <pc:sldMk cId="1902660364" sldId="257"/>
            <ac:grpSpMk id="7" creationId="{00347B5B-7013-341C-C782-AD9ACD66671C}"/>
          </ac:grpSpMkLst>
        </pc:grpChg>
        <pc:grpChg chg="add mod">
          <ac:chgData name="Aminata DIAGNE" userId="1a5ab1e83d88e560" providerId="LiveId" clId="{859ACACD-A3CC-415E-8701-C4C40F2AD1C3}" dt="2026-07-03T05:21:05.209" v="2728" actId="14100"/>
          <ac:grpSpMkLst>
            <pc:docMk/>
            <pc:sldMk cId="1902660364" sldId="257"/>
            <ac:grpSpMk id="14" creationId="{96A062F1-9A4D-6609-AF08-28523950C877}"/>
          </ac:grpSpMkLst>
        </pc:grpChg>
        <pc:grpChg chg="add mod">
          <ac:chgData name="Aminata DIAGNE" userId="1a5ab1e83d88e560" providerId="LiveId" clId="{859ACACD-A3CC-415E-8701-C4C40F2AD1C3}" dt="2026-07-03T04:41:39.781" v="2527" actId="164"/>
          <ac:grpSpMkLst>
            <pc:docMk/>
            <pc:sldMk cId="1902660364" sldId="257"/>
            <ac:grpSpMk id="16" creationId="{97C28F0B-60B0-244F-4DEB-759268A3DFDE}"/>
          </ac:grpSpMkLst>
        </pc:grpChg>
        <pc:grpChg chg="add mod">
          <ac:chgData name="Aminata DIAGNE" userId="1a5ab1e83d88e560" providerId="LiveId" clId="{859ACACD-A3CC-415E-8701-C4C40F2AD1C3}" dt="2026-07-01T14:15:18.074" v="386" actId="164"/>
          <ac:grpSpMkLst>
            <pc:docMk/>
            <pc:sldMk cId="1902660364" sldId="257"/>
            <ac:grpSpMk id="29" creationId="{9D12D382-7395-6F00-7C3F-BF577E2F6C40}"/>
          </ac:grpSpMkLst>
        </pc:grpChg>
        <pc:grpChg chg="add mod">
          <ac:chgData name="Aminata DIAGNE" userId="1a5ab1e83d88e560" providerId="LiveId" clId="{859ACACD-A3CC-415E-8701-C4C40F2AD1C3}" dt="2026-07-08T11:56:41.548" v="3283" actId="14100"/>
          <ac:grpSpMkLst>
            <pc:docMk/>
            <pc:sldMk cId="1902660364" sldId="257"/>
            <ac:grpSpMk id="33" creationId="{B1F0B0AB-62C7-6484-5999-F23B005C252D}"/>
          </ac:grpSpMkLst>
        </pc:grpChg>
        <pc:grpChg chg="add mod">
          <ac:chgData name="Aminata DIAGNE" userId="1a5ab1e83d88e560" providerId="LiveId" clId="{859ACACD-A3CC-415E-8701-C4C40F2AD1C3}" dt="2026-07-01T14:15:18.074" v="386" actId="164"/>
          <ac:grpSpMkLst>
            <pc:docMk/>
            <pc:sldMk cId="1902660364" sldId="257"/>
            <ac:grpSpMk id="34" creationId="{37247FC9-05FD-5B11-6E18-C64550A27D24}"/>
          </ac:grpSpMkLst>
        </pc:grpChg>
        <pc:grpChg chg="add mod">
          <ac:chgData name="Aminata DIAGNE" userId="1a5ab1e83d88e560" providerId="LiveId" clId="{859ACACD-A3CC-415E-8701-C4C40F2AD1C3}" dt="2026-07-01T16:09:00.869" v="1253" actId="1076"/>
          <ac:grpSpMkLst>
            <pc:docMk/>
            <pc:sldMk cId="1902660364" sldId="257"/>
            <ac:grpSpMk id="36" creationId="{40887732-242F-0D10-C56A-067D84D5F856}"/>
          </ac:grpSpMkLst>
        </pc:grpChg>
        <pc:grpChg chg="add mod">
          <ac:chgData name="Aminata DIAGNE" userId="1a5ab1e83d88e560" providerId="LiveId" clId="{859ACACD-A3CC-415E-8701-C4C40F2AD1C3}" dt="2026-07-02T09:59:31.346" v="2164" actId="1076"/>
          <ac:grpSpMkLst>
            <pc:docMk/>
            <pc:sldMk cId="1902660364" sldId="257"/>
            <ac:grpSpMk id="37" creationId="{DDD12706-497C-2F23-F9EA-4E9286693E5E}"/>
          </ac:grpSpMkLst>
        </pc:grpChg>
        <pc:grpChg chg="mod">
          <ac:chgData name="Aminata DIAGNE" userId="1a5ab1e83d88e560" providerId="LiveId" clId="{859ACACD-A3CC-415E-8701-C4C40F2AD1C3}" dt="2026-07-01T14:21:53.620" v="435"/>
          <ac:grpSpMkLst>
            <pc:docMk/>
            <pc:sldMk cId="1902660364" sldId="257"/>
            <ac:grpSpMk id="38" creationId="{4C8EA71C-B3FC-1CE4-4D80-E7FDCAD965D8}"/>
          </ac:grpSpMkLst>
        </pc:grpChg>
        <pc:grpChg chg="mod">
          <ac:chgData name="Aminata DIAGNE" userId="1a5ab1e83d88e560" providerId="LiveId" clId="{859ACACD-A3CC-415E-8701-C4C40F2AD1C3}" dt="2026-07-01T14:21:53.620" v="435"/>
          <ac:grpSpMkLst>
            <pc:docMk/>
            <pc:sldMk cId="1902660364" sldId="257"/>
            <ac:grpSpMk id="39" creationId="{158FA54B-EF6A-DC20-9A1F-1EA3EBE3A491}"/>
          </ac:grpSpMkLst>
        </pc:grpChg>
        <pc:grpChg chg="add mod">
          <ac:chgData name="Aminata DIAGNE" userId="1a5ab1e83d88e560" providerId="LiveId" clId="{859ACACD-A3CC-415E-8701-C4C40F2AD1C3}" dt="2026-07-02T19:41:24.441" v="2493" actId="14100"/>
          <ac:grpSpMkLst>
            <pc:docMk/>
            <pc:sldMk cId="1902660364" sldId="257"/>
            <ac:grpSpMk id="62" creationId="{3BAF3B0C-7A5B-F1DD-5ED9-A4B36D9117E1}"/>
          </ac:grpSpMkLst>
        </pc:grpChg>
        <pc:grpChg chg="mod">
          <ac:chgData name="Aminata DIAGNE" userId="1a5ab1e83d88e560" providerId="LiveId" clId="{859ACACD-A3CC-415E-8701-C4C40F2AD1C3}" dt="2026-07-01T14:54:26.958" v="622"/>
          <ac:grpSpMkLst>
            <pc:docMk/>
            <pc:sldMk cId="1902660364" sldId="257"/>
            <ac:grpSpMk id="63" creationId="{B38809C0-5443-5FEC-A95F-61218D812C1E}"/>
          </ac:grpSpMkLst>
        </pc:grpChg>
        <pc:grpChg chg="mod">
          <ac:chgData name="Aminata DIAGNE" userId="1a5ab1e83d88e560" providerId="LiveId" clId="{859ACACD-A3CC-415E-8701-C4C40F2AD1C3}" dt="2026-07-01T14:54:26.958" v="622"/>
          <ac:grpSpMkLst>
            <pc:docMk/>
            <pc:sldMk cId="1902660364" sldId="257"/>
            <ac:grpSpMk id="64" creationId="{030AF27A-39EB-9EEE-4F8D-F8D0DB87C0FD}"/>
          </ac:grpSpMkLst>
        </pc:grpChg>
        <pc:grpChg chg="add mod">
          <ac:chgData name="Aminata DIAGNE" userId="1a5ab1e83d88e560" providerId="LiveId" clId="{859ACACD-A3CC-415E-8701-C4C40F2AD1C3}" dt="2026-07-03T04:41:39.781" v="2527" actId="164"/>
          <ac:grpSpMkLst>
            <pc:docMk/>
            <pc:sldMk cId="1902660364" sldId="257"/>
            <ac:grpSpMk id="79" creationId="{11548FA4-9386-04D7-4F7F-DB0022052410}"/>
          </ac:grpSpMkLst>
        </pc:grpChg>
        <pc:grpChg chg="mod topLvl">
          <ac:chgData name="Aminata DIAGNE" userId="1a5ab1e83d88e560" providerId="LiveId" clId="{859ACACD-A3CC-415E-8701-C4C40F2AD1C3}" dt="2026-07-03T06:16:54.701" v="3048" actId="165"/>
          <ac:grpSpMkLst>
            <pc:docMk/>
            <pc:sldMk cId="1902660364" sldId="257"/>
            <ac:grpSpMk id="104" creationId="{9B2F480F-738E-A031-38AA-838CD4009275}"/>
          </ac:grpSpMkLst>
        </pc:grpChg>
        <pc:grpChg chg="add del mod">
          <ac:chgData name="Aminata DIAGNE" userId="1a5ab1e83d88e560" providerId="LiveId" clId="{859ACACD-A3CC-415E-8701-C4C40F2AD1C3}" dt="2026-07-03T05:45:29.861" v="2914" actId="478"/>
          <ac:grpSpMkLst>
            <pc:docMk/>
            <pc:sldMk cId="1902660364" sldId="257"/>
            <ac:grpSpMk id="123" creationId="{C8897689-6038-EE8C-F1F3-F99E7C25BE84}"/>
          </ac:grpSpMkLst>
        </pc:grpChg>
        <pc:grpChg chg="mod topLvl">
          <ac:chgData name="Aminata DIAGNE" userId="1a5ab1e83d88e560" providerId="LiveId" clId="{859ACACD-A3CC-415E-8701-C4C40F2AD1C3}" dt="2026-07-03T05:45:29.861" v="2914" actId="478"/>
          <ac:grpSpMkLst>
            <pc:docMk/>
            <pc:sldMk cId="1902660364" sldId="257"/>
            <ac:grpSpMk id="125" creationId="{A986519A-E2B0-4F4E-4B98-0F485C49543B}"/>
          </ac:grpSpMkLst>
        </pc:grpChg>
        <pc:grpChg chg="add mod">
          <ac:chgData name="Aminata DIAGNE" userId="1a5ab1e83d88e560" providerId="LiveId" clId="{859ACACD-A3CC-415E-8701-C4C40F2AD1C3}" dt="2026-07-03T05:23:41.378" v="2737" actId="14100"/>
          <ac:grpSpMkLst>
            <pc:docMk/>
            <pc:sldMk cId="1902660364" sldId="257"/>
            <ac:grpSpMk id="128" creationId="{D0DAF36A-50FE-3279-535F-EBFA7C0B7DA8}"/>
          </ac:grpSpMkLst>
        </pc:grpChg>
        <pc:grpChg chg="add del mod ord">
          <ac:chgData name="Aminata DIAGNE" userId="1a5ab1e83d88e560" providerId="LiveId" clId="{859ACACD-A3CC-415E-8701-C4C40F2AD1C3}" dt="2026-07-02T09:49:12.357" v="2093" actId="14100"/>
          <ac:grpSpMkLst>
            <pc:docMk/>
            <pc:sldMk cId="1902660364" sldId="257"/>
            <ac:grpSpMk id="136" creationId="{7786CE93-FA4F-E0D8-1EBD-B682FEA8DEDF}"/>
          </ac:grpSpMkLst>
        </pc:grpChg>
        <pc:grpChg chg="add del mod ord">
          <ac:chgData name="Aminata DIAGNE" userId="1a5ab1e83d88e560" providerId="LiveId" clId="{859ACACD-A3CC-415E-8701-C4C40F2AD1C3}" dt="2026-07-02T09:48:40.475" v="2089" actId="1076"/>
          <ac:grpSpMkLst>
            <pc:docMk/>
            <pc:sldMk cId="1902660364" sldId="257"/>
            <ac:grpSpMk id="140" creationId="{1E8B3EED-82F6-B8DF-0B8B-5D548035DB0E}"/>
          </ac:grpSpMkLst>
        </pc:grpChg>
        <pc:grpChg chg="mod topLvl">
          <ac:chgData name="Aminata DIAGNE" userId="1a5ab1e83d88e560" providerId="LiveId" clId="{859ACACD-A3CC-415E-8701-C4C40F2AD1C3}" dt="2026-07-02T10:12:16.111" v="2192" actId="1076"/>
          <ac:grpSpMkLst>
            <pc:docMk/>
            <pc:sldMk cId="1902660364" sldId="257"/>
            <ac:grpSpMk id="151" creationId="{183B419C-47C6-F7AB-E547-41C75847C15B}"/>
          </ac:grpSpMkLst>
        </pc:grpChg>
        <pc:grpChg chg="add mod ord">
          <ac:chgData name="Aminata DIAGNE" userId="1a5ab1e83d88e560" providerId="LiveId" clId="{859ACACD-A3CC-415E-8701-C4C40F2AD1C3}" dt="2026-07-02T13:29:54.713" v="2269" actId="1076"/>
          <ac:grpSpMkLst>
            <pc:docMk/>
            <pc:sldMk cId="1902660364" sldId="257"/>
            <ac:grpSpMk id="170" creationId="{9C789019-CC17-B956-2345-D55E30A242C8}"/>
          </ac:grpSpMkLst>
        </pc:grpChg>
        <pc:grpChg chg="add mod ord">
          <ac:chgData name="Aminata DIAGNE" userId="1a5ab1e83d88e560" providerId="LiveId" clId="{859ACACD-A3CC-415E-8701-C4C40F2AD1C3}" dt="2026-07-02T13:30:00.687" v="2270" actId="1076"/>
          <ac:grpSpMkLst>
            <pc:docMk/>
            <pc:sldMk cId="1902660364" sldId="257"/>
            <ac:grpSpMk id="171" creationId="{2D7D2983-AD59-E3FA-6343-FA376C15FE5A}"/>
          </ac:grpSpMkLst>
        </pc:grpChg>
        <pc:grpChg chg="add del mod ord">
          <ac:chgData name="Aminata DIAGNE" userId="1a5ab1e83d88e560" providerId="LiveId" clId="{859ACACD-A3CC-415E-8701-C4C40F2AD1C3}" dt="2026-07-02T19:09:11.738" v="2298" actId="1076"/>
          <ac:grpSpMkLst>
            <pc:docMk/>
            <pc:sldMk cId="1902660364" sldId="257"/>
            <ac:grpSpMk id="176" creationId="{A557597D-5DC4-0A8E-C121-2C939608E404}"/>
          </ac:grpSpMkLst>
        </pc:grpChg>
        <pc:grpChg chg="mod">
          <ac:chgData name="Aminata DIAGNE" userId="1a5ab1e83d88e560" providerId="LiveId" clId="{859ACACD-A3CC-415E-8701-C4C40F2AD1C3}" dt="2026-07-02T09:13:01.639" v="1898"/>
          <ac:grpSpMkLst>
            <pc:docMk/>
            <pc:sldMk cId="1902660364" sldId="257"/>
            <ac:grpSpMk id="177" creationId="{DE8C6B37-6D53-2A0E-10E2-17C3B142CFD6}"/>
          </ac:grpSpMkLst>
        </pc:grpChg>
        <pc:grpChg chg="add mod">
          <ac:chgData name="Aminata DIAGNE" userId="1a5ab1e83d88e560" providerId="LiveId" clId="{859ACACD-A3CC-415E-8701-C4C40F2AD1C3}" dt="2026-07-03T06:18:01.436" v="3052" actId="1076"/>
          <ac:grpSpMkLst>
            <pc:docMk/>
            <pc:sldMk cId="1902660364" sldId="257"/>
            <ac:grpSpMk id="193" creationId="{BB69A90E-E932-36C2-1A23-AE88456AF9E5}"/>
          </ac:grpSpMkLst>
        </pc:grpChg>
        <pc:graphicFrameChg chg="mod ord topLvl">
          <ac:chgData name="Aminata DIAGNE" userId="1a5ab1e83d88e560" providerId="LiveId" clId="{859ACACD-A3CC-415E-8701-C4C40F2AD1C3}" dt="2026-07-02T19:20:28.417" v="2327" actId="207"/>
          <ac:graphicFrameMkLst>
            <pc:docMk/>
            <pc:sldMk cId="1902660364" sldId="257"/>
            <ac:graphicFrameMk id="167" creationId="{9EE7E2A0-E962-6C3C-FEE5-012DEC682BD5}"/>
          </ac:graphicFrameMkLst>
        </pc:graphicFrameChg>
        <pc:picChg chg="mod">
          <ac:chgData name="Aminata DIAGNE" userId="1a5ab1e83d88e560" providerId="LiveId" clId="{859ACACD-A3CC-415E-8701-C4C40F2AD1C3}" dt="2026-07-02T13:46:58.593" v="2282"/>
          <ac:picMkLst>
            <pc:docMk/>
            <pc:sldMk cId="1902660364" sldId="257"/>
            <ac:picMk id="9" creationId="{C607DA4D-9F50-6854-A641-D7A0CD5BA565}"/>
          </ac:picMkLst>
        </pc:picChg>
        <pc:picChg chg="add mod">
          <ac:chgData name="Aminata DIAGNE" userId="1a5ab1e83d88e560" providerId="LiveId" clId="{859ACACD-A3CC-415E-8701-C4C40F2AD1C3}" dt="2026-07-01T13:56:00.094" v="250" actId="164"/>
          <ac:picMkLst>
            <pc:docMk/>
            <pc:sldMk cId="1902660364" sldId="257"/>
            <ac:picMk id="10" creationId="{A9DB7797-E982-B716-956F-E882B21DFFBD}"/>
          </ac:picMkLst>
        </pc:picChg>
        <pc:picChg chg="add mod">
          <ac:chgData name="Aminata DIAGNE" userId="1a5ab1e83d88e560" providerId="LiveId" clId="{859ACACD-A3CC-415E-8701-C4C40F2AD1C3}" dt="2026-07-01T13:56:00.094" v="250" actId="164"/>
          <ac:picMkLst>
            <pc:docMk/>
            <pc:sldMk cId="1902660364" sldId="257"/>
            <ac:picMk id="11" creationId="{021A1186-AEDE-A2A3-5699-80A4F49D930E}"/>
          </ac:picMkLst>
        </pc:picChg>
        <pc:picChg chg="add mod">
          <ac:chgData name="Aminata DIAGNE" userId="1a5ab1e83d88e560" providerId="LiveId" clId="{859ACACD-A3CC-415E-8701-C4C40F2AD1C3}" dt="2026-07-01T13:56:00.094" v="250" actId="164"/>
          <ac:picMkLst>
            <pc:docMk/>
            <pc:sldMk cId="1902660364" sldId="257"/>
            <ac:picMk id="12" creationId="{92C3EE35-42DC-EE50-60EE-9C4A2ADA193B}"/>
          </ac:picMkLst>
        </pc:picChg>
        <pc:picChg chg="add mod">
          <ac:chgData name="Aminata DIAGNE" userId="1a5ab1e83d88e560" providerId="LiveId" clId="{859ACACD-A3CC-415E-8701-C4C40F2AD1C3}" dt="2026-07-01T13:56:00.094" v="250" actId="164"/>
          <ac:picMkLst>
            <pc:docMk/>
            <pc:sldMk cId="1902660364" sldId="257"/>
            <ac:picMk id="13" creationId="{493EAFA6-2405-25BC-CADD-3FEBF3BFC764}"/>
          </ac:picMkLst>
        </pc:picChg>
        <pc:picChg chg="mod">
          <ac:chgData name="Aminata DIAGNE" userId="1a5ab1e83d88e560" providerId="LiveId" clId="{859ACACD-A3CC-415E-8701-C4C40F2AD1C3}" dt="2026-07-03T05:13:46.774" v="2684" actId="1076"/>
          <ac:picMkLst>
            <pc:docMk/>
            <pc:sldMk cId="1902660364" sldId="257"/>
            <ac:picMk id="18" creationId="{0A2F1B20-1505-B85D-481E-AFC0D3A636DC}"/>
          </ac:picMkLst>
        </pc:picChg>
        <pc:picChg chg="add mod">
          <ac:chgData name="Aminata DIAGNE" userId="1a5ab1e83d88e560" providerId="LiveId" clId="{859ACACD-A3CC-415E-8701-C4C40F2AD1C3}" dt="2026-07-02T19:22:26.955" v="2333" actId="14100"/>
          <ac:picMkLst>
            <pc:docMk/>
            <pc:sldMk cId="1902660364" sldId="257"/>
            <ac:picMk id="22" creationId="{29609D70-8558-6CCC-FF5D-9FBBEFA1D602}"/>
          </ac:picMkLst>
        </pc:picChg>
        <pc:picChg chg="add mod">
          <ac:chgData name="Aminata DIAGNE" userId="1a5ab1e83d88e560" providerId="LiveId" clId="{859ACACD-A3CC-415E-8701-C4C40F2AD1C3}" dt="2026-07-02T19:21:44.790" v="2331" actId="14100"/>
          <ac:picMkLst>
            <pc:docMk/>
            <pc:sldMk cId="1902660364" sldId="257"/>
            <ac:picMk id="24" creationId="{C395E674-0691-EAE0-9461-39C2B90B2A3D}"/>
          </ac:picMkLst>
        </pc:picChg>
        <pc:picChg chg="add mod">
          <ac:chgData name="Aminata DIAGNE" userId="1a5ab1e83d88e560" providerId="LiveId" clId="{859ACACD-A3CC-415E-8701-C4C40F2AD1C3}" dt="2026-07-02T19:21:56.853" v="2332" actId="1076"/>
          <ac:picMkLst>
            <pc:docMk/>
            <pc:sldMk cId="1902660364" sldId="257"/>
            <ac:picMk id="26" creationId="{99777891-C624-76B0-8BD9-DD84D37F27B1}"/>
          </ac:picMkLst>
        </pc:picChg>
        <pc:picChg chg="add mod">
          <ac:chgData name="Aminata DIAGNE" userId="1a5ab1e83d88e560" providerId="LiveId" clId="{859ACACD-A3CC-415E-8701-C4C40F2AD1C3}" dt="2026-07-02T10:09:07.096" v="2185" actId="1076"/>
          <ac:picMkLst>
            <pc:docMk/>
            <pc:sldMk cId="1902660364" sldId="257"/>
            <ac:picMk id="31" creationId="{C961FC30-E232-91FB-E346-6C5DB146E525}"/>
          </ac:picMkLst>
        </pc:picChg>
        <pc:picChg chg="add mod">
          <ac:chgData name="Aminata DIAGNE" userId="1a5ab1e83d88e560" providerId="LiveId" clId="{859ACACD-A3CC-415E-8701-C4C40F2AD1C3}" dt="2026-07-02T07:51:04.749" v="1743" actId="1076"/>
          <ac:picMkLst>
            <pc:docMk/>
            <pc:sldMk cId="1902660364" sldId="257"/>
            <ac:picMk id="46" creationId="{65B7E735-761F-2FF4-E756-813792AE4F26}"/>
          </ac:picMkLst>
        </pc:picChg>
        <pc:picChg chg="add mod modCrop">
          <ac:chgData name="Aminata DIAGNE" userId="1a5ab1e83d88e560" providerId="LiveId" clId="{859ACACD-A3CC-415E-8701-C4C40F2AD1C3}" dt="2026-07-02T09:33:34.907" v="1955" actId="1076"/>
          <ac:picMkLst>
            <pc:docMk/>
            <pc:sldMk cId="1902660364" sldId="257"/>
            <ac:picMk id="47" creationId="{B4D31C08-8DD2-6A52-1353-0F20AE059226}"/>
          </ac:picMkLst>
        </pc:picChg>
        <pc:picChg chg="add mod modCrop">
          <ac:chgData name="Aminata DIAGNE" userId="1a5ab1e83d88e560" providerId="LiveId" clId="{859ACACD-A3CC-415E-8701-C4C40F2AD1C3}" dt="2026-07-02T09:26:51.799" v="1943" actId="1076"/>
          <ac:picMkLst>
            <pc:docMk/>
            <pc:sldMk cId="1902660364" sldId="257"/>
            <ac:picMk id="49" creationId="{8A1E78E1-AC6A-26C2-09A2-31FF5F973796}"/>
          </ac:picMkLst>
        </pc:picChg>
        <pc:picChg chg="add mod">
          <ac:chgData name="Aminata DIAGNE" userId="1a5ab1e83d88e560" providerId="LiveId" clId="{859ACACD-A3CC-415E-8701-C4C40F2AD1C3}" dt="2026-07-02T12:12:26.787" v="2240" actId="1076"/>
          <ac:picMkLst>
            <pc:docMk/>
            <pc:sldMk cId="1902660364" sldId="257"/>
            <ac:picMk id="51" creationId="{334ABA7F-9DB3-DA13-C3C3-E3FF26129BB4}"/>
          </ac:picMkLst>
        </pc:picChg>
        <pc:picChg chg="add mod">
          <ac:chgData name="Aminata DIAGNE" userId="1a5ab1e83d88e560" providerId="LiveId" clId="{859ACACD-A3CC-415E-8701-C4C40F2AD1C3}" dt="2026-07-03T04:40:23.006" v="2519" actId="1076"/>
          <ac:picMkLst>
            <pc:docMk/>
            <pc:sldMk cId="1902660364" sldId="257"/>
            <ac:picMk id="61" creationId="{8932ECB5-80F2-E5CF-8888-689A4F123A74}"/>
          </ac:picMkLst>
        </pc:picChg>
        <pc:picChg chg="add mod">
          <ac:chgData name="Aminata DIAGNE" userId="1a5ab1e83d88e560" providerId="LiveId" clId="{859ACACD-A3CC-415E-8701-C4C40F2AD1C3}" dt="2026-07-02T12:13:13.877" v="2245" actId="1076"/>
          <ac:picMkLst>
            <pc:docMk/>
            <pc:sldMk cId="1902660364" sldId="257"/>
            <ac:picMk id="78" creationId="{FCD1BC95-713A-9E66-8B84-279EB17F38B1}"/>
          </ac:picMkLst>
        </pc:picChg>
        <pc:picChg chg="add mod ord">
          <ac:chgData name="Aminata DIAGNE" userId="1a5ab1e83d88e560" providerId="LiveId" clId="{859ACACD-A3CC-415E-8701-C4C40F2AD1C3}" dt="2026-07-02T19:10:23.048" v="2304" actId="1076"/>
          <ac:picMkLst>
            <pc:docMk/>
            <pc:sldMk cId="1902660364" sldId="257"/>
            <ac:picMk id="158" creationId="{0EB726F9-5AA2-BDC3-B825-CBD40F8FFE37}"/>
          </ac:picMkLst>
        </pc:picChg>
        <pc:picChg chg="add mod">
          <ac:chgData name="Aminata DIAGNE" userId="1a5ab1e83d88e560" providerId="LiveId" clId="{859ACACD-A3CC-415E-8701-C4C40F2AD1C3}" dt="2026-07-02T12:07:17.201" v="2221" actId="1076"/>
          <ac:picMkLst>
            <pc:docMk/>
            <pc:sldMk cId="1902660364" sldId="257"/>
            <ac:picMk id="159" creationId="{4A9B5779-FD8B-73DE-2262-862381BA1526}"/>
          </ac:picMkLst>
        </pc:picChg>
        <pc:cxnChg chg="add mod">
          <ac:chgData name="Aminata DIAGNE" userId="1a5ab1e83d88e560" providerId="LiveId" clId="{859ACACD-A3CC-415E-8701-C4C40F2AD1C3}" dt="2026-07-02T09:26:59.829" v="1944" actId="1076"/>
          <ac:cxnSpMkLst>
            <pc:docMk/>
            <pc:sldMk cId="1902660364" sldId="257"/>
            <ac:cxnSpMk id="54" creationId="{A92B4330-9D6A-F931-6722-B8BF7EA32EB3}"/>
          </ac:cxnSpMkLst>
        </pc:cxnChg>
        <pc:cxnChg chg="add mod ord">
          <ac:chgData name="Aminata DIAGNE" userId="1a5ab1e83d88e560" providerId="LiveId" clId="{859ACACD-A3CC-415E-8701-C4C40F2AD1C3}" dt="2026-07-02T09:30:29.310" v="1947" actId="1076"/>
          <ac:cxnSpMkLst>
            <pc:docMk/>
            <pc:sldMk cId="1902660364" sldId="257"/>
            <ac:cxnSpMk id="56" creationId="{C020D4C1-276C-72F6-DB08-F0C3C0878609}"/>
          </ac:cxnSpMkLst>
        </pc:cxnChg>
        <pc:cxnChg chg="add mod">
          <ac:chgData name="Aminata DIAGNE" userId="1a5ab1e83d88e560" providerId="LiveId" clId="{859ACACD-A3CC-415E-8701-C4C40F2AD1C3}" dt="2026-07-02T09:33:48.195" v="1957" actId="1076"/>
          <ac:cxnSpMkLst>
            <pc:docMk/>
            <pc:sldMk cId="1902660364" sldId="257"/>
            <ac:cxnSpMk id="57" creationId="{40A48671-2F50-251C-9787-4B3F7F3A46CE}"/>
          </ac:cxnSpMkLst>
        </pc:cxnChg>
        <pc:cxnChg chg="add mod ord">
          <ac:chgData name="Aminata DIAGNE" userId="1a5ab1e83d88e560" providerId="LiveId" clId="{859ACACD-A3CC-415E-8701-C4C40F2AD1C3}" dt="2026-07-02T09:34:04.334" v="1960" actId="1076"/>
          <ac:cxnSpMkLst>
            <pc:docMk/>
            <pc:sldMk cId="1902660364" sldId="257"/>
            <ac:cxnSpMk id="58" creationId="{A3D858C5-EF79-8603-AA61-F35F581C0FDF}"/>
          </ac:cxnSpMkLst>
        </pc:cxnChg>
      </pc:sldChg>
      <pc:sldMasterChg chg="setBg modSldLayout">
        <pc:chgData name="Aminata DIAGNE" userId="1a5ab1e83d88e560" providerId="LiveId" clId="{859ACACD-A3CC-415E-8701-C4C40F2AD1C3}" dt="2026-07-01T15:59:51.095" v="1018"/>
        <pc:sldMasterMkLst>
          <pc:docMk/>
          <pc:sldMasterMk cId="0" sldId="2147483648"/>
        </pc:sldMasterMkLst>
        <pc:sldLayoutChg chg="setBg">
          <pc:chgData name="Aminata DIAGNE" userId="1a5ab1e83d88e560" providerId="LiveId" clId="{859ACACD-A3CC-415E-8701-C4C40F2AD1C3}" dt="2026-07-01T15:59:51.095" v="1018"/>
          <pc:sldLayoutMkLst>
            <pc:docMk/>
            <pc:sldMasterMk cId="0" sldId="2147483648"/>
            <pc:sldLayoutMk cId="0" sldId="214748364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fr-BE" sz="2400" b="1" dirty="0">
                <a:solidFill>
                  <a:srgbClr val="1F4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Finalité de production (%)</a:t>
            </a:r>
          </a:p>
        </c:rich>
      </c:tx>
      <c:layout>
        <c:manualLayout>
          <c:xMode val="edge"/>
          <c:yMode val="edge"/>
          <c:x val="0.30115059866674398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3367096083887232"/>
          <c:y val="0.17522275981122729"/>
          <c:w val="0.34709522245080188"/>
          <c:h val="0.7046554159328526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Finalité de production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F4D2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00E7-4072-A3FD-FA43ADE0F232}"/>
              </c:ext>
            </c:extLst>
          </c:dPt>
          <c:dPt>
            <c:idx val="1"/>
            <c:bubble3D val="0"/>
            <c:spPr>
              <a:solidFill>
                <a:srgbClr val="B5532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00E7-4072-A3FD-FA43ADE0F232}"/>
              </c:ext>
            </c:extLst>
          </c:dPt>
          <c:dPt>
            <c:idx val="2"/>
            <c:bubble3D val="0"/>
            <c:spPr>
              <a:solidFill>
                <a:srgbClr val="D7E2D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00E7-4072-A3FD-FA43ADE0F232}"/>
              </c:ext>
            </c:extLst>
          </c:dPt>
          <c:dPt>
            <c:idx val="3"/>
            <c:bubble3D val="0"/>
            <c:spPr>
              <a:solidFill>
                <a:srgbClr val="E6CD9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00E7-4072-A3FD-FA43ADE0F232}"/>
              </c:ext>
            </c:extLst>
          </c:dPt>
          <c:dLbls>
            <c:dLbl>
              <c:idx val="0"/>
              <c:layout>
                <c:manualLayout>
                  <c:x val="8.8227763793119349E-2"/>
                  <c:y val="6.5132948142889212E-3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400" b="1" i="0" u="none" strike="noStrike">
                      <a:solidFill>
                        <a:schemeClr val="tx1"/>
                      </a:solidFill>
                      <a:latin typeface="Arial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E7-4072-A3FD-FA43ADE0F232}"/>
                </c:ext>
              </c:extLst>
            </c:dLbl>
            <c:dLbl>
              <c:idx val="1"/>
              <c:layout>
                <c:manualLayout>
                  <c:x val="-0.10106089307211852"/>
                  <c:y val="-5.9704512752690097E-17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400" b="1" i="0" u="none" strike="noStrike">
                      <a:solidFill>
                        <a:schemeClr val="tx1"/>
                      </a:solidFill>
                      <a:latin typeface="Arial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E7-4072-A3FD-FA43ADE0F232}"/>
                </c:ext>
              </c:extLst>
            </c:dLbl>
            <c:dLbl>
              <c:idx val="2"/>
              <c:layout>
                <c:manualLayout>
                  <c:x val="-6.2561505235121051E-2"/>
                  <c:y val="-0.11398265925005824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400" b="1" i="0" u="none" strike="noStrike">
                      <a:solidFill>
                        <a:schemeClr val="tx1"/>
                      </a:solidFill>
                      <a:latin typeface="Arial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E7-4072-A3FD-FA43ADE0F232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4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E7-4072-A3FD-FA43ADE0F23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Autoconsommation et vente</c:v>
                </c:pt>
                <c:pt idx="1">
                  <c:v>Autoconsommation</c:v>
                </c:pt>
                <c:pt idx="2">
                  <c:v>Vente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71</c:v>
                </c:pt>
                <c:pt idx="1">
                  <c:v>17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E7-4072-A3FD-FA43ADE0F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2000">
              <a:solidFill>
                <a:srgbClr val="2B2B28"/>
              </a:solidFill>
              <a:latin typeface="Cambria" panose="02040503050406030204" pitchFamily="18" charset="0"/>
              <a:ea typeface="Cambria" panose="02040503050406030204" pitchFamily="18" charset="0"/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401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16647-4FBA-6619-05D9-85661B410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94DA55-5508-1F1C-542C-E1D9A2864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2593C5-8644-7DC7-4F45-0BE6A1081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3D389-A5F5-1563-DC2C-4A737C14A9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7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8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1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5" Type="http://schemas.openxmlformats.org/officeDocument/2006/relationships/hyperlink" Target="mailto:aminata.diagne@uliege.be" TargetMode="External"/><Relationship Id="rId23" Type="http://schemas.openxmlformats.org/officeDocument/2006/relationships/hyperlink" Target="http://www.aphlis.net/" TargetMode="External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3DD0CF-330D-1171-639E-74CDA31DF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A3D858C5-EF79-8603-AA61-F35F581C0FDF}"/>
              </a:ext>
            </a:extLst>
          </p:cNvPr>
          <p:cNvCxnSpPr>
            <a:cxnSpLocks/>
          </p:cNvCxnSpPr>
          <p:nvPr/>
        </p:nvCxnSpPr>
        <p:spPr>
          <a:xfrm>
            <a:off x="15219695" y="25280575"/>
            <a:ext cx="0" cy="5129349"/>
          </a:xfrm>
          <a:prstGeom prst="line">
            <a:avLst/>
          </a:prstGeom>
          <a:ln w="19050" cap="flat" cmpd="sng" algn="ctr">
            <a:solidFill>
              <a:srgbClr val="1F4D2C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C020D4C1-276C-72F6-DB08-F0C3C0878609}"/>
              </a:ext>
            </a:extLst>
          </p:cNvPr>
          <p:cNvCxnSpPr>
            <a:cxnSpLocks/>
          </p:cNvCxnSpPr>
          <p:nvPr/>
        </p:nvCxnSpPr>
        <p:spPr>
          <a:xfrm>
            <a:off x="15186029" y="11922171"/>
            <a:ext cx="0" cy="5129349"/>
          </a:xfrm>
          <a:prstGeom prst="line">
            <a:avLst/>
          </a:prstGeom>
          <a:ln w="19050" cap="flat" cmpd="sng" algn="ctr">
            <a:solidFill>
              <a:srgbClr val="1F4D2C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Shape 0">
            <a:extLst>
              <a:ext uri="{FF2B5EF4-FFF2-40B4-BE49-F238E27FC236}">
                <a16:creationId xmlns:a16="http://schemas.microsoft.com/office/drawing/2014/main" id="{85684985-DEB0-A139-D01C-9BDE5752D86B}"/>
              </a:ext>
            </a:extLst>
          </p:cNvPr>
          <p:cNvSpPr/>
          <p:nvPr/>
        </p:nvSpPr>
        <p:spPr>
          <a:xfrm>
            <a:off x="-5979" y="-276212"/>
            <a:ext cx="30275784" cy="5212080"/>
          </a:xfrm>
          <a:prstGeom prst="rect">
            <a:avLst/>
          </a:prstGeom>
          <a:solidFill>
            <a:srgbClr val="1F4D2C"/>
          </a:solidFill>
          <a:ln/>
        </p:spPr>
        <p:txBody>
          <a:bodyPr/>
          <a:lstStyle/>
          <a:p>
            <a:endParaRPr lang="fr-BE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37E3B5D-EC66-4928-2473-9EBDE1E2F1B3}"/>
              </a:ext>
            </a:extLst>
          </p:cNvPr>
          <p:cNvSpPr/>
          <p:nvPr/>
        </p:nvSpPr>
        <p:spPr>
          <a:xfrm>
            <a:off x="103039" y="218925"/>
            <a:ext cx="27641175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Entomofaune ravageuse des stocks de </a:t>
            </a:r>
            <a:r>
              <a:rPr lang="en-US" sz="4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céréales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</a:t>
            </a:r>
            <a:r>
              <a:rPr lang="en-US" sz="4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légumineuses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au </a:t>
            </a:r>
            <a:r>
              <a:rPr lang="en-US" sz="4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centre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du Sénégal :</a:t>
            </a:r>
          </a:p>
          <a:p>
            <a:pPr marL="0" indent="0" algn="l">
              <a:lnSpc>
                <a:spcPct val="108000"/>
              </a:lnSpc>
              <a:buNone/>
            </a:pPr>
            <a:endParaRPr lang="en-US" sz="9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l">
              <a:lnSpc>
                <a:spcPct val="108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sur la sécurité alimentaire des ménages </a:t>
            </a:r>
            <a:r>
              <a:rPr lang="en-US" sz="4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ruraux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7769B1A-F246-3F29-B8EF-E5DF94D5FE8C}"/>
              </a:ext>
            </a:extLst>
          </p:cNvPr>
          <p:cNvSpPr/>
          <p:nvPr/>
        </p:nvSpPr>
        <p:spPr>
          <a:xfrm>
            <a:off x="117702" y="1929689"/>
            <a:ext cx="29038201" cy="100522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900" b="1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DIAGNE Aminata</a:t>
            </a:r>
            <a:r>
              <a:rPr lang="en-US" sz="2900" baseline="300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1,2* </a:t>
            </a:r>
            <a:r>
              <a:rPr lang="en-US" sz="29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GUEYE Momar Talla</a:t>
            </a:r>
            <a:r>
              <a:rPr lang="fr-FR" sz="3200" baseline="30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US" sz="29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• DIOP Serigne Mbacké</a:t>
            </a:r>
            <a:r>
              <a:rPr lang="fr-FR" sz="3200" baseline="30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US" sz="29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• GENVA Manon</a:t>
            </a:r>
            <a:r>
              <a:rPr lang="en-US" sz="2900" baseline="300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sz="29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• FAUCONNIER Marie-Laure</a:t>
            </a:r>
            <a:r>
              <a:rPr lang="en-US" sz="2900" baseline="300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sz="29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• BA Amadou Sidy Aly</a:t>
            </a:r>
            <a:r>
              <a:rPr lang="en-US" sz="2900" baseline="300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 </a:t>
            </a:r>
            <a:r>
              <a:rPr lang="en-US" sz="29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DOGOT Thomas</a:t>
            </a:r>
            <a:r>
              <a:rPr lang="en-US" sz="2900" baseline="300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</a:t>
            </a:r>
            <a:r>
              <a:rPr lang="en-US" sz="2900" dirty="0">
                <a:solidFill>
                  <a:srgbClr val="F4E6C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2900" baseline="30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4FB1A8D-5059-64B4-E230-2EB652CB403E}"/>
              </a:ext>
            </a:extLst>
          </p:cNvPr>
          <p:cNvSpPr/>
          <p:nvPr/>
        </p:nvSpPr>
        <p:spPr>
          <a:xfrm>
            <a:off x="140165" y="2982154"/>
            <a:ext cx="24606504" cy="16327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3500"/>
              </a:lnSpc>
              <a:buNone/>
            </a:pPr>
            <a:r>
              <a:rPr lang="en-US" sz="2400" baseline="300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24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Laboratoire </a:t>
            </a:r>
            <a:r>
              <a:rPr lang="en-US" sz="2400" dirty="0" err="1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d’Économie</a:t>
            </a:r>
            <a:r>
              <a:rPr lang="en-US" sz="24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de Développement Rural, Gembloux </a:t>
            </a:r>
            <a:r>
              <a:rPr lang="en-US" sz="2400" dirty="0" err="1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Agro</a:t>
            </a:r>
            <a:r>
              <a:rPr lang="en-US" sz="24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-Bio Tech, Université de Liège, Passage des </a:t>
            </a:r>
            <a:r>
              <a:rPr lang="en-US" sz="2400" dirty="0" err="1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Déportés</a:t>
            </a:r>
            <a:r>
              <a:rPr lang="en-US" sz="24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2, 5030 Gembloux, Belgique</a:t>
            </a:r>
          </a:p>
          <a:p>
            <a:pPr marL="0" indent="0" algn="just">
              <a:lnSpc>
                <a:spcPts val="3500"/>
              </a:lnSpc>
              <a:buNone/>
            </a:pPr>
            <a:r>
              <a:rPr lang="en-US" sz="2400" baseline="300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24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Laboratoire Saint-Louis Études et Recherche en Sciences de Gestion (SERGe), Université Gaston Berger, BP 234, Saint-Louis, Sénégal</a:t>
            </a:r>
          </a:p>
          <a:p>
            <a:pPr marL="0" indent="0" algn="just">
              <a:buNone/>
            </a:pPr>
            <a:r>
              <a:rPr kumimoji="0" lang="fr-FR" sz="2400" i="0" u="none" strike="noStrike" kern="1200" cap="none" spc="0" normalizeH="0" baseline="30000" noProof="0" dirty="0">
                <a:ln>
                  <a:noFill/>
                </a:ln>
                <a:solidFill>
                  <a:srgbClr val="EEF3EC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EEF3EC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Laboratoire des Analyses Phytosanitaires, Institut de Technologie Alimentaire, Dakar, BP 2765</a:t>
            </a:r>
          </a:p>
          <a:p>
            <a:pPr algn="just">
              <a:lnSpc>
                <a:spcPts val="3500"/>
              </a:lnSpc>
            </a:pPr>
            <a:r>
              <a:rPr lang="fr-FR" sz="2400" baseline="300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fr-FR" sz="2400" dirty="0">
                <a:solidFill>
                  <a:srgbClr val="EEF3E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Laboratoire de Chimie des Molécules Naturelles, Gembloux Agro-Bio Tech, Passages des Déportés 2, 5030 Gembloux, Belgique</a:t>
            </a:r>
            <a:endParaRPr lang="en-US" sz="2400" dirty="0">
              <a:solidFill>
                <a:srgbClr val="EEF3E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1F0B0AB-62C7-6484-5999-F23B005C252D}"/>
              </a:ext>
            </a:extLst>
          </p:cNvPr>
          <p:cNvGrpSpPr/>
          <p:nvPr/>
        </p:nvGrpSpPr>
        <p:grpSpPr>
          <a:xfrm>
            <a:off x="26991413" y="305175"/>
            <a:ext cx="3071972" cy="3964923"/>
            <a:chOff x="26121982" y="566967"/>
            <a:chExt cx="3987669" cy="3760013"/>
          </a:xfrm>
        </p:grpSpPr>
        <p:sp>
          <p:nvSpPr>
            <p:cNvPr id="6" name="Shape 4">
              <a:extLst>
                <a:ext uri="{FF2B5EF4-FFF2-40B4-BE49-F238E27FC236}">
                  <a16:creationId xmlns:a16="http://schemas.microsoft.com/office/drawing/2014/main" id="{331E5100-105D-C8E6-5BE4-FC02D2136502}"/>
                </a:ext>
              </a:extLst>
            </p:cNvPr>
            <p:cNvSpPr/>
            <p:nvPr/>
          </p:nvSpPr>
          <p:spPr>
            <a:xfrm>
              <a:off x="26121982" y="566967"/>
              <a:ext cx="3987669" cy="3760013"/>
            </a:xfrm>
            <a:prstGeom prst="roundRect">
              <a:avLst>
                <a:gd name="adj" fmla="val 2000"/>
              </a:avLst>
            </a:prstGeom>
            <a:solidFill>
              <a:srgbClr val="163A20"/>
            </a:solidFill>
            <a:ln/>
          </p:spPr>
          <p:txBody>
            <a:bodyPr/>
            <a:lstStyle/>
            <a:p>
              <a:endParaRPr lang="fr-BE"/>
            </a:p>
          </p:txBody>
        </p:sp>
        <p:pic>
          <p:nvPicPr>
            <p:cNvPr id="10" name="Image 9" descr="Une image contenant texte, logo, Police, conceptionDescription générée automatiquement">
              <a:extLst>
                <a:ext uri="{FF2B5EF4-FFF2-40B4-BE49-F238E27FC236}">
                  <a16:creationId xmlns:a16="http://schemas.microsoft.com/office/drawing/2014/main" id="{A9DB7797-E982-B716-956F-E882B21DFFBD}"/>
                </a:ext>
              </a:extLst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8225335" y="1035845"/>
              <a:ext cx="1647209" cy="1082990"/>
            </a:xfrm>
            <a:prstGeom prst="rect">
              <a:avLst/>
            </a:prstGeom>
            <a:noFill/>
            <a:ln>
              <a:noFill/>
              <a:prstDash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21A1186-AEDE-A2A3-5699-80A4F49D9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321934" y="1035845"/>
              <a:ext cx="1649110" cy="108299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2C3EE35-42DC-EE50-60EE-9C4A2ADA19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40495"/>
            <a:stretch/>
          </p:blipFill>
          <p:spPr bwMode="auto">
            <a:xfrm>
              <a:off x="26255681" y="2788651"/>
              <a:ext cx="1781617" cy="108299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93EAFA6-2405-25BC-CADD-3FEBF3BFC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23434" y="2788651"/>
              <a:ext cx="1649110" cy="1082990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40887732-242F-0D10-C56A-067D84D5F856}"/>
              </a:ext>
            </a:extLst>
          </p:cNvPr>
          <p:cNvGrpSpPr/>
          <p:nvPr/>
        </p:nvGrpSpPr>
        <p:grpSpPr>
          <a:xfrm>
            <a:off x="550282" y="5264741"/>
            <a:ext cx="14367933" cy="9602340"/>
            <a:chOff x="351510" y="5679149"/>
            <a:chExt cx="14367933" cy="96023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9D12D382-7395-6F00-7C3F-BF577E2F6C40}"/>
                </a:ext>
              </a:extLst>
            </p:cNvPr>
            <p:cNvGrpSpPr/>
            <p:nvPr/>
          </p:nvGrpSpPr>
          <p:grpSpPr>
            <a:xfrm>
              <a:off x="351510" y="5679149"/>
              <a:ext cx="13345893" cy="9531114"/>
              <a:chOff x="548640" y="5812219"/>
              <a:chExt cx="12973262" cy="11448829"/>
            </a:xfrm>
          </p:grpSpPr>
          <p:sp>
            <p:nvSpPr>
              <p:cNvPr id="27" name="Rectangle : avec coins arrondis en haut 26">
                <a:extLst>
                  <a:ext uri="{FF2B5EF4-FFF2-40B4-BE49-F238E27FC236}">
                    <a16:creationId xmlns:a16="http://schemas.microsoft.com/office/drawing/2014/main" id="{1D11BD65-02C5-6A0A-5376-C396E249C428}"/>
                  </a:ext>
                </a:extLst>
              </p:cNvPr>
              <p:cNvSpPr/>
              <p:nvPr/>
            </p:nvSpPr>
            <p:spPr>
              <a:xfrm>
                <a:off x="552250" y="5812219"/>
                <a:ext cx="12969652" cy="1606378"/>
              </a:xfrm>
              <a:prstGeom prst="round2SameRect">
                <a:avLst/>
              </a:prstGeom>
              <a:solidFill>
                <a:srgbClr val="F4E6C8"/>
              </a:solidFill>
              <a:ln w="31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8F87E9A-DBA2-FADF-DB4F-EDCEB740588B}"/>
                  </a:ext>
                </a:extLst>
              </p:cNvPr>
              <p:cNvSpPr/>
              <p:nvPr/>
            </p:nvSpPr>
            <p:spPr>
              <a:xfrm>
                <a:off x="548640" y="7604844"/>
                <a:ext cx="12969652" cy="9656204"/>
              </a:xfrm>
              <a:prstGeom prst="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US" sz="3600" dirty="0">
                  <a:solidFill>
                    <a:srgbClr val="2B2B28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7247FC9-05FD-5B11-6E18-C64550A27D24}"/>
                </a:ext>
              </a:extLst>
            </p:cNvPr>
            <p:cNvGrpSpPr/>
            <p:nvPr/>
          </p:nvGrpSpPr>
          <p:grpSpPr>
            <a:xfrm>
              <a:off x="577382" y="5997386"/>
              <a:ext cx="14142061" cy="794870"/>
              <a:chOff x="867314" y="6353597"/>
              <a:chExt cx="14142061" cy="794870"/>
            </a:xfrm>
          </p:grpSpPr>
          <p:sp>
            <p:nvSpPr>
              <p:cNvPr id="30" name="Shape 7">
                <a:extLst>
                  <a:ext uri="{FF2B5EF4-FFF2-40B4-BE49-F238E27FC236}">
                    <a16:creationId xmlns:a16="http://schemas.microsoft.com/office/drawing/2014/main" id="{4416A92F-A571-7924-5846-B16EAB48249A}"/>
                  </a:ext>
                </a:extLst>
              </p:cNvPr>
              <p:cNvSpPr/>
              <p:nvPr/>
            </p:nvSpPr>
            <p:spPr>
              <a:xfrm>
                <a:off x="867314" y="6353597"/>
                <a:ext cx="854311" cy="786384"/>
              </a:xfrm>
              <a:prstGeom prst="roundRect">
                <a:avLst/>
              </a:prstGeom>
              <a:solidFill>
                <a:srgbClr val="FBF5E9"/>
              </a:solidFill>
              <a:ln>
                <a:noFill/>
              </a:ln>
            </p:spPr>
            <p:txBody>
              <a:bodyPr/>
              <a:lstStyle/>
              <a:p>
                <a:endParaRPr lang="fr-BE"/>
              </a:p>
            </p:txBody>
          </p:sp>
          <p:pic>
            <p:nvPicPr>
              <p:cNvPr id="31" name="Image 1" descr="preencoded.png">
                <a:extLst>
                  <a:ext uri="{FF2B5EF4-FFF2-40B4-BE49-F238E27FC236}">
                    <a16:creationId xmlns:a16="http://schemas.microsoft.com/office/drawing/2014/main" id="{C961FC30-E232-91FB-E346-6C5DB146E5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1679" y="6413188"/>
                <a:ext cx="608610" cy="60861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2" name="Text 8">
                <a:extLst>
                  <a:ext uri="{FF2B5EF4-FFF2-40B4-BE49-F238E27FC236}">
                    <a16:creationId xmlns:a16="http://schemas.microsoft.com/office/drawing/2014/main" id="{00D48F71-5212-192A-5978-719A4B124381}"/>
                  </a:ext>
                </a:extLst>
              </p:cNvPr>
              <p:cNvSpPr/>
              <p:nvPr/>
            </p:nvSpPr>
            <p:spPr>
              <a:xfrm>
                <a:off x="1974603" y="6362083"/>
                <a:ext cx="13034772" cy="7863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4400" b="1" dirty="0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Contexte &amp; problématique</a:t>
                </a:r>
                <a:endParaRPr lang="en-US" sz="4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F8333D9C-1401-507D-7E80-B157DE5E8797}"/>
                </a:ext>
              </a:extLst>
            </p:cNvPr>
            <p:cNvSpPr txBox="1"/>
            <p:nvPr/>
          </p:nvSpPr>
          <p:spPr>
            <a:xfrm>
              <a:off x="521038" y="6981909"/>
              <a:ext cx="12977852" cy="82995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fr-FR" sz="3600" dirty="0"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Au Sénégal, le mil, l’arachide, le maïs et le niébé constituent la base de l’alimentation et une source de revenus pour les ménages ruraux. Pourtant, la production seule ne suffit pas à garantir </a:t>
              </a:r>
              <a:r>
                <a:rPr lang="fr-FR" sz="3600" b="1" dirty="0">
                  <a:solidFill>
                    <a:srgbClr val="1F4D2C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la sécurité alimentaire</a:t>
              </a:r>
              <a:r>
                <a:rPr lang="fr-FR" sz="3600" dirty="0"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. Les pertes post-récolte, pouvant atteindre </a:t>
              </a:r>
              <a:r>
                <a:rPr lang="fr-FR" sz="3600" b="1" dirty="0">
                  <a:solidFill>
                    <a:srgbClr val="1F4D2C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70 % selon les cultures </a:t>
              </a:r>
              <a:r>
                <a:rPr lang="fr-FR" sz="3600" dirty="0"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et les conditions de stockage, réduisent fortement les disponibilités alimentaires. Parmi leurs principales causes </a:t>
              </a:r>
              <a:r>
                <a:rPr lang="fr-FR" sz="3600" b="1" dirty="0">
                  <a:solidFill>
                    <a:srgbClr val="1F4D2C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figurent les insectes ravageurs des stocks</a:t>
              </a:r>
              <a:r>
                <a:rPr lang="fr-FR" sz="3600" dirty="0"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, qui détériorent la qualité nutritionnelle et la valeur marchande des récoltes, compromettant ainsi la sécurité alimentaire et les moyens de subsistance des populations rurales.</a:t>
              </a:r>
              <a:endParaRPr lang="en-US" sz="3600" dirty="0">
                <a:solidFill>
                  <a:srgbClr val="2B2B28"/>
                </a:solidFill>
                <a:latin typeface="Cambria" panose="02040503050406030204" pitchFamily="18" charset="0"/>
                <a:ea typeface="Cambria" panose="02040503050406030204" pitchFamily="18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DD12706-497C-2F23-F9EA-4E9286693E5E}"/>
              </a:ext>
            </a:extLst>
          </p:cNvPr>
          <p:cNvGrpSpPr/>
          <p:nvPr/>
        </p:nvGrpSpPr>
        <p:grpSpPr>
          <a:xfrm>
            <a:off x="547511" y="15684102"/>
            <a:ext cx="14182895" cy="8560078"/>
            <a:chOff x="351510" y="5788523"/>
            <a:chExt cx="14182895" cy="837157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4C8EA71C-B3FC-1CE4-4D80-E7FDCAD965D8}"/>
                </a:ext>
              </a:extLst>
            </p:cNvPr>
            <p:cNvGrpSpPr/>
            <p:nvPr/>
          </p:nvGrpSpPr>
          <p:grpSpPr>
            <a:xfrm>
              <a:off x="351510" y="5788523"/>
              <a:ext cx="13342179" cy="8371570"/>
              <a:chOff x="548640" y="5943600"/>
              <a:chExt cx="12969652" cy="10055978"/>
            </a:xfrm>
          </p:grpSpPr>
          <p:sp>
            <p:nvSpPr>
              <p:cNvPr id="44" name="Rectangle : avec coins arrondis en haut 43">
                <a:extLst>
                  <a:ext uri="{FF2B5EF4-FFF2-40B4-BE49-F238E27FC236}">
                    <a16:creationId xmlns:a16="http://schemas.microsoft.com/office/drawing/2014/main" id="{A0089FD0-C9A3-D5BD-0738-CF651003D5EB}"/>
                  </a:ext>
                </a:extLst>
              </p:cNvPr>
              <p:cNvSpPr/>
              <p:nvPr/>
            </p:nvSpPr>
            <p:spPr>
              <a:xfrm>
                <a:off x="548640" y="5943600"/>
                <a:ext cx="12969652" cy="1606378"/>
              </a:xfrm>
              <a:prstGeom prst="round2SameRect">
                <a:avLst/>
              </a:prstGeom>
              <a:solidFill>
                <a:srgbClr val="F4E6C8"/>
              </a:solidFill>
              <a:ln w="3175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79CCC06-7188-6BE6-BEBE-327705FB5BF5}"/>
                  </a:ext>
                </a:extLst>
              </p:cNvPr>
              <p:cNvSpPr/>
              <p:nvPr/>
            </p:nvSpPr>
            <p:spPr>
              <a:xfrm>
                <a:off x="548640" y="7604843"/>
                <a:ext cx="12969652" cy="8394735"/>
              </a:xfrm>
              <a:prstGeom prst="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US" sz="3600" dirty="0">
                  <a:solidFill>
                    <a:srgbClr val="2B2B28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158FA54B-EF6A-DC20-9A1F-1EA3EBE3A491}"/>
                </a:ext>
              </a:extLst>
            </p:cNvPr>
            <p:cNvGrpSpPr/>
            <p:nvPr/>
          </p:nvGrpSpPr>
          <p:grpSpPr>
            <a:xfrm>
              <a:off x="577382" y="6063983"/>
              <a:ext cx="13957023" cy="824605"/>
              <a:chOff x="867314" y="6420194"/>
              <a:chExt cx="13957023" cy="824605"/>
            </a:xfrm>
          </p:grpSpPr>
          <p:sp>
            <p:nvSpPr>
              <p:cNvPr id="41" name="Shape 7">
                <a:extLst>
                  <a:ext uri="{FF2B5EF4-FFF2-40B4-BE49-F238E27FC236}">
                    <a16:creationId xmlns:a16="http://schemas.microsoft.com/office/drawing/2014/main" id="{F556E8B6-582D-75F6-EB8F-F37A7FF30419}"/>
                  </a:ext>
                </a:extLst>
              </p:cNvPr>
              <p:cNvSpPr/>
              <p:nvPr/>
            </p:nvSpPr>
            <p:spPr>
              <a:xfrm>
                <a:off x="867314" y="6420194"/>
                <a:ext cx="854311" cy="786384"/>
              </a:xfrm>
              <a:prstGeom prst="roundRect">
                <a:avLst/>
              </a:prstGeom>
              <a:solidFill>
                <a:srgbClr val="FBF5E9"/>
              </a:solidFill>
              <a:ln>
                <a:noFill/>
              </a:ln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43" name="Text 8">
                <a:extLst>
                  <a:ext uri="{FF2B5EF4-FFF2-40B4-BE49-F238E27FC236}">
                    <a16:creationId xmlns:a16="http://schemas.microsoft.com/office/drawing/2014/main" id="{5118F047-CE01-3709-7EC0-D4DEC5DA0910}"/>
                  </a:ext>
                </a:extLst>
              </p:cNvPr>
              <p:cNvSpPr/>
              <p:nvPr/>
            </p:nvSpPr>
            <p:spPr>
              <a:xfrm>
                <a:off x="1789565" y="6458415"/>
                <a:ext cx="13034772" cy="7863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4400" b="1" dirty="0" err="1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Objectifs</a:t>
                </a:r>
                <a:r>
                  <a:rPr lang="en-US" sz="4400" b="1" dirty="0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de </a:t>
                </a:r>
                <a:r>
                  <a:rPr lang="en-US" sz="4400" b="1" dirty="0" err="1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l’étude</a:t>
                </a:r>
                <a:endParaRPr lang="en-US" sz="4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9ACC3787-B87B-0FBB-4593-265B643E5DC6}"/>
                </a:ext>
              </a:extLst>
            </p:cNvPr>
            <p:cNvSpPr txBox="1"/>
            <p:nvPr/>
          </p:nvSpPr>
          <p:spPr>
            <a:xfrm>
              <a:off x="510021" y="7500170"/>
              <a:ext cx="12977852" cy="65052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457200" indent="-457200" algn="just">
                <a:lnSpc>
                  <a:spcPct val="150000"/>
                </a:lnSpc>
                <a:buClr>
                  <a:srgbClr val="1F4D2C"/>
                </a:buClr>
                <a:buSzPct val="130000"/>
                <a:buFont typeface="Wingdings" panose="05000000000000000000" pitchFamily="2" charset="2"/>
                <a:buChar char="§"/>
              </a:pPr>
              <a:r>
                <a:rPr lang="fr-BE" sz="3600" dirty="0"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Caractériser les pratiques de stockage et les conditions de conservation des céréales et légumineuses dans les ménages ruraux du centre du Sénégal. </a:t>
              </a:r>
            </a:p>
            <a:p>
              <a:pPr marL="457200" indent="-457200" algn="just">
                <a:lnSpc>
                  <a:spcPct val="150000"/>
                </a:lnSpc>
                <a:buClr>
                  <a:srgbClr val="1F4D2C"/>
                </a:buClr>
                <a:buSzPct val="130000"/>
                <a:buFont typeface="Wingdings" panose="05000000000000000000" pitchFamily="2" charset="2"/>
                <a:buChar char="§"/>
              </a:pPr>
              <a:r>
                <a:rPr lang="fr-BE" sz="3600" dirty="0"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Évaluer l'ampleur des pertes post-récolte attribuées aux insectes ravageurs de stocks selon les cultures.</a:t>
              </a:r>
            </a:p>
            <a:p>
              <a:pPr marL="457200" indent="-457200" algn="just">
                <a:lnSpc>
                  <a:spcPct val="150000"/>
                </a:lnSpc>
                <a:buClr>
                  <a:srgbClr val="1F4D2C"/>
                </a:buClr>
                <a:buSzPct val="130000"/>
                <a:buFont typeface="Wingdings" panose="05000000000000000000" pitchFamily="2" charset="2"/>
                <a:buChar char="§"/>
              </a:pPr>
              <a:r>
                <a:rPr lang="fr-BE" sz="3600" dirty="0"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Analyser les liens entre les conditions de stockage, les infestations par les insectes et la sécurité alimentaire des ménages.</a:t>
              </a:r>
              <a:endParaRPr lang="en-US" sz="3600" dirty="0">
                <a:solidFill>
                  <a:srgbClr val="2B2B28"/>
                </a:solidFill>
                <a:latin typeface="Cambria" panose="02040503050406030204" pitchFamily="18" charset="0"/>
                <a:ea typeface="Cambria" panose="02040503050406030204" pitchFamily="18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46" name="Image 2" descr="preencoded.png">
            <a:extLst>
              <a:ext uri="{FF2B5EF4-FFF2-40B4-BE49-F238E27FC236}">
                <a16:creationId xmlns:a16="http://schemas.microsoft.com/office/drawing/2014/main" id="{65B7E735-761F-2FF4-E756-813792AE4F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859" y="16056219"/>
            <a:ext cx="558671" cy="558671"/>
          </a:xfrm>
          <a:prstGeom prst="rect">
            <a:avLst/>
          </a:prstGeom>
        </p:spPr>
      </p:pic>
      <p:pic>
        <p:nvPicPr>
          <p:cNvPr id="47" name="Picture 24">
            <a:extLst>
              <a:ext uri="{FF2B5EF4-FFF2-40B4-BE49-F238E27FC236}">
                <a16:creationId xmlns:a16="http://schemas.microsoft.com/office/drawing/2014/main" id="{B4D31C08-8DD2-6A52-1353-0F20AE059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/>
          <a:srcRect l="36145" r="26183"/>
          <a:stretch>
            <a:fillRect/>
          </a:stretch>
        </p:blipFill>
        <p:spPr bwMode="auto">
          <a:xfrm>
            <a:off x="14487679" y="16048858"/>
            <a:ext cx="1838509" cy="224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7AC2498F-6879-CA4C-491F-E9F2041CED3A}"/>
              </a:ext>
            </a:extLst>
          </p:cNvPr>
          <p:cNvSpPr txBox="1"/>
          <p:nvPr/>
        </p:nvSpPr>
        <p:spPr>
          <a:xfrm>
            <a:off x="13939744" y="17729027"/>
            <a:ext cx="30658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1764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Tribolium</a:t>
            </a:r>
            <a:r>
              <a:rPr kumimoji="0" lang="fr-BE" sz="2000" b="0" i="1" u="none" strike="noStrike" kern="1200" cap="none" spc="0" normalizeH="0" baseline="0" noProof="0" dirty="0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BE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castaneum</a:t>
            </a:r>
            <a:endParaRPr kumimoji="0" lang="fr-BE" sz="2000" b="0" i="1" u="none" strike="noStrike" kern="1200" cap="none" spc="0" normalizeH="0" baseline="0" noProof="0" dirty="0">
              <a:ln>
                <a:noFill/>
              </a:ln>
              <a:solidFill>
                <a:srgbClr val="1F4D2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9" name="Picture 26">
            <a:extLst>
              <a:ext uri="{FF2B5EF4-FFF2-40B4-BE49-F238E27FC236}">
                <a16:creationId xmlns:a16="http://schemas.microsoft.com/office/drawing/2014/main" id="{8A1E78E1-AC6A-26C2-09A2-31FF5F973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3026" t="2750" r="5962" b="2896"/>
          <a:stretch>
            <a:fillRect/>
          </a:stretch>
        </p:blipFill>
        <p:spPr bwMode="auto">
          <a:xfrm>
            <a:off x="14227364" y="9678584"/>
            <a:ext cx="1820483" cy="179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269627C8-7BFF-3C8F-4C7F-2052C6398E58}"/>
              </a:ext>
            </a:extLst>
          </p:cNvPr>
          <p:cNvSpPr txBox="1"/>
          <p:nvPr/>
        </p:nvSpPr>
        <p:spPr>
          <a:xfrm>
            <a:off x="14062656" y="11359705"/>
            <a:ext cx="26668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1764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Sitophilus</a:t>
            </a:r>
            <a:r>
              <a:rPr kumimoji="0" lang="fr-BE" sz="2000" b="0" i="1" u="none" strike="noStrike" kern="1200" cap="none" spc="0" normalizeH="0" baseline="0" noProof="0" dirty="0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BE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zeamais</a:t>
            </a:r>
            <a:r>
              <a:rPr kumimoji="0" lang="fr-BE" sz="2000" b="0" i="1" u="none" strike="noStrike" kern="1200" cap="none" spc="0" normalizeH="0" baseline="0" noProof="0" dirty="0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pic>
        <p:nvPicPr>
          <p:cNvPr id="51" name="Picture 22">
            <a:extLst>
              <a:ext uri="{FF2B5EF4-FFF2-40B4-BE49-F238E27FC236}">
                <a16:creationId xmlns:a16="http://schemas.microsoft.com/office/drawing/2014/main" id="{334ABA7F-9DB3-DA13-C3C3-E3FF26129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14515815" y="22604486"/>
            <a:ext cx="1407759" cy="215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3C4E233C-6208-6654-7DC1-EFF4BE82B32E}"/>
              </a:ext>
            </a:extLst>
          </p:cNvPr>
          <p:cNvSpPr txBox="1"/>
          <p:nvPr/>
        </p:nvSpPr>
        <p:spPr>
          <a:xfrm>
            <a:off x="13411898" y="24602475"/>
            <a:ext cx="45053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1764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Callosobruchus</a:t>
            </a:r>
            <a:r>
              <a:rPr kumimoji="0" lang="fr-BE" sz="2000" b="0" i="1" u="none" strike="noStrike" kern="1200" cap="none" spc="0" normalizeH="0" baseline="0" noProof="0" dirty="0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maculatus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A92B4330-9D6A-F931-6722-B8BF7EA32EB3}"/>
              </a:ext>
            </a:extLst>
          </p:cNvPr>
          <p:cNvCxnSpPr>
            <a:cxnSpLocks/>
          </p:cNvCxnSpPr>
          <p:nvPr/>
        </p:nvCxnSpPr>
        <p:spPr>
          <a:xfrm>
            <a:off x="15131913" y="4653380"/>
            <a:ext cx="0" cy="5129349"/>
          </a:xfrm>
          <a:prstGeom prst="line">
            <a:avLst/>
          </a:prstGeom>
          <a:ln w="19050" cap="flat" cmpd="sng" algn="ctr">
            <a:solidFill>
              <a:srgbClr val="1F4D2C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40A48671-2F50-251C-9787-4B3F7F3A46CE}"/>
              </a:ext>
            </a:extLst>
          </p:cNvPr>
          <p:cNvCxnSpPr>
            <a:cxnSpLocks/>
          </p:cNvCxnSpPr>
          <p:nvPr/>
        </p:nvCxnSpPr>
        <p:spPr>
          <a:xfrm>
            <a:off x="15219695" y="18250902"/>
            <a:ext cx="0" cy="5129349"/>
          </a:xfrm>
          <a:prstGeom prst="line">
            <a:avLst/>
          </a:prstGeom>
          <a:ln w="19050" cap="flat" cmpd="sng" algn="ctr">
            <a:solidFill>
              <a:srgbClr val="1F4D2C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13DD96D4-44DC-F3B7-B4CE-453BDB1A5B86}"/>
              </a:ext>
            </a:extLst>
          </p:cNvPr>
          <p:cNvSpPr txBox="1"/>
          <p:nvPr/>
        </p:nvSpPr>
        <p:spPr>
          <a:xfrm>
            <a:off x="14138838" y="31848932"/>
            <a:ext cx="24587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1764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Caryedon</a:t>
            </a:r>
            <a:r>
              <a:rPr kumimoji="0" lang="fr-BE" sz="2000" b="0" i="1" u="none" strike="noStrike" kern="1200" cap="none" spc="0" normalizeH="0" baseline="0" noProof="0" dirty="0">
                <a:ln>
                  <a:noFill/>
                </a:ln>
                <a:solidFill>
                  <a:srgbClr val="1F4D2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serratus</a:t>
            </a:r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8932ECB5-80F2-E5CF-8888-689A4F123A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14114742" y="29279556"/>
            <a:ext cx="2182368" cy="2691537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3BAF3B0C-7A5B-F1DD-5ED9-A4B36D9117E1}"/>
              </a:ext>
            </a:extLst>
          </p:cNvPr>
          <p:cNvGrpSpPr/>
          <p:nvPr/>
        </p:nvGrpSpPr>
        <p:grpSpPr>
          <a:xfrm>
            <a:off x="553996" y="25193663"/>
            <a:ext cx="14176410" cy="6978611"/>
            <a:chOff x="351510" y="5788523"/>
            <a:chExt cx="14176410" cy="872451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B38809C0-5443-5FEC-A95F-61218D812C1E}"/>
                </a:ext>
              </a:extLst>
            </p:cNvPr>
            <p:cNvGrpSpPr/>
            <p:nvPr/>
          </p:nvGrpSpPr>
          <p:grpSpPr>
            <a:xfrm>
              <a:off x="351510" y="5788523"/>
              <a:ext cx="13342179" cy="8724512"/>
              <a:chOff x="548640" y="5943600"/>
              <a:chExt cx="12969652" cy="10479934"/>
            </a:xfrm>
          </p:grpSpPr>
          <p:sp>
            <p:nvSpPr>
              <p:cNvPr id="68" name="Rectangle : avec coins arrondis en haut 67">
                <a:extLst>
                  <a:ext uri="{FF2B5EF4-FFF2-40B4-BE49-F238E27FC236}">
                    <a16:creationId xmlns:a16="http://schemas.microsoft.com/office/drawing/2014/main" id="{1F9031E7-CE08-A79B-5D86-3B4C88BA4D23}"/>
                  </a:ext>
                </a:extLst>
              </p:cNvPr>
              <p:cNvSpPr/>
              <p:nvPr/>
            </p:nvSpPr>
            <p:spPr>
              <a:xfrm>
                <a:off x="548640" y="5943600"/>
                <a:ext cx="12969652" cy="1606378"/>
              </a:xfrm>
              <a:prstGeom prst="round2SameRect">
                <a:avLst/>
              </a:prstGeom>
              <a:solidFill>
                <a:srgbClr val="F4E6C8"/>
              </a:soli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dirty="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67BE158-724F-F43F-43BC-F7186669D6C8}"/>
                  </a:ext>
                </a:extLst>
              </p:cNvPr>
              <p:cNvSpPr/>
              <p:nvPr/>
            </p:nvSpPr>
            <p:spPr>
              <a:xfrm>
                <a:off x="548640" y="7604842"/>
                <a:ext cx="12969652" cy="8818692"/>
              </a:xfrm>
              <a:prstGeom prst="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US" sz="3600" dirty="0">
                  <a:solidFill>
                    <a:srgbClr val="2B2B28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030AF27A-39EB-9EEE-4F8D-F8D0DB87C0FD}"/>
                </a:ext>
              </a:extLst>
            </p:cNvPr>
            <p:cNvGrpSpPr/>
            <p:nvPr/>
          </p:nvGrpSpPr>
          <p:grpSpPr>
            <a:xfrm>
              <a:off x="577382" y="6021533"/>
              <a:ext cx="13950538" cy="828834"/>
              <a:chOff x="867314" y="6377744"/>
              <a:chExt cx="13950538" cy="828834"/>
            </a:xfrm>
          </p:grpSpPr>
          <p:sp>
            <p:nvSpPr>
              <p:cNvPr id="66" name="Shape 7">
                <a:extLst>
                  <a:ext uri="{FF2B5EF4-FFF2-40B4-BE49-F238E27FC236}">
                    <a16:creationId xmlns:a16="http://schemas.microsoft.com/office/drawing/2014/main" id="{4086F236-8881-7433-F3FD-C342FEAEB5A5}"/>
                  </a:ext>
                </a:extLst>
              </p:cNvPr>
              <p:cNvSpPr/>
              <p:nvPr/>
            </p:nvSpPr>
            <p:spPr>
              <a:xfrm>
                <a:off x="867314" y="6377744"/>
                <a:ext cx="854311" cy="828834"/>
              </a:xfrm>
              <a:prstGeom prst="roundRect">
                <a:avLst/>
              </a:prstGeom>
              <a:solidFill>
                <a:srgbClr val="FBF5E9"/>
              </a:solidFill>
              <a:ln>
                <a:noFill/>
              </a:ln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67" name="Text 8">
                <a:extLst>
                  <a:ext uri="{FF2B5EF4-FFF2-40B4-BE49-F238E27FC236}">
                    <a16:creationId xmlns:a16="http://schemas.microsoft.com/office/drawing/2014/main" id="{B9E2121E-5F73-60DB-CF2A-1F43B3FC2F2E}"/>
                  </a:ext>
                </a:extLst>
              </p:cNvPr>
              <p:cNvSpPr/>
              <p:nvPr/>
            </p:nvSpPr>
            <p:spPr>
              <a:xfrm>
                <a:off x="1783080" y="6409259"/>
                <a:ext cx="13034772" cy="7863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/>
              <a:lstStyle/>
              <a:p>
                <a:r>
                  <a:rPr lang="en-US" sz="4400" b="1" dirty="0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Zone </a:t>
                </a:r>
                <a:r>
                  <a:rPr lang="en-US" sz="4400" b="1" dirty="0" err="1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d’étude</a:t>
                </a:r>
                <a:r>
                  <a:rPr lang="en-US" sz="4400" b="1" dirty="0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&amp; </a:t>
                </a:r>
                <a:r>
                  <a:rPr lang="en-US" sz="4400" b="1" dirty="0" err="1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Méthodologie</a:t>
                </a:r>
                <a:endParaRPr lang="en-US" sz="4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BF7AD125-0A9E-87AD-8089-87914D720DC9}"/>
                </a:ext>
              </a:extLst>
            </p:cNvPr>
            <p:cNvSpPr txBox="1"/>
            <p:nvPr/>
          </p:nvSpPr>
          <p:spPr>
            <a:xfrm>
              <a:off x="533672" y="7684807"/>
              <a:ext cx="12977852" cy="58783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1F4D2C"/>
                </a:buClr>
                <a:buSzPct val="130000"/>
              </a:pP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Étude </a:t>
              </a:r>
              <a:r>
                <a:rPr lang="en-US" sz="3600" b="1" dirty="0" err="1">
                  <a:solidFill>
                    <a:srgbClr val="1F4D2C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pluridisciplinaire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menée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dans la zone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agroécologique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du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centre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du Sénégal,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fondée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sur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une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enquête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quantitative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auprès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de 120 ménages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ruraux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répartis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entre les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régions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de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Kaffrine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(50 ménages),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Fatick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(28 ménages) et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Kaolack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(42 ménages), </a:t>
              </a:r>
              <a:r>
                <a:rPr lang="en-US" sz="3600" dirty="0" err="1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complétée</a:t>
              </a:r>
              <a:r>
                <a:rPr lang="en-US" sz="3600" dirty="0">
                  <a:solidFill>
                    <a:srgbClr val="2B2B28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 par des observations de terrain.</a:t>
              </a:r>
              <a:endParaRPr lang="en-US" sz="3600" dirty="0">
                <a:latin typeface="Cambria" panose="02040503050406030204" pitchFamily="18" charset="0"/>
                <a:ea typeface="Cambria" panose="02040503050406030204" pitchFamily="18" charset="0"/>
                <a:cs typeface="Open sans" panose="020B0606030504020204" pitchFamily="34" charset="0"/>
              </a:endParaRPr>
            </a:p>
            <a:p>
              <a:pPr algn="just">
                <a:lnSpc>
                  <a:spcPct val="150000"/>
                </a:lnSpc>
                <a:buClr>
                  <a:srgbClr val="1F4D2C"/>
                </a:buClr>
                <a:buSzPct val="130000"/>
              </a:pPr>
              <a:endParaRPr lang="en-US" sz="3200" dirty="0">
                <a:solidFill>
                  <a:srgbClr val="2B2B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78" name="Image 3" descr="preencoded.png">
            <a:extLst>
              <a:ext uri="{FF2B5EF4-FFF2-40B4-BE49-F238E27FC236}">
                <a16:creationId xmlns:a16="http://schemas.microsoft.com/office/drawing/2014/main" id="{FCD1BC95-713A-9E66-8B84-279EB17F38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3330" y="25472564"/>
            <a:ext cx="505200" cy="505200"/>
          </a:xfrm>
          <a:prstGeom prst="rect">
            <a:avLst/>
          </a:prstGeom>
        </p:spPr>
      </p:pic>
      <p:grpSp>
        <p:nvGrpSpPr>
          <p:cNvPr id="104" name="Groupe 103">
            <a:extLst>
              <a:ext uri="{FF2B5EF4-FFF2-40B4-BE49-F238E27FC236}">
                <a16:creationId xmlns:a16="http://schemas.microsoft.com/office/drawing/2014/main" id="{9B2F480F-738E-A031-38AA-838CD4009275}"/>
              </a:ext>
            </a:extLst>
          </p:cNvPr>
          <p:cNvGrpSpPr/>
          <p:nvPr/>
        </p:nvGrpSpPr>
        <p:grpSpPr>
          <a:xfrm>
            <a:off x="16361818" y="5174389"/>
            <a:ext cx="13352124" cy="9621465"/>
            <a:chOff x="538973" y="5729702"/>
            <a:chExt cx="12979319" cy="11531346"/>
          </a:xfrm>
        </p:grpSpPr>
        <p:sp>
          <p:nvSpPr>
            <p:cNvPr id="110" name="Rectangle : avec coins arrondis en haut 109">
              <a:extLst>
                <a:ext uri="{FF2B5EF4-FFF2-40B4-BE49-F238E27FC236}">
                  <a16:creationId xmlns:a16="http://schemas.microsoft.com/office/drawing/2014/main" id="{1E92F150-BA31-8CC2-2450-78845A910ACB}"/>
                </a:ext>
              </a:extLst>
            </p:cNvPr>
            <p:cNvSpPr/>
            <p:nvPr/>
          </p:nvSpPr>
          <p:spPr>
            <a:xfrm>
              <a:off x="538973" y="5729702"/>
              <a:ext cx="12969652" cy="1792540"/>
            </a:xfrm>
            <a:prstGeom prst="round2SameRect">
              <a:avLst/>
            </a:prstGeom>
            <a:solidFill>
              <a:srgbClr val="F4E6C8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600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155FB0F-D64D-03F7-5672-DFD035B4DA2F}"/>
                </a:ext>
              </a:extLst>
            </p:cNvPr>
            <p:cNvSpPr/>
            <p:nvPr/>
          </p:nvSpPr>
          <p:spPr>
            <a:xfrm>
              <a:off x="548640" y="7604844"/>
              <a:ext cx="12969652" cy="9656204"/>
            </a:xfrm>
            <a:prstGeom prst="rect">
              <a:avLst/>
            </a:prstGeom>
            <a:ln w="31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endParaRPr lang="en-US" sz="3200" dirty="0">
                <a:solidFill>
                  <a:srgbClr val="2B2B28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9" name="Text 8">
            <a:extLst>
              <a:ext uri="{FF2B5EF4-FFF2-40B4-BE49-F238E27FC236}">
                <a16:creationId xmlns:a16="http://schemas.microsoft.com/office/drawing/2014/main" id="{F79CF4DB-8662-9118-068D-38C19C60ADD4}"/>
              </a:ext>
            </a:extLst>
          </p:cNvPr>
          <p:cNvSpPr/>
          <p:nvPr/>
        </p:nvSpPr>
        <p:spPr>
          <a:xfrm>
            <a:off x="17647350" y="5570861"/>
            <a:ext cx="13034772" cy="78815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1F4D2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Profils</a:t>
            </a:r>
            <a:r>
              <a:rPr lang="en-US" sz="4400" b="1" dirty="0">
                <a:solidFill>
                  <a:srgbClr val="1F4D2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des ménages </a:t>
            </a:r>
            <a:r>
              <a:rPr lang="en-US" sz="4400" b="1" dirty="0" err="1">
                <a:solidFill>
                  <a:srgbClr val="1F4D2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enquêtés</a:t>
            </a:r>
            <a:endParaRPr lang="en-US" sz="4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3CA54C20-BC7D-4814-419B-6CDBDEFDE23C}"/>
              </a:ext>
            </a:extLst>
          </p:cNvPr>
          <p:cNvSpPr txBox="1"/>
          <p:nvPr/>
        </p:nvSpPr>
        <p:spPr>
          <a:xfrm>
            <a:off x="16597635" y="7020451"/>
            <a:ext cx="12977852" cy="660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en-US" sz="2800" dirty="0">
              <a:solidFill>
                <a:srgbClr val="2B2B28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6A062F1-9A4D-6609-AF08-28523950C877}"/>
              </a:ext>
            </a:extLst>
          </p:cNvPr>
          <p:cNvGrpSpPr/>
          <p:nvPr/>
        </p:nvGrpSpPr>
        <p:grpSpPr>
          <a:xfrm>
            <a:off x="547510" y="32441665"/>
            <a:ext cx="29311912" cy="3637301"/>
            <a:chOff x="-344928" y="32886777"/>
            <a:chExt cx="30964253" cy="3637301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11548FA4-9386-04D7-4F7F-DB0022052410}"/>
                </a:ext>
              </a:extLst>
            </p:cNvPr>
            <p:cNvGrpSpPr/>
            <p:nvPr/>
          </p:nvGrpSpPr>
          <p:grpSpPr>
            <a:xfrm>
              <a:off x="-344928" y="32886777"/>
              <a:ext cx="30964253" cy="3637301"/>
              <a:chOff x="351510" y="7171501"/>
              <a:chExt cx="13342179" cy="698859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F602F07F-4BAF-EA59-F416-633D21E02B86}"/>
                  </a:ext>
                </a:extLst>
              </p:cNvPr>
              <p:cNvSpPr/>
              <p:nvPr/>
            </p:nvSpPr>
            <p:spPr>
              <a:xfrm>
                <a:off x="351510" y="7171501"/>
                <a:ext cx="13342179" cy="6988592"/>
              </a:xfrm>
              <a:prstGeom prst="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US" sz="3600" dirty="0">
                  <a:solidFill>
                    <a:srgbClr val="2B2B28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19B5C80A-A482-2689-6DEE-3838A6AEF780}"/>
                  </a:ext>
                </a:extLst>
              </p:cNvPr>
              <p:cNvSpPr txBox="1"/>
              <p:nvPr/>
            </p:nvSpPr>
            <p:spPr>
              <a:xfrm>
                <a:off x="577382" y="7452359"/>
                <a:ext cx="12977852" cy="15596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rgbClr val="1F4D2C"/>
                  </a:buClr>
                  <a:buSzPct val="130000"/>
                </a:pPr>
                <a:endParaRPr lang="en-US" sz="3200" dirty="0">
                  <a:solidFill>
                    <a:srgbClr val="2B2B28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7C28F0B-60B0-244F-4DEB-759268A3DFDE}"/>
                </a:ext>
              </a:extLst>
            </p:cNvPr>
            <p:cNvGrpSpPr/>
            <p:nvPr/>
          </p:nvGrpSpPr>
          <p:grpSpPr>
            <a:xfrm>
              <a:off x="23592" y="32983650"/>
              <a:ext cx="29755284" cy="3244774"/>
              <a:chOff x="117118" y="29872162"/>
              <a:chExt cx="29755284" cy="3244774"/>
            </a:xfrm>
          </p:grpSpPr>
          <p:sp>
            <p:nvSpPr>
              <p:cNvPr id="17" name="Shape 37">
                <a:extLst>
                  <a:ext uri="{FF2B5EF4-FFF2-40B4-BE49-F238E27FC236}">
                    <a16:creationId xmlns:a16="http://schemas.microsoft.com/office/drawing/2014/main" id="{608AA486-D541-7B0F-C72B-5139C984D2D9}"/>
                  </a:ext>
                </a:extLst>
              </p:cNvPr>
              <p:cNvSpPr/>
              <p:nvPr/>
            </p:nvSpPr>
            <p:spPr>
              <a:xfrm>
                <a:off x="117118" y="29937199"/>
                <a:ext cx="658368" cy="658368"/>
              </a:xfrm>
              <a:prstGeom prst="ellipse">
                <a:avLst/>
              </a:prstGeom>
              <a:solidFill>
                <a:srgbClr val="F4E6C8"/>
              </a:solidFill>
              <a:ln/>
            </p:spPr>
            <p:txBody>
              <a:bodyPr/>
              <a:lstStyle/>
              <a:p>
                <a:endParaRPr lang="fr-BE"/>
              </a:p>
            </p:txBody>
          </p:sp>
          <p:pic>
            <p:nvPicPr>
              <p:cNvPr id="18" name="Image 8" descr="preencoded.png">
                <a:extLst>
                  <a:ext uri="{FF2B5EF4-FFF2-40B4-BE49-F238E27FC236}">
                    <a16:creationId xmlns:a16="http://schemas.microsoft.com/office/drawing/2014/main" id="{0A2F1B20-1505-B85D-481E-AFC0D3A63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8802" y="30069937"/>
                <a:ext cx="384048" cy="384048"/>
              </a:xfrm>
              <a:prstGeom prst="rect">
                <a:avLst/>
              </a:prstGeom>
            </p:spPr>
          </p:pic>
          <p:sp>
            <p:nvSpPr>
              <p:cNvPr id="19" name="Text 38">
                <a:extLst>
                  <a:ext uri="{FF2B5EF4-FFF2-40B4-BE49-F238E27FC236}">
                    <a16:creationId xmlns:a16="http://schemas.microsoft.com/office/drawing/2014/main" id="{B739281A-5FBF-5705-D2BF-04693A384B2A}"/>
                  </a:ext>
                </a:extLst>
              </p:cNvPr>
              <p:cNvSpPr/>
              <p:nvPr/>
            </p:nvSpPr>
            <p:spPr>
              <a:xfrm>
                <a:off x="900103" y="29872162"/>
                <a:ext cx="27578304" cy="786384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4400" b="1" dirty="0">
                    <a:solidFill>
                      <a:srgbClr val="1F4D2C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Discussion</a:t>
                </a:r>
                <a:endParaRPr lang="en-US" sz="4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" name="Text 39">
                <a:extLst>
                  <a:ext uri="{FF2B5EF4-FFF2-40B4-BE49-F238E27FC236}">
                    <a16:creationId xmlns:a16="http://schemas.microsoft.com/office/drawing/2014/main" id="{6E901FA3-C0FF-032A-37D0-0D7BC6028F19}"/>
                  </a:ext>
                </a:extLst>
              </p:cNvPr>
              <p:cNvSpPr/>
              <p:nvPr/>
            </p:nvSpPr>
            <p:spPr>
              <a:xfrm>
                <a:off x="302745" y="30672540"/>
                <a:ext cx="29569657" cy="2444396"/>
              </a:xfrm>
              <a:prstGeom prst="rect">
                <a:avLst/>
              </a:prstGeom>
              <a:noFill/>
              <a:ln/>
            </p:spPr>
            <p:txBody>
              <a:bodyPr wrap="square" rtlCol="0" anchor="t"/>
              <a:lstStyle/>
              <a:p>
                <a:pPr marL="0" indent="0" algn="just">
                  <a:lnSpc>
                    <a:spcPct val="140000"/>
                  </a:lnSpc>
                  <a:buNone/>
                </a:pP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Les </a:t>
                </a:r>
                <a:r>
                  <a:rPr lang="en-US" sz="3600" dirty="0" err="1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insectes</a:t>
                </a:r>
                <a:r>
                  <a:rPr lang="en-US" sz="3600" dirty="0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ravageurs</a:t>
                </a:r>
                <a:r>
                  <a:rPr lang="en-US" sz="3600" dirty="0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apparaissent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comme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la cause de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pertes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la plus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citée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par les ménages,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particulièrement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marquée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pour le mil et le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niébé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.</a:t>
                </a:r>
              </a:p>
              <a:p>
                <a:pPr marL="0" indent="0" algn="just">
                  <a:lnSpc>
                    <a:spcPct val="140000"/>
                  </a:lnSpc>
                  <a:buNone/>
                </a:pP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Ce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résultat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souligne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le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rôle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central des </a:t>
                </a:r>
                <a:r>
                  <a:rPr lang="en-US" sz="3600" dirty="0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conditions de stockage, type de </a:t>
                </a:r>
                <a:r>
                  <a:rPr lang="en-US" sz="3600" dirty="0" err="1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contenant</a:t>
                </a:r>
                <a:r>
                  <a:rPr lang="en-US" sz="3600" dirty="0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, </a:t>
                </a:r>
                <a:r>
                  <a:rPr lang="en-US" sz="3600" dirty="0" err="1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étanchéité</a:t>
                </a:r>
                <a:r>
                  <a:rPr lang="en-US" sz="3600" dirty="0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, durée de conservation, dans la </a:t>
                </a:r>
                <a:r>
                  <a:rPr lang="en-US" sz="3600" dirty="0" err="1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vulnérabilité</a:t>
                </a:r>
                <a:r>
                  <a:rPr lang="en-US" sz="3600" dirty="0">
                    <a:solidFill>
                      <a:srgbClr val="B5532C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des stocks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, et invite à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articuler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appuis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techniques (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entomologie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) et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accompagnement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socioéconomique</a:t>
                </a:r>
                <a:r>
                  <a:rPr lang="en-US" sz="3600" dirty="0">
                    <a:solidFill>
                      <a:srgbClr val="2B2B28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Open sans" panose="020B0606030504020204" pitchFamily="34" charset="0"/>
                  </a:rPr>
                  <a:t> des ménages les plus exposés.</a:t>
                </a:r>
                <a:endParaRPr lang="en-US" sz="3600" dirty="0">
                  <a:latin typeface="Cambria" panose="02040503050406030204" pitchFamily="18" charset="0"/>
                  <a:ea typeface="Cambria" panose="02040503050406030204" pitchFamily="18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C8897689-6038-EE8C-F1F3-F99E7C25BE84}"/>
              </a:ext>
            </a:extLst>
          </p:cNvPr>
          <p:cNvGrpSpPr/>
          <p:nvPr/>
        </p:nvGrpSpPr>
        <p:grpSpPr>
          <a:xfrm>
            <a:off x="562377" y="40899061"/>
            <a:ext cx="17791931" cy="1806844"/>
            <a:chOff x="914400" y="38541332"/>
            <a:chExt cx="13126212" cy="1806844"/>
          </a:xfrm>
        </p:grpSpPr>
        <p:sp>
          <p:nvSpPr>
            <p:cNvPr id="124" name="Shape 46">
              <a:extLst>
                <a:ext uri="{FF2B5EF4-FFF2-40B4-BE49-F238E27FC236}">
                  <a16:creationId xmlns:a16="http://schemas.microsoft.com/office/drawing/2014/main" id="{6724C4F2-6A82-36AC-0E92-A7090E5B7E52}"/>
                </a:ext>
              </a:extLst>
            </p:cNvPr>
            <p:cNvSpPr/>
            <p:nvPr/>
          </p:nvSpPr>
          <p:spPr>
            <a:xfrm>
              <a:off x="914400" y="38656536"/>
              <a:ext cx="13126212" cy="1691640"/>
            </a:xfrm>
            <a:prstGeom prst="roundRect">
              <a:avLst>
                <a:gd name="adj" fmla="val 3784"/>
              </a:avLst>
            </a:prstGeom>
            <a:solidFill>
              <a:srgbClr val="EEF3EC"/>
            </a:solidFill>
            <a:ln/>
            <a:effectLst>
              <a:outerShdw blurRad="101600" dist="381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fr-FR" dirty="0"/>
            </a:p>
            <a:p>
              <a:endParaRPr lang="fr-FR" dirty="0"/>
            </a:p>
            <a:p>
              <a:endParaRPr lang="fr-FR" dirty="0"/>
            </a:p>
            <a:p>
              <a:r>
                <a:rPr lang="fr-BE" dirty="0"/>
                <a:t> </a:t>
              </a:r>
            </a:p>
          </p:txBody>
        </p:sp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A986519A-E2B0-4F4E-4B98-0F485C49543B}"/>
                </a:ext>
              </a:extLst>
            </p:cNvPr>
            <p:cNvGrpSpPr/>
            <p:nvPr/>
          </p:nvGrpSpPr>
          <p:grpSpPr>
            <a:xfrm>
              <a:off x="1130526" y="38541332"/>
              <a:ext cx="12635766" cy="1715404"/>
              <a:chOff x="1130526" y="38541332"/>
              <a:chExt cx="12635766" cy="1715404"/>
            </a:xfrm>
          </p:grpSpPr>
          <p:sp>
            <p:nvSpPr>
              <p:cNvPr id="126" name="Text 47">
                <a:extLst>
                  <a:ext uri="{FF2B5EF4-FFF2-40B4-BE49-F238E27FC236}">
                    <a16:creationId xmlns:a16="http://schemas.microsoft.com/office/drawing/2014/main" id="{44A91930-7794-D849-6D0E-AA2F4B68B54F}"/>
                  </a:ext>
                </a:extLst>
              </p:cNvPr>
              <p:cNvSpPr/>
              <p:nvPr/>
            </p:nvSpPr>
            <p:spPr>
              <a:xfrm>
                <a:off x="1130526" y="38541332"/>
                <a:ext cx="12577572" cy="45720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3200" b="1" dirty="0" err="1">
                    <a:solidFill>
                      <a:srgbClr val="1F4D2C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Bibliographie</a:t>
                </a:r>
                <a:endParaRPr lang="en-US" sz="3200" dirty="0"/>
              </a:p>
            </p:txBody>
          </p:sp>
          <p:sp>
            <p:nvSpPr>
              <p:cNvPr id="127" name="Text 48">
                <a:extLst>
                  <a:ext uri="{FF2B5EF4-FFF2-40B4-BE49-F238E27FC236}">
                    <a16:creationId xmlns:a16="http://schemas.microsoft.com/office/drawing/2014/main" id="{EBBC905A-529F-7345-F91C-18BD5CB188EA}"/>
                  </a:ext>
                </a:extLst>
              </p:cNvPr>
              <p:cNvSpPr/>
              <p:nvPr/>
            </p:nvSpPr>
            <p:spPr>
              <a:xfrm>
                <a:off x="1188720" y="39296616"/>
                <a:ext cx="12577572" cy="960120"/>
              </a:xfrm>
              <a:prstGeom prst="rect">
                <a:avLst/>
              </a:prstGeom>
              <a:noFill/>
              <a:ln/>
            </p:spPr>
            <p:txBody>
              <a:bodyPr wrap="square" rtlCol="0" anchor="t"/>
              <a:lstStyle/>
              <a:p>
                <a:pPr marL="0" indent="0" algn="l">
                  <a:lnSpc>
                    <a:spcPct val="130000"/>
                  </a:lnSpc>
                  <a:buNone/>
                </a:pPr>
                <a:endParaRPr lang="en-US" sz="1450" dirty="0"/>
              </a:p>
            </p:txBody>
          </p:sp>
        </p:grpSp>
      </p:grpSp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D0DAF36A-50FE-3279-535F-EBFA7C0B7DA8}"/>
              </a:ext>
            </a:extLst>
          </p:cNvPr>
          <p:cNvGrpSpPr/>
          <p:nvPr/>
        </p:nvGrpSpPr>
        <p:grpSpPr>
          <a:xfrm>
            <a:off x="18653555" y="40885817"/>
            <a:ext cx="11965770" cy="1907107"/>
            <a:chOff x="15721011" y="38241722"/>
            <a:chExt cx="14056336" cy="1907107"/>
          </a:xfrm>
        </p:grpSpPr>
        <p:sp>
          <p:nvSpPr>
            <p:cNvPr id="129" name="Shape 49">
              <a:extLst>
                <a:ext uri="{FF2B5EF4-FFF2-40B4-BE49-F238E27FC236}">
                  <a16:creationId xmlns:a16="http://schemas.microsoft.com/office/drawing/2014/main" id="{26340DB4-C952-3BE3-8D39-2E0257311864}"/>
                </a:ext>
              </a:extLst>
            </p:cNvPr>
            <p:cNvSpPr/>
            <p:nvPr/>
          </p:nvSpPr>
          <p:spPr>
            <a:xfrm>
              <a:off x="15758467" y="38241722"/>
              <a:ext cx="13126212" cy="1820087"/>
            </a:xfrm>
            <a:prstGeom prst="roundRect">
              <a:avLst>
                <a:gd name="adj" fmla="val 3784"/>
              </a:avLst>
            </a:prstGeom>
            <a:solidFill>
              <a:srgbClr val="F4E6C8"/>
            </a:solidFill>
            <a:ln/>
            <a:effectLst>
              <a:outerShdw blurRad="101600" dist="381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pPr algn="just"/>
              <a:r>
                <a:rPr lang="fr-FR" sz="3200" b="1" dirty="0">
                  <a:solidFill>
                    <a:srgbClr val="1F4D2C"/>
                  </a:solidFill>
                  <a:latin typeface="Calisto MT" panose="02040603050505030304" pitchFamily="18" charset="0"/>
                  <a:ea typeface="Cambria" panose="02040503050406030204" pitchFamily="18" charset="0"/>
                  <a:cs typeface="Open sans" panose="020B0606030504020204" pitchFamily="34" charset="0"/>
                </a:rPr>
                <a:t>Remerciements</a:t>
              </a:r>
            </a:p>
            <a:p>
              <a:pPr algn="just"/>
              <a:r>
                <a:rPr lang="fr-BE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Les auteurs tiennent à exprimer leur profonde gratitude à </a:t>
              </a:r>
              <a:r>
                <a:rPr lang="fr-BE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l'Académie de Recherche et d'Enseignement Supérieur (ARES)</a:t>
              </a:r>
              <a:r>
                <a:rPr lang="fr-BE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 pour son soutien financier, qui a rendu possible cette étude.</a:t>
              </a:r>
            </a:p>
          </p:txBody>
        </p:sp>
        <p:sp>
          <p:nvSpPr>
            <p:cNvPr id="131" name="Text 50">
              <a:extLst>
                <a:ext uri="{FF2B5EF4-FFF2-40B4-BE49-F238E27FC236}">
                  <a16:creationId xmlns:a16="http://schemas.microsoft.com/office/drawing/2014/main" id="{C6ACC1D7-B56E-7ABB-ED38-97207E5E9AEA}"/>
                </a:ext>
              </a:extLst>
            </p:cNvPr>
            <p:cNvSpPr/>
            <p:nvPr/>
          </p:nvSpPr>
          <p:spPr>
            <a:xfrm>
              <a:off x="15721011" y="39682728"/>
              <a:ext cx="14056336" cy="466101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rgbClr val="1F4D2C"/>
                  </a:solidFill>
                  <a:latin typeface="Calisto MT" panose="02040603050505030304" pitchFamily="18" charset="0"/>
                  <a:ea typeface="Cambria" panose="02040503050406030204" pitchFamily="18" charset="0"/>
                  <a:cs typeface="Cambria" pitchFamily="34" charset="-120"/>
                </a:rPr>
                <a:t>*Auteur </a:t>
              </a:r>
              <a:r>
                <a:rPr lang="en-US" sz="3200" b="1" dirty="0" err="1">
                  <a:solidFill>
                    <a:srgbClr val="1F4D2C"/>
                  </a:solidFill>
                  <a:latin typeface="Calisto MT" panose="02040603050505030304" pitchFamily="18" charset="0"/>
                  <a:ea typeface="Cambria" panose="02040503050406030204" pitchFamily="18" charset="0"/>
                  <a:cs typeface="Cambria" pitchFamily="34" charset="-120"/>
                </a:rPr>
                <a:t>correspondant</a:t>
              </a:r>
              <a:r>
                <a:rPr lang="en-US" sz="2200" b="1" dirty="0">
                  <a:solidFill>
                    <a:srgbClr val="1F4D2C"/>
                  </a:solidFill>
                  <a:latin typeface="Calisto MT" panose="02040603050505030304" pitchFamily="18" charset="0"/>
                  <a:ea typeface="Cambria" panose="02040503050406030204" pitchFamily="18" charset="0"/>
                  <a:cs typeface="Cambria" pitchFamily="34" charset="-120"/>
                </a:rPr>
                <a:t>: </a:t>
              </a:r>
              <a:r>
                <a:rPr lang="en-US" sz="2200" b="1" dirty="0">
                  <a:solidFill>
                    <a:srgbClr val="1F4D2C"/>
                  </a:solidFill>
                  <a:latin typeface="Calisto MT" panose="02040603050505030304" pitchFamily="18" charset="0"/>
                  <a:ea typeface="Cambria" panose="02040503050406030204" pitchFamily="18" charset="0"/>
                  <a:cs typeface="Cambria" pitchFamily="34" charset="-120"/>
                  <a:hlinkClick r:id="rId15"/>
                </a:rPr>
                <a:t>aminata.diagne@uliege.be</a:t>
              </a:r>
              <a:r>
                <a:rPr lang="en-US" sz="2200" b="1" dirty="0">
                  <a:solidFill>
                    <a:srgbClr val="1F4D2C"/>
                  </a:solidFill>
                  <a:latin typeface="Calisto MT" panose="02040603050505030304" pitchFamily="18" charset="0"/>
                  <a:ea typeface="Cambria" panose="02040503050406030204" pitchFamily="18" charset="0"/>
                  <a:cs typeface="Cambria" pitchFamily="34" charset="-120"/>
                </a:rPr>
                <a:t> </a:t>
              </a:r>
            </a:p>
            <a:p>
              <a:pPr marL="0" indent="0">
                <a:buNone/>
              </a:pPr>
              <a:endParaRPr lang="en-US" sz="1800" dirty="0"/>
            </a:p>
          </p:txBody>
        </p:sp>
      </p:grpSp>
      <p:sp>
        <p:nvSpPr>
          <p:cNvPr id="146" name="Text 18">
            <a:extLst>
              <a:ext uri="{FF2B5EF4-FFF2-40B4-BE49-F238E27FC236}">
                <a16:creationId xmlns:a16="http://schemas.microsoft.com/office/drawing/2014/main" id="{6EB58DCA-D553-73CC-2C66-A4337D587392}"/>
              </a:ext>
            </a:extLst>
          </p:cNvPr>
          <p:cNvSpPr/>
          <p:nvPr/>
        </p:nvSpPr>
        <p:spPr>
          <a:xfrm>
            <a:off x="1883443" y="30958873"/>
            <a:ext cx="10683281" cy="975987"/>
          </a:xfrm>
          <a:prstGeom prst="roundRect">
            <a:avLst/>
          </a:prstGeom>
          <a:solidFill>
            <a:srgbClr val="EEF3EC"/>
          </a:solidFill>
          <a:ln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F4D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</a:t>
            </a:r>
            <a:r>
              <a:rPr lang="en-US" sz="2000" dirty="0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</a:t>
            </a:r>
            <a:r>
              <a:rPr lang="en-US" sz="2400" dirty="0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ménages </a:t>
            </a:r>
            <a:r>
              <a:rPr lang="en-US" sz="2400" dirty="0" err="1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enquêtés</a:t>
            </a:r>
            <a:r>
              <a:rPr lang="en-US" sz="2400" dirty="0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</a:t>
            </a:r>
            <a:r>
              <a:rPr lang="en-US" sz="3600" b="1" dirty="0">
                <a:solidFill>
                  <a:srgbClr val="1F4D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000" dirty="0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</a:t>
            </a:r>
            <a:r>
              <a:rPr lang="en-US" sz="2400" dirty="0" err="1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régions</a:t>
            </a:r>
            <a:r>
              <a:rPr lang="en-US" sz="2400" dirty="0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(Bassin </a:t>
            </a:r>
            <a:r>
              <a:rPr lang="en-US" sz="2400" dirty="0" err="1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arachidier</a:t>
            </a:r>
            <a:r>
              <a:rPr lang="en-US" sz="2400" dirty="0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  </a:t>
            </a:r>
            <a:r>
              <a:rPr lang="en-US" sz="3600" b="1" dirty="0">
                <a:solidFill>
                  <a:srgbClr val="1F4D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000" dirty="0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</a:t>
            </a:r>
            <a:r>
              <a:rPr lang="en-US" sz="2400" dirty="0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cultures </a:t>
            </a:r>
            <a:r>
              <a:rPr lang="en-US" sz="2400" dirty="0" err="1">
                <a:solidFill>
                  <a:srgbClr val="2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cibles</a:t>
            </a:r>
            <a:endParaRPr lang="en-US" sz="3600" dirty="0"/>
          </a:p>
        </p:txBody>
      </p:sp>
      <p:sp>
        <p:nvSpPr>
          <p:cNvPr id="147" name="Shape 7">
            <a:extLst>
              <a:ext uri="{FF2B5EF4-FFF2-40B4-BE49-F238E27FC236}">
                <a16:creationId xmlns:a16="http://schemas.microsoft.com/office/drawing/2014/main" id="{51596E42-64BC-65CC-7DB1-9716B7E6F68C}"/>
              </a:ext>
            </a:extLst>
          </p:cNvPr>
          <p:cNvSpPr/>
          <p:nvPr/>
        </p:nvSpPr>
        <p:spPr>
          <a:xfrm>
            <a:off x="16642806" y="5519174"/>
            <a:ext cx="854311" cy="865413"/>
          </a:xfrm>
          <a:prstGeom prst="roundRect">
            <a:avLst/>
          </a:prstGeom>
          <a:solidFill>
            <a:srgbClr val="FBF5E9"/>
          </a:solidFill>
          <a:ln/>
        </p:spPr>
        <p:txBody>
          <a:bodyPr/>
          <a:lstStyle/>
          <a:p>
            <a:endParaRPr lang="fr-BE"/>
          </a:p>
        </p:txBody>
      </p:sp>
      <p:graphicFrame>
        <p:nvGraphicFramePr>
          <p:cNvPr id="167" name="Chart 0">
            <a:extLst>
              <a:ext uri="{FF2B5EF4-FFF2-40B4-BE49-F238E27FC236}">
                <a16:creationId xmlns:a16="http://schemas.microsoft.com/office/drawing/2014/main" id="{9EE7E2A0-E962-6C3C-FEE5-012DEC682B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062942"/>
              </p:ext>
            </p:extLst>
          </p:nvPr>
        </p:nvGraphicFramePr>
        <p:xfrm>
          <a:off x="19074404" y="8399300"/>
          <a:ext cx="7917009" cy="3899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pic>
        <p:nvPicPr>
          <p:cNvPr id="159" name="Image 4" descr="preencoded.png">
            <a:extLst>
              <a:ext uri="{FF2B5EF4-FFF2-40B4-BE49-F238E27FC236}">
                <a16:creationId xmlns:a16="http://schemas.microsoft.com/office/drawing/2014/main" id="{4A9B5779-FD8B-73DE-2262-862381BA152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758885" y="5613375"/>
            <a:ext cx="688548" cy="688548"/>
          </a:xfrm>
          <a:prstGeom prst="rect">
            <a:avLst/>
          </a:prstGeom>
        </p:spPr>
      </p:pic>
      <p:sp>
        <p:nvSpPr>
          <p:cNvPr id="168" name="Text Duree Stockage">
            <a:extLst>
              <a:ext uri="{FF2B5EF4-FFF2-40B4-BE49-F238E27FC236}">
                <a16:creationId xmlns:a16="http://schemas.microsoft.com/office/drawing/2014/main" id="{996B96C6-B35D-78CF-6983-322942972E85}"/>
              </a:ext>
            </a:extLst>
          </p:cNvPr>
          <p:cNvSpPr/>
          <p:nvPr/>
        </p:nvSpPr>
        <p:spPr>
          <a:xfrm>
            <a:off x="18856713" y="12276424"/>
            <a:ext cx="8459696" cy="473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000" b="1" i="1" dirty="0">
                <a:solidFill>
                  <a:srgbClr val="1F4D2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Durée moyenne de stockage avant vente/consommation : </a:t>
            </a:r>
            <a:r>
              <a:rPr lang="en-US" sz="2000" b="1" i="1" dirty="0">
                <a:solidFill>
                  <a:srgbClr val="B5532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≈ 5,7 mois.</a:t>
            </a:r>
            <a:endParaRPr lang="en-US" sz="2000" b="1" dirty="0">
              <a:solidFill>
                <a:srgbClr val="B5532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36" name="Groupe 135">
            <a:extLst>
              <a:ext uri="{FF2B5EF4-FFF2-40B4-BE49-F238E27FC236}">
                <a16:creationId xmlns:a16="http://schemas.microsoft.com/office/drawing/2014/main" id="{7786CE93-FA4F-E0D8-1EBD-B682FEA8DEDF}"/>
              </a:ext>
            </a:extLst>
          </p:cNvPr>
          <p:cNvGrpSpPr/>
          <p:nvPr/>
        </p:nvGrpSpPr>
        <p:grpSpPr>
          <a:xfrm>
            <a:off x="16769369" y="7020451"/>
            <a:ext cx="3169878" cy="1564611"/>
            <a:chOff x="914400" y="21314664"/>
            <a:chExt cx="6357366" cy="1508760"/>
          </a:xfrm>
          <a:solidFill>
            <a:srgbClr val="EEF3EC"/>
          </a:solidFill>
        </p:grpSpPr>
        <p:sp>
          <p:nvSpPr>
            <p:cNvPr id="137" name="Shape 21">
              <a:extLst>
                <a:ext uri="{FF2B5EF4-FFF2-40B4-BE49-F238E27FC236}">
                  <a16:creationId xmlns:a16="http://schemas.microsoft.com/office/drawing/2014/main" id="{1E57B215-442E-0E01-D1B7-9682296D2D69}"/>
                </a:ext>
              </a:extLst>
            </p:cNvPr>
            <p:cNvSpPr/>
            <p:nvPr/>
          </p:nvSpPr>
          <p:spPr>
            <a:xfrm>
              <a:off x="914400" y="21314664"/>
              <a:ext cx="6357366" cy="1508760"/>
            </a:xfrm>
            <a:prstGeom prst="roundRect">
              <a:avLst>
                <a:gd name="adj" fmla="val 4242"/>
              </a:avLst>
            </a:prstGeom>
            <a:grpFill/>
            <a:ln/>
            <a:effectLst>
              <a:outerShdw blurRad="101600" dist="381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fr-BE"/>
            </a:p>
          </p:txBody>
        </p:sp>
        <p:sp>
          <p:nvSpPr>
            <p:cNvPr id="138" name="Text 22">
              <a:extLst>
                <a:ext uri="{FF2B5EF4-FFF2-40B4-BE49-F238E27FC236}">
                  <a16:creationId xmlns:a16="http://schemas.microsoft.com/office/drawing/2014/main" id="{6342DDAD-5638-B61A-8CB8-1830B34DFB95}"/>
                </a:ext>
              </a:extLst>
            </p:cNvPr>
            <p:cNvSpPr/>
            <p:nvPr/>
          </p:nvSpPr>
          <p:spPr>
            <a:xfrm>
              <a:off x="914400" y="21406104"/>
              <a:ext cx="6357366" cy="777240"/>
            </a:xfrm>
            <a:prstGeom prst="rect">
              <a:avLst/>
            </a:prstGeom>
            <a:grp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4800" b="1" dirty="0">
                  <a:solidFill>
                    <a:srgbClr val="1F4D2C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mbria" pitchFamily="34" charset="-120"/>
                </a:rPr>
                <a:t>41 ans</a:t>
              </a:r>
              <a:endParaRPr lang="en-US" sz="48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9" name="Text 23">
              <a:extLst>
                <a:ext uri="{FF2B5EF4-FFF2-40B4-BE49-F238E27FC236}">
                  <a16:creationId xmlns:a16="http://schemas.microsoft.com/office/drawing/2014/main" id="{AFFDAA44-5B05-44C7-BB1F-CA8537703405}"/>
                </a:ext>
              </a:extLst>
            </p:cNvPr>
            <p:cNvSpPr/>
            <p:nvPr/>
          </p:nvSpPr>
          <p:spPr>
            <a:xfrm>
              <a:off x="1051560" y="22229064"/>
              <a:ext cx="6083046" cy="502920"/>
            </a:xfrm>
            <a:prstGeom prst="rect">
              <a:avLst/>
            </a:prstGeom>
            <a:grp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2000" dirty="0" err="1">
                  <a:solidFill>
                    <a:srgbClr val="5C6B5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-120"/>
                </a:rPr>
                <a:t>Âge</a:t>
              </a:r>
              <a:r>
                <a:rPr lang="en-US" sz="2000" dirty="0">
                  <a:solidFill>
                    <a:srgbClr val="5C6B5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-120"/>
                </a:rPr>
                <a:t> moyen </a:t>
              </a:r>
              <a:endParaRPr lang="en-US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0" name="Groupe 139">
            <a:extLst>
              <a:ext uri="{FF2B5EF4-FFF2-40B4-BE49-F238E27FC236}">
                <a16:creationId xmlns:a16="http://schemas.microsoft.com/office/drawing/2014/main" id="{1E8B3EED-82F6-B8DF-0B8B-5D548035DB0E}"/>
              </a:ext>
            </a:extLst>
          </p:cNvPr>
          <p:cNvGrpSpPr/>
          <p:nvPr/>
        </p:nvGrpSpPr>
        <p:grpSpPr>
          <a:xfrm>
            <a:off x="26267098" y="7108060"/>
            <a:ext cx="3101488" cy="1472062"/>
            <a:chOff x="7683246" y="21314664"/>
            <a:chExt cx="6357366" cy="1508760"/>
          </a:xfrm>
          <a:solidFill>
            <a:srgbClr val="EEF3EC"/>
          </a:solidFill>
        </p:grpSpPr>
        <p:sp>
          <p:nvSpPr>
            <p:cNvPr id="141" name="Shape 24">
              <a:extLst>
                <a:ext uri="{FF2B5EF4-FFF2-40B4-BE49-F238E27FC236}">
                  <a16:creationId xmlns:a16="http://schemas.microsoft.com/office/drawing/2014/main" id="{C2E441B2-5C18-62C7-2BF9-3F9B76D28250}"/>
                </a:ext>
              </a:extLst>
            </p:cNvPr>
            <p:cNvSpPr/>
            <p:nvPr/>
          </p:nvSpPr>
          <p:spPr>
            <a:xfrm>
              <a:off x="7683246" y="21314664"/>
              <a:ext cx="6357366" cy="1508760"/>
            </a:xfrm>
            <a:prstGeom prst="roundRect">
              <a:avLst>
                <a:gd name="adj" fmla="val 4242"/>
              </a:avLst>
            </a:prstGeom>
            <a:grpFill/>
            <a:ln/>
            <a:effectLst>
              <a:outerShdw blurRad="101600" dist="381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fr-BE"/>
            </a:p>
          </p:txBody>
        </p:sp>
        <p:sp>
          <p:nvSpPr>
            <p:cNvPr id="142" name="Text 25">
              <a:extLst>
                <a:ext uri="{FF2B5EF4-FFF2-40B4-BE49-F238E27FC236}">
                  <a16:creationId xmlns:a16="http://schemas.microsoft.com/office/drawing/2014/main" id="{81CA29C8-6307-C900-8A80-A1354CADA721}"/>
                </a:ext>
              </a:extLst>
            </p:cNvPr>
            <p:cNvSpPr/>
            <p:nvPr/>
          </p:nvSpPr>
          <p:spPr>
            <a:xfrm>
              <a:off x="7683246" y="21406104"/>
              <a:ext cx="6357366" cy="777240"/>
            </a:xfrm>
            <a:prstGeom prst="rect">
              <a:avLst/>
            </a:prstGeom>
            <a:grp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1F4D2C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13 pers.</a:t>
              </a:r>
              <a:endParaRPr lang="en-US" sz="3600" dirty="0"/>
            </a:p>
          </p:txBody>
        </p:sp>
        <p:sp>
          <p:nvSpPr>
            <p:cNvPr id="143" name="Text 26">
              <a:extLst>
                <a:ext uri="{FF2B5EF4-FFF2-40B4-BE49-F238E27FC236}">
                  <a16:creationId xmlns:a16="http://schemas.microsoft.com/office/drawing/2014/main" id="{8D6CF5ED-517D-5829-9733-C38CDDDC468E}"/>
                </a:ext>
              </a:extLst>
            </p:cNvPr>
            <p:cNvSpPr/>
            <p:nvPr/>
          </p:nvSpPr>
          <p:spPr>
            <a:xfrm>
              <a:off x="7820406" y="22229064"/>
              <a:ext cx="6083046" cy="502920"/>
            </a:xfrm>
            <a:prstGeom prst="rect">
              <a:avLst/>
            </a:prstGeom>
            <a:grp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5C6B5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-120"/>
                </a:rPr>
                <a:t>Taille moyenne du ménage</a:t>
              </a:r>
              <a:endParaRPr lang="en-US" sz="16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71" name="Groupe 170">
            <a:extLst>
              <a:ext uri="{FF2B5EF4-FFF2-40B4-BE49-F238E27FC236}">
                <a16:creationId xmlns:a16="http://schemas.microsoft.com/office/drawing/2014/main" id="{2D7D2983-AD59-E3FA-6343-FA376C15FE5A}"/>
              </a:ext>
            </a:extLst>
          </p:cNvPr>
          <p:cNvGrpSpPr/>
          <p:nvPr/>
        </p:nvGrpSpPr>
        <p:grpSpPr>
          <a:xfrm>
            <a:off x="16758885" y="13022700"/>
            <a:ext cx="3285923" cy="1497278"/>
            <a:chOff x="16780244" y="7119121"/>
            <a:chExt cx="6365380" cy="1518079"/>
          </a:xfrm>
          <a:solidFill>
            <a:srgbClr val="EEF3EC"/>
          </a:solidFill>
        </p:grpSpPr>
        <p:sp>
          <p:nvSpPr>
            <p:cNvPr id="161" name="Shape 21">
              <a:extLst>
                <a:ext uri="{FF2B5EF4-FFF2-40B4-BE49-F238E27FC236}">
                  <a16:creationId xmlns:a16="http://schemas.microsoft.com/office/drawing/2014/main" id="{6FAF2AE3-52BA-9B7C-55E3-1C199E950ADD}"/>
                </a:ext>
              </a:extLst>
            </p:cNvPr>
            <p:cNvSpPr/>
            <p:nvPr/>
          </p:nvSpPr>
          <p:spPr>
            <a:xfrm>
              <a:off x="16788258" y="7128440"/>
              <a:ext cx="6357366" cy="1508760"/>
            </a:xfrm>
            <a:prstGeom prst="roundRect">
              <a:avLst>
                <a:gd name="adj" fmla="val 4242"/>
              </a:avLst>
            </a:prstGeom>
            <a:grpFill/>
            <a:ln/>
            <a:effectLst>
              <a:outerShdw blurRad="101600" dist="381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fr-BE" sz="160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2" name="Text 22">
              <a:extLst>
                <a:ext uri="{FF2B5EF4-FFF2-40B4-BE49-F238E27FC236}">
                  <a16:creationId xmlns:a16="http://schemas.microsoft.com/office/drawing/2014/main" id="{C685E3F6-FF87-C386-4452-6893DE886AB7}"/>
                </a:ext>
              </a:extLst>
            </p:cNvPr>
            <p:cNvSpPr/>
            <p:nvPr/>
          </p:nvSpPr>
          <p:spPr>
            <a:xfrm>
              <a:off x="16780244" y="7119121"/>
              <a:ext cx="6357366" cy="777240"/>
            </a:xfrm>
            <a:prstGeom prst="rect">
              <a:avLst/>
            </a:prstGeom>
            <a:grp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1F4D2C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mbria" pitchFamily="34" charset="-120"/>
                </a:rPr>
                <a:t>1,9 ha</a:t>
              </a:r>
              <a:endParaRPr lang="en-US" sz="3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3" name="Text 23">
              <a:extLst>
                <a:ext uri="{FF2B5EF4-FFF2-40B4-BE49-F238E27FC236}">
                  <a16:creationId xmlns:a16="http://schemas.microsoft.com/office/drawing/2014/main" id="{284C8142-FE81-3108-1BDB-5EF378F44926}"/>
                </a:ext>
              </a:extLst>
            </p:cNvPr>
            <p:cNvSpPr/>
            <p:nvPr/>
          </p:nvSpPr>
          <p:spPr>
            <a:xfrm>
              <a:off x="17054564" y="7710325"/>
              <a:ext cx="6083046" cy="502919"/>
            </a:xfrm>
            <a:prstGeom prst="rect">
              <a:avLst/>
            </a:prstGeom>
            <a:grp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2000" i="1" dirty="0">
                  <a:solidFill>
                    <a:srgbClr val="5C6B5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-120"/>
                </a:rPr>
                <a:t>Superficie cultivée moyenne (par culture)</a:t>
              </a:r>
              <a:endParaRPr lang="en-US" sz="2000" i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9C789019-CC17-B956-2345-D55E30A242C8}"/>
              </a:ext>
            </a:extLst>
          </p:cNvPr>
          <p:cNvGrpSpPr/>
          <p:nvPr/>
        </p:nvGrpSpPr>
        <p:grpSpPr>
          <a:xfrm>
            <a:off x="26200184" y="13041629"/>
            <a:ext cx="3101488" cy="1472062"/>
            <a:chOff x="23306533" y="7448279"/>
            <a:chExt cx="6357366" cy="1508760"/>
          </a:xfrm>
          <a:solidFill>
            <a:srgbClr val="EEF3EC"/>
          </a:solidFill>
        </p:grpSpPr>
        <p:sp>
          <p:nvSpPr>
            <p:cNvPr id="164" name="Shape 24">
              <a:extLst>
                <a:ext uri="{FF2B5EF4-FFF2-40B4-BE49-F238E27FC236}">
                  <a16:creationId xmlns:a16="http://schemas.microsoft.com/office/drawing/2014/main" id="{7ABB5550-E0F7-ACD4-A902-445717D4F208}"/>
                </a:ext>
              </a:extLst>
            </p:cNvPr>
            <p:cNvSpPr/>
            <p:nvPr/>
          </p:nvSpPr>
          <p:spPr>
            <a:xfrm>
              <a:off x="23306533" y="7448279"/>
              <a:ext cx="6357366" cy="1508760"/>
            </a:xfrm>
            <a:prstGeom prst="roundRect">
              <a:avLst>
                <a:gd name="adj" fmla="val 4242"/>
              </a:avLst>
            </a:prstGeom>
            <a:grpFill/>
            <a:ln/>
            <a:effectLst>
              <a:outerShdw blurRad="101600" dist="381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fr-BE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5" name="Text 25">
              <a:extLst>
                <a:ext uri="{FF2B5EF4-FFF2-40B4-BE49-F238E27FC236}">
                  <a16:creationId xmlns:a16="http://schemas.microsoft.com/office/drawing/2014/main" id="{ECE0095B-F41B-7F61-9AB6-8D1E6746F79E}"/>
                </a:ext>
              </a:extLst>
            </p:cNvPr>
            <p:cNvSpPr/>
            <p:nvPr/>
          </p:nvSpPr>
          <p:spPr>
            <a:xfrm>
              <a:off x="23306533" y="7539719"/>
              <a:ext cx="6357366" cy="777240"/>
            </a:xfrm>
            <a:prstGeom prst="rect">
              <a:avLst/>
            </a:prstGeom>
            <a:grp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1F4D2C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mbria" pitchFamily="34" charset="-120"/>
                </a:rPr>
                <a:t>1,0 t/ha</a:t>
              </a:r>
              <a:endParaRPr lang="en-US" sz="3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6" name="Text 26">
              <a:extLst>
                <a:ext uri="{FF2B5EF4-FFF2-40B4-BE49-F238E27FC236}">
                  <a16:creationId xmlns:a16="http://schemas.microsoft.com/office/drawing/2014/main" id="{3E2276AA-EC43-6A32-FA2B-A9A14B5EBD13}"/>
                </a:ext>
              </a:extLst>
            </p:cNvPr>
            <p:cNvSpPr/>
            <p:nvPr/>
          </p:nvSpPr>
          <p:spPr>
            <a:xfrm>
              <a:off x="23443693" y="8362679"/>
              <a:ext cx="6083046" cy="502920"/>
            </a:xfrm>
            <a:prstGeom prst="rect">
              <a:avLst/>
            </a:prstGeom>
            <a:grp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2000" i="1" dirty="0">
                  <a:solidFill>
                    <a:srgbClr val="5C6B5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itchFamily="34" charset="-120"/>
                </a:rPr>
                <a:t>Rendement moyen estimé</a:t>
              </a:r>
              <a:endParaRPr lang="en-US" sz="2000" i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76" name="Groupe 175">
            <a:extLst>
              <a:ext uri="{FF2B5EF4-FFF2-40B4-BE49-F238E27FC236}">
                <a16:creationId xmlns:a16="http://schemas.microsoft.com/office/drawing/2014/main" id="{A557597D-5DC4-0A8E-C121-2C939608E404}"/>
              </a:ext>
            </a:extLst>
          </p:cNvPr>
          <p:cNvGrpSpPr/>
          <p:nvPr/>
        </p:nvGrpSpPr>
        <p:grpSpPr>
          <a:xfrm>
            <a:off x="16371763" y="15563434"/>
            <a:ext cx="13396546" cy="16608840"/>
            <a:chOff x="405162" y="5674204"/>
            <a:chExt cx="13396546" cy="780541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77" name="Groupe 176">
              <a:extLst>
                <a:ext uri="{FF2B5EF4-FFF2-40B4-BE49-F238E27FC236}">
                  <a16:creationId xmlns:a16="http://schemas.microsoft.com/office/drawing/2014/main" id="{DE8C6B37-6D53-2A0E-10E2-17C3B142CFD6}"/>
                </a:ext>
              </a:extLst>
            </p:cNvPr>
            <p:cNvGrpSpPr/>
            <p:nvPr/>
          </p:nvGrpSpPr>
          <p:grpSpPr>
            <a:xfrm>
              <a:off x="405162" y="5674204"/>
              <a:ext cx="13396546" cy="7805411"/>
              <a:chOff x="600794" y="5806279"/>
              <a:chExt cx="13022501" cy="9375905"/>
            </a:xfrm>
          </p:grpSpPr>
          <p:sp>
            <p:nvSpPr>
              <p:cNvPr id="182" name="Rectangle : avec coins arrondis en haut 181">
                <a:extLst>
                  <a:ext uri="{FF2B5EF4-FFF2-40B4-BE49-F238E27FC236}">
                    <a16:creationId xmlns:a16="http://schemas.microsoft.com/office/drawing/2014/main" id="{A15693DD-937B-D519-CDFD-4DD09EF57777}"/>
                  </a:ext>
                </a:extLst>
              </p:cNvPr>
              <p:cNvSpPr/>
              <p:nvPr/>
            </p:nvSpPr>
            <p:spPr>
              <a:xfrm>
                <a:off x="609340" y="5806279"/>
                <a:ext cx="12969652" cy="840044"/>
              </a:xfrm>
              <a:prstGeom prst="round2SameRect">
                <a:avLst/>
              </a:prstGeom>
              <a:solidFill>
                <a:srgbClr val="F4E6C8"/>
              </a:solidFill>
              <a:ln w="31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dirty="0"/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AC8D91AA-9043-E09D-DC1A-EDCCAF22D399}"/>
                  </a:ext>
                </a:extLst>
              </p:cNvPr>
              <p:cNvSpPr/>
              <p:nvPr/>
            </p:nvSpPr>
            <p:spPr>
              <a:xfrm>
                <a:off x="600794" y="6690445"/>
                <a:ext cx="13022501" cy="8491739"/>
              </a:xfrm>
              <a:prstGeom prst="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US" sz="3600" dirty="0">
                  <a:solidFill>
                    <a:srgbClr val="2B2B28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9" name="ZoneTexte 178">
              <a:extLst>
                <a:ext uri="{FF2B5EF4-FFF2-40B4-BE49-F238E27FC236}">
                  <a16:creationId xmlns:a16="http://schemas.microsoft.com/office/drawing/2014/main" id="{EBB26094-3364-D9DD-B08B-DBB28C7906CC}"/>
                </a:ext>
              </a:extLst>
            </p:cNvPr>
            <p:cNvSpPr txBox="1"/>
            <p:nvPr/>
          </p:nvSpPr>
          <p:spPr>
            <a:xfrm>
              <a:off x="577382" y="7452360"/>
              <a:ext cx="12977852" cy="3822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1F4D2C"/>
                </a:buClr>
                <a:buSzPct val="130000"/>
              </a:pPr>
              <a:endParaRPr lang="en-US" sz="3200" dirty="0">
                <a:solidFill>
                  <a:srgbClr val="2B2B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1" name="Groupe 150">
            <a:extLst>
              <a:ext uri="{FF2B5EF4-FFF2-40B4-BE49-F238E27FC236}">
                <a16:creationId xmlns:a16="http://schemas.microsoft.com/office/drawing/2014/main" id="{183B419C-47C6-F7AB-E547-41C75847C15B}"/>
              </a:ext>
            </a:extLst>
          </p:cNvPr>
          <p:cNvGrpSpPr/>
          <p:nvPr/>
        </p:nvGrpSpPr>
        <p:grpSpPr>
          <a:xfrm>
            <a:off x="16578967" y="15911810"/>
            <a:ext cx="14040358" cy="853111"/>
            <a:chOff x="946608" y="6172106"/>
            <a:chExt cx="14040358" cy="834324"/>
          </a:xfrm>
        </p:grpSpPr>
        <p:sp>
          <p:nvSpPr>
            <p:cNvPr id="153" name="Shape 7">
              <a:extLst>
                <a:ext uri="{FF2B5EF4-FFF2-40B4-BE49-F238E27FC236}">
                  <a16:creationId xmlns:a16="http://schemas.microsoft.com/office/drawing/2014/main" id="{406DA58D-07FE-87C3-2945-0D9237BAAF56}"/>
                </a:ext>
              </a:extLst>
            </p:cNvPr>
            <p:cNvSpPr/>
            <p:nvPr/>
          </p:nvSpPr>
          <p:spPr>
            <a:xfrm>
              <a:off x="946608" y="6172106"/>
              <a:ext cx="812908" cy="821249"/>
            </a:xfrm>
            <a:prstGeom prst="roundRect">
              <a:avLst/>
            </a:prstGeom>
            <a:solidFill>
              <a:srgbClr val="FBF5E9"/>
            </a:solidFill>
            <a:ln/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154" name="Text 8">
              <a:extLst>
                <a:ext uri="{FF2B5EF4-FFF2-40B4-BE49-F238E27FC236}">
                  <a16:creationId xmlns:a16="http://schemas.microsoft.com/office/drawing/2014/main" id="{BC97A24B-6145-1D4B-C6F4-DB5FD3716061}"/>
                </a:ext>
              </a:extLst>
            </p:cNvPr>
            <p:cNvSpPr/>
            <p:nvPr/>
          </p:nvSpPr>
          <p:spPr>
            <a:xfrm>
              <a:off x="1952194" y="6220046"/>
              <a:ext cx="13034772" cy="78638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4400" b="1" dirty="0">
                  <a:solidFill>
                    <a:srgbClr val="1F4D2C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Stockage, PPR &amp; </a:t>
              </a:r>
              <a:r>
                <a:rPr lang="en-US" sz="4400" b="1" dirty="0" err="1">
                  <a:solidFill>
                    <a:srgbClr val="1F4D2C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vulnérabilité</a:t>
              </a:r>
              <a:r>
                <a:rPr lang="en-US" sz="4400" b="1" dirty="0">
                  <a:solidFill>
                    <a:srgbClr val="1F4D2C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des ménages</a:t>
              </a:r>
              <a:endParaRPr lang="en-US" sz="4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58" name="Image 5" descr="preencoded.png">
            <a:extLst>
              <a:ext uri="{FF2B5EF4-FFF2-40B4-BE49-F238E27FC236}">
                <a16:creationId xmlns:a16="http://schemas.microsoft.com/office/drawing/2014/main" id="{0EB726F9-5AA2-BDC3-B825-CBD40F8FFE3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83920" y="16048858"/>
            <a:ext cx="481235" cy="481235"/>
          </a:xfrm>
          <a:prstGeom prst="rect">
            <a:avLst/>
          </a:prstGeom>
        </p:spPr>
      </p:pic>
      <p:grpSp>
        <p:nvGrpSpPr>
          <p:cNvPr id="193" name="Groupe 192">
            <a:extLst>
              <a:ext uri="{FF2B5EF4-FFF2-40B4-BE49-F238E27FC236}">
                <a16:creationId xmlns:a16="http://schemas.microsoft.com/office/drawing/2014/main" id="{BB69A90E-E932-36C2-1A23-AE88456AF9E5}"/>
              </a:ext>
            </a:extLst>
          </p:cNvPr>
          <p:cNvGrpSpPr/>
          <p:nvPr/>
        </p:nvGrpSpPr>
        <p:grpSpPr>
          <a:xfrm>
            <a:off x="-8149834" y="36277369"/>
            <a:ext cx="37988020" cy="9863660"/>
            <a:chOff x="577382" y="-7015533"/>
            <a:chExt cx="17295265" cy="154246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61B8F15-E97F-8ECA-05D7-55DE624EADDF}"/>
                </a:ext>
              </a:extLst>
            </p:cNvPr>
            <p:cNvSpPr/>
            <p:nvPr/>
          </p:nvSpPr>
          <p:spPr>
            <a:xfrm>
              <a:off x="4530468" y="-7015533"/>
              <a:ext cx="13342179" cy="6988592"/>
            </a:xfrm>
            <a:prstGeom prst="rect">
              <a:avLst/>
            </a:prstGeom>
            <a:ln w="31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ts val="4320"/>
                </a:lnSpc>
              </a:pPr>
              <a:endParaRPr lang="en-US" sz="3600" dirty="0">
                <a:solidFill>
                  <a:srgbClr val="2B2B28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5" name="ZoneTexte 194">
              <a:extLst>
                <a:ext uri="{FF2B5EF4-FFF2-40B4-BE49-F238E27FC236}">
                  <a16:creationId xmlns:a16="http://schemas.microsoft.com/office/drawing/2014/main" id="{AD9412ED-05B1-ED2B-EF5D-2ED5A7613B05}"/>
                </a:ext>
              </a:extLst>
            </p:cNvPr>
            <p:cNvSpPr txBox="1"/>
            <p:nvPr/>
          </p:nvSpPr>
          <p:spPr>
            <a:xfrm>
              <a:off x="577382" y="7452360"/>
              <a:ext cx="12977852" cy="9567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4320"/>
                </a:lnSpc>
                <a:buClr>
                  <a:srgbClr val="1F4D2C"/>
                </a:buClr>
                <a:buSzPct val="130000"/>
              </a:pPr>
              <a:endParaRPr lang="en-US" sz="3200" dirty="0">
                <a:solidFill>
                  <a:srgbClr val="2B2B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3" name="Text 41">
            <a:extLst>
              <a:ext uri="{FF2B5EF4-FFF2-40B4-BE49-F238E27FC236}">
                <a16:creationId xmlns:a16="http://schemas.microsoft.com/office/drawing/2014/main" id="{D6382DD1-5B5E-FE07-3ED3-D755E803DE8F}"/>
              </a:ext>
            </a:extLst>
          </p:cNvPr>
          <p:cNvSpPr/>
          <p:nvPr/>
        </p:nvSpPr>
        <p:spPr>
          <a:xfrm>
            <a:off x="1606919" y="36399180"/>
            <a:ext cx="27578304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F4D2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Conclusion &amp; perspectives</a:t>
            </a:r>
            <a:endParaRPr lang="en-US" sz="4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4" name="Text 42">
            <a:extLst>
              <a:ext uri="{FF2B5EF4-FFF2-40B4-BE49-F238E27FC236}">
                <a16:creationId xmlns:a16="http://schemas.microsoft.com/office/drawing/2014/main" id="{D96FB891-603C-45F6-AAB8-824EC3B21993}"/>
              </a:ext>
            </a:extLst>
          </p:cNvPr>
          <p:cNvSpPr/>
          <p:nvPr/>
        </p:nvSpPr>
        <p:spPr>
          <a:xfrm>
            <a:off x="387701" y="37420931"/>
            <a:ext cx="29096061" cy="3340212"/>
          </a:xfrm>
          <a:prstGeom prst="rect">
            <a:avLst/>
          </a:prstGeom>
          <a:noFill/>
          <a:ln/>
        </p:spPr>
        <p:txBody>
          <a:bodyPr wrap="square" numCol="2" rtlCol="0" anchor="t"/>
          <a:lstStyle/>
          <a:p>
            <a:pPr marL="1028700" lvl="1" indent="-571500" algn="just">
              <a:spcAft>
                <a:spcPts val="1000"/>
              </a:spcAft>
              <a:buClr>
                <a:srgbClr val="1F4D2C"/>
              </a:buClr>
              <a:buSzPct val="130000"/>
              <a:buFont typeface="Wingdings" panose="05000000000000000000" pitchFamily="2" charset="2"/>
              <a:buChar char="§"/>
            </a:pPr>
            <a:r>
              <a:rPr lang="fr-BE" sz="3600" dirty="0">
                <a:latin typeface="Cambria" panose="02040503050406030204" pitchFamily="18" charset="0"/>
                <a:ea typeface="Cambria" panose="02040503050406030204" pitchFamily="18" charset="0"/>
              </a:rPr>
              <a:t>Les insectes constituent un facteur majeur de pertes post-récolte, surtout pour le niébé et le mil. Les pratiques de stockage actuelles (sacs, fûts) protègent peu contre les infestations. </a:t>
            </a:r>
          </a:p>
          <a:p>
            <a:pPr lvl="1" algn="just">
              <a:spcAft>
                <a:spcPts val="1000"/>
              </a:spcAft>
              <a:buClr>
                <a:srgbClr val="1F4D2C"/>
              </a:buClr>
              <a:buSzPct val="130000"/>
            </a:pPr>
            <a:endParaRPr lang="fr-BE" sz="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028700" lvl="1" indent="-571500" algn="just">
              <a:spcAft>
                <a:spcPts val="1000"/>
              </a:spcAft>
              <a:buClr>
                <a:srgbClr val="1F4D2C"/>
              </a:buClr>
              <a:buSzPct val="130000"/>
              <a:buFont typeface="Wingdings" panose="05000000000000000000" pitchFamily="2" charset="2"/>
              <a:buChar char="§"/>
            </a:pPr>
            <a:r>
              <a:rPr lang="fr-BE" sz="3600" dirty="0">
                <a:latin typeface="Cambria" panose="02040503050406030204" pitchFamily="18" charset="0"/>
                <a:ea typeface="Cambria" panose="02040503050406030204" pitchFamily="18" charset="0"/>
              </a:rPr>
              <a:t>Les ménages sans pertes utilisent souvent des protections naturelles, signe d'une conscience sanitaire et environnementale. </a:t>
            </a:r>
          </a:p>
          <a:p>
            <a:pPr lvl="1" algn="just">
              <a:spcAft>
                <a:spcPts val="1000"/>
              </a:spcAft>
              <a:buClr>
                <a:srgbClr val="1F4D2C"/>
              </a:buClr>
              <a:buSzPct val="130000"/>
            </a:pPr>
            <a:endParaRPr lang="fr-BE" sz="3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028700" lvl="1" indent="-571500" algn="just">
              <a:spcAft>
                <a:spcPts val="1000"/>
              </a:spcAft>
              <a:buClr>
                <a:srgbClr val="1F4D2C"/>
              </a:buClr>
              <a:buSzPct val="130000"/>
              <a:buFont typeface="Wingdings" panose="05000000000000000000" pitchFamily="2" charset="2"/>
              <a:buChar char="§"/>
            </a:pPr>
            <a:r>
              <a:rPr lang="fr-BE" sz="3600" dirty="0">
                <a:latin typeface="Cambria" panose="02040503050406030204" pitchFamily="18" charset="0"/>
                <a:ea typeface="Cambria" panose="02040503050406030204" pitchFamily="18" charset="0"/>
              </a:rPr>
              <a:t>Promouvoir des stockages efficaces et des biopesticides locaux, issus des savoirs traditionnels &amp; impliquer les collectivités locales et services d’appui publics dans la diffusion des solutions durables.</a:t>
            </a:r>
          </a:p>
          <a:p>
            <a:pPr lvl="1" algn="just">
              <a:spcAft>
                <a:spcPts val="1000"/>
              </a:spcAft>
              <a:buClr>
                <a:srgbClr val="1F4D2C"/>
              </a:buClr>
              <a:buSzPct val="130000"/>
            </a:pPr>
            <a:endParaRPr lang="fr-BE" sz="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028700" lvl="1" indent="-571500" algn="just">
              <a:spcAft>
                <a:spcPts val="1000"/>
              </a:spcAft>
              <a:buClr>
                <a:srgbClr val="1F4D2C"/>
              </a:buClr>
              <a:buSzPct val="130000"/>
              <a:buFont typeface="Wingdings" panose="05000000000000000000" pitchFamily="2" charset="2"/>
              <a:buChar char="§"/>
            </a:pPr>
            <a:r>
              <a:rPr lang="fr-BE" sz="3600" dirty="0">
                <a:latin typeface="Cambria" panose="02040503050406030204" pitchFamily="18" charset="0"/>
                <a:ea typeface="Cambria" panose="02040503050406030204" pitchFamily="18" charset="0"/>
              </a:rPr>
              <a:t>Développer des services de conseil multidisciplinaires (entomologie, agroéconomie, logistique).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0347B5B-7013-341C-C782-AD9ACD66671C}"/>
              </a:ext>
            </a:extLst>
          </p:cNvPr>
          <p:cNvGrpSpPr/>
          <p:nvPr/>
        </p:nvGrpSpPr>
        <p:grpSpPr>
          <a:xfrm>
            <a:off x="855325" y="36463188"/>
            <a:ext cx="658368" cy="658368"/>
            <a:chOff x="914400" y="32755944"/>
            <a:chExt cx="658368" cy="658368"/>
          </a:xfrm>
        </p:grpSpPr>
        <p:sp>
          <p:nvSpPr>
            <p:cNvPr id="8" name="Shape 40">
              <a:extLst>
                <a:ext uri="{FF2B5EF4-FFF2-40B4-BE49-F238E27FC236}">
                  <a16:creationId xmlns:a16="http://schemas.microsoft.com/office/drawing/2014/main" id="{BDD930FA-E48E-B148-2EA4-5308FA6E36D0}"/>
                </a:ext>
              </a:extLst>
            </p:cNvPr>
            <p:cNvSpPr/>
            <p:nvPr/>
          </p:nvSpPr>
          <p:spPr>
            <a:xfrm>
              <a:off x="914400" y="32755944"/>
              <a:ext cx="658368" cy="658368"/>
            </a:xfrm>
            <a:prstGeom prst="ellipse">
              <a:avLst/>
            </a:prstGeom>
            <a:solidFill>
              <a:srgbClr val="F4E6C8"/>
            </a:solidFill>
            <a:ln/>
          </p:spPr>
          <p:txBody>
            <a:bodyPr/>
            <a:lstStyle/>
            <a:p>
              <a:endParaRPr lang="fr-BE"/>
            </a:p>
          </p:txBody>
        </p:sp>
        <p:pic>
          <p:nvPicPr>
            <p:cNvPr id="9" name="Image 9" descr="preencoded.png">
              <a:extLst>
                <a:ext uri="{FF2B5EF4-FFF2-40B4-BE49-F238E27FC236}">
                  <a16:creationId xmlns:a16="http://schemas.microsoft.com/office/drawing/2014/main" id="{C607DA4D-9F50-6854-A641-D7A0CD5BA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51560" y="32893104"/>
              <a:ext cx="384048" cy="384048"/>
            </a:xfrm>
            <a:prstGeom prst="rect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29609D70-8558-6CCC-FF5D-9FBBEFA1D60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729487" y="17819485"/>
            <a:ext cx="12416017" cy="665932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95E674-0691-EAE0-9461-39C2B90B2A3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205152" y="25472564"/>
            <a:ext cx="6400813" cy="564585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777891-C624-76B0-8BD9-DD84D37F27B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769369" y="25472564"/>
            <a:ext cx="6400813" cy="558284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7F1D122E-CEB9-99F6-3691-DB89321005F8}"/>
              </a:ext>
            </a:extLst>
          </p:cNvPr>
          <p:cNvSpPr txBox="1"/>
          <p:nvPr/>
        </p:nvSpPr>
        <p:spPr>
          <a:xfrm>
            <a:off x="585734" y="41350596"/>
            <a:ext cx="19459074" cy="1420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4000" indent="-285750" algn="just">
              <a:lnSpc>
                <a:spcPct val="150000"/>
              </a:lnSpc>
              <a:buFontTx/>
              <a:buChar char="-"/>
            </a:pP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APHLIS (2024),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African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Postharvest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Losses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Information System, 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hlinkClick r:id="rId23"/>
              </a:rPr>
              <a:t>www.aphlis.net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, la base de données sur les pertes post-récolte en Afrique subsaharienne.</a:t>
            </a:r>
          </a:p>
          <a:p>
            <a:pPr marL="324000" indent="-285750" algn="just">
              <a:lnSpc>
                <a:spcPct val="150000"/>
              </a:lnSpc>
              <a:buFontTx/>
              <a:buChar char="-"/>
            </a:pP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Beye &amp; Komarek (2022), Quantification and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benefits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of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reducing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post-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harvest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losses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evidence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for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vegetables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in Senegal,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Foods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11(7), 952.</a:t>
            </a:r>
          </a:p>
          <a:p>
            <a:pPr marL="324000" indent="-285750" algn="just">
              <a:lnSpc>
                <a:spcPct val="150000"/>
              </a:lnSpc>
              <a:buFontTx/>
              <a:buChar char="-"/>
            </a:pP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Yarou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 et al. (2017), Plantes pesticides et protection des cultures maraîchères en Afrique de l'Ouest, </a:t>
            </a:r>
            <a:r>
              <a:rPr lang="fr-F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Biotechnol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. Agron. Soc. Environ. 21(4), 288–304.</a:t>
            </a:r>
            <a:endParaRPr lang="fr-BE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660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Microsoft Office PowerPoint</Application>
  <PresentationFormat>Personnalisé</PresentationFormat>
  <Paragraphs>59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Calisto MT</vt:lpstr>
      <vt:lpstr>Cambria</vt:lpstr>
      <vt:lpstr>Open sans</vt:lpstr>
      <vt:lpstr>Wingdings</vt:lpstr>
      <vt:lpstr>Office Theme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Entomofaune ravageuse des cereales au centre du Senegal</dc:title>
  <dc:subject>PptxGenJS Presentation</dc:subject>
  <dc:creator>DIAGNE Aminata</dc:creator>
  <cp:lastModifiedBy>Aminata DIAGNE</cp:lastModifiedBy>
  <cp:revision>2</cp:revision>
  <dcterms:created xsi:type="dcterms:W3CDTF">2026-06-30T12:26:43Z</dcterms:created>
  <dcterms:modified xsi:type="dcterms:W3CDTF">2026-07-23T11:20:48Z</dcterms:modified>
</cp:coreProperties>
</file>