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3"/>
  </p:notesMasterIdLst>
  <p:sldIdLst>
    <p:sldId id="258" r:id="rId2"/>
    <p:sldId id="261" r:id="rId3"/>
    <p:sldId id="262" r:id="rId4"/>
    <p:sldId id="263" r:id="rId5"/>
    <p:sldId id="269" r:id="rId6"/>
    <p:sldId id="266" r:id="rId7"/>
    <p:sldId id="265" r:id="rId8"/>
    <p:sldId id="270" r:id="rId9"/>
    <p:sldId id="271" r:id="rId10"/>
    <p:sldId id="272" r:id="rId11"/>
    <p:sldId id="2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EB183-F647-4D5E-A45E-81BF689FD2F9}" type="doc">
      <dgm:prSet loTypeId="urn:microsoft.com/office/officeart/2005/8/layout/radial5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DF96D87C-09C1-4353-9206-4B065D8DC500}">
      <dgm:prSet phldrT="[Texte]" phldr="0"/>
      <dgm:spPr/>
      <dgm:t>
        <a:bodyPr/>
        <a:lstStyle/>
        <a:p>
          <a:r>
            <a:rPr lang="fr-FR" dirty="0"/>
            <a:t>Première restauration liégeoise</a:t>
          </a:r>
        </a:p>
      </dgm:t>
    </dgm:pt>
    <dgm:pt modelId="{D2716B7E-483E-4B7B-BB92-FCA1B6867E6C}" type="parTrans" cxnId="{9B7AB23C-5ECE-4535-ABFE-30A54A28EED2}">
      <dgm:prSet/>
      <dgm:spPr/>
      <dgm:t>
        <a:bodyPr/>
        <a:lstStyle/>
        <a:p>
          <a:endParaRPr lang="fr-FR"/>
        </a:p>
      </dgm:t>
    </dgm:pt>
    <dgm:pt modelId="{D9FA1B18-7CFD-4DD9-BE09-4CFBC34AE6E1}" type="sibTrans" cxnId="{9B7AB23C-5ECE-4535-ABFE-30A54A28EED2}">
      <dgm:prSet/>
      <dgm:spPr/>
      <dgm:t>
        <a:bodyPr/>
        <a:lstStyle/>
        <a:p>
          <a:endParaRPr lang="fr-FR"/>
        </a:p>
      </dgm:t>
    </dgm:pt>
    <dgm:pt modelId="{367E901B-0EDC-47DC-8D15-695E45A86D4E}">
      <dgm:prSet phldrT="[Texte]" phldr="0"/>
      <dgm:spPr/>
      <dgm:t>
        <a:bodyPr/>
        <a:lstStyle/>
        <a:p>
          <a:r>
            <a:rPr lang="fr-FR" dirty="0"/>
            <a:t>États laïcs et clergé primaire (diminués du fait de l’exil des révolutionnaires)</a:t>
          </a:r>
        </a:p>
      </dgm:t>
    </dgm:pt>
    <dgm:pt modelId="{F7A87090-1753-4F96-8D72-7767DF304516}" type="parTrans" cxnId="{00ACAD4E-DBE9-4CE0-9E99-CB6F42A63AB6}">
      <dgm:prSet/>
      <dgm:spPr/>
      <dgm:t>
        <a:bodyPr/>
        <a:lstStyle/>
        <a:p>
          <a:endParaRPr lang="fr-FR"/>
        </a:p>
      </dgm:t>
    </dgm:pt>
    <dgm:pt modelId="{A64D0B79-ABF1-4BC2-8769-249F312DBAA1}" type="sibTrans" cxnId="{00ACAD4E-DBE9-4CE0-9E99-CB6F42A63AB6}">
      <dgm:prSet/>
      <dgm:spPr/>
      <dgm:t>
        <a:bodyPr/>
        <a:lstStyle/>
        <a:p>
          <a:endParaRPr lang="fr-FR"/>
        </a:p>
      </dgm:t>
    </dgm:pt>
    <dgm:pt modelId="{0E67746E-E2B2-400B-868E-FF0DAE99DE5B}">
      <dgm:prSet phldrT="[Texte]" phldr="0"/>
      <dgm:spPr/>
      <dgm:t>
        <a:bodyPr/>
        <a:lstStyle/>
        <a:p>
          <a:r>
            <a:rPr lang="fr-FR" dirty="0"/>
            <a:t>Chapitre cathédral (bloc resté à Liège &gt;&lt; bloc scissionnaire d’Aachen)</a:t>
          </a:r>
        </a:p>
      </dgm:t>
    </dgm:pt>
    <dgm:pt modelId="{71957D82-0BA8-46F6-A790-252A96230B37}" type="parTrans" cxnId="{045AE944-43BE-42EF-9EE7-0D2B350B9407}">
      <dgm:prSet/>
      <dgm:spPr/>
      <dgm:t>
        <a:bodyPr/>
        <a:lstStyle/>
        <a:p>
          <a:endParaRPr lang="fr-FR"/>
        </a:p>
      </dgm:t>
    </dgm:pt>
    <dgm:pt modelId="{30579DAE-B095-4E78-8308-AF92FBCD6782}" type="sibTrans" cxnId="{045AE944-43BE-42EF-9EE7-0D2B350B9407}">
      <dgm:prSet/>
      <dgm:spPr/>
      <dgm:t>
        <a:bodyPr/>
        <a:lstStyle/>
        <a:p>
          <a:endParaRPr lang="fr-FR"/>
        </a:p>
      </dgm:t>
    </dgm:pt>
    <dgm:pt modelId="{ABD32957-DF21-46E4-9930-4E565028A7BE}">
      <dgm:prSet phldrT="[Texte]" phldr="0"/>
      <dgm:spPr/>
      <dgm:t>
        <a:bodyPr/>
        <a:lstStyle/>
        <a:p>
          <a:r>
            <a:rPr lang="fr-FR" dirty="0"/>
            <a:t>Prince-évêque César-Constantin de Hoensbroeck et conseils proches (Méan, Ghysels et Wasseige)</a:t>
          </a:r>
        </a:p>
      </dgm:t>
    </dgm:pt>
    <dgm:pt modelId="{FCA8689C-5B76-4D85-AED1-324F1B4F5AE9}" type="parTrans" cxnId="{6CBBF57B-A636-45C2-B80D-F4AA6F31B71E}">
      <dgm:prSet/>
      <dgm:spPr/>
      <dgm:t>
        <a:bodyPr/>
        <a:lstStyle/>
        <a:p>
          <a:endParaRPr lang="fr-FR"/>
        </a:p>
      </dgm:t>
    </dgm:pt>
    <dgm:pt modelId="{CD3B9E44-8289-4408-AF1E-C67E412276CF}" type="sibTrans" cxnId="{6CBBF57B-A636-45C2-B80D-F4AA6F31B71E}">
      <dgm:prSet/>
      <dgm:spPr/>
      <dgm:t>
        <a:bodyPr/>
        <a:lstStyle/>
        <a:p>
          <a:endParaRPr lang="fr-FR"/>
        </a:p>
      </dgm:t>
    </dgm:pt>
    <dgm:pt modelId="{B7876D0C-1172-4F8F-9458-8869647D2014}">
      <dgm:prSet phldrT="[Texte]" phldr="0"/>
      <dgm:spPr/>
      <dgm:t>
        <a:bodyPr/>
        <a:lstStyle/>
        <a:p>
          <a:r>
            <a:rPr lang="fr-FR" dirty="0"/>
            <a:t>Commission impériale d’exécution (Prusse, Bavière, Cologne, Mayence et Autriche)</a:t>
          </a:r>
        </a:p>
      </dgm:t>
    </dgm:pt>
    <dgm:pt modelId="{34BA478E-70D6-481E-879E-204CA839351B}" type="parTrans" cxnId="{5937BFAD-EBE6-4148-832A-32474A6665C2}">
      <dgm:prSet/>
      <dgm:spPr/>
      <dgm:t>
        <a:bodyPr/>
        <a:lstStyle/>
        <a:p>
          <a:endParaRPr lang="fr-FR"/>
        </a:p>
      </dgm:t>
    </dgm:pt>
    <dgm:pt modelId="{31922B9B-FD74-4CA5-A2CB-2E6938E3A0CF}" type="sibTrans" cxnId="{5937BFAD-EBE6-4148-832A-32474A6665C2}">
      <dgm:prSet/>
      <dgm:spPr/>
      <dgm:t>
        <a:bodyPr/>
        <a:lstStyle/>
        <a:p>
          <a:endParaRPr lang="fr-FR"/>
        </a:p>
      </dgm:t>
    </dgm:pt>
    <dgm:pt modelId="{024D33AA-BA92-4740-9E01-F7193FAC8980}" type="pres">
      <dgm:prSet presAssocID="{105EB183-F647-4D5E-A45E-81BF689FD2F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2762589-0ECF-456E-9643-4BDAF7A266BD}" type="pres">
      <dgm:prSet presAssocID="{DF96D87C-09C1-4353-9206-4B065D8DC500}" presName="centerShape" presStyleLbl="node0" presStyleIdx="0" presStyleCnt="1"/>
      <dgm:spPr/>
    </dgm:pt>
    <dgm:pt modelId="{9AAD8D2F-02CA-499F-B51E-A87CAFBC5304}" type="pres">
      <dgm:prSet presAssocID="{F7A87090-1753-4F96-8D72-7767DF304516}" presName="parTrans" presStyleLbl="sibTrans2D1" presStyleIdx="0" presStyleCnt="4"/>
      <dgm:spPr/>
    </dgm:pt>
    <dgm:pt modelId="{E46C1C3C-A74C-4193-8CD8-9F5D53B80BFB}" type="pres">
      <dgm:prSet presAssocID="{F7A87090-1753-4F96-8D72-7767DF304516}" presName="connectorText" presStyleLbl="sibTrans2D1" presStyleIdx="0" presStyleCnt="4"/>
      <dgm:spPr/>
    </dgm:pt>
    <dgm:pt modelId="{1FFD4907-7720-4301-8AFE-E86BB2B7FBFF}" type="pres">
      <dgm:prSet presAssocID="{367E901B-0EDC-47DC-8D15-695E45A86D4E}" presName="node" presStyleLbl="node1" presStyleIdx="0" presStyleCnt="4">
        <dgm:presLayoutVars>
          <dgm:bulletEnabled val="1"/>
        </dgm:presLayoutVars>
      </dgm:prSet>
      <dgm:spPr/>
    </dgm:pt>
    <dgm:pt modelId="{7C55135D-DF88-4A86-8BB4-F258C16A897C}" type="pres">
      <dgm:prSet presAssocID="{71957D82-0BA8-46F6-A790-252A96230B37}" presName="parTrans" presStyleLbl="sibTrans2D1" presStyleIdx="1" presStyleCnt="4"/>
      <dgm:spPr/>
    </dgm:pt>
    <dgm:pt modelId="{7D922D66-58B8-4DC9-9E16-B34566EA4878}" type="pres">
      <dgm:prSet presAssocID="{71957D82-0BA8-46F6-A790-252A96230B37}" presName="connectorText" presStyleLbl="sibTrans2D1" presStyleIdx="1" presStyleCnt="4"/>
      <dgm:spPr/>
    </dgm:pt>
    <dgm:pt modelId="{61583510-F516-489D-897E-54B0533D08D2}" type="pres">
      <dgm:prSet presAssocID="{0E67746E-E2B2-400B-868E-FF0DAE99DE5B}" presName="node" presStyleLbl="node1" presStyleIdx="1" presStyleCnt="4">
        <dgm:presLayoutVars>
          <dgm:bulletEnabled val="1"/>
        </dgm:presLayoutVars>
      </dgm:prSet>
      <dgm:spPr/>
    </dgm:pt>
    <dgm:pt modelId="{D92F1FD7-45A7-4708-99E3-00928AF96173}" type="pres">
      <dgm:prSet presAssocID="{FCA8689C-5B76-4D85-AED1-324F1B4F5AE9}" presName="parTrans" presStyleLbl="sibTrans2D1" presStyleIdx="2" presStyleCnt="4"/>
      <dgm:spPr/>
    </dgm:pt>
    <dgm:pt modelId="{900CE5D6-0CB6-4739-B4C2-0050C0FB5A53}" type="pres">
      <dgm:prSet presAssocID="{FCA8689C-5B76-4D85-AED1-324F1B4F5AE9}" presName="connectorText" presStyleLbl="sibTrans2D1" presStyleIdx="2" presStyleCnt="4"/>
      <dgm:spPr/>
    </dgm:pt>
    <dgm:pt modelId="{B92FB291-2853-49C6-9565-93735CA62FAF}" type="pres">
      <dgm:prSet presAssocID="{ABD32957-DF21-46E4-9930-4E565028A7BE}" presName="node" presStyleLbl="node1" presStyleIdx="2" presStyleCnt="4">
        <dgm:presLayoutVars>
          <dgm:bulletEnabled val="1"/>
        </dgm:presLayoutVars>
      </dgm:prSet>
      <dgm:spPr/>
    </dgm:pt>
    <dgm:pt modelId="{11A1A9A8-1EBD-474D-BCA4-EDD7BA0CDA24}" type="pres">
      <dgm:prSet presAssocID="{34BA478E-70D6-481E-879E-204CA839351B}" presName="parTrans" presStyleLbl="sibTrans2D1" presStyleIdx="3" presStyleCnt="4"/>
      <dgm:spPr/>
    </dgm:pt>
    <dgm:pt modelId="{CADA0A5B-83AB-4393-8D4F-6602DBD6E738}" type="pres">
      <dgm:prSet presAssocID="{34BA478E-70D6-481E-879E-204CA839351B}" presName="connectorText" presStyleLbl="sibTrans2D1" presStyleIdx="3" presStyleCnt="4"/>
      <dgm:spPr/>
    </dgm:pt>
    <dgm:pt modelId="{D11148E6-3940-4837-8E12-083A220EFC13}" type="pres">
      <dgm:prSet presAssocID="{B7876D0C-1172-4F8F-9458-8869647D2014}" presName="node" presStyleLbl="node1" presStyleIdx="3" presStyleCnt="4">
        <dgm:presLayoutVars>
          <dgm:bulletEnabled val="1"/>
        </dgm:presLayoutVars>
      </dgm:prSet>
      <dgm:spPr/>
    </dgm:pt>
  </dgm:ptLst>
  <dgm:cxnLst>
    <dgm:cxn modelId="{4111D609-69CA-4260-A9F9-F46AF963EEE8}" type="presOf" srcId="{FCA8689C-5B76-4D85-AED1-324F1B4F5AE9}" destId="{900CE5D6-0CB6-4739-B4C2-0050C0FB5A53}" srcOrd="1" destOrd="0" presId="urn:microsoft.com/office/officeart/2005/8/layout/radial5"/>
    <dgm:cxn modelId="{98CDE40E-D77A-474D-AA2F-3D5E82254397}" type="presOf" srcId="{ABD32957-DF21-46E4-9930-4E565028A7BE}" destId="{B92FB291-2853-49C6-9565-93735CA62FAF}" srcOrd="0" destOrd="0" presId="urn:microsoft.com/office/officeart/2005/8/layout/radial5"/>
    <dgm:cxn modelId="{9773A026-7B9C-42C3-B91E-88CDEDDBA016}" type="presOf" srcId="{34BA478E-70D6-481E-879E-204CA839351B}" destId="{11A1A9A8-1EBD-474D-BCA4-EDD7BA0CDA24}" srcOrd="0" destOrd="0" presId="urn:microsoft.com/office/officeart/2005/8/layout/radial5"/>
    <dgm:cxn modelId="{B312B633-EF24-4574-AA43-26DF86D7E4E8}" type="presOf" srcId="{34BA478E-70D6-481E-879E-204CA839351B}" destId="{CADA0A5B-83AB-4393-8D4F-6602DBD6E738}" srcOrd="1" destOrd="0" presId="urn:microsoft.com/office/officeart/2005/8/layout/radial5"/>
    <dgm:cxn modelId="{9B7AB23C-5ECE-4535-ABFE-30A54A28EED2}" srcId="{105EB183-F647-4D5E-A45E-81BF689FD2F9}" destId="{DF96D87C-09C1-4353-9206-4B065D8DC500}" srcOrd="0" destOrd="0" parTransId="{D2716B7E-483E-4B7B-BB92-FCA1B6867E6C}" sibTransId="{D9FA1B18-7CFD-4DD9-BE09-4CFBC34AE6E1}"/>
    <dgm:cxn modelId="{C7069540-A1DD-45D2-AF7C-2691B85E6CAA}" type="presOf" srcId="{F7A87090-1753-4F96-8D72-7767DF304516}" destId="{9AAD8D2F-02CA-499F-B51E-A87CAFBC5304}" srcOrd="0" destOrd="0" presId="urn:microsoft.com/office/officeart/2005/8/layout/radial5"/>
    <dgm:cxn modelId="{045AE944-43BE-42EF-9EE7-0D2B350B9407}" srcId="{DF96D87C-09C1-4353-9206-4B065D8DC500}" destId="{0E67746E-E2B2-400B-868E-FF0DAE99DE5B}" srcOrd="1" destOrd="0" parTransId="{71957D82-0BA8-46F6-A790-252A96230B37}" sibTransId="{30579DAE-B095-4E78-8308-AF92FBCD6782}"/>
    <dgm:cxn modelId="{00ACAD4E-DBE9-4CE0-9E99-CB6F42A63AB6}" srcId="{DF96D87C-09C1-4353-9206-4B065D8DC500}" destId="{367E901B-0EDC-47DC-8D15-695E45A86D4E}" srcOrd="0" destOrd="0" parTransId="{F7A87090-1753-4F96-8D72-7767DF304516}" sibTransId="{A64D0B79-ABF1-4BC2-8769-249F312DBAA1}"/>
    <dgm:cxn modelId="{6CBBF57B-A636-45C2-B80D-F4AA6F31B71E}" srcId="{DF96D87C-09C1-4353-9206-4B065D8DC500}" destId="{ABD32957-DF21-46E4-9930-4E565028A7BE}" srcOrd="2" destOrd="0" parTransId="{FCA8689C-5B76-4D85-AED1-324F1B4F5AE9}" sibTransId="{CD3B9E44-8289-4408-AF1E-C67E412276CF}"/>
    <dgm:cxn modelId="{C0DCE688-DAEE-497F-AFB5-51DF1356F8FA}" type="presOf" srcId="{367E901B-0EDC-47DC-8D15-695E45A86D4E}" destId="{1FFD4907-7720-4301-8AFE-E86BB2B7FBFF}" srcOrd="0" destOrd="0" presId="urn:microsoft.com/office/officeart/2005/8/layout/radial5"/>
    <dgm:cxn modelId="{061F2E89-1302-4D59-A64B-DA9113A0FAF2}" type="presOf" srcId="{0E67746E-E2B2-400B-868E-FF0DAE99DE5B}" destId="{61583510-F516-489D-897E-54B0533D08D2}" srcOrd="0" destOrd="0" presId="urn:microsoft.com/office/officeart/2005/8/layout/radial5"/>
    <dgm:cxn modelId="{CC60B391-66B8-4071-9EFF-F6F9A357BE76}" type="presOf" srcId="{F7A87090-1753-4F96-8D72-7767DF304516}" destId="{E46C1C3C-A74C-4193-8CD8-9F5D53B80BFB}" srcOrd="1" destOrd="0" presId="urn:microsoft.com/office/officeart/2005/8/layout/radial5"/>
    <dgm:cxn modelId="{BA6AF29E-0520-4A19-8D5F-BE70EB165A22}" type="presOf" srcId="{105EB183-F647-4D5E-A45E-81BF689FD2F9}" destId="{024D33AA-BA92-4740-9E01-F7193FAC8980}" srcOrd="0" destOrd="0" presId="urn:microsoft.com/office/officeart/2005/8/layout/radial5"/>
    <dgm:cxn modelId="{5937BFAD-EBE6-4148-832A-32474A6665C2}" srcId="{DF96D87C-09C1-4353-9206-4B065D8DC500}" destId="{B7876D0C-1172-4F8F-9458-8869647D2014}" srcOrd="3" destOrd="0" parTransId="{34BA478E-70D6-481E-879E-204CA839351B}" sibTransId="{31922B9B-FD74-4CA5-A2CB-2E6938E3A0CF}"/>
    <dgm:cxn modelId="{D23A27BA-4705-4982-8E57-B7BD4451516A}" type="presOf" srcId="{71957D82-0BA8-46F6-A790-252A96230B37}" destId="{7C55135D-DF88-4A86-8BB4-F258C16A897C}" srcOrd="0" destOrd="0" presId="urn:microsoft.com/office/officeart/2005/8/layout/radial5"/>
    <dgm:cxn modelId="{0F89A6CA-C516-4147-A7BD-CF4A3B165BAC}" type="presOf" srcId="{FCA8689C-5B76-4D85-AED1-324F1B4F5AE9}" destId="{D92F1FD7-45A7-4708-99E3-00928AF96173}" srcOrd="0" destOrd="0" presId="urn:microsoft.com/office/officeart/2005/8/layout/radial5"/>
    <dgm:cxn modelId="{A20C88D5-51A9-409C-8230-FB6376B58786}" type="presOf" srcId="{B7876D0C-1172-4F8F-9458-8869647D2014}" destId="{D11148E6-3940-4837-8E12-083A220EFC13}" srcOrd="0" destOrd="0" presId="urn:microsoft.com/office/officeart/2005/8/layout/radial5"/>
    <dgm:cxn modelId="{07FAF3D8-1B92-4034-AE16-B8622B14FF2D}" type="presOf" srcId="{DF96D87C-09C1-4353-9206-4B065D8DC500}" destId="{D2762589-0ECF-456E-9643-4BDAF7A266BD}" srcOrd="0" destOrd="0" presId="urn:microsoft.com/office/officeart/2005/8/layout/radial5"/>
    <dgm:cxn modelId="{91C75DFA-6190-4EAD-96E9-3B208320A6BC}" type="presOf" srcId="{71957D82-0BA8-46F6-A790-252A96230B37}" destId="{7D922D66-58B8-4DC9-9E16-B34566EA4878}" srcOrd="1" destOrd="0" presId="urn:microsoft.com/office/officeart/2005/8/layout/radial5"/>
    <dgm:cxn modelId="{C0736402-5F34-45A9-B788-FEE38B30B94B}" type="presParOf" srcId="{024D33AA-BA92-4740-9E01-F7193FAC8980}" destId="{D2762589-0ECF-456E-9643-4BDAF7A266BD}" srcOrd="0" destOrd="0" presId="urn:microsoft.com/office/officeart/2005/8/layout/radial5"/>
    <dgm:cxn modelId="{D85AB041-121E-42B3-830D-AB19FEBC0B3A}" type="presParOf" srcId="{024D33AA-BA92-4740-9E01-F7193FAC8980}" destId="{9AAD8D2F-02CA-499F-B51E-A87CAFBC5304}" srcOrd="1" destOrd="0" presId="urn:microsoft.com/office/officeart/2005/8/layout/radial5"/>
    <dgm:cxn modelId="{72E2C001-F5FE-4843-8B76-5BE58FAAF60B}" type="presParOf" srcId="{9AAD8D2F-02CA-499F-B51E-A87CAFBC5304}" destId="{E46C1C3C-A74C-4193-8CD8-9F5D53B80BFB}" srcOrd="0" destOrd="0" presId="urn:microsoft.com/office/officeart/2005/8/layout/radial5"/>
    <dgm:cxn modelId="{47A1830E-072D-4D3A-A27C-55CC32600D01}" type="presParOf" srcId="{024D33AA-BA92-4740-9E01-F7193FAC8980}" destId="{1FFD4907-7720-4301-8AFE-E86BB2B7FBFF}" srcOrd="2" destOrd="0" presId="urn:microsoft.com/office/officeart/2005/8/layout/radial5"/>
    <dgm:cxn modelId="{F34CD201-9E64-4CFE-BD0F-5BE0D1400751}" type="presParOf" srcId="{024D33AA-BA92-4740-9E01-F7193FAC8980}" destId="{7C55135D-DF88-4A86-8BB4-F258C16A897C}" srcOrd="3" destOrd="0" presId="urn:microsoft.com/office/officeart/2005/8/layout/radial5"/>
    <dgm:cxn modelId="{6C597AAF-91EB-4E1D-97BC-60C04D5C1DFA}" type="presParOf" srcId="{7C55135D-DF88-4A86-8BB4-F258C16A897C}" destId="{7D922D66-58B8-4DC9-9E16-B34566EA4878}" srcOrd="0" destOrd="0" presId="urn:microsoft.com/office/officeart/2005/8/layout/radial5"/>
    <dgm:cxn modelId="{726737F0-FD68-43E1-A538-B688722DF6E9}" type="presParOf" srcId="{024D33AA-BA92-4740-9E01-F7193FAC8980}" destId="{61583510-F516-489D-897E-54B0533D08D2}" srcOrd="4" destOrd="0" presId="urn:microsoft.com/office/officeart/2005/8/layout/radial5"/>
    <dgm:cxn modelId="{7D14F80B-E1E0-4349-950E-8BCE74EF960D}" type="presParOf" srcId="{024D33AA-BA92-4740-9E01-F7193FAC8980}" destId="{D92F1FD7-45A7-4708-99E3-00928AF96173}" srcOrd="5" destOrd="0" presId="urn:microsoft.com/office/officeart/2005/8/layout/radial5"/>
    <dgm:cxn modelId="{4539E9E5-7CE7-4475-8AA5-21C06CC48F78}" type="presParOf" srcId="{D92F1FD7-45A7-4708-99E3-00928AF96173}" destId="{900CE5D6-0CB6-4739-B4C2-0050C0FB5A53}" srcOrd="0" destOrd="0" presId="urn:microsoft.com/office/officeart/2005/8/layout/radial5"/>
    <dgm:cxn modelId="{3873F7CF-1B2D-454D-B7EE-98E170021971}" type="presParOf" srcId="{024D33AA-BA92-4740-9E01-F7193FAC8980}" destId="{B92FB291-2853-49C6-9565-93735CA62FAF}" srcOrd="6" destOrd="0" presId="urn:microsoft.com/office/officeart/2005/8/layout/radial5"/>
    <dgm:cxn modelId="{C3F0FC52-D8D6-4183-8431-6D6FDECA3957}" type="presParOf" srcId="{024D33AA-BA92-4740-9E01-F7193FAC8980}" destId="{11A1A9A8-1EBD-474D-BCA4-EDD7BA0CDA24}" srcOrd="7" destOrd="0" presId="urn:microsoft.com/office/officeart/2005/8/layout/radial5"/>
    <dgm:cxn modelId="{D98DC643-5B5D-4E88-BF3D-7C31AC4C448E}" type="presParOf" srcId="{11A1A9A8-1EBD-474D-BCA4-EDD7BA0CDA24}" destId="{CADA0A5B-83AB-4393-8D4F-6602DBD6E738}" srcOrd="0" destOrd="0" presId="urn:microsoft.com/office/officeart/2005/8/layout/radial5"/>
    <dgm:cxn modelId="{B4FC9D74-2187-4874-9FF7-D70F7131ECAB}" type="presParOf" srcId="{024D33AA-BA92-4740-9E01-F7193FAC8980}" destId="{D11148E6-3940-4837-8E12-083A220EFC13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86B2D4-5DA5-4D7F-9A69-6E50FB5B05B7}" type="doc">
      <dgm:prSet loTypeId="urn:microsoft.com/office/officeart/2005/8/layout/lProcess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E992624C-0D45-4172-88C5-C167244A5795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Projet de Zwierlein</a:t>
          </a:r>
        </a:p>
      </dgm:t>
    </dgm:pt>
    <dgm:pt modelId="{8AC2FA7A-0FD7-49CF-8586-5F0C815333BE}" type="parTrans" cxnId="{CAF3BCA9-2E48-4FBF-B306-866BE6C03B34}">
      <dgm:prSet/>
      <dgm:spPr/>
      <dgm:t>
        <a:bodyPr/>
        <a:lstStyle/>
        <a:p>
          <a:endParaRPr lang="fr-FR"/>
        </a:p>
      </dgm:t>
    </dgm:pt>
    <dgm:pt modelId="{D87BC4BB-0CC6-411F-BA1B-06B668DF27B2}" type="sibTrans" cxnId="{CAF3BCA9-2E48-4FBF-B306-866BE6C03B34}">
      <dgm:prSet/>
      <dgm:spPr/>
      <dgm:t>
        <a:bodyPr/>
        <a:lstStyle/>
        <a:p>
          <a:endParaRPr lang="fr-FR"/>
        </a:p>
      </dgm:t>
    </dgm:pt>
    <dgm:pt modelId="{C52EC924-206C-4321-998C-06948D836547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Uniquement les griefs antérieurs à l’été 1789 soulevés devant la justice d’Empire</a:t>
          </a:r>
        </a:p>
      </dgm:t>
    </dgm:pt>
    <dgm:pt modelId="{BE3910A2-5344-4718-8D54-B23A1B7DC441}" type="parTrans" cxnId="{27F03FCC-A5C1-4328-BFF8-27FB8362C786}">
      <dgm:prSet/>
      <dgm:spPr/>
      <dgm:t>
        <a:bodyPr/>
        <a:lstStyle/>
        <a:p>
          <a:endParaRPr lang="fr-FR"/>
        </a:p>
      </dgm:t>
    </dgm:pt>
    <dgm:pt modelId="{AFF0848E-DC13-4E1A-AC55-D9EA6C51E5A9}" type="sibTrans" cxnId="{27F03FCC-A5C1-4328-BFF8-27FB8362C786}">
      <dgm:prSet/>
      <dgm:spPr/>
      <dgm:t>
        <a:bodyPr/>
        <a:lstStyle/>
        <a:p>
          <a:endParaRPr lang="fr-FR"/>
        </a:p>
      </dgm:t>
    </dgm:pt>
    <dgm:pt modelId="{FC7DF7FA-4635-4BDE-98B3-E02D78C6FD2E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Ceux-ci se divisaient en deux catégories centrales : la répartition des pouvoirs au sein du Sens du pays et la nature de la supériorité territoriale</a:t>
          </a:r>
        </a:p>
      </dgm:t>
    </dgm:pt>
    <dgm:pt modelId="{98A42361-CBA4-4A2B-90DA-E71A6A776A81}" type="parTrans" cxnId="{F7BAF7E8-BE2E-470F-980E-BDA9364AE718}">
      <dgm:prSet/>
      <dgm:spPr/>
      <dgm:t>
        <a:bodyPr/>
        <a:lstStyle/>
        <a:p>
          <a:endParaRPr lang="fr-FR"/>
        </a:p>
      </dgm:t>
    </dgm:pt>
    <dgm:pt modelId="{C9A2B552-B783-4DC2-84F9-84C37C49805F}" type="sibTrans" cxnId="{F7BAF7E8-BE2E-470F-980E-BDA9364AE718}">
      <dgm:prSet/>
      <dgm:spPr/>
      <dgm:t>
        <a:bodyPr/>
        <a:lstStyle/>
        <a:p>
          <a:endParaRPr lang="fr-FR"/>
        </a:p>
      </dgm:t>
    </dgm:pt>
    <dgm:pt modelId="{6E704868-FCC6-4930-85D1-6A079E2175C5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Projet de Wasseige</a:t>
          </a:r>
        </a:p>
      </dgm:t>
    </dgm:pt>
    <dgm:pt modelId="{9F031821-8ACE-4C73-BBA2-9AA655D8AD85}" type="parTrans" cxnId="{A81B34D5-D84E-441B-A4A3-27C676C96C49}">
      <dgm:prSet/>
      <dgm:spPr/>
      <dgm:t>
        <a:bodyPr/>
        <a:lstStyle/>
        <a:p>
          <a:endParaRPr lang="fr-FR"/>
        </a:p>
      </dgm:t>
    </dgm:pt>
    <dgm:pt modelId="{012D029D-AC85-4608-9B78-A3F2581DE3B0}" type="sibTrans" cxnId="{A81B34D5-D84E-441B-A4A3-27C676C96C49}">
      <dgm:prSet/>
      <dgm:spPr/>
      <dgm:t>
        <a:bodyPr/>
        <a:lstStyle/>
        <a:p>
          <a:endParaRPr lang="fr-FR"/>
        </a:p>
      </dgm:t>
    </dgm:pt>
    <dgm:pt modelId="{D6E29F39-5FED-4148-BF8C-16606B365B8C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Uniquement les griefs antérieurs à l’été 1789 soulevés devant la justice d’Empire</a:t>
          </a:r>
        </a:p>
      </dgm:t>
    </dgm:pt>
    <dgm:pt modelId="{1701754F-F804-4155-A751-9D5E8A54BA75}" type="parTrans" cxnId="{0A57126B-8D63-46C5-BE59-10E34AB1F3D1}">
      <dgm:prSet/>
      <dgm:spPr/>
      <dgm:t>
        <a:bodyPr/>
        <a:lstStyle/>
        <a:p>
          <a:endParaRPr lang="fr-FR"/>
        </a:p>
      </dgm:t>
    </dgm:pt>
    <dgm:pt modelId="{66B9CE74-3206-47A7-A6B7-26D16EDA15BB}" type="sibTrans" cxnId="{0A57126B-8D63-46C5-BE59-10E34AB1F3D1}">
      <dgm:prSet/>
      <dgm:spPr/>
      <dgm:t>
        <a:bodyPr/>
        <a:lstStyle/>
        <a:p>
          <a:endParaRPr lang="fr-FR"/>
        </a:p>
      </dgm:t>
    </dgm:pt>
    <dgm:pt modelId="{30033AF9-E829-4DD8-BD61-2CA1032D409F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Ceux-ci se divisaient en deux catégories centrales : la répartition des pouvoirs au sein du Sens du pays et la nature de la supériorité territoriale</a:t>
          </a:r>
        </a:p>
      </dgm:t>
    </dgm:pt>
    <dgm:pt modelId="{524FA9B8-2642-4D31-A413-7CAA5BC6EDBD}" type="parTrans" cxnId="{0BCEC493-B5D1-48A2-999E-213768765EF8}">
      <dgm:prSet/>
      <dgm:spPr/>
      <dgm:t>
        <a:bodyPr/>
        <a:lstStyle/>
        <a:p>
          <a:endParaRPr lang="fr-FR"/>
        </a:p>
      </dgm:t>
    </dgm:pt>
    <dgm:pt modelId="{28FC5AE7-BA2D-4605-821D-6AABD868656B}" type="sibTrans" cxnId="{0BCEC493-B5D1-48A2-999E-213768765EF8}">
      <dgm:prSet/>
      <dgm:spPr/>
      <dgm:t>
        <a:bodyPr/>
        <a:lstStyle/>
        <a:p>
          <a:endParaRPr lang="fr-FR"/>
        </a:p>
      </dgm:t>
    </dgm:pt>
    <dgm:pt modelId="{47475BB0-5420-44C1-A247-53EA1D7CA661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Édit fondamental et constitutionnel</a:t>
          </a:r>
        </a:p>
      </dgm:t>
    </dgm:pt>
    <dgm:pt modelId="{2F36A606-9C43-488E-8D99-54C309B133E6}" type="parTrans" cxnId="{5A449D68-DC7A-4BAD-82A2-F09A619AC3F7}">
      <dgm:prSet/>
      <dgm:spPr/>
      <dgm:t>
        <a:bodyPr/>
        <a:lstStyle/>
        <a:p>
          <a:endParaRPr lang="fr-FR"/>
        </a:p>
      </dgm:t>
    </dgm:pt>
    <dgm:pt modelId="{492FAA43-6BCC-4277-8D53-AFEA66224ECB}" type="sibTrans" cxnId="{5A449D68-DC7A-4BAD-82A2-F09A619AC3F7}">
      <dgm:prSet/>
      <dgm:spPr/>
      <dgm:t>
        <a:bodyPr/>
        <a:lstStyle/>
        <a:p>
          <a:endParaRPr lang="fr-FR"/>
        </a:p>
      </dgm:t>
    </dgm:pt>
    <dgm:pt modelId="{19E90866-7C05-4AA7-B90E-3065DCFA8F70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Uniquement les griefs antérieurs à l’été 1789 soulevés devant la justice d’Empire (Jeux de Spa + Convention belgo-liégeoise de 1780)</a:t>
          </a:r>
          <a:endParaRPr lang="fr-FR" dirty="0"/>
        </a:p>
      </dgm:t>
    </dgm:pt>
    <dgm:pt modelId="{9300A3B2-6DCA-4CE6-A898-852EBD770BAC}" type="parTrans" cxnId="{22065E07-CCA5-4146-B717-FE638C1C47A2}">
      <dgm:prSet/>
      <dgm:spPr/>
      <dgm:t>
        <a:bodyPr/>
        <a:lstStyle/>
        <a:p>
          <a:endParaRPr lang="fr-FR"/>
        </a:p>
      </dgm:t>
    </dgm:pt>
    <dgm:pt modelId="{F667CDD8-7A93-4FB0-8067-AB06BE2E8738}" type="sibTrans" cxnId="{22065E07-CCA5-4146-B717-FE638C1C47A2}">
      <dgm:prSet/>
      <dgm:spPr/>
      <dgm:t>
        <a:bodyPr/>
        <a:lstStyle/>
        <a:p>
          <a:endParaRPr lang="fr-FR"/>
        </a:p>
      </dgm:t>
    </dgm:pt>
    <dgm:pt modelId="{F77AECC0-B5BA-47E1-B9AF-A08F6947DCAF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Les tribunaux d’Empire devaient agir comme l’ultime garant du droit liégeois</a:t>
          </a:r>
          <a:endParaRPr lang="fr-FR" dirty="0"/>
        </a:p>
      </dgm:t>
    </dgm:pt>
    <dgm:pt modelId="{98B8A8B3-38B0-4030-99CB-BC86AAC07207}" type="parTrans" cxnId="{D78BC085-289F-4DAB-8C0B-03438CDFCBE8}">
      <dgm:prSet/>
      <dgm:spPr/>
      <dgm:t>
        <a:bodyPr/>
        <a:lstStyle/>
        <a:p>
          <a:endParaRPr lang="fr-FR"/>
        </a:p>
      </dgm:t>
    </dgm:pt>
    <dgm:pt modelId="{2291651E-304D-4DD4-AB44-A9DAFD63202C}" type="sibTrans" cxnId="{D78BC085-289F-4DAB-8C0B-03438CDFCBE8}">
      <dgm:prSet/>
      <dgm:spPr/>
      <dgm:t>
        <a:bodyPr/>
        <a:lstStyle/>
        <a:p>
          <a:endParaRPr lang="fr-FR"/>
        </a:p>
      </dgm:t>
    </dgm:pt>
    <dgm:pt modelId="{727F5C2B-4754-48D4-BAD8-0DFBDBAC2595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La police générale (pouvoir édictal) appartient au seul prince-évêque pour servir au maintien de l’ordre public et à l’administration quotidienne du territoire. La police générale ne peut servir à contourner le processus induit par le Sens du pays en matière législative</a:t>
          </a:r>
        </a:p>
      </dgm:t>
    </dgm:pt>
    <dgm:pt modelId="{71D597E1-2E21-4769-AC77-ED6166D2C554}" type="parTrans" cxnId="{9F12D54B-2496-491B-9C48-9D8E2AAFEE90}">
      <dgm:prSet/>
      <dgm:spPr/>
      <dgm:t>
        <a:bodyPr/>
        <a:lstStyle/>
        <a:p>
          <a:endParaRPr lang="fr-FR"/>
        </a:p>
      </dgm:t>
    </dgm:pt>
    <dgm:pt modelId="{230E061E-45F0-4B76-BD56-67B1E25B811F}" type="sibTrans" cxnId="{9F12D54B-2496-491B-9C48-9D8E2AAFEE90}">
      <dgm:prSet/>
      <dgm:spPr/>
      <dgm:t>
        <a:bodyPr/>
        <a:lstStyle/>
        <a:p>
          <a:endParaRPr lang="fr-FR"/>
        </a:p>
      </dgm:t>
    </dgm:pt>
    <dgm:pt modelId="{E2886580-5FBC-4F51-88E3-C0498D1D355F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Inversement, les états ne peuvent contraindre la police générale en tant qu’il s’agit d’une prérogative transférée par l’empereur au prince-évêque au moment de l’investiture</a:t>
          </a:r>
        </a:p>
      </dgm:t>
    </dgm:pt>
    <dgm:pt modelId="{E7F93C11-E656-49F5-B6AF-182BBA160927}" type="parTrans" cxnId="{35D908C6-5187-41CB-9A9F-7E9F8A91345C}">
      <dgm:prSet/>
      <dgm:spPr/>
      <dgm:t>
        <a:bodyPr/>
        <a:lstStyle/>
        <a:p>
          <a:endParaRPr lang="fr-FR"/>
        </a:p>
      </dgm:t>
    </dgm:pt>
    <dgm:pt modelId="{2D0928D9-F620-40AE-9F77-D48E732344AF}" type="sibTrans" cxnId="{35D908C6-5187-41CB-9A9F-7E9F8A91345C}">
      <dgm:prSet/>
      <dgm:spPr/>
      <dgm:t>
        <a:bodyPr/>
        <a:lstStyle/>
        <a:p>
          <a:endParaRPr lang="fr-FR"/>
        </a:p>
      </dgm:t>
    </dgm:pt>
    <dgm:pt modelId="{BCFDC4EF-A599-45F7-A02B-EC010F64CDA0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Pour garantir cet équilibre, il faut renforcer les protections existantes en confiant aux états un droit de contrôle dans des cas particuliers, comme les échanges territoriaux</a:t>
          </a:r>
        </a:p>
      </dgm:t>
    </dgm:pt>
    <dgm:pt modelId="{296A77E9-7380-4826-A8DB-308C24B4BCBB}" type="parTrans" cxnId="{D169ECE3-C8DD-452E-BD1E-D69CAE1E5AAD}">
      <dgm:prSet/>
      <dgm:spPr/>
      <dgm:t>
        <a:bodyPr/>
        <a:lstStyle/>
        <a:p>
          <a:endParaRPr lang="fr-FR"/>
        </a:p>
      </dgm:t>
    </dgm:pt>
    <dgm:pt modelId="{5F09D976-F05A-4911-8B30-5AA916D29332}" type="sibTrans" cxnId="{D169ECE3-C8DD-452E-BD1E-D69CAE1E5AAD}">
      <dgm:prSet/>
      <dgm:spPr/>
      <dgm:t>
        <a:bodyPr/>
        <a:lstStyle/>
        <a:p>
          <a:endParaRPr lang="fr-FR"/>
        </a:p>
      </dgm:t>
    </dgm:pt>
    <dgm:pt modelId="{6DF5AA39-2BE0-4097-8E42-4B27B2CC1821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Les tribunaux d’Empire devaient agir comme l’ultime garant du droit liégeois</a:t>
          </a:r>
        </a:p>
      </dgm:t>
    </dgm:pt>
    <dgm:pt modelId="{F4323C6D-6D63-464E-8849-4D82EAA77DB1}" type="parTrans" cxnId="{21CABBA9-0A97-4810-817E-E23F9AA45FB7}">
      <dgm:prSet/>
      <dgm:spPr/>
      <dgm:t>
        <a:bodyPr/>
        <a:lstStyle/>
        <a:p>
          <a:endParaRPr lang="fr-FR"/>
        </a:p>
      </dgm:t>
    </dgm:pt>
    <dgm:pt modelId="{455BCD62-B2AD-410D-9C57-533BA5F4A9C6}" type="sibTrans" cxnId="{21CABBA9-0A97-4810-817E-E23F9AA45FB7}">
      <dgm:prSet/>
      <dgm:spPr/>
      <dgm:t>
        <a:bodyPr/>
        <a:lstStyle/>
        <a:p>
          <a:endParaRPr lang="fr-FR"/>
        </a:p>
      </dgm:t>
    </dgm:pt>
    <dgm:pt modelId="{6417AA49-396A-4F1E-ADC4-85FF3948A290}">
      <dgm:prSet phldrT="[Texte]" phldr="0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Les états devaient donc être élus librement par la population selon des modalités à définir</a:t>
          </a:r>
        </a:p>
      </dgm:t>
    </dgm:pt>
    <dgm:pt modelId="{77E21C20-7DEC-4CC3-B290-BD04AD39E631}" type="parTrans" cxnId="{E841D8C0-D7D6-4715-82F9-7926C9931AC7}">
      <dgm:prSet/>
      <dgm:spPr/>
      <dgm:t>
        <a:bodyPr/>
        <a:lstStyle/>
        <a:p>
          <a:endParaRPr lang="fr-FR"/>
        </a:p>
      </dgm:t>
    </dgm:pt>
    <dgm:pt modelId="{9B071F7E-4E6F-494E-82E2-102AFBF3D893}" type="sibTrans" cxnId="{E841D8C0-D7D6-4715-82F9-7926C9931AC7}">
      <dgm:prSet/>
      <dgm:spPr/>
      <dgm:t>
        <a:bodyPr/>
        <a:lstStyle/>
        <a:p>
          <a:endParaRPr lang="fr-FR"/>
        </a:p>
      </dgm:t>
    </dgm:pt>
    <dgm:pt modelId="{22BD98BD-AEF9-4D8F-9257-75AD0BB86BE0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La police générale (pouvoir édictal) appartient conjointement au prince-évêque, qui l’exerce par l’intermédiaire du Conseil privé, et aux états pour servir au maintien de l’ordre public et à l’administration quotidienne du territoire</a:t>
          </a:r>
        </a:p>
      </dgm:t>
    </dgm:pt>
    <dgm:pt modelId="{CF2B8AC0-0DA1-4ED9-9A36-3114FC1AE43B}" type="parTrans" cxnId="{26FAD1D0-CFB2-4422-A920-22AB93EC741E}">
      <dgm:prSet/>
      <dgm:spPr/>
      <dgm:t>
        <a:bodyPr/>
        <a:lstStyle/>
        <a:p>
          <a:endParaRPr lang="fr-FR"/>
        </a:p>
      </dgm:t>
    </dgm:pt>
    <dgm:pt modelId="{94FFBE6F-DE2B-4C10-BF2B-8B73A0E24606}" type="sibTrans" cxnId="{26FAD1D0-CFB2-4422-A920-22AB93EC741E}">
      <dgm:prSet/>
      <dgm:spPr/>
      <dgm:t>
        <a:bodyPr/>
        <a:lstStyle/>
        <a:p>
          <a:endParaRPr lang="fr-FR"/>
        </a:p>
      </dgm:t>
    </dgm:pt>
    <dgm:pt modelId="{DE891488-D496-4E7D-8E5F-4C21337C3FE0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Le prince-évêque était contraint de ne pas interférer en raison de la Paix de Fexhe hormis par l’intermédiaire de son Conseil privé</a:t>
          </a:r>
        </a:p>
      </dgm:t>
    </dgm:pt>
    <dgm:pt modelId="{C4D03C73-7466-41EC-9D45-B7844DDE5813}" type="parTrans" cxnId="{03780C03-6DB8-4262-BAF0-9C6D51FACB9B}">
      <dgm:prSet/>
      <dgm:spPr/>
      <dgm:t>
        <a:bodyPr/>
        <a:lstStyle/>
        <a:p>
          <a:endParaRPr lang="fr-FR"/>
        </a:p>
      </dgm:t>
    </dgm:pt>
    <dgm:pt modelId="{E1865A2C-F461-47A5-9D65-29E891FD27C3}" type="sibTrans" cxnId="{03780C03-6DB8-4262-BAF0-9C6D51FACB9B}">
      <dgm:prSet/>
      <dgm:spPr/>
      <dgm:t>
        <a:bodyPr/>
        <a:lstStyle/>
        <a:p>
          <a:endParaRPr lang="fr-FR"/>
        </a:p>
      </dgm:t>
    </dgm:pt>
    <dgm:pt modelId="{4407DB2A-DEAF-4F7A-AE75-CC2CBD0F62DF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L’Édit devait reconnaître la séparation entre le prince, le Conseil et les états en accordant aux états un droit de remontrance indépendant du caractère du dossier traité</a:t>
          </a:r>
        </a:p>
      </dgm:t>
    </dgm:pt>
    <dgm:pt modelId="{4C407373-0642-4E16-8682-FAF681C8F931}" type="parTrans" cxnId="{EDE230C0-22FD-49D5-B426-37F0B9B3B533}">
      <dgm:prSet/>
      <dgm:spPr/>
      <dgm:t>
        <a:bodyPr/>
        <a:lstStyle/>
        <a:p>
          <a:endParaRPr lang="fr-FR"/>
        </a:p>
      </dgm:t>
    </dgm:pt>
    <dgm:pt modelId="{ABAD811C-61BC-4D0F-A4CC-E371083D6FE9}" type="sibTrans" cxnId="{EDE230C0-22FD-49D5-B426-37F0B9B3B533}">
      <dgm:prSet/>
      <dgm:spPr/>
      <dgm:t>
        <a:bodyPr/>
        <a:lstStyle/>
        <a:p>
          <a:endParaRPr lang="fr-FR"/>
        </a:p>
      </dgm:t>
    </dgm:pt>
    <dgm:pt modelId="{5B84A124-840A-4ABC-B9D9-19138849CA23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En matière territoriale, l’Église de Liège (prince-évêque + cathédrale) était la seule gestionnaire, même si les états pouvaient suspendre un traité international</a:t>
          </a:r>
        </a:p>
      </dgm:t>
    </dgm:pt>
    <dgm:pt modelId="{9433AE1F-39A2-4006-9C47-CFD9FFABD791}" type="parTrans" cxnId="{F4EFB6B3-D710-43F8-99B3-67B86177D097}">
      <dgm:prSet/>
      <dgm:spPr/>
      <dgm:t>
        <a:bodyPr/>
        <a:lstStyle/>
        <a:p>
          <a:endParaRPr lang="fr-FR"/>
        </a:p>
      </dgm:t>
    </dgm:pt>
    <dgm:pt modelId="{3EB54C02-A684-4474-A38F-E0E7F9ADC96A}" type="sibTrans" cxnId="{F4EFB6B3-D710-43F8-99B3-67B86177D097}">
      <dgm:prSet/>
      <dgm:spPr/>
      <dgm:t>
        <a:bodyPr/>
        <a:lstStyle/>
        <a:p>
          <a:endParaRPr lang="fr-FR"/>
        </a:p>
      </dgm:t>
    </dgm:pt>
    <dgm:pt modelId="{447AA154-C06D-41A3-9C9D-8B30E3E0640F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Les tribunaux d’Empire devaient agir comme l’ultime garant du droit liégeois</a:t>
          </a:r>
        </a:p>
      </dgm:t>
    </dgm:pt>
    <dgm:pt modelId="{A3201A98-3AB2-4F23-BBF7-930D6A9FD5E5}" type="parTrans" cxnId="{B3AA5FB6-F80F-47DD-A697-65B4B9063E73}">
      <dgm:prSet/>
      <dgm:spPr/>
      <dgm:t>
        <a:bodyPr/>
        <a:lstStyle/>
        <a:p>
          <a:endParaRPr lang="fr-FR"/>
        </a:p>
      </dgm:t>
    </dgm:pt>
    <dgm:pt modelId="{98367F65-E6FC-428A-8BE8-8D099A753AD3}" type="sibTrans" cxnId="{B3AA5FB6-F80F-47DD-A697-65B4B9063E73}">
      <dgm:prSet/>
      <dgm:spPr/>
      <dgm:t>
        <a:bodyPr/>
        <a:lstStyle/>
        <a:p>
          <a:endParaRPr lang="fr-FR"/>
        </a:p>
      </dgm:t>
    </dgm:pt>
    <dgm:pt modelId="{681FAD17-6D97-4ACF-BDD1-AAB709C35B14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Ceux-ci se divisaient en deux catégories centrales : la répartition des pouvoirs au sein du Sens du pays et la nature de la supériorité territoriale</a:t>
          </a:r>
          <a:endParaRPr lang="fr-FR" dirty="0"/>
        </a:p>
      </dgm:t>
    </dgm:pt>
    <dgm:pt modelId="{E7DBA3EA-3BE2-46F2-A11F-ACD5F77ED20F}" type="parTrans" cxnId="{3DD7F699-89D7-4616-8B4A-2CE280AC459A}">
      <dgm:prSet/>
      <dgm:spPr/>
      <dgm:t>
        <a:bodyPr/>
        <a:lstStyle/>
        <a:p>
          <a:endParaRPr lang="fr-FR"/>
        </a:p>
      </dgm:t>
    </dgm:pt>
    <dgm:pt modelId="{5947EF73-6CAF-4145-9AAA-A45779F38653}" type="sibTrans" cxnId="{3DD7F699-89D7-4616-8B4A-2CE280AC459A}">
      <dgm:prSet/>
      <dgm:spPr/>
      <dgm:t>
        <a:bodyPr/>
        <a:lstStyle/>
        <a:p>
          <a:endParaRPr lang="fr-FR"/>
        </a:p>
      </dgm:t>
    </dgm:pt>
    <dgm:pt modelId="{E4F2D75A-93DD-4A30-B12D-B7EA6ABF64E3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La police générale (pouvoir édictal) appartient au seul prince-évêque. Il ne peut l’utiliser pour attenter aux libertés et franchises sauf conditions exceptionnelles constatées par le prince-évêque</a:t>
          </a:r>
          <a:endParaRPr lang="fr-FR" dirty="0"/>
        </a:p>
      </dgm:t>
    </dgm:pt>
    <dgm:pt modelId="{1B478FE5-AAE4-4176-B33A-2666A9EBDC72}" type="parTrans" cxnId="{E9938B8B-4B35-45CF-9519-C3BF847AE01E}">
      <dgm:prSet/>
      <dgm:spPr/>
      <dgm:t>
        <a:bodyPr/>
        <a:lstStyle/>
        <a:p>
          <a:endParaRPr lang="fr-FR"/>
        </a:p>
      </dgm:t>
    </dgm:pt>
    <dgm:pt modelId="{B7E8F4AE-217F-4A0B-B243-2CDB5B233CBF}" type="sibTrans" cxnId="{E9938B8B-4B35-45CF-9519-C3BF847AE01E}">
      <dgm:prSet/>
      <dgm:spPr/>
      <dgm:t>
        <a:bodyPr/>
        <a:lstStyle/>
        <a:p>
          <a:endParaRPr lang="fr-FR"/>
        </a:p>
      </dgm:t>
    </dgm:pt>
    <dgm:pt modelId="{DE55A618-C3BD-4DEB-8124-19A99BD77BC0}">
      <dgm:prSet phldrT="[Texte]"/>
      <dgm:spPr/>
      <dgm:t>
        <a:bodyPr/>
        <a:lstStyle/>
        <a:p>
          <a:r>
            <a:rPr lang="fr-FR" dirty="0"/>
            <a:t>Les états pouvaient suspendre une ordonnance de police à l’unanimité des trois ordres</a:t>
          </a:r>
        </a:p>
      </dgm:t>
    </dgm:pt>
    <dgm:pt modelId="{E21D1779-7A03-46EF-80F4-5B17FDCA8A79}" type="parTrans" cxnId="{505164AA-4F63-44A8-898A-854240F56F76}">
      <dgm:prSet/>
      <dgm:spPr/>
      <dgm:t>
        <a:bodyPr/>
        <a:lstStyle/>
        <a:p>
          <a:endParaRPr lang="fr-FR"/>
        </a:p>
      </dgm:t>
    </dgm:pt>
    <dgm:pt modelId="{7702DF5F-456F-438A-A71C-BF67D778402A}" type="sibTrans" cxnId="{505164AA-4F63-44A8-898A-854240F56F76}">
      <dgm:prSet/>
      <dgm:spPr/>
      <dgm:t>
        <a:bodyPr/>
        <a:lstStyle/>
        <a:p>
          <a:endParaRPr lang="fr-FR"/>
        </a:p>
      </dgm:t>
    </dgm:pt>
    <dgm:pt modelId="{A993FD6E-1D75-4804-9A3D-E34BF6C444A7}">
      <dgm:prSet phldrT="[Texte]"/>
      <dgm:spPr/>
      <dgm:t>
        <a:bodyPr/>
        <a:lstStyle/>
        <a:p>
          <a:r>
            <a:rPr lang="fr-FR"/>
            <a:t>Le prince-évêque garantissait au moins une réunion par an des trois états</a:t>
          </a:r>
          <a:endParaRPr lang="fr-FR" dirty="0"/>
        </a:p>
      </dgm:t>
    </dgm:pt>
    <dgm:pt modelId="{DAB28A85-0CAC-4A65-9174-9943D5A895B0}" type="parTrans" cxnId="{7F0E5414-A2F1-4DAA-9515-389E32346087}">
      <dgm:prSet/>
      <dgm:spPr/>
      <dgm:t>
        <a:bodyPr/>
        <a:lstStyle/>
        <a:p>
          <a:endParaRPr lang="fr-FR"/>
        </a:p>
      </dgm:t>
    </dgm:pt>
    <dgm:pt modelId="{7AD4630E-5A0C-4711-83E6-80F4BFC1CE9B}" type="sibTrans" cxnId="{7F0E5414-A2F1-4DAA-9515-389E32346087}">
      <dgm:prSet/>
      <dgm:spPr/>
      <dgm:t>
        <a:bodyPr/>
        <a:lstStyle/>
        <a:p>
          <a:endParaRPr lang="fr-FR"/>
        </a:p>
      </dgm:t>
    </dgm:pt>
    <dgm:pt modelId="{ECA47E8A-17D7-40DB-A08F-EBFC9451B601}">
      <dgm:prSet phldrT="[Texte]"/>
      <dgm:spPr/>
      <dgm:t>
        <a:bodyPr/>
        <a:lstStyle/>
        <a:p>
          <a:r>
            <a:rPr lang="fr-FR" dirty="0">
              <a:latin typeface="Garamond" panose="02020404030301010803" pitchFamily="18" charset="0"/>
            </a:rPr>
            <a:t>En matière territoriale, l’Église de Liège (prince-évêque + cathédrale) était la seule gestionnaire</a:t>
          </a:r>
          <a:endParaRPr lang="fr-FR" dirty="0"/>
        </a:p>
      </dgm:t>
    </dgm:pt>
    <dgm:pt modelId="{9F6D77A7-14DB-485C-B076-49FBF3D34AF6}" type="parTrans" cxnId="{02E25DE0-1DC7-4BCF-A17A-650D0D58591C}">
      <dgm:prSet/>
      <dgm:spPr/>
      <dgm:t>
        <a:bodyPr/>
        <a:lstStyle/>
        <a:p>
          <a:endParaRPr lang="fr-FR"/>
        </a:p>
      </dgm:t>
    </dgm:pt>
    <dgm:pt modelId="{2C2329F4-660D-41C7-808E-73C1E48316BB}" type="sibTrans" cxnId="{02E25DE0-1DC7-4BCF-A17A-650D0D58591C}">
      <dgm:prSet/>
      <dgm:spPr/>
      <dgm:t>
        <a:bodyPr/>
        <a:lstStyle/>
        <a:p>
          <a:endParaRPr lang="fr-FR"/>
        </a:p>
      </dgm:t>
    </dgm:pt>
    <dgm:pt modelId="{46E50297-504B-4B13-B46B-D566453252AD}" type="pres">
      <dgm:prSet presAssocID="{7186B2D4-5DA5-4D7F-9A69-6E50FB5B05B7}" presName="theList" presStyleCnt="0">
        <dgm:presLayoutVars>
          <dgm:dir/>
          <dgm:animLvl val="lvl"/>
          <dgm:resizeHandles val="exact"/>
        </dgm:presLayoutVars>
      </dgm:prSet>
      <dgm:spPr/>
    </dgm:pt>
    <dgm:pt modelId="{87975709-4AD9-415F-977E-8211B79C1DAD}" type="pres">
      <dgm:prSet presAssocID="{E992624C-0D45-4172-88C5-C167244A5795}" presName="compNode" presStyleCnt="0"/>
      <dgm:spPr/>
    </dgm:pt>
    <dgm:pt modelId="{E9DAF02A-8435-4B61-ADFA-0C3DB527C969}" type="pres">
      <dgm:prSet presAssocID="{E992624C-0D45-4172-88C5-C167244A5795}" presName="aNode" presStyleLbl="bgShp" presStyleIdx="0" presStyleCnt="3" custLinFactNeighborX="449" custLinFactNeighborY="453"/>
      <dgm:spPr/>
    </dgm:pt>
    <dgm:pt modelId="{91FA6B91-434F-4D6F-A138-F5B67B5EADC5}" type="pres">
      <dgm:prSet presAssocID="{E992624C-0D45-4172-88C5-C167244A5795}" presName="textNode" presStyleLbl="bgShp" presStyleIdx="0" presStyleCnt="3"/>
      <dgm:spPr/>
    </dgm:pt>
    <dgm:pt modelId="{23BD9569-3600-4091-BE1D-C396639BC13A}" type="pres">
      <dgm:prSet presAssocID="{E992624C-0D45-4172-88C5-C167244A5795}" presName="compChildNode" presStyleCnt="0"/>
      <dgm:spPr/>
    </dgm:pt>
    <dgm:pt modelId="{D75DC6D0-B6E4-4EC8-9B8C-7D4992BE0B70}" type="pres">
      <dgm:prSet presAssocID="{E992624C-0D45-4172-88C5-C167244A5795}" presName="theInnerList" presStyleCnt="0"/>
      <dgm:spPr/>
    </dgm:pt>
    <dgm:pt modelId="{E069965D-ED9F-48B2-83A8-D70833688CEE}" type="pres">
      <dgm:prSet presAssocID="{C52EC924-206C-4321-998C-06948D836547}" presName="childNode" presStyleLbl="node1" presStyleIdx="0" presStyleCnt="21">
        <dgm:presLayoutVars>
          <dgm:bulletEnabled val="1"/>
        </dgm:presLayoutVars>
      </dgm:prSet>
      <dgm:spPr/>
    </dgm:pt>
    <dgm:pt modelId="{5BB77134-47AE-4234-A846-9FDFD7A0E7A1}" type="pres">
      <dgm:prSet presAssocID="{C52EC924-206C-4321-998C-06948D836547}" presName="aSpace2" presStyleCnt="0"/>
      <dgm:spPr/>
    </dgm:pt>
    <dgm:pt modelId="{070F27A0-46F6-4B99-8588-F5C194BF3C27}" type="pres">
      <dgm:prSet presAssocID="{FC7DF7FA-4635-4BDE-98B3-E02D78C6FD2E}" presName="childNode" presStyleLbl="node1" presStyleIdx="1" presStyleCnt="21">
        <dgm:presLayoutVars>
          <dgm:bulletEnabled val="1"/>
        </dgm:presLayoutVars>
      </dgm:prSet>
      <dgm:spPr/>
    </dgm:pt>
    <dgm:pt modelId="{157A022F-4D4B-4B4B-8EA0-708B1F415643}" type="pres">
      <dgm:prSet presAssocID="{FC7DF7FA-4635-4BDE-98B3-E02D78C6FD2E}" presName="aSpace2" presStyleCnt="0"/>
      <dgm:spPr/>
    </dgm:pt>
    <dgm:pt modelId="{71944845-9251-4B0A-B679-82420EB153BC}" type="pres">
      <dgm:prSet presAssocID="{727F5C2B-4754-48D4-BAD8-0DFBDBAC2595}" presName="childNode" presStyleLbl="node1" presStyleIdx="2" presStyleCnt="21">
        <dgm:presLayoutVars>
          <dgm:bulletEnabled val="1"/>
        </dgm:presLayoutVars>
      </dgm:prSet>
      <dgm:spPr/>
    </dgm:pt>
    <dgm:pt modelId="{5F714AA4-C666-48BA-B51A-34890BE92F50}" type="pres">
      <dgm:prSet presAssocID="{727F5C2B-4754-48D4-BAD8-0DFBDBAC2595}" presName="aSpace2" presStyleCnt="0"/>
      <dgm:spPr/>
    </dgm:pt>
    <dgm:pt modelId="{739E79B0-6E94-420F-AA08-C33A25CAC28C}" type="pres">
      <dgm:prSet presAssocID="{E2886580-5FBC-4F51-88E3-C0498D1D355F}" presName="childNode" presStyleLbl="node1" presStyleIdx="3" presStyleCnt="21">
        <dgm:presLayoutVars>
          <dgm:bulletEnabled val="1"/>
        </dgm:presLayoutVars>
      </dgm:prSet>
      <dgm:spPr/>
    </dgm:pt>
    <dgm:pt modelId="{818BA88D-D298-4EA9-A123-EBFA4DC8D17A}" type="pres">
      <dgm:prSet presAssocID="{E2886580-5FBC-4F51-88E3-C0498D1D355F}" presName="aSpace2" presStyleCnt="0"/>
      <dgm:spPr/>
    </dgm:pt>
    <dgm:pt modelId="{D243560B-90E4-4F6A-A186-FD9882A83988}" type="pres">
      <dgm:prSet presAssocID="{BCFDC4EF-A599-45F7-A02B-EC010F64CDA0}" presName="childNode" presStyleLbl="node1" presStyleIdx="4" presStyleCnt="21">
        <dgm:presLayoutVars>
          <dgm:bulletEnabled val="1"/>
        </dgm:presLayoutVars>
      </dgm:prSet>
      <dgm:spPr/>
    </dgm:pt>
    <dgm:pt modelId="{D39D6B3E-097F-4C61-AE99-29F971194E4B}" type="pres">
      <dgm:prSet presAssocID="{BCFDC4EF-A599-45F7-A02B-EC010F64CDA0}" presName="aSpace2" presStyleCnt="0"/>
      <dgm:spPr/>
    </dgm:pt>
    <dgm:pt modelId="{C26B44B5-B638-403E-8208-D93FA9AED76D}" type="pres">
      <dgm:prSet presAssocID="{6417AA49-396A-4F1E-ADC4-85FF3948A290}" presName="childNode" presStyleLbl="node1" presStyleIdx="5" presStyleCnt="21">
        <dgm:presLayoutVars>
          <dgm:bulletEnabled val="1"/>
        </dgm:presLayoutVars>
      </dgm:prSet>
      <dgm:spPr/>
    </dgm:pt>
    <dgm:pt modelId="{B0935963-3F40-4DB5-9349-00E1DB6E276D}" type="pres">
      <dgm:prSet presAssocID="{6417AA49-396A-4F1E-ADC4-85FF3948A290}" presName="aSpace2" presStyleCnt="0"/>
      <dgm:spPr/>
    </dgm:pt>
    <dgm:pt modelId="{3C2E211F-90BF-453C-99EC-C71E324CD742}" type="pres">
      <dgm:prSet presAssocID="{6DF5AA39-2BE0-4097-8E42-4B27B2CC1821}" presName="childNode" presStyleLbl="node1" presStyleIdx="6" presStyleCnt="21">
        <dgm:presLayoutVars>
          <dgm:bulletEnabled val="1"/>
        </dgm:presLayoutVars>
      </dgm:prSet>
      <dgm:spPr/>
    </dgm:pt>
    <dgm:pt modelId="{F8983E3E-DA5E-4BAD-A65A-311A5284A180}" type="pres">
      <dgm:prSet presAssocID="{E992624C-0D45-4172-88C5-C167244A5795}" presName="aSpace" presStyleCnt="0"/>
      <dgm:spPr/>
    </dgm:pt>
    <dgm:pt modelId="{B8E83667-143F-4D71-A4AF-E4D293208CD5}" type="pres">
      <dgm:prSet presAssocID="{6E704868-FCC6-4930-85D1-6A079E2175C5}" presName="compNode" presStyleCnt="0"/>
      <dgm:spPr/>
    </dgm:pt>
    <dgm:pt modelId="{90F82A3F-DA44-4B9B-BA8B-4168D8AAC737}" type="pres">
      <dgm:prSet presAssocID="{6E704868-FCC6-4930-85D1-6A079E2175C5}" presName="aNode" presStyleLbl="bgShp" presStyleIdx="1" presStyleCnt="3"/>
      <dgm:spPr/>
    </dgm:pt>
    <dgm:pt modelId="{8AF80F41-B29A-46F5-BBE8-4E6906925450}" type="pres">
      <dgm:prSet presAssocID="{6E704868-FCC6-4930-85D1-6A079E2175C5}" presName="textNode" presStyleLbl="bgShp" presStyleIdx="1" presStyleCnt="3"/>
      <dgm:spPr/>
    </dgm:pt>
    <dgm:pt modelId="{91E88F79-D00D-4575-89D3-CB1E835362CF}" type="pres">
      <dgm:prSet presAssocID="{6E704868-FCC6-4930-85D1-6A079E2175C5}" presName="compChildNode" presStyleCnt="0"/>
      <dgm:spPr/>
    </dgm:pt>
    <dgm:pt modelId="{3790EE5E-E05E-4C7A-8B43-9CA01C699FB7}" type="pres">
      <dgm:prSet presAssocID="{6E704868-FCC6-4930-85D1-6A079E2175C5}" presName="theInnerList" presStyleCnt="0"/>
      <dgm:spPr/>
    </dgm:pt>
    <dgm:pt modelId="{7FCD44FC-D4EB-4EE7-8188-73070140CE8F}" type="pres">
      <dgm:prSet presAssocID="{D6E29F39-5FED-4148-BF8C-16606B365B8C}" presName="childNode" presStyleLbl="node1" presStyleIdx="7" presStyleCnt="21">
        <dgm:presLayoutVars>
          <dgm:bulletEnabled val="1"/>
        </dgm:presLayoutVars>
      </dgm:prSet>
      <dgm:spPr/>
    </dgm:pt>
    <dgm:pt modelId="{2BD50A65-7142-4CEB-B969-79E9F3BBCCDD}" type="pres">
      <dgm:prSet presAssocID="{D6E29F39-5FED-4148-BF8C-16606B365B8C}" presName="aSpace2" presStyleCnt="0"/>
      <dgm:spPr/>
    </dgm:pt>
    <dgm:pt modelId="{8E5F8988-6CB4-4ECE-AEA5-B69C3EBFCE67}" type="pres">
      <dgm:prSet presAssocID="{30033AF9-E829-4DD8-BD61-2CA1032D409F}" presName="childNode" presStyleLbl="node1" presStyleIdx="8" presStyleCnt="21">
        <dgm:presLayoutVars>
          <dgm:bulletEnabled val="1"/>
        </dgm:presLayoutVars>
      </dgm:prSet>
      <dgm:spPr/>
    </dgm:pt>
    <dgm:pt modelId="{D6CF364C-2906-44D0-B11C-DE96423DA8C3}" type="pres">
      <dgm:prSet presAssocID="{30033AF9-E829-4DD8-BD61-2CA1032D409F}" presName="aSpace2" presStyleCnt="0"/>
      <dgm:spPr/>
    </dgm:pt>
    <dgm:pt modelId="{F650108A-7D78-4275-8979-177455F0A567}" type="pres">
      <dgm:prSet presAssocID="{22BD98BD-AEF9-4D8F-9257-75AD0BB86BE0}" presName="childNode" presStyleLbl="node1" presStyleIdx="9" presStyleCnt="21">
        <dgm:presLayoutVars>
          <dgm:bulletEnabled val="1"/>
        </dgm:presLayoutVars>
      </dgm:prSet>
      <dgm:spPr/>
    </dgm:pt>
    <dgm:pt modelId="{45370882-5082-44F5-80ED-A2751C0796E5}" type="pres">
      <dgm:prSet presAssocID="{22BD98BD-AEF9-4D8F-9257-75AD0BB86BE0}" presName="aSpace2" presStyleCnt="0"/>
      <dgm:spPr/>
    </dgm:pt>
    <dgm:pt modelId="{69073D59-1B39-4165-ACE7-69E910ECA429}" type="pres">
      <dgm:prSet presAssocID="{DE891488-D496-4E7D-8E5F-4C21337C3FE0}" presName="childNode" presStyleLbl="node1" presStyleIdx="10" presStyleCnt="21">
        <dgm:presLayoutVars>
          <dgm:bulletEnabled val="1"/>
        </dgm:presLayoutVars>
      </dgm:prSet>
      <dgm:spPr/>
    </dgm:pt>
    <dgm:pt modelId="{693D8CD7-3DF5-4B01-9360-60DE847408BA}" type="pres">
      <dgm:prSet presAssocID="{DE891488-D496-4E7D-8E5F-4C21337C3FE0}" presName="aSpace2" presStyleCnt="0"/>
      <dgm:spPr/>
    </dgm:pt>
    <dgm:pt modelId="{71A9C3D9-3C0A-4B1E-B27E-A11B2F637B8D}" type="pres">
      <dgm:prSet presAssocID="{4407DB2A-DEAF-4F7A-AE75-CC2CBD0F62DF}" presName="childNode" presStyleLbl="node1" presStyleIdx="11" presStyleCnt="21">
        <dgm:presLayoutVars>
          <dgm:bulletEnabled val="1"/>
        </dgm:presLayoutVars>
      </dgm:prSet>
      <dgm:spPr/>
    </dgm:pt>
    <dgm:pt modelId="{5B209A19-728A-4434-B2F2-EB35765ABFB1}" type="pres">
      <dgm:prSet presAssocID="{4407DB2A-DEAF-4F7A-AE75-CC2CBD0F62DF}" presName="aSpace2" presStyleCnt="0"/>
      <dgm:spPr/>
    </dgm:pt>
    <dgm:pt modelId="{969817EE-7380-4467-B2E2-70040BF5009B}" type="pres">
      <dgm:prSet presAssocID="{5B84A124-840A-4ABC-B9D9-19138849CA23}" presName="childNode" presStyleLbl="node1" presStyleIdx="12" presStyleCnt="21">
        <dgm:presLayoutVars>
          <dgm:bulletEnabled val="1"/>
        </dgm:presLayoutVars>
      </dgm:prSet>
      <dgm:spPr/>
    </dgm:pt>
    <dgm:pt modelId="{1B8CCE55-8FC4-4B19-B2F2-22DDDA2C5F1B}" type="pres">
      <dgm:prSet presAssocID="{5B84A124-840A-4ABC-B9D9-19138849CA23}" presName="aSpace2" presStyleCnt="0"/>
      <dgm:spPr/>
    </dgm:pt>
    <dgm:pt modelId="{81F2A706-A7F6-4ECE-AA45-073B114FDEA7}" type="pres">
      <dgm:prSet presAssocID="{447AA154-C06D-41A3-9C9D-8B30E3E0640F}" presName="childNode" presStyleLbl="node1" presStyleIdx="13" presStyleCnt="21">
        <dgm:presLayoutVars>
          <dgm:bulletEnabled val="1"/>
        </dgm:presLayoutVars>
      </dgm:prSet>
      <dgm:spPr/>
    </dgm:pt>
    <dgm:pt modelId="{A2016594-63C0-416F-8F31-DAD89D99E229}" type="pres">
      <dgm:prSet presAssocID="{6E704868-FCC6-4930-85D1-6A079E2175C5}" presName="aSpace" presStyleCnt="0"/>
      <dgm:spPr/>
    </dgm:pt>
    <dgm:pt modelId="{B9817DBA-1913-4A10-A1D0-29189C4B4C2E}" type="pres">
      <dgm:prSet presAssocID="{47475BB0-5420-44C1-A247-53EA1D7CA661}" presName="compNode" presStyleCnt="0"/>
      <dgm:spPr/>
    </dgm:pt>
    <dgm:pt modelId="{24C919C2-0722-4FFB-84DB-8FB6B348D175}" type="pres">
      <dgm:prSet presAssocID="{47475BB0-5420-44C1-A247-53EA1D7CA661}" presName="aNode" presStyleLbl="bgShp" presStyleIdx="2" presStyleCnt="3"/>
      <dgm:spPr/>
    </dgm:pt>
    <dgm:pt modelId="{284FAF1A-9249-4EDC-A734-DA7D0562590D}" type="pres">
      <dgm:prSet presAssocID="{47475BB0-5420-44C1-A247-53EA1D7CA661}" presName="textNode" presStyleLbl="bgShp" presStyleIdx="2" presStyleCnt="3"/>
      <dgm:spPr/>
    </dgm:pt>
    <dgm:pt modelId="{15583CE9-75F1-4F7D-9431-D21F100BF1FC}" type="pres">
      <dgm:prSet presAssocID="{47475BB0-5420-44C1-A247-53EA1D7CA661}" presName="compChildNode" presStyleCnt="0"/>
      <dgm:spPr/>
    </dgm:pt>
    <dgm:pt modelId="{0D23F5E9-5DE9-49A7-BF73-66F4D2577464}" type="pres">
      <dgm:prSet presAssocID="{47475BB0-5420-44C1-A247-53EA1D7CA661}" presName="theInnerList" presStyleCnt="0"/>
      <dgm:spPr/>
    </dgm:pt>
    <dgm:pt modelId="{DE8C377F-71FA-4DC2-9156-F67ECB4BA00F}" type="pres">
      <dgm:prSet presAssocID="{19E90866-7C05-4AA7-B90E-3065DCFA8F70}" presName="childNode" presStyleLbl="node1" presStyleIdx="14" presStyleCnt="21">
        <dgm:presLayoutVars>
          <dgm:bulletEnabled val="1"/>
        </dgm:presLayoutVars>
      </dgm:prSet>
      <dgm:spPr/>
    </dgm:pt>
    <dgm:pt modelId="{B74CDF6F-11E2-4D11-B132-0AE1AC5322AF}" type="pres">
      <dgm:prSet presAssocID="{19E90866-7C05-4AA7-B90E-3065DCFA8F70}" presName="aSpace2" presStyleCnt="0"/>
      <dgm:spPr/>
    </dgm:pt>
    <dgm:pt modelId="{45722323-9B2D-466B-AC64-D53832B90797}" type="pres">
      <dgm:prSet presAssocID="{681FAD17-6D97-4ACF-BDD1-AAB709C35B14}" presName="childNode" presStyleLbl="node1" presStyleIdx="15" presStyleCnt="21">
        <dgm:presLayoutVars>
          <dgm:bulletEnabled val="1"/>
        </dgm:presLayoutVars>
      </dgm:prSet>
      <dgm:spPr/>
    </dgm:pt>
    <dgm:pt modelId="{F8BE41BC-EC08-4D5E-A6F1-212A277CBD36}" type="pres">
      <dgm:prSet presAssocID="{681FAD17-6D97-4ACF-BDD1-AAB709C35B14}" presName="aSpace2" presStyleCnt="0"/>
      <dgm:spPr/>
    </dgm:pt>
    <dgm:pt modelId="{7D8FB2DD-5AC9-4890-87AB-D060CEB3C57C}" type="pres">
      <dgm:prSet presAssocID="{E4F2D75A-93DD-4A30-B12D-B7EA6ABF64E3}" presName="childNode" presStyleLbl="node1" presStyleIdx="16" presStyleCnt="21">
        <dgm:presLayoutVars>
          <dgm:bulletEnabled val="1"/>
        </dgm:presLayoutVars>
      </dgm:prSet>
      <dgm:spPr/>
    </dgm:pt>
    <dgm:pt modelId="{1874BE29-228A-4280-B265-31080897CC13}" type="pres">
      <dgm:prSet presAssocID="{E4F2D75A-93DD-4A30-B12D-B7EA6ABF64E3}" presName="aSpace2" presStyleCnt="0"/>
      <dgm:spPr/>
    </dgm:pt>
    <dgm:pt modelId="{F4775FAD-CCFD-4036-B96B-E45F40910D4F}" type="pres">
      <dgm:prSet presAssocID="{DE55A618-C3BD-4DEB-8124-19A99BD77BC0}" presName="childNode" presStyleLbl="node1" presStyleIdx="17" presStyleCnt="21">
        <dgm:presLayoutVars>
          <dgm:bulletEnabled val="1"/>
        </dgm:presLayoutVars>
      </dgm:prSet>
      <dgm:spPr/>
    </dgm:pt>
    <dgm:pt modelId="{92BCBFFE-61FA-4416-B41D-94465A946D30}" type="pres">
      <dgm:prSet presAssocID="{DE55A618-C3BD-4DEB-8124-19A99BD77BC0}" presName="aSpace2" presStyleCnt="0"/>
      <dgm:spPr/>
    </dgm:pt>
    <dgm:pt modelId="{59EDFC4E-A356-4312-B79A-09C1A94E8C7C}" type="pres">
      <dgm:prSet presAssocID="{A993FD6E-1D75-4804-9A3D-E34BF6C444A7}" presName="childNode" presStyleLbl="node1" presStyleIdx="18" presStyleCnt="21">
        <dgm:presLayoutVars>
          <dgm:bulletEnabled val="1"/>
        </dgm:presLayoutVars>
      </dgm:prSet>
      <dgm:spPr/>
    </dgm:pt>
    <dgm:pt modelId="{D0150903-9E8D-468C-BD22-5E14557C6F20}" type="pres">
      <dgm:prSet presAssocID="{A993FD6E-1D75-4804-9A3D-E34BF6C444A7}" presName="aSpace2" presStyleCnt="0"/>
      <dgm:spPr/>
    </dgm:pt>
    <dgm:pt modelId="{F41543DC-D50D-44CB-A038-9E97F5FED92A}" type="pres">
      <dgm:prSet presAssocID="{ECA47E8A-17D7-40DB-A08F-EBFC9451B601}" presName="childNode" presStyleLbl="node1" presStyleIdx="19" presStyleCnt="21">
        <dgm:presLayoutVars>
          <dgm:bulletEnabled val="1"/>
        </dgm:presLayoutVars>
      </dgm:prSet>
      <dgm:spPr/>
    </dgm:pt>
    <dgm:pt modelId="{244A388B-8FDD-4756-9014-D28AD2D1AD92}" type="pres">
      <dgm:prSet presAssocID="{ECA47E8A-17D7-40DB-A08F-EBFC9451B601}" presName="aSpace2" presStyleCnt="0"/>
      <dgm:spPr/>
    </dgm:pt>
    <dgm:pt modelId="{3FF31059-ACFA-4AF0-9B0A-5B5DC7A21423}" type="pres">
      <dgm:prSet presAssocID="{F77AECC0-B5BA-47E1-B9AF-A08F6947DCAF}" presName="childNode" presStyleLbl="node1" presStyleIdx="20" presStyleCnt="21">
        <dgm:presLayoutVars>
          <dgm:bulletEnabled val="1"/>
        </dgm:presLayoutVars>
      </dgm:prSet>
      <dgm:spPr/>
    </dgm:pt>
  </dgm:ptLst>
  <dgm:cxnLst>
    <dgm:cxn modelId="{03780C03-6DB8-4262-BAF0-9C6D51FACB9B}" srcId="{6E704868-FCC6-4930-85D1-6A079E2175C5}" destId="{DE891488-D496-4E7D-8E5F-4C21337C3FE0}" srcOrd="3" destOrd="0" parTransId="{C4D03C73-7466-41EC-9D45-B7844DDE5813}" sibTransId="{E1865A2C-F461-47A5-9D65-29E891FD27C3}"/>
    <dgm:cxn modelId="{22065E07-CCA5-4146-B717-FE638C1C47A2}" srcId="{47475BB0-5420-44C1-A247-53EA1D7CA661}" destId="{19E90866-7C05-4AA7-B90E-3065DCFA8F70}" srcOrd="0" destOrd="0" parTransId="{9300A3B2-6DCA-4CE6-A898-852EBD770BAC}" sibTransId="{F667CDD8-7A93-4FB0-8067-AB06BE2E8738}"/>
    <dgm:cxn modelId="{3095D610-2356-4B2C-A1F8-8A38C66CCCC7}" type="presOf" srcId="{6E704868-FCC6-4930-85D1-6A079E2175C5}" destId="{8AF80F41-B29A-46F5-BBE8-4E6906925450}" srcOrd="1" destOrd="0" presId="urn:microsoft.com/office/officeart/2005/8/layout/lProcess2"/>
    <dgm:cxn modelId="{7F0E5414-A2F1-4DAA-9515-389E32346087}" srcId="{47475BB0-5420-44C1-A247-53EA1D7CA661}" destId="{A993FD6E-1D75-4804-9A3D-E34BF6C444A7}" srcOrd="4" destOrd="0" parTransId="{DAB28A85-0CAC-4A65-9174-9943D5A895B0}" sibTransId="{7AD4630E-5A0C-4711-83E6-80F4BFC1CE9B}"/>
    <dgm:cxn modelId="{B040791E-EFC6-4A9F-9E7A-9306CBA25D5C}" type="presOf" srcId="{E2886580-5FBC-4F51-88E3-C0498D1D355F}" destId="{739E79B0-6E94-420F-AA08-C33A25CAC28C}" srcOrd="0" destOrd="0" presId="urn:microsoft.com/office/officeart/2005/8/layout/lProcess2"/>
    <dgm:cxn modelId="{59B0DC22-AE92-4F22-AFF5-50E8B9F48D85}" type="presOf" srcId="{6417AA49-396A-4F1E-ADC4-85FF3948A290}" destId="{C26B44B5-B638-403E-8208-D93FA9AED76D}" srcOrd="0" destOrd="0" presId="urn:microsoft.com/office/officeart/2005/8/layout/lProcess2"/>
    <dgm:cxn modelId="{5744763E-7F1F-4048-A31B-8294EC03ADE4}" type="presOf" srcId="{6DF5AA39-2BE0-4097-8E42-4B27B2CC1821}" destId="{3C2E211F-90BF-453C-99EC-C71E324CD742}" srcOrd="0" destOrd="0" presId="urn:microsoft.com/office/officeart/2005/8/layout/lProcess2"/>
    <dgm:cxn modelId="{5B1E2E61-1685-4717-A32A-B83FDFCD9F35}" type="presOf" srcId="{47475BB0-5420-44C1-A247-53EA1D7CA661}" destId="{24C919C2-0722-4FFB-84DB-8FB6B348D175}" srcOrd="0" destOrd="0" presId="urn:microsoft.com/office/officeart/2005/8/layout/lProcess2"/>
    <dgm:cxn modelId="{964F9962-B7AE-48F7-BE31-2C159537325C}" type="presOf" srcId="{ECA47E8A-17D7-40DB-A08F-EBFC9451B601}" destId="{F41543DC-D50D-44CB-A038-9E97F5FED92A}" srcOrd="0" destOrd="0" presId="urn:microsoft.com/office/officeart/2005/8/layout/lProcess2"/>
    <dgm:cxn modelId="{AF95FD42-F886-445D-946E-DB8BCD3A2E63}" type="presOf" srcId="{727F5C2B-4754-48D4-BAD8-0DFBDBAC2595}" destId="{71944845-9251-4B0A-B679-82420EB153BC}" srcOrd="0" destOrd="0" presId="urn:microsoft.com/office/officeart/2005/8/layout/lProcess2"/>
    <dgm:cxn modelId="{21229366-0404-4219-9CD7-7FF194B39F15}" type="presOf" srcId="{19E90866-7C05-4AA7-B90E-3065DCFA8F70}" destId="{DE8C377F-71FA-4DC2-9156-F67ECB4BA00F}" srcOrd="0" destOrd="0" presId="urn:microsoft.com/office/officeart/2005/8/layout/lProcess2"/>
    <dgm:cxn modelId="{5A449D68-DC7A-4BAD-82A2-F09A619AC3F7}" srcId="{7186B2D4-5DA5-4D7F-9A69-6E50FB5B05B7}" destId="{47475BB0-5420-44C1-A247-53EA1D7CA661}" srcOrd="2" destOrd="0" parTransId="{2F36A606-9C43-488E-8D99-54C309B133E6}" sibTransId="{492FAA43-6BCC-4277-8D53-AFEA66224ECB}"/>
    <dgm:cxn modelId="{0A57126B-8D63-46C5-BE59-10E34AB1F3D1}" srcId="{6E704868-FCC6-4930-85D1-6A079E2175C5}" destId="{D6E29F39-5FED-4148-BF8C-16606B365B8C}" srcOrd="0" destOrd="0" parTransId="{1701754F-F804-4155-A751-9D5E8A54BA75}" sibTransId="{66B9CE74-3206-47A7-A6B7-26D16EDA15BB}"/>
    <dgm:cxn modelId="{A1EB586B-C769-4BCD-9A9D-4CA14B5AD79A}" type="presOf" srcId="{DE891488-D496-4E7D-8E5F-4C21337C3FE0}" destId="{69073D59-1B39-4165-ACE7-69E910ECA429}" srcOrd="0" destOrd="0" presId="urn:microsoft.com/office/officeart/2005/8/layout/lProcess2"/>
    <dgm:cxn modelId="{9F12D54B-2496-491B-9C48-9D8E2AAFEE90}" srcId="{E992624C-0D45-4172-88C5-C167244A5795}" destId="{727F5C2B-4754-48D4-BAD8-0DFBDBAC2595}" srcOrd="2" destOrd="0" parTransId="{71D597E1-2E21-4769-AC77-ED6166D2C554}" sibTransId="{230E061E-45F0-4B76-BD56-67B1E25B811F}"/>
    <dgm:cxn modelId="{DFB4746D-A5A6-4E3F-91F1-767546B25ED1}" type="presOf" srcId="{E4F2D75A-93DD-4A30-B12D-B7EA6ABF64E3}" destId="{7D8FB2DD-5AC9-4890-87AB-D060CEB3C57C}" srcOrd="0" destOrd="0" presId="urn:microsoft.com/office/officeart/2005/8/layout/lProcess2"/>
    <dgm:cxn modelId="{D86BE64F-0CC6-44C9-B021-80B40DF7CD8A}" type="presOf" srcId="{E992624C-0D45-4172-88C5-C167244A5795}" destId="{91FA6B91-434F-4D6F-A138-F5B67B5EADC5}" srcOrd="1" destOrd="0" presId="urn:microsoft.com/office/officeart/2005/8/layout/lProcess2"/>
    <dgm:cxn modelId="{51E8B551-7B78-4164-BB71-CBA0D30F2949}" type="presOf" srcId="{681FAD17-6D97-4ACF-BDD1-AAB709C35B14}" destId="{45722323-9B2D-466B-AC64-D53832B90797}" srcOrd="0" destOrd="0" presId="urn:microsoft.com/office/officeart/2005/8/layout/lProcess2"/>
    <dgm:cxn modelId="{62B9A975-9FE3-4875-9123-D48BEA3515E0}" type="presOf" srcId="{7186B2D4-5DA5-4D7F-9A69-6E50FB5B05B7}" destId="{46E50297-504B-4B13-B46B-D566453252AD}" srcOrd="0" destOrd="0" presId="urn:microsoft.com/office/officeart/2005/8/layout/lProcess2"/>
    <dgm:cxn modelId="{D78BC085-289F-4DAB-8C0B-03438CDFCBE8}" srcId="{47475BB0-5420-44C1-A247-53EA1D7CA661}" destId="{F77AECC0-B5BA-47E1-B9AF-A08F6947DCAF}" srcOrd="6" destOrd="0" parTransId="{98B8A8B3-38B0-4030-99CB-BC86AAC07207}" sibTransId="{2291651E-304D-4DD4-AB44-A9DAFD63202C}"/>
    <dgm:cxn modelId="{E9938B8B-4B35-45CF-9519-C3BF847AE01E}" srcId="{47475BB0-5420-44C1-A247-53EA1D7CA661}" destId="{E4F2D75A-93DD-4A30-B12D-B7EA6ABF64E3}" srcOrd="2" destOrd="0" parTransId="{1B478FE5-AAE4-4176-B33A-2666A9EBDC72}" sibTransId="{B7E8F4AE-217F-4A0B-B243-2CDB5B233CBF}"/>
    <dgm:cxn modelId="{0BCEC493-B5D1-48A2-999E-213768765EF8}" srcId="{6E704868-FCC6-4930-85D1-6A079E2175C5}" destId="{30033AF9-E829-4DD8-BD61-2CA1032D409F}" srcOrd="1" destOrd="0" parTransId="{524FA9B8-2642-4D31-A413-7CAA5BC6EDBD}" sibTransId="{28FC5AE7-BA2D-4605-821D-6AABD868656B}"/>
    <dgm:cxn modelId="{A01ED897-98B7-4D4D-ABBF-8F6FCE41BE96}" type="presOf" srcId="{5B84A124-840A-4ABC-B9D9-19138849CA23}" destId="{969817EE-7380-4467-B2E2-70040BF5009B}" srcOrd="0" destOrd="0" presId="urn:microsoft.com/office/officeart/2005/8/layout/lProcess2"/>
    <dgm:cxn modelId="{3DD7F699-89D7-4616-8B4A-2CE280AC459A}" srcId="{47475BB0-5420-44C1-A247-53EA1D7CA661}" destId="{681FAD17-6D97-4ACF-BDD1-AAB709C35B14}" srcOrd="1" destOrd="0" parTransId="{E7DBA3EA-3BE2-46F2-A11F-ACD5F77ED20F}" sibTransId="{5947EF73-6CAF-4145-9AAA-A45779F38653}"/>
    <dgm:cxn modelId="{E4395DA8-438B-4742-8148-94608070D393}" type="presOf" srcId="{FC7DF7FA-4635-4BDE-98B3-E02D78C6FD2E}" destId="{070F27A0-46F6-4B99-8588-F5C194BF3C27}" srcOrd="0" destOrd="0" presId="urn:microsoft.com/office/officeart/2005/8/layout/lProcess2"/>
    <dgm:cxn modelId="{21CABBA9-0A97-4810-817E-E23F9AA45FB7}" srcId="{E992624C-0D45-4172-88C5-C167244A5795}" destId="{6DF5AA39-2BE0-4097-8E42-4B27B2CC1821}" srcOrd="6" destOrd="0" parTransId="{F4323C6D-6D63-464E-8849-4D82EAA77DB1}" sibTransId="{455BCD62-B2AD-410D-9C57-533BA5F4A9C6}"/>
    <dgm:cxn modelId="{CAF3BCA9-2E48-4FBF-B306-866BE6C03B34}" srcId="{7186B2D4-5DA5-4D7F-9A69-6E50FB5B05B7}" destId="{E992624C-0D45-4172-88C5-C167244A5795}" srcOrd="0" destOrd="0" parTransId="{8AC2FA7A-0FD7-49CF-8586-5F0C815333BE}" sibTransId="{D87BC4BB-0CC6-411F-BA1B-06B668DF27B2}"/>
    <dgm:cxn modelId="{505164AA-4F63-44A8-898A-854240F56F76}" srcId="{47475BB0-5420-44C1-A247-53EA1D7CA661}" destId="{DE55A618-C3BD-4DEB-8124-19A99BD77BC0}" srcOrd="3" destOrd="0" parTransId="{E21D1779-7A03-46EF-80F4-5B17FDCA8A79}" sibTransId="{7702DF5F-456F-438A-A71C-BF67D778402A}"/>
    <dgm:cxn modelId="{F4EFB6B3-D710-43F8-99B3-67B86177D097}" srcId="{6E704868-FCC6-4930-85D1-6A079E2175C5}" destId="{5B84A124-840A-4ABC-B9D9-19138849CA23}" srcOrd="5" destOrd="0" parTransId="{9433AE1F-39A2-4006-9C47-CFD9FFABD791}" sibTransId="{3EB54C02-A684-4474-A38F-E0E7F9ADC96A}"/>
    <dgm:cxn modelId="{B3AA5FB6-F80F-47DD-A697-65B4B9063E73}" srcId="{6E704868-FCC6-4930-85D1-6A079E2175C5}" destId="{447AA154-C06D-41A3-9C9D-8B30E3E0640F}" srcOrd="6" destOrd="0" parTransId="{A3201A98-3AB2-4F23-BBF7-930D6A9FD5E5}" sibTransId="{98367F65-E6FC-428A-8BE8-8D099A753AD3}"/>
    <dgm:cxn modelId="{F26C1ABE-485B-413E-AD3C-7143C81D88E0}" type="presOf" srcId="{DE55A618-C3BD-4DEB-8124-19A99BD77BC0}" destId="{F4775FAD-CCFD-4036-B96B-E45F40910D4F}" srcOrd="0" destOrd="0" presId="urn:microsoft.com/office/officeart/2005/8/layout/lProcess2"/>
    <dgm:cxn modelId="{08216EBE-EDF6-47BD-9269-894922F57FD0}" type="presOf" srcId="{447AA154-C06D-41A3-9C9D-8B30E3E0640F}" destId="{81F2A706-A7F6-4ECE-AA45-073B114FDEA7}" srcOrd="0" destOrd="0" presId="urn:microsoft.com/office/officeart/2005/8/layout/lProcess2"/>
    <dgm:cxn modelId="{EDE230C0-22FD-49D5-B426-37F0B9B3B533}" srcId="{6E704868-FCC6-4930-85D1-6A079E2175C5}" destId="{4407DB2A-DEAF-4F7A-AE75-CC2CBD0F62DF}" srcOrd="4" destOrd="0" parTransId="{4C407373-0642-4E16-8682-FAF681C8F931}" sibTransId="{ABAD811C-61BC-4D0F-A4CC-E371083D6FE9}"/>
    <dgm:cxn modelId="{E841D8C0-D7D6-4715-82F9-7926C9931AC7}" srcId="{E992624C-0D45-4172-88C5-C167244A5795}" destId="{6417AA49-396A-4F1E-ADC4-85FF3948A290}" srcOrd="5" destOrd="0" parTransId="{77E21C20-7DEC-4CC3-B290-BD04AD39E631}" sibTransId="{9B071F7E-4E6F-494E-82E2-102AFBF3D893}"/>
    <dgm:cxn modelId="{CF94DFC1-149E-40F2-8168-655C9F79D482}" type="presOf" srcId="{47475BB0-5420-44C1-A247-53EA1D7CA661}" destId="{284FAF1A-9249-4EDC-A734-DA7D0562590D}" srcOrd="1" destOrd="0" presId="urn:microsoft.com/office/officeart/2005/8/layout/lProcess2"/>
    <dgm:cxn modelId="{7CE922C3-FF5C-48EC-BE43-A7ABEE30324A}" type="presOf" srcId="{6E704868-FCC6-4930-85D1-6A079E2175C5}" destId="{90F82A3F-DA44-4B9B-BA8B-4168D8AAC737}" srcOrd="0" destOrd="0" presId="urn:microsoft.com/office/officeart/2005/8/layout/lProcess2"/>
    <dgm:cxn modelId="{35D908C6-5187-41CB-9A9F-7E9F8A91345C}" srcId="{E992624C-0D45-4172-88C5-C167244A5795}" destId="{E2886580-5FBC-4F51-88E3-C0498D1D355F}" srcOrd="3" destOrd="0" parTransId="{E7F93C11-E656-49F5-B6AF-182BBA160927}" sibTransId="{2D0928D9-F620-40AE-9F77-D48E732344AF}"/>
    <dgm:cxn modelId="{27F03FCC-A5C1-4328-BFF8-27FB8362C786}" srcId="{E992624C-0D45-4172-88C5-C167244A5795}" destId="{C52EC924-206C-4321-998C-06948D836547}" srcOrd="0" destOrd="0" parTransId="{BE3910A2-5344-4718-8D54-B23A1B7DC441}" sibTransId="{AFF0848E-DC13-4E1A-AC55-D9EA6C51E5A9}"/>
    <dgm:cxn modelId="{26FAD1D0-CFB2-4422-A920-22AB93EC741E}" srcId="{6E704868-FCC6-4930-85D1-6A079E2175C5}" destId="{22BD98BD-AEF9-4D8F-9257-75AD0BB86BE0}" srcOrd="2" destOrd="0" parTransId="{CF2B8AC0-0DA1-4ED9-9A36-3114FC1AE43B}" sibTransId="{94FFBE6F-DE2B-4C10-BF2B-8B73A0E24606}"/>
    <dgm:cxn modelId="{CEE500D1-B9E9-4105-8DAC-F0DEAFE4A5F7}" type="presOf" srcId="{BCFDC4EF-A599-45F7-A02B-EC010F64CDA0}" destId="{D243560B-90E4-4F6A-A186-FD9882A83988}" srcOrd="0" destOrd="0" presId="urn:microsoft.com/office/officeart/2005/8/layout/lProcess2"/>
    <dgm:cxn modelId="{C66CC6D3-4F22-4807-9038-C301D6CE4800}" type="presOf" srcId="{22BD98BD-AEF9-4D8F-9257-75AD0BB86BE0}" destId="{F650108A-7D78-4275-8979-177455F0A567}" srcOrd="0" destOrd="0" presId="urn:microsoft.com/office/officeart/2005/8/layout/lProcess2"/>
    <dgm:cxn modelId="{A81B34D5-D84E-441B-A4A3-27C676C96C49}" srcId="{7186B2D4-5DA5-4D7F-9A69-6E50FB5B05B7}" destId="{6E704868-FCC6-4930-85D1-6A079E2175C5}" srcOrd="1" destOrd="0" parTransId="{9F031821-8ACE-4C73-BBA2-9AA655D8AD85}" sibTransId="{012D029D-AC85-4608-9B78-A3F2581DE3B0}"/>
    <dgm:cxn modelId="{E767E7DE-3744-433C-A0F6-1653559A9A35}" type="presOf" srcId="{E992624C-0D45-4172-88C5-C167244A5795}" destId="{E9DAF02A-8435-4B61-ADFA-0C3DB527C969}" srcOrd="0" destOrd="0" presId="urn:microsoft.com/office/officeart/2005/8/layout/lProcess2"/>
    <dgm:cxn modelId="{02E25DE0-1DC7-4BCF-A17A-650D0D58591C}" srcId="{47475BB0-5420-44C1-A247-53EA1D7CA661}" destId="{ECA47E8A-17D7-40DB-A08F-EBFC9451B601}" srcOrd="5" destOrd="0" parTransId="{9F6D77A7-14DB-485C-B076-49FBF3D34AF6}" sibTransId="{2C2329F4-660D-41C7-808E-73C1E48316BB}"/>
    <dgm:cxn modelId="{D169ECE3-C8DD-452E-BD1E-D69CAE1E5AAD}" srcId="{E992624C-0D45-4172-88C5-C167244A5795}" destId="{BCFDC4EF-A599-45F7-A02B-EC010F64CDA0}" srcOrd="4" destOrd="0" parTransId="{296A77E9-7380-4826-A8DB-308C24B4BCBB}" sibTransId="{5F09D976-F05A-4911-8B30-5AA916D29332}"/>
    <dgm:cxn modelId="{F7BAF7E8-BE2E-470F-980E-BDA9364AE718}" srcId="{E992624C-0D45-4172-88C5-C167244A5795}" destId="{FC7DF7FA-4635-4BDE-98B3-E02D78C6FD2E}" srcOrd="1" destOrd="0" parTransId="{98A42361-CBA4-4A2B-90DA-E71A6A776A81}" sibTransId="{C9A2B552-B783-4DC2-84F9-84C37C49805F}"/>
    <dgm:cxn modelId="{282A24E9-309E-4ECE-A617-BE359389D79A}" type="presOf" srcId="{A993FD6E-1D75-4804-9A3D-E34BF6C444A7}" destId="{59EDFC4E-A356-4312-B79A-09C1A94E8C7C}" srcOrd="0" destOrd="0" presId="urn:microsoft.com/office/officeart/2005/8/layout/lProcess2"/>
    <dgm:cxn modelId="{9E8CB7F7-7D09-4C11-9288-962BAFCC2B8B}" type="presOf" srcId="{C52EC924-206C-4321-998C-06948D836547}" destId="{E069965D-ED9F-48B2-83A8-D70833688CEE}" srcOrd="0" destOrd="0" presId="urn:microsoft.com/office/officeart/2005/8/layout/lProcess2"/>
    <dgm:cxn modelId="{2D76E0F7-85D7-49BC-9128-4E07B65C796B}" type="presOf" srcId="{4407DB2A-DEAF-4F7A-AE75-CC2CBD0F62DF}" destId="{71A9C3D9-3C0A-4B1E-B27E-A11B2F637B8D}" srcOrd="0" destOrd="0" presId="urn:microsoft.com/office/officeart/2005/8/layout/lProcess2"/>
    <dgm:cxn modelId="{63E140FA-A0F2-489E-AD0C-6671BDEFFF3C}" type="presOf" srcId="{30033AF9-E829-4DD8-BD61-2CA1032D409F}" destId="{8E5F8988-6CB4-4ECE-AEA5-B69C3EBFCE67}" srcOrd="0" destOrd="0" presId="urn:microsoft.com/office/officeart/2005/8/layout/lProcess2"/>
    <dgm:cxn modelId="{89F804FC-8C0E-4F8A-A9F8-40F1CECC63FB}" type="presOf" srcId="{F77AECC0-B5BA-47E1-B9AF-A08F6947DCAF}" destId="{3FF31059-ACFA-4AF0-9B0A-5B5DC7A21423}" srcOrd="0" destOrd="0" presId="urn:microsoft.com/office/officeart/2005/8/layout/lProcess2"/>
    <dgm:cxn modelId="{945BCEFC-D420-4CB1-A67F-2082177507F4}" type="presOf" srcId="{D6E29F39-5FED-4148-BF8C-16606B365B8C}" destId="{7FCD44FC-D4EB-4EE7-8188-73070140CE8F}" srcOrd="0" destOrd="0" presId="urn:microsoft.com/office/officeart/2005/8/layout/lProcess2"/>
    <dgm:cxn modelId="{FBD12C54-6347-4CCE-BE82-5E6578E3F918}" type="presParOf" srcId="{46E50297-504B-4B13-B46B-D566453252AD}" destId="{87975709-4AD9-415F-977E-8211B79C1DAD}" srcOrd="0" destOrd="0" presId="urn:microsoft.com/office/officeart/2005/8/layout/lProcess2"/>
    <dgm:cxn modelId="{FFDAC6BD-8E20-42CC-B507-F17EEC34341A}" type="presParOf" srcId="{87975709-4AD9-415F-977E-8211B79C1DAD}" destId="{E9DAF02A-8435-4B61-ADFA-0C3DB527C969}" srcOrd="0" destOrd="0" presId="urn:microsoft.com/office/officeart/2005/8/layout/lProcess2"/>
    <dgm:cxn modelId="{10C23F5E-4D37-4D3F-976A-7939EC01994A}" type="presParOf" srcId="{87975709-4AD9-415F-977E-8211B79C1DAD}" destId="{91FA6B91-434F-4D6F-A138-F5B67B5EADC5}" srcOrd="1" destOrd="0" presId="urn:microsoft.com/office/officeart/2005/8/layout/lProcess2"/>
    <dgm:cxn modelId="{9CA899BD-7F3F-4F0A-AC3B-6255B0954AAF}" type="presParOf" srcId="{87975709-4AD9-415F-977E-8211B79C1DAD}" destId="{23BD9569-3600-4091-BE1D-C396639BC13A}" srcOrd="2" destOrd="0" presId="urn:microsoft.com/office/officeart/2005/8/layout/lProcess2"/>
    <dgm:cxn modelId="{955E5229-79A7-4AEF-A7D4-E9A6B3900539}" type="presParOf" srcId="{23BD9569-3600-4091-BE1D-C396639BC13A}" destId="{D75DC6D0-B6E4-4EC8-9B8C-7D4992BE0B70}" srcOrd="0" destOrd="0" presId="urn:microsoft.com/office/officeart/2005/8/layout/lProcess2"/>
    <dgm:cxn modelId="{BB99225F-8370-4A89-90DD-9F36A639502F}" type="presParOf" srcId="{D75DC6D0-B6E4-4EC8-9B8C-7D4992BE0B70}" destId="{E069965D-ED9F-48B2-83A8-D70833688CEE}" srcOrd="0" destOrd="0" presId="urn:microsoft.com/office/officeart/2005/8/layout/lProcess2"/>
    <dgm:cxn modelId="{5A73D7F2-1CF2-4A14-A69E-BAE2934FE188}" type="presParOf" srcId="{D75DC6D0-B6E4-4EC8-9B8C-7D4992BE0B70}" destId="{5BB77134-47AE-4234-A846-9FDFD7A0E7A1}" srcOrd="1" destOrd="0" presId="urn:microsoft.com/office/officeart/2005/8/layout/lProcess2"/>
    <dgm:cxn modelId="{AFE4C2F3-BC4D-459C-B0EB-0E788152401C}" type="presParOf" srcId="{D75DC6D0-B6E4-4EC8-9B8C-7D4992BE0B70}" destId="{070F27A0-46F6-4B99-8588-F5C194BF3C27}" srcOrd="2" destOrd="0" presId="urn:microsoft.com/office/officeart/2005/8/layout/lProcess2"/>
    <dgm:cxn modelId="{E6BE9B4B-4C97-4198-B1AD-022B344E8085}" type="presParOf" srcId="{D75DC6D0-B6E4-4EC8-9B8C-7D4992BE0B70}" destId="{157A022F-4D4B-4B4B-8EA0-708B1F415643}" srcOrd="3" destOrd="0" presId="urn:microsoft.com/office/officeart/2005/8/layout/lProcess2"/>
    <dgm:cxn modelId="{D7A84ED3-1589-4516-A97B-26684E3CABAB}" type="presParOf" srcId="{D75DC6D0-B6E4-4EC8-9B8C-7D4992BE0B70}" destId="{71944845-9251-4B0A-B679-82420EB153BC}" srcOrd="4" destOrd="0" presId="urn:microsoft.com/office/officeart/2005/8/layout/lProcess2"/>
    <dgm:cxn modelId="{693D24E2-FE71-49BE-BE42-216CD2B1DEB0}" type="presParOf" srcId="{D75DC6D0-B6E4-4EC8-9B8C-7D4992BE0B70}" destId="{5F714AA4-C666-48BA-B51A-34890BE92F50}" srcOrd="5" destOrd="0" presId="urn:microsoft.com/office/officeart/2005/8/layout/lProcess2"/>
    <dgm:cxn modelId="{2BEDE69B-CFFA-4BF9-925B-07DFD70B96E2}" type="presParOf" srcId="{D75DC6D0-B6E4-4EC8-9B8C-7D4992BE0B70}" destId="{739E79B0-6E94-420F-AA08-C33A25CAC28C}" srcOrd="6" destOrd="0" presId="urn:microsoft.com/office/officeart/2005/8/layout/lProcess2"/>
    <dgm:cxn modelId="{4DB0AF78-2352-4DB4-A24C-70E11FB7B82C}" type="presParOf" srcId="{D75DC6D0-B6E4-4EC8-9B8C-7D4992BE0B70}" destId="{818BA88D-D298-4EA9-A123-EBFA4DC8D17A}" srcOrd="7" destOrd="0" presId="urn:microsoft.com/office/officeart/2005/8/layout/lProcess2"/>
    <dgm:cxn modelId="{6651D990-7788-46DC-954F-1737D0B617A8}" type="presParOf" srcId="{D75DC6D0-B6E4-4EC8-9B8C-7D4992BE0B70}" destId="{D243560B-90E4-4F6A-A186-FD9882A83988}" srcOrd="8" destOrd="0" presId="urn:microsoft.com/office/officeart/2005/8/layout/lProcess2"/>
    <dgm:cxn modelId="{C107BB69-A0E0-40A5-867D-4681DBD67891}" type="presParOf" srcId="{D75DC6D0-B6E4-4EC8-9B8C-7D4992BE0B70}" destId="{D39D6B3E-097F-4C61-AE99-29F971194E4B}" srcOrd="9" destOrd="0" presId="urn:microsoft.com/office/officeart/2005/8/layout/lProcess2"/>
    <dgm:cxn modelId="{8100EE8D-2CBB-4C98-87F8-333097A2C7DC}" type="presParOf" srcId="{D75DC6D0-B6E4-4EC8-9B8C-7D4992BE0B70}" destId="{C26B44B5-B638-403E-8208-D93FA9AED76D}" srcOrd="10" destOrd="0" presId="urn:microsoft.com/office/officeart/2005/8/layout/lProcess2"/>
    <dgm:cxn modelId="{351238DA-59C5-4AED-B8B7-952F4B0BB723}" type="presParOf" srcId="{D75DC6D0-B6E4-4EC8-9B8C-7D4992BE0B70}" destId="{B0935963-3F40-4DB5-9349-00E1DB6E276D}" srcOrd="11" destOrd="0" presId="urn:microsoft.com/office/officeart/2005/8/layout/lProcess2"/>
    <dgm:cxn modelId="{4B39D8C8-950B-43BE-84E3-67A5F39FA51A}" type="presParOf" srcId="{D75DC6D0-B6E4-4EC8-9B8C-7D4992BE0B70}" destId="{3C2E211F-90BF-453C-99EC-C71E324CD742}" srcOrd="12" destOrd="0" presId="urn:microsoft.com/office/officeart/2005/8/layout/lProcess2"/>
    <dgm:cxn modelId="{80A5F8A0-299B-44F4-9773-A4E1F8D9723A}" type="presParOf" srcId="{46E50297-504B-4B13-B46B-D566453252AD}" destId="{F8983E3E-DA5E-4BAD-A65A-311A5284A180}" srcOrd="1" destOrd="0" presId="urn:microsoft.com/office/officeart/2005/8/layout/lProcess2"/>
    <dgm:cxn modelId="{1ACFB113-DF09-47E3-922C-12C90237936E}" type="presParOf" srcId="{46E50297-504B-4B13-B46B-D566453252AD}" destId="{B8E83667-143F-4D71-A4AF-E4D293208CD5}" srcOrd="2" destOrd="0" presId="urn:microsoft.com/office/officeart/2005/8/layout/lProcess2"/>
    <dgm:cxn modelId="{B7AACB1E-8A23-4B58-8758-9871E5AAC0F7}" type="presParOf" srcId="{B8E83667-143F-4D71-A4AF-E4D293208CD5}" destId="{90F82A3F-DA44-4B9B-BA8B-4168D8AAC737}" srcOrd="0" destOrd="0" presId="urn:microsoft.com/office/officeart/2005/8/layout/lProcess2"/>
    <dgm:cxn modelId="{54493815-0F63-4776-9253-543114F07408}" type="presParOf" srcId="{B8E83667-143F-4D71-A4AF-E4D293208CD5}" destId="{8AF80F41-B29A-46F5-BBE8-4E6906925450}" srcOrd="1" destOrd="0" presId="urn:microsoft.com/office/officeart/2005/8/layout/lProcess2"/>
    <dgm:cxn modelId="{7F22AA99-69DD-49F3-A397-6B2112EC2E63}" type="presParOf" srcId="{B8E83667-143F-4D71-A4AF-E4D293208CD5}" destId="{91E88F79-D00D-4575-89D3-CB1E835362CF}" srcOrd="2" destOrd="0" presId="urn:microsoft.com/office/officeart/2005/8/layout/lProcess2"/>
    <dgm:cxn modelId="{8299797F-5B66-4B48-BF3E-8B599313FAC0}" type="presParOf" srcId="{91E88F79-D00D-4575-89D3-CB1E835362CF}" destId="{3790EE5E-E05E-4C7A-8B43-9CA01C699FB7}" srcOrd="0" destOrd="0" presId="urn:microsoft.com/office/officeart/2005/8/layout/lProcess2"/>
    <dgm:cxn modelId="{BB501739-7A86-45B5-9965-29645C2A4893}" type="presParOf" srcId="{3790EE5E-E05E-4C7A-8B43-9CA01C699FB7}" destId="{7FCD44FC-D4EB-4EE7-8188-73070140CE8F}" srcOrd="0" destOrd="0" presId="urn:microsoft.com/office/officeart/2005/8/layout/lProcess2"/>
    <dgm:cxn modelId="{F1D0BFD0-80CD-4C92-B0FA-8B28DE3EC2A7}" type="presParOf" srcId="{3790EE5E-E05E-4C7A-8B43-9CA01C699FB7}" destId="{2BD50A65-7142-4CEB-B969-79E9F3BBCCDD}" srcOrd="1" destOrd="0" presId="urn:microsoft.com/office/officeart/2005/8/layout/lProcess2"/>
    <dgm:cxn modelId="{89EF4E44-1AFD-46B6-B2CF-A8260E3E5355}" type="presParOf" srcId="{3790EE5E-E05E-4C7A-8B43-9CA01C699FB7}" destId="{8E5F8988-6CB4-4ECE-AEA5-B69C3EBFCE67}" srcOrd="2" destOrd="0" presId="urn:microsoft.com/office/officeart/2005/8/layout/lProcess2"/>
    <dgm:cxn modelId="{80C98682-907E-43F9-BCB3-A9D2F293A116}" type="presParOf" srcId="{3790EE5E-E05E-4C7A-8B43-9CA01C699FB7}" destId="{D6CF364C-2906-44D0-B11C-DE96423DA8C3}" srcOrd="3" destOrd="0" presId="urn:microsoft.com/office/officeart/2005/8/layout/lProcess2"/>
    <dgm:cxn modelId="{A93C94AE-C383-4F0F-83E8-D93D11F2AB32}" type="presParOf" srcId="{3790EE5E-E05E-4C7A-8B43-9CA01C699FB7}" destId="{F650108A-7D78-4275-8979-177455F0A567}" srcOrd="4" destOrd="0" presId="urn:microsoft.com/office/officeart/2005/8/layout/lProcess2"/>
    <dgm:cxn modelId="{04A32517-5C7D-48CD-BC5C-48C87AA1D175}" type="presParOf" srcId="{3790EE5E-E05E-4C7A-8B43-9CA01C699FB7}" destId="{45370882-5082-44F5-80ED-A2751C0796E5}" srcOrd="5" destOrd="0" presId="urn:microsoft.com/office/officeart/2005/8/layout/lProcess2"/>
    <dgm:cxn modelId="{F0CF33F2-834C-4435-950F-40C8DF2E6EBB}" type="presParOf" srcId="{3790EE5E-E05E-4C7A-8B43-9CA01C699FB7}" destId="{69073D59-1B39-4165-ACE7-69E910ECA429}" srcOrd="6" destOrd="0" presId="urn:microsoft.com/office/officeart/2005/8/layout/lProcess2"/>
    <dgm:cxn modelId="{12498462-6F7A-41F8-A944-E17B372427DF}" type="presParOf" srcId="{3790EE5E-E05E-4C7A-8B43-9CA01C699FB7}" destId="{693D8CD7-3DF5-4B01-9360-60DE847408BA}" srcOrd="7" destOrd="0" presId="urn:microsoft.com/office/officeart/2005/8/layout/lProcess2"/>
    <dgm:cxn modelId="{FFC01B42-9B8D-4B6C-83FA-9DB9253C78A4}" type="presParOf" srcId="{3790EE5E-E05E-4C7A-8B43-9CA01C699FB7}" destId="{71A9C3D9-3C0A-4B1E-B27E-A11B2F637B8D}" srcOrd="8" destOrd="0" presId="urn:microsoft.com/office/officeart/2005/8/layout/lProcess2"/>
    <dgm:cxn modelId="{5D2A454F-E492-4FA3-8E4A-B991F170BBB8}" type="presParOf" srcId="{3790EE5E-E05E-4C7A-8B43-9CA01C699FB7}" destId="{5B209A19-728A-4434-B2F2-EB35765ABFB1}" srcOrd="9" destOrd="0" presId="urn:microsoft.com/office/officeart/2005/8/layout/lProcess2"/>
    <dgm:cxn modelId="{CC54C717-24EF-4358-927F-635811020FA3}" type="presParOf" srcId="{3790EE5E-E05E-4C7A-8B43-9CA01C699FB7}" destId="{969817EE-7380-4467-B2E2-70040BF5009B}" srcOrd="10" destOrd="0" presId="urn:microsoft.com/office/officeart/2005/8/layout/lProcess2"/>
    <dgm:cxn modelId="{26BC1599-D6A2-4893-8809-87E8F4AA6D79}" type="presParOf" srcId="{3790EE5E-E05E-4C7A-8B43-9CA01C699FB7}" destId="{1B8CCE55-8FC4-4B19-B2F2-22DDDA2C5F1B}" srcOrd="11" destOrd="0" presId="urn:microsoft.com/office/officeart/2005/8/layout/lProcess2"/>
    <dgm:cxn modelId="{603A7B34-EA97-4CF9-9EDA-39A88FFC61FE}" type="presParOf" srcId="{3790EE5E-E05E-4C7A-8B43-9CA01C699FB7}" destId="{81F2A706-A7F6-4ECE-AA45-073B114FDEA7}" srcOrd="12" destOrd="0" presId="urn:microsoft.com/office/officeart/2005/8/layout/lProcess2"/>
    <dgm:cxn modelId="{499A2A7C-1CE6-4331-B465-91ACF30218E3}" type="presParOf" srcId="{46E50297-504B-4B13-B46B-D566453252AD}" destId="{A2016594-63C0-416F-8F31-DAD89D99E229}" srcOrd="3" destOrd="0" presId="urn:microsoft.com/office/officeart/2005/8/layout/lProcess2"/>
    <dgm:cxn modelId="{FE14BAAB-CC1E-4E9B-9DF0-50731F1F1658}" type="presParOf" srcId="{46E50297-504B-4B13-B46B-D566453252AD}" destId="{B9817DBA-1913-4A10-A1D0-29189C4B4C2E}" srcOrd="4" destOrd="0" presId="urn:microsoft.com/office/officeart/2005/8/layout/lProcess2"/>
    <dgm:cxn modelId="{00917425-2A31-49D2-A865-20A715856A00}" type="presParOf" srcId="{B9817DBA-1913-4A10-A1D0-29189C4B4C2E}" destId="{24C919C2-0722-4FFB-84DB-8FB6B348D175}" srcOrd="0" destOrd="0" presId="urn:microsoft.com/office/officeart/2005/8/layout/lProcess2"/>
    <dgm:cxn modelId="{9C25A778-E2EB-48E8-8C99-EC6E6CB61175}" type="presParOf" srcId="{B9817DBA-1913-4A10-A1D0-29189C4B4C2E}" destId="{284FAF1A-9249-4EDC-A734-DA7D0562590D}" srcOrd="1" destOrd="0" presId="urn:microsoft.com/office/officeart/2005/8/layout/lProcess2"/>
    <dgm:cxn modelId="{CC4B029E-82DF-498E-8DFF-1310AFF73F9E}" type="presParOf" srcId="{B9817DBA-1913-4A10-A1D0-29189C4B4C2E}" destId="{15583CE9-75F1-4F7D-9431-D21F100BF1FC}" srcOrd="2" destOrd="0" presId="urn:microsoft.com/office/officeart/2005/8/layout/lProcess2"/>
    <dgm:cxn modelId="{0178A60C-A676-458B-A89D-8755E2237047}" type="presParOf" srcId="{15583CE9-75F1-4F7D-9431-D21F100BF1FC}" destId="{0D23F5E9-5DE9-49A7-BF73-66F4D2577464}" srcOrd="0" destOrd="0" presId="urn:microsoft.com/office/officeart/2005/8/layout/lProcess2"/>
    <dgm:cxn modelId="{ACF763D8-4793-4545-A3B8-047113AB1FEB}" type="presParOf" srcId="{0D23F5E9-5DE9-49A7-BF73-66F4D2577464}" destId="{DE8C377F-71FA-4DC2-9156-F67ECB4BA00F}" srcOrd="0" destOrd="0" presId="urn:microsoft.com/office/officeart/2005/8/layout/lProcess2"/>
    <dgm:cxn modelId="{8EF63557-F7E4-43F1-A307-27148CA32714}" type="presParOf" srcId="{0D23F5E9-5DE9-49A7-BF73-66F4D2577464}" destId="{B74CDF6F-11E2-4D11-B132-0AE1AC5322AF}" srcOrd="1" destOrd="0" presId="urn:microsoft.com/office/officeart/2005/8/layout/lProcess2"/>
    <dgm:cxn modelId="{D7708EEE-0B61-4DC8-BDF3-69F3C5DC5F8B}" type="presParOf" srcId="{0D23F5E9-5DE9-49A7-BF73-66F4D2577464}" destId="{45722323-9B2D-466B-AC64-D53832B90797}" srcOrd="2" destOrd="0" presId="urn:microsoft.com/office/officeart/2005/8/layout/lProcess2"/>
    <dgm:cxn modelId="{07E8CAA0-89A9-4C93-9EFF-2B86B1E355E2}" type="presParOf" srcId="{0D23F5E9-5DE9-49A7-BF73-66F4D2577464}" destId="{F8BE41BC-EC08-4D5E-A6F1-212A277CBD36}" srcOrd="3" destOrd="0" presId="urn:microsoft.com/office/officeart/2005/8/layout/lProcess2"/>
    <dgm:cxn modelId="{FB28CE64-CBE4-44EE-9941-097877D7F011}" type="presParOf" srcId="{0D23F5E9-5DE9-49A7-BF73-66F4D2577464}" destId="{7D8FB2DD-5AC9-4890-87AB-D060CEB3C57C}" srcOrd="4" destOrd="0" presId="urn:microsoft.com/office/officeart/2005/8/layout/lProcess2"/>
    <dgm:cxn modelId="{CC53B00E-9410-4531-8F79-D5FB0FD8CB73}" type="presParOf" srcId="{0D23F5E9-5DE9-49A7-BF73-66F4D2577464}" destId="{1874BE29-228A-4280-B265-31080897CC13}" srcOrd="5" destOrd="0" presId="urn:microsoft.com/office/officeart/2005/8/layout/lProcess2"/>
    <dgm:cxn modelId="{22C41862-86D3-48BE-A0D3-2C89550A505A}" type="presParOf" srcId="{0D23F5E9-5DE9-49A7-BF73-66F4D2577464}" destId="{F4775FAD-CCFD-4036-B96B-E45F40910D4F}" srcOrd="6" destOrd="0" presId="urn:microsoft.com/office/officeart/2005/8/layout/lProcess2"/>
    <dgm:cxn modelId="{4F2CFFF4-4F22-4169-B192-9A309370E8CE}" type="presParOf" srcId="{0D23F5E9-5DE9-49A7-BF73-66F4D2577464}" destId="{92BCBFFE-61FA-4416-B41D-94465A946D30}" srcOrd="7" destOrd="0" presId="urn:microsoft.com/office/officeart/2005/8/layout/lProcess2"/>
    <dgm:cxn modelId="{D5BCF326-EF06-43E6-BED0-DEDD64C83E96}" type="presParOf" srcId="{0D23F5E9-5DE9-49A7-BF73-66F4D2577464}" destId="{59EDFC4E-A356-4312-B79A-09C1A94E8C7C}" srcOrd="8" destOrd="0" presId="urn:microsoft.com/office/officeart/2005/8/layout/lProcess2"/>
    <dgm:cxn modelId="{7DB5A580-BFFA-4A83-9504-EA5AD551F99D}" type="presParOf" srcId="{0D23F5E9-5DE9-49A7-BF73-66F4D2577464}" destId="{D0150903-9E8D-468C-BD22-5E14557C6F20}" srcOrd="9" destOrd="0" presId="urn:microsoft.com/office/officeart/2005/8/layout/lProcess2"/>
    <dgm:cxn modelId="{A906BB90-566D-482F-B203-1ED4F4BBCACA}" type="presParOf" srcId="{0D23F5E9-5DE9-49A7-BF73-66F4D2577464}" destId="{F41543DC-D50D-44CB-A038-9E97F5FED92A}" srcOrd="10" destOrd="0" presId="urn:microsoft.com/office/officeart/2005/8/layout/lProcess2"/>
    <dgm:cxn modelId="{24937EE4-8A4D-44C3-9598-7B82158E9E7E}" type="presParOf" srcId="{0D23F5E9-5DE9-49A7-BF73-66F4D2577464}" destId="{244A388B-8FDD-4756-9014-D28AD2D1AD92}" srcOrd="11" destOrd="0" presId="urn:microsoft.com/office/officeart/2005/8/layout/lProcess2"/>
    <dgm:cxn modelId="{B10C4CC8-3878-43D6-80FA-BD831EBDF541}" type="presParOf" srcId="{0D23F5E9-5DE9-49A7-BF73-66F4D2577464}" destId="{3FF31059-ACFA-4AF0-9B0A-5B5DC7A21423}" srcOrd="1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62589-0ECF-456E-9643-4BDAF7A266BD}">
      <dsp:nvSpPr>
        <dsp:cNvPr id="0" name=""/>
        <dsp:cNvSpPr/>
      </dsp:nvSpPr>
      <dsp:spPr>
        <a:xfrm>
          <a:off x="2691388" y="2060314"/>
          <a:ext cx="1245923" cy="124592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Première restauration liégeoise</a:t>
          </a:r>
        </a:p>
      </dsp:txBody>
      <dsp:txXfrm>
        <a:off x="2873849" y="2242775"/>
        <a:ext cx="881001" cy="881001"/>
      </dsp:txXfrm>
    </dsp:sp>
    <dsp:sp modelId="{9AAD8D2F-02CA-499F-B51E-A87CAFBC5304}">
      <dsp:nvSpPr>
        <dsp:cNvPr id="0" name=""/>
        <dsp:cNvSpPr/>
      </dsp:nvSpPr>
      <dsp:spPr>
        <a:xfrm rot="16200000">
          <a:off x="3182100" y="1622663"/>
          <a:ext cx="264499" cy="391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kern="1200"/>
        </a:p>
      </dsp:txBody>
      <dsp:txXfrm>
        <a:off x="3221775" y="1740581"/>
        <a:ext cx="185149" cy="234730"/>
      </dsp:txXfrm>
    </dsp:sp>
    <dsp:sp modelId="{1FFD4907-7720-4301-8AFE-E86BB2B7FBFF}">
      <dsp:nvSpPr>
        <dsp:cNvPr id="0" name=""/>
        <dsp:cNvSpPr/>
      </dsp:nvSpPr>
      <dsp:spPr>
        <a:xfrm>
          <a:off x="2535648" y="3853"/>
          <a:ext cx="1557404" cy="15574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États laïcs et clergé primaire (diminués du fait de l’exil des révolutionnaires)</a:t>
          </a:r>
        </a:p>
      </dsp:txBody>
      <dsp:txXfrm>
        <a:off x="2763725" y="231930"/>
        <a:ext cx="1101250" cy="1101250"/>
      </dsp:txXfrm>
    </dsp:sp>
    <dsp:sp modelId="{7C55135D-DF88-4A86-8BB4-F258C16A897C}">
      <dsp:nvSpPr>
        <dsp:cNvPr id="0" name=""/>
        <dsp:cNvSpPr/>
      </dsp:nvSpPr>
      <dsp:spPr>
        <a:xfrm>
          <a:off x="4047104" y="2487667"/>
          <a:ext cx="264499" cy="391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615059"/>
            <a:satOff val="-8540"/>
            <a:lumOff val="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kern="1200"/>
        </a:p>
      </dsp:txBody>
      <dsp:txXfrm>
        <a:off x="4047104" y="2565910"/>
        <a:ext cx="185149" cy="234730"/>
      </dsp:txXfrm>
    </dsp:sp>
    <dsp:sp modelId="{61583510-F516-489D-897E-54B0533D08D2}">
      <dsp:nvSpPr>
        <dsp:cNvPr id="0" name=""/>
        <dsp:cNvSpPr/>
      </dsp:nvSpPr>
      <dsp:spPr>
        <a:xfrm>
          <a:off x="4436368" y="1904573"/>
          <a:ext cx="1557404" cy="1557404"/>
        </a:xfrm>
        <a:prstGeom prst="ellipse">
          <a:avLst/>
        </a:prstGeom>
        <a:solidFill>
          <a:schemeClr val="accent3">
            <a:hueOff val="-1615059"/>
            <a:satOff val="-8540"/>
            <a:lumOff val="294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Chapitre cathédral (bloc resté à Liège &gt;&lt; bloc scissionnaire d’Aachen)</a:t>
          </a:r>
        </a:p>
      </dsp:txBody>
      <dsp:txXfrm>
        <a:off x="4664445" y="2132650"/>
        <a:ext cx="1101250" cy="1101250"/>
      </dsp:txXfrm>
    </dsp:sp>
    <dsp:sp modelId="{D92F1FD7-45A7-4708-99E3-00928AF96173}">
      <dsp:nvSpPr>
        <dsp:cNvPr id="0" name=""/>
        <dsp:cNvSpPr/>
      </dsp:nvSpPr>
      <dsp:spPr>
        <a:xfrm rot="5400000">
          <a:off x="3182100" y="3352671"/>
          <a:ext cx="264499" cy="391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3230118"/>
            <a:satOff val="-17080"/>
            <a:lumOff val="5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kern="1200"/>
        </a:p>
      </dsp:txBody>
      <dsp:txXfrm>
        <a:off x="3221775" y="3391239"/>
        <a:ext cx="185149" cy="234730"/>
      </dsp:txXfrm>
    </dsp:sp>
    <dsp:sp modelId="{B92FB291-2853-49C6-9565-93735CA62FAF}">
      <dsp:nvSpPr>
        <dsp:cNvPr id="0" name=""/>
        <dsp:cNvSpPr/>
      </dsp:nvSpPr>
      <dsp:spPr>
        <a:xfrm>
          <a:off x="2535648" y="3805293"/>
          <a:ext cx="1557404" cy="1557404"/>
        </a:xfrm>
        <a:prstGeom prst="ellipse">
          <a:avLst/>
        </a:prstGeom>
        <a:solidFill>
          <a:schemeClr val="accent3">
            <a:hueOff val="-3230118"/>
            <a:satOff val="-17080"/>
            <a:lumOff val="588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Prince-évêque César-Constantin de Hoensbroeck et conseils proches (Méan, Ghysels et Wasseige)</a:t>
          </a:r>
        </a:p>
      </dsp:txBody>
      <dsp:txXfrm>
        <a:off x="2763725" y="4033370"/>
        <a:ext cx="1101250" cy="1101250"/>
      </dsp:txXfrm>
    </dsp:sp>
    <dsp:sp modelId="{11A1A9A8-1EBD-474D-BCA4-EDD7BA0CDA24}">
      <dsp:nvSpPr>
        <dsp:cNvPr id="0" name=""/>
        <dsp:cNvSpPr/>
      </dsp:nvSpPr>
      <dsp:spPr>
        <a:xfrm rot="10800000">
          <a:off x="2317096" y="2487667"/>
          <a:ext cx="264499" cy="391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4845178"/>
            <a:satOff val="-25620"/>
            <a:lumOff val="88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100" kern="1200"/>
        </a:p>
      </dsp:txBody>
      <dsp:txXfrm rot="10800000">
        <a:off x="2396446" y="2565910"/>
        <a:ext cx="185149" cy="234730"/>
      </dsp:txXfrm>
    </dsp:sp>
    <dsp:sp modelId="{D11148E6-3940-4837-8E12-083A220EFC13}">
      <dsp:nvSpPr>
        <dsp:cNvPr id="0" name=""/>
        <dsp:cNvSpPr/>
      </dsp:nvSpPr>
      <dsp:spPr>
        <a:xfrm>
          <a:off x="634928" y="1904573"/>
          <a:ext cx="1557404" cy="1557404"/>
        </a:xfrm>
        <a:prstGeom prst="ellipse">
          <a:avLst/>
        </a:prstGeom>
        <a:solidFill>
          <a:schemeClr val="accent3">
            <a:hueOff val="-4845178"/>
            <a:satOff val="-25620"/>
            <a:lumOff val="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Commission impériale d’exécution (Prusse, Bavière, Cologne, Mayence et Autriche)</a:t>
          </a:r>
        </a:p>
      </dsp:txBody>
      <dsp:txXfrm>
        <a:off x="863005" y="2132650"/>
        <a:ext cx="1101250" cy="1101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AF02A-8435-4B61-ADFA-0C3DB527C969}">
      <dsp:nvSpPr>
        <dsp:cNvPr id="0" name=""/>
        <dsp:cNvSpPr/>
      </dsp:nvSpPr>
      <dsp:spPr>
        <a:xfrm>
          <a:off x="18310" y="0"/>
          <a:ext cx="3756347" cy="610821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900" kern="1200" dirty="0">
              <a:latin typeface="Garamond" panose="02020404030301010803" pitchFamily="18" charset="0"/>
            </a:rPr>
            <a:t>Projet de Zwierlein</a:t>
          </a:r>
        </a:p>
      </dsp:txBody>
      <dsp:txXfrm>
        <a:off x="18310" y="0"/>
        <a:ext cx="3756347" cy="1832463"/>
      </dsp:txXfrm>
    </dsp:sp>
    <dsp:sp modelId="{E069965D-ED9F-48B2-83A8-D70833688CEE}">
      <dsp:nvSpPr>
        <dsp:cNvPr id="0" name=""/>
        <dsp:cNvSpPr/>
      </dsp:nvSpPr>
      <dsp:spPr>
        <a:xfrm>
          <a:off x="377079" y="1836192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Uniquement les griefs antérieurs à l’été 1789 soulevés devant la justice d’Empire</a:t>
          </a:r>
        </a:p>
      </dsp:txBody>
      <dsp:txXfrm>
        <a:off x="391728" y="1850841"/>
        <a:ext cx="2975779" cy="470871"/>
      </dsp:txXfrm>
    </dsp:sp>
    <dsp:sp modelId="{070F27A0-46F6-4B99-8588-F5C194BF3C27}">
      <dsp:nvSpPr>
        <dsp:cNvPr id="0" name=""/>
        <dsp:cNvSpPr/>
      </dsp:nvSpPr>
      <dsp:spPr>
        <a:xfrm>
          <a:off x="377079" y="2413310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242259"/>
            <a:satOff val="-1281"/>
            <a:lumOff val="44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Ceux-ci se divisaient en deux catégories centrales : la répartition des pouvoirs au sein du Sens du pays et la nature de la supériorité territoriale</a:t>
          </a:r>
        </a:p>
      </dsp:txBody>
      <dsp:txXfrm>
        <a:off x="391728" y="2427959"/>
        <a:ext cx="2975779" cy="470871"/>
      </dsp:txXfrm>
    </dsp:sp>
    <dsp:sp modelId="{71944845-9251-4B0A-B679-82420EB153BC}">
      <dsp:nvSpPr>
        <dsp:cNvPr id="0" name=""/>
        <dsp:cNvSpPr/>
      </dsp:nvSpPr>
      <dsp:spPr>
        <a:xfrm>
          <a:off x="377079" y="2990429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484518"/>
            <a:satOff val="-2562"/>
            <a:lumOff val="88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La police générale (pouvoir édictal) appartient au seul prince-évêque pour servir au maintien de l’ordre public et à l’administration quotidienne du territoire. La police générale ne peut servir à contourner le processus induit par le Sens du pays en matière législative</a:t>
          </a:r>
        </a:p>
      </dsp:txBody>
      <dsp:txXfrm>
        <a:off x="391728" y="3005078"/>
        <a:ext cx="2975779" cy="470871"/>
      </dsp:txXfrm>
    </dsp:sp>
    <dsp:sp modelId="{739E79B0-6E94-420F-AA08-C33A25CAC28C}">
      <dsp:nvSpPr>
        <dsp:cNvPr id="0" name=""/>
        <dsp:cNvSpPr/>
      </dsp:nvSpPr>
      <dsp:spPr>
        <a:xfrm>
          <a:off x="377079" y="3567548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726777"/>
            <a:satOff val="-3843"/>
            <a:lumOff val="13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Inversement, les états ne peuvent contraindre la police générale en tant qu’il s’agit d’une prérogative transférée par l’empereur au prince-évêque au moment de l’investiture</a:t>
          </a:r>
        </a:p>
      </dsp:txBody>
      <dsp:txXfrm>
        <a:off x="391728" y="3582197"/>
        <a:ext cx="2975779" cy="470871"/>
      </dsp:txXfrm>
    </dsp:sp>
    <dsp:sp modelId="{D243560B-90E4-4F6A-A186-FD9882A83988}">
      <dsp:nvSpPr>
        <dsp:cNvPr id="0" name=""/>
        <dsp:cNvSpPr/>
      </dsp:nvSpPr>
      <dsp:spPr>
        <a:xfrm>
          <a:off x="377079" y="4144667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969036"/>
            <a:satOff val="-5124"/>
            <a:lumOff val="176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Pour garantir cet équilibre, il faut renforcer les protections existantes en confiant aux états un droit de contrôle dans des cas particuliers, comme les échanges territoriaux</a:t>
          </a:r>
        </a:p>
      </dsp:txBody>
      <dsp:txXfrm>
        <a:off x="391728" y="4159316"/>
        <a:ext cx="2975779" cy="470871"/>
      </dsp:txXfrm>
    </dsp:sp>
    <dsp:sp modelId="{C26B44B5-B638-403E-8208-D93FA9AED76D}">
      <dsp:nvSpPr>
        <dsp:cNvPr id="0" name=""/>
        <dsp:cNvSpPr/>
      </dsp:nvSpPr>
      <dsp:spPr>
        <a:xfrm>
          <a:off x="377079" y="4721785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1211294"/>
            <a:satOff val="-6405"/>
            <a:lumOff val="220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Les états devaient donc être élus librement par la population selon des modalités à définir</a:t>
          </a:r>
        </a:p>
      </dsp:txBody>
      <dsp:txXfrm>
        <a:off x="391728" y="4736434"/>
        <a:ext cx="2975779" cy="470871"/>
      </dsp:txXfrm>
    </dsp:sp>
    <dsp:sp modelId="{3C2E211F-90BF-453C-99EC-C71E324CD742}">
      <dsp:nvSpPr>
        <dsp:cNvPr id="0" name=""/>
        <dsp:cNvSpPr/>
      </dsp:nvSpPr>
      <dsp:spPr>
        <a:xfrm>
          <a:off x="377079" y="5298904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1453553"/>
            <a:satOff val="-7686"/>
            <a:lumOff val="264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Les tribunaux d’Empire devaient agir comme l’ultime garant du droit liégeois</a:t>
          </a:r>
        </a:p>
      </dsp:txBody>
      <dsp:txXfrm>
        <a:off x="391728" y="5313553"/>
        <a:ext cx="2975779" cy="470871"/>
      </dsp:txXfrm>
    </dsp:sp>
    <dsp:sp modelId="{90F82A3F-DA44-4B9B-BA8B-4168D8AAC737}">
      <dsp:nvSpPr>
        <dsp:cNvPr id="0" name=""/>
        <dsp:cNvSpPr/>
      </dsp:nvSpPr>
      <dsp:spPr>
        <a:xfrm>
          <a:off x="4039517" y="0"/>
          <a:ext cx="3756347" cy="610821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900" kern="1200" dirty="0">
              <a:latin typeface="Garamond" panose="02020404030301010803" pitchFamily="18" charset="0"/>
            </a:rPr>
            <a:t>Projet de Wasseige</a:t>
          </a:r>
        </a:p>
      </dsp:txBody>
      <dsp:txXfrm>
        <a:off x="4039517" y="0"/>
        <a:ext cx="3756347" cy="1832463"/>
      </dsp:txXfrm>
    </dsp:sp>
    <dsp:sp modelId="{7FCD44FC-D4EB-4EE7-8188-73070140CE8F}">
      <dsp:nvSpPr>
        <dsp:cNvPr id="0" name=""/>
        <dsp:cNvSpPr/>
      </dsp:nvSpPr>
      <dsp:spPr>
        <a:xfrm>
          <a:off x="4415152" y="1836192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1695812"/>
            <a:satOff val="-8967"/>
            <a:lumOff val="30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Uniquement les griefs antérieurs à l’été 1789 soulevés devant la justice d’Empire</a:t>
          </a:r>
        </a:p>
      </dsp:txBody>
      <dsp:txXfrm>
        <a:off x="4429801" y="1850841"/>
        <a:ext cx="2975779" cy="470871"/>
      </dsp:txXfrm>
    </dsp:sp>
    <dsp:sp modelId="{8E5F8988-6CB4-4ECE-AEA5-B69C3EBFCE67}">
      <dsp:nvSpPr>
        <dsp:cNvPr id="0" name=""/>
        <dsp:cNvSpPr/>
      </dsp:nvSpPr>
      <dsp:spPr>
        <a:xfrm>
          <a:off x="4415152" y="2413310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1938071"/>
            <a:satOff val="-10248"/>
            <a:lumOff val="352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Ceux-ci se divisaient en deux catégories centrales : la répartition des pouvoirs au sein du Sens du pays et la nature de la supériorité territoriale</a:t>
          </a:r>
        </a:p>
      </dsp:txBody>
      <dsp:txXfrm>
        <a:off x="4429801" y="2427959"/>
        <a:ext cx="2975779" cy="470871"/>
      </dsp:txXfrm>
    </dsp:sp>
    <dsp:sp modelId="{F650108A-7D78-4275-8979-177455F0A567}">
      <dsp:nvSpPr>
        <dsp:cNvPr id="0" name=""/>
        <dsp:cNvSpPr/>
      </dsp:nvSpPr>
      <dsp:spPr>
        <a:xfrm>
          <a:off x="4415152" y="2990429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2180330"/>
            <a:satOff val="-11529"/>
            <a:lumOff val="397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La police générale (pouvoir édictal) appartient conjointement au prince-évêque, qui l’exerce par l’intermédiaire du Conseil privé, et aux états pour servir au maintien de l’ordre public et à l’administration quotidienne du territoire</a:t>
          </a:r>
        </a:p>
      </dsp:txBody>
      <dsp:txXfrm>
        <a:off x="4429801" y="3005078"/>
        <a:ext cx="2975779" cy="470871"/>
      </dsp:txXfrm>
    </dsp:sp>
    <dsp:sp modelId="{69073D59-1B39-4165-ACE7-69E910ECA429}">
      <dsp:nvSpPr>
        <dsp:cNvPr id="0" name=""/>
        <dsp:cNvSpPr/>
      </dsp:nvSpPr>
      <dsp:spPr>
        <a:xfrm>
          <a:off x="4415152" y="3567548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2422589"/>
            <a:satOff val="-12810"/>
            <a:lumOff val="441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Le prince-évêque était contraint de ne pas interférer en raison de la Paix de Fexhe hormis par l’intermédiaire de son Conseil privé</a:t>
          </a:r>
        </a:p>
      </dsp:txBody>
      <dsp:txXfrm>
        <a:off x="4429801" y="3582197"/>
        <a:ext cx="2975779" cy="470871"/>
      </dsp:txXfrm>
    </dsp:sp>
    <dsp:sp modelId="{71A9C3D9-3C0A-4B1E-B27E-A11B2F637B8D}">
      <dsp:nvSpPr>
        <dsp:cNvPr id="0" name=""/>
        <dsp:cNvSpPr/>
      </dsp:nvSpPr>
      <dsp:spPr>
        <a:xfrm>
          <a:off x="4415152" y="4144667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2664848"/>
            <a:satOff val="-14091"/>
            <a:lumOff val="485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L’Édit devait reconnaître la séparation entre le prince, le Conseil et les états en accordant aux états un droit de remontrance indépendant du caractère du dossier traité</a:t>
          </a:r>
        </a:p>
      </dsp:txBody>
      <dsp:txXfrm>
        <a:off x="4429801" y="4159316"/>
        <a:ext cx="2975779" cy="470871"/>
      </dsp:txXfrm>
    </dsp:sp>
    <dsp:sp modelId="{969817EE-7380-4467-B2E2-70040BF5009B}">
      <dsp:nvSpPr>
        <dsp:cNvPr id="0" name=""/>
        <dsp:cNvSpPr/>
      </dsp:nvSpPr>
      <dsp:spPr>
        <a:xfrm>
          <a:off x="4415152" y="4721785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2907107"/>
            <a:satOff val="-15372"/>
            <a:lumOff val="529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En matière territoriale, l’Église de Liège (prince-évêque + cathédrale) était la seule gestionnaire, même si les états pouvaient suspendre un traité international</a:t>
          </a:r>
        </a:p>
      </dsp:txBody>
      <dsp:txXfrm>
        <a:off x="4429801" y="4736434"/>
        <a:ext cx="2975779" cy="470871"/>
      </dsp:txXfrm>
    </dsp:sp>
    <dsp:sp modelId="{81F2A706-A7F6-4ECE-AA45-073B114FDEA7}">
      <dsp:nvSpPr>
        <dsp:cNvPr id="0" name=""/>
        <dsp:cNvSpPr/>
      </dsp:nvSpPr>
      <dsp:spPr>
        <a:xfrm>
          <a:off x="4415152" y="5298904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3149365"/>
            <a:satOff val="-16653"/>
            <a:lumOff val="573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Les tribunaux d’Empire devaient agir comme l’ultime garant du droit liégeois</a:t>
          </a:r>
        </a:p>
      </dsp:txBody>
      <dsp:txXfrm>
        <a:off x="4429801" y="5313553"/>
        <a:ext cx="2975779" cy="470871"/>
      </dsp:txXfrm>
    </dsp:sp>
    <dsp:sp modelId="{24C919C2-0722-4FFB-84DB-8FB6B348D175}">
      <dsp:nvSpPr>
        <dsp:cNvPr id="0" name=""/>
        <dsp:cNvSpPr/>
      </dsp:nvSpPr>
      <dsp:spPr>
        <a:xfrm>
          <a:off x="8077591" y="0"/>
          <a:ext cx="3756347" cy="610821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900" kern="1200" dirty="0">
              <a:latin typeface="Garamond" panose="02020404030301010803" pitchFamily="18" charset="0"/>
            </a:rPr>
            <a:t>Édit fondamental et constitutionnel</a:t>
          </a:r>
        </a:p>
      </dsp:txBody>
      <dsp:txXfrm>
        <a:off x="8077591" y="0"/>
        <a:ext cx="3756347" cy="1832463"/>
      </dsp:txXfrm>
    </dsp:sp>
    <dsp:sp modelId="{DE8C377F-71FA-4DC2-9156-F67ECB4BA00F}">
      <dsp:nvSpPr>
        <dsp:cNvPr id="0" name=""/>
        <dsp:cNvSpPr/>
      </dsp:nvSpPr>
      <dsp:spPr>
        <a:xfrm>
          <a:off x="8453225" y="1836192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3391624"/>
            <a:satOff val="-17934"/>
            <a:lumOff val="61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Uniquement les griefs antérieurs à l’été 1789 soulevés devant la justice d’Empire (Jeux de Spa + Convention belgo-liégeoise de 1780)</a:t>
          </a:r>
          <a:endParaRPr lang="fr-FR" sz="800" kern="1200" dirty="0"/>
        </a:p>
      </dsp:txBody>
      <dsp:txXfrm>
        <a:off x="8467874" y="1850841"/>
        <a:ext cx="2975779" cy="470871"/>
      </dsp:txXfrm>
    </dsp:sp>
    <dsp:sp modelId="{45722323-9B2D-466B-AC64-D53832B90797}">
      <dsp:nvSpPr>
        <dsp:cNvPr id="0" name=""/>
        <dsp:cNvSpPr/>
      </dsp:nvSpPr>
      <dsp:spPr>
        <a:xfrm>
          <a:off x="8453225" y="2413310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3633883"/>
            <a:satOff val="-19215"/>
            <a:lumOff val="661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Ceux-ci se divisaient en deux catégories centrales : la répartition des pouvoirs au sein du Sens du pays et la nature de la supériorité territoriale</a:t>
          </a:r>
          <a:endParaRPr lang="fr-FR" sz="800" kern="1200" dirty="0"/>
        </a:p>
      </dsp:txBody>
      <dsp:txXfrm>
        <a:off x="8467874" y="2427959"/>
        <a:ext cx="2975779" cy="470871"/>
      </dsp:txXfrm>
    </dsp:sp>
    <dsp:sp modelId="{7D8FB2DD-5AC9-4890-87AB-D060CEB3C57C}">
      <dsp:nvSpPr>
        <dsp:cNvPr id="0" name=""/>
        <dsp:cNvSpPr/>
      </dsp:nvSpPr>
      <dsp:spPr>
        <a:xfrm>
          <a:off x="8453225" y="2990429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3876142"/>
            <a:satOff val="-20496"/>
            <a:lumOff val="705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La police générale (pouvoir édictal) appartient au seul prince-évêque. Il ne peut l’utiliser pour attenter aux libertés et franchises sauf conditions exceptionnelles constatées par le prince-évêque</a:t>
          </a:r>
          <a:endParaRPr lang="fr-FR" sz="800" kern="1200" dirty="0"/>
        </a:p>
      </dsp:txBody>
      <dsp:txXfrm>
        <a:off x="8467874" y="3005078"/>
        <a:ext cx="2975779" cy="470871"/>
      </dsp:txXfrm>
    </dsp:sp>
    <dsp:sp modelId="{F4775FAD-CCFD-4036-B96B-E45F40910D4F}">
      <dsp:nvSpPr>
        <dsp:cNvPr id="0" name=""/>
        <dsp:cNvSpPr/>
      </dsp:nvSpPr>
      <dsp:spPr>
        <a:xfrm>
          <a:off x="8453225" y="3567548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4118401"/>
            <a:satOff val="-21777"/>
            <a:lumOff val="750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Les états pouvaient suspendre une ordonnance de police à l’unanimité des trois ordres</a:t>
          </a:r>
        </a:p>
      </dsp:txBody>
      <dsp:txXfrm>
        <a:off x="8467874" y="3582197"/>
        <a:ext cx="2975779" cy="470871"/>
      </dsp:txXfrm>
    </dsp:sp>
    <dsp:sp modelId="{59EDFC4E-A356-4312-B79A-09C1A94E8C7C}">
      <dsp:nvSpPr>
        <dsp:cNvPr id="0" name=""/>
        <dsp:cNvSpPr/>
      </dsp:nvSpPr>
      <dsp:spPr>
        <a:xfrm>
          <a:off x="8453225" y="4144667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4360660"/>
            <a:satOff val="-23058"/>
            <a:lumOff val="794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/>
            <a:t>Le prince-évêque garantissait au moins une réunion par an des trois états</a:t>
          </a:r>
          <a:endParaRPr lang="fr-FR" sz="800" kern="1200" dirty="0"/>
        </a:p>
      </dsp:txBody>
      <dsp:txXfrm>
        <a:off x="8467874" y="4159316"/>
        <a:ext cx="2975779" cy="470871"/>
      </dsp:txXfrm>
    </dsp:sp>
    <dsp:sp modelId="{F41543DC-D50D-44CB-A038-9E97F5FED92A}">
      <dsp:nvSpPr>
        <dsp:cNvPr id="0" name=""/>
        <dsp:cNvSpPr/>
      </dsp:nvSpPr>
      <dsp:spPr>
        <a:xfrm>
          <a:off x="8453225" y="4721785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4602919"/>
            <a:satOff val="-24339"/>
            <a:lumOff val="838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En matière territoriale, l’Église de Liège (prince-évêque + cathédrale) était la seule gestionnaire</a:t>
          </a:r>
          <a:endParaRPr lang="fr-FR" sz="800" kern="1200" dirty="0"/>
        </a:p>
      </dsp:txBody>
      <dsp:txXfrm>
        <a:off x="8467874" y="4736434"/>
        <a:ext cx="2975779" cy="470871"/>
      </dsp:txXfrm>
    </dsp:sp>
    <dsp:sp modelId="{3FF31059-ACFA-4AF0-9B0A-5B5DC7A21423}">
      <dsp:nvSpPr>
        <dsp:cNvPr id="0" name=""/>
        <dsp:cNvSpPr/>
      </dsp:nvSpPr>
      <dsp:spPr>
        <a:xfrm>
          <a:off x="8453225" y="5298904"/>
          <a:ext cx="3005077" cy="500169"/>
        </a:xfrm>
        <a:prstGeom prst="roundRect">
          <a:avLst>
            <a:gd name="adj" fmla="val 10000"/>
          </a:avLst>
        </a:prstGeom>
        <a:solidFill>
          <a:schemeClr val="accent3">
            <a:hueOff val="-4845178"/>
            <a:satOff val="-25620"/>
            <a:lumOff val="88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>
              <a:latin typeface="Garamond" panose="02020404030301010803" pitchFamily="18" charset="0"/>
            </a:rPr>
            <a:t>Les tribunaux d’Empire devaient agir comme l’ultime garant du droit liégeois</a:t>
          </a:r>
          <a:endParaRPr lang="fr-FR" sz="800" kern="1200" dirty="0"/>
        </a:p>
      </dsp:txBody>
      <dsp:txXfrm>
        <a:off x="8467874" y="5313553"/>
        <a:ext cx="2975779" cy="4708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E8331-95F5-45A1-AD8B-1CCC5B3D3D53}" type="datetimeFigureOut">
              <a:rPr lang="fr-BE" smtClean="0"/>
              <a:t>15-07-26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4427E-DB5A-41E6-8F47-A8602AD7C41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5920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D2E28-4C11-4ADD-AB0A-3B24452E2B96}" type="datetime1">
              <a:rPr lang="fr-BE" smtClean="0"/>
              <a:t>15-07-26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0026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6E3C5-CC55-4FE0-9686-512644BD0DF0}" type="datetime1">
              <a:rPr lang="fr-BE" smtClean="0"/>
              <a:t>15-07-26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54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D296-8B17-4308-AC99-CCAE3AACA4BE}" type="datetime1">
              <a:rPr lang="fr-BE" smtClean="0"/>
              <a:t>15-07-26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570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C7AB-FCA1-4617-939D-A1EB4350E888}" type="datetime1">
              <a:rPr lang="fr-BE" smtClean="0"/>
              <a:t>15-07-26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8202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6958D-9935-4478-AC21-BFCD8A843D20}" type="datetime1">
              <a:rPr lang="fr-BE" smtClean="0"/>
              <a:t>15-07-26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0809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92F1-6FC2-4D35-91C6-C5C34E419F64}" type="datetime1">
              <a:rPr lang="fr-BE" smtClean="0"/>
              <a:t>15-07-26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7231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7A72-7195-4757-A718-B3996999E071}" type="datetime1">
              <a:rPr lang="fr-BE" smtClean="0"/>
              <a:t>15-07-26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3020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A11D-5CCB-4FEB-8150-01B7A3CB7A31}" type="datetime1">
              <a:rPr lang="fr-BE" smtClean="0"/>
              <a:t>15-07-26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478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1A424-8BCA-4550-A744-69E78E98A325}" type="datetime1">
              <a:rPr lang="fr-BE" smtClean="0"/>
              <a:t>15-07-26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884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C5F9F-C67C-4CD6-A7C7-69CF12267469}" type="datetime1">
              <a:rPr lang="fr-BE" smtClean="0"/>
              <a:t>15-07-26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842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8BDF-7E2D-4C1B-A43D-367C30AC0103}" type="datetime1">
              <a:rPr lang="fr-BE" smtClean="0"/>
              <a:t>15-07-26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72581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554AB-BB69-463C-A7B1-D9A1860EE513}" type="datetime1">
              <a:rPr lang="fr-BE" smtClean="0"/>
              <a:t>15-07-26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3172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ABD14-4DA2-4021-A42E-F3BCE4CCA653}" type="datetime1">
              <a:rPr lang="fr-BE" smtClean="0"/>
              <a:t>15-07-26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778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25176-1B03-475A-A2CE-1969E0886314}" type="datetime1">
              <a:rPr lang="fr-BE" smtClean="0"/>
              <a:t>15-07-26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667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125CD-4937-4479-A977-451EF2F1C88C}" type="datetime1">
              <a:rPr lang="fr-BE" smtClean="0"/>
              <a:t>15-07-26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1078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7966-D134-41D4-A27E-35D8E5678B8C}" type="datetime1">
              <a:rPr lang="fr-BE" smtClean="0"/>
              <a:t>15-07-26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5581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0D865-66E9-450A-B753-0CE084E97AAA}" type="datetime1">
              <a:rPr lang="fr-BE" smtClean="0"/>
              <a:t>15-07-26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503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72A83FE-0989-4044-87BA-AD10FB795482}" type="datetime1">
              <a:rPr lang="fr-BE" smtClean="0"/>
              <a:t>15-07-26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FA30DC2-E5CF-4A0A-AD8A-1829D6B776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14203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antoine.leclere@vub.be" TargetMode="External"/><Relationship Id="rId3" Type="http://schemas.openxmlformats.org/officeDocument/2006/relationships/tags" Target="../tags/tag3.xml"/><Relationship Id="rId7" Type="http://schemas.openxmlformats.org/officeDocument/2006/relationships/hyperlink" Target="mailto:antoine.leclere@Uliege.be" TargetMode="Externa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8.png"/><Relationship Id="rId5" Type="http://schemas.openxmlformats.org/officeDocument/2006/relationships/tags" Target="../tags/tag5.xml"/><Relationship Id="rId10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antoine.leclere@vub.be" TargetMode="External"/><Relationship Id="rId3" Type="http://schemas.openxmlformats.org/officeDocument/2006/relationships/tags" Target="../tags/tag8.xml"/><Relationship Id="rId7" Type="http://schemas.openxmlformats.org/officeDocument/2006/relationships/hyperlink" Target="mailto:antoine.leclere@Uliege.be" TargetMode="Externa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8.png"/><Relationship Id="rId5" Type="http://schemas.openxmlformats.org/officeDocument/2006/relationships/tags" Target="../tags/tag10.xml"/><Relationship Id="rId10" Type="http://schemas.openxmlformats.org/officeDocument/2006/relationships/image" Target="../media/image7.png"/><Relationship Id="rId4" Type="http://schemas.openxmlformats.org/officeDocument/2006/relationships/tags" Target="../tags/tag9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0CAD4-F931-EBA5-160C-781663CB8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D2237-0185-3B2E-F6D3-83464E9C3343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73827" y="1620520"/>
            <a:ext cx="11044345" cy="1407629"/>
          </a:xfrm>
        </p:spPr>
        <p:txBody>
          <a:bodyPr anchor="ctr">
            <a:noAutofit/>
          </a:bodyPr>
          <a:lstStyle/>
          <a:p>
            <a:pPr algn="ctr"/>
            <a:r>
              <a:rPr lang="fr-FR" sz="3200" noProof="0" dirty="0">
                <a:solidFill>
                  <a:schemeClr val="tx1"/>
                </a:solidFill>
                <a:latin typeface="Garamond" panose="02020404030301010803" pitchFamily="18" charset="0"/>
              </a:rPr>
              <a:t>Faire face à l’héritage immédiat de la Révolution liégeoise : l’Édit fondamental et constitutionnel du 10 août 1791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DF6976-B7E9-9577-6DAF-703AAA996FF8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63265" y="3177945"/>
            <a:ext cx="9865471" cy="1276350"/>
          </a:xfrm>
        </p:spPr>
        <p:txBody>
          <a:bodyPr>
            <a:noAutofit/>
          </a:bodyPr>
          <a:lstStyle/>
          <a:p>
            <a:r>
              <a:rPr lang="fr-FR" sz="1600" noProof="0" dirty="0">
                <a:latin typeface="Garamond" panose="02020404030301010803" pitchFamily="18" charset="0"/>
              </a:rPr>
              <a:t>59</a:t>
            </a:r>
            <a:r>
              <a:rPr lang="fr-FR" sz="1600" baseline="30000" noProof="0" dirty="0">
                <a:latin typeface="Garamond" panose="02020404030301010803" pitchFamily="18" charset="0"/>
              </a:rPr>
              <a:t>e</a:t>
            </a:r>
            <a:r>
              <a:rPr lang="fr-FR" sz="1600" noProof="0" dirty="0">
                <a:latin typeface="Garamond" panose="02020404030301010803" pitchFamily="18" charset="0"/>
              </a:rPr>
              <a:t> congrès de la Fédération des Cercles d'archéologie et d'histoire de Belgique – (Bruxelles – Août 2026)</a:t>
            </a:r>
          </a:p>
          <a:p>
            <a:r>
              <a:rPr lang="fr-FR" sz="1600" noProof="0" dirty="0">
                <a:latin typeface="Garamond" panose="02020404030301010803" pitchFamily="18" charset="0"/>
              </a:rPr>
              <a:t>Contact : </a:t>
            </a:r>
            <a:r>
              <a:rPr lang="fr-FR" sz="1600" noProof="0" dirty="0">
                <a:latin typeface="Garamond" panose="02020404030301010803" pitchFamily="18" charset="0"/>
                <a:hlinkClick r:id="rId7"/>
              </a:rPr>
              <a:t>antoine.leclere@Uliege.be</a:t>
            </a:r>
            <a:r>
              <a:rPr lang="fr-FR" sz="1600" noProof="0" dirty="0">
                <a:latin typeface="Garamond" panose="02020404030301010803" pitchFamily="18" charset="0"/>
              </a:rPr>
              <a:t>/</a:t>
            </a:r>
            <a:r>
              <a:rPr lang="fr-FR" sz="1600" noProof="0" dirty="0">
                <a:latin typeface="Garamond" panose="02020404030301010803" pitchFamily="18" charset="0"/>
                <a:hlinkClick r:id="rId8"/>
              </a:rPr>
              <a:t>antoine.leclere@vub.be</a:t>
            </a:r>
            <a:r>
              <a:rPr lang="fr-FR" sz="1600" noProof="0" dirty="0">
                <a:latin typeface="Garamond" panose="02020404030301010803" pitchFamily="18" charset="0"/>
              </a:rPr>
              <a:t> </a:t>
            </a:r>
          </a:p>
          <a:p>
            <a:r>
              <a:rPr lang="fr-FR" sz="1600" noProof="0" dirty="0">
                <a:latin typeface="Garamond" panose="02020404030301010803" pitchFamily="18" charset="0"/>
              </a:rPr>
              <a:t>Antoine Leclère (F.N.R.S — ULiège — VUB)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D82A36F-E52E-4CF5-702E-8A4351AA340B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1028736" y="6105160"/>
            <a:ext cx="753545" cy="365125"/>
          </a:xfrm>
        </p:spPr>
        <p:txBody>
          <a:bodyPr/>
          <a:lstStyle/>
          <a:p>
            <a:fld id="{9FA30DC2-E5CF-4A0A-AD8A-1829D6B7765C}" type="slidenum">
              <a:rPr lang="fr-FR" noProof="0" smtClean="0"/>
              <a:t>1</a:t>
            </a:fld>
            <a:endParaRPr lang="fr-FR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2F713F0-E793-50F8-18B2-EFA968E0322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98" y="207083"/>
            <a:ext cx="2410117" cy="11702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5FAC00-1365-8396-BD7E-009FF230D87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476" y="4934155"/>
            <a:ext cx="1857761" cy="1171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F06B5C-45D0-0E8B-6FCE-2E5326A207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07" y="113231"/>
            <a:ext cx="3832510" cy="10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4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D1FC83-7C65-4E3D-0552-BF51F5D1A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47" y="113069"/>
            <a:ext cx="10865389" cy="740229"/>
          </a:xfrm>
        </p:spPr>
        <p:txBody>
          <a:bodyPr anchor="ctr"/>
          <a:lstStyle/>
          <a:p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La principauté de Liège à la veille des révolutions de 1789 (1) 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BCB39A5A-554A-9D34-1D3C-3513E29319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162" y="853298"/>
            <a:ext cx="7413434" cy="524158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97C1E8-D1F5-17CB-39BE-60F464BF2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1768" y="920297"/>
            <a:ext cx="4232137" cy="5680721"/>
          </a:xfrm>
        </p:spPr>
        <p:txBody>
          <a:bodyPr>
            <a:no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Liège désigne :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La principauté épiscopale et territoriale membre du Saint-Empire romain (SERG)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La Cité de Liège (capitale de la principauté)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400" noProof="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18 août 1789 : éclatement de la Révolution liégeoise (1789-1795)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sz="1400" noProof="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Ses premières revendications sont :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Une réforme des privilèges politiques et économiques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Un rééquilibrage des pouvoirs entre les institutions politiques et judiciaires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Une limitation (ou redéfinition) de la supériorité territoriale du prince-évêque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endParaRPr lang="fr-FR" sz="1400" noProof="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Initialement, la Révolution ne renverse pas les cadres constitutionnels et institutionnels traditionnels (ex. les états)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35C4DF-15E8-A9CD-A46E-37507799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5639" y="6307818"/>
            <a:ext cx="753545" cy="365125"/>
          </a:xfrm>
        </p:spPr>
        <p:txBody>
          <a:bodyPr/>
          <a:lstStyle/>
          <a:p>
            <a:fld id="{9FA30DC2-E5CF-4A0A-AD8A-1829D6B7765C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5468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50CE544-6BFB-0BC4-38A1-5F6D4B3D5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0DC2-E5CF-4A0A-AD8A-1829D6B7765C}" type="slidenum">
              <a:rPr lang="fr-FR" noProof="0" smtClean="0"/>
              <a:t>3</a:t>
            </a:fld>
            <a:endParaRPr lang="fr-FR" noProof="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3425019-8DB8-7D76-A4A9-C24AB2306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F4E2B52D-603E-8037-FD45-1735A220B2DB}"/>
              </a:ext>
            </a:extLst>
          </p:cNvPr>
          <p:cNvSpPr txBox="1">
            <a:spLocks/>
          </p:cNvSpPr>
          <p:nvPr/>
        </p:nvSpPr>
        <p:spPr>
          <a:xfrm>
            <a:off x="10903437" y="6315514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A30DC2-E5CF-4A0A-AD8A-1829D6B7765C}" type="slidenum">
              <a:rPr lang="fr-FR" noProof="0" smtClean="0"/>
              <a:pPr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001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2AE4F-E4F8-2ED3-99E7-FD3FCA9C3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205429-02EE-AB54-3955-3EF5F33ED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47" y="113069"/>
            <a:ext cx="10865389" cy="740229"/>
          </a:xfrm>
        </p:spPr>
        <p:txBody>
          <a:bodyPr anchor="ctr"/>
          <a:lstStyle/>
          <a:p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La principauté de Liège et les interventions étrangères (1)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31DAAE8-976D-4F62-9722-1BDDC6CA9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2387" y="1563982"/>
            <a:ext cx="4529442" cy="4687938"/>
          </a:xfrm>
        </p:spPr>
        <p:txBody>
          <a:bodyPr>
            <a:no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26 août 1789 : fuite du prince-évêque Hoensbroeck vers Trêves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Appel à l’Empire</a:t>
            </a:r>
            <a:endParaRPr lang="fr-FR" noProof="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Septembre 1789 : La Chambre impériale (</a:t>
            </a:r>
            <a:r>
              <a:rPr lang="fr-FR" i="1" noProof="0" dirty="0" err="1">
                <a:solidFill>
                  <a:schemeClr val="tx1"/>
                </a:solidFill>
                <a:latin typeface="Garamond" panose="02020404030301010803" pitchFamily="18" charset="0"/>
              </a:rPr>
              <a:t>Reichskammergericht</a:t>
            </a: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) condamne la Révolution liégeoise 		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Début de l’exécution d’Empire (</a:t>
            </a:r>
            <a:r>
              <a:rPr lang="fr-FR" sz="1400" i="1" noProof="0" dirty="0">
                <a:solidFill>
                  <a:schemeClr val="tx1"/>
                </a:solidFill>
                <a:latin typeface="Garamond" panose="02020404030301010803" pitchFamily="18" charset="0"/>
              </a:rPr>
              <a:t>Reichsexekution</a:t>
            </a: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) par le Cercle de Westphalie (</a:t>
            </a:r>
            <a:r>
              <a:rPr lang="fr-FR" sz="1400" i="1" noProof="0" dirty="0" err="1">
                <a:solidFill>
                  <a:schemeClr val="tx1"/>
                </a:solidFill>
                <a:latin typeface="Garamond" panose="02020404030301010803" pitchFamily="18" charset="0"/>
              </a:rPr>
              <a:t>Reichskreise</a:t>
            </a: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)</a:t>
            </a:r>
            <a:endParaRPr lang="fr-FR" noProof="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Décembre 1789 – Avril 1790 : La Prusse (codirectrice du Cercle) s’interpose et déploie son armée à Liège		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Scission du chapitre cathédral entre un bloc à Aix-la-Chapelle et un resté à Liège</a:t>
            </a:r>
            <a:endParaRPr lang="fr-FR" noProof="0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Les événements débouchèrent sur une permanente incapacité des révolutionnaires à mener un processus de réforme cohérent</a:t>
            </a:r>
            <a:endParaRPr lang="fr-FR" noProof="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876875-9237-31F1-F8A3-925DBEC80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5639" y="6307818"/>
            <a:ext cx="753545" cy="365125"/>
          </a:xfrm>
        </p:spPr>
        <p:txBody>
          <a:bodyPr/>
          <a:lstStyle/>
          <a:p>
            <a:fld id="{9FA30DC2-E5CF-4A0A-AD8A-1829D6B7765C}" type="slidenum">
              <a:rPr lang="fr-FR" noProof="0" smtClean="0"/>
              <a:t>4</a:t>
            </a:fld>
            <a:endParaRPr lang="fr-FR" noProof="0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C35A0695-0994-9B9E-94AD-E2D00833C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79" y="1274323"/>
            <a:ext cx="7081334" cy="500678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578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C4023-C172-2A9C-B106-32825DBE1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4CE00-B989-5AB2-715C-F0B193CF3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47" y="113069"/>
            <a:ext cx="10865389" cy="740229"/>
          </a:xfrm>
        </p:spPr>
        <p:txBody>
          <a:bodyPr anchor="ctr"/>
          <a:lstStyle/>
          <a:p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La principauté de Liège et les interventions étrangères (2)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43A9DB-B450-60A6-2CAF-E4015244F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2387" y="1123828"/>
            <a:ext cx="4529442" cy="5366552"/>
          </a:xfrm>
        </p:spPr>
        <p:txBody>
          <a:bodyPr>
            <a:no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La paralysie institutionnelle de la Révolution n’empêcha pas la création d’institutions singulières (ex. le Conseil de régence)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noProof="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Mais, les capacités de la Révolution à faire évoluer son projet constitutionnel et institutionnel étaient très réduites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noProof="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Juillet 1790 : Convention de Reichenbach – Rapprochement austro-prussien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fr-FR" noProof="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noProof="0" dirty="0">
                <a:solidFill>
                  <a:schemeClr val="tx1"/>
                </a:solidFill>
                <a:latin typeface="Garamond" panose="02020404030301010803" pitchFamily="18" charset="0"/>
              </a:rPr>
              <a:t>Janvier 1791 : Première restauration liégeoise par les troupes autrichiennes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Installation des soldats autrichiens à Liège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Retour du prince-évêque et du chapitre exilé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400" noProof="0" dirty="0">
                <a:solidFill>
                  <a:schemeClr val="tx1"/>
                </a:solidFill>
                <a:latin typeface="Garamond" panose="02020404030301010803" pitchFamily="18" charset="0"/>
              </a:rPr>
              <a:t>Opposition avec le gouvernement général restauré de Bruxelles sur les solutions à apporter à la Révolution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77D752-3DA3-0494-63D7-1155C9AE3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5639" y="6307818"/>
            <a:ext cx="753545" cy="365125"/>
          </a:xfrm>
        </p:spPr>
        <p:txBody>
          <a:bodyPr/>
          <a:lstStyle/>
          <a:p>
            <a:fld id="{9FA30DC2-E5CF-4A0A-AD8A-1829D6B7765C}" type="slidenum">
              <a:rPr lang="fr-FR" noProof="0" smtClean="0"/>
              <a:t>5</a:t>
            </a:fld>
            <a:endParaRPr lang="fr-FR" noProof="0" dirty="0"/>
          </a:p>
        </p:txBody>
      </p:sp>
      <p:pic>
        <p:nvPicPr>
          <p:cNvPr id="17" name="Espace réservé du contenu 16">
            <a:extLst>
              <a:ext uri="{FF2B5EF4-FFF2-40B4-BE49-F238E27FC236}">
                <a16:creationId xmlns:a16="http://schemas.microsoft.com/office/drawing/2014/main" id="{E7CEDEB4-B4D2-4AE9-BC44-66B764DC8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151" y="1279276"/>
            <a:ext cx="7150462" cy="505565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86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DF399A-B2EB-5CC2-09AB-C4114A4AE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E5B282-BA9E-F3DC-E526-1B5A25CC7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5978072" cy="970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800" noProof="0" dirty="0"/>
              <a:t>L’Édit fondamental et constitutionnel du 10 août </a:t>
            </a:r>
            <a:r>
              <a:rPr lang="fr-FR" sz="2800" noProof="0" dirty="0">
                <a:latin typeface="Garamond" panose="02020404030301010803" pitchFamily="18" charset="0"/>
              </a:rPr>
              <a:t>1791</a:t>
            </a:r>
            <a:r>
              <a:rPr lang="fr-FR" sz="2800" noProof="0" dirty="0"/>
              <a:t> (1)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237A122-3578-3CEB-50AD-758806E3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7533" y="1706083"/>
            <a:ext cx="6868211" cy="4914173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noProof="0" dirty="0">
                <a:latin typeface="Garamond" panose="02020404030301010803" pitchFamily="18" charset="0"/>
              </a:rPr>
              <a:t>L’Édit fondamental n’est pas une Constitution au sens moderne du terme. Il s’agit d’un édit de police.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noProof="0" dirty="0"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noProof="0" dirty="0">
                <a:latin typeface="Garamond" panose="02020404030301010803" pitchFamily="18" charset="0"/>
              </a:rPr>
              <a:t>Son objectif était de résoudre unilatéralement les principaux griefs soulevés avant la Révolution liégeoise :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noProof="0" dirty="0">
                <a:latin typeface="Garamond" panose="02020404030301010803" pitchFamily="18" charset="0"/>
              </a:rPr>
              <a:t>La supériorité territoriale, sa nature et son exercice (affaire des jeux de Spa)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noProof="0" dirty="0">
                <a:latin typeface="Garamond" panose="02020404030301010803" pitchFamily="18" charset="0"/>
              </a:rPr>
              <a:t>L’aliénation du territoire et le rôle des états au sein du Sens du pays (affaire de la convention belgo-liégeoise)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noProof="0" dirty="0"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noProof="0" dirty="0">
                <a:latin typeface="Garamond" panose="02020404030301010803" pitchFamily="18" charset="0"/>
              </a:rPr>
              <a:t>La majorité des griefs révolutionnaires était ignorée par l’Édit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noProof="0" dirty="0"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noProof="0" dirty="0">
                <a:latin typeface="Garamond" panose="02020404030301010803" pitchFamily="18" charset="0"/>
              </a:rPr>
              <a:t>L’article premier arrêtait que le prince-évêque détenait seul le pouvoir édictal considéré comme une fraction de l’autorité impériale reçue lors de l’investiture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noProof="0" dirty="0"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noProof="0" dirty="0">
                <a:effectLst/>
                <a:latin typeface="Garamond" panose="02020404030301010803" pitchFamily="18" charset="0"/>
              </a:rPr>
              <a:t>L’article second donnait une nouvelle définition au territoire liégeois et confiait à l’Église de Liège la responsabilité de son administration moyennant le respect du droit d’Empire</a:t>
            </a:r>
            <a:endParaRPr lang="fr-FR" noProof="0" dirty="0">
              <a:latin typeface="Garamond" panose="02020404030301010803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A43854-EA2D-47A8-A881-E61A317A2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7232905" y="1"/>
            <a:ext cx="4959095" cy="6858000"/>
          </a:xfrm>
          <a:prstGeom prst="rect">
            <a:avLst/>
          </a:prstGeo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74E5FDCE-242F-C5E6-8925-CECD52D6C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r="-3" b="371"/>
          <a:stretch>
            <a:fillRect/>
          </a:stretch>
        </p:blipFill>
        <p:spPr>
          <a:xfrm>
            <a:off x="7552945" y="643465"/>
            <a:ext cx="3995592" cy="5103372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6EB8E1-A6E1-33C1-D5DE-89C5DB035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1764" y="6340658"/>
            <a:ext cx="75354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9FA30DC2-E5CF-4A0A-AD8A-1829D6B7765C}" type="slidenum">
              <a:rPr lang="fr-FR" noProof="0" smtClean="0"/>
              <a:pPr defTabSz="914400">
                <a:spcAft>
                  <a:spcPts val="600"/>
                </a:spcAft>
              </a:pPr>
              <a:t>6</a:t>
            </a:fld>
            <a:endParaRPr lang="fr-FR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8EB9E0-F69A-96CD-A8B3-DE1AE0394D2D}"/>
              </a:ext>
            </a:extLst>
          </p:cNvPr>
          <p:cNvSpPr txBox="1"/>
          <p:nvPr/>
        </p:nvSpPr>
        <p:spPr>
          <a:xfrm>
            <a:off x="7538434" y="5802517"/>
            <a:ext cx="2670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900" i="1" noProof="0" dirty="0">
                <a:latin typeface="Garamond" panose="02020404030301010803" pitchFamily="18" charset="0"/>
              </a:rPr>
              <a:t>Edit fondamental et constitutionnel de son Altesse sur le pouvoir d'</a:t>
            </a:r>
            <a:r>
              <a:rPr lang="fr-FR" sz="900" i="1" noProof="0" dirty="0" err="1">
                <a:latin typeface="Garamond" panose="02020404030301010803" pitchFamily="18" charset="0"/>
              </a:rPr>
              <a:t>édicter</a:t>
            </a:r>
            <a:r>
              <a:rPr lang="fr-FR" sz="900" i="1" noProof="0" dirty="0">
                <a:latin typeface="Garamond" panose="02020404030301010803" pitchFamily="18" charset="0"/>
              </a:rPr>
              <a:t> et celui d'</a:t>
            </a:r>
            <a:r>
              <a:rPr lang="fr-FR" sz="900" i="1" noProof="0" dirty="0" err="1">
                <a:latin typeface="Garamond" panose="02020404030301010803" pitchFamily="18" charset="0"/>
              </a:rPr>
              <a:t>aliener</a:t>
            </a:r>
            <a:r>
              <a:rPr lang="fr-FR" sz="900" i="1" noProof="0" dirty="0">
                <a:latin typeface="Garamond" panose="02020404030301010803" pitchFamily="18" charset="0"/>
              </a:rPr>
              <a:t>, d'</a:t>
            </a:r>
            <a:r>
              <a:rPr lang="fr-FR" sz="900" i="1" noProof="0" dirty="0" err="1">
                <a:latin typeface="Garamond" panose="02020404030301010803" pitchFamily="18" charset="0"/>
              </a:rPr>
              <a:t>échanger</a:t>
            </a:r>
            <a:r>
              <a:rPr lang="fr-FR" sz="900" i="1" noProof="0" dirty="0">
                <a:latin typeface="Garamond" panose="02020404030301010803" pitchFamily="18" charset="0"/>
              </a:rPr>
              <a:t>, d'</a:t>
            </a:r>
            <a:r>
              <a:rPr lang="fr-FR" sz="900" i="1" noProof="0" dirty="0" err="1">
                <a:latin typeface="Garamond" panose="02020404030301010803" pitchFamily="18" charset="0"/>
              </a:rPr>
              <a:t>hypothéquer</a:t>
            </a:r>
            <a:r>
              <a:rPr lang="fr-FR" sz="900" i="1" noProof="0" dirty="0">
                <a:latin typeface="Garamond" panose="02020404030301010803" pitchFamily="18" charset="0"/>
              </a:rPr>
              <a:t> le territoire avec les </a:t>
            </a:r>
            <a:r>
              <a:rPr lang="fr-FR" sz="900" i="1" noProof="0" dirty="0" err="1">
                <a:latin typeface="Garamond" panose="02020404030301010803" pitchFamily="18" charset="0"/>
              </a:rPr>
              <a:t>recès</a:t>
            </a:r>
            <a:r>
              <a:rPr lang="fr-FR" sz="900" i="1" noProof="0" dirty="0">
                <a:latin typeface="Garamond" panose="02020404030301010803" pitchFamily="18" charset="0"/>
              </a:rPr>
              <a:t> relatifs de ses Trois </a:t>
            </a:r>
            <a:r>
              <a:rPr lang="fr-FR" sz="900" i="1" noProof="0" dirty="0" err="1">
                <a:latin typeface="Garamond" panose="02020404030301010803" pitchFamily="18" charset="0"/>
              </a:rPr>
              <a:t>Etats</a:t>
            </a:r>
            <a:r>
              <a:rPr lang="fr-FR" sz="900" i="1" noProof="0" dirty="0">
                <a:latin typeface="Garamond" panose="02020404030301010803" pitchFamily="18" charset="0"/>
              </a:rPr>
              <a:t>, </a:t>
            </a:r>
            <a:r>
              <a:rPr lang="fr-FR" sz="900" noProof="0" dirty="0">
                <a:latin typeface="Garamond" panose="02020404030301010803" pitchFamily="18" charset="0"/>
              </a:rPr>
              <a:t>Liège, </a:t>
            </a:r>
            <a:r>
              <a:rPr lang="fr-FR" sz="900" noProof="0" dirty="0" err="1">
                <a:latin typeface="Garamond" panose="02020404030301010803" pitchFamily="18" charset="0"/>
              </a:rPr>
              <a:t>Plompteux</a:t>
            </a:r>
            <a:r>
              <a:rPr lang="fr-FR" sz="900" noProof="0" dirty="0">
                <a:latin typeface="Garamond" panose="02020404030301010803" pitchFamily="18" charset="0"/>
              </a:rPr>
              <a:t>, 1791 (BUL).</a:t>
            </a:r>
            <a:endParaRPr lang="fr-FR" sz="900" i="1" noProof="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3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79C2-5E51-0105-972B-61F175CEF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A7F0ED-5E36-4469-1337-D04AE508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5639" y="6307818"/>
            <a:ext cx="753545" cy="365125"/>
          </a:xfrm>
        </p:spPr>
        <p:txBody>
          <a:bodyPr/>
          <a:lstStyle/>
          <a:p>
            <a:fld id="{9FA30DC2-E5CF-4A0A-AD8A-1829D6B7765C}" type="slidenum">
              <a:rPr lang="fr-FR" noProof="0" smtClean="0"/>
              <a:t>7</a:t>
            </a:fld>
            <a:endParaRPr lang="fr-FR" noProof="0" dirty="0"/>
          </a:p>
        </p:txBody>
      </p:sp>
      <p:graphicFrame>
        <p:nvGraphicFramePr>
          <p:cNvPr id="20" name="Espace réservé du contenu 15">
            <a:extLst>
              <a:ext uri="{FF2B5EF4-FFF2-40B4-BE49-F238E27FC236}">
                <a16:creationId xmlns:a16="http://schemas.microsoft.com/office/drawing/2014/main" id="{1245B5F5-7B6A-BE80-B874-5000CB7321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6744444"/>
              </p:ext>
            </p:extLst>
          </p:nvPr>
        </p:nvGraphicFramePr>
        <p:xfrm>
          <a:off x="5347626" y="1021999"/>
          <a:ext cx="6628701" cy="536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Titre 1">
            <a:extLst>
              <a:ext uri="{FF2B5EF4-FFF2-40B4-BE49-F238E27FC236}">
                <a16:creationId xmlns:a16="http://schemas.microsoft.com/office/drawing/2014/main" id="{94175062-D07B-31E4-C1CD-9C2B42910B39}"/>
              </a:ext>
            </a:extLst>
          </p:cNvPr>
          <p:cNvSpPr txBox="1">
            <a:spLocks/>
          </p:cNvSpPr>
          <p:nvPr/>
        </p:nvSpPr>
        <p:spPr>
          <a:xfrm>
            <a:off x="1114536" y="132281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tx1"/>
                </a:solidFill>
                <a:latin typeface="Garamond" panose="02020404030301010803" pitchFamily="18" charset="0"/>
              </a:rPr>
              <a:t>L’Édit fondamental et constitutionnel du 10 août 1791 (2)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EC6F6018-9C08-5559-473C-D9BD21A4702F}"/>
              </a:ext>
            </a:extLst>
          </p:cNvPr>
          <p:cNvSpPr txBox="1">
            <a:spLocks/>
          </p:cNvSpPr>
          <p:nvPr/>
        </p:nvSpPr>
        <p:spPr>
          <a:xfrm>
            <a:off x="215673" y="1102731"/>
            <a:ext cx="5287312" cy="560428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2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  <a:t>Le Sens du pays était fracturé en de multiples factions liées à la Révolution et à la première restauration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FR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BE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La réunion des deux blocs capitulaires s’était accompagnée de nombreuses difficultés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BE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BE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L’état noble et l’état tiers avaient été vidé d’une grande partie de leurs membres, ceux-ci ayant fui la principauté au moment de l’entrée des troupes autrichiennes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BE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BE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Une commission impériale composée de commissaires issus des différents acteurs impliqués dans l’exécution d’Empire supervisait l’ensemble non sans être divisée entre les intérêts divergents de ses membres.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BE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BE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En l’état, le Sens du pays était incapable de se prononcer sur l’Édit, ce qui constituait une première infraction à la paix de Fexhe (1316)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BE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BE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Dans cette configuration, l’</a:t>
            </a:r>
            <a:r>
              <a:rPr lang="fr-BE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Édit </a:t>
            </a:r>
            <a:r>
              <a:rPr lang="fr-BE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renforçait considérablement les pouvoirs du prince-évêque au détriment des états</a:t>
            </a:r>
            <a:endParaRPr lang="fr-FR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FR" sz="1400" dirty="0"/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FR" sz="1400" dirty="0"/>
          </a:p>
          <a:p>
            <a:pPr marL="285750" indent="-285750" algn="just">
              <a:lnSpc>
                <a:spcPct val="90000"/>
              </a:lnSpc>
              <a:buFont typeface="Wingdings 2" charset="2"/>
              <a:buChar char="§"/>
            </a:pPr>
            <a:endParaRPr lang="fr-FR" sz="1400" dirty="0"/>
          </a:p>
          <a:p>
            <a:pPr marL="285750" indent="-285750" algn="just">
              <a:lnSpc>
                <a:spcPct val="90000"/>
              </a:lnSpc>
              <a:buFont typeface="Wingdings 2" charset="2"/>
              <a:buChar char="§"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67857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8E09-C4D7-0BE1-894B-6F641DA55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0E429E-16C7-F616-3EC8-479AA1FA7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7464" y="132281"/>
            <a:ext cx="753545" cy="365125"/>
          </a:xfrm>
        </p:spPr>
        <p:txBody>
          <a:bodyPr/>
          <a:lstStyle/>
          <a:p>
            <a:fld id="{9FA30DC2-E5CF-4A0A-AD8A-1829D6B7765C}" type="slidenum">
              <a:rPr lang="fr-FR" noProof="0" smtClean="0"/>
              <a:t>8</a:t>
            </a:fld>
            <a:endParaRPr lang="fr-FR" noProof="0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56C56657-D11F-8A13-3365-346086888B06}"/>
              </a:ext>
            </a:extLst>
          </p:cNvPr>
          <p:cNvSpPr txBox="1">
            <a:spLocks/>
          </p:cNvSpPr>
          <p:nvPr/>
        </p:nvSpPr>
        <p:spPr>
          <a:xfrm>
            <a:off x="1100474" y="64957"/>
            <a:ext cx="10353762" cy="485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tx1"/>
                </a:solidFill>
                <a:latin typeface="Garamond" panose="02020404030301010803" pitchFamily="18" charset="0"/>
              </a:rPr>
              <a:t>L’Édit fondamental et constitutionnel du 10 août 1791 (3)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2110A99-C2CC-F596-CC26-FD7C75F427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9831849"/>
              </p:ext>
            </p:extLst>
          </p:nvPr>
        </p:nvGraphicFramePr>
        <p:xfrm>
          <a:off x="178308" y="617506"/>
          <a:ext cx="11835383" cy="6108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88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E8484-9D82-F821-1C81-1CC4BC4D8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6EB68C-EB5C-EE86-CD80-A5FB0D02E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5639" y="6307818"/>
            <a:ext cx="753545" cy="365125"/>
          </a:xfrm>
        </p:spPr>
        <p:txBody>
          <a:bodyPr/>
          <a:lstStyle/>
          <a:p>
            <a:fld id="{9FA30DC2-E5CF-4A0A-AD8A-1829D6B7765C}" type="slidenum">
              <a:rPr lang="fr-FR" noProof="0" smtClean="0"/>
              <a:t>9</a:t>
            </a:fld>
            <a:endParaRPr lang="fr-FR" noProof="0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AA06EA00-91FE-18DF-CE96-752030098666}"/>
              </a:ext>
            </a:extLst>
          </p:cNvPr>
          <p:cNvSpPr txBox="1">
            <a:spLocks/>
          </p:cNvSpPr>
          <p:nvPr/>
        </p:nvSpPr>
        <p:spPr>
          <a:xfrm>
            <a:off x="1114536" y="132281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tx1"/>
                </a:solidFill>
                <a:latin typeface="Garamond" panose="02020404030301010803" pitchFamily="18" charset="0"/>
              </a:rPr>
              <a:t>L’Édit fondamental et constitutionnel du 10 août 1791 (4)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4D3C1234-F9D1-D4A9-6F30-2C229E25A4BF}"/>
              </a:ext>
            </a:extLst>
          </p:cNvPr>
          <p:cNvSpPr txBox="1">
            <a:spLocks/>
          </p:cNvSpPr>
          <p:nvPr/>
        </p:nvSpPr>
        <p:spPr>
          <a:xfrm>
            <a:off x="215672" y="1102731"/>
            <a:ext cx="11252626" cy="560428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2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La première réaction à l’Édit fondamental fut celle du représentant du prince-évêque à Vienne :</a:t>
            </a: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1300" dirty="0">
                <a:solidFill>
                  <a:schemeClr val="tx1"/>
                </a:solidFill>
                <a:latin typeface="Garamond" panose="02020404030301010803" pitchFamily="18" charset="0"/>
              </a:rPr>
              <a:t>L’Édit accroissait le mécontentement de l’Autriche vis-à-vis de l’intransigeance des autorités restaurées</a:t>
            </a:r>
          </a:p>
          <a:p>
            <a:pPr lvl="1" algn="just">
              <a:lnSpc>
                <a:spcPct val="90000"/>
              </a:lnSpc>
            </a:pPr>
            <a:endParaRPr lang="fr-FR" sz="13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1300" dirty="0">
                <a:solidFill>
                  <a:schemeClr val="tx1"/>
                </a:solidFill>
                <a:latin typeface="Garamond" panose="02020404030301010803" pitchFamily="18" charset="0"/>
              </a:rPr>
              <a:t>Les tribunaux d’Empire estimaient que le rôle qui leur était attribué était trop important compte tenu du fait que Liège n’était pas l’unique principauté territoriale du Saint-Empire</a:t>
            </a: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fr-FR" sz="13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1300" dirty="0">
                <a:solidFill>
                  <a:schemeClr val="tx1"/>
                </a:solidFill>
                <a:latin typeface="Garamond" panose="02020404030301010803" pitchFamily="18" charset="0"/>
              </a:rPr>
              <a:t>En ce sens, le document ne résolvait rien et ne faisait qu’accentuer le risque d’un nouveau soulèvement contre le prince-évêque</a:t>
            </a: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 Anton von Kaunitz-Rietberg, chancelier autrichien, réagit dans la foulée :</a:t>
            </a: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1300" dirty="0">
                <a:solidFill>
                  <a:schemeClr val="tx1"/>
                </a:solidFill>
                <a:latin typeface="Garamond" panose="02020404030301010803" pitchFamily="18" charset="0"/>
              </a:rPr>
              <a:t>L’Édit était réduit à un simple mandement conciliatoire sans portée ni intérêt</a:t>
            </a: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fr-FR" sz="13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1300" dirty="0">
                <a:solidFill>
                  <a:schemeClr val="tx1"/>
                </a:solidFill>
                <a:latin typeface="Garamond" panose="02020404030301010803" pitchFamily="18" charset="0"/>
              </a:rPr>
              <a:t>L’agent autrichien au sein de la commission souligna les critiques de l’agent liégeois à Vienne au nom du chancelier</a:t>
            </a: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fr-FR" sz="13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1300" dirty="0">
                <a:solidFill>
                  <a:schemeClr val="tx1"/>
                </a:solidFill>
                <a:latin typeface="Garamond" panose="02020404030301010803" pitchFamily="18" charset="0"/>
              </a:rPr>
              <a:t>Kaunitz désapprouva le texte qui mettait en péril le semblant de stabilité retrouvée dans les Pays-Bas autrichiens voisins</a:t>
            </a: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fr-FR" sz="13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1300" dirty="0">
                <a:solidFill>
                  <a:schemeClr val="tx1"/>
                </a:solidFill>
                <a:latin typeface="Garamond" panose="02020404030301010803" pitchFamily="18" charset="0"/>
              </a:rPr>
              <a:t>La commission impériale approuva, cependant, le document pour éviter un conflit frontal avec le prince-évêque et le chapitre cathédral</a:t>
            </a:r>
          </a:p>
          <a:p>
            <a:pPr marL="742950" lvl="1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fr-FR" sz="10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Zwierlein se soumit à l’Édit, même s’il le désapprouva publiquement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Wasseige s’opposa directement à la frange intransigeante du chapitre cathédral et tenta d’obtenir infructueusement des aménagements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FR" sz="1400" dirty="0">
              <a:solidFill>
                <a:schemeClr val="tx1"/>
              </a:solidFill>
            </a:endParaRPr>
          </a:p>
          <a:p>
            <a:pPr marL="285750" indent="-285750" algn="just">
              <a:lnSpc>
                <a:spcPct val="90000"/>
              </a:lnSpc>
              <a:buFont typeface="Wingdings 2" charset="2"/>
              <a:buChar char="§"/>
            </a:pPr>
            <a:endParaRPr lang="fr-FR" sz="1400" dirty="0">
              <a:solidFill>
                <a:schemeClr val="tx1"/>
              </a:solidFill>
            </a:endParaRPr>
          </a:p>
          <a:p>
            <a:pPr marL="285750" indent="-285750" algn="just">
              <a:lnSpc>
                <a:spcPct val="90000"/>
              </a:lnSpc>
              <a:buFont typeface="Wingdings 2" charset="2"/>
              <a:buChar char="§"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52114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0DE4C-1219-B2C9-EE89-B3D48557A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C0EC5C-2E3D-B825-8163-92A74725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5639" y="6307818"/>
            <a:ext cx="753545" cy="365125"/>
          </a:xfrm>
        </p:spPr>
        <p:txBody>
          <a:bodyPr/>
          <a:lstStyle/>
          <a:p>
            <a:fld id="{9FA30DC2-E5CF-4A0A-AD8A-1829D6B7765C}" type="slidenum">
              <a:rPr lang="fr-FR" noProof="0" smtClean="0"/>
              <a:t>10</a:t>
            </a:fld>
            <a:endParaRPr lang="fr-FR" noProof="0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6C90C07C-00B8-8950-771F-CCA7BDA3DAC1}"/>
              </a:ext>
            </a:extLst>
          </p:cNvPr>
          <p:cNvSpPr txBox="1">
            <a:spLocks/>
          </p:cNvSpPr>
          <p:nvPr/>
        </p:nvSpPr>
        <p:spPr>
          <a:xfrm>
            <a:off x="1086759" y="84631"/>
            <a:ext cx="10353762" cy="47718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fr-FR" sz="2800" dirty="0">
                <a:solidFill>
                  <a:schemeClr val="tx1"/>
                </a:solidFill>
                <a:latin typeface="Garamond" panose="02020404030301010803" pitchFamily="18" charset="0"/>
              </a:rPr>
              <a:t>Conclusions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79A87A84-0D41-610E-C18F-29C2BCB4C1C0}"/>
              </a:ext>
            </a:extLst>
          </p:cNvPr>
          <p:cNvSpPr txBox="1">
            <a:spLocks/>
          </p:cNvSpPr>
          <p:nvPr/>
        </p:nvSpPr>
        <p:spPr>
          <a:xfrm>
            <a:off x="412816" y="772924"/>
            <a:ext cx="6047968" cy="560428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2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  <a:t>Les révolutionnaires exilés, notamment en France, considérèrent l’Édit comme la preuve que les réformes négociées de la constitution étaient impossibles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FR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  <a:t>La faction profrançaise radicale des révolutionnaires, installée à Paris, appuya l’idée d’une séparation totale de Liège du Saint-Empire et plaida en faveur de l’adoption du modèle révolutionnaire français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FR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  <a:t>En cela, l’Édit fondamental et constitutionnel marqua la fracture entre la Révolution et les autorités restaurées, notamment par la redéfinition du paysage institutionnel liégeois à la faveur exclusive du prince-évêque et du clergé primaire</a:t>
            </a: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FR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BE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Toutefois, l’héritage des réformes révolutionnaires ne fut pas entièrement dissous. Depuis Paris, les révolutionnaires radicaux profrançais théorisèrent une alternance constitutionnelle incarnée par le </a:t>
            </a:r>
            <a:r>
              <a:rPr lang="fr-BE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Manifeste des Belges et Liégeois unis</a:t>
            </a:r>
            <a:endParaRPr lang="fr-BE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BE" dirty="0"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BE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Ce décalage entre exilés à Paris et dans l’Empire ainsi que le durcissement des réformes entreprises par les autorités restaurées creusèrent l’écart et, </a:t>
            </a:r>
            <a:r>
              <a:rPr lang="fr-BE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in fine</a:t>
            </a:r>
            <a:r>
              <a:rPr lang="fr-BE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préparèrent le basculement vers la deuxième Révolution liégeoise</a:t>
            </a:r>
            <a:endParaRPr lang="fr-FR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90000"/>
              </a:lnSpc>
              <a:buFont typeface="Wingdings 2" charset="2"/>
              <a:buChar char="§"/>
            </a:pPr>
            <a:endParaRPr lang="fr-FR" sz="1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4D3833-36B9-486B-2FE8-8F6B0B9AC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504" y="842313"/>
            <a:ext cx="4084472" cy="546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3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E0765-A53C-032F-5D13-8141104FD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54CB7A-1DC0-B0DE-C71B-E295D1F5942A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73827" y="1620520"/>
            <a:ext cx="11044345" cy="1407629"/>
          </a:xfrm>
        </p:spPr>
        <p:txBody>
          <a:bodyPr anchor="ctr">
            <a:noAutofit/>
          </a:bodyPr>
          <a:lstStyle/>
          <a:p>
            <a:pPr algn="ctr"/>
            <a:r>
              <a:rPr lang="fr-FR" sz="3200" noProof="0" dirty="0">
                <a:solidFill>
                  <a:schemeClr val="tx1"/>
                </a:solidFill>
                <a:latin typeface="Garamond" panose="02020404030301010803" pitchFamily="18" charset="0"/>
              </a:rPr>
              <a:t>Faire face à l’héritage immédiat de la Révolution liégeoise : l’Édit fondamental et constitutionnel du 10 août 1791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BCB83C-5DBA-978C-7AFB-CA8714990752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63265" y="3177945"/>
            <a:ext cx="9865471" cy="1276350"/>
          </a:xfrm>
        </p:spPr>
        <p:txBody>
          <a:bodyPr>
            <a:noAutofit/>
          </a:bodyPr>
          <a:lstStyle/>
          <a:p>
            <a:r>
              <a:rPr lang="fr-FR" sz="1600" noProof="0" dirty="0">
                <a:latin typeface="Garamond" panose="02020404030301010803" pitchFamily="18" charset="0"/>
              </a:rPr>
              <a:t>59</a:t>
            </a:r>
            <a:r>
              <a:rPr lang="fr-FR" sz="1600" baseline="30000" noProof="0" dirty="0">
                <a:latin typeface="Garamond" panose="02020404030301010803" pitchFamily="18" charset="0"/>
              </a:rPr>
              <a:t>e</a:t>
            </a:r>
            <a:r>
              <a:rPr lang="fr-FR" sz="1600" noProof="0" dirty="0">
                <a:latin typeface="Garamond" panose="02020404030301010803" pitchFamily="18" charset="0"/>
              </a:rPr>
              <a:t> congrès de la Fédération des Cercles d'archéologie et d'histoire de Belgique – (Bruxelles – Août 2026)</a:t>
            </a:r>
          </a:p>
          <a:p>
            <a:r>
              <a:rPr lang="fr-FR" sz="1600" noProof="0" dirty="0">
                <a:latin typeface="Garamond" panose="02020404030301010803" pitchFamily="18" charset="0"/>
              </a:rPr>
              <a:t>Contact : </a:t>
            </a:r>
            <a:r>
              <a:rPr lang="fr-FR" sz="1600" noProof="0" dirty="0">
                <a:latin typeface="Garamond" panose="02020404030301010803" pitchFamily="18" charset="0"/>
                <a:hlinkClick r:id="rId7"/>
              </a:rPr>
              <a:t>antoine.leclere@Uliege.be</a:t>
            </a:r>
            <a:r>
              <a:rPr lang="fr-FR" sz="1600" noProof="0" dirty="0">
                <a:latin typeface="Garamond" panose="02020404030301010803" pitchFamily="18" charset="0"/>
              </a:rPr>
              <a:t>/</a:t>
            </a:r>
            <a:r>
              <a:rPr lang="fr-FR" sz="1600" noProof="0" dirty="0">
                <a:latin typeface="Garamond" panose="02020404030301010803" pitchFamily="18" charset="0"/>
                <a:hlinkClick r:id="rId8"/>
              </a:rPr>
              <a:t>antoine.leclere@vub.be</a:t>
            </a:r>
            <a:r>
              <a:rPr lang="fr-FR" sz="1600" noProof="0" dirty="0">
                <a:latin typeface="Garamond" panose="02020404030301010803" pitchFamily="18" charset="0"/>
              </a:rPr>
              <a:t> </a:t>
            </a:r>
          </a:p>
          <a:p>
            <a:r>
              <a:rPr lang="fr-FR" sz="1600" noProof="0" dirty="0">
                <a:latin typeface="Garamond" panose="02020404030301010803" pitchFamily="18" charset="0"/>
              </a:rPr>
              <a:t>Antoine Leclère (F.N.R.S — ULiège — VUB)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887DC77D-0663-767B-AF40-DD86017760BB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1028736" y="6105160"/>
            <a:ext cx="753545" cy="365125"/>
          </a:xfrm>
        </p:spPr>
        <p:txBody>
          <a:bodyPr/>
          <a:lstStyle/>
          <a:p>
            <a:fld id="{9FA30DC2-E5CF-4A0A-AD8A-1829D6B7765C}" type="slidenum">
              <a:rPr lang="fr-FR" noProof="0" smtClean="0"/>
              <a:t>11</a:t>
            </a:fld>
            <a:endParaRPr lang="fr-FR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3414B6-1E4F-D573-05D3-C18FAA9DEAD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98" y="207083"/>
            <a:ext cx="2410117" cy="11702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C40EA2-3527-D8C9-4542-6A0301FBBB1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476" y="4934155"/>
            <a:ext cx="1857761" cy="1171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AD9FA4-8E8D-E43A-EE04-2D0938B6FB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07" y="113231"/>
            <a:ext cx="3832510" cy="10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4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oise">
  <a:themeElements>
    <a:clrScheme name="Ardois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Ardois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oi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Ardoise</Template>
  <TotalTime>2195</TotalTime>
  <Words>1651</Words>
  <Application>Microsoft Office PowerPoint</Application>
  <PresentationFormat>Grand écran</PresentationFormat>
  <Paragraphs>140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Calibri</vt:lpstr>
      <vt:lpstr>Calisto MT</vt:lpstr>
      <vt:lpstr>Garamond</vt:lpstr>
      <vt:lpstr>Wingdings</vt:lpstr>
      <vt:lpstr>Wingdings 2</vt:lpstr>
      <vt:lpstr>Ardoise</vt:lpstr>
      <vt:lpstr>Faire face à l’héritage immédiat de la Révolution liégeoise : l’Édit fondamental et constitutionnel du 10 août 1791</vt:lpstr>
      <vt:lpstr>La principauté de Liège à la veille des révolutions de 1789 (1) </vt:lpstr>
      <vt:lpstr>Présentation PowerPoint</vt:lpstr>
      <vt:lpstr>La principauté de Liège et les interventions étrangères (1)</vt:lpstr>
      <vt:lpstr>La principauté de Liège et les interventions étrangères (2)</vt:lpstr>
      <vt:lpstr>L’Édit fondamental et constitutionnel du 10 août 1791 (1)</vt:lpstr>
      <vt:lpstr>Présentation PowerPoint</vt:lpstr>
      <vt:lpstr>Présentation PowerPoint</vt:lpstr>
      <vt:lpstr>Présentation PowerPoint</vt:lpstr>
      <vt:lpstr>Présentation PowerPoint</vt:lpstr>
      <vt:lpstr>Faire face à l’héritage immédiat de la Révolution liégeoise : l’Édit fondamental et constitutionnel du 10 août 1791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Velbrück : ses origines, ses projets et ses limites.</dc:title>
  <dc:creator>Antoine Leclère</dc:creator>
  <cp:lastModifiedBy>Antoine Leclère</cp:lastModifiedBy>
  <cp:revision>108</cp:revision>
  <dcterms:created xsi:type="dcterms:W3CDTF">2023-02-08T16:32:22Z</dcterms:created>
  <dcterms:modified xsi:type="dcterms:W3CDTF">2026-07-15T07:03:40Z</dcterms:modified>
</cp:coreProperties>
</file>