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2.jpg" ContentType="image/pn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19"/>
  </p:notesMasterIdLst>
  <p:sldIdLst>
    <p:sldId id="256" r:id="rId2"/>
    <p:sldId id="282" r:id="rId3"/>
    <p:sldId id="283" r:id="rId4"/>
    <p:sldId id="293" r:id="rId5"/>
    <p:sldId id="281" r:id="rId6"/>
    <p:sldId id="264" r:id="rId7"/>
    <p:sldId id="284" r:id="rId8"/>
    <p:sldId id="295" r:id="rId9"/>
    <p:sldId id="290" r:id="rId10"/>
    <p:sldId id="286" r:id="rId11"/>
    <p:sldId id="287" r:id="rId12"/>
    <p:sldId id="285" r:id="rId13"/>
    <p:sldId id="288" r:id="rId14"/>
    <p:sldId id="291" r:id="rId15"/>
    <p:sldId id="292" r:id="rId16"/>
    <p:sldId id="294" r:id="rId17"/>
    <p:sldId id="269" r:id="rId18"/>
  </p:sldIdLst>
  <p:sldSz cx="12192000" cy="6858000"/>
  <p:notesSz cx="6858000" cy="9144000"/>
  <p:embeddedFontLst>
    <p:embeddedFont>
      <p:font typeface="Determination" panose="00000400000000000000" pitchFamily="2"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AA84"/>
    <a:srgbClr val="FF5353"/>
    <a:srgbClr val="474876"/>
    <a:srgbClr val="29294C"/>
    <a:srgbClr val="D427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80576" autoAdjust="0"/>
  </p:normalViewPr>
  <p:slideViewPr>
    <p:cSldViewPr snapToGrid="0">
      <p:cViewPr varScale="1">
        <p:scale>
          <a:sx n="128" d="100"/>
          <a:sy n="128" d="100"/>
        </p:scale>
        <p:origin x="1164" y="126"/>
      </p:cViewPr>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A5AC9A-2528-4A8B-B0B4-A80D92D1BECB}"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fr-BE"/>
        </a:p>
      </dgm:t>
    </dgm:pt>
    <dgm:pt modelId="{07ECC910-341D-4CCF-BD30-731B437242AE}">
      <dgm:prSet phldrT="[Text]" phldr="0" custT="1"/>
      <dgm:spPr/>
      <dgm:t>
        <a:bodyPr/>
        <a:lstStyle/>
        <a:p>
          <a:r>
            <a:rPr lang="en-GB" sz="5400" noProof="0"/>
            <a:t>Natural Sciences</a:t>
          </a:r>
          <a:endParaRPr lang="en-GB" sz="5400" noProof="0" dirty="0"/>
        </a:p>
      </dgm:t>
    </dgm:pt>
    <dgm:pt modelId="{A5F9941E-B39F-4781-A065-2A5921782079}" type="parTrans" cxnId="{8C77D2E6-0A68-4BCE-A2B3-12266F9F5EBB}">
      <dgm:prSet/>
      <dgm:spPr/>
      <dgm:t>
        <a:bodyPr/>
        <a:lstStyle/>
        <a:p>
          <a:endParaRPr lang="fr-BE"/>
        </a:p>
      </dgm:t>
    </dgm:pt>
    <dgm:pt modelId="{A6076652-51AB-4382-9720-A3FAE6702B02}" type="sibTrans" cxnId="{8C77D2E6-0A68-4BCE-A2B3-12266F9F5EBB}">
      <dgm:prSet/>
      <dgm:spPr/>
      <dgm:t>
        <a:bodyPr/>
        <a:lstStyle/>
        <a:p>
          <a:endParaRPr lang="fr-BE"/>
        </a:p>
      </dgm:t>
    </dgm:pt>
    <dgm:pt modelId="{8F1B65E2-B2DC-46EA-AEBE-64014FBE2F02}">
      <dgm:prSet phldrT="[Text]" phldr="0" custT="1"/>
      <dgm:spPr/>
      <dgm:t>
        <a:bodyPr/>
        <a:lstStyle/>
        <a:p>
          <a:r>
            <a:rPr lang="en-GB" sz="2800" noProof="0"/>
            <a:t>Biology</a:t>
          </a:r>
          <a:endParaRPr lang="en-GB" sz="1800" noProof="0"/>
        </a:p>
        <a:p>
          <a:endParaRPr lang="en-GB" sz="1800" noProof="0"/>
        </a:p>
        <a:p>
          <a:endParaRPr lang="en-GB" sz="1800" noProof="0" dirty="0"/>
        </a:p>
      </dgm:t>
    </dgm:pt>
    <dgm:pt modelId="{7A8AEB8A-8E9E-4FC6-B3EF-27A1594E3FE0}" type="parTrans" cxnId="{955FA07C-B3C6-4FAE-945C-1AC895D0EB60}">
      <dgm:prSet/>
      <dgm:spPr/>
      <dgm:t>
        <a:bodyPr/>
        <a:lstStyle/>
        <a:p>
          <a:endParaRPr lang="fr-BE"/>
        </a:p>
      </dgm:t>
    </dgm:pt>
    <dgm:pt modelId="{F9F35BD5-92FC-414F-8EDB-8DA7D257E557}" type="sibTrans" cxnId="{955FA07C-B3C6-4FAE-945C-1AC895D0EB60}">
      <dgm:prSet/>
      <dgm:spPr/>
      <dgm:t>
        <a:bodyPr/>
        <a:lstStyle/>
        <a:p>
          <a:endParaRPr lang="fr-BE"/>
        </a:p>
      </dgm:t>
    </dgm:pt>
    <dgm:pt modelId="{E2465E65-6F2F-4FCA-8033-3772BE4FD062}">
      <dgm:prSet phldrT="[Text]" phldr="0" custT="1"/>
      <dgm:spPr/>
      <dgm:t>
        <a:bodyPr/>
        <a:lstStyle/>
        <a:p>
          <a:r>
            <a:rPr lang="en-GB" sz="2400" noProof="0"/>
            <a:t>Chemistry</a:t>
          </a:r>
          <a:endParaRPr lang="en-GB" sz="1800" noProof="0"/>
        </a:p>
        <a:p>
          <a:endParaRPr lang="en-GB" sz="1800" noProof="0"/>
        </a:p>
        <a:p>
          <a:endParaRPr lang="en-GB" sz="1400" noProof="0" dirty="0"/>
        </a:p>
      </dgm:t>
    </dgm:pt>
    <dgm:pt modelId="{AF281104-EC56-4A09-B7E9-40BACD035EFF}" type="parTrans" cxnId="{D2158833-F6E8-4031-8DD3-BCC3521A82C1}">
      <dgm:prSet/>
      <dgm:spPr/>
      <dgm:t>
        <a:bodyPr/>
        <a:lstStyle/>
        <a:p>
          <a:endParaRPr lang="fr-BE"/>
        </a:p>
      </dgm:t>
    </dgm:pt>
    <dgm:pt modelId="{F60A505F-B656-4191-80CF-A036B9688E27}" type="sibTrans" cxnId="{D2158833-F6E8-4031-8DD3-BCC3521A82C1}">
      <dgm:prSet/>
      <dgm:spPr/>
      <dgm:t>
        <a:bodyPr/>
        <a:lstStyle/>
        <a:p>
          <a:endParaRPr lang="fr-BE"/>
        </a:p>
      </dgm:t>
    </dgm:pt>
    <dgm:pt modelId="{27187AA8-1BFB-4D05-9626-588FB0E2521A}">
      <dgm:prSet phldrT="[Text]" phldr="0" custT="1"/>
      <dgm:spPr/>
      <dgm:t>
        <a:bodyPr/>
        <a:lstStyle/>
        <a:p>
          <a:r>
            <a:rPr lang="en-GB" sz="2400" noProof="0"/>
            <a:t>Physics</a:t>
          </a:r>
          <a:endParaRPr lang="en-GB" sz="1800" noProof="0"/>
        </a:p>
        <a:p>
          <a:endParaRPr lang="en-GB" sz="1800" noProof="0"/>
        </a:p>
        <a:p>
          <a:endParaRPr lang="en-GB" sz="1800" noProof="0" dirty="0"/>
        </a:p>
      </dgm:t>
    </dgm:pt>
    <dgm:pt modelId="{1C169A33-D16B-4DD3-B9A7-2C2D56CB9E99}" type="parTrans" cxnId="{6D731A1C-B270-4597-9987-01B9C1CB99FD}">
      <dgm:prSet/>
      <dgm:spPr/>
      <dgm:t>
        <a:bodyPr/>
        <a:lstStyle/>
        <a:p>
          <a:endParaRPr lang="fr-BE"/>
        </a:p>
      </dgm:t>
    </dgm:pt>
    <dgm:pt modelId="{013D2B73-482D-4A8B-B207-E2BA16FEC641}" type="sibTrans" cxnId="{6D731A1C-B270-4597-9987-01B9C1CB99FD}">
      <dgm:prSet/>
      <dgm:spPr/>
      <dgm:t>
        <a:bodyPr/>
        <a:lstStyle/>
        <a:p>
          <a:endParaRPr lang="fr-BE"/>
        </a:p>
      </dgm:t>
    </dgm:pt>
    <dgm:pt modelId="{08575A44-3D21-40FE-8818-2BB527DEB83B}">
      <dgm:prSet phldrT="[Text]" phldr="0" custT="1"/>
      <dgm:spPr/>
      <dgm:t>
        <a:bodyPr/>
        <a:lstStyle/>
        <a:p>
          <a:r>
            <a:rPr lang="en-GB" sz="2000" noProof="0"/>
            <a:t>Earth Science</a:t>
          </a:r>
        </a:p>
        <a:p>
          <a:endParaRPr lang="en-GB" sz="2000" noProof="0"/>
        </a:p>
        <a:p>
          <a:endParaRPr lang="en-GB" sz="1400" noProof="0" dirty="0"/>
        </a:p>
      </dgm:t>
    </dgm:pt>
    <dgm:pt modelId="{4C9AB836-7F1B-4348-A934-45D1BE93B23E}" type="parTrans" cxnId="{384DDAF1-EA24-45EF-B708-69E3D0CF00DF}">
      <dgm:prSet/>
      <dgm:spPr/>
      <dgm:t>
        <a:bodyPr/>
        <a:lstStyle/>
        <a:p>
          <a:endParaRPr lang="fr-BE"/>
        </a:p>
      </dgm:t>
    </dgm:pt>
    <dgm:pt modelId="{867D0B36-C987-4128-90A9-F428C4E98572}" type="sibTrans" cxnId="{384DDAF1-EA24-45EF-B708-69E3D0CF00DF}">
      <dgm:prSet/>
      <dgm:spPr/>
      <dgm:t>
        <a:bodyPr/>
        <a:lstStyle/>
        <a:p>
          <a:endParaRPr lang="fr-BE"/>
        </a:p>
      </dgm:t>
    </dgm:pt>
    <dgm:pt modelId="{3EF810DE-CF80-42F4-B839-9785F091F880}">
      <dgm:prSet phldrT="[Text]" phldr="0" custT="1"/>
      <dgm:spPr/>
      <dgm:t>
        <a:bodyPr/>
        <a:lstStyle/>
        <a:p>
          <a:r>
            <a:rPr lang="en-GB" sz="2400" noProof="0"/>
            <a:t>Astronomy</a:t>
          </a:r>
        </a:p>
        <a:p>
          <a:endParaRPr lang="en-GB" sz="1800" noProof="0"/>
        </a:p>
        <a:p>
          <a:endParaRPr lang="en-GB" sz="1400" noProof="0" dirty="0"/>
        </a:p>
      </dgm:t>
    </dgm:pt>
    <dgm:pt modelId="{AC479E45-A3AE-4EB4-88DC-1052DE6DA46F}" type="parTrans" cxnId="{99AA11E0-D89B-4D00-B0C6-4CB81562A592}">
      <dgm:prSet/>
      <dgm:spPr/>
      <dgm:t>
        <a:bodyPr/>
        <a:lstStyle/>
        <a:p>
          <a:endParaRPr lang="fr-BE"/>
        </a:p>
      </dgm:t>
    </dgm:pt>
    <dgm:pt modelId="{2929D212-26B6-4D28-94AC-BE50305D702E}" type="sibTrans" cxnId="{99AA11E0-D89B-4D00-B0C6-4CB81562A592}">
      <dgm:prSet/>
      <dgm:spPr/>
      <dgm:t>
        <a:bodyPr/>
        <a:lstStyle/>
        <a:p>
          <a:endParaRPr lang="fr-BE"/>
        </a:p>
      </dgm:t>
    </dgm:pt>
    <dgm:pt modelId="{C8F6D9D0-F412-44AD-BF8A-791003E8ABDE}" type="pres">
      <dgm:prSet presAssocID="{FCA5AC9A-2528-4A8B-B0B4-A80D92D1BECB}" presName="Name0" presStyleCnt="0">
        <dgm:presLayoutVars>
          <dgm:chPref val="1"/>
          <dgm:dir/>
          <dgm:animOne val="branch"/>
          <dgm:animLvl val="lvl"/>
          <dgm:resizeHandles/>
        </dgm:presLayoutVars>
      </dgm:prSet>
      <dgm:spPr/>
    </dgm:pt>
    <dgm:pt modelId="{300C8ACB-0FC6-4AED-B2BB-4985C2FF29A9}" type="pres">
      <dgm:prSet presAssocID="{07ECC910-341D-4CCF-BD30-731B437242AE}" presName="vertOne" presStyleCnt="0"/>
      <dgm:spPr/>
    </dgm:pt>
    <dgm:pt modelId="{80788E96-19A3-4F2A-B9D0-8B5A0E2A2CAD}" type="pres">
      <dgm:prSet presAssocID="{07ECC910-341D-4CCF-BD30-731B437242AE}" presName="txOne" presStyleLbl="node0" presStyleIdx="0" presStyleCnt="1">
        <dgm:presLayoutVars>
          <dgm:chPref val="3"/>
        </dgm:presLayoutVars>
      </dgm:prSet>
      <dgm:spPr/>
    </dgm:pt>
    <dgm:pt modelId="{D423C976-D226-469A-9636-A632A563D05C}" type="pres">
      <dgm:prSet presAssocID="{07ECC910-341D-4CCF-BD30-731B437242AE}" presName="parTransOne" presStyleCnt="0"/>
      <dgm:spPr/>
    </dgm:pt>
    <dgm:pt modelId="{CEAC7BC7-43C0-408E-B0E9-B73856D32604}" type="pres">
      <dgm:prSet presAssocID="{07ECC910-341D-4CCF-BD30-731B437242AE}" presName="horzOne" presStyleCnt="0"/>
      <dgm:spPr/>
    </dgm:pt>
    <dgm:pt modelId="{CB27D08B-1B98-4637-B93C-AEEB0F2997BD}" type="pres">
      <dgm:prSet presAssocID="{8F1B65E2-B2DC-46EA-AEBE-64014FBE2F02}" presName="vertTwo" presStyleCnt="0"/>
      <dgm:spPr/>
    </dgm:pt>
    <dgm:pt modelId="{E664453B-3345-4191-8678-387E51D341DB}" type="pres">
      <dgm:prSet presAssocID="{8F1B65E2-B2DC-46EA-AEBE-64014FBE2F02}" presName="txTwo" presStyleLbl="node2" presStyleIdx="0" presStyleCnt="5">
        <dgm:presLayoutVars>
          <dgm:chPref val="3"/>
        </dgm:presLayoutVars>
      </dgm:prSet>
      <dgm:spPr/>
    </dgm:pt>
    <dgm:pt modelId="{6833E58C-50EC-4DB8-9D0F-D77DAAF1BCD8}" type="pres">
      <dgm:prSet presAssocID="{8F1B65E2-B2DC-46EA-AEBE-64014FBE2F02}" presName="horzTwo" presStyleCnt="0"/>
      <dgm:spPr/>
    </dgm:pt>
    <dgm:pt modelId="{0809ABD9-6339-4413-AEEA-FA3CF12BA9DE}" type="pres">
      <dgm:prSet presAssocID="{F9F35BD5-92FC-414F-8EDB-8DA7D257E557}" presName="sibSpaceTwo" presStyleCnt="0"/>
      <dgm:spPr/>
    </dgm:pt>
    <dgm:pt modelId="{228C78E6-CF7F-4CEC-B1A8-723CB75C7199}" type="pres">
      <dgm:prSet presAssocID="{E2465E65-6F2F-4FCA-8033-3772BE4FD062}" presName="vertTwo" presStyleCnt="0"/>
      <dgm:spPr/>
    </dgm:pt>
    <dgm:pt modelId="{C4EDB354-07F5-44CC-AFC5-859BC8E1B12C}" type="pres">
      <dgm:prSet presAssocID="{E2465E65-6F2F-4FCA-8033-3772BE4FD062}" presName="txTwo" presStyleLbl="node2" presStyleIdx="1" presStyleCnt="5">
        <dgm:presLayoutVars>
          <dgm:chPref val="3"/>
        </dgm:presLayoutVars>
      </dgm:prSet>
      <dgm:spPr/>
    </dgm:pt>
    <dgm:pt modelId="{B3CAB81B-BEBC-4498-A1CF-B92B0FFE089D}" type="pres">
      <dgm:prSet presAssocID="{E2465E65-6F2F-4FCA-8033-3772BE4FD062}" presName="horzTwo" presStyleCnt="0"/>
      <dgm:spPr/>
    </dgm:pt>
    <dgm:pt modelId="{736B2CA5-6044-45AC-944A-C96CD18A6623}" type="pres">
      <dgm:prSet presAssocID="{F60A505F-B656-4191-80CF-A036B9688E27}" presName="sibSpaceTwo" presStyleCnt="0"/>
      <dgm:spPr/>
    </dgm:pt>
    <dgm:pt modelId="{924173A9-2FDB-407D-9055-A39C544BAEE7}" type="pres">
      <dgm:prSet presAssocID="{27187AA8-1BFB-4D05-9626-588FB0E2521A}" presName="vertTwo" presStyleCnt="0"/>
      <dgm:spPr/>
    </dgm:pt>
    <dgm:pt modelId="{7F5D1292-DA70-44EB-9411-BF7AB10247AC}" type="pres">
      <dgm:prSet presAssocID="{27187AA8-1BFB-4D05-9626-588FB0E2521A}" presName="txTwo" presStyleLbl="node2" presStyleIdx="2" presStyleCnt="5">
        <dgm:presLayoutVars>
          <dgm:chPref val="3"/>
        </dgm:presLayoutVars>
      </dgm:prSet>
      <dgm:spPr/>
    </dgm:pt>
    <dgm:pt modelId="{CEAC704A-0EB5-4284-BEFF-1ED07A260600}" type="pres">
      <dgm:prSet presAssocID="{27187AA8-1BFB-4D05-9626-588FB0E2521A}" presName="horzTwo" presStyleCnt="0"/>
      <dgm:spPr/>
    </dgm:pt>
    <dgm:pt modelId="{416546EB-5322-42FB-82D0-83FA91549B7F}" type="pres">
      <dgm:prSet presAssocID="{013D2B73-482D-4A8B-B207-E2BA16FEC641}" presName="sibSpaceTwo" presStyleCnt="0"/>
      <dgm:spPr/>
    </dgm:pt>
    <dgm:pt modelId="{9777F5A0-F50B-473E-8DB5-8E469E6A329F}" type="pres">
      <dgm:prSet presAssocID="{08575A44-3D21-40FE-8818-2BB527DEB83B}" presName="vertTwo" presStyleCnt="0"/>
      <dgm:spPr/>
    </dgm:pt>
    <dgm:pt modelId="{3EE6C5AB-99B4-4D45-B87F-006416DA6AA0}" type="pres">
      <dgm:prSet presAssocID="{08575A44-3D21-40FE-8818-2BB527DEB83B}" presName="txTwo" presStyleLbl="node2" presStyleIdx="3" presStyleCnt="5">
        <dgm:presLayoutVars>
          <dgm:chPref val="3"/>
        </dgm:presLayoutVars>
      </dgm:prSet>
      <dgm:spPr/>
    </dgm:pt>
    <dgm:pt modelId="{9654D95C-9D1B-4596-88F2-E825F35578C1}" type="pres">
      <dgm:prSet presAssocID="{08575A44-3D21-40FE-8818-2BB527DEB83B}" presName="horzTwo" presStyleCnt="0"/>
      <dgm:spPr/>
    </dgm:pt>
    <dgm:pt modelId="{6C8DB307-5B27-49AC-91C2-896703E76E09}" type="pres">
      <dgm:prSet presAssocID="{867D0B36-C987-4128-90A9-F428C4E98572}" presName="sibSpaceTwo" presStyleCnt="0"/>
      <dgm:spPr/>
    </dgm:pt>
    <dgm:pt modelId="{F322D793-F675-43E2-95DD-52805E54CE70}" type="pres">
      <dgm:prSet presAssocID="{3EF810DE-CF80-42F4-B839-9785F091F880}" presName="vertTwo" presStyleCnt="0"/>
      <dgm:spPr/>
    </dgm:pt>
    <dgm:pt modelId="{A695D7EA-8ED3-4B1C-B8C8-72C9FBE18870}" type="pres">
      <dgm:prSet presAssocID="{3EF810DE-CF80-42F4-B839-9785F091F880}" presName="txTwo" presStyleLbl="node2" presStyleIdx="4" presStyleCnt="5">
        <dgm:presLayoutVars>
          <dgm:chPref val="3"/>
        </dgm:presLayoutVars>
      </dgm:prSet>
      <dgm:spPr/>
    </dgm:pt>
    <dgm:pt modelId="{2038A92A-CDEA-4D8A-9F1A-B6ED3B8C617E}" type="pres">
      <dgm:prSet presAssocID="{3EF810DE-CF80-42F4-B839-9785F091F880}" presName="horzTwo" presStyleCnt="0"/>
      <dgm:spPr/>
    </dgm:pt>
  </dgm:ptLst>
  <dgm:cxnLst>
    <dgm:cxn modelId="{93302D02-D5CD-4495-8030-7B76A82DD849}" type="presOf" srcId="{E2465E65-6F2F-4FCA-8033-3772BE4FD062}" destId="{C4EDB354-07F5-44CC-AFC5-859BC8E1B12C}" srcOrd="0" destOrd="0" presId="urn:microsoft.com/office/officeart/2005/8/layout/hierarchy4"/>
    <dgm:cxn modelId="{6D731A1C-B270-4597-9987-01B9C1CB99FD}" srcId="{07ECC910-341D-4CCF-BD30-731B437242AE}" destId="{27187AA8-1BFB-4D05-9626-588FB0E2521A}" srcOrd="2" destOrd="0" parTransId="{1C169A33-D16B-4DD3-B9A7-2C2D56CB9E99}" sibTransId="{013D2B73-482D-4A8B-B207-E2BA16FEC641}"/>
    <dgm:cxn modelId="{D2158833-F6E8-4031-8DD3-BCC3521A82C1}" srcId="{07ECC910-341D-4CCF-BD30-731B437242AE}" destId="{E2465E65-6F2F-4FCA-8033-3772BE4FD062}" srcOrd="1" destOrd="0" parTransId="{AF281104-EC56-4A09-B7E9-40BACD035EFF}" sibTransId="{F60A505F-B656-4191-80CF-A036B9688E27}"/>
    <dgm:cxn modelId="{E0CF7751-B0F0-48D7-87A8-1074DF81B91D}" type="presOf" srcId="{8F1B65E2-B2DC-46EA-AEBE-64014FBE2F02}" destId="{E664453B-3345-4191-8678-387E51D341DB}" srcOrd="0" destOrd="0" presId="urn:microsoft.com/office/officeart/2005/8/layout/hierarchy4"/>
    <dgm:cxn modelId="{03217274-6512-412F-82E6-C3F3741F6B0A}" type="presOf" srcId="{27187AA8-1BFB-4D05-9626-588FB0E2521A}" destId="{7F5D1292-DA70-44EB-9411-BF7AB10247AC}" srcOrd="0" destOrd="0" presId="urn:microsoft.com/office/officeart/2005/8/layout/hierarchy4"/>
    <dgm:cxn modelId="{955FA07C-B3C6-4FAE-945C-1AC895D0EB60}" srcId="{07ECC910-341D-4CCF-BD30-731B437242AE}" destId="{8F1B65E2-B2DC-46EA-AEBE-64014FBE2F02}" srcOrd="0" destOrd="0" parTransId="{7A8AEB8A-8E9E-4FC6-B3EF-27A1594E3FE0}" sibTransId="{F9F35BD5-92FC-414F-8EDB-8DA7D257E557}"/>
    <dgm:cxn modelId="{58EC369E-5532-452D-AAD9-3F35EA212628}" type="presOf" srcId="{07ECC910-341D-4CCF-BD30-731B437242AE}" destId="{80788E96-19A3-4F2A-B9D0-8B5A0E2A2CAD}" srcOrd="0" destOrd="0" presId="urn:microsoft.com/office/officeart/2005/8/layout/hierarchy4"/>
    <dgm:cxn modelId="{4272C7AA-7472-447B-8970-D5905F8DB889}" type="presOf" srcId="{08575A44-3D21-40FE-8818-2BB527DEB83B}" destId="{3EE6C5AB-99B4-4D45-B87F-006416DA6AA0}" srcOrd="0" destOrd="0" presId="urn:microsoft.com/office/officeart/2005/8/layout/hierarchy4"/>
    <dgm:cxn modelId="{8E6B00C0-C48D-4DE7-9495-6E2E9191E417}" type="presOf" srcId="{FCA5AC9A-2528-4A8B-B0B4-A80D92D1BECB}" destId="{C8F6D9D0-F412-44AD-BF8A-791003E8ABDE}" srcOrd="0" destOrd="0" presId="urn:microsoft.com/office/officeart/2005/8/layout/hierarchy4"/>
    <dgm:cxn modelId="{99AA11E0-D89B-4D00-B0C6-4CB81562A592}" srcId="{07ECC910-341D-4CCF-BD30-731B437242AE}" destId="{3EF810DE-CF80-42F4-B839-9785F091F880}" srcOrd="4" destOrd="0" parTransId="{AC479E45-A3AE-4EB4-88DC-1052DE6DA46F}" sibTransId="{2929D212-26B6-4D28-94AC-BE50305D702E}"/>
    <dgm:cxn modelId="{BFA2D6E2-492C-4FA9-AD78-3FCF7131F109}" type="presOf" srcId="{3EF810DE-CF80-42F4-B839-9785F091F880}" destId="{A695D7EA-8ED3-4B1C-B8C8-72C9FBE18870}" srcOrd="0" destOrd="0" presId="urn:microsoft.com/office/officeart/2005/8/layout/hierarchy4"/>
    <dgm:cxn modelId="{8C77D2E6-0A68-4BCE-A2B3-12266F9F5EBB}" srcId="{FCA5AC9A-2528-4A8B-B0B4-A80D92D1BECB}" destId="{07ECC910-341D-4CCF-BD30-731B437242AE}" srcOrd="0" destOrd="0" parTransId="{A5F9941E-B39F-4781-A065-2A5921782079}" sibTransId="{A6076652-51AB-4382-9720-A3FAE6702B02}"/>
    <dgm:cxn modelId="{384DDAF1-EA24-45EF-B708-69E3D0CF00DF}" srcId="{07ECC910-341D-4CCF-BD30-731B437242AE}" destId="{08575A44-3D21-40FE-8818-2BB527DEB83B}" srcOrd="3" destOrd="0" parTransId="{4C9AB836-7F1B-4348-A934-45D1BE93B23E}" sibTransId="{867D0B36-C987-4128-90A9-F428C4E98572}"/>
    <dgm:cxn modelId="{0B0402F7-C849-4BDF-897C-59765F11FE46}" type="presParOf" srcId="{C8F6D9D0-F412-44AD-BF8A-791003E8ABDE}" destId="{300C8ACB-0FC6-4AED-B2BB-4985C2FF29A9}" srcOrd="0" destOrd="0" presId="urn:microsoft.com/office/officeart/2005/8/layout/hierarchy4"/>
    <dgm:cxn modelId="{93AAC23A-E846-41FC-BDB1-F3B5B4801DE7}" type="presParOf" srcId="{300C8ACB-0FC6-4AED-B2BB-4985C2FF29A9}" destId="{80788E96-19A3-4F2A-B9D0-8B5A0E2A2CAD}" srcOrd="0" destOrd="0" presId="urn:microsoft.com/office/officeart/2005/8/layout/hierarchy4"/>
    <dgm:cxn modelId="{7F51D4FE-B063-43DA-9CE7-AB2A24F2DE79}" type="presParOf" srcId="{300C8ACB-0FC6-4AED-B2BB-4985C2FF29A9}" destId="{D423C976-D226-469A-9636-A632A563D05C}" srcOrd="1" destOrd="0" presId="urn:microsoft.com/office/officeart/2005/8/layout/hierarchy4"/>
    <dgm:cxn modelId="{73D686CC-E3C8-455B-A0C0-A38E44128ACC}" type="presParOf" srcId="{300C8ACB-0FC6-4AED-B2BB-4985C2FF29A9}" destId="{CEAC7BC7-43C0-408E-B0E9-B73856D32604}" srcOrd="2" destOrd="0" presId="urn:microsoft.com/office/officeart/2005/8/layout/hierarchy4"/>
    <dgm:cxn modelId="{C2994AF6-E5F5-460E-B3FD-278343B5EEDA}" type="presParOf" srcId="{CEAC7BC7-43C0-408E-B0E9-B73856D32604}" destId="{CB27D08B-1B98-4637-B93C-AEEB0F2997BD}" srcOrd="0" destOrd="0" presId="urn:microsoft.com/office/officeart/2005/8/layout/hierarchy4"/>
    <dgm:cxn modelId="{EF75EA20-723A-48BC-B350-5456C71B6837}" type="presParOf" srcId="{CB27D08B-1B98-4637-B93C-AEEB0F2997BD}" destId="{E664453B-3345-4191-8678-387E51D341DB}" srcOrd="0" destOrd="0" presId="urn:microsoft.com/office/officeart/2005/8/layout/hierarchy4"/>
    <dgm:cxn modelId="{61A6EBCE-44D2-462D-971D-F7C91FAB9E0D}" type="presParOf" srcId="{CB27D08B-1B98-4637-B93C-AEEB0F2997BD}" destId="{6833E58C-50EC-4DB8-9D0F-D77DAAF1BCD8}" srcOrd="1" destOrd="0" presId="urn:microsoft.com/office/officeart/2005/8/layout/hierarchy4"/>
    <dgm:cxn modelId="{8287CA6C-DA7A-4D52-971E-95116C0E0383}" type="presParOf" srcId="{CEAC7BC7-43C0-408E-B0E9-B73856D32604}" destId="{0809ABD9-6339-4413-AEEA-FA3CF12BA9DE}" srcOrd="1" destOrd="0" presId="urn:microsoft.com/office/officeart/2005/8/layout/hierarchy4"/>
    <dgm:cxn modelId="{DDC30A55-FD14-4C68-8464-4C0CDBCA98E6}" type="presParOf" srcId="{CEAC7BC7-43C0-408E-B0E9-B73856D32604}" destId="{228C78E6-CF7F-4CEC-B1A8-723CB75C7199}" srcOrd="2" destOrd="0" presId="urn:microsoft.com/office/officeart/2005/8/layout/hierarchy4"/>
    <dgm:cxn modelId="{B1B1B8E1-F47D-4DA9-9B8E-D86503405DFA}" type="presParOf" srcId="{228C78E6-CF7F-4CEC-B1A8-723CB75C7199}" destId="{C4EDB354-07F5-44CC-AFC5-859BC8E1B12C}" srcOrd="0" destOrd="0" presId="urn:microsoft.com/office/officeart/2005/8/layout/hierarchy4"/>
    <dgm:cxn modelId="{10BE8C8A-9BCB-492C-BB2F-4F035A3CDB6B}" type="presParOf" srcId="{228C78E6-CF7F-4CEC-B1A8-723CB75C7199}" destId="{B3CAB81B-BEBC-4498-A1CF-B92B0FFE089D}" srcOrd="1" destOrd="0" presId="urn:microsoft.com/office/officeart/2005/8/layout/hierarchy4"/>
    <dgm:cxn modelId="{6B18A405-B6A5-4D01-BF0D-A649FBECC01B}" type="presParOf" srcId="{CEAC7BC7-43C0-408E-B0E9-B73856D32604}" destId="{736B2CA5-6044-45AC-944A-C96CD18A6623}" srcOrd="3" destOrd="0" presId="urn:microsoft.com/office/officeart/2005/8/layout/hierarchy4"/>
    <dgm:cxn modelId="{6A8BC12D-81E2-42F5-A1A6-578F85CCFB06}" type="presParOf" srcId="{CEAC7BC7-43C0-408E-B0E9-B73856D32604}" destId="{924173A9-2FDB-407D-9055-A39C544BAEE7}" srcOrd="4" destOrd="0" presId="urn:microsoft.com/office/officeart/2005/8/layout/hierarchy4"/>
    <dgm:cxn modelId="{1C005D63-8ACD-424F-BE6A-46B56CC814D7}" type="presParOf" srcId="{924173A9-2FDB-407D-9055-A39C544BAEE7}" destId="{7F5D1292-DA70-44EB-9411-BF7AB10247AC}" srcOrd="0" destOrd="0" presId="urn:microsoft.com/office/officeart/2005/8/layout/hierarchy4"/>
    <dgm:cxn modelId="{C6619EF0-40E2-439E-B686-790C1029FAE2}" type="presParOf" srcId="{924173A9-2FDB-407D-9055-A39C544BAEE7}" destId="{CEAC704A-0EB5-4284-BEFF-1ED07A260600}" srcOrd="1" destOrd="0" presId="urn:microsoft.com/office/officeart/2005/8/layout/hierarchy4"/>
    <dgm:cxn modelId="{F9E2AE05-9E67-4AB1-BD66-71451EF30524}" type="presParOf" srcId="{CEAC7BC7-43C0-408E-B0E9-B73856D32604}" destId="{416546EB-5322-42FB-82D0-83FA91549B7F}" srcOrd="5" destOrd="0" presId="urn:microsoft.com/office/officeart/2005/8/layout/hierarchy4"/>
    <dgm:cxn modelId="{A9E508CB-7449-49C9-A118-394BFEA64495}" type="presParOf" srcId="{CEAC7BC7-43C0-408E-B0E9-B73856D32604}" destId="{9777F5A0-F50B-473E-8DB5-8E469E6A329F}" srcOrd="6" destOrd="0" presId="urn:microsoft.com/office/officeart/2005/8/layout/hierarchy4"/>
    <dgm:cxn modelId="{7C972BE3-CEE5-4CFB-AD5C-48C71F9F115C}" type="presParOf" srcId="{9777F5A0-F50B-473E-8DB5-8E469E6A329F}" destId="{3EE6C5AB-99B4-4D45-B87F-006416DA6AA0}" srcOrd="0" destOrd="0" presId="urn:microsoft.com/office/officeart/2005/8/layout/hierarchy4"/>
    <dgm:cxn modelId="{6A647E92-17D2-4A2E-88D9-F526908FD9C0}" type="presParOf" srcId="{9777F5A0-F50B-473E-8DB5-8E469E6A329F}" destId="{9654D95C-9D1B-4596-88F2-E825F35578C1}" srcOrd="1" destOrd="0" presId="urn:microsoft.com/office/officeart/2005/8/layout/hierarchy4"/>
    <dgm:cxn modelId="{0E224DE9-DD70-422C-A23C-A83C2B014DFA}" type="presParOf" srcId="{CEAC7BC7-43C0-408E-B0E9-B73856D32604}" destId="{6C8DB307-5B27-49AC-91C2-896703E76E09}" srcOrd="7" destOrd="0" presId="urn:microsoft.com/office/officeart/2005/8/layout/hierarchy4"/>
    <dgm:cxn modelId="{B7EB2ECA-9D85-4D43-8BC0-6E7385B30173}" type="presParOf" srcId="{CEAC7BC7-43C0-408E-B0E9-B73856D32604}" destId="{F322D793-F675-43E2-95DD-52805E54CE70}" srcOrd="8" destOrd="0" presId="urn:microsoft.com/office/officeart/2005/8/layout/hierarchy4"/>
    <dgm:cxn modelId="{AF33356A-F440-4F90-A7F3-0D0BE4993BEB}" type="presParOf" srcId="{F322D793-F675-43E2-95DD-52805E54CE70}" destId="{A695D7EA-8ED3-4B1C-B8C8-72C9FBE18870}" srcOrd="0" destOrd="0" presId="urn:microsoft.com/office/officeart/2005/8/layout/hierarchy4"/>
    <dgm:cxn modelId="{EC7E267B-2B70-436C-AF78-71E474A70DBB}" type="presParOf" srcId="{F322D793-F675-43E2-95DD-52805E54CE70}" destId="{2038A92A-CDEA-4D8A-9F1A-B6ED3B8C617E}"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08514A-36EC-4A12-9588-AA9162917976}" type="doc">
      <dgm:prSet loTypeId="urn:microsoft.com/office/officeart/2005/8/layout/pyramid4" loCatId="relationship" qsTypeId="urn:microsoft.com/office/officeart/2005/8/quickstyle/simple1" qsCatId="simple" csTypeId="urn:microsoft.com/office/officeart/2005/8/colors/accent1_2" csCatId="accent1" phldr="1"/>
      <dgm:spPr/>
      <dgm:t>
        <a:bodyPr/>
        <a:lstStyle/>
        <a:p>
          <a:endParaRPr lang="en-GB"/>
        </a:p>
      </dgm:t>
    </dgm:pt>
    <dgm:pt modelId="{49A261C1-BC68-4FBC-B278-E24294953440}">
      <dgm:prSet phldrT="[Text]" phldr="0"/>
      <dgm:spPr>
        <a:noFill/>
      </dgm:spPr>
      <dgm:t>
        <a:bodyPr/>
        <a:lstStyle/>
        <a:p>
          <a:r>
            <a:rPr lang="en-GB" noProof="0" dirty="0"/>
            <a:t> </a:t>
          </a:r>
        </a:p>
      </dgm:t>
    </dgm:pt>
    <dgm:pt modelId="{61F922C4-C2F2-4CBD-A4B3-7CDCA86771B0}" type="parTrans" cxnId="{DE0A648E-4E25-4F35-B757-37EFD6C1F175}">
      <dgm:prSet/>
      <dgm:spPr/>
      <dgm:t>
        <a:bodyPr/>
        <a:lstStyle/>
        <a:p>
          <a:endParaRPr lang="en-GB"/>
        </a:p>
      </dgm:t>
    </dgm:pt>
    <dgm:pt modelId="{6B529A07-6404-4F5D-877B-D364F7EF5C2F}" type="sibTrans" cxnId="{DE0A648E-4E25-4F35-B757-37EFD6C1F175}">
      <dgm:prSet/>
      <dgm:spPr/>
      <dgm:t>
        <a:bodyPr/>
        <a:lstStyle/>
        <a:p>
          <a:endParaRPr lang="en-GB"/>
        </a:p>
      </dgm:t>
    </dgm:pt>
    <dgm:pt modelId="{0A8F8185-943B-4404-8F0C-3B52CDF7246C}">
      <dgm:prSet phldrT="[Text]" phldr="0"/>
      <dgm:spPr>
        <a:noFill/>
      </dgm:spPr>
      <dgm:t>
        <a:bodyPr/>
        <a:lstStyle/>
        <a:p>
          <a:r>
            <a:rPr lang="en-GB" noProof="0" dirty="0"/>
            <a:t> </a:t>
          </a:r>
        </a:p>
      </dgm:t>
    </dgm:pt>
    <dgm:pt modelId="{D964F8C2-8806-44C3-B754-99ACBEF1741F}" type="parTrans" cxnId="{434D21D9-EABE-4877-ADA7-7C66B8A87761}">
      <dgm:prSet/>
      <dgm:spPr/>
      <dgm:t>
        <a:bodyPr/>
        <a:lstStyle/>
        <a:p>
          <a:endParaRPr lang="en-GB"/>
        </a:p>
      </dgm:t>
    </dgm:pt>
    <dgm:pt modelId="{2128F632-65DA-4B82-9EA1-F927D9AB4006}" type="sibTrans" cxnId="{434D21D9-EABE-4877-ADA7-7C66B8A87761}">
      <dgm:prSet/>
      <dgm:spPr/>
      <dgm:t>
        <a:bodyPr/>
        <a:lstStyle/>
        <a:p>
          <a:endParaRPr lang="en-GB"/>
        </a:p>
      </dgm:t>
    </dgm:pt>
    <dgm:pt modelId="{EAD4A02B-B226-4028-92E2-30F56B587FB0}">
      <dgm:prSet phldrT="[Text]" phldr="0" custT="1"/>
      <dgm:spPr>
        <a:noFill/>
      </dgm:spPr>
      <dgm:t>
        <a:bodyPr/>
        <a:lstStyle/>
        <a:p>
          <a:r>
            <a:rPr lang="en-GB" sz="1500" noProof="0" dirty="0"/>
            <a:t>Chemistry</a:t>
          </a:r>
        </a:p>
        <a:p>
          <a:r>
            <a:rPr lang="en-GB" sz="1500" noProof="0" dirty="0"/>
            <a:t>games</a:t>
          </a:r>
        </a:p>
      </dgm:t>
    </dgm:pt>
    <dgm:pt modelId="{6D8B755F-9278-42EC-B51C-5BC9EF64FA32}" type="parTrans" cxnId="{979AFAE9-CEAD-45EE-A863-82242DCDC6B2}">
      <dgm:prSet/>
      <dgm:spPr/>
      <dgm:t>
        <a:bodyPr/>
        <a:lstStyle/>
        <a:p>
          <a:endParaRPr lang="en-GB"/>
        </a:p>
      </dgm:t>
    </dgm:pt>
    <dgm:pt modelId="{8D723121-E02C-4ABE-997A-01C4EF6DBF91}" type="sibTrans" cxnId="{979AFAE9-CEAD-45EE-A863-82242DCDC6B2}">
      <dgm:prSet/>
      <dgm:spPr/>
      <dgm:t>
        <a:bodyPr/>
        <a:lstStyle/>
        <a:p>
          <a:endParaRPr lang="en-GB"/>
        </a:p>
      </dgm:t>
    </dgm:pt>
    <dgm:pt modelId="{495F1593-D63F-4DC1-9694-9AD1D909381E}">
      <dgm:prSet phldrT="[Text]" phldr="0"/>
      <dgm:spPr>
        <a:noFill/>
      </dgm:spPr>
      <dgm:t>
        <a:bodyPr/>
        <a:lstStyle/>
        <a:p>
          <a:r>
            <a:rPr lang="en-GB" noProof="0" dirty="0"/>
            <a:t> </a:t>
          </a:r>
        </a:p>
      </dgm:t>
    </dgm:pt>
    <dgm:pt modelId="{55DC198E-BE83-4807-81EB-0AAF63B46380}" type="parTrans" cxnId="{E20992E4-541D-4FF3-A733-690625733BD4}">
      <dgm:prSet/>
      <dgm:spPr/>
      <dgm:t>
        <a:bodyPr/>
        <a:lstStyle/>
        <a:p>
          <a:endParaRPr lang="en-GB"/>
        </a:p>
      </dgm:t>
    </dgm:pt>
    <dgm:pt modelId="{365620AE-08A9-40D4-AA8F-0B259482576D}" type="sibTrans" cxnId="{E20992E4-541D-4FF3-A733-690625733BD4}">
      <dgm:prSet/>
      <dgm:spPr/>
      <dgm:t>
        <a:bodyPr/>
        <a:lstStyle/>
        <a:p>
          <a:endParaRPr lang="en-GB"/>
        </a:p>
      </dgm:t>
    </dgm:pt>
    <dgm:pt modelId="{290B58C2-7054-4104-A5CD-B6F1842BBBD5}" type="pres">
      <dgm:prSet presAssocID="{6908514A-36EC-4A12-9588-AA9162917976}" presName="compositeShape" presStyleCnt="0">
        <dgm:presLayoutVars>
          <dgm:chMax val="9"/>
          <dgm:dir/>
          <dgm:resizeHandles val="exact"/>
        </dgm:presLayoutVars>
      </dgm:prSet>
      <dgm:spPr/>
    </dgm:pt>
    <dgm:pt modelId="{45750F51-4A60-4BF4-BE84-EA8DCCA25272}" type="pres">
      <dgm:prSet presAssocID="{6908514A-36EC-4A12-9588-AA9162917976}" presName="triangle1" presStyleLbl="node1" presStyleIdx="0" presStyleCnt="4">
        <dgm:presLayoutVars>
          <dgm:bulletEnabled val="1"/>
        </dgm:presLayoutVars>
      </dgm:prSet>
      <dgm:spPr/>
    </dgm:pt>
    <dgm:pt modelId="{F328E085-9BEF-48D2-951D-81CCA8D3E76B}" type="pres">
      <dgm:prSet presAssocID="{6908514A-36EC-4A12-9588-AA9162917976}" presName="triangle2" presStyleLbl="node1" presStyleIdx="1" presStyleCnt="4">
        <dgm:presLayoutVars>
          <dgm:bulletEnabled val="1"/>
        </dgm:presLayoutVars>
      </dgm:prSet>
      <dgm:spPr/>
    </dgm:pt>
    <dgm:pt modelId="{6883D57B-E895-496F-9136-B98887C61EF0}" type="pres">
      <dgm:prSet presAssocID="{6908514A-36EC-4A12-9588-AA9162917976}" presName="triangle3" presStyleLbl="node1" presStyleIdx="2" presStyleCnt="4">
        <dgm:presLayoutVars>
          <dgm:bulletEnabled val="1"/>
        </dgm:presLayoutVars>
      </dgm:prSet>
      <dgm:spPr/>
    </dgm:pt>
    <dgm:pt modelId="{7A3EEADA-C750-401A-8A90-57FEA5F7481C}" type="pres">
      <dgm:prSet presAssocID="{6908514A-36EC-4A12-9588-AA9162917976}" presName="triangle4" presStyleLbl="node1" presStyleIdx="3" presStyleCnt="4">
        <dgm:presLayoutVars>
          <dgm:bulletEnabled val="1"/>
        </dgm:presLayoutVars>
      </dgm:prSet>
      <dgm:spPr/>
    </dgm:pt>
  </dgm:ptLst>
  <dgm:cxnLst>
    <dgm:cxn modelId="{BD991000-F14F-42C2-B55B-BC380A998BE6}" type="presOf" srcId="{0A8F8185-943B-4404-8F0C-3B52CDF7246C}" destId="{F328E085-9BEF-48D2-951D-81CCA8D3E76B}" srcOrd="0" destOrd="0" presId="urn:microsoft.com/office/officeart/2005/8/layout/pyramid4"/>
    <dgm:cxn modelId="{E5D9525B-5709-436D-AA75-187942DE2C41}" type="presOf" srcId="{6908514A-36EC-4A12-9588-AA9162917976}" destId="{290B58C2-7054-4104-A5CD-B6F1842BBBD5}" srcOrd="0" destOrd="0" presId="urn:microsoft.com/office/officeart/2005/8/layout/pyramid4"/>
    <dgm:cxn modelId="{35439372-3A7D-46DE-B37C-CB5589F1DEF6}" type="presOf" srcId="{495F1593-D63F-4DC1-9694-9AD1D909381E}" destId="{7A3EEADA-C750-401A-8A90-57FEA5F7481C}" srcOrd="0" destOrd="0" presId="urn:microsoft.com/office/officeart/2005/8/layout/pyramid4"/>
    <dgm:cxn modelId="{DE0A648E-4E25-4F35-B757-37EFD6C1F175}" srcId="{6908514A-36EC-4A12-9588-AA9162917976}" destId="{49A261C1-BC68-4FBC-B278-E24294953440}" srcOrd="0" destOrd="0" parTransId="{61F922C4-C2F2-4CBD-A4B3-7CDCA86771B0}" sibTransId="{6B529A07-6404-4F5D-877B-D364F7EF5C2F}"/>
    <dgm:cxn modelId="{740FAE92-0B90-49F9-8E64-857E00B307A7}" type="presOf" srcId="{49A261C1-BC68-4FBC-B278-E24294953440}" destId="{45750F51-4A60-4BF4-BE84-EA8DCCA25272}" srcOrd="0" destOrd="0" presId="urn:microsoft.com/office/officeart/2005/8/layout/pyramid4"/>
    <dgm:cxn modelId="{74D977AE-6540-4B02-BE5F-6B1AFC3C7E6B}" type="presOf" srcId="{EAD4A02B-B226-4028-92E2-30F56B587FB0}" destId="{6883D57B-E895-496F-9136-B98887C61EF0}" srcOrd="0" destOrd="0" presId="urn:microsoft.com/office/officeart/2005/8/layout/pyramid4"/>
    <dgm:cxn modelId="{434D21D9-EABE-4877-ADA7-7C66B8A87761}" srcId="{6908514A-36EC-4A12-9588-AA9162917976}" destId="{0A8F8185-943B-4404-8F0C-3B52CDF7246C}" srcOrd="1" destOrd="0" parTransId="{D964F8C2-8806-44C3-B754-99ACBEF1741F}" sibTransId="{2128F632-65DA-4B82-9EA1-F927D9AB4006}"/>
    <dgm:cxn modelId="{E20992E4-541D-4FF3-A733-690625733BD4}" srcId="{6908514A-36EC-4A12-9588-AA9162917976}" destId="{495F1593-D63F-4DC1-9694-9AD1D909381E}" srcOrd="3" destOrd="0" parTransId="{55DC198E-BE83-4807-81EB-0AAF63B46380}" sibTransId="{365620AE-08A9-40D4-AA8F-0B259482576D}"/>
    <dgm:cxn modelId="{979AFAE9-CEAD-45EE-A863-82242DCDC6B2}" srcId="{6908514A-36EC-4A12-9588-AA9162917976}" destId="{EAD4A02B-B226-4028-92E2-30F56B587FB0}" srcOrd="2" destOrd="0" parTransId="{6D8B755F-9278-42EC-B51C-5BC9EF64FA32}" sibTransId="{8D723121-E02C-4ABE-997A-01C4EF6DBF91}"/>
    <dgm:cxn modelId="{D1B6669E-6511-4DAA-BAA2-048810E8A7D1}" type="presParOf" srcId="{290B58C2-7054-4104-A5CD-B6F1842BBBD5}" destId="{45750F51-4A60-4BF4-BE84-EA8DCCA25272}" srcOrd="0" destOrd="0" presId="urn:microsoft.com/office/officeart/2005/8/layout/pyramid4"/>
    <dgm:cxn modelId="{AC2620D7-6777-48E3-A6F0-A921EC649FB3}" type="presParOf" srcId="{290B58C2-7054-4104-A5CD-B6F1842BBBD5}" destId="{F328E085-9BEF-48D2-951D-81CCA8D3E76B}" srcOrd="1" destOrd="0" presId="urn:microsoft.com/office/officeart/2005/8/layout/pyramid4"/>
    <dgm:cxn modelId="{69A494EA-F029-4753-8625-9E3F5296550A}" type="presParOf" srcId="{290B58C2-7054-4104-A5CD-B6F1842BBBD5}" destId="{6883D57B-E895-496F-9136-B98887C61EF0}" srcOrd="2" destOrd="0" presId="urn:microsoft.com/office/officeart/2005/8/layout/pyramid4"/>
    <dgm:cxn modelId="{50FAAC94-C535-4869-B1B5-76506E64F10D}" type="presParOf" srcId="{290B58C2-7054-4104-A5CD-B6F1842BBBD5}" destId="{7A3EEADA-C750-401A-8A90-57FEA5F7481C}" srcOrd="3" destOrd="0" presId="urn:microsoft.com/office/officeart/2005/8/layout/pyramid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9819E4-E920-4258-B28B-1D21C3D836BA}"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GB"/>
        </a:p>
      </dgm:t>
    </dgm:pt>
    <dgm:pt modelId="{CAA305E0-BBBC-494E-84D8-AC9DCDE1D28F}">
      <dgm:prSet phldrT="[Text]" phldr="0"/>
      <dgm:spPr/>
      <dgm:t>
        <a:bodyPr/>
        <a:lstStyle/>
        <a:p>
          <a:r>
            <a:rPr lang="en-GB" noProof="0" dirty="0"/>
            <a:t>Identification</a:t>
          </a:r>
        </a:p>
      </dgm:t>
    </dgm:pt>
    <dgm:pt modelId="{202604DF-9272-4847-BD29-4801C34F88A0}" type="parTrans" cxnId="{4F3D898D-6FF4-4755-BF1D-9CAEAAFAAA16}">
      <dgm:prSet/>
      <dgm:spPr/>
      <dgm:t>
        <a:bodyPr/>
        <a:lstStyle/>
        <a:p>
          <a:endParaRPr lang="en-GB"/>
        </a:p>
      </dgm:t>
    </dgm:pt>
    <dgm:pt modelId="{4909246B-7C26-4FDD-AAC9-556E974994DA}" type="sibTrans" cxnId="{4F3D898D-6FF4-4755-BF1D-9CAEAAFAAA16}">
      <dgm:prSet/>
      <dgm:spPr/>
      <dgm:t>
        <a:bodyPr/>
        <a:lstStyle/>
        <a:p>
          <a:endParaRPr lang="en-GB" noProof="0" dirty="0"/>
        </a:p>
      </dgm:t>
    </dgm:pt>
    <dgm:pt modelId="{AD961455-2919-4396-8287-E1DC3A49B1AF}">
      <dgm:prSet phldrT="[Text]" phldr="0"/>
      <dgm:spPr/>
      <dgm:t>
        <a:bodyPr/>
        <a:lstStyle/>
        <a:p>
          <a:r>
            <a:rPr lang="en-GB" noProof="0" dirty="0"/>
            <a:t>Screening</a:t>
          </a:r>
        </a:p>
      </dgm:t>
    </dgm:pt>
    <dgm:pt modelId="{1E1936D0-5B57-4E5C-98F5-715FA7044FEB}" type="parTrans" cxnId="{7F65A53E-8705-4B26-8A6C-5B6471414721}">
      <dgm:prSet/>
      <dgm:spPr/>
      <dgm:t>
        <a:bodyPr/>
        <a:lstStyle/>
        <a:p>
          <a:endParaRPr lang="en-GB"/>
        </a:p>
      </dgm:t>
    </dgm:pt>
    <dgm:pt modelId="{70590479-5DAE-4A2A-8336-2FAD34D9D727}" type="sibTrans" cxnId="{7F65A53E-8705-4B26-8A6C-5B6471414721}">
      <dgm:prSet/>
      <dgm:spPr/>
      <dgm:t>
        <a:bodyPr/>
        <a:lstStyle/>
        <a:p>
          <a:endParaRPr lang="en-GB" noProof="0" dirty="0"/>
        </a:p>
      </dgm:t>
    </dgm:pt>
    <dgm:pt modelId="{08716774-2501-46C4-AABE-AAFA0D074C5E}">
      <dgm:prSet phldrT="[Text]" phldr="0"/>
      <dgm:spPr/>
      <dgm:t>
        <a:bodyPr/>
        <a:lstStyle/>
        <a:p>
          <a:r>
            <a:rPr lang="en-GB" noProof="0" dirty="0"/>
            <a:t>Eligibility</a:t>
          </a:r>
        </a:p>
      </dgm:t>
    </dgm:pt>
    <dgm:pt modelId="{B72CFE07-DA7B-4B21-82CA-7B0B2E9A6976}" type="parTrans" cxnId="{589AD2BB-8DC3-4296-8C28-90A951E0545D}">
      <dgm:prSet/>
      <dgm:spPr/>
      <dgm:t>
        <a:bodyPr/>
        <a:lstStyle/>
        <a:p>
          <a:endParaRPr lang="en-GB"/>
        </a:p>
      </dgm:t>
    </dgm:pt>
    <dgm:pt modelId="{CC22F0D6-C2F3-4E8E-9C8D-45F5720B9CB4}" type="sibTrans" cxnId="{589AD2BB-8DC3-4296-8C28-90A951E0545D}">
      <dgm:prSet/>
      <dgm:spPr/>
      <dgm:t>
        <a:bodyPr/>
        <a:lstStyle/>
        <a:p>
          <a:endParaRPr lang="en-GB" noProof="0" dirty="0"/>
        </a:p>
      </dgm:t>
    </dgm:pt>
    <dgm:pt modelId="{5E76CAA1-9B91-4B80-94EF-5B5F176F65B2}">
      <dgm:prSet phldrT="[Text]" phldr="0"/>
      <dgm:spPr/>
      <dgm:t>
        <a:bodyPr/>
        <a:lstStyle/>
        <a:p>
          <a:r>
            <a:rPr lang="en-GB" noProof="0" dirty="0"/>
            <a:t>Inclusion</a:t>
          </a:r>
        </a:p>
      </dgm:t>
    </dgm:pt>
    <dgm:pt modelId="{9FB523BC-C50E-4E0D-9705-414A64AD1592}" type="parTrans" cxnId="{221A8FE8-2EE2-4CBD-9C10-3F9280902C42}">
      <dgm:prSet/>
      <dgm:spPr/>
      <dgm:t>
        <a:bodyPr/>
        <a:lstStyle/>
        <a:p>
          <a:endParaRPr lang="en-GB"/>
        </a:p>
      </dgm:t>
    </dgm:pt>
    <dgm:pt modelId="{7016D305-DE4E-4B56-AEBE-CBC38A322E19}" type="sibTrans" cxnId="{221A8FE8-2EE2-4CBD-9C10-3F9280902C42}">
      <dgm:prSet/>
      <dgm:spPr/>
      <dgm:t>
        <a:bodyPr/>
        <a:lstStyle/>
        <a:p>
          <a:endParaRPr lang="en-GB" noProof="0" dirty="0"/>
        </a:p>
      </dgm:t>
    </dgm:pt>
    <dgm:pt modelId="{F8A2AB5E-C653-4BEE-93F1-5831AE964871}">
      <dgm:prSet phldrT="[Text]" phldr="0"/>
      <dgm:spPr/>
      <dgm:t>
        <a:bodyPr/>
        <a:lstStyle/>
        <a:p>
          <a:r>
            <a:rPr lang="en-GB" noProof="0" dirty="0"/>
            <a:t>Analysis</a:t>
          </a:r>
        </a:p>
      </dgm:t>
    </dgm:pt>
    <dgm:pt modelId="{9764780A-D6CC-44DF-9425-1ADCD9BD59DF}" type="parTrans" cxnId="{A11B3F31-1487-4C16-B0BE-CFD7159ED786}">
      <dgm:prSet/>
      <dgm:spPr/>
      <dgm:t>
        <a:bodyPr/>
        <a:lstStyle/>
        <a:p>
          <a:endParaRPr lang="en-GB"/>
        </a:p>
      </dgm:t>
    </dgm:pt>
    <dgm:pt modelId="{AD8B14C9-5AD7-4026-AFCA-9DDC3CC6216D}" type="sibTrans" cxnId="{A11B3F31-1487-4C16-B0BE-CFD7159ED786}">
      <dgm:prSet/>
      <dgm:spPr/>
      <dgm:t>
        <a:bodyPr/>
        <a:lstStyle/>
        <a:p>
          <a:endParaRPr lang="en-GB"/>
        </a:p>
      </dgm:t>
    </dgm:pt>
    <dgm:pt modelId="{1B8C401C-A7D2-4D86-80D3-BF3EEC98EBEE}" type="pres">
      <dgm:prSet presAssocID="{E49819E4-E920-4258-B28B-1D21C3D836BA}" presName="linearFlow" presStyleCnt="0">
        <dgm:presLayoutVars>
          <dgm:resizeHandles val="exact"/>
        </dgm:presLayoutVars>
      </dgm:prSet>
      <dgm:spPr/>
    </dgm:pt>
    <dgm:pt modelId="{AFF855C6-BD59-46B6-96CA-66E97C19AD04}" type="pres">
      <dgm:prSet presAssocID="{CAA305E0-BBBC-494E-84D8-AC9DCDE1D28F}" presName="node" presStyleLbl="node1" presStyleIdx="0" presStyleCnt="5">
        <dgm:presLayoutVars>
          <dgm:bulletEnabled val="1"/>
        </dgm:presLayoutVars>
      </dgm:prSet>
      <dgm:spPr/>
    </dgm:pt>
    <dgm:pt modelId="{ED0CD120-47CE-4695-925F-46BD2C1B0455}" type="pres">
      <dgm:prSet presAssocID="{4909246B-7C26-4FDD-AAC9-556E974994DA}" presName="sibTrans" presStyleLbl="sibTrans2D1" presStyleIdx="0" presStyleCnt="4"/>
      <dgm:spPr/>
    </dgm:pt>
    <dgm:pt modelId="{3F7DBF18-B082-43C4-95C1-F40FD2CEFE67}" type="pres">
      <dgm:prSet presAssocID="{4909246B-7C26-4FDD-AAC9-556E974994DA}" presName="connectorText" presStyleLbl="sibTrans2D1" presStyleIdx="0" presStyleCnt="4"/>
      <dgm:spPr/>
    </dgm:pt>
    <dgm:pt modelId="{B946E7CF-FD90-434E-88B4-5FB12C2C46C7}" type="pres">
      <dgm:prSet presAssocID="{AD961455-2919-4396-8287-E1DC3A49B1AF}" presName="node" presStyleLbl="node1" presStyleIdx="1" presStyleCnt="5">
        <dgm:presLayoutVars>
          <dgm:bulletEnabled val="1"/>
        </dgm:presLayoutVars>
      </dgm:prSet>
      <dgm:spPr/>
    </dgm:pt>
    <dgm:pt modelId="{E8ABD67A-129E-4221-9DA3-93B93D80ABBC}" type="pres">
      <dgm:prSet presAssocID="{70590479-5DAE-4A2A-8336-2FAD34D9D727}" presName="sibTrans" presStyleLbl="sibTrans2D1" presStyleIdx="1" presStyleCnt="4"/>
      <dgm:spPr/>
    </dgm:pt>
    <dgm:pt modelId="{7E230332-7644-464E-B696-D9E73AD29477}" type="pres">
      <dgm:prSet presAssocID="{70590479-5DAE-4A2A-8336-2FAD34D9D727}" presName="connectorText" presStyleLbl="sibTrans2D1" presStyleIdx="1" presStyleCnt="4"/>
      <dgm:spPr/>
    </dgm:pt>
    <dgm:pt modelId="{1C1FEB48-3D15-4FEF-B2FF-46619B794ED1}" type="pres">
      <dgm:prSet presAssocID="{08716774-2501-46C4-AABE-AAFA0D074C5E}" presName="node" presStyleLbl="node1" presStyleIdx="2" presStyleCnt="5">
        <dgm:presLayoutVars>
          <dgm:bulletEnabled val="1"/>
        </dgm:presLayoutVars>
      </dgm:prSet>
      <dgm:spPr/>
    </dgm:pt>
    <dgm:pt modelId="{82DAE947-328D-48AE-B3CB-EC05E98F914D}" type="pres">
      <dgm:prSet presAssocID="{CC22F0D6-C2F3-4E8E-9C8D-45F5720B9CB4}" presName="sibTrans" presStyleLbl="sibTrans2D1" presStyleIdx="2" presStyleCnt="4"/>
      <dgm:spPr/>
    </dgm:pt>
    <dgm:pt modelId="{4276BE87-97B9-4955-8736-00EF2EB750FE}" type="pres">
      <dgm:prSet presAssocID="{CC22F0D6-C2F3-4E8E-9C8D-45F5720B9CB4}" presName="connectorText" presStyleLbl="sibTrans2D1" presStyleIdx="2" presStyleCnt="4"/>
      <dgm:spPr/>
    </dgm:pt>
    <dgm:pt modelId="{E967FD55-9A0C-4A93-995A-7711EE031D5B}" type="pres">
      <dgm:prSet presAssocID="{5E76CAA1-9B91-4B80-94EF-5B5F176F65B2}" presName="node" presStyleLbl="node1" presStyleIdx="3" presStyleCnt="5">
        <dgm:presLayoutVars>
          <dgm:bulletEnabled val="1"/>
        </dgm:presLayoutVars>
      </dgm:prSet>
      <dgm:spPr/>
    </dgm:pt>
    <dgm:pt modelId="{D6525060-0DEF-44DD-8DE8-A98BCB157C28}" type="pres">
      <dgm:prSet presAssocID="{7016D305-DE4E-4B56-AEBE-CBC38A322E19}" presName="sibTrans" presStyleLbl="sibTrans2D1" presStyleIdx="3" presStyleCnt="4"/>
      <dgm:spPr/>
    </dgm:pt>
    <dgm:pt modelId="{993D47B0-8B7B-407B-A443-83C636418F09}" type="pres">
      <dgm:prSet presAssocID="{7016D305-DE4E-4B56-AEBE-CBC38A322E19}" presName="connectorText" presStyleLbl="sibTrans2D1" presStyleIdx="3" presStyleCnt="4"/>
      <dgm:spPr/>
    </dgm:pt>
    <dgm:pt modelId="{0A6AEFE5-12D2-4E26-845A-12E0081F0B7D}" type="pres">
      <dgm:prSet presAssocID="{F8A2AB5E-C653-4BEE-93F1-5831AE964871}" presName="node" presStyleLbl="node1" presStyleIdx="4" presStyleCnt="5">
        <dgm:presLayoutVars>
          <dgm:bulletEnabled val="1"/>
        </dgm:presLayoutVars>
      </dgm:prSet>
      <dgm:spPr/>
    </dgm:pt>
  </dgm:ptLst>
  <dgm:cxnLst>
    <dgm:cxn modelId="{6422E707-6540-496D-A71B-CE66C9C9393B}" type="presOf" srcId="{F8A2AB5E-C653-4BEE-93F1-5831AE964871}" destId="{0A6AEFE5-12D2-4E26-845A-12E0081F0B7D}" srcOrd="0" destOrd="0" presId="urn:microsoft.com/office/officeart/2005/8/layout/process2"/>
    <dgm:cxn modelId="{58EB3F1C-995D-41E6-98DA-F5A7ED2D7FF6}" type="presOf" srcId="{08716774-2501-46C4-AABE-AAFA0D074C5E}" destId="{1C1FEB48-3D15-4FEF-B2FF-46619B794ED1}" srcOrd="0" destOrd="0" presId="urn:microsoft.com/office/officeart/2005/8/layout/process2"/>
    <dgm:cxn modelId="{4D26E729-3C2D-4F10-BAA2-10C677774E18}" type="presOf" srcId="{7016D305-DE4E-4B56-AEBE-CBC38A322E19}" destId="{D6525060-0DEF-44DD-8DE8-A98BCB157C28}" srcOrd="0" destOrd="0" presId="urn:microsoft.com/office/officeart/2005/8/layout/process2"/>
    <dgm:cxn modelId="{A11B3F31-1487-4C16-B0BE-CFD7159ED786}" srcId="{E49819E4-E920-4258-B28B-1D21C3D836BA}" destId="{F8A2AB5E-C653-4BEE-93F1-5831AE964871}" srcOrd="4" destOrd="0" parTransId="{9764780A-D6CC-44DF-9425-1ADCD9BD59DF}" sibTransId="{AD8B14C9-5AD7-4026-AFCA-9DDC3CC6216D}"/>
    <dgm:cxn modelId="{7F65A53E-8705-4B26-8A6C-5B6471414721}" srcId="{E49819E4-E920-4258-B28B-1D21C3D836BA}" destId="{AD961455-2919-4396-8287-E1DC3A49B1AF}" srcOrd="1" destOrd="0" parTransId="{1E1936D0-5B57-4E5C-98F5-715FA7044FEB}" sibTransId="{70590479-5DAE-4A2A-8336-2FAD34D9D727}"/>
    <dgm:cxn modelId="{E636C940-1951-4540-8C3B-37CA5EB93861}" type="presOf" srcId="{CC22F0D6-C2F3-4E8E-9C8D-45F5720B9CB4}" destId="{4276BE87-97B9-4955-8736-00EF2EB750FE}" srcOrd="1" destOrd="0" presId="urn:microsoft.com/office/officeart/2005/8/layout/process2"/>
    <dgm:cxn modelId="{F6332B60-DCD2-42C7-8B6B-A2A29709276D}" type="presOf" srcId="{AD961455-2919-4396-8287-E1DC3A49B1AF}" destId="{B946E7CF-FD90-434E-88B4-5FB12C2C46C7}" srcOrd="0" destOrd="0" presId="urn:microsoft.com/office/officeart/2005/8/layout/process2"/>
    <dgm:cxn modelId="{C67AED60-3E90-497E-9004-CBC1B851D901}" type="presOf" srcId="{70590479-5DAE-4A2A-8336-2FAD34D9D727}" destId="{E8ABD67A-129E-4221-9DA3-93B93D80ABBC}" srcOrd="0" destOrd="0" presId="urn:microsoft.com/office/officeart/2005/8/layout/process2"/>
    <dgm:cxn modelId="{F9761942-762D-478C-B3DF-3B98326705AA}" type="presOf" srcId="{CC22F0D6-C2F3-4E8E-9C8D-45F5720B9CB4}" destId="{82DAE947-328D-48AE-B3CB-EC05E98F914D}" srcOrd="0" destOrd="0" presId="urn:microsoft.com/office/officeart/2005/8/layout/process2"/>
    <dgm:cxn modelId="{E2B00E4A-CBCC-4C2E-9065-4C3C1BFB60E7}" type="presOf" srcId="{4909246B-7C26-4FDD-AAC9-556E974994DA}" destId="{3F7DBF18-B082-43C4-95C1-F40FD2CEFE67}" srcOrd="1" destOrd="0" presId="urn:microsoft.com/office/officeart/2005/8/layout/process2"/>
    <dgm:cxn modelId="{2F6E1770-47CD-47F3-A260-8927F8733C21}" type="presOf" srcId="{E49819E4-E920-4258-B28B-1D21C3D836BA}" destId="{1B8C401C-A7D2-4D86-80D3-BF3EEC98EBEE}" srcOrd="0" destOrd="0" presId="urn:microsoft.com/office/officeart/2005/8/layout/process2"/>
    <dgm:cxn modelId="{89B41356-5BAE-4B4B-8B2E-748F90D80B83}" type="presOf" srcId="{70590479-5DAE-4A2A-8336-2FAD34D9D727}" destId="{7E230332-7644-464E-B696-D9E73AD29477}" srcOrd="1" destOrd="0" presId="urn:microsoft.com/office/officeart/2005/8/layout/process2"/>
    <dgm:cxn modelId="{FA0D0C80-FD24-427D-B175-DA97B59243D2}" type="presOf" srcId="{4909246B-7C26-4FDD-AAC9-556E974994DA}" destId="{ED0CD120-47CE-4695-925F-46BD2C1B0455}" srcOrd="0" destOrd="0" presId="urn:microsoft.com/office/officeart/2005/8/layout/process2"/>
    <dgm:cxn modelId="{F4C17286-4741-42C3-ABF5-A81AEA5D1AEA}" type="presOf" srcId="{CAA305E0-BBBC-494E-84D8-AC9DCDE1D28F}" destId="{AFF855C6-BD59-46B6-96CA-66E97C19AD04}" srcOrd="0" destOrd="0" presId="urn:microsoft.com/office/officeart/2005/8/layout/process2"/>
    <dgm:cxn modelId="{4F3D898D-6FF4-4755-BF1D-9CAEAAFAAA16}" srcId="{E49819E4-E920-4258-B28B-1D21C3D836BA}" destId="{CAA305E0-BBBC-494E-84D8-AC9DCDE1D28F}" srcOrd="0" destOrd="0" parTransId="{202604DF-9272-4847-BD29-4801C34F88A0}" sibTransId="{4909246B-7C26-4FDD-AAC9-556E974994DA}"/>
    <dgm:cxn modelId="{958BA4AC-37DE-4FED-B177-8D0720B2B4CC}" type="presOf" srcId="{7016D305-DE4E-4B56-AEBE-CBC38A322E19}" destId="{993D47B0-8B7B-407B-A443-83C636418F09}" srcOrd="1" destOrd="0" presId="urn:microsoft.com/office/officeart/2005/8/layout/process2"/>
    <dgm:cxn modelId="{589AD2BB-8DC3-4296-8C28-90A951E0545D}" srcId="{E49819E4-E920-4258-B28B-1D21C3D836BA}" destId="{08716774-2501-46C4-AABE-AAFA0D074C5E}" srcOrd="2" destOrd="0" parTransId="{B72CFE07-DA7B-4B21-82CA-7B0B2E9A6976}" sibTransId="{CC22F0D6-C2F3-4E8E-9C8D-45F5720B9CB4}"/>
    <dgm:cxn modelId="{B57852CA-3941-4EC1-A5AF-76E243040116}" type="presOf" srcId="{5E76CAA1-9B91-4B80-94EF-5B5F176F65B2}" destId="{E967FD55-9A0C-4A93-995A-7711EE031D5B}" srcOrd="0" destOrd="0" presId="urn:microsoft.com/office/officeart/2005/8/layout/process2"/>
    <dgm:cxn modelId="{221A8FE8-2EE2-4CBD-9C10-3F9280902C42}" srcId="{E49819E4-E920-4258-B28B-1D21C3D836BA}" destId="{5E76CAA1-9B91-4B80-94EF-5B5F176F65B2}" srcOrd="3" destOrd="0" parTransId="{9FB523BC-C50E-4E0D-9705-414A64AD1592}" sibTransId="{7016D305-DE4E-4B56-AEBE-CBC38A322E19}"/>
    <dgm:cxn modelId="{E72FC191-A292-479B-87AC-D3C6CDDF2D51}" type="presParOf" srcId="{1B8C401C-A7D2-4D86-80D3-BF3EEC98EBEE}" destId="{AFF855C6-BD59-46B6-96CA-66E97C19AD04}" srcOrd="0" destOrd="0" presId="urn:microsoft.com/office/officeart/2005/8/layout/process2"/>
    <dgm:cxn modelId="{C4512A74-0A1D-4FB4-A641-8872EFE13905}" type="presParOf" srcId="{1B8C401C-A7D2-4D86-80D3-BF3EEC98EBEE}" destId="{ED0CD120-47CE-4695-925F-46BD2C1B0455}" srcOrd="1" destOrd="0" presId="urn:microsoft.com/office/officeart/2005/8/layout/process2"/>
    <dgm:cxn modelId="{7C331CB7-5C50-4938-8A42-B4C7AAA446A3}" type="presParOf" srcId="{ED0CD120-47CE-4695-925F-46BD2C1B0455}" destId="{3F7DBF18-B082-43C4-95C1-F40FD2CEFE67}" srcOrd="0" destOrd="0" presId="urn:microsoft.com/office/officeart/2005/8/layout/process2"/>
    <dgm:cxn modelId="{DF258430-43F4-46DC-845B-79E06712ABAB}" type="presParOf" srcId="{1B8C401C-A7D2-4D86-80D3-BF3EEC98EBEE}" destId="{B946E7CF-FD90-434E-88B4-5FB12C2C46C7}" srcOrd="2" destOrd="0" presId="urn:microsoft.com/office/officeart/2005/8/layout/process2"/>
    <dgm:cxn modelId="{F472C9E5-5B3F-4BB4-AC43-18B8BDE6D7BF}" type="presParOf" srcId="{1B8C401C-A7D2-4D86-80D3-BF3EEC98EBEE}" destId="{E8ABD67A-129E-4221-9DA3-93B93D80ABBC}" srcOrd="3" destOrd="0" presId="urn:microsoft.com/office/officeart/2005/8/layout/process2"/>
    <dgm:cxn modelId="{934FF69F-2E2D-42B9-B944-31D4B2BAF628}" type="presParOf" srcId="{E8ABD67A-129E-4221-9DA3-93B93D80ABBC}" destId="{7E230332-7644-464E-B696-D9E73AD29477}" srcOrd="0" destOrd="0" presId="urn:microsoft.com/office/officeart/2005/8/layout/process2"/>
    <dgm:cxn modelId="{6033044C-9315-4DDC-91DD-143EDFEB9BFB}" type="presParOf" srcId="{1B8C401C-A7D2-4D86-80D3-BF3EEC98EBEE}" destId="{1C1FEB48-3D15-4FEF-B2FF-46619B794ED1}" srcOrd="4" destOrd="0" presId="urn:microsoft.com/office/officeart/2005/8/layout/process2"/>
    <dgm:cxn modelId="{E7DADD44-18EA-40DE-8AE7-EF75DD42642F}" type="presParOf" srcId="{1B8C401C-A7D2-4D86-80D3-BF3EEC98EBEE}" destId="{82DAE947-328D-48AE-B3CB-EC05E98F914D}" srcOrd="5" destOrd="0" presId="urn:microsoft.com/office/officeart/2005/8/layout/process2"/>
    <dgm:cxn modelId="{FC22C959-F3AE-4EA0-B88A-CC19CBB4F80D}" type="presParOf" srcId="{82DAE947-328D-48AE-B3CB-EC05E98F914D}" destId="{4276BE87-97B9-4955-8736-00EF2EB750FE}" srcOrd="0" destOrd="0" presId="urn:microsoft.com/office/officeart/2005/8/layout/process2"/>
    <dgm:cxn modelId="{938CB335-36F3-421F-AF9E-1627239DEC6F}" type="presParOf" srcId="{1B8C401C-A7D2-4D86-80D3-BF3EEC98EBEE}" destId="{E967FD55-9A0C-4A93-995A-7711EE031D5B}" srcOrd="6" destOrd="0" presId="urn:microsoft.com/office/officeart/2005/8/layout/process2"/>
    <dgm:cxn modelId="{AE3179F0-1FB6-433C-85D7-BCAB11FE8F61}" type="presParOf" srcId="{1B8C401C-A7D2-4D86-80D3-BF3EEC98EBEE}" destId="{D6525060-0DEF-44DD-8DE8-A98BCB157C28}" srcOrd="7" destOrd="0" presId="urn:microsoft.com/office/officeart/2005/8/layout/process2"/>
    <dgm:cxn modelId="{503CDC1A-F1FC-49BD-B73C-61FF9350E1F1}" type="presParOf" srcId="{D6525060-0DEF-44DD-8DE8-A98BCB157C28}" destId="{993D47B0-8B7B-407B-A443-83C636418F09}" srcOrd="0" destOrd="0" presId="urn:microsoft.com/office/officeart/2005/8/layout/process2"/>
    <dgm:cxn modelId="{E566082B-EDA3-4639-B311-5FDA2C1233E7}" type="presParOf" srcId="{1B8C401C-A7D2-4D86-80D3-BF3EEC98EBEE}" destId="{0A6AEFE5-12D2-4E26-845A-12E0081F0B7D}"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9819E4-E920-4258-B28B-1D21C3D836BA}"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GB"/>
        </a:p>
      </dgm:t>
    </dgm:pt>
    <dgm:pt modelId="{CAA305E0-BBBC-494E-84D8-AC9DCDE1D28F}">
      <dgm:prSet phldrT="[Text]" phldr="0"/>
      <dgm:spPr/>
      <dgm:t>
        <a:bodyPr/>
        <a:lstStyle/>
        <a:p>
          <a:r>
            <a:rPr lang="en-GB" noProof="0" dirty="0"/>
            <a:t>Identification</a:t>
          </a:r>
        </a:p>
      </dgm:t>
    </dgm:pt>
    <dgm:pt modelId="{202604DF-9272-4847-BD29-4801C34F88A0}" type="parTrans" cxnId="{4F3D898D-6FF4-4755-BF1D-9CAEAAFAAA16}">
      <dgm:prSet/>
      <dgm:spPr/>
      <dgm:t>
        <a:bodyPr/>
        <a:lstStyle/>
        <a:p>
          <a:endParaRPr lang="en-GB"/>
        </a:p>
      </dgm:t>
    </dgm:pt>
    <dgm:pt modelId="{4909246B-7C26-4FDD-AAC9-556E974994DA}" type="sibTrans" cxnId="{4F3D898D-6FF4-4755-BF1D-9CAEAAFAAA16}">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AD961455-2919-4396-8287-E1DC3A49B1AF}">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Screening</a:t>
          </a:r>
        </a:p>
      </dgm:t>
    </dgm:pt>
    <dgm:pt modelId="{1E1936D0-5B57-4E5C-98F5-715FA7044FEB}" type="parTrans" cxnId="{7F65A53E-8705-4B26-8A6C-5B6471414721}">
      <dgm:prSet/>
      <dgm:spPr/>
      <dgm:t>
        <a:bodyPr/>
        <a:lstStyle/>
        <a:p>
          <a:endParaRPr lang="en-GB"/>
        </a:p>
      </dgm:t>
    </dgm:pt>
    <dgm:pt modelId="{70590479-5DAE-4A2A-8336-2FAD34D9D727}" type="sibTrans" cxnId="{7F65A53E-8705-4B26-8A6C-5B6471414721}">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08716774-2501-46C4-AABE-AAFA0D074C5E}">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Eligibility</a:t>
          </a:r>
        </a:p>
      </dgm:t>
    </dgm:pt>
    <dgm:pt modelId="{B72CFE07-DA7B-4B21-82CA-7B0B2E9A6976}" type="parTrans" cxnId="{589AD2BB-8DC3-4296-8C28-90A951E0545D}">
      <dgm:prSet/>
      <dgm:spPr/>
      <dgm:t>
        <a:bodyPr/>
        <a:lstStyle/>
        <a:p>
          <a:endParaRPr lang="en-GB"/>
        </a:p>
      </dgm:t>
    </dgm:pt>
    <dgm:pt modelId="{CC22F0D6-C2F3-4E8E-9C8D-45F5720B9CB4}" type="sibTrans" cxnId="{589AD2BB-8DC3-4296-8C28-90A951E0545D}">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5E76CAA1-9B91-4B80-94EF-5B5F176F65B2}">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Inclusion</a:t>
          </a:r>
        </a:p>
      </dgm:t>
    </dgm:pt>
    <dgm:pt modelId="{9FB523BC-C50E-4E0D-9705-414A64AD1592}" type="parTrans" cxnId="{221A8FE8-2EE2-4CBD-9C10-3F9280902C42}">
      <dgm:prSet/>
      <dgm:spPr/>
      <dgm:t>
        <a:bodyPr/>
        <a:lstStyle/>
        <a:p>
          <a:endParaRPr lang="en-GB"/>
        </a:p>
      </dgm:t>
    </dgm:pt>
    <dgm:pt modelId="{7016D305-DE4E-4B56-AEBE-CBC38A322E19}" type="sibTrans" cxnId="{221A8FE8-2EE2-4CBD-9C10-3F9280902C42}">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F8A2AB5E-C653-4BEE-93F1-5831AE964871}">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Analysis</a:t>
          </a:r>
        </a:p>
      </dgm:t>
    </dgm:pt>
    <dgm:pt modelId="{9764780A-D6CC-44DF-9425-1ADCD9BD59DF}" type="parTrans" cxnId="{A11B3F31-1487-4C16-B0BE-CFD7159ED786}">
      <dgm:prSet/>
      <dgm:spPr/>
      <dgm:t>
        <a:bodyPr/>
        <a:lstStyle/>
        <a:p>
          <a:endParaRPr lang="en-GB"/>
        </a:p>
      </dgm:t>
    </dgm:pt>
    <dgm:pt modelId="{AD8B14C9-5AD7-4026-AFCA-9DDC3CC6216D}" type="sibTrans" cxnId="{A11B3F31-1487-4C16-B0BE-CFD7159ED786}">
      <dgm:prSet/>
      <dgm:spPr/>
      <dgm:t>
        <a:bodyPr/>
        <a:lstStyle/>
        <a:p>
          <a:endParaRPr lang="en-GB"/>
        </a:p>
      </dgm:t>
    </dgm:pt>
    <dgm:pt modelId="{1B8C401C-A7D2-4D86-80D3-BF3EEC98EBEE}" type="pres">
      <dgm:prSet presAssocID="{E49819E4-E920-4258-B28B-1D21C3D836BA}" presName="linearFlow" presStyleCnt="0">
        <dgm:presLayoutVars>
          <dgm:resizeHandles val="exact"/>
        </dgm:presLayoutVars>
      </dgm:prSet>
      <dgm:spPr/>
    </dgm:pt>
    <dgm:pt modelId="{AFF855C6-BD59-46B6-96CA-66E97C19AD04}" type="pres">
      <dgm:prSet presAssocID="{CAA305E0-BBBC-494E-84D8-AC9DCDE1D28F}" presName="node" presStyleLbl="node1" presStyleIdx="0" presStyleCnt="5">
        <dgm:presLayoutVars>
          <dgm:bulletEnabled val="1"/>
        </dgm:presLayoutVars>
      </dgm:prSet>
      <dgm:spPr/>
    </dgm:pt>
    <dgm:pt modelId="{ED0CD120-47CE-4695-925F-46BD2C1B0455}" type="pres">
      <dgm:prSet presAssocID="{4909246B-7C26-4FDD-AAC9-556E974994DA}" presName="sibTrans" presStyleLbl="sibTrans2D1" presStyleIdx="0" presStyleCnt="4"/>
      <dgm:spPr/>
    </dgm:pt>
    <dgm:pt modelId="{3F7DBF18-B082-43C4-95C1-F40FD2CEFE67}" type="pres">
      <dgm:prSet presAssocID="{4909246B-7C26-4FDD-AAC9-556E974994DA}" presName="connectorText" presStyleLbl="sibTrans2D1" presStyleIdx="0" presStyleCnt="4"/>
      <dgm:spPr/>
    </dgm:pt>
    <dgm:pt modelId="{B946E7CF-FD90-434E-88B4-5FB12C2C46C7}" type="pres">
      <dgm:prSet presAssocID="{AD961455-2919-4396-8287-E1DC3A49B1AF}" presName="node" presStyleLbl="node1" presStyleIdx="1" presStyleCnt="5">
        <dgm:presLayoutVars>
          <dgm:bulletEnabled val="1"/>
        </dgm:presLayoutVars>
      </dgm:prSet>
      <dgm:spPr/>
    </dgm:pt>
    <dgm:pt modelId="{E8ABD67A-129E-4221-9DA3-93B93D80ABBC}" type="pres">
      <dgm:prSet presAssocID="{70590479-5DAE-4A2A-8336-2FAD34D9D727}" presName="sibTrans" presStyleLbl="sibTrans2D1" presStyleIdx="1" presStyleCnt="4"/>
      <dgm:spPr/>
    </dgm:pt>
    <dgm:pt modelId="{7E230332-7644-464E-B696-D9E73AD29477}" type="pres">
      <dgm:prSet presAssocID="{70590479-5DAE-4A2A-8336-2FAD34D9D727}" presName="connectorText" presStyleLbl="sibTrans2D1" presStyleIdx="1" presStyleCnt="4"/>
      <dgm:spPr/>
    </dgm:pt>
    <dgm:pt modelId="{1C1FEB48-3D15-4FEF-B2FF-46619B794ED1}" type="pres">
      <dgm:prSet presAssocID="{08716774-2501-46C4-AABE-AAFA0D074C5E}" presName="node" presStyleLbl="node1" presStyleIdx="2" presStyleCnt="5">
        <dgm:presLayoutVars>
          <dgm:bulletEnabled val="1"/>
        </dgm:presLayoutVars>
      </dgm:prSet>
      <dgm:spPr/>
    </dgm:pt>
    <dgm:pt modelId="{82DAE947-328D-48AE-B3CB-EC05E98F914D}" type="pres">
      <dgm:prSet presAssocID="{CC22F0D6-C2F3-4E8E-9C8D-45F5720B9CB4}" presName="sibTrans" presStyleLbl="sibTrans2D1" presStyleIdx="2" presStyleCnt="4"/>
      <dgm:spPr/>
    </dgm:pt>
    <dgm:pt modelId="{4276BE87-97B9-4955-8736-00EF2EB750FE}" type="pres">
      <dgm:prSet presAssocID="{CC22F0D6-C2F3-4E8E-9C8D-45F5720B9CB4}" presName="connectorText" presStyleLbl="sibTrans2D1" presStyleIdx="2" presStyleCnt="4"/>
      <dgm:spPr/>
    </dgm:pt>
    <dgm:pt modelId="{E967FD55-9A0C-4A93-995A-7711EE031D5B}" type="pres">
      <dgm:prSet presAssocID="{5E76CAA1-9B91-4B80-94EF-5B5F176F65B2}" presName="node" presStyleLbl="node1" presStyleIdx="3" presStyleCnt="5">
        <dgm:presLayoutVars>
          <dgm:bulletEnabled val="1"/>
        </dgm:presLayoutVars>
      </dgm:prSet>
      <dgm:spPr/>
    </dgm:pt>
    <dgm:pt modelId="{D6525060-0DEF-44DD-8DE8-A98BCB157C28}" type="pres">
      <dgm:prSet presAssocID="{7016D305-DE4E-4B56-AEBE-CBC38A322E19}" presName="sibTrans" presStyleLbl="sibTrans2D1" presStyleIdx="3" presStyleCnt="4"/>
      <dgm:spPr/>
    </dgm:pt>
    <dgm:pt modelId="{993D47B0-8B7B-407B-A443-83C636418F09}" type="pres">
      <dgm:prSet presAssocID="{7016D305-DE4E-4B56-AEBE-CBC38A322E19}" presName="connectorText" presStyleLbl="sibTrans2D1" presStyleIdx="3" presStyleCnt="4"/>
      <dgm:spPr/>
    </dgm:pt>
    <dgm:pt modelId="{0A6AEFE5-12D2-4E26-845A-12E0081F0B7D}" type="pres">
      <dgm:prSet presAssocID="{F8A2AB5E-C653-4BEE-93F1-5831AE964871}" presName="node" presStyleLbl="node1" presStyleIdx="4" presStyleCnt="5">
        <dgm:presLayoutVars>
          <dgm:bulletEnabled val="1"/>
        </dgm:presLayoutVars>
      </dgm:prSet>
      <dgm:spPr/>
    </dgm:pt>
  </dgm:ptLst>
  <dgm:cxnLst>
    <dgm:cxn modelId="{6422E707-6540-496D-A71B-CE66C9C9393B}" type="presOf" srcId="{F8A2AB5E-C653-4BEE-93F1-5831AE964871}" destId="{0A6AEFE5-12D2-4E26-845A-12E0081F0B7D}" srcOrd="0" destOrd="0" presId="urn:microsoft.com/office/officeart/2005/8/layout/process2"/>
    <dgm:cxn modelId="{58EB3F1C-995D-41E6-98DA-F5A7ED2D7FF6}" type="presOf" srcId="{08716774-2501-46C4-AABE-AAFA0D074C5E}" destId="{1C1FEB48-3D15-4FEF-B2FF-46619B794ED1}" srcOrd="0" destOrd="0" presId="urn:microsoft.com/office/officeart/2005/8/layout/process2"/>
    <dgm:cxn modelId="{4D26E729-3C2D-4F10-BAA2-10C677774E18}" type="presOf" srcId="{7016D305-DE4E-4B56-AEBE-CBC38A322E19}" destId="{D6525060-0DEF-44DD-8DE8-A98BCB157C28}" srcOrd="0" destOrd="0" presId="urn:microsoft.com/office/officeart/2005/8/layout/process2"/>
    <dgm:cxn modelId="{A11B3F31-1487-4C16-B0BE-CFD7159ED786}" srcId="{E49819E4-E920-4258-B28B-1D21C3D836BA}" destId="{F8A2AB5E-C653-4BEE-93F1-5831AE964871}" srcOrd="4" destOrd="0" parTransId="{9764780A-D6CC-44DF-9425-1ADCD9BD59DF}" sibTransId="{AD8B14C9-5AD7-4026-AFCA-9DDC3CC6216D}"/>
    <dgm:cxn modelId="{7F65A53E-8705-4B26-8A6C-5B6471414721}" srcId="{E49819E4-E920-4258-B28B-1D21C3D836BA}" destId="{AD961455-2919-4396-8287-E1DC3A49B1AF}" srcOrd="1" destOrd="0" parTransId="{1E1936D0-5B57-4E5C-98F5-715FA7044FEB}" sibTransId="{70590479-5DAE-4A2A-8336-2FAD34D9D727}"/>
    <dgm:cxn modelId="{E636C940-1951-4540-8C3B-37CA5EB93861}" type="presOf" srcId="{CC22F0D6-C2F3-4E8E-9C8D-45F5720B9CB4}" destId="{4276BE87-97B9-4955-8736-00EF2EB750FE}" srcOrd="1" destOrd="0" presId="urn:microsoft.com/office/officeart/2005/8/layout/process2"/>
    <dgm:cxn modelId="{F6332B60-DCD2-42C7-8B6B-A2A29709276D}" type="presOf" srcId="{AD961455-2919-4396-8287-E1DC3A49B1AF}" destId="{B946E7CF-FD90-434E-88B4-5FB12C2C46C7}" srcOrd="0" destOrd="0" presId="urn:microsoft.com/office/officeart/2005/8/layout/process2"/>
    <dgm:cxn modelId="{C67AED60-3E90-497E-9004-CBC1B851D901}" type="presOf" srcId="{70590479-5DAE-4A2A-8336-2FAD34D9D727}" destId="{E8ABD67A-129E-4221-9DA3-93B93D80ABBC}" srcOrd="0" destOrd="0" presId="urn:microsoft.com/office/officeart/2005/8/layout/process2"/>
    <dgm:cxn modelId="{F9761942-762D-478C-B3DF-3B98326705AA}" type="presOf" srcId="{CC22F0D6-C2F3-4E8E-9C8D-45F5720B9CB4}" destId="{82DAE947-328D-48AE-B3CB-EC05E98F914D}" srcOrd="0" destOrd="0" presId="urn:microsoft.com/office/officeart/2005/8/layout/process2"/>
    <dgm:cxn modelId="{E2B00E4A-CBCC-4C2E-9065-4C3C1BFB60E7}" type="presOf" srcId="{4909246B-7C26-4FDD-AAC9-556E974994DA}" destId="{3F7DBF18-B082-43C4-95C1-F40FD2CEFE67}" srcOrd="1" destOrd="0" presId="urn:microsoft.com/office/officeart/2005/8/layout/process2"/>
    <dgm:cxn modelId="{2F6E1770-47CD-47F3-A260-8927F8733C21}" type="presOf" srcId="{E49819E4-E920-4258-B28B-1D21C3D836BA}" destId="{1B8C401C-A7D2-4D86-80D3-BF3EEC98EBEE}" srcOrd="0" destOrd="0" presId="urn:microsoft.com/office/officeart/2005/8/layout/process2"/>
    <dgm:cxn modelId="{89B41356-5BAE-4B4B-8B2E-748F90D80B83}" type="presOf" srcId="{70590479-5DAE-4A2A-8336-2FAD34D9D727}" destId="{7E230332-7644-464E-B696-D9E73AD29477}" srcOrd="1" destOrd="0" presId="urn:microsoft.com/office/officeart/2005/8/layout/process2"/>
    <dgm:cxn modelId="{FA0D0C80-FD24-427D-B175-DA97B59243D2}" type="presOf" srcId="{4909246B-7C26-4FDD-AAC9-556E974994DA}" destId="{ED0CD120-47CE-4695-925F-46BD2C1B0455}" srcOrd="0" destOrd="0" presId="urn:microsoft.com/office/officeart/2005/8/layout/process2"/>
    <dgm:cxn modelId="{F4C17286-4741-42C3-ABF5-A81AEA5D1AEA}" type="presOf" srcId="{CAA305E0-BBBC-494E-84D8-AC9DCDE1D28F}" destId="{AFF855C6-BD59-46B6-96CA-66E97C19AD04}" srcOrd="0" destOrd="0" presId="urn:microsoft.com/office/officeart/2005/8/layout/process2"/>
    <dgm:cxn modelId="{4F3D898D-6FF4-4755-BF1D-9CAEAAFAAA16}" srcId="{E49819E4-E920-4258-B28B-1D21C3D836BA}" destId="{CAA305E0-BBBC-494E-84D8-AC9DCDE1D28F}" srcOrd="0" destOrd="0" parTransId="{202604DF-9272-4847-BD29-4801C34F88A0}" sibTransId="{4909246B-7C26-4FDD-AAC9-556E974994DA}"/>
    <dgm:cxn modelId="{958BA4AC-37DE-4FED-B177-8D0720B2B4CC}" type="presOf" srcId="{7016D305-DE4E-4B56-AEBE-CBC38A322E19}" destId="{993D47B0-8B7B-407B-A443-83C636418F09}" srcOrd="1" destOrd="0" presId="urn:microsoft.com/office/officeart/2005/8/layout/process2"/>
    <dgm:cxn modelId="{589AD2BB-8DC3-4296-8C28-90A951E0545D}" srcId="{E49819E4-E920-4258-B28B-1D21C3D836BA}" destId="{08716774-2501-46C4-AABE-AAFA0D074C5E}" srcOrd="2" destOrd="0" parTransId="{B72CFE07-DA7B-4B21-82CA-7B0B2E9A6976}" sibTransId="{CC22F0D6-C2F3-4E8E-9C8D-45F5720B9CB4}"/>
    <dgm:cxn modelId="{B57852CA-3941-4EC1-A5AF-76E243040116}" type="presOf" srcId="{5E76CAA1-9B91-4B80-94EF-5B5F176F65B2}" destId="{E967FD55-9A0C-4A93-995A-7711EE031D5B}" srcOrd="0" destOrd="0" presId="urn:microsoft.com/office/officeart/2005/8/layout/process2"/>
    <dgm:cxn modelId="{221A8FE8-2EE2-4CBD-9C10-3F9280902C42}" srcId="{E49819E4-E920-4258-B28B-1D21C3D836BA}" destId="{5E76CAA1-9B91-4B80-94EF-5B5F176F65B2}" srcOrd="3" destOrd="0" parTransId="{9FB523BC-C50E-4E0D-9705-414A64AD1592}" sibTransId="{7016D305-DE4E-4B56-AEBE-CBC38A322E19}"/>
    <dgm:cxn modelId="{E72FC191-A292-479B-87AC-D3C6CDDF2D51}" type="presParOf" srcId="{1B8C401C-A7D2-4D86-80D3-BF3EEC98EBEE}" destId="{AFF855C6-BD59-46B6-96CA-66E97C19AD04}" srcOrd="0" destOrd="0" presId="urn:microsoft.com/office/officeart/2005/8/layout/process2"/>
    <dgm:cxn modelId="{C4512A74-0A1D-4FB4-A641-8872EFE13905}" type="presParOf" srcId="{1B8C401C-A7D2-4D86-80D3-BF3EEC98EBEE}" destId="{ED0CD120-47CE-4695-925F-46BD2C1B0455}" srcOrd="1" destOrd="0" presId="urn:microsoft.com/office/officeart/2005/8/layout/process2"/>
    <dgm:cxn modelId="{7C331CB7-5C50-4938-8A42-B4C7AAA446A3}" type="presParOf" srcId="{ED0CD120-47CE-4695-925F-46BD2C1B0455}" destId="{3F7DBF18-B082-43C4-95C1-F40FD2CEFE67}" srcOrd="0" destOrd="0" presId="urn:microsoft.com/office/officeart/2005/8/layout/process2"/>
    <dgm:cxn modelId="{DF258430-43F4-46DC-845B-79E06712ABAB}" type="presParOf" srcId="{1B8C401C-A7D2-4D86-80D3-BF3EEC98EBEE}" destId="{B946E7CF-FD90-434E-88B4-5FB12C2C46C7}" srcOrd="2" destOrd="0" presId="urn:microsoft.com/office/officeart/2005/8/layout/process2"/>
    <dgm:cxn modelId="{F472C9E5-5B3F-4BB4-AC43-18B8BDE6D7BF}" type="presParOf" srcId="{1B8C401C-A7D2-4D86-80D3-BF3EEC98EBEE}" destId="{E8ABD67A-129E-4221-9DA3-93B93D80ABBC}" srcOrd="3" destOrd="0" presId="urn:microsoft.com/office/officeart/2005/8/layout/process2"/>
    <dgm:cxn modelId="{934FF69F-2E2D-42B9-B944-31D4B2BAF628}" type="presParOf" srcId="{E8ABD67A-129E-4221-9DA3-93B93D80ABBC}" destId="{7E230332-7644-464E-B696-D9E73AD29477}" srcOrd="0" destOrd="0" presId="urn:microsoft.com/office/officeart/2005/8/layout/process2"/>
    <dgm:cxn modelId="{6033044C-9315-4DDC-91DD-143EDFEB9BFB}" type="presParOf" srcId="{1B8C401C-A7D2-4D86-80D3-BF3EEC98EBEE}" destId="{1C1FEB48-3D15-4FEF-B2FF-46619B794ED1}" srcOrd="4" destOrd="0" presId="urn:microsoft.com/office/officeart/2005/8/layout/process2"/>
    <dgm:cxn modelId="{E7DADD44-18EA-40DE-8AE7-EF75DD42642F}" type="presParOf" srcId="{1B8C401C-A7D2-4D86-80D3-BF3EEC98EBEE}" destId="{82DAE947-328D-48AE-B3CB-EC05E98F914D}" srcOrd="5" destOrd="0" presId="urn:microsoft.com/office/officeart/2005/8/layout/process2"/>
    <dgm:cxn modelId="{FC22C959-F3AE-4EA0-B88A-CC19CBB4F80D}" type="presParOf" srcId="{82DAE947-328D-48AE-B3CB-EC05E98F914D}" destId="{4276BE87-97B9-4955-8736-00EF2EB750FE}" srcOrd="0" destOrd="0" presId="urn:microsoft.com/office/officeart/2005/8/layout/process2"/>
    <dgm:cxn modelId="{938CB335-36F3-421F-AF9E-1627239DEC6F}" type="presParOf" srcId="{1B8C401C-A7D2-4D86-80D3-BF3EEC98EBEE}" destId="{E967FD55-9A0C-4A93-995A-7711EE031D5B}" srcOrd="6" destOrd="0" presId="urn:microsoft.com/office/officeart/2005/8/layout/process2"/>
    <dgm:cxn modelId="{AE3179F0-1FB6-433C-85D7-BCAB11FE8F61}" type="presParOf" srcId="{1B8C401C-A7D2-4D86-80D3-BF3EEC98EBEE}" destId="{D6525060-0DEF-44DD-8DE8-A98BCB157C28}" srcOrd="7" destOrd="0" presId="urn:microsoft.com/office/officeart/2005/8/layout/process2"/>
    <dgm:cxn modelId="{503CDC1A-F1FC-49BD-B73C-61FF9350E1F1}" type="presParOf" srcId="{D6525060-0DEF-44DD-8DE8-A98BCB157C28}" destId="{993D47B0-8B7B-407B-A443-83C636418F09}" srcOrd="0" destOrd="0" presId="urn:microsoft.com/office/officeart/2005/8/layout/process2"/>
    <dgm:cxn modelId="{E566082B-EDA3-4639-B311-5FDA2C1233E7}" type="presParOf" srcId="{1B8C401C-A7D2-4D86-80D3-BF3EEC98EBEE}" destId="{0A6AEFE5-12D2-4E26-845A-12E0081F0B7D}"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49819E4-E920-4258-B28B-1D21C3D836BA}"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GB"/>
        </a:p>
      </dgm:t>
    </dgm:pt>
    <dgm:pt modelId="{CAA305E0-BBBC-494E-84D8-AC9DCDE1D28F}">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Identification</a:t>
          </a:r>
        </a:p>
      </dgm:t>
    </dgm:pt>
    <dgm:pt modelId="{202604DF-9272-4847-BD29-4801C34F88A0}" type="parTrans" cxnId="{4F3D898D-6FF4-4755-BF1D-9CAEAAFAAA16}">
      <dgm:prSet/>
      <dgm:spPr/>
      <dgm:t>
        <a:bodyPr/>
        <a:lstStyle/>
        <a:p>
          <a:endParaRPr lang="en-GB"/>
        </a:p>
      </dgm:t>
    </dgm:pt>
    <dgm:pt modelId="{4909246B-7C26-4FDD-AAC9-556E974994DA}" type="sibTrans" cxnId="{4F3D898D-6FF4-4755-BF1D-9CAEAAFAAA16}">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AD961455-2919-4396-8287-E1DC3A49B1AF}">
      <dgm:prSet phldrT="[Text]" phldr="0"/>
      <dgm:spPr>
        <a:solidFill>
          <a:schemeClr val="accent1"/>
        </a:solidFill>
        <a:ln>
          <a:solidFill>
            <a:schemeClr val="tx1"/>
          </a:solidFill>
        </a:ln>
      </dgm:spPr>
      <dgm:t>
        <a:bodyPr/>
        <a:lstStyle/>
        <a:p>
          <a:r>
            <a:rPr lang="en-GB" noProof="0" dirty="0">
              <a:solidFill>
                <a:schemeClr val="tx1"/>
              </a:solidFill>
            </a:rPr>
            <a:t>Screening</a:t>
          </a:r>
        </a:p>
      </dgm:t>
    </dgm:pt>
    <dgm:pt modelId="{1E1936D0-5B57-4E5C-98F5-715FA7044FEB}" type="parTrans" cxnId="{7F65A53E-8705-4B26-8A6C-5B6471414721}">
      <dgm:prSet/>
      <dgm:spPr/>
      <dgm:t>
        <a:bodyPr/>
        <a:lstStyle/>
        <a:p>
          <a:endParaRPr lang="en-GB"/>
        </a:p>
      </dgm:t>
    </dgm:pt>
    <dgm:pt modelId="{70590479-5DAE-4A2A-8336-2FAD34D9D727}" type="sibTrans" cxnId="{7F65A53E-8705-4B26-8A6C-5B6471414721}">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08716774-2501-46C4-AABE-AAFA0D074C5E}">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Eligibility</a:t>
          </a:r>
        </a:p>
      </dgm:t>
    </dgm:pt>
    <dgm:pt modelId="{B72CFE07-DA7B-4B21-82CA-7B0B2E9A6976}" type="parTrans" cxnId="{589AD2BB-8DC3-4296-8C28-90A951E0545D}">
      <dgm:prSet/>
      <dgm:spPr/>
      <dgm:t>
        <a:bodyPr/>
        <a:lstStyle/>
        <a:p>
          <a:endParaRPr lang="en-GB"/>
        </a:p>
      </dgm:t>
    </dgm:pt>
    <dgm:pt modelId="{CC22F0D6-C2F3-4E8E-9C8D-45F5720B9CB4}" type="sibTrans" cxnId="{589AD2BB-8DC3-4296-8C28-90A951E0545D}">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5E76CAA1-9B91-4B80-94EF-5B5F176F65B2}">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Inclusion</a:t>
          </a:r>
        </a:p>
      </dgm:t>
    </dgm:pt>
    <dgm:pt modelId="{9FB523BC-C50E-4E0D-9705-414A64AD1592}" type="parTrans" cxnId="{221A8FE8-2EE2-4CBD-9C10-3F9280902C42}">
      <dgm:prSet/>
      <dgm:spPr/>
      <dgm:t>
        <a:bodyPr/>
        <a:lstStyle/>
        <a:p>
          <a:endParaRPr lang="en-GB"/>
        </a:p>
      </dgm:t>
    </dgm:pt>
    <dgm:pt modelId="{7016D305-DE4E-4B56-AEBE-CBC38A322E19}" type="sibTrans" cxnId="{221A8FE8-2EE2-4CBD-9C10-3F9280902C42}">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F8A2AB5E-C653-4BEE-93F1-5831AE964871}">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Analysis</a:t>
          </a:r>
        </a:p>
      </dgm:t>
    </dgm:pt>
    <dgm:pt modelId="{9764780A-D6CC-44DF-9425-1ADCD9BD59DF}" type="parTrans" cxnId="{A11B3F31-1487-4C16-B0BE-CFD7159ED786}">
      <dgm:prSet/>
      <dgm:spPr/>
      <dgm:t>
        <a:bodyPr/>
        <a:lstStyle/>
        <a:p>
          <a:endParaRPr lang="en-GB"/>
        </a:p>
      </dgm:t>
    </dgm:pt>
    <dgm:pt modelId="{AD8B14C9-5AD7-4026-AFCA-9DDC3CC6216D}" type="sibTrans" cxnId="{A11B3F31-1487-4C16-B0BE-CFD7159ED786}">
      <dgm:prSet/>
      <dgm:spPr/>
      <dgm:t>
        <a:bodyPr/>
        <a:lstStyle/>
        <a:p>
          <a:endParaRPr lang="en-GB"/>
        </a:p>
      </dgm:t>
    </dgm:pt>
    <dgm:pt modelId="{1B8C401C-A7D2-4D86-80D3-BF3EEC98EBEE}" type="pres">
      <dgm:prSet presAssocID="{E49819E4-E920-4258-B28B-1D21C3D836BA}" presName="linearFlow" presStyleCnt="0">
        <dgm:presLayoutVars>
          <dgm:resizeHandles val="exact"/>
        </dgm:presLayoutVars>
      </dgm:prSet>
      <dgm:spPr/>
    </dgm:pt>
    <dgm:pt modelId="{AFF855C6-BD59-46B6-96CA-66E97C19AD04}" type="pres">
      <dgm:prSet presAssocID="{CAA305E0-BBBC-494E-84D8-AC9DCDE1D28F}" presName="node" presStyleLbl="node1" presStyleIdx="0" presStyleCnt="5">
        <dgm:presLayoutVars>
          <dgm:bulletEnabled val="1"/>
        </dgm:presLayoutVars>
      </dgm:prSet>
      <dgm:spPr/>
    </dgm:pt>
    <dgm:pt modelId="{ED0CD120-47CE-4695-925F-46BD2C1B0455}" type="pres">
      <dgm:prSet presAssocID="{4909246B-7C26-4FDD-AAC9-556E974994DA}" presName="sibTrans" presStyleLbl="sibTrans2D1" presStyleIdx="0" presStyleCnt="4"/>
      <dgm:spPr/>
    </dgm:pt>
    <dgm:pt modelId="{3F7DBF18-B082-43C4-95C1-F40FD2CEFE67}" type="pres">
      <dgm:prSet presAssocID="{4909246B-7C26-4FDD-AAC9-556E974994DA}" presName="connectorText" presStyleLbl="sibTrans2D1" presStyleIdx="0" presStyleCnt="4"/>
      <dgm:spPr/>
    </dgm:pt>
    <dgm:pt modelId="{B946E7CF-FD90-434E-88B4-5FB12C2C46C7}" type="pres">
      <dgm:prSet presAssocID="{AD961455-2919-4396-8287-E1DC3A49B1AF}" presName="node" presStyleLbl="node1" presStyleIdx="1" presStyleCnt="5">
        <dgm:presLayoutVars>
          <dgm:bulletEnabled val="1"/>
        </dgm:presLayoutVars>
      </dgm:prSet>
      <dgm:spPr/>
    </dgm:pt>
    <dgm:pt modelId="{E8ABD67A-129E-4221-9DA3-93B93D80ABBC}" type="pres">
      <dgm:prSet presAssocID="{70590479-5DAE-4A2A-8336-2FAD34D9D727}" presName="sibTrans" presStyleLbl="sibTrans2D1" presStyleIdx="1" presStyleCnt="4"/>
      <dgm:spPr/>
    </dgm:pt>
    <dgm:pt modelId="{7E230332-7644-464E-B696-D9E73AD29477}" type="pres">
      <dgm:prSet presAssocID="{70590479-5DAE-4A2A-8336-2FAD34D9D727}" presName="connectorText" presStyleLbl="sibTrans2D1" presStyleIdx="1" presStyleCnt="4"/>
      <dgm:spPr/>
    </dgm:pt>
    <dgm:pt modelId="{1C1FEB48-3D15-4FEF-B2FF-46619B794ED1}" type="pres">
      <dgm:prSet presAssocID="{08716774-2501-46C4-AABE-AAFA0D074C5E}" presName="node" presStyleLbl="node1" presStyleIdx="2" presStyleCnt="5">
        <dgm:presLayoutVars>
          <dgm:bulletEnabled val="1"/>
        </dgm:presLayoutVars>
      </dgm:prSet>
      <dgm:spPr/>
    </dgm:pt>
    <dgm:pt modelId="{82DAE947-328D-48AE-B3CB-EC05E98F914D}" type="pres">
      <dgm:prSet presAssocID="{CC22F0D6-C2F3-4E8E-9C8D-45F5720B9CB4}" presName="sibTrans" presStyleLbl="sibTrans2D1" presStyleIdx="2" presStyleCnt="4"/>
      <dgm:spPr/>
    </dgm:pt>
    <dgm:pt modelId="{4276BE87-97B9-4955-8736-00EF2EB750FE}" type="pres">
      <dgm:prSet presAssocID="{CC22F0D6-C2F3-4E8E-9C8D-45F5720B9CB4}" presName="connectorText" presStyleLbl="sibTrans2D1" presStyleIdx="2" presStyleCnt="4"/>
      <dgm:spPr/>
    </dgm:pt>
    <dgm:pt modelId="{E967FD55-9A0C-4A93-995A-7711EE031D5B}" type="pres">
      <dgm:prSet presAssocID="{5E76CAA1-9B91-4B80-94EF-5B5F176F65B2}" presName="node" presStyleLbl="node1" presStyleIdx="3" presStyleCnt="5">
        <dgm:presLayoutVars>
          <dgm:bulletEnabled val="1"/>
        </dgm:presLayoutVars>
      </dgm:prSet>
      <dgm:spPr/>
    </dgm:pt>
    <dgm:pt modelId="{D6525060-0DEF-44DD-8DE8-A98BCB157C28}" type="pres">
      <dgm:prSet presAssocID="{7016D305-DE4E-4B56-AEBE-CBC38A322E19}" presName="sibTrans" presStyleLbl="sibTrans2D1" presStyleIdx="3" presStyleCnt="4"/>
      <dgm:spPr/>
    </dgm:pt>
    <dgm:pt modelId="{993D47B0-8B7B-407B-A443-83C636418F09}" type="pres">
      <dgm:prSet presAssocID="{7016D305-DE4E-4B56-AEBE-CBC38A322E19}" presName="connectorText" presStyleLbl="sibTrans2D1" presStyleIdx="3" presStyleCnt="4"/>
      <dgm:spPr/>
    </dgm:pt>
    <dgm:pt modelId="{0A6AEFE5-12D2-4E26-845A-12E0081F0B7D}" type="pres">
      <dgm:prSet presAssocID="{F8A2AB5E-C653-4BEE-93F1-5831AE964871}" presName="node" presStyleLbl="node1" presStyleIdx="4" presStyleCnt="5">
        <dgm:presLayoutVars>
          <dgm:bulletEnabled val="1"/>
        </dgm:presLayoutVars>
      </dgm:prSet>
      <dgm:spPr/>
    </dgm:pt>
  </dgm:ptLst>
  <dgm:cxnLst>
    <dgm:cxn modelId="{6422E707-6540-496D-A71B-CE66C9C9393B}" type="presOf" srcId="{F8A2AB5E-C653-4BEE-93F1-5831AE964871}" destId="{0A6AEFE5-12D2-4E26-845A-12E0081F0B7D}" srcOrd="0" destOrd="0" presId="urn:microsoft.com/office/officeart/2005/8/layout/process2"/>
    <dgm:cxn modelId="{58EB3F1C-995D-41E6-98DA-F5A7ED2D7FF6}" type="presOf" srcId="{08716774-2501-46C4-AABE-AAFA0D074C5E}" destId="{1C1FEB48-3D15-4FEF-B2FF-46619B794ED1}" srcOrd="0" destOrd="0" presId="urn:microsoft.com/office/officeart/2005/8/layout/process2"/>
    <dgm:cxn modelId="{4D26E729-3C2D-4F10-BAA2-10C677774E18}" type="presOf" srcId="{7016D305-DE4E-4B56-AEBE-CBC38A322E19}" destId="{D6525060-0DEF-44DD-8DE8-A98BCB157C28}" srcOrd="0" destOrd="0" presId="urn:microsoft.com/office/officeart/2005/8/layout/process2"/>
    <dgm:cxn modelId="{A11B3F31-1487-4C16-B0BE-CFD7159ED786}" srcId="{E49819E4-E920-4258-B28B-1D21C3D836BA}" destId="{F8A2AB5E-C653-4BEE-93F1-5831AE964871}" srcOrd="4" destOrd="0" parTransId="{9764780A-D6CC-44DF-9425-1ADCD9BD59DF}" sibTransId="{AD8B14C9-5AD7-4026-AFCA-9DDC3CC6216D}"/>
    <dgm:cxn modelId="{7F65A53E-8705-4B26-8A6C-5B6471414721}" srcId="{E49819E4-E920-4258-B28B-1D21C3D836BA}" destId="{AD961455-2919-4396-8287-E1DC3A49B1AF}" srcOrd="1" destOrd="0" parTransId="{1E1936D0-5B57-4E5C-98F5-715FA7044FEB}" sibTransId="{70590479-5DAE-4A2A-8336-2FAD34D9D727}"/>
    <dgm:cxn modelId="{E636C940-1951-4540-8C3B-37CA5EB93861}" type="presOf" srcId="{CC22F0D6-C2F3-4E8E-9C8D-45F5720B9CB4}" destId="{4276BE87-97B9-4955-8736-00EF2EB750FE}" srcOrd="1" destOrd="0" presId="urn:microsoft.com/office/officeart/2005/8/layout/process2"/>
    <dgm:cxn modelId="{F6332B60-DCD2-42C7-8B6B-A2A29709276D}" type="presOf" srcId="{AD961455-2919-4396-8287-E1DC3A49B1AF}" destId="{B946E7CF-FD90-434E-88B4-5FB12C2C46C7}" srcOrd="0" destOrd="0" presId="urn:microsoft.com/office/officeart/2005/8/layout/process2"/>
    <dgm:cxn modelId="{C67AED60-3E90-497E-9004-CBC1B851D901}" type="presOf" srcId="{70590479-5DAE-4A2A-8336-2FAD34D9D727}" destId="{E8ABD67A-129E-4221-9DA3-93B93D80ABBC}" srcOrd="0" destOrd="0" presId="urn:microsoft.com/office/officeart/2005/8/layout/process2"/>
    <dgm:cxn modelId="{F9761942-762D-478C-B3DF-3B98326705AA}" type="presOf" srcId="{CC22F0D6-C2F3-4E8E-9C8D-45F5720B9CB4}" destId="{82DAE947-328D-48AE-B3CB-EC05E98F914D}" srcOrd="0" destOrd="0" presId="urn:microsoft.com/office/officeart/2005/8/layout/process2"/>
    <dgm:cxn modelId="{E2B00E4A-CBCC-4C2E-9065-4C3C1BFB60E7}" type="presOf" srcId="{4909246B-7C26-4FDD-AAC9-556E974994DA}" destId="{3F7DBF18-B082-43C4-95C1-F40FD2CEFE67}" srcOrd="1" destOrd="0" presId="urn:microsoft.com/office/officeart/2005/8/layout/process2"/>
    <dgm:cxn modelId="{2F6E1770-47CD-47F3-A260-8927F8733C21}" type="presOf" srcId="{E49819E4-E920-4258-B28B-1D21C3D836BA}" destId="{1B8C401C-A7D2-4D86-80D3-BF3EEC98EBEE}" srcOrd="0" destOrd="0" presId="urn:microsoft.com/office/officeart/2005/8/layout/process2"/>
    <dgm:cxn modelId="{89B41356-5BAE-4B4B-8B2E-748F90D80B83}" type="presOf" srcId="{70590479-5DAE-4A2A-8336-2FAD34D9D727}" destId="{7E230332-7644-464E-B696-D9E73AD29477}" srcOrd="1" destOrd="0" presId="urn:microsoft.com/office/officeart/2005/8/layout/process2"/>
    <dgm:cxn modelId="{FA0D0C80-FD24-427D-B175-DA97B59243D2}" type="presOf" srcId="{4909246B-7C26-4FDD-AAC9-556E974994DA}" destId="{ED0CD120-47CE-4695-925F-46BD2C1B0455}" srcOrd="0" destOrd="0" presId="urn:microsoft.com/office/officeart/2005/8/layout/process2"/>
    <dgm:cxn modelId="{F4C17286-4741-42C3-ABF5-A81AEA5D1AEA}" type="presOf" srcId="{CAA305E0-BBBC-494E-84D8-AC9DCDE1D28F}" destId="{AFF855C6-BD59-46B6-96CA-66E97C19AD04}" srcOrd="0" destOrd="0" presId="urn:microsoft.com/office/officeart/2005/8/layout/process2"/>
    <dgm:cxn modelId="{4F3D898D-6FF4-4755-BF1D-9CAEAAFAAA16}" srcId="{E49819E4-E920-4258-B28B-1D21C3D836BA}" destId="{CAA305E0-BBBC-494E-84D8-AC9DCDE1D28F}" srcOrd="0" destOrd="0" parTransId="{202604DF-9272-4847-BD29-4801C34F88A0}" sibTransId="{4909246B-7C26-4FDD-AAC9-556E974994DA}"/>
    <dgm:cxn modelId="{958BA4AC-37DE-4FED-B177-8D0720B2B4CC}" type="presOf" srcId="{7016D305-DE4E-4B56-AEBE-CBC38A322E19}" destId="{993D47B0-8B7B-407B-A443-83C636418F09}" srcOrd="1" destOrd="0" presId="urn:microsoft.com/office/officeart/2005/8/layout/process2"/>
    <dgm:cxn modelId="{589AD2BB-8DC3-4296-8C28-90A951E0545D}" srcId="{E49819E4-E920-4258-B28B-1D21C3D836BA}" destId="{08716774-2501-46C4-AABE-AAFA0D074C5E}" srcOrd="2" destOrd="0" parTransId="{B72CFE07-DA7B-4B21-82CA-7B0B2E9A6976}" sibTransId="{CC22F0D6-C2F3-4E8E-9C8D-45F5720B9CB4}"/>
    <dgm:cxn modelId="{B57852CA-3941-4EC1-A5AF-76E243040116}" type="presOf" srcId="{5E76CAA1-9B91-4B80-94EF-5B5F176F65B2}" destId="{E967FD55-9A0C-4A93-995A-7711EE031D5B}" srcOrd="0" destOrd="0" presId="urn:microsoft.com/office/officeart/2005/8/layout/process2"/>
    <dgm:cxn modelId="{221A8FE8-2EE2-4CBD-9C10-3F9280902C42}" srcId="{E49819E4-E920-4258-B28B-1D21C3D836BA}" destId="{5E76CAA1-9B91-4B80-94EF-5B5F176F65B2}" srcOrd="3" destOrd="0" parTransId="{9FB523BC-C50E-4E0D-9705-414A64AD1592}" sibTransId="{7016D305-DE4E-4B56-AEBE-CBC38A322E19}"/>
    <dgm:cxn modelId="{E72FC191-A292-479B-87AC-D3C6CDDF2D51}" type="presParOf" srcId="{1B8C401C-A7D2-4D86-80D3-BF3EEC98EBEE}" destId="{AFF855C6-BD59-46B6-96CA-66E97C19AD04}" srcOrd="0" destOrd="0" presId="urn:microsoft.com/office/officeart/2005/8/layout/process2"/>
    <dgm:cxn modelId="{C4512A74-0A1D-4FB4-A641-8872EFE13905}" type="presParOf" srcId="{1B8C401C-A7D2-4D86-80D3-BF3EEC98EBEE}" destId="{ED0CD120-47CE-4695-925F-46BD2C1B0455}" srcOrd="1" destOrd="0" presId="urn:microsoft.com/office/officeart/2005/8/layout/process2"/>
    <dgm:cxn modelId="{7C331CB7-5C50-4938-8A42-B4C7AAA446A3}" type="presParOf" srcId="{ED0CD120-47CE-4695-925F-46BD2C1B0455}" destId="{3F7DBF18-B082-43C4-95C1-F40FD2CEFE67}" srcOrd="0" destOrd="0" presId="urn:microsoft.com/office/officeart/2005/8/layout/process2"/>
    <dgm:cxn modelId="{DF258430-43F4-46DC-845B-79E06712ABAB}" type="presParOf" srcId="{1B8C401C-A7D2-4D86-80D3-BF3EEC98EBEE}" destId="{B946E7CF-FD90-434E-88B4-5FB12C2C46C7}" srcOrd="2" destOrd="0" presId="urn:microsoft.com/office/officeart/2005/8/layout/process2"/>
    <dgm:cxn modelId="{F472C9E5-5B3F-4BB4-AC43-18B8BDE6D7BF}" type="presParOf" srcId="{1B8C401C-A7D2-4D86-80D3-BF3EEC98EBEE}" destId="{E8ABD67A-129E-4221-9DA3-93B93D80ABBC}" srcOrd="3" destOrd="0" presId="urn:microsoft.com/office/officeart/2005/8/layout/process2"/>
    <dgm:cxn modelId="{934FF69F-2E2D-42B9-B944-31D4B2BAF628}" type="presParOf" srcId="{E8ABD67A-129E-4221-9DA3-93B93D80ABBC}" destId="{7E230332-7644-464E-B696-D9E73AD29477}" srcOrd="0" destOrd="0" presId="urn:microsoft.com/office/officeart/2005/8/layout/process2"/>
    <dgm:cxn modelId="{6033044C-9315-4DDC-91DD-143EDFEB9BFB}" type="presParOf" srcId="{1B8C401C-A7D2-4D86-80D3-BF3EEC98EBEE}" destId="{1C1FEB48-3D15-4FEF-B2FF-46619B794ED1}" srcOrd="4" destOrd="0" presId="urn:microsoft.com/office/officeart/2005/8/layout/process2"/>
    <dgm:cxn modelId="{E7DADD44-18EA-40DE-8AE7-EF75DD42642F}" type="presParOf" srcId="{1B8C401C-A7D2-4D86-80D3-BF3EEC98EBEE}" destId="{82DAE947-328D-48AE-B3CB-EC05E98F914D}" srcOrd="5" destOrd="0" presId="urn:microsoft.com/office/officeart/2005/8/layout/process2"/>
    <dgm:cxn modelId="{FC22C959-F3AE-4EA0-B88A-CC19CBB4F80D}" type="presParOf" srcId="{82DAE947-328D-48AE-B3CB-EC05E98F914D}" destId="{4276BE87-97B9-4955-8736-00EF2EB750FE}" srcOrd="0" destOrd="0" presId="urn:microsoft.com/office/officeart/2005/8/layout/process2"/>
    <dgm:cxn modelId="{938CB335-36F3-421F-AF9E-1627239DEC6F}" type="presParOf" srcId="{1B8C401C-A7D2-4D86-80D3-BF3EEC98EBEE}" destId="{E967FD55-9A0C-4A93-995A-7711EE031D5B}" srcOrd="6" destOrd="0" presId="urn:microsoft.com/office/officeart/2005/8/layout/process2"/>
    <dgm:cxn modelId="{AE3179F0-1FB6-433C-85D7-BCAB11FE8F61}" type="presParOf" srcId="{1B8C401C-A7D2-4D86-80D3-BF3EEC98EBEE}" destId="{D6525060-0DEF-44DD-8DE8-A98BCB157C28}" srcOrd="7" destOrd="0" presId="urn:microsoft.com/office/officeart/2005/8/layout/process2"/>
    <dgm:cxn modelId="{503CDC1A-F1FC-49BD-B73C-61FF9350E1F1}" type="presParOf" srcId="{D6525060-0DEF-44DD-8DE8-A98BCB157C28}" destId="{993D47B0-8B7B-407B-A443-83C636418F09}" srcOrd="0" destOrd="0" presId="urn:microsoft.com/office/officeart/2005/8/layout/process2"/>
    <dgm:cxn modelId="{E566082B-EDA3-4639-B311-5FDA2C1233E7}" type="presParOf" srcId="{1B8C401C-A7D2-4D86-80D3-BF3EEC98EBEE}" destId="{0A6AEFE5-12D2-4E26-845A-12E0081F0B7D}"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49819E4-E920-4258-B28B-1D21C3D836BA}"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GB"/>
        </a:p>
      </dgm:t>
    </dgm:pt>
    <dgm:pt modelId="{CAA305E0-BBBC-494E-84D8-AC9DCDE1D28F}">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Identification</a:t>
          </a:r>
        </a:p>
      </dgm:t>
    </dgm:pt>
    <dgm:pt modelId="{202604DF-9272-4847-BD29-4801C34F88A0}" type="parTrans" cxnId="{4F3D898D-6FF4-4755-BF1D-9CAEAAFAAA16}">
      <dgm:prSet/>
      <dgm:spPr/>
      <dgm:t>
        <a:bodyPr/>
        <a:lstStyle/>
        <a:p>
          <a:endParaRPr lang="en-GB"/>
        </a:p>
      </dgm:t>
    </dgm:pt>
    <dgm:pt modelId="{4909246B-7C26-4FDD-AAC9-556E974994DA}" type="sibTrans" cxnId="{4F3D898D-6FF4-4755-BF1D-9CAEAAFAAA16}">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AD961455-2919-4396-8287-E1DC3A49B1AF}">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Screening</a:t>
          </a:r>
        </a:p>
      </dgm:t>
    </dgm:pt>
    <dgm:pt modelId="{1E1936D0-5B57-4E5C-98F5-715FA7044FEB}" type="parTrans" cxnId="{7F65A53E-8705-4B26-8A6C-5B6471414721}">
      <dgm:prSet/>
      <dgm:spPr/>
      <dgm:t>
        <a:bodyPr/>
        <a:lstStyle/>
        <a:p>
          <a:endParaRPr lang="en-GB"/>
        </a:p>
      </dgm:t>
    </dgm:pt>
    <dgm:pt modelId="{70590479-5DAE-4A2A-8336-2FAD34D9D727}" type="sibTrans" cxnId="{7F65A53E-8705-4B26-8A6C-5B6471414721}">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08716774-2501-46C4-AABE-AAFA0D074C5E}">
      <dgm:prSet phldrT="[Text]" phldr="0"/>
      <dgm:spPr>
        <a:solidFill>
          <a:schemeClr val="accent1"/>
        </a:solidFill>
        <a:ln>
          <a:solidFill>
            <a:schemeClr val="tx1"/>
          </a:solidFill>
        </a:ln>
      </dgm:spPr>
      <dgm:t>
        <a:bodyPr/>
        <a:lstStyle/>
        <a:p>
          <a:r>
            <a:rPr lang="en-GB" noProof="0" dirty="0">
              <a:solidFill>
                <a:schemeClr val="tx1"/>
              </a:solidFill>
            </a:rPr>
            <a:t>Eligibility</a:t>
          </a:r>
        </a:p>
      </dgm:t>
    </dgm:pt>
    <dgm:pt modelId="{B72CFE07-DA7B-4B21-82CA-7B0B2E9A6976}" type="parTrans" cxnId="{589AD2BB-8DC3-4296-8C28-90A951E0545D}">
      <dgm:prSet/>
      <dgm:spPr/>
      <dgm:t>
        <a:bodyPr/>
        <a:lstStyle/>
        <a:p>
          <a:endParaRPr lang="en-GB"/>
        </a:p>
      </dgm:t>
    </dgm:pt>
    <dgm:pt modelId="{CC22F0D6-C2F3-4E8E-9C8D-45F5720B9CB4}" type="sibTrans" cxnId="{589AD2BB-8DC3-4296-8C28-90A951E0545D}">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5E76CAA1-9B91-4B80-94EF-5B5F176F65B2}">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Inclusion</a:t>
          </a:r>
        </a:p>
      </dgm:t>
    </dgm:pt>
    <dgm:pt modelId="{9FB523BC-C50E-4E0D-9705-414A64AD1592}" type="parTrans" cxnId="{221A8FE8-2EE2-4CBD-9C10-3F9280902C42}">
      <dgm:prSet/>
      <dgm:spPr/>
      <dgm:t>
        <a:bodyPr/>
        <a:lstStyle/>
        <a:p>
          <a:endParaRPr lang="en-GB"/>
        </a:p>
      </dgm:t>
    </dgm:pt>
    <dgm:pt modelId="{7016D305-DE4E-4B56-AEBE-CBC38A322E19}" type="sibTrans" cxnId="{221A8FE8-2EE2-4CBD-9C10-3F9280902C42}">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F8A2AB5E-C653-4BEE-93F1-5831AE964871}">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Analysis</a:t>
          </a:r>
        </a:p>
      </dgm:t>
    </dgm:pt>
    <dgm:pt modelId="{9764780A-D6CC-44DF-9425-1ADCD9BD59DF}" type="parTrans" cxnId="{A11B3F31-1487-4C16-B0BE-CFD7159ED786}">
      <dgm:prSet/>
      <dgm:spPr/>
      <dgm:t>
        <a:bodyPr/>
        <a:lstStyle/>
        <a:p>
          <a:endParaRPr lang="en-GB"/>
        </a:p>
      </dgm:t>
    </dgm:pt>
    <dgm:pt modelId="{AD8B14C9-5AD7-4026-AFCA-9DDC3CC6216D}" type="sibTrans" cxnId="{A11B3F31-1487-4C16-B0BE-CFD7159ED786}">
      <dgm:prSet/>
      <dgm:spPr/>
      <dgm:t>
        <a:bodyPr/>
        <a:lstStyle/>
        <a:p>
          <a:endParaRPr lang="en-GB"/>
        </a:p>
      </dgm:t>
    </dgm:pt>
    <dgm:pt modelId="{1B8C401C-A7D2-4D86-80D3-BF3EEC98EBEE}" type="pres">
      <dgm:prSet presAssocID="{E49819E4-E920-4258-B28B-1D21C3D836BA}" presName="linearFlow" presStyleCnt="0">
        <dgm:presLayoutVars>
          <dgm:resizeHandles val="exact"/>
        </dgm:presLayoutVars>
      </dgm:prSet>
      <dgm:spPr/>
    </dgm:pt>
    <dgm:pt modelId="{AFF855C6-BD59-46B6-96CA-66E97C19AD04}" type="pres">
      <dgm:prSet presAssocID="{CAA305E0-BBBC-494E-84D8-AC9DCDE1D28F}" presName="node" presStyleLbl="node1" presStyleIdx="0" presStyleCnt="5">
        <dgm:presLayoutVars>
          <dgm:bulletEnabled val="1"/>
        </dgm:presLayoutVars>
      </dgm:prSet>
      <dgm:spPr/>
    </dgm:pt>
    <dgm:pt modelId="{ED0CD120-47CE-4695-925F-46BD2C1B0455}" type="pres">
      <dgm:prSet presAssocID="{4909246B-7C26-4FDD-AAC9-556E974994DA}" presName="sibTrans" presStyleLbl="sibTrans2D1" presStyleIdx="0" presStyleCnt="4"/>
      <dgm:spPr/>
    </dgm:pt>
    <dgm:pt modelId="{3F7DBF18-B082-43C4-95C1-F40FD2CEFE67}" type="pres">
      <dgm:prSet presAssocID="{4909246B-7C26-4FDD-AAC9-556E974994DA}" presName="connectorText" presStyleLbl="sibTrans2D1" presStyleIdx="0" presStyleCnt="4"/>
      <dgm:spPr/>
    </dgm:pt>
    <dgm:pt modelId="{B946E7CF-FD90-434E-88B4-5FB12C2C46C7}" type="pres">
      <dgm:prSet presAssocID="{AD961455-2919-4396-8287-E1DC3A49B1AF}" presName="node" presStyleLbl="node1" presStyleIdx="1" presStyleCnt="5">
        <dgm:presLayoutVars>
          <dgm:bulletEnabled val="1"/>
        </dgm:presLayoutVars>
      </dgm:prSet>
      <dgm:spPr/>
    </dgm:pt>
    <dgm:pt modelId="{E8ABD67A-129E-4221-9DA3-93B93D80ABBC}" type="pres">
      <dgm:prSet presAssocID="{70590479-5DAE-4A2A-8336-2FAD34D9D727}" presName="sibTrans" presStyleLbl="sibTrans2D1" presStyleIdx="1" presStyleCnt="4"/>
      <dgm:spPr/>
    </dgm:pt>
    <dgm:pt modelId="{7E230332-7644-464E-B696-D9E73AD29477}" type="pres">
      <dgm:prSet presAssocID="{70590479-5DAE-4A2A-8336-2FAD34D9D727}" presName="connectorText" presStyleLbl="sibTrans2D1" presStyleIdx="1" presStyleCnt="4"/>
      <dgm:spPr/>
    </dgm:pt>
    <dgm:pt modelId="{1C1FEB48-3D15-4FEF-B2FF-46619B794ED1}" type="pres">
      <dgm:prSet presAssocID="{08716774-2501-46C4-AABE-AAFA0D074C5E}" presName="node" presStyleLbl="node1" presStyleIdx="2" presStyleCnt="5">
        <dgm:presLayoutVars>
          <dgm:bulletEnabled val="1"/>
        </dgm:presLayoutVars>
      </dgm:prSet>
      <dgm:spPr/>
    </dgm:pt>
    <dgm:pt modelId="{82DAE947-328D-48AE-B3CB-EC05E98F914D}" type="pres">
      <dgm:prSet presAssocID="{CC22F0D6-C2F3-4E8E-9C8D-45F5720B9CB4}" presName="sibTrans" presStyleLbl="sibTrans2D1" presStyleIdx="2" presStyleCnt="4"/>
      <dgm:spPr/>
    </dgm:pt>
    <dgm:pt modelId="{4276BE87-97B9-4955-8736-00EF2EB750FE}" type="pres">
      <dgm:prSet presAssocID="{CC22F0D6-C2F3-4E8E-9C8D-45F5720B9CB4}" presName="connectorText" presStyleLbl="sibTrans2D1" presStyleIdx="2" presStyleCnt="4"/>
      <dgm:spPr/>
    </dgm:pt>
    <dgm:pt modelId="{E967FD55-9A0C-4A93-995A-7711EE031D5B}" type="pres">
      <dgm:prSet presAssocID="{5E76CAA1-9B91-4B80-94EF-5B5F176F65B2}" presName="node" presStyleLbl="node1" presStyleIdx="3" presStyleCnt="5">
        <dgm:presLayoutVars>
          <dgm:bulletEnabled val="1"/>
        </dgm:presLayoutVars>
      </dgm:prSet>
      <dgm:spPr/>
    </dgm:pt>
    <dgm:pt modelId="{D6525060-0DEF-44DD-8DE8-A98BCB157C28}" type="pres">
      <dgm:prSet presAssocID="{7016D305-DE4E-4B56-AEBE-CBC38A322E19}" presName="sibTrans" presStyleLbl="sibTrans2D1" presStyleIdx="3" presStyleCnt="4"/>
      <dgm:spPr/>
    </dgm:pt>
    <dgm:pt modelId="{993D47B0-8B7B-407B-A443-83C636418F09}" type="pres">
      <dgm:prSet presAssocID="{7016D305-DE4E-4B56-AEBE-CBC38A322E19}" presName="connectorText" presStyleLbl="sibTrans2D1" presStyleIdx="3" presStyleCnt="4"/>
      <dgm:spPr/>
    </dgm:pt>
    <dgm:pt modelId="{0A6AEFE5-12D2-4E26-845A-12E0081F0B7D}" type="pres">
      <dgm:prSet presAssocID="{F8A2AB5E-C653-4BEE-93F1-5831AE964871}" presName="node" presStyleLbl="node1" presStyleIdx="4" presStyleCnt="5">
        <dgm:presLayoutVars>
          <dgm:bulletEnabled val="1"/>
        </dgm:presLayoutVars>
      </dgm:prSet>
      <dgm:spPr/>
    </dgm:pt>
  </dgm:ptLst>
  <dgm:cxnLst>
    <dgm:cxn modelId="{6422E707-6540-496D-A71B-CE66C9C9393B}" type="presOf" srcId="{F8A2AB5E-C653-4BEE-93F1-5831AE964871}" destId="{0A6AEFE5-12D2-4E26-845A-12E0081F0B7D}" srcOrd="0" destOrd="0" presId="urn:microsoft.com/office/officeart/2005/8/layout/process2"/>
    <dgm:cxn modelId="{58EB3F1C-995D-41E6-98DA-F5A7ED2D7FF6}" type="presOf" srcId="{08716774-2501-46C4-AABE-AAFA0D074C5E}" destId="{1C1FEB48-3D15-4FEF-B2FF-46619B794ED1}" srcOrd="0" destOrd="0" presId="urn:microsoft.com/office/officeart/2005/8/layout/process2"/>
    <dgm:cxn modelId="{4D26E729-3C2D-4F10-BAA2-10C677774E18}" type="presOf" srcId="{7016D305-DE4E-4B56-AEBE-CBC38A322E19}" destId="{D6525060-0DEF-44DD-8DE8-A98BCB157C28}" srcOrd="0" destOrd="0" presId="urn:microsoft.com/office/officeart/2005/8/layout/process2"/>
    <dgm:cxn modelId="{A11B3F31-1487-4C16-B0BE-CFD7159ED786}" srcId="{E49819E4-E920-4258-B28B-1D21C3D836BA}" destId="{F8A2AB5E-C653-4BEE-93F1-5831AE964871}" srcOrd="4" destOrd="0" parTransId="{9764780A-D6CC-44DF-9425-1ADCD9BD59DF}" sibTransId="{AD8B14C9-5AD7-4026-AFCA-9DDC3CC6216D}"/>
    <dgm:cxn modelId="{7F65A53E-8705-4B26-8A6C-5B6471414721}" srcId="{E49819E4-E920-4258-B28B-1D21C3D836BA}" destId="{AD961455-2919-4396-8287-E1DC3A49B1AF}" srcOrd="1" destOrd="0" parTransId="{1E1936D0-5B57-4E5C-98F5-715FA7044FEB}" sibTransId="{70590479-5DAE-4A2A-8336-2FAD34D9D727}"/>
    <dgm:cxn modelId="{E636C940-1951-4540-8C3B-37CA5EB93861}" type="presOf" srcId="{CC22F0D6-C2F3-4E8E-9C8D-45F5720B9CB4}" destId="{4276BE87-97B9-4955-8736-00EF2EB750FE}" srcOrd="1" destOrd="0" presId="urn:microsoft.com/office/officeart/2005/8/layout/process2"/>
    <dgm:cxn modelId="{F6332B60-DCD2-42C7-8B6B-A2A29709276D}" type="presOf" srcId="{AD961455-2919-4396-8287-E1DC3A49B1AF}" destId="{B946E7CF-FD90-434E-88B4-5FB12C2C46C7}" srcOrd="0" destOrd="0" presId="urn:microsoft.com/office/officeart/2005/8/layout/process2"/>
    <dgm:cxn modelId="{C67AED60-3E90-497E-9004-CBC1B851D901}" type="presOf" srcId="{70590479-5DAE-4A2A-8336-2FAD34D9D727}" destId="{E8ABD67A-129E-4221-9DA3-93B93D80ABBC}" srcOrd="0" destOrd="0" presId="urn:microsoft.com/office/officeart/2005/8/layout/process2"/>
    <dgm:cxn modelId="{F9761942-762D-478C-B3DF-3B98326705AA}" type="presOf" srcId="{CC22F0D6-C2F3-4E8E-9C8D-45F5720B9CB4}" destId="{82DAE947-328D-48AE-B3CB-EC05E98F914D}" srcOrd="0" destOrd="0" presId="urn:microsoft.com/office/officeart/2005/8/layout/process2"/>
    <dgm:cxn modelId="{E2B00E4A-CBCC-4C2E-9065-4C3C1BFB60E7}" type="presOf" srcId="{4909246B-7C26-4FDD-AAC9-556E974994DA}" destId="{3F7DBF18-B082-43C4-95C1-F40FD2CEFE67}" srcOrd="1" destOrd="0" presId="urn:microsoft.com/office/officeart/2005/8/layout/process2"/>
    <dgm:cxn modelId="{2F6E1770-47CD-47F3-A260-8927F8733C21}" type="presOf" srcId="{E49819E4-E920-4258-B28B-1D21C3D836BA}" destId="{1B8C401C-A7D2-4D86-80D3-BF3EEC98EBEE}" srcOrd="0" destOrd="0" presId="urn:microsoft.com/office/officeart/2005/8/layout/process2"/>
    <dgm:cxn modelId="{89B41356-5BAE-4B4B-8B2E-748F90D80B83}" type="presOf" srcId="{70590479-5DAE-4A2A-8336-2FAD34D9D727}" destId="{7E230332-7644-464E-B696-D9E73AD29477}" srcOrd="1" destOrd="0" presId="urn:microsoft.com/office/officeart/2005/8/layout/process2"/>
    <dgm:cxn modelId="{FA0D0C80-FD24-427D-B175-DA97B59243D2}" type="presOf" srcId="{4909246B-7C26-4FDD-AAC9-556E974994DA}" destId="{ED0CD120-47CE-4695-925F-46BD2C1B0455}" srcOrd="0" destOrd="0" presId="urn:microsoft.com/office/officeart/2005/8/layout/process2"/>
    <dgm:cxn modelId="{F4C17286-4741-42C3-ABF5-A81AEA5D1AEA}" type="presOf" srcId="{CAA305E0-BBBC-494E-84D8-AC9DCDE1D28F}" destId="{AFF855C6-BD59-46B6-96CA-66E97C19AD04}" srcOrd="0" destOrd="0" presId="urn:microsoft.com/office/officeart/2005/8/layout/process2"/>
    <dgm:cxn modelId="{4F3D898D-6FF4-4755-BF1D-9CAEAAFAAA16}" srcId="{E49819E4-E920-4258-B28B-1D21C3D836BA}" destId="{CAA305E0-BBBC-494E-84D8-AC9DCDE1D28F}" srcOrd="0" destOrd="0" parTransId="{202604DF-9272-4847-BD29-4801C34F88A0}" sibTransId="{4909246B-7C26-4FDD-AAC9-556E974994DA}"/>
    <dgm:cxn modelId="{958BA4AC-37DE-4FED-B177-8D0720B2B4CC}" type="presOf" srcId="{7016D305-DE4E-4B56-AEBE-CBC38A322E19}" destId="{993D47B0-8B7B-407B-A443-83C636418F09}" srcOrd="1" destOrd="0" presId="urn:microsoft.com/office/officeart/2005/8/layout/process2"/>
    <dgm:cxn modelId="{589AD2BB-8DC3-4296-8C28-90A951E0545D}" srcId="{E49819E4-E920-4258-B28B-1D21C3D836BA}" destId="{08716774-2501-46C4-AABE-AAFA0D074C5E}" srcOrd="2" destOrd="0" parTransId="{B72CFE07-DA7B-4B21-82CA-7B0B2E9A6976}" sibTransId="{CC22F0D6-C2F3-4E8E-9C8D-45F5720B9CB4}"/>
    <dgm:cxn modelId="{B57852CA-3941-4EC1-A5AF-76E243040116}" type="presOf" srcId="{5E76CAA1-9B91-4B80-94EF-5B5F176F65B2}" destId="{E967FD55-9A0C-4A93-995A-7711EE031D5B}" srcOrd="0" destOrd="0" presId="urn:microsoft.com/office/officeart/2005/8/layout/process2"/>
    <dgm:cxn modelId="{221A8FE8-2EE2-4CBD-9C10-3F9280902C42}" srcId="{E49819E4-E920-4258-B28B-1D21C3D836BA}" destId="{5E76CAA1-9B91-4B80-94EF-5B5F176F65B2}" srcOrd="3" destOrd="0" parTransId="{9FB523BC-C50E-4E0D-9705-414A64AD1592}" sibTransId="{7016D305-DE4E-4B56-AEBE-CBC38A322E19}"/>
    <dgm:cxn modelId="{E72FC191-A292-479B-87AC-D3C6CDDF2D51}" type="presParOf" srcId="{1B8C401C-A7D2-4D86-80D3-BF3EEC98EBEE}" destId="{AFF855C6-BD59-46B6-96CA-66E97C19AD04}" srcOrd="0" destOrd="0" presId="urn:microsoft.com/office/officeart/2005/8/layout/process2"/>
    <dgm:cxn modelId="{C4512A74-0A1D-4FB4-A641-8872EFE13905}" type="presParOf" srcId="{1B8C401C-A7D2-4D86-80D3-BF3EEC98EBEE}" destId="{ED0CD120-47CE-4695-925F-46BD2C1B0455}" srcOrd="1" destOrd="0" presId="urn:microsoft.com/office/officeart/2005/8/layout/process2"/>
    <dgm:cxn modelId="{7C331CB7-5C50-4938-8A42-B4C7AAA446A3}" type="presParOf" srcId="{ED0CD120-47CE-4695-925F-46BD2C1B0455}" destId="{3F7DBF18-B082-43C4-95C1-F40FD2CEFE67}" srcOrd="0" destOrd="0" presId="urn:microsoft.com/office/officeart/2005/8/layout/process2"/>
    <dgm:cxn modelId="{DF258430-43F4-46DC-845B-79E06712ABAB}" type="presParOf" srcId="{1B8C401C-A7D2-4D86-80D3-BF3EEC98EBEE}" destId="{B946E7CF-FD90-434E-88B4-5FB12C2C46C7}" srcOrd="2" destOrd="0" presId="urn:microsoft.com/office/officeart/2005/8/layout/process2"/>
    <dgm:cxn modelId="{F472C9E5-5B3F-4BB4-AC43-18B8BDE6D7BF}" type="presParOf" srcId="{1B8C401C-A7D2-4D86-80D3-BF3EEC98EBEE}" destId="{E8ABD67A-129E-4221-9DA3-93B93D80ABBC}" srcOrd="3" destOrd="0" presId="urn:microsoft.com/office/officeart/2005/8/layout/process2"/>
    <dgm:cxn modelId="{934FF69F-2E2D-42B9-B944-31D4B2BAF628}" type="presParOf" srcId="{E8ABD67A-129E-4221-9DA3-93B93D80ABBC}" destId="{7E230332-7644-464E-B696-D9E73AD29477}" srcOrd="0" destOrd="0" presId="urn:microsoft.com/office/officeart/2005/8/layout/process2"/>
    <dgm:cxn modelId="{6033044C-9315-4DDC-91DD-143EDFEB9BFB}" type="presParOf" srcId="{1B8C401C-A7D2-4D86-80D3-BF3EEC98EBEE}" destId="{1C1FEB48-3D15-4FEF-B2FF-46619B794ED1}" srcOrd="4" destOrd="0" presId="urn:microsoft.com/office/officeart/2005/8/layout/process2"/>
    <dgm:cxn modelId="{E7DADD44-18EA-40DE-8AE7-EF75DD42642F}" type="presParOf" srcId="{1B8C401C-A7D2-4D86-80D3-BF3EEC98EBEE}" destId="{82DAE947-328D-48AE-B3CB-EC05E98F914D}" srcOrd="5" destOrd="0" presId="urn:microsoft.com/office/officeart/2005/8/layout/process2"/>
    <dgm:cxn modelId="{FC22C959-F3AE-4EA0-B88A-CC19CBB4F80D}" type="presParOf" srcId="{82DAE947-328D-48AE-B3CB-EC05E98F914D}" destId="{4276BE87-97B9-4955-8736-00EF2EB750FE}" srcOrd="0" destOrd="0" presId="urn:microsoft.com/office/officeart/2005/8/layout/process2"/>
    <dgm:cxn modelId="{938CB335-36F3-421F-AF9E-1627239DEC6F}" type="presParOf" srcId="{1B8C401C-A7D2-4D86-80D3-BF3EEC98EBEE}" destId="{E967FD55-9A0C-4A93-995A-7711EE031D5B}" srcOrd="6" destOrd="0" presId="urn:microsoft.com/office/officeart/2005/8/layout/process2"/>
    <dgm:cxn modelId="{AE3179F0-1FB6-433C-85D7-BCAB11FE8F61}" type="presParOf" srcId="{1B8C401C-A7D2-4D86-80D3-BF3EEC98EBEE}" destId="{D6525060-0DEF-44DD-8DE8-A98BCB157C28}" srcOrd="7" destOrd="0" presId="urn:microsoft.com/office/officeart/2005/8/layout/process2"/>
    <dgm:cxn modelId="{503CDC1A-F1FC-49BD-B73C-61FF9350E1F1}" type="presParOf" srcId="{D6525060-0DEF-44DD-8DE8-A98BCB157C28}" destId="{993D47B0-8B7B-407B-A443-83C636418F09}" srcOrd="0" destOrd="0" presId="urn:microsoft.com/office/officeart/2005/8/layout/process2"/>
    <dgm:cxn modelId="{E566082B-EDA3-4639-B311-5FDA2C1233E7}" type="presParOf" srcId="{1B8C401C-A7D2-4D86-80D3-BF3EEC98EBEE}" destId="{0A6AEFE5-12D2-4E26-845A-12E0081F0B7D}"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49819E4-E920-4258-B28B-1D21C3D836BA}"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GB"/>
        </a:p>
      </dgm:t>
    </dgm:pt>
    <dgm:pt modelId="{CAA305E0-BBBC-494E-84D8-AC9DCDE1D28F}">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Identification</a:t>
          </a:r>
        </a:p>
      </dgm:t>
    </dgm:pt>
    <dgm:pt modelId="{202604DF-9272-4847-BD29-4801C34F88A0}" type="parTrans" cxnId="{4F3D898D-6FF4-4755-BF1D-9CAEAAFAAA16}">
      <dgm:prSet/>
      <dgm:spPr/>
      <dgm:t>
        <a:bodyPr/>
        <a:lstStyle/>
        <a:p>
          <a:endParaRPr lang="en-GB"/>
        </a:p>
      </dgm:t>
    </dgm:pt>
    <dgm:pt modelId="{4909246B-7C26-4FDD-AAC9-556E974994DA}" type="sibTrans" cxnId="{4F3D898D-6FF4-4755-BF1D-9CAEAAFAAA16}">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AD961455-2919-4396-8287-E1DC3A49B1AF}">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Screening</a:t>
          </a:r>
        </a:p>
      </dgm:t>
    </dgm:pt>
    <dgm:pt modelId="{1E1936D0-5B57-4E5C-98F5-715FA7044FEB}" type="parTrans" cxnId="{7F65A53E-8705-4B26-8A6C-5B6471414721}">
      <dgm:prSet/>
      <dgm:spPr/>
      <dgm:t>
        <a:bodyPr/>
        <a:lstStyle/>
        <a:p>
          <a:endParaRPr lang="en-GB"/>
        </a:p>
      </dgm:t>
    </dgm:pt>
    <dgm:pt modelId="{70590479-5DAE-4A2A-8336-2FAD34D9D727}" type="sibTrans" cxnId="{7F65A53E-8705-4B26-8A6C-5B6471414721}">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08716774-2501-46C4-AABE-AAFA0D074C5E}">
      <dgm:prSet phldrT="[Text]" phldr="0"/>
      <dgm:spPr>
        <a:solidFill>
          <a:schemeClr val="bg1">
            <a:lumMod val="85000"/>
            <a:lumOff val="15000"/>
          </a:schemeClr>
        </a:solidFill>
        <a:ln>
          <a:solidFill>
            <a:schemeClr val="bg1">
              <a:lumMod val="75000"/>
              <a:lumOff val="25000"/>
            </a:schemeClr>
          </a:solidFill>
        </a:ln>
      </dgm:spPr>
      <dgm:t>
        <a:bodyPr/>
        <a:lstStyle/>
        <a:p>
          <a:r>
            <a:rPr lang="en-GB" noProof="0" dirty="0">
              <a:solidFill>
                <a:schemeClr val="bg1">
                  <a:lumMod val="75000"/>
                  <a:lumOff val="25000"/>
                </a:schemeClr>
              </a:solidFill>
            </a:rPr>
            <a:t>Eligibility</a:t>
          </a:r>
        </a:p>
      </dgm:t>
    </dgm:pt>
    <dgm:pt modelId="{B72CFE07-DA7B-4B21-82CA-7B0B2E9A6976}" type="parTrans" cxnId="{589AD2BB-8DC3-4296-8C28-90A951E0545D}">
      <dgm:prSet/>
      <dgm:spPr/>
      <dgm:t>
        <a:bodyPr/>
        <a:lstStyle/>
        <a:p>
          <a:endParaRPr lang="en-GB"/>
        </a:p>
      </dgm:t>
    </dgm:pt>
    <dgm:pt modelId="{CC22F0D6-C2F3-4E8E-9C8D-45F5720B9CB4}" type="sibTrans" cxnId="{589AD2BB-8DC3-4296-8C28-90A951E0545D}">
      <dgm:prSet/>
      <dgm:spPr>
        <a:solidFill>
          <a:schemeClr val="bg1">
            <a:lumMod val="75000"/>
            <a:lumOff val="25000"/>
          </a:schemeClr>
        </a:solidFill>
        <a:ln>
          <a:solidFill>
            <a:schemeClr val="bg1">
              <a:lumMod val="85000"/>
              <a:lumOff val="15000"/>
            </a:schemeClr>
          </a:solidFill>
        </a:ln>
      </dgm:spPr>
      <dgm:t>
        <a:bodyPr/>
        <a:lstStyle/>
        <a:p>
          <a:endParaRPr lang="en-GB" noProof="0" dirty="0"/>
        </a:p>
      </dgm:t>
    </dgm:pt>
    <dgm:pt modelId="{5E76CAA1-9B91-4B80-94EF-5B5F176F65B2}">
      <dgm:prSet phldrT="[Text]" phldr="0"/>
      <dgm:spPr>
        <a:solidFill>
          <a:schemeClr val="accent1"/>
        </a:solidFill>
        <a:ln>
          <a:solidFill>
            <a:schemeClr val="tx1"/>
          </a:solidFill>
        </a:ln>
      </dgm:spPr>
      <dgm:t>
        <a:bodyPr/>
        <a:lstStyle/>
        <a:p>
          <a:r>
            <a:rPr lang="en-GB" noProof="0" dirty="0">
              <a:solidFill>
                <a:schemeClr val="tx1"/>
              </a:solidFill>
            </a:rPr>
            <a:t>Inclusion</a:t>
          </a:r>
        </a:p>
      </dgm:t>
    </dgm:pt>
    <dgm:pt modelId="{9FB523BC-C50E-4E0D-9705-414A64AD1592}" type="parTrans" cxnId="{221A8FE8-2EE2-4CBD-9C10-3F9280902C42}">
      <dgm:prSet/>
      <dgm:spPr/>
      <dgm:t>
        <a:bodyPr/>
        <a:lstStyle/>
        <a:p>
          <a:endParaRPr lang="en-GB"/>
        </a:p>
      </dgm:t>
    </dgm:pt>
    <dgm:pt modelId="{7016D305-DE4E-4B56-AEBE-CBC38A322E19}" type="sibTrans" cxnId="{221A8FE8-2EE2-4CBD-9C10-3F9280902C42}">
      <dgm:prSet/>
      <dgm:spPr>
        <a:solidFill>
          <a:schemeClr val="tx1">
            <a:lumMod val="75000"/>
          </a:schemeClr>
        </a:solidFill>
        <a:ln>
          <a:solidFill>
            <a:schemeClr val="bg1">
              <a:lumMod val="85000"/>
              <a:lumOff val="15000"/>
            </a:schemeClr>
          </a:solidFill>
        </a:ln>
      </dgm:spPr>
      <dgm:t>
        <a:bodyPr/>
        <a:lstStyle/>
        <a:p>
          <a:endParaRPr lang="en-GB" noProof="0" dirty="0"/>
        </a:p>
      </dgm:t>
    </dgm:pt>
    <dgm:pt modelId="{F8A2AB5E-C653-4BEE-93F1-5831AE964871}">
      <dgm:prSet phldrT="[Text]" phldr="0"/>
      <dgm:spPr>
        <a:solidFill>
          <a:schemeClr val="accent1"/>
        </a:solidFill>
        <a:ln>
          <a:solidFill>
            <a:schemeClr val="tx1"/>
          </a:solidFill>
        </a:ln>
      </dgm:spPr>
      <dgm:t>
        <a:bodyPr/>
        <a:lstStyle/>
        <a:p>
          <a:r>
            <a:rPr lang="en-GB" noProof="0" dirty="0">
              <a:solidFill>
                <a:schemeClr val="tx1"/>
              </a:solidFill>
            </a:rPr>
            <a:t>Analysis</a:t>
          </a:r>
        </a:p>
      </dgm:t>
    </dgm:pt>
    <dgm:pt modelId="{9764780A-D6CC-44DF-9425-1ADCD9BD59DF}" type="parTrans" cxnId="{A11B3F31-1487-4C16-B0BE-CFD7159ED786}">
      <dgm:prSet/>
      <dgm:spPr/>
      <dgm:t>
        <a:bodyPr/>
        <a:lstStyle/>
        <a:p>
          <a:endParaRPr lang="en-GB"/>
        </a:p>
      </dgm:t>
    </dgm:pt>
    <dgm:pt modelId="{AD8B14C9-5AD7-4026-AFCA-9DDC3CC6216D}" type="sibTrans" cxnId="{A11B3F31-1487-4C16-B0BE-CFD7159ED786}">
      <dgm:prSet/>
      <dgm:spPr/>
      <dgm:t>
        <a:bodyPr/>
        <a:lstStyle/>
        <a:p>
          <a:endParaRPr lang="en-GB"/>
        </a:p>
      </dgm:t>
    </dgm:pt>
    <dgm:pt modelId="{1B8C401C-A7D2-4D86-80D3-BF3EEC98EBEE}" type="pres">
      <dgm:prSet presAssocID="{E49819E4-E920-4258-B28B-1D21C3D836BA}" presName="linearFlow" presStyleCnt="0">
        <dgm:presLayoutVars>
          <dgm:resizeHandles val="exact"/>
        </dgm:presLayoutVars>
      </dgm:prSet>
      <dgm:spPr/>
    </dgm:pt>
    <dgm:pt modelId="{AFF855C6-BD59-46B6-96CA-66E97C19AD04}" type="pres">
      <dgm:prSet presAssocID="{CAA305E0-BBBC-494E-84D8-AC9DCDE1D28F}" presName="node" presStyleLbl="node1" presStyleIdx="0" presStyleCnt="5">
        <dgm:presLayoutVars>
          <dgm:bulletEnabled val="1"/>
        </dgm:presLayoutVars>
      </dgm:prSet>
      <dgm:spPr/>
    </dgm:pt>
    <dgm:pt modelId="{ED0CD120-47CE-4695-925F-46BD2C1B0455}" type="pres">
      <dgm:prSet presAssocID="{4909246B-7C26-4FDD-AAC9-556E974994DA}" presName="sibTrans" presStyleLbl="sibTrans2D1" presStyleIdx="0" presStyleCnt="4"/>
      <dgm:spPr/>
    </dgm:pt>
    <dgm:pt modelId="{3F7DBF18-B082-43C4-95C1-F40FD2CEFE67}" type="pres">
      <dgm:prSet presAssocID="{4909246B-7C26-4FDD-AAC9-556E974994DA}" presName="connectorText" presStyleLbl="sibTrans2D1" presStyleIdx="0" presStyleCnt="4"/>
      <dgm:spPr/>
    </dgm:pt>
    <dgm:pt modelId="{B946E7CF-FD90-434E-88B4-5FB12C2C46C7}" type="pres">
      <dgm:prSet presAssocID="{AD961455-2919-4396-8287-E1DC3A49B1AF}" presName="node" presStyleLbl="node1" presStyleIdx="1" presStyleCnt="5">
        <dgm:presLayoutVars>
          <dgm:bulletEnabled val="1"/>
        </dgm:presLayoutVars>
      </dgm:prSet>
      <dgm:spPr/>
    </dgm:pt>
    <dgm:pt modelId="{E8ABD67A-129E-4221-9DA3-93B93D80ABBC}" type="pres">
      <dgm:prSet presAssocID="{70590479-5DAE-4A2A-8336-2FAD34D9D727}" presName="sibTrans" presStyleLbl="sibTrans2D1" presStyleIdx="1" presStyleCnt="4"/>
      <dgm:spPr/>
    </dgm:pt>
    <dgm:pt modelId="{7E230332-7644-464E-B696-D9E73AD29477}" type="pres">
      <dgm:prSet presAssocID="{70590479-5DAE-4A2A-8336-2FAD34D9D727}" presName="connectorText" presStyleLbl="sibTrans2D1" presStyleIdx="1" presStyleCnt="4"/>
      <dgm:spPr/>
    </dgm:pt>
    <dgm:pt modelId="{1C1FEB48-3D15-4FEF-B2FF-46619B794ED1}" type="pres">
      <dgm:prSet presAssocID="{08716774-2501-46C4-AABE-AAFA0D074C5E}" presName="node" presStyleLbl="node1" presStyleIdx="2" presStyleCnt="5">
        <dgm:presLayoutVars>
          <dgm:bulletEnabled val="1"/>
        </dgm:presLayoutVars>
      </dgm:prSet>
      <dgm:spPr/>
    </dgm:pt>
    <dgm:pt modelId="{82DAE947-328D-48AE-B3CB-EC05E98F914D}" type="pres">
      <dgm:prSet presAssocID="{CC22F0D6-C2F3-4E8E-9C8D-45F5720B9CB4}" presName="sibTrans" presStyleLbl="sibTrans2D1" presStyleIdx="2" presStyleCnt="4"/>
      <dgm:spPr/>
    </dgm:pt>
    <dgm:pt modelId="{4276BE87-97B9-4955-8736-00EF2EB750FE}" type="pres">
      <dgm:prSet presAssocID="{CC22F0D6-C2F3-4E8E-9C8D-45F5720B9CB4}" presName="connectorText" presStyleLbl="sibTrans2D1" presStyleIdx="2" presStyleCnt="4"/>
      <dgm:spPr/>
    </dgm:pt>
    <dgm:pt modelId="{E967FD55-9A0C-4A93-995A-7711EE031D5B}" type="pres">
      <dgm:prSet presAssocID="{5E76CAA1-9B91-4B80-94EF-5B5F176F65B2}" presName="node" presStyleLbl="node1" presStyleIdx="3" presStyleCnt="5">
        <dgm:presLayoutVars>
          <dgm:bulletEnabled val="1"/>
        </dgm:presLayoutVars>
      </dgm:prSet>
      <dgm:spPr/>
    </dgm:pt>
    <dgm:pt modelId="{D6525060-0DEF-44DD-8DE8-A98BCB157C28}" type="pres">
      <dgm:prSet presAssocID="{7016D305-DE4E-4B56-AEBE-CBC38A322E19}" presName="sibTrans" presStyleLbl="sibTrans2D1" presStyleIdx="3" presStyleCnt="4"/>
      <dgm:spPr/>
    </dgm:pt>
    <dgm:pt modelId="{993D47B0-8B7B-407B-A443-83C636418F09}" type="pres">
      <dgm:prSet presAssocID="{7016D305-DE4E-4B56-AEBE-CBC38A322E19}" presName="connectorText" presStyleLbl="sibTrans2D1" presStyleIdx="3" presStyleCnt="4"/>
      <dgm:spPr/>
    </dgm:pt>
    <dgm:pt modelId="{0A6AEFE5-12D2-4E26-845A-12E0081F0B7D}" type="pres">
      <dgm:prSet presAssocID="{F8A2AB5E-C653-4BEE-93F1-5831AE964871}" presName="node" presStyleLbl="node1" presStyleIdx="4" presStyleCnt="5">
        <dgm:presLayoutVars>
          <dgm:bulletEnabled val="1"/>
        </dgm:presLayoutVars>
      </dgm:prSet>
      <dgm:spPr/>
    </dgm:pt>
  </dgm:ptLst>
  <dgm:cxnLst>
    <dgm:cxn modelId="{6422E707-6540-496D-A71B-CE66C9C9393B}" type="presOf" srcId="{F8A2AB5E-C653-4BEE-93F1-5831AE964871}" destId="{0A6AEFE5-12D2-4E26-845A-12E0081F0B7D}" srcOrd="0" destOrd="0" presId="urn:microsoft.com/office/officeart/2005/8/layout/process2"/>
    <dgm:cxn modelId="{58EB3F1C-995D-41E6-98DA-F5A7ED2D7FF6}" type="presOf" srcId="{08716774-2501-46C4-AABE-AAFA0D074C5E}" destId="{1C1FEB48-3D15-4FEF-B2FF-46619B794ED1}" srcOrd="0" destOrd="0" presId="urn:microsoft.com/office/officeart/2005/8/layout/process2"/>
    <dgm:cxn modelId="{4D26E729-3C2D-4F10-BAA2-10C677774E18}" type="presOf" srcId="{7016D305-DE4E-4B56-AEBE-CBC38A322E19}" destId="{D6525060-0DEF-44DD-8DE8-A98BCB157C28}" srcOrd="0" destOrd="0" presId="urn:microsoft.com/office/officeart/2005/8/layout/process2"/>
    <dgm:cxn modelId="{A11B3F31-1487-4C16-B0BE-CFD7159ED786}" srcId="{E49819E4-E920-4258-B28B-1D21C3D836BA}" destId="{F8A2AB5E-C653-4BEE-93F1-5831AE964871}" srcOrd="4" destOrd="0" parTransId="{9764780A-D6CC-44DF-9425-1ADCD9BD59DF}" sibTransId="{AD8B14C9-5AD7-4026-AFCA-9DDC3CC6216D}"/>
    <dgm:cxn modelId="{7F65A53E-8705-4B26-8A6C-5B6471414721}" srcId="{E49819E4-E920-4258-B28B-1D21C3D836BA}" destId="{AD961455-2919-4396-8287-E1DC3A49B1AF}" srcOrd="1" destOrd="0" parTransId="{1E1936D0-5B57-4E5C-98F5-715FA7044FEB}" sibTransId="{70590479-5DAE-4A2A-8336-2FAD34D9D727}"/>
    <dgm:cxn modelId="{E636C940-1951-4540-8C3B-37CA5EB93861}" type="presOf" srcId="{CC22F0D6-C2F3-4E8E-9C8D-45F5720B9CB4}" destId="{4276BE87-97B9-4955-8736-00EF2EB750FE}" srcOrd="1" destOrd="0" presId="urn:microsoft.com/office/officeart/2005/8/layout/process2"/>
    <dgm:cxn modelId="{F6332B60-DCD2-42C7-8B6B-A2A29709276D}" type="presOf" srcId="{AD961455-2919-4396-8287-E1DC3A49B1AF}" destId="{B946E7CF-FD90-434E-88B4-5FB12C2C46C7}" srcOrd="0" destOrd="0" presId="urn:microsoft.com/office/officeart/2005/8/layout/process2"/>
    <dgm:cxn modelId="{C67AED60-3E90-497E-9004-CBC1B851D901}" type="presOf" srcId="{70590479-5DAE-4A2A-8336-2FAD34D9D727}" destId="{E8ABD67A-129E-4221-9DA3-93B93D80ABBC}" srcOrd="0" destOrd="0" presId="urn:microsoft.com/office/officeart/2005/8/layout/process2"/>
    <dgm:cxn modelId="{F9761942-762D-478C-B3DF-3B98326705AA}" type="presOf" srcId="{CC22F0D6-C2F3-4E8E-9C8D-45F5720B9CB4}" destId="{82DAE947-328D-48AE-B3CB-EC05E98F914D}" srcOrd="0" destOrd="0" presId="urn:microsoft.com/office/officeart/2005/8/layout/process2"/>
    <dgm:cxn modelId="{E2B00E4A-CBCC-4C2E-9065-4C3C1BFB60E7}" type="presOf" srcId="{4909246B-7C26-4FDD-AAC9-556E974994DA}" destId="{3F7DBF18-B082-43C4-95C1-F40FD2CEFE67}" srcOrd="1" destOrd="0" presId="urn:microsoft.com/office/officeart/2005/8/layout/process2"/>
    <dgm:cxn modelId="{2F6E1770-47CD-47F3-A260-8927F8733C21}" type="presOf" srcId="{E49819E4-E920-4258-B28B-1D21C3D836BA}" destId="{1B8C401C-A7D2-4D86-80D3-BF3EEC98EBEE}" srcOrd="0" destOrd="0" presId="urn:microsoft.com/office/officeart/2005/8/layout/process2"/>
    <dgm:cxn modelId="{89B41356-5BAE-4B4B-8B2E-748F90D80B83}" type="presOf" srcId="{70590479-5DAE-4A2A-8336-2FAD34D9D727}" destId="{7E230332-7644-464E-B696-D9E73AD29477}" srcOrd="1" destOrd="0" presId="urn:microsoft.com/office/officeart/2005/8/layout/process2"/>
    <dgm:cxn modelId="{FA0D0C80-FD24-427D-B175-DA97B59243D2}" type="presOf" srcId="{4909246B-7C26-4FDD-AAC9-556E974994DA}" destId="{ED0CD120-47CE-4695-925F-46BD2C1B0455}" srcOrd="0" destOrd="0" presId="urn:microsoft.com/office/officeart/2005/8/layout/process2"/>
    <dgm:cxn modelId="{F4C17286-4741-42C3-ABF5-A81AEA5D1AEA}" type="presOf" srcId="{CAA305E0-BBBC-494E-84D8-AC9DCDE1D28F}" destId="{AFF855C6-BD59-46B6-96CA-66E97C19AD04}" srcOrd="0" destOrd="0" presId="urn:microsoft.com/office/officeart/2005/8/layout/process2"/>
    <dgm:cxn modelId="{4F3D898D-6FF4-4755-BF1D-9CAEAAFAAA16}" srcId="{E49819E4-E920-4258-B28B-1D21C3D836BA}" destId="{CAA305E0-BBBC-494E-84D8-AC9DCDE1D28F}" srcOrd="0" destOrd="0" parTransId="{202604DF-9272-4847-BD29-4801C34F88A0}" sibTransId="{4909246B-7C26-4FDD-AAC9-556E974994DA}"/>
    <dgm:cxn modelId="{958BA4AC-37DE-4FED-B177-8D0720B2B4CC}" type="presOf" srcId="{7016D305-DE4E-4B56-AEBE-CBC38A322E19}" destId="{993D47B0-8B7B-407B-A443-83C636418F09}" srcOrd="1" destOrd="0" presId="urn:microsoft.com/office/officeart/2005/8/layout/process2"/>
    <dgm:cxn modelId="{589AD2BB-8DC3-4296-8C28-90A951E0545D}" srcId="{E49819E4-E920-4258-B28B-1D21C3D836BA}" destId="{08716774-2501-46C4-AABE-AAFA0D074C5E}" srcOrd="2" destOrd="0" parTransId="{B72CFE07-DA7B-4B21-82CA-7B0B2E9A6976}" sibTransId="{CC22F0D6-C2F3-4E8E-9C8D-45F5720B9CB4}"/>
    <dgm:cxn modelId="{B57852CA-3941-4EC1-A5AF-76E243040116}" type="presOf" srcId="{5E76CAA1-9B91-4B80-94EF-5B5F176F65B2}" destId="{E967FD55-9A0C-4A93-995A-7711EE031D5B}" srcOrd="0" destOrd="0" presId="urn:microsoft.com/office/officeart/2005/8/layout/process2"/>
    <dgm:cxn modelId="{221A8FE8-2EE2-4CBD-9C10-3F9280902C42}" srcId="{E49819E4-E920-4258-B28B-1D21C3D836BA}" destId="{5E76CAA1-9B91-4B80-94EF-5B5F176F65B2}" srcOrd="3" destOrd="0" parTransId="{9FB523BC-C50E-4E0D-9705-414A64AD1592}" sibTransId="{7016D305-DE4E-4B56-AEBE-CBC38A322E19}"/>
    <dgm:cxn modelId="{E72FC191-A292-479B-87AC-D3C6CDDF2D51}" type="presParOf" srcId="{1B8C401C-A7D2-4D86-80D3-BF3EEC98EBEE}" destId="{AFF855C6-BD59-46B6-96CA-66E97C19AD04}" srcOrd="0" destOrd="0" presId="urn:microsoft.com/office/officeart/2005/8/layout/process2"/>
    <dgm:cxn modelId="{C4512A74-0A1D-4FB4-A641-8872EFE13905}" type="presParOf" srcId="{1B8C401C-A7D2-4D86-80D3-BF3EEC98EBEE}" destId="{ED0CD120-47CE-4695-925F-46BD2C1B0455}" srcOrd="1" destOrd="0" presId="urn:microsoft.com/office/officeart/2005/8/layout/process2"/>
    <dgm:cxn modelId="{7C331CB7-5C50-4938-8A42-B4C7AAA446A3}" type="presParOf" srcId="{ED0CD120-47CE-4695-925F-46BD2C1B0455}" destId="{3F7DBF18-B082-43C4-95C1-F40FD2CEFE67}" srcOrd="0" destOrd="0" presId="urn:microsoft.com/office/officeart/2005/8/layout/process2"/>
    <dgm:cxn modelId="{DF258430-43F4-46DC-845B-79E06712ABAB}" type="presParOf" srcId="{1B8C401C-A7D2-4D86-80D3-BF3EEC98EBEE}" destId="{B946E7CF-FD90-434E-88B4-5FB12C2C46C7}" srcOrd="2" destOrd="0" presId="urn:microsoft.com/office/officeart/2005/8/layout/process2"/>
    <dgm:cxn modelId="{F472C9E5-5B3F-4BB4-AC43-18B8BDE6D7BF}" type="presParOf" srcId="{1B8C401C-A7D2-4D86-80D3-BF3EEC98EBEE}" destId="{E8ABD67A-129E-4221-9DA3-93B93D80ABBC}" srcOrd="3" destOrd="0" presId="urn:microsoft.com/office/officeart/2005/8/layout/process2"/>
    <dgm:cxn modelId="{934FF69F-2E2D-42B9-B944-31D4B2BAF628}" type="presParOf" srcId="{E8ABD67A-129E-4221-9DA3-93B93D80ABBC}" destId="{7E230332-7644-464E-B696-D9E73AD29477}" srcOrd="0" destOrd="0" presId="urn:microsoft.com/office/officeart/2005/8/layout/process2"/>
    <dgm:cxn modelId="{6033044C-9315-4DDC-91DD-143EDFEB9BFB}" type="presParOf" srcId="{1B8C401C-A7D2-4D86-80D3-BF3EEC98EBEE}" destId="{1C1FEB48-3D15-4FEF-B2FF-46619B794ED1}" srcOrd="4" destOrd="0" presId="urn:microsoft.com/office/officeart/2005/8/layout/process2"/>
    <dgm:cxn modelId="{E7DADD44-18EA-40DE-8AE7-EF75DD42642F}" type="presParOf" srcId="{1B8C401C-A7D2-4D86-80D3-BF3EEC98EBEE}" destId="{82DAE947-328D-48AE-B3CB-EC05E98F914D}" srcOrd="5" destOrd="0" presId="urn:microsoft.com/office/officeart/2005/8/layout/process2"/>
    <dgm:cxn modelId="{FC22C959-F3AE-4EA0-B88A-CC19CBB4F80D}" type="presParOf" srcId="{82DAE947-328D-48AE-B3CB-EC05E98F914D}" destId="{4276BE87-97B9-4955-8736-00EF2EB750FE}" srcOrd="0" destOrd="0" presId="urn:microsoft.com/office/officeart/2005/8/layout/process2"/>
    <dgm:cxn modelId="{938CB335-36F3-421F-AF9E-1627239DEC6F}" type="presParOf" srcId="{1B8C401C-A7D2-4D86-80D3-BF3EEC98EBEE}" destId="{E967FD55-9A0C-4A93-995A-7711EE031D5B}" srcOrd="6" destOrd="0" presId="urn:microsoft.com/office/officeart/2005/8/layout/process2"/>
    <dgm:cxn modelId="{AE3179F0-1FB6-433C-85D7-BCAB11FE8F61}" type="presParOf" srcId="{1B8C401C-A7D2-4D86-80D3-BF3EEC98EBEE}" destId="{D6525060-0DEF-44DD-8DE8-A98BCB157C28}" srcOrd="7" destOrd="0" presId="urn:microsoft.com/office/officeart/2005/8/layout/process2"/>
    <dgm:cxn modelId="{503CDC1A-F1FC-49BD-B73C-61FF9350E1F1}" type="presParOf" srcId="{D6525060-0DEF-44DD-8DE8-A98BCB157C28}" destId="{993D47B0-8B7B-407B-A443-83C636418F09}" srcOrd="0" destOrd="0" presId="urn:microsoft.com/office/officeart/2005/8/layout/process2"/>
    <dgm:cxn modelId="{E566082B-EDA3-4639-B311-5FDA2C1233E7}" type="presParOf" srcId="{1B8C401C-A7D2-4D86-80D3-BF3EEC98EBEE}" destId="{0A6AEFE5-12D2-4E26-845A-12E0081F0B7D}"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788E96-19A3-4F2A-B9D0-8B5A0E2A2CAD}">
      <dsp:nvSpPr>
        <dsp:cNvPr id="0" name=""/>
        <dsp:cNvSpPr/>
      </dsp:nvSpPr>
      <dsp:spPr>
        <a:xfrm>
          <a:off x="4220" y="1193"/>
          <a:ext cx="10507158" cy="130122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5400" kern="1200" noProof="0"/>
            <a:t>Natural Sciences</a:t>
          </a:r>
          <a:endParaRPr lang="en-GB" sz="5400" kern="1200" noProof="0" dirty="0"/>
        </a:p>
      </dsp:txBody>
      <dsp:txXfrm>
        <a:off x="42332" y="39305"/>
        <a:ext cx="10430934" cy="1225004"/>
      </dsp:txXfrm>
    </dsp:sp>
    <dsp:sp modelId="{E664453B-3345-4191-8678-387E51D341DB}">
      <dsp:nvSpPr>
        <dsp:cNvPr id="0" name=""/>
        <dsp:cNvSpPr/>
      </dsp:nvSpPr>
      <dsp:spPr>
        <a:xfrm>
          <a:off x="4220" y="1569255"/>
          <a:ext cx="1969107" cy="130122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noProof="0"/>
            <a:t>Biology</a:t>
          </a:r>
          <a:endParaRPr lang="en-GB" sz="1800" kern="1200" noProof="0"/>
        </a:p>
        <a:p>
          <a:pPr marL="0" lvl="0" indent="0" algn="ctr" defTabSz="1244600">
            <a:lnSpc>
              <a:spcPct val="90000"/>
            </a:lnSpc>
            <a:spcBef>
              <a:spcPct val="0"/>
            </a:spcBef>
            <a:spcAft>
              <a:spcPct val="35000"/>
            </a:spcAft>
            <a:buNone/>
          </a:pPr>
          <a:endParaRPr lang="en-GB" sz="1800" kern="1200" noProof="0"/>
        </a:p>
        <a:p>
          <a:pPr marL="0" lvl="0" indent="0" algn="ctr" defTabSz="1244600">
            <a:lnSpc>
              <a:spcPct val="90000"/>
            </a:lnSpc>
            <a:spcBef>
              <a:spcPct val="0"/>
            </a:spcBef>
            <a:spcAft>
              <a:spcPct val="35000"/>
            </a:spcAft>
            <a:buNone/>
          </a:pPr>
          <a:endParaRPr lang="en-GB" sz="1800" kern="1200" noProof="0" dirty="0"/>
        </a:p>
      </dsp:txBody>
      <dsp:txXfrm>
        <a:off x="42332" y="1607367"/>
        <a:ext cx="1892883" cy="1225004"/>
      </dsp:txXfrm>
    </dsp:sp>
    <dsp:sp modelId="{C4EDB354-07F5-44CC-AFC5-859BC8E1B12C}">
      <dsp:nvSpPr>
        <dsp:cNvPr id="0" name=""/>
        <dsp:cNvSpPr/>
      </dsp:nvSpPr>
      <dsp:spPr>
        <a:xfrm>
          <a:off x="2138733" y="1569255"/>
          <a:ext cx="1969107" cy="130122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a:t>Chemistry</a:t>
          </a:r>
          <a:endParaRPr lang="en-GB" sz="1800" kern="1200" noProof="0"/>
        </a:p>
        <a:p>
          <a:pPr marL="0" lvl="0" indent="0" algn="ctr" defTabSz="1066800">
            <a:lnSpc>
              <a:spcPct val="90000"/>
            </a:lnSpc>
            <a:spcBef>
              <a:spcPct val="0"/>
            </a:spcBef>
            <a:spcAft>
              <a:spcPct val="35000"/>
            </a:spcAft>
            <a:buNone/>
          </a:pPr>
          <a:endParaRPr lang="en-GB" sz="1800" kern="1200" noProof="0"/>
        </a:p>
        <a:p>
          <a:pPr marL="0" lvl="0" indent="0" algn="ctr" defTabSz="1066800">
            <a:lnSpc>
              <a:spcPct val="90000"/>
            </a:lnSpc>
            <a:spcBef>
              <a:spcPct val="0"/>
            </a:spcBef>
            <a:spcAft>
              <a:spcPct val="35000"/>
            </a:spcAft>
            <a:buNone/>
          </a:pPr>
          <a:endParaRPr lang="en-GB" sz="1400" kern="1200" noProof="0" dirty="0"/>
        </a:p>
      </dsp:txBody>
      <dsp:txXfrm>
        <a:off x="2176845" y="1607367"/>
        <a:ext cx="1892883" cy="1225004"/>
      </dsp:txXfrm>
    </dsp:sp>
    <dsp:sp modelId="{7F5D1292-DA70-44EB-9411-BF7AB10247AC}">
      <dsp:nvSpPr>
        <dsp:cNvPr id="0" name=""/>
        <dsp:cNvSpPr/>
      </dsp:nvSpPr>
      <dsp:spPr>
        <a:xfrm>
          <a:off x="4273246" y="1569255"/>
          <a:ext cx="1969107" cy="130122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a:t>Physics</a:t>
          </a:r>
          <a:endParaRPr lang="en-GB" sz="1800" kern="1200" noProof="0"/>
        </a:p>
        <a:p>
          <a:pPr marL="0" lvl="0" indent="0" algn="ctr" defTabSz="1066800">
            <a:lnSpc>
              <a:spcPct val="90000"/>
            </a:lnSpc>
            <a:spcBef>
              <a:spcPct val="0"/>
            </a:spcBef>
            <a:spcAft>
              <a:spcPct val="35000"/>
            </a:spcAft>
            <a:buNone/>
          </a:pPr>
          <a:endParaRPr lang="en-GB" sz="1800" kern="1200" noProof="0"/>
        </a:p>
        <a:p>
          <a:pPr marL="0" lvl="0" indent="0" algn="ctr" defTabSz="1066800">
            <a:lnSpc>
              <a:spcPct val="90000"/>
            </a:lnSpc>
            <a:spcBef>
              <a:spcPct val="0"/>
            </a:spcBef>
            <a:spcAft>
              <a:spcPct val="35000"/>
            </a:spcAft>
            <a:buNone/>
          </a:pPr>
          <a:endParaRPr lang="en-GB" sz="1800" kern="1200" noProof="0" dirty="0"/>
        </a:p>
      </dsp:txBody>
      <dsp:txXfrm>
        <a:off x="4311358" y="1607367"/>
        <a:ext cx="1892883" cy="1225004"/>
      </dsp:txXfrm>
    </dsp:sp>
    <dsp:sp modelId="{3EE6C5AB-99B4-4D45-B87F-006416DA6AA0}">
      <dsp:nvSpPr>
        <dsp:cNvPr id="0" name=""/>
        <dsp:cNvSpPr/>
      </dsp:nvSpPr>
      <dsp:spPr>
        <a:xfrm>
          <a:off x="6407758" y="1569255"/>
          <a:ext cx="1969107" cy="130122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noProof="0"/>
            <a:t>Earth Science</a:t>
          </a:r>
        </a:p>
        <a:p>
          <a:pPr marL="0" lvl="0" indent="0" algn="ctr" defTabSz="889000">
            <a:lnSpc>
              <a:spcPct val="90000"/>
            </a:lnSpc>
            <a:spcBef>
              <a:spcPct val="0"/>
            </a:spcBef>
            <a:spcAft>
              <a:spcPct val="35000"/>
            </a:spcAft>
            <a:buNone/>
          </a:pPr>
          <a:endParaRPr lang="en-GB" sz="2000" kern="1200" noProof="0"/>
        </a:p>
        <a:p>
          <a:pPr marL="0" lvl="0" indent="0" algn="ctr" defTabSz="889000">
            <a:lnSpc>
              <a:spcPct val="90000"/>
            </a:lnSpc>
            <a:spcBef>
              <a:spcPct val="0"/>
            </a:spcBef>
            <a:spcAft>
              <a:spcPct val="35000"/>
            </a:spcAft>
            <a:buNone/>
          </a:pPr>
          <a:endParaRPr lang="en-GB" sz="1400" kern="1200" noProof="0" dirty="0"/>
        </a:p>
      </dsp:txBody>
      <dsp:txXfrm>
        <a:off x="6445870" y="1607367"/>
        <a:ext cx="1892883" cy="1225004"/>
      </dsp:txXfrm>
    </dsp:sp>
    <dsp:sp modelId="{A695D7EA-8ED3-4B1C-B8C8-72C9FBE18870}">
      <dsp:nvSpPr>
        <dsp:cNvPr id="0" name=""/>
        <dsp:cNvSpPr/>
      </dsp:nvSpPr>
      <dsp:spPr>
        <a:xfrm>
          <a:off x="8542271" y="1569255"/>
          <a:ext cx="1969107" cy="130122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noProof="0"/>
            <a:t>Astronomy</a:t>
          </a:r>
        </a:p>
        <a:p>
          <a:pPr marL="0" lvl="0" indent="0" algn="ctr" defTabSz="1066800">
            <a:lnSpc>
              <a:spcPct val="90000"/>
            </a:lnSpc>
            <a:spcBef>
              <a:spcPct val="0"/>
            </a:spcBef>
            <a:spcAft>
              <a:spcPct val="35000"/>
            </a:spcAft>
            <a:buNone/>
          </a:pPr>
          <a:endParaRPr lang="en-GB" sz="1800" kern="1200" noProof="0"/>
        </a:p>
        <a:p>
          <a:pPr marL="0" lvl="0" indent="0" algn="ctr" defTabSz="1066800">
            <a:lnSpc>
              <a:spcPct val="90000"/>
            </a:lnSpc>
            <a:spcBef>
              <a:spcPct val="0"/>
            </a:spcBef>
            <a:spcAft>
              <a:spcPct val="35000"/>
            </a:spcAft>
            <a:buNone/>
          </a:pPr>
          <a:endParaRPr lang="en-GB" sz="1400" kern="1200" noProof="0" dirty="0"/>
        </a:p>
      </dsp:txBody>
      <dsp:txXfrm>
        <a:off x="8580383" y="1607367"/>
        <a:ext cx="1892883" cy="12250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750F51-4A60-4BF4-BE84-EA8DCCA25272}">
      <dsp:nvSpPr>
        <dsp:cNvPr id="0" name=""/>
        <dsp:cNvSpPr/>
      </dsp:nvSpPr>
      <dsp:spPr>
        <a:xfrm>
          <a:off x="2430384" y="0"/>
          <a:ext cx="2048563" cy="2048563"/>
        </a:xfrm>
        <a:prstGeom prst="triangle">
          <a:avLst/>
        </a:prstGeom>
        <a:no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noProof="0" dirty="0"/>
            <a:t> </a:t>
          </a:r>
        </a:p>
      </dsp:txBody>
      <dsp:txXfrm>
        <a:off x="2942525" y="1024282"/>
        <a:ext cx="1024281" cy="1024281"/>
      </dsp:txXfrm>
    </dsp:sp>
    <dsp:sp modelId="{F328E085-9BEF-48D2-951D-81CCA8D3E76B}">
      <dsp:nvSpPr>
        <dsp:cNvPr id="0" name=""/>
        <dsp:cNvSpPr/>
      </dsp:nvSpPr>
      <dsp:spPr>
        <a:xfrm>
          <a:off x="1406102" y="2048563"/>
          <a:ext cx="2048563" cy="2048563"/>
        </a:xfrm>
        <a:prstGeom prst="triangle">
          <a:avLst/>
        </a:prstGeom>
        <a:no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noProof="0" dirty="0"/>
            <a:t> </a:t>
          </a:r>
        </a:p>
      </dsp:txBody>
      <dsp:txXfrm>
        <a:off x="1918243" y="3072845"/>
        <a:ext cx="1024281" cy="1024281"/>
      </dsp:txXfrm>
    </dsp:sp>
    <dsp:sp modelId="{6883D57B-E895-496F-9136-B98887C61EF0}">
      <dsp:nvSpPr>
        <dsp:cNvPr id="0" name=""/>
        <dsp:cNvSpPr/>
      </dsp:nvSpPr>
      <dsp:spPr>
        <a:xfrm rot="10800000">
          <a:off x="2430384" y="2048563"/>
          <a:ext cx="2048563" cy="2048563"/>
        </a:xfrm>
        <a:prstGeom prst="triangle">
          <a:avLst/>
        </a:prstGeom>
        <a:no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noProof="0" dirty="0"/>
            <a:t>Chemistry</a:t>
          </a:r>
        </a:p>
        <a:p>
          <a:pPr marL="0" lvl="0" indent="0" algn="ctr" defTabSz="666750">
            <a:lnSpc>
              <a:spcPct val="90000"/>
            </a:lnSpc>
            <a:spcBef>
              <a:spcPct val="0"/>
            </a:spcBef>
            <a:spcAft>
              <a:spcPct val="35000"/>
            </a:spcAft>
            <a:buNone/>
          </a:pPr>
          <a:r>
            <a:rPr lang="en-GB" sz="1500" kern="1200" noProof="0" dirty="0"/>
            <a:t>games</a:t>
          </a:r>
        </a:p>
      </dsp:txBody>
      <dsp:txXfrm rot="10800000">
        <a:off x="2942525" y="2048563"/>
        <a:ext cx="1024281" cy="1024281"/>
      </dsp:txXfrm>
    </dsp:sp>
    <dsp:sp modelId="{7A3EEADA-C750-401A-8A90-57FEA5F7481C}">
      <dsp:nvSpPr>
        <dsp:cNvPr id="0" name=""/>
        <dsp:cNvSpPr/>
      </dsp:nvSpPr>
      <dsp:spPr>
        <a:xfrm>
          <a:off x="3454666" y="2048563"/>
          <a:ext cx="2048563" cy="2048563"/>
        </a:xfrm>
        <a:prstGeom prst="triangle">
          <a:avLst/>
        </a:prstGeom>
        <a:no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GB" sz="4700" kern="1200" noProof="0" dirty="0"/>
            <a:t> </a:t>
          </a:r>
        </a:p>
      </dsp:txBody>
      <dsp:txXfrm>
        <a:off x="3966807" y="3072845"/>
        <a:ext cx="1024281" cy="10242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855C6-BD59-46B6-96CA-66E97C19AD04}">
      <dsp:nvSpPr>
        <dsp:cNvPr id="0" name=""/>
        <dsp:cNvSpPr/>
      </dsp:nvSpPr>
      <dsp:spPr>
        <a:xfrm>
          <a:off x="850423" y="421"/>
          <a:ext cx="1497073" cy="492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t>Identification</a:t>
          </a:r>
        </a:p>
      </dsp:txBody>
      <dsp:txXfrm>
        <a:off x="864858" y="14856"/>
        <a:ext cx="1468203" cy="463993"/>
      </dsp:txXfrm>
    </dsp:sp>
    <dsp:sp modelId="{ED0CD120-47CE-4695-925F-46BD2C1B0455}">
      <dsp:nvSpPr>
        <dsp:cNvPr id="0" name=""/>
        <dsp:cNvSpPr/>
      </dsp:nvSpPr>
      <dsp:spPr>
        <a:xfrm rot="5400000">
          <a:off x="1506548" y="505606"/>
          <a:ext cx="184823" cy="2217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524089"/>
        <a:ext cx="133072" cy="129376"/>
      </dsp:txXfrm>
    </dsp:sp>
    <dsp:sp modelId="{B946E7CF-FD90-434E-88B4-5FB12C2C46C7}">
      <dsp:nvSpPr>
        <dsp:cNvPr id="0" name=""/>
        <dsp:cNvSpPr/>
      </dsp:nvSpPr>
      <dsp:spPr>
        <a:xfrm>
          <a:off x="850423" y="739716"/>
          <a:ext cx="1497073" cy="492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t>Screening</a:t>
          </a:r>
        </a:p>
      </dsp:txBody>
      <dsp:txXfrm>
        <a:off x="864858" y="754151"/>
        <a:ext cx="1468203" cy="463993"/>
      </dsp:txXfrm>
    </dsp:sp>
    <dsp:sp modelId="{E8ABD67A-129E-4221-9DA3-93B93D80ABBC}">
      <dsp:nvSpPr>
        <dsp:cNvPr id="0" name=""/>
        <dsp:cNvSpPr/>
      </dsp:nvSpPr>
      <dsp:spPr>
        <a:xfrm rot="5400000">
          <a:off x="1506548" y="1244902"/>
          <a:ext cx="184823" cy="2217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1263385"/>
        <a:ext cx="133072" cy="129376"/>
      </dsp:txXfrm>
    </dsp:sp>
    <dsp:sp modelId="{1C1FEB48-3D15-4FEF-B2FF-46619B794ED1}">
      <dsp:nvSpPr>
        <dsp:cNvPr id="0" name=""/>
        <dsp:cNvSpPr/>
      </dsp:nvSpPr>
      <dsp:spPr>
        <a:xfrm>
          <a:off x="850423" y="1479012"/>
          <a:ext cx="1497073" cy="492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t>Eligibility</a:t>
          </a:r>
        </a:p>
      </dsp:txBody>
      <dsp:txXfrm>
        <a:off x="864858" y="1493447"/>
        <a:ext cx="1468203" cy="463993"/>
      </dsp:txXfrm>
    </dsp:sp>
    <dsp:sp modelId="{82DAE947-328D-48AE-B3CB-EC05E98F914D}">
      <dsp:nvSpPr>
        <dsp:cNvPr id="0" name=""/>
        <dsp:cNvSpPr/>
      </dsp:nvSpPr>
      <dsp:spPr>
        <a:xfrm rot="5400000">
          <a:off x="1506548" y="1984197"/>
          <a:ext cx="184823" cy="2217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2002680"/>
        <a:ext cx="133072" cy="129376"/>
      </dsp:txXfrm>
    </dsp:sp>
    <dsp:sp modelId="{E967FD55-9A0C-4A93-995A-7711EE031D5B}">
      <dsp:nvSpPr>
        <dsp:cNvPr id="0" name=""/>
        <dsp:cNvSpPr/>
      </dsp:nvSpPr>
      <dsp:spPr>
        <a:xfrm>
          <a:off x="850423" y="2218308"/>
          <a:ext cx="1497073" cy="492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t>Inclusion</a:t>
          </a:r>
        </a:p>
      </dsp:txBody>
      <dsp:txXfrm>
        <a:off x="864858" y="2232743"/>
        <a:ext cx="1468203" cy="463993"/>
      </dsp:txXfrm>
    </dsp:sp>
    <dsp:sp modelId="{D6525060-0DEF-44DD-8DE8-A98BCB157C28}">
      <dsp:nvSpPr>
        <dsp:cNvPr id="0" name=""/>
        <dsp:cNvSpPr/>
      </dsp:nvSpPr>
      <dsp:spPr>
        <a:xfrm rot="5400000">
          <a:off x="1506548" y="2723493"/>
          <a:ext cx="184823" cy="22178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2741976"/>
        <a:ext cx="133072" cy="129376"/>
      </dsp:txXfrm>
    </dsp:sp>
    <dsp:sp modelId="{0A6AEFE5-12D2-4E26-845A-12E0081F0B7D}">
      <dsp:nvSpPr>
        <dsp:cNvPr id="0" name=""/>
        <dsp:cNvSpPr/>
      </dsp:nvSpPr>
      <dsp:spPr>
        <a:xfrm>
          <a:off x="850423" y="2957603"/>
          <a:ext cx="1497073" cy="492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t>Analysis</a:t>
          </a:r>
        </a:p>
      </dsp:txBody>
      <dsp:txXfrm>
        <a:off x="864858" y="2972038"/>
        <a:ext cx="1468203" cy="4639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855C6-BD59-46B6-96CA-66E97C19AD04}">
      <dsp:nvSpPr>
        <dsp:cNvPr id="0" name=""/>
        <dsp:cNvSpPr/>
      </dsp:nvSpPr>
      <dsp:spPr>
        <a:xfrm>
          <a:off x="850423" y="421"/>
          <a:ext cx="1497073" cy="492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t>Identification</a:t>
          </a:r>
        </a:p>
      </dsp:txBody>
      <dsp:txXfrm>
        <a:off x="864858" y="14856"/>
        <a:ext cx="1468203" cy="463993"/>
      </dsp:txXfrm>
    </dsp:sp>
    <dsp:sp modelId="{ED0CD120-47CE-4695-925F-46BD2C1B0455}">
      <dsp:nvSpPr>
        <dsp:cNvPr id="0" name=""/>
        <dsp:cNvSpPr/>
      </dsp:nvSpPr>
      <dsp:spPr>
        <a:xfrm rot="5400000">
          <a:off x="1506548" y="505606"/>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524089"/>
        <a:ext cx="133072" cy="129376"/>
      </dsp:txXfrm>
    </dsp:sp>
    <dsp:sp modelId="{B946E7CF-FD90-434E-88B4-5FB12C2C46C7}">
      <dsp:nvSpPr>
        <dsp:cNvPr id="0" name=""/>
        <dsp:cNvSpPr/>
      </dsp:nvSpPr>
      <dsp:spPr>
        <a:xfrm>
          <a:off x="850423" y="739716"/>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Screening</a:t>
          </a:r>
        </a:p>
      </dsp:txBody>
      <dsp:txXfrm>
        <a:off x="864858" y="754151"/>
        <a:ext cx="1468203" cy="463993"/>
      </dsp:txXfrm>
    </dsp:sp>
    <dsp:sp modelId="{E8ABD67A-129E-4221-9DA3-93B93D80ABBC}">
      <dsp:nvSpPr>
        <dsp:cNvPr id="0" name=""/>
        <dsp:cNvSpPr/>
      </dsp:nvSpPr>
      <dsp:spPr>
        <a:xfrm rot="5400000">
          <a:off x="1506548" y="1244902"/>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1263385"/>
        <a:ext cx="133072" cy="129376"/>
      </dsp:txXfrm>
    </dsp:sp>
    <dsp:sp modelId="{1C1FEB48-3D15-4FEF-B2FF-46619B794ED1}">
      <dsp:nvSpPr>
        <dsp:cNvPr id="0" name=""/>
        <dsp:cNvSpPr/>
      </dsp:nvSpPr>
      <dsp:spPr>
        <a:xfrm>
          <a:off x="850423" y="1479012"/>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Eligibility</a:t>
          </a:r>
        </a:p>
      </dsp:txBody>
      <dsp:txXfrm>
        <a:off x="864858" y="1493447"/>
        <a:ext cx="1468203" cy="463993"/>
      </dsp:txXfrm>
    </dsp:sp>
    <dsp:sp modelId="{82DAE947-328D-48AE-B3CB-EC05E98F914D}">
      <dsp:nvSpPr>
        <dsp:cNvPr id="0" name=""/>
        <dsp:cNvSpPr/>
      </dsp:nvSpPr>
      <dsp:spPr>
        <a:xfrm rot="5400000">
          <a:off x="1506548" y="1984197"/>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2002680"/>
        <a:ext cx="133072" cy="129376"/>
      </dsp:txXfrm>
    </dsp:sp>
    <dsp:sp modelId="{E967FD55-9A0C-4A93-995A-7711EE031D5B}">
      <dsp:nvSpPr>
        <dsp:cNvPr id="0" name=""/>
        <dsp:cNvSpPr/>
      </dsp:nvSpPr>
      <dsp:spPr>
        <a:xfrm>
          <a:off x="850423" y="2218308"/>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Inclusion</a:t>
          </a:r>
        </a:p>
      </dsp:txBody>
      <dsp:txXfrm>
        <a:off x="864858" y="2232743"/>
        <a:ext cx="1468203" cy="463993"/>
      </dsp:txXfrm>
    </dsp:sp>
    <dsp:sp modelId="{D6525060-0DEF-44DD-8DE8-A98BCB157C28}">
      <dsp:nvSpPr>
        <dsp:cNvPr id="0" name=""/>
        <dsp:cNvSpPr/>
      </dsp:nvSpPr>
      <dsp:spPr>
        <a:xfrm rot="5400000">
          <a:off x="1506548" y="2723493"/>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2741976"/>
        <a:ext cx="133072" cy="129376"/>
      </dsp:txXfrm>
    </dsp:sp>
    <dsp:sp modelId="{0A6AEFE5-12D2-4E26-845A-12E0081F0B7D}">
      <dsp:nvSpPr>
        <dsp:cNvPr id="0" name=""/>
        <dsp:cNvSpPr/>
      </dsp:nvSpPr>
      <dsp:spPr>
        <a:xfrm>
          <a:off x="850423" y="2957603"/>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Analysis</a:t>
          </a:r>
        </a:p>
      </dsp:txBody>
      <dsp:txXfrm>
        <a:off x="864858" y="2972038"/>
        <a:ext cx="1468203" cy="4639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855C6-BD59-46B6-96CA-66E97C19AD04}">
      <dsp:nvSpPr>
        <dsp:cNvPr id="0" name=""/>
        <dsp:cNvSpPr/>
      </dsp:nvSpPr>
      <dsp:spPr>
        <a:xfrm>
          <a:off x="850423" y="421"/>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Identification</a:t>
          </a:r>
        </a:p>
      </dsp:txBody>
      <dsp:txXfrm>
        <a:off x="864858" y="14856"/>
        <a:ext cx="1468203" cy="463993"/>
      </dsp:txXfrm>
    </dsp:sp>
    <dsp:sp modelId="{ED0CD120-47CE-4695-925F-46BD2C1B0455}">
      <dsp:nvSpPr>
        <dsp:cNvPr id="0" name=""/>
        <dsp:cNvSpPr/>
      </dsp:nvSpPr>
      <dsp:spPr>
        <a:xfrm rot="5400000">
          <a:off x="1506548" y="505606"/>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524089"/>
        <a:ext cx="133072" cy="129376"/>
      </dsp:txXfrm>
    </dsp:sp>
    <dsp:sp modelId="{B946E7CF-FD90-434E-88B4-5FB12C2C46C7}">
      <dsp:nvSpPr>
        <dsp:cNvPr id="0" name=""/>
        <dsp:cNvSpPr/>
      </dsp:nvSpPr>
      <dsp:spPr>
        <a:xfrm>
          <a:off x="850423" y="739716"/>
          <a:ext cx="1497073" cy="492863"/>
        </a:xfrm>
        <a:prstGeom prst="roundRect">
          <a:avLst>
            <a:gd name="adj" fmla="val 10000"/>
          </a:avLst>
        </a:prstGeom>
        <a:solidFill>
          <a:schemeClr val="accent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tx1"/>
              </a:solidFill>
            </a:rPr>
            <a:t>Screening</a:t>
          </a:r>
        </a:p>
      </dsp:txBody>
      <dsp:txXfrm>
        <a:off x="864858" y="754151"/>
        <a:ext cx="1468203" cy="463993"/>
      </dsp:txXfrm>
    </dsp:sp>
    <dsp:sp modelId="{E8ABD67A-129E-4221-9DA3-93B93D80ABBC}">
      <dsp:nvSpPr>
        <dsp:cNvPr id="0" name=""/>
        <dsp:cNvSpPr/>
      </dsp:nvSpPr>
      <dsp:spPr>
        <a:xfrm rot="5400000">
          <a:off x="1506548" y="1244902"/>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1263385"/>
        <a:ext cx="133072" cy="129376"/>
      </dsp:txXfrm>
    </dsp:sp>
    <dsp:sp modelId="{1C1FEB48-3D15-4FEF-B2FF-46619B794ED1}">
      <dsp:nvSpPr>
        <dsp:cNvPr id="0" name=""/>
        <dsp:cNvSpPr/>
      </dsp:nvSpPr>
      <dsp:spPr>
        <a:xfrm>
          <a:off x="850423" y="1479012"/>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Eligibility</a:t>
          </a:r>
        </a:p>
      </dsp:txBody>
      <dsp:txXfrm>
        <a:off x="864858" y="1493447"/>
        <a:ext cx="1468203" cy="463993"/>
      </dsp:txXfrm>
    </dsp:sp>
    <dsp:sp modelId="{82DAE947-328D-48AE-B3CB-EC05E98F914D}">
      <dsp:nvSpPr>
        <dsp:cNvPr id="0" name=""/>
        <dsp:cNvSpPr/>
      </dsp:nvSpPr>
      <dsp:spPr>
        <a:xfrm rot="5400000">
          <a:off x="1506548" y="1984197"/>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2002680"/>
        <a:ext cx="133072" cy="129376"/>
      </dsp:txXfrm>
    </dsp:sp>
    <dsp:sp modelId="{E967FD55-9A0C-4A93-995A-7711EE031D5B}">
      <dsp:nvSpPr>
        <dsp:cNvPr id="0" name=""/>
        <dsp:cNvSpPr/>
      </dsp:nvSpPr>
      <dsp:spPr>
        <a:xfrm>
          <a:off x="850423" y="2218308"/>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Inclusion</a:t>
          </a:r>
        </a:p>
      </dsp:txBody>
      <dsp:txXfrm>
        <a:off x="864858" y="2232743"/>
        <a:ext cx="1468203" cy="463993"/>
      </dsp:txXfrm>
    </dsp:sp>
    <dsp:sp modelId="{D6525060-0DEF-44DD-8DE8-A98BCB157C28}">
      <dsp:nvSpPr>
        <dsp:cNvPr id="0" name=""/>
        <dsp:cNvSpPr/>
      </dsp:nvSpPr>
      <dsp:spPr>
        <a:xfrm rot="5400000">
          <a:off x="1506548" y="2723493"/>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2741976"/>
        <a:ext cx="133072" cy="129376"/>
      </dsp:txXfrm>
    </dsp:sp>
    <dsp:sp modelId="{0A6AEFE5-12D2-4E26-845A-12E0081F0B7D}">
      <dsp:nvSpPr>
        <dsp:cNvPr id="0" name=""/>
        <dsp:cNvSpPr/>
      </dsp:nvSpPr>
      <dsp:spPr>
        <a:xfrm>
          <a:off x="850423" y="2957603"/>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Analysis</a:t>
          </a:r>
        </a:p>
      </dsp:txBody>
      <dsp:txXfrm>
        <a:off x="864858" y="2972038"/>
        <a:ext cx="1468203" cy="4639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855C6-BD59-46B6-96CA-66E97C19AD04}">
      <dsp:nvSpPr>
        <dsp:cNvPr id="0" name=""/>
        <dsp:cNvSpPr/>
      </dsp:nvSpPr>
      <dsp:spPr>
        <a:xfrm>
          <a:off x="850423" y="421"/>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Identification</a:t>
          </a:r>
        </a:p>
      </dsp:txBody>
      <dsp:txXfrm>
        <a:off x="864858" y="14856"/>
        <a:ext cx="1468203" cy="463993"/>
      </dsp:txXfrm>
    </dsp:sp>
    <dsp:sp modelId="{ED0CD120-47CE-4695-925F-46BD2C1B0455}">
      <dsp:nvSpPr>
        <dsp:cNvPr id="0" name=""/>
        <dsp:cNvSpPr/>
      </dsp:nvSpPr>
      <dsp:spPr>
        <a:xfrm rot="5400000">
          <a:off x="1506548" y="505606"/>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524089"/>
        <a:ext cx="133072" cy="129376"/>
      </dsp:txXfrm>
    </dsp:sp>
    <dsp:sp modelId="{B946E7CF-FD90-434E-88B4-5FB12C2C46C7}">
      <dsp:nvSpPr>
        <dsp:cNvPr id="0" name=""/>
        <dsp:cNvSpPr/>
      </dsp:nvSpPr>
      <dsp:spPr>
        <a:xfrm>
          <a:off x="850423" y="739716"/>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Screening</a:t>
          </a:r>
        </a:p>
      </dsp:txBody>
      <dsp:txXfrm>
        <a:off x="864858" y="754151"/>
        <a:ext cx="1468203" cy="463993"/>
      </dsp:txXfrm>
    </dsp:sp>
    <dsp:sp modelId="{E8ABD67A-129E-4221-9DA3-93B93D80ABBC}">
      <dsp:nvSpPr>
        <dsp:cNvPr id="0" name=""/>
        <dsp:cNvSpPr/>
      </dsp:nvSpPr>
      <dsp:spPr>
        <a:xfrm rot="5400000">
          <a:off x="1506548" y="1244902"/>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1263385"/>
        <a:ext cx="133072" cy="129376"/>
      </dsp:txXfrm>
    </dsp:sp>
    <dsp:sp modelId="{1C1FEB48-3D15-4FEF-B2FF-46619B794ED1}">
      <dsp:nvSpPr>
        <dsp:cNvPr id="0" name=""/>
        <dsp:cNvSpPr/>
      </dsp:nvSpPr>
      <dsp:spPr>
        <a:xfrm>
          <a:off x="850423" y="1479012"/>
          <a:ext cx="1497073" cy="492863"/>
        </a:xfrm>
        <a:prstGeom prst="roundRect">
          <a:avLst>
            <a:gd name="adj" fmla="val 10000"/>
          </a:avLst>
        </a:prstGeom>
        <a:solidFill>
          <a:schemeClr val="accent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tx1"/>
              </a:solidFill>
            </a:rPr>
            <a:t>Eligibility</a:t>
          </a:r>
        </a:p>
      </dsp:txBody>
      <dsp:txXfrm>
        <a:off x="864858" y="1493447"/>
        <a:ext cx="1468203" cy="463993"/>
      </dsp:txXfrm>
    </dsp:sp>
    <dsp:sp modelId="{82DAE947-328D-48AE-B3CB-EC05E98F914D}">
      <dsp:nvSpPr>
        <dsp:cNvPr id="0" name=""/>
        <dsp:cNvSpPr/>
      </dsp:nvSpPr>
      <dsp:spPr>
        <a:xfrm rot="5400000">
          <a:off x="1506548" y="1984197"/>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2002680"/>
        <a:ext cx="133072" cy="129376"/>
      </dsp:txXfrm>
    </dsp:sp>
    <dsp:sp modelId="{E967FD55-9A0C-4A93-995A-7711EE031D5B}">
      <dsp:nvSpPr>
        <dsp:cNvPr id="0" name=""/>
        <dsp:cNvSpPr/>
      </dsp:nvSpPr>
      <dsp:spPr>
        <a:xfrm>
          <a:off x="850423" y="2218308"/>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Inclusion</a:t>
          </a:r>
        </a:p>
      </dsp:txBody>
      <dsp:txXfrm>
        <a:off x="864858" y="2232743"/>
        <a:ext cx="1468203" cy="463993"/>
      </dsp:txXfrm>
    </dsp:sp>
    <dsp:sp modelId="{D6525060-0DEF-44DD-8DE8-A98BCB157C28}">
      <dsp:nvSpPr>
        <dsp:cNvPr id="0" name=""/>
        <dsp:cNvSpPr/>
      </dsp:nvSpPr>
      <dsp:spPr>
        <a:xfrm rot="5400000">
          <a:off x="1506548" y="2723493"/>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2741976"/>
        <a:ext cx="133072" cy="129376"/>
      </dsp:txXfrm>
    </dsp:sp>
    <dsp:sp modelId="{0A6AEFE5-12D2-4E26-845A-12E0081F0B7D}">
      <dsp:nvSpPr>
        <dsp:cNvPr id="0" name=""/>
        <dsp:cNvSpPr/>
      </dsp:nvSpPr>
      <dsp:spPr>
        <a:xfrm>
          <a:off x="850423" y="2957603"/>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Analysis</a:t>
          </a:r>
        </a:p>
      </dsp:txBody>
      <dsp:txXfrm>
        <a:off x="864858" y="2972038"/>
        <a:ext cx="1468203" cy="4639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855C6-BD59-46B6-96CA-66E97C19AD04}">
      <dsp:nvSpPr>
        <dsp:cNvPr id="0" name=""/>
        <dsp:cNvSpPr/>
      </dsp:nvSpPr>
      <dsp:spPr>
        <a:xfrm>
          <a:off x="850423" y="421"/>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Identification</a:t>
          </a:r>
        </a:p>
      </dsp:txBody>
      <dsp:txXfrm>
        <a:off x="864858" y="14856"/>
        <a:ext cx="1468203" cy="463993"/>
      </dsp:txXfrm>
    </dsp:sp>
    <dsp:sp modelId="{ED0CD120-47CE-4695-925F-46BD2C1B0455}">
      <dsp:nvSpPr>
        <dsp:cNvPr id="0" name=""/>
        <dsp:cNvSpPr/>
      </dsp:nvSpPr>
      <dsp:spPr>
        <a:xfrm rot="5400000">
          <a:off x="1506548" y="505606"/>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524089"/>
        <a:ext cx="133072" cy="129376"/>
      </dsp:txXfrm>
    </dsp:sp>
    <dsp:sp modelId="{B946E7CF-FD90-434E-88B4-5FB12C2C46C7}">
      <dsp:nvSpPr>
        <dsp:cNvPr id="0" name=""/>
        <dsp:cNvSpPr/>
      </dsp:nvSpPr>
      <dsp:spPr>
        <a:xfrm>
          <a:off x="850423" y="739716"/>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Screening</a:t>
          </a:r>
        </a:p>
      </dsp:txBody>
      <dsp:txXfrm>
        <a:off x="864858" y="754151"/>
        <a:ext cx="1468203" cy="463993"/>
      </dsp:txXfrm>
    </dsp:sp>
    <dsp:sp modelId="{E8ABD67A-129E-4221-9DA3-93B93D80ABBC}">
      <dsp:nvSpPr>
        <dsp:cNvPr id="0" name=""/>
        <dsp:cNvSpPr/>
      </dsp:nvSpPr>
      <dsp:spPr>
        <a:xfrm rot="5400000">
          <a:off x="1506548" y="1244902"/>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1263385"/>
        <a:ext cx="133072" cy="129376"/>
      </dsp:txXfrm>
    </dsp:sp>
    <dsp:sp modelId="{1C1FEB48-3D15-4FEF-B2FF-46619B794ED1}">
      <dsp:nvSpPr>
        <dsp:cNvPr id="0" name=""/>
        <dsp:cNvSpPr/>
      </dsp:nvSpPr>
      <dsp:spPr>
        <a:xfrm>
          <a:off x="850423" y="1479012"/>
          <a:ext cx="1497073" cy="492863"/>
        </a:xfrm>
        <a:prstGeom prst="roundRect">
          <a:avLst>
            <a:gd name="adj" fmla="val 10000"/>
          </a:avLst>
        </a:prstGeom>
        <a:solidFill>
          <a:schemeClr val="bg1">
            <a:lumMod val="85000"/>
            <a:lumOff val="15000"/>
          </a:schemeClr>
        </a:solidFill>
        <a:ln w="19050" cap="flat" cmpd="sng" algn="ctr">
          <a:solidFill>
            <a:schemeClr val="bg1">
              <a:lumMod val="75000"/>
              <a:lumOff val="2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bg1">
                  <a:lumMod val="75000"/>
                  <a:lumOff val="25000"/>
                </a:schemeClr>
              </a:solidFill>
            </a:rPr>
            <a:t>Eligibility</a:t>
          </a:r>
        </a:p>
      </dsp:txBody>
      <dsp:txXfrm>
        <a:off x="864858" y="1493447"/>
        <a:ext cx="1468203" cy="463993"/>
      </dsp:txXfrm>
    </dsp:sp>
    <dsp:sp modelId="{82DAE947-328D-48AE-B3CB-EC05E98F914D}">
      <dsp:nvSpPr>
        <dsp:cNvPr id="0" name=""/>
        <dsp:cNvSpPr/>
      </dsp:nvSpPr>
      <dsp:spPr>
        <a:xfrm rot="5400000">
          <a:off x="1506548" y="1984197"/>
          <a:ext cx="184823" cy="221788"/>
        </a:xfrm>
        <a:prstGeom prst="rightArrow">
          <a:avLst>
            <a:gd name="adj1" fmla="val 60000"/>
            <a:gd name="adj2" fmla="val 50000"/>
          </a:avLst>
        </a:prstGeom>
        <a:solidFill>
          <a:schemeClr val="bg1">
            <a:lumMod val="75000"/>
            <a:lumOff val="2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2002680"/>
        <a:ext cx="133072" cy="129376"/>
      </dsp:txXfrm>
    </dsp:sp>
    <dsp:sp modelId="{E967FD55-9A0C-4A93-995A-7711EE031D5B}">
      <dsp:nvSpPr>
        <dsp:cNvPr id="0" name=""/>
        <dsp:cNvSpPr/>
      </dsp:nvSpPr>
      <dsp:spPr>
        <a:xfrm>
          <a:off x="850423" y="2218308"/>
          <a:ext cx="1497073" cy="492863"/>
        </a:xfrm>
        <a:prstGeom prst="roundRect">
          <a:avLst>
            <a:gd name="adj" fmla="val 10000"/>
          </a:avLst>
        </a:prstGeom>
        <a:solidFill>
          <a:schemeClr val="accent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tx1"/>
              </a:solidFill>
            </a:rPr>
            <a:t>Inclusion</a:t>
          </a:r>
        </a:p>
      </dsp:txBody>
      <dsp:txXfrm>
        <a:off x="864858" y="2232743"/>
        <a:ext cx="1468203" cy="463993"/>
      </dsp:txXfrm>
    </dsp:sp>
    <dsp:sp modelId="{D6525060-0DEF-44DD-8DE8-A98BCB157C28}">
      <dsp:nvSpPr>
        <dsp:cNvPr id="0" name=""/>
        <dsp:cNvSpPr/>
      </dsp:nvSpPr>
      <dsp:spPr>
        <a:xfrm rot="5400000">
          <a:off x="1506548" y="2723493"/>
          <a:ext cx="184823" cy="221788"/>
        </a:xfrm>
        <a:prstGeom prst="rightArrow">
          <a:avLst>
            <a:gd name="adj1" fmla="val 60000"/>
            <a:gd name="adj2" fmla="val 50000"/>
          </a:avLst>
        </a:prstGeom>
        <a:solidFill>
          <a:schemeClr val="tx1">
            <a:lumMod val="75000"/>
          </a:schemeClr>
        </a:solidFill>
        <a:ln>
          <a:solidFill>
            <a:schemeClr val="bg1">
              <a:lumMod val="85000"/>
              <a:lumOff val="15000"/>
            </a:schemeClr>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GB" sz="900" kern="1200" noProof="0" dirty="0"/>
        </a:p>
      </dsp:txBody>
      <dsp:txXfrm rot="-5400000">
        <a:off x="1532424" y="2741976"/>
        <a:ext cx="133072" cy="129376"/>
      </dsp:txXfrm>
    </dsp:sp>
    <dsp:sp modelId="{0A6AEFE5-12D2-4E26-845A-12E0081F0B7D}">
      <dsp:nvSpPr>
        <dsp:cNvPr id="0" name=""/>
        <dsp:cNvSpPr/>
      </dsp:nvSpPr>
      <dsp:spPr>
        <a:xfrm>
          <a:off x="850423" y="2957603"/>
          <a:ext cx="1497073" cy="492863"/>
        </a:xfrm>
        <a:prstGeom prst="roundRect">
          <a:avLst>
            <a:gd name="adj" fmla="val 10000"/>
          </a:avLst>
        </a:prstGeom>
        <a:solidFill>
          <a:schemeClr val="accent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noProof="0" dirty="0">
              <a:solidFill>
                <a:schemeClr val="tx1"/>
              </a:solidFill>
            </a:rPr>
            <a:t>Analysis</a:t>
          </a:r>
        </a:p>
      </dsp:txBody>
      <dsp:txXfrm>
        <a:off x="864858" y="2972038"/>
        <a:ext cx="1468203" cy="46399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AF2296-0A56-401C-9334-1014B99435D5}" type="datetimeFigureOut">
              <a:rPr lang="en-US" smtClean="0"/>
              <a:t>8/5/2026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205D59-540D-4568-BA0E-9693FBFF8F50}" type="slidenum">
              <a:rPr lang="en-US" smtClean="0"/>
              <a:t>‹N°›</a:t>
            </a:fld>
            <a:endParaRPr lang="en-US"/>
          </a:p>
        </p:txBody>
      </p:sp>
    </p:spTree>
    <p:extLst>
      <p:ext uri="{BB962C8B-B14F-4D97-AF65-F5344CB8AC3E}">
        <p14:creationId xmlns:p14="http://schemas.microsoft.com/office/powerpoint/2010/main" val="4276624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 am Maxime Hansen, a PhD student and teaching assistant for the department of chemistry at the University of Liège and today, I am going to talk about my PhD project that tries to encapsulate the game-based learning approaches for chemistry teaching. </a:t>
            </a:r>
          </a:p>
          <a:p>
            <a:r>
              <a:rPr lang="en-US" dirty="0"/>
              <a:t>As you can understand, I am a chemist, but I am also a gamer (mainly video games). That is what inspired me to develop this project that I am going to talk with you today. </a:t>
            </a:r>
          </a:p>
        </p:txBody>
      </p:sp>
      <p:sp>
        <p:nvSpPr>
          <p:cNvPr id="4" name="Slide Number Placeholder 3"/>
          <p:cNvSpPr>
            <a:spLocks noGrp="1"/>
          </p:cNvSpPr>
          <p:nvPr>
            <p:ph type="sldNum" sz="quarter" idx="5"/>
          </p:nvPr>
        </p:nvSpPr>
        <p:spPr/>
        <p:txBody>
          <a:bodyPr/>
          <a:lstStyle/>
          <a:p>
            <a:fld id="{D8205D59-540D-4568-BA0E-9693FBFF8F50}" type="slidenum">
              <a:rPr lang="en-US" smtClean="0"/>
              <a:t>1</a:t>
            </a:fld>
            <a:endParaRPr lang="en-US" dirty="0"/>
          </a:p>
        </p:txBody>
      </p:sp>
    </p:spTree>
    <p:extLst>
      <p:ext uri="{BB962C8B-B14F-4D97-AF65-F5344CB8AC3E}">
        <p14:creationId xmlns:p14="http://schemas.microsoft.com/office/powerpoint/2010/main" val="4275165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1FBA4-FDBE-2220-802A-A7F73417A3F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78E8F76-CF9E-3070-EE34-9F8A143D038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30EAC8A-9C5E-4689-EA5C-507DFF9F0B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When</a:t>
            </a:r>
            <a:r>
              <a:rPr lang="fr-BE" dirty="0"/>
              <a:t> </a:t>
            </a:r>
            <a:r>
              <a:rPr lang="fr-BE" dirty="0" err="1"/>
              <a:t>we</a:t>
            </a:r>
            <a:r>
              <a:rPr lang="fr-BE" dirty="0"/>
              <a:t> </a:t>
            </a:r>
            <a:r>
              <a:rPr lang="fr-BE" dirty="0" err="1"/>
              <a:t>try</a:t>
            </a:r>
            <a:r>
              <a:rPr lang="fr-BE" dirty="0"/>
              <a:t> to look out for </a:t>
            </a:r>
            <a:r>
              <a:rPr lang="fr-BE" dirty="0" err="1"/>
              <a:t>games</a:t>
            </a:r>
            <a:r>
              <a:rPr lang="fr-BE" dirty="0"/>
              <a:t> about </a:t>
            </a:r>
            <a:r>
              <a:rPr lang="fr-BE" dirty="0" err="1"/>
              <a:t>natural</a:t>
            </a:r>
            <a:r>
              <a:rPr lang="fr-BE" dirty="0"/>
              <a:t> sciences, </a:t>
            </a:r>
            <a:r>
              <a:rPr lang="fr-BE" dirty="0" err="1"/>
              <a:t>we</a:t>
            </a:r>
            <a:r>
              <a:rPr lang="fr-BE" dirty="0"/>
              <a:t> can </a:t>
            </a:r>
            <a:r>
              <a:rPr lang="fr-BE" dirty="0" err="1"/>
              <a:t>find</a:t>
            </a:r>
            <a:r>
              <a:rPr lang="fr-BE" dirty="0"/>
              <a:t> a large </a:t>
            </a:r>
            <a:r>
              <a:rPr lang="fr-BE" dirty="0" err="1"/>
              <a:t>amount</a:t>
            </a:r>
            <a:r>
              <a:rPr lang="fr-BE" dirty="0"/>
              <a:t> of </a:t>
            </a:r>
            <a:r>
              <a:rPr lang="fr-BE" dirty="0" err="1"/>
              <a:t>games</a:t>
            </a:r>
            <a:r>
              <a:rPr lang="fr-BE" dirty="0"/>
              <a:t>, </a:t>
            </a:r>
            <a:r>
              <a:rPr lang="fr-BE" dirty="0" err="1"/>
              <a:t>either</a:t>
            </a:r>
            <a:r>
              <a:rPr lang="fr-BE" dirty="0"/>
              <a:t> </a:t>
            </a:r>
            <a:r>
              <a:rPr lang="fr-BE" dirty="0" err="1"/>
              <a:t>entertainment</a:t>
            </a:r>
            <a:r>
              <a:rPr lang="fr-BE" dirty="0"/>
              <a:t> or </a:t>
            </a:r>
            <a:r>
              <a:rPr lang="fr-BE" dirty="0" err="1"/>
              <a:t>educational</a:t>
            </a:r>
            <a:r>
              <a:rPr lang="fr-BE" dirty="0"/>
              <a:t> </a:t>
            </a:r>
            <a:r>
              <a:rPr lang="fr-BE" dirty="0" err="1"/>
              <a:t>games</a:t>
            </a:r>
            <a:r>
              <a:rPr lang="fr-BE" dirty="0"/>
              <a:t>. Some are </a:t>
            </a:r>
            <a:r>
              <a:rPr lang="fr-BE" dirty="0" err="1"/>
              <a:t>specific</a:t>
            </a:r>
            <a:r>
              <a:rPr lang="fr-BE" dirty="0"/>
              <a:t> to one of the 5 main branches of </a:t>
            </a:r>
            <a:r>
              <a:rPr lang="fr-BE" dirty="0" err="1"/>
              <a:t>natural</a:t>
            </a:r>
            <a:r>
              <a:rPr lang="fr-BE" dirty="0"/>
              <a:t> sciences, </a:t>
            </a:r>
            <a:r>
              <a:rPr lang="fr-BE" dirty="0" err="1"/>
              <a:t>such</a:t>
            </a:r>
            <a:r>
              <a:rPr lang="fr-BE" dirty="0"/>
              <a:t> as </a:t>
            </a:r>
            <a:r>
              <a:rPr lang="fr-BE" dirty="0" err="1"/>
              <a:t>Cytosis</a:t>
            </a:r>
            <a:r>
              <a:rPr lang="fr-BE" dirty="0"/>
              <a:t>, </a:t>
            </a:r>
            <a:r>
              <a:rPr lang="fr-BE" dirty="0" err="1"/>
              <a:t>Sokobond</a:t>
            </a:r>
            <a:r>
              <a:rPr lang="fr-BE" dirty="0"/>
              <a:t>, or KSP. But all </a:t>
            </a:r>
            <a:r>
              <a:rPr lang="fr-BE" dirty="0" err="1"/>
              <a:t>those</a:t>
            </a:r>
            <a:r>
              <a:rPr lang="fr-BE" dirty="0"/>
              <a:t> branches are not </a:t>
            </a:r>
            <a:r>
              <a:rPr lang="fr-BE" dirty="0" err="1"/>
              <a:t>equivalently</a:t>
            </a:r>
            <a:r>
              <a:rPr lang="fr-BE" dirty="0"/>
              <a:t> </a:t>
            </a:r>
            <a:r>
              <a:rPr lang="fr-BE" dirty="0" err="1"/>
              <a:t>represented</a:t>
            </a:r>
            <a:r>
              <a:rPr lang="fr-BE" dirty="0"/>
              <a:t>, and </a:t>
            </a:r>
            <a:r>
              <a:rPr lang="fr-BE" dirty="0" err="1"/>
              <a:t>some</a:t>
            </a:r>
            <a:r>
              <a:rPr lang="fr-BE" dirty="0"/>
              <a:t> </a:t>
            </a:r>
            <a:r>
              <a:rPr lang="fr-BE" dirty="0" err="1"/>
              <a:t>fields</a:t>
            </a:r>
            <a:r>
              <a:rPr lang="fr-BE" dirty="0"/>
              <a:t> (</a:t>
            </a:r>
            <a:r>
              <a:rPr lang="fr-BE" dirty="0" err="1"/>
              <a:t>such</a:t>
            </a:r>
            <a:r>
              <a:rPr lang="fr-BE" dirty="0"/>
              <a:t> as </a:t>
            </a:r>
            <a:r>
              <a:rPr lang="fr-BE" dirty="0" err="1"/>
              <a:t>biology</a:t>
            </a:r>
            <a:r>
              <a:rPr lang="fr-BE" dirty="0"/>
              <a:t> or </a:t>
            </a:r>
            <a:r>
              <a:rPr lang="fr-BE" dirty="0" err="1"/>
              <a:t>physics</a:t>
            </a:r>
            <a:r>
              <a:rPr lang="fr-BE" dirty="0"/>
              <a:t>) </a:t>
            </a:r>
            <a:r>
              <a:rPr lang="fr-BE" dirty="0" err="1"/>
              <a:t>present</a:t>
            </a:r>
            <a:r>
              <a:rPr lang="fr-BE" dirty="0"/>
              <a:t> a </a:t>
            </a:r>
            <a:r>
              <a:rPr lang="fr-BE" dirty="0" err="1"/>
              <a:t>larger</a:t>
            </a:r>
            <a:r>
              <a:rPr lang="fr-BE" dirty="0"/>
              <a:t> </a:t>
            </a:r>
            <a:r>
              <a:rPr lang="fr-BE" dirty="0" err="1"/>
              <a:t>amount</a:t>
            </a:r>
            <a:r>
              <a:rPr lang="fr-BE" dirty="0"/>
              <a:t> of </a:t>
            </a:r>
            <a:r>
              <a:rPr lang="fr-BE" dirty="0" err="1"/>
              <a:t>available</a:t>
            </a:r>
            <a:r>
              <a:rPr lang="fr-BE" dirty="0"/>
              <a:t> </a:t>
            </a:r>
            <a:r>
              <a:rPr lang="fr-BE" dirty="0" err="1"/>
              <a:t>games</a:t>
            </a:r>
            <a:r>
              <a:rPr lang="fr-BE" dirty="0"/>
              <a:t> </a:t>
            </a:r>
            <a:r>
              <a:rPr lang="fr-BE" dirty="0" err="1"/>
              <a:t>compared</a:t>
            </a:r>
            <a:r>
              <a:rPr lang="fr-BE" dirty="0"/>
              <a:t> to </a:t>
            </a:r>
            <a:r>
              <a:rPr lang="fr-BE" dirty="0" err="1"/>
              <a:t>other</a:t>
            </a:r>
            <a:r>
              <a:rPr lang="fr-BE" dirty="0"/>
              <a:t> topics like </a:t>
            </a:r>
            <a:r>
              <a:rPr lang="fr-BE" dirty="0" err="1"/>
              <a:t>chemistry</a:t>
            </a:r>
            <a:r>
              <a:rPr lang="fr-BE"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This </a:t>
            </a:r>
            <a:r>
              <a:rPr lang="fr-BE" dirty="0" err="1"/>
              <a:t>raises</a:t>
            </a:r>
            <a:r>
              <a:rPr lang="fr-BE" dirty="0"/>
              <a:t> </a:t>
            </a:r>
            <a:r>
              <a:rPr lang="fr-BE" dirty="0" err="1"/>
              <a:t>quite</a:t>
            </a:r>
            <a:r>
              <a:rPr lang="fr-BE" dirty="0"/>
              <a:t> a few questions: </a:t>
            </a:r>
            <a:r>
              <a:rPr lang="fr-BE" dirty="0" err="1"/>
              <a:t>why</a:t>
            </a:r>
            <a:r>
              <a:rPr lang="fr-BE" dirty="0"/>
              <a:t> </a:t>
            </a:r>
            <a:r>
              <a:rPr lang="fr-BE" dirty="0" err="1"/>
              <a:t>chemistry</a:t>
            </a:r>
            <a:r>
              <a:rPr lang="fr-BE" dirty="0"/>
              <a:t> </a:t>
            </a:r>
            <a:r>
              <a:rPr lang="fr-BE" dirty="0" err="1"/>
              <a:t>is</a:t>
            </a:r>
            <a:r>
              <a:rPr lang="fr-BE" dirty="0"/>
              <a:t> </a:t>
            </a:r>
            <a:r>
              <a:rPr lang="fr-BE" dirty="0" err="1"/>
              <a:t>less</a:t>
            </a:r>
            <a:r>
              <a:rPr lang="fr-BE" dirty="0"/>
              <a:t> </a:t>
            </a:r>
            <a:r>
              <a:rPr lang="fr-BE" dirty="0" err="1"/>
              <a:t>represented</a:t>
            </a:r>
            <a:r>
              <a:rPr lang="fr-BE" dirty="0"/>
              <a:t> ? Maybe </a:t>
            </a:r>
            <a:r>
              <a:rPr lang="fr-BE" dirty="0" err="1"/>
              <a:t>this</a:t>
            </a:r>
            <a:r>
              <a:rPr lang="fr-BE" dirty="0"/>
              <a:t> topic </a:t>
            </a:r>
            <a:r>
              <a:rPr lang="fr-BE" dirty="0" err="1"/>
              <a:t>is</a:t>
            </a:r>
            <a:r>
              <a:rPr lang="fr-BE" dirty="0"/>
              <a:t> </a:t>
            </a:r>
            <a:r>
              <a:rPr lang="fr-BE" dirty="0" err="1"/>
              <a:t>less</a:t>
            </a:r>
            <a:r>
              <a:rPr lang="fr-BE" dirty="0"/>
              <a:t> </a:t>
            </a:r>
            <a:r>
              <a:rPr lang="fr-BE" dirty="0" err="1"/>
              <a:t>suited</a:t>
            </a:r>
            <a:r>
              <a:rPr lang="fr-BE" dirty="0"/>
              <a:t> for a </a:t>
            </a:r>
            <a:r>
              <a:rPr lang="fr-BE" dirty="0" err="1"/>
              <a:t>game</a:t>
            </a:r>
            <a:r>
              <a:rPr lang="fr-BE" dirty="0"/>
              <a:t> ? Maybe </a:t>
            </a:r>
            <a:r>
              <a:rPr lang="fr-BE" dirty="0" err="1"/>
              <a:t>chemistry</a:t>
            </a:r>
            <a:r>
              <a:rPr lang="fr-BE" dirty="0"/>
              <a:t> </a:t>
            </a:r>
            <a:r>
              <a:rPr lang="fr-BE" dirty="0" err="1"/>
              <a:t>is</a:t>
            </a:r>
            <a:r>
              <a:rPr lang="fr-BE" dirty="0"/>
              <a:t> an </a:t>
            </a:r>
            <a:r>
              <a:rPr lang="fr-BE" dirty="0" err="1"/>
              <a:t>unknown</a:t>
            </a:r>
            <a:r>
              <a:rPr lang="fr-BE" dirty="0"/>
              <a:t> </a:t>
            </a:r>
            <a:r>
              <a:rPr lang="fr-BE" dirty="0" err="1"/>
              <a:t>field</a:t>
            </a:r>
            <a:r>
              <a:rPr lang="fr-BE" dirty="0"/>
              <a:t> for </a:t>
            </a:r>
            <a:r>
              <a:rPr lang="fr-BE" dirty="0" err="1"/>
              <a:t>game</a:t>
            </a:r>
            <a:r>
              <a:rPr lang="fr-BE" dirty="0"/>
              <a:t> </a:t>
            </a:r>
            <a:r>
              <a:rPr lang="fr-BE" dirty="0" err="1"/>
              <a:t>developers</a:t>
            </a:r>
            <a:r>
              <a:rPr lang="fr-BE" dirty="0"/>
              <a:t> ? Maybe </a:t>
            </a:r>
            <a:r>
              <a:rPr lang="fr-BE" dirty="0" err="1"/>
              <a:t>chemistry</a:t>
            </a:r>
            <a:r>
              <a:rPr lang="fr-BE" dirty="0"/>
              <a:t> </a:t>
            </a:r>
            <a:r>
              <a:rPr lang="fr-BE" dirty="0" err="1"/>
              <a:t>is</a:t>
            </a:r>
            <a:r>
              <a:rPr lang="fr-BE" dirty="0"/>
              <a:t> </a:t>
            </a:r>
            <a:r>
              <a:rPr lang="fr-BE" dirty="0" err="1"/>
              <a:t>seen</a:t>
            </a:r>
            <a:r>
              <a:rPr lang="fr-BE" dirty="0"/>
              <a:t> as not compatible </a:t>
            </a:r>
            <a:r>
              <a:rPr lang="fr-BE" dirty="0" err="1"/>
              <a:t>with</a:t>
            </a:r>
            <a:r>
              <a:rPr lang="fr-BE" dirty="0"/>
              <a:t> </a:t>
            </a:r>
            <a:r>
              <a:rPr lang="fr-BE" dirty="0" err="1"/>
              <a:t>games</a:t>
            </a:r>
            <a:r>
              <a:rPr lang="fr-BE" dirty="0"/>
              <a:t> ? </a:t>
            </a:r>
          </a:p>
          <a:p>
            <a:endParaRPr lang="fr-BE" dirty="0"/>
          </a:p>
        </p:txBody>
      </p:sp>
      <p:sp>
        <p:nvSpPr>
          <p:cNvPr id="4" name="Espace réservé du numéro de diapositive 3">
            <a:extLst>
              <a:ext uri="{FF2B5EF4-FFF2-40B4-BE49-F238E27FC236}">
                <a16:creationId xmlns:a16="http://schemas.microsoft.com/office/drawing/2014/main" id="{4EC05F76-A148-8EBD-9AB2-F0723092C954}"/>
              </a:ext>
            </a:extLst>
          </p:cNvPr>
          <p:cNvSpPr>
            <a:spLocks noGrp="1"/>
          </p:cNvSpPr>
          <p:nvPr>
            <p:ph type="sldNum" sz="quarter" idx="5"/>
          </p:nvPr>
        </p:nvSpPr>
        <p:spPr/>
        <p:txBody>
          <a:bodyPr/>
          <a:lstStyle/>
          <a:p>
            <a:fld id="{D8205D59-540D-4568-BA0E-9693FBFF8F50}" type="slidenum">
              <a:rPr lang="en-US" smtClean="0"/>
              <a:t>2</a:t>
            </a:fld>
            <a:endParaRPr lang="en-US"/>
          </a:p>
        </p:txBody>
      </p:sp>
    </p:spTree>
    <p:extLst>
      <p:ext uri="{BB962C8B-B14F-4D97-AF65-F5344CB8AC3E}">
        <p14:creationId xmlns:p14="http://schemas.microsoft.com/office/powerpoint/2010/main" val="4086789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2AC4C-92B3-A43E-2CA1-D591AE63AD4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2876214-813F-237D-E0F4-CCFFA4EBD9A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2948C51-518A-335A-1C91-B59DD4B07781}"/>
              </a:ext>
            </a:extLst>
          </p:cNvPr>
          <p:cNvSpPr>
            <a:spLocks noGrp="1"/>
          </p:cNvSpPr>
          <p:nvPr>
            <p:ph type="body" idx="1"/>
          </p:nvPr>
        </p:nvSpPr>
        <p:spPr/>
        <p:txBody>
          <a:bodyPr/>
          <a:lstStyle/>
          <a:p>
            <a:r>
              <a:rPr lang="fr-BE" dirty="0" err="1"/>
              <a:t>When</a:t>
            </a:r>
            <a:r>
              <a:rPr lang="fr-BE" dirty="0"/>
              <a:t> </a:t>
            </a:r>
            <a:r>
              <a:rPr lang="fr-BE" dirty="0" err="1"/>
              <a:t>we</a:t>
            </a:r>
            <a:r>
              <a:rPr lang="fr-BE" dirty="0"/>
              <a:t> </a:t>
            </a:r>
            <a:r>
              <a:rPr lang="fr-BE" dirty="0" err="1"/>
              <a:t>try</a:t>
            </a:r>
            <a:r>
              <a:rPr lang="fr-BE" dirty="0"/>
              <a:t> to look out for </a:t>
            </a:r>
            <a:r>
              <a:rPr lang="fr-BE" dirty="0" err="1"/>
              <a:t>games</a:t>
            </a:r>
            <a:r>
              <a:rPr lang="fr-BE" dirty="0"/>
              <a:t> </a:t>
            </a:r>
            <a:r>
              <a:rPr lang="fr-BE" dirty="0" err="1"/>
              <a:t>developed</a:t>
            </a:r>
            <a:r>
              <a:rPr lang="fr-BE" dirty="0"/>
              <a:t> for </a:t>
            </a:r>
            <a:r>
              <a:rPr lang="fr-BE" dirty="0" err="1"/>
              <a:t>chemistry</a:t>
            </a:r>
            <a:r>
              <a:rPr lang="fr-BE" dirty="0"/>
              <a:t> </a:t>
            </a:r>
            <a:r>
              <a:rPr lang="fr-BE" dirty="0" err="1"/>
              <a:t>education</a:t>
            </a:r>
            <a:r>
              <a:rPr lang="fr-BE" dirty="0"/>
              <a:t>, </a:t>
            </a:r>
            <a:r>
              <a:rPr lang="fr-BE" dirty="0" err="1"/>
              <a:t>we</a:t>
            </a:r>
            <a:r>
              <a:rPr lang="fr-BE" dirty="0"/>
              <a:t> can </a:t>
            </a:r>
            <a:r>
              <a:rPr lang="fr-BE" dirty="0" err="1"/>
              <a:t>find</a:t>
            </a:r>
            <a:r>
              <a:rPr lang="fr-BE" dirty="0"/>
              <a:t> a large </a:t>
            </a:r>
            <a:r>
              <a:rPr lang="fr-BE" dirty="0" err="1"/>
              <a:t>amount</a:t>
            </a:r>
            <a:r>
              <a:rPr lang="fr-BE" dirty="0"/>
              <a:t> of </a:t>
            </a:r>
            <a:r>
              <a:rPr lang="fr-BE" dirty="0" err="1"/>
              <a:t>educational</a:t>
            </a:r>
            <a:r>
              <a:rPr lang="fr-BE" dirty="0"/>
              <a:t> </a:t>
            </a:r>
            <a:r>
              <a:rPr lang="fr-BE" dirty="0" err="1"/>
              <a:t>games</a:t>
            </a:r>
            <a:r>
              <a:rPr lang="fr-BE" dirty="0"/>
              <a:t>. </a:t>
            </a:r>
          </a:p>
          <a:p>
            <a:r>
              <a:rPr lang="fr-BE" dirty="0"/>
              <a:t>There </a:t>
            </a:r>
            <a:r>
              <a:rPr lang="fr-BE" dirty="0" err="1"/>
              <a:t>is</a:t>
            </a:r>
            <a:r>
              <a:rPr lang="fr-BE" dirty="0"/>
              <a:t> </a:t>
            </a:r>
            <a:r>
              <a:rPr lang="fr-BE" dirty="0" err="1"/>
              <a:t>also</a:t>
            </a:r>
            <a:r>
              <a:rPr lang="fr-BE" dirty="0"/>
              <a:t> a </a:t>
            </a:r>
            <a:r>
              <a:rPr lang="fr-BE" dirty="0" err="1"/>
              <a:t>significiant</a:t>
            </a:r>
            <a:r>
              <a:rPr lang="fr-BE" dirty="0"/>
              <a:t> body of </a:t>
            </a:r>
            <a:r>
              <a:rPr lang="fr-BE" dirty="0" err="1"/>
              <a:t>scientific</a:t>
            </a:r>
            <a:r>
              <a:rPr lang="fr-BE" dirty="0"/>
              <a:t> </a:t>
            </a:r>
            <a:r>
              <a:rPr lang="fr-BE" dirty="0" err="1"/>
              <a:t>literature</a:t>
            </a:r>
            <a:r>
              <a:rPr lang="fr-BE" dirty="0"/>
              <a:t> about </a:t>
            </a:r>
            <a:r>
              <a:rPr lang="fr-BE" dirty="0" err="1"/>
              <a:t>games</a:t>
            </a:r>
            <a:r>
              <a:rPr lang="fr-BE" dirty="0"/>
              <a:t> in </a:t>
            </a:r>
            <a:r>
              <a:rPr lang="fr-BE" dirty="0" err="1"/>
              <a:t>chemistry</a:t>
            </a:r>
            <a:r>
              <a:rPr lang="fr-BE" dirty="0"/>
              <a:t> </a:t>
            </a:r>
            <a:r>
              <a:rPr lang="fr-BE" dirty="0" err="1"/>
              <a:t>education</a:t>
            </a:r>
            <a:r>
              <a:rPr lang="fr-BE" dirty="0"/>
              <a:t>. </a:t>
            </a:r>
            <a:r>
              <a:rPr lang="fr-BE" dirty="0" err="1"/>
              <a:t>However</a:t>
            </a:r>
            <a:r>
              <a:rPr lang="fr-BE" dirty="0"/>
              <a:t>, </a:t>
            </a:r>
            <a:r>
              <a:rPr lang="fr-BE" dirty="0" err="1"/>
              <a:t>those</a:t>
            </a:r>
            <a:r>
              <a:rPr lang="fr-BE" dirty="0"/>
              <a:t> are </a:t>
            </a:r>
            <a:r>
              <a:rPr lang="fr-BE" dirty="0" err="1"/>
              <a:t>mainly</a:t>
            </a:r>
            <a:r>
              <a:rPr lang="fr-BE" dirty="0"/>
              <a:t> </a:t>
            </a:r>
            <a:r>
              <a:rPr lang="fr-BE" dirty="0" err="1"/>
              <a:t>primary</a:t>
            </a:r>
            <a:r>
              <a:rPr lang="fr-BE" dirty="0"/>
              <a:t> </a:t>
            </a:r>
            <a:r>
              <a:rPr lang="fr-BE" dirty="0" err="1"/>
              <a:t>studies</a:t>
            </a:r>
            <a:r>
              <a:rPr lang="fr-BE" dirty="0"/>
              <a:t>, and </a:t>
            </a:r>
            <a:r>
              <a:rPr lang="fr-BE" dirty="0" err="1"/>
              <a:t>review</a:t>
            </a:r>
            <a:r>
              <a:rPr lang="fr-BE" dirty="0"/>
              <a:t> articles </a:t>
            </a:r>
            <a:r>
              <a:rPr lang="fr-BE" dirty="0" err="1"/>
              <a:t>such</a:t>
            </a:r>
            <a:r>
              <a:rPr lang="fr-BE" dirty="0"/>
              <a:t> as </a:t>
            </a:r>
            <a:r>
              <a:rPr lang="fr-BE" dirty="0" err="1"/>
              <a:t>systematic</a:t>
            </a:r>
            <a:r>
              <a:rPr lang="fr-BE" dirty="0"/>
              <a:t> </a:t>
            </a:r>
            <a:r>
              <a:rPr lang="fr-BE" dirty="0" err="1"/>
              <a:t>reviews</a:t>
            </a:r>
            <a:r>
              <a:rPr lang="fr-BE" dirty="0"/>
              <a:t> are not </a:t>
            </a:r>
            <a:r>
              <a:rPr lang="fr-BE" dirty="0" err="1"/>
              <a:t>common</a:t>
            </a:r>
            <a:r>
              <a:rPr lang="fr-BE" dirty="0"/>
              <a:t>. </a:t>
            </a:r>
          </a:p>
          <a:p>
            <a:endParaRPr lang="fr-BE" dirty="0"/>
          </a:p>
          <a:p>
            <a:endParaRPr lang="fr-BE" dirty="0"/>
          </a:p>
        </p:txBody>
      </p:sp>
      <p:sp>
        <p:nvSpPr>
          <p:cNvPr id="4" name="Espace réservé du numéro de diapositive 3">
            <a:extLst>
              <a:ext uri="{FF2B5EF4-FFF2-40B4-BE49-F238E27FC236}">
                <a16:creationId xmlns:a16="http://schemas.microsoft.com/office/drawing/2014/main" id="{9A74D9F7-4F02-5208-59A2-63A5999EFE5C}"/>
              </a:ext>
            </a:extLst>
          </p:cNvPr>
          <p:cNvSpPr>
            <a:spLocks noGrp="1"/>
          </p:cNvSpPr>
          <p:nvPr>
            <p:ph type="sldNum" sz="quarter" idx="5"/>
          </p:nvPr>
        </p:nvSpPr>
        <p:spPr/>
        <p:txBody>
          <a:bodyPr/>
          <a:lstStyle/>
          <a:p>
            <a:fld id="{D8205D59-540D-4568-BA0E-9693FBFF8F50}" type="slidenum">
              <a:rPr lang="en-US" smtClean="0"/>
              <a:t>3</a:t>
            </a:fld>
            <a:endParaRPr lang="en-US"/>
          </a:p>
        </p:txBody>
      </p:sp>
    </p:spTree>
    <p:extLst>
      <p:ext uri="{BB962C8B-B14F-4D97-AF65-F5344CB8AC3E}">
        <p14:creationId xmlns:p14="http://schemas.microsoft.com/office/powerpoint/2010/main" val="1662291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74F44-2365-3FBC-F99F-B5521308BB1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A76F83A-699F-58BE-5F60-19039781C15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1F7733-B481-31E1-C385-EB59DBD780EA}"/>
              </a:ext>
            </a:extLst>
          </p:cNvPr>
          <p:cNvSpPr>
            <a:spLocks noGrp="1"/>
          </p:cNvSpPr>
          <p:nvPr>
            <p:ph type="body" idx="1"/>
          </p:nvPr>
        </p:nvSpPr>
        <p:spPr/>
        <p:txBody>
          <a:bodyPr/>
          <a:lstStyle/>
          <a:p>
            <a:r>
              <a:rPr lang="fr-BE" dirty="0" err="1"/>
              <a:t>Within</a:t>
            </a:r>
            <a:r>
              <a:rPr lang="fr-BE" dirty="0"/>
              <a:t> the few </a:t>
            </a:r>
            <a:r>
              <a:rPr lang="fr-BE" dirty="0" err="1"/>
              <a:t>different</a:t>
            </a:r>
            <a:r>
              <a:rPr lang="fr-BE" dirty="0"/>
              <a:t> </a:t>
            </a:r>
            <a:r>
              <a:rPr lang="fr-BE" dirty="0" err="1"/>
              <a:t>systematic</a:t>
            </a:r>
            <a:r>
              <a:rPr lang="fr-BE" dirty="0"/>
              <a:t> </a:t>
            </a:r>
            <a:r>
              <a:rPr lang="fr-BE" dirty="0" err="1"/>
              <a:t>reviews</a:t>
            </a:r>
            <a:r>
              <a:rPr lang="fr-BE" dirty="0"/>
              <a:t> </a:t>
            </a:r>
            <a:r>
              <a:rPr lang="fr-BE" dirty="0" err="1"/>
              <a:t>available</a:t>
            </a:r>
            <a:r>
              <a:rPr lang="fr-BE" dirty="0"/>
              <a:t>, </a:t>
            </a:r>
            <a:r>
              <a:rPr lang="fr-BE" dirty="0" err="1"/>
              <a:t>some</a:t>
            </a:r>
            <a:r>
              <a:rPr lang="fr-BE" dirty="0"/>
              <a:t> look at </a:t>
            </a:r>
            <a:r>
              <a:rPr lang="fr-BE" dirty="0" err="1"/>
              <a:t>different</a:t>
            </a:r>
            <a:r>
              <a:rPr lang="fr-BE" dirty="0"/>
              <a:t> </a:t>
            </a:r>
            <a:r>
              <a:rPr lang="fr-BE" dirty="0" err="1"/>
              <a:t>game-based</a:t>
            </a:r>
            <a:r>
              <a:rPr lang="fr-BE" dirty="0"/>
              <a:t> </a:t>
            </a:r>
            <a:r>
              <a:rPr lang="fr-BE" dirty="0" err="1"/>
              <a:t>approach</a:t>
            </a:r>
            <a:r>
              <a:rPr lang="fr-BE" dirty="0"/>
              <a:t> </a:t>
            </a:r>
            <a:r>
              <a:rPr lang="fr-BE" dirty="0" err="1"/>
              <a:t>used</a:t>
            </a:r>
            <a:r>
              <a:rPr lang="fr-BE" dirty="0"/>
              <a:t> in </a:t>
            </a:r>
            <a:r>
              <a:rPr lang="fr-BE" dirty="0" err="1"/>
              <a:t>chemistry</a:t>
            </a:r>
            <a:r>
              <a:rPr lang="fr-BE" dirty="0"/>
              <a:t> </a:t>
            </a:r>
            <a:r>
              <a:rPr lang="fr-BE" dirty="0" err="1"/>
              <a:t>games</a:t>
            </a:r>
            <a:r>
              <a:rPr lang="fr-BE" dirty="0"/>
              <a:t>, or the </a:t>
            </a:r>
            <a:r>
              <a:rPr lang="fr-BE" dirty="0" err="1"/>
              <a:t>available</a:t>
            </a:r>
            <a:r>
              <a:rPr lang="fr-BE" dirty="0"/>
              <a:t> types </a:t>
            </a:r>
            <a:r>
              <a:rPr lang="fr-BE" dirty="0" err="1"/>
              <a:t>games</a:t>
            </a:r>
            <a:r>
              <a:rPr lang="fr-BE" dirty="0"/>
              <a:t> for </a:t>
            </a:r>
            <a:r>
              <a:rPr lang="fr-BE" dirty="0" err="1"/>
              <a:t>chemistry</a:t>
            </a:r>
            <a:r>
              <a:rPr lang="fr-BE" dirty="0"/>
              <a:t> </a:t>
            </a:r>
            <a:r>
              <a:rPr lang="fr-BE" dirty="0" err="1"/>
              <a:t>education</a:t>
            </a:r>
            <a:r>
              <a:rPr lang="fr-BE" dirty="0"/>
              <a:t>. But </a:t>
            </a:r>
            <a:r>
              <a:rPr lang="fr-BE" dirty="0" err="1"/>
              <a:t>within</a:t>
            </a:r>
            <a:r>
              <a:rPr lang="fr-BE" dirty="0"/>
              <a:t> </a:t>
            </a:r>
            <a:r>
              <a:rPr lang="fr-BE" dirty="0" err="1"/>
              <a:t>those</a:t>
            </a:r>
            <a:r>
              <a:rPr lang="fr-BE" dirty="0"/>
              <a:t> </a:t>
            </a:r>
            <a:r>
              <a:rPr lang="fr-BE" dirty="0" err="1"/>
              <a:t>studies</a:t>
            </a:r>
            <a:r>
              <a:rPr lang="fr-BE" dirty="0"/>
              <a:t>, </a:t>
            </a:r>
            <a:r>
              <a:rPr lang="fr-BE" dirty="0" err="1"/>
              <a:t>only</a:t>
            </a:r>
            <a:r>
              <a:rPr lang="fr-BE" dirty="0"/>
              <a:t> 2 </a:t>
            </a:r>
            <a:r>
              <a:rPr lang="fr-BE" dirty="0" err="1"/>
              <a:t>meta</a:t>
            </a:r>
            <a:r>
              <a:rPr lang="fr-BE" dirty="0"/>
              <a:t>-analyses are </a:t>
            </a:r>
            <a:r>
              <a:rPr lang="fr-BE" dirty="0" err="1"/>
              <a:t>found</a:t>
            </a:r>
            <a:r>
              <a:rPr lang="fr-BE" dirty="0"/>
              <a:t> </a:t>
            </a:r>
            <a:r>
              <a:rPr lang="fr-BE" dirty="0" err="1"/>
              <a:t>that</a:t>
            </a:r>
            <a:r>
              <a:rPr lang="fr-BE" dirty="0"/>
              <a:t> </a:t>
            </a:r>
            <a:r>
              <a:rPr lang="fr-BE" dirty="0" err="1"/>
              <a:t>concentrate</a:t>
            </a:r>
            <a:r>
              <a:rPr lang="fr-BE" dirty="0"/>
              <a:t> </a:t>
            </a:r>
            <a:r>
              <a:rPr lang="fr-BE" dirty="0" err="1"/>
              <a:t>specifically</a:t>
            </a:r>
            <a:r>
              <a:rPr lang="fr-BE" dirty="0"/>
              <a:t> on the </a:t>
            </a:r>
            <a:r>
              <a:rPr lang="fr-BE" dirty="0" err="1"/>
              <a:t>effect</a:t>
            </a:r>
            <a:r>
              <a:rPr lang="fr-BE" dirty="0"/>
              <a:t> of </a:t>
            </a:r>
            <a:r>
              <a:rPr lang="fr-BE" dirty="0" err="1"/>
              <a:t>chemistry</a:t>
            </a:r>
            <a:r>
              <a:rPr lang="fr-BE" dirty="0"/>
              <a:t> </a:t>
            </a:r>
            <a:r>
              <a:rPr lang="fr-BE" dirty="0" err="1"/>
              <a:t>games</a:t>
            </a:r>
            <a:r>
              <a:rPr lang="fr-BE" dirty="0"/>
              <a:t> on motivation or </a:t>
            </a:r>
            <a:r>
              <a:rPr lang="fr-BE" dirty="0" err="1"/>
              <a:t>emotion</a:t>
            </a:r>
            <a:r>
              <a:rPr lang="fr-BE" dirty="0"/>
              <a:t>. As </a:t>
            </a:r>
            <a:r>
              <a:rPr lang="fr-BE" dirty="0" err="1"/>
              <a:t>those</a:t>
            </a:r>
            <a:r>
              <a:rPr lang="fr-BE" dirty="0"/>
              <a:t> </a:t>
            </a:r>
            <a:r>
              <a:rPr lang="fr-BE" dirty="0" err="1"/>
              <a:t>papers</a:t>
            </a:r>
            <a:r>
              <a:rPr lang="fr-BE" dirty="0"/>
              <a:t> tend to </a:t>
            </a:r>
            <a:r>
              <a:rPr lang="fr-BE" dirty="0" err="1"/>
              <a:t>be</a:t>
            </a:r>
            <a:r>
              <a:rPr lang="fr-BE" dirty="0"/>
              <a:t> </a:t>
            </a:r>
            <a:r>
              <a:rPr lang="fr-BE" dirty="0" err="1"/>
              <a:t>general</a:t>
            </a:r>
            <a:r>
              <a:rPr lang="fr-BE" dirty="0"/>
              <a:t>, </a:t>
            </a:r>
            <a:r>
              <a:rPr lang="fr-BE" dirty="0" err="1"/>
              <a:t>focused</a:t>
            </a:r>
            <a:r>
              <a:rPr lang="fr-BE" dirty="0"/>
              <a:t> on a </a:t>
            </a:r>
            <a:r>
              <a:rPr lang="fr-BE" dirty="0" err="1"/>
              <a:t>small</a:t>
            </a:r>
            <a:r>
              <a:rPr lang="fr-BE" dirty="0"/>
              <a:t> </a:t>
            </a:r>
            <a:r>
              <a:rPr lang="fr-BE" dirty="0" err="1"/>
              <a:t>period</a:t>
            </a:r>
            <a:r>
              <a:rPr lang="fr-BE" dirty="0"/>
              <a:t> of time (5 to 10 </a:t>
            </a:r>
            <a:r>
              <a:rPr lang="fr-BE" dirty="0" err="1"/>
              <a:t>years</a:t>
            </a:r>
            <a:r>
              <a:rPr lang="fr-BE" dirty="0"/>
              <a:t>) or </a:t>
            </a:r>
            <a:r>
              <a:rPr lang="fr-BE" dirty="0" err="1"/>
              <a:t>specific</a:t>
            </a:r>
            <a:r>
              <a:rPr lang="fr-BE" dirty="0"/>
              <a:t> to a type of media, </a:t>
            </a:r>
            <a:r>
              <a:rPr lang="fr-BE" dirty="0" err="1"/>
              <a:t>this</a:t>
            </a:r>
            <a:r>
              <a:rPr lang="fr-BE" dirty="0"/>
              <a:t> gave the impression of a </a:t>
            </a:r>
            <a:r>
              <a:rPr lang="fr-BE" dirty="0" err="1"/>
              <a:t>research</a:t>
            </a:r>
            <a:r>
              <a:rPr lang="fr-BE" dirty="0"/>
              <a:t> </a:t>
            </a:r>
            <a:r>
              <a:rPr lang="fr-BE" dirty="0" err="1"/>
              <a:t>field</a:t>
            </a:r>
            <a:r>
              <a:rPr lang="fr-BE" dirty="0"/>
              <a:t> </a:t>
            </a:r>
            <a:r>
              <a:rPr lang="fr-BE" dirty="0" err="1"/>
              <a:t>that</a:t>
            </a:r>
            <a:r>
              <a:rPr lang="fr-BE" dirty="0"/>
              <a:t> </a:t>
            </a:r>
            <a:r>
              <a:rPr lang="fr-BE" dirty="0" err="1"/>
              <a:t>that</a:t>
            </a:r>
            <a:r>
              <a:rPr lang="fr-BE" dirty="0"/>
              <a:t> </a:t>
            </a:r>
            <a:r>
              <a:rPr lang="fr-BE" dirty="0" err="1"/>
              <a:t>goes</a:t>
            </a:r>
            <a:r>
              <a:rPr lang="fr-BE" dirty="0"/>
              <a:t> in </a:t>
            </a:r>
            <a:r>
              <a:rPr lang="fr-BE" dirty="0" err="1"/>
              <a:t>many</a:t>
            </a:r>
            <a:r>
              <a:rPr lang="fr-BE" dirty="0"/>
              <a:t> directions and has </a:t>
            </a:r>
            <a:r>
              <a:rPr lang="fr-BE" dirty="0" err="1"/>
              <a:t>still</a:t>
            </a:r>
            <a:r>
              <a:rPr lang="fr-BE" dirty="0"/>
              <a:t> a lot to explore. </a:t>
            </a:r>
          </a:p>
          <a:p>
            <a:endParaRPr lang="fr-BE" dirty="0"/>
          </a:p>
          <a:p>
            <a:r>
              <a:rPr lang="fr-BE" dirty="0"/>
              <a:t>The </a:t>
            </a:r>
            <a:r>
              <a:rPr lang="fr-BE" dirty="0" err="1"/>
              <a:t>available</a:t>
            </a:r>
            <a:r>
              <a:rPr lang="fr-BE" dirty="0"/>
              <a:t> </a:t>
            </a:r>
            <a:r>
              <a:rPr lang="fr-BE" dirty="0" err="1"/>
              <a:t>literature</a:t>
            </a:r>
            <a:r>
              <a:rPr lang="fr-BE" dirty="0"/>
              <a:t> </a:t>
            </a:r>
            <a:r>
              <a:rPr lang="fr-BE" dirty="0" err="1"/>
              <a:t>also</a:t>
            </a:r>
            <a:r>
              <a:rPr lang="fr-BE" dirty="0"/>
              <a:t> tend to </a:t>
            </a:r>
            <a:r>
              <a:rPr lang="fr-BE" dirty="0" err="1"/>
              <a:t>present</a:t>
            </a:r>
            <a:r>
              <a:rPr lang="fr-BE" dirty="0"/>
              <a:t> </a:t>
            </a:r>
            <a:r>
              <a:rPr lang="fr-BE" dirty="0" err="1"/>
              <a:t>flaws</a:t>
            </a:r>
            <a:r>
              <a:rPr lang="fr-BE" dirty="0"/>
              <a:t> in </a:t>
            </a:r>
            <a:r>
              <a:rPr lang="fr-BE" dirty="0" err="1"/>
              <a:t>methodology</a:t>
            </a:r>
            <a:r>
              <a:rPr lang="fr-BE" dirty="0"/>
              <a:t>. As an </a:t>
            </a:r>
            <a:r>
              <a:rPr lang="fr-BE" dirty="0" err="1"/>
              <a:t>example</a:t>
            </a:r>
            <a:r>
              <a:rPr lang="fr-BE" dirty="0"/>
              <a:t>, </a:t>
            </a:r>
            <a:r>
              <a:rPr lang="fr-BE" dirty="0" err="1"/>
              <a:t>within</a:t>
            </a:r>
            <a:r>
              <a:rPr lang="fr-BE" dirty="0"/>
              <a:t> </a:t>
            </a:r>
            <a:r>
              <a:rPr lang="fr-BE" dirty="0" err="1"/>
              <a:t>this</a:t>
            </a:r>
            <a:r>
              <a:rPr lang="fr-BE" dirty="0"/>
              <a:t> </a:t>
            </a:r>
            <a:r>
              <a:rPr lang="fr-BE" dirty="0" err="1"/>
              <a:t>list</a:t>
            </a:r>
            <a:r>
              <a:rPr lang="fr-BE" dirty="0"/>
              <a:t> of </a:t>
            </a:r>
            <a:r>
              <a:rPr lang="fr-BE" dirty="0" err="1"/>
              <a:t>paper</a:t>
            </a:r>
            <a:r>
              <a:rPr lang="fr-BE" dirty="0"/>
              <a:t>, </a:t>
            </a:r>
            <a:r>
              <a:rPr lang="fr-BE" dirty="0" err="1"/>
              <a:t>some</a:t>
            </a:r>
            <a:r>
              <a:rPr lang="fr-BE" dirty="0"/>
              <a:t> </a:t>
            </a:r>
            <a:r>
              <a:rPr lang="fr-BE" dirty="0" err="1"/>
              <a:t>studies</a:t>
            </a:r>
            <a:r>
              <a:rPr lang="fr-BE" dirty="0"/>
              <a:t> focus on a </a:t>
            </a:r>
            <a:r>
              <a:rPr lang="fr-BE" dirty="0" err="1"/>
              <a:t>game-based</a:t>
            </a:r>
            <a:r>
              <a:rPr lang="fr-BE" dirty="0"/>
              <a:t> </a:t>
            </a:r>
            <a:r>
              <a:rPr lang="fr-BE" dirty="0" err="1"/>
              <a:t>learning</a:t>
            </a:r>
            <a:r>
              <a:rPr lang="fr-BE" dirty="0"/>
              <a:t> </a:t>
            </a:r>
            <a:r>
              <a:rPr lang="fr-BE" dirty="0" err="1"/>
              <a:t>approach</a:t>
            </a:r>
            <a:r>
              <a:rPr lang="fr-BE" dirty="0"/>
              <a:t> but </a:t>
            </a:r>
            <a:r>
              <a:rPr lang="fr-BE" dirty="0" err="1"/>
              <a:t>included</a:t>
            </a:r>
            <a:r>
              <a:rPr lang="fr-BE" dirty="0"/>
              <a:t> </a:t>
            </a:r>
            <a:r>
              <a:rPr lang="fr-BE" dirty="0" err="1"/>
              <a:t>papers</a:t>
            </a:r>
            <a:r>
              <a:rPr lang="fr-BE" dirty="0"/>
              <a:t> about gamification! </a:t>
            </a:r>
            <a:r>
              <a:rPr lang="fr-BE" dirty="0" err="1"/>
              <a:t>Others</a:t>
            </a:r>
            <a:r>
              <a:rPr lang="fr-BE" dirty="0"/>
              <a:t> </a:t>
            </a:r>
            <a:r>
              <a:rPr lang="fr-BE" dirty="0" err="1"/>
              <a:t>simply</a:t>
            </a:r>
            <a:r>
              <a:rPr lang="fr-BE" dirty="0"/>
              <a:t> confuse a GBL and a gamification </a:t>
            </a:r>
            <a:r>
              <a:rPr lang="fr-BE" dirty="0" err="1"/>
              <a:t>approach</a:t>
            </a:r>
            <a:r>
              <a:rPr lang="fr-BE"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Primary</a:t>
            </a:r>
            <a:r>
              <a:rPr lang="fr-BE" dirty="0"/>
              <a:t> </a:t>
            </a:r>
            <a:r>
              <a:rPr lang="fr-BE" dirty="0" err="1"/>
              <a:t>papers</a:t>
            </a:r>
            <a:r>
              <a:rPr lang="fr-BE" dirty="0"/>
              <a:t> on the </a:t>
            </a:r>
            <a:r>
              <a:rPr lang="fr-BE" dirty="0" err="1"/>
              <a:t>other</a:t>
            </a:r>
            <a:r>
              <a:rPr lang="fr-BE" dirty="0"/>
              <a:t> hand </a:t>
            </a:r>
            <a:r>
              <a:rPr lang="fr-BE" dirty="0" err="1"/>
              <a:t>only</a:t>
            </a:r>
            <a:r>
              <a:rPr lang="fr-BE" dirty="0"/>
              <a:t> </a:t>
            </a:r>
            <a:r>
              <a:rPr lang="fr-BE" dirty="0" err="1"/>
              <a:t>try</a:t>
            </a:r>
            <a:r>
              <a:rPr lang="fr-BE" dirty="0"/>
              <a:t> to </a:t>
            </a:r>
            <a:r>
              <a:rPr lang="fr-BE" dirty="0" err="1"/>
              <a:t>developed</a:t>
            </a:r>
            <a:r>
              <a:rPr lang="fr-BE" dirty="0"/>
              <a:t> </a:t>
            </a:r>
            <a:r>
              <a:rPr lang="fr-BE" dirty="0" err="1"/>
              <a:t>games</a:t>
            </a:r>
            <a:r>
              <a:rPr lang="fr-BE" dirty="0"/>
              <a:t> </a:t>
            </a:r>
            <a:r>
              <a:rPr lang="fr-BE" dirty="0" err="1"/>
              <a:t>without</a:t>
            </a:r>
            <a:r>
              <a:rPr lang="fr-BE" dirty="0"/>
              <a:t> </a:t>
            </a:r>
            <a:r>
              <a:rPr lang="fr-BE" dirty="0" err="1"/>
              <a:t>investigating</a:t>
            </a:r>
            <a:r>
              <a:rPr lang="fr-BE" dirty="0"/>
              <a:t> the impact of </a:t>
            </a:r>
            <a:r>
              <a:rPr lang="fr-BE" dirty="0" err="1"/>
              <a:t>specific</a:t>
            </a:r>
            <a:r>
              <a:rPr lang="fr-BE" dirty="0"/>
              <a:t> </a:t>
            </a:r>
            <a:r>
              <a:rPr lang="fr-BE" dirty="0" err="1"/>
              <a:t>game</a:t>
            </a:r>
            <a:r>
              <a:rPr lang="fr-BE" dirty="0"/>
              <a:t> </a:t>
            </a:r>
            <a:r>
              <a:rPr lang="fr-BE" dirty="0" err="1"/>
              <a:t>mechanics</a:t>
            </a:r>
            <a:r>
              <a:rPr lang="fr-BE" dirty="0"/>
              <a:t>… This </a:t>
            </a:r>
            <a:r>
              <a:rPr lang="fr-BE" dirty="0" err="1"/>
              <a:t>led</a:t>
            </a:r>
            <a:r>
              <a:rPr lang="fr-BE" dirty="0"/>
              <a:t> to the </a:t>
            </a:r>
            <a:r>
              <a:rPr lang="fr-BE" dirty="0" err="1"/>
              <a:t>hypothesis</a:t>
            </a:r>
            <a:r>
              <a:rPr lang="fr-BE" dirty="0"/>
              <a:t> </a:t>
            </a:r>
            <a:r>
              <a:rPr lang="fr-BE" dirty="0" err="1"/>
              <a:t>that</a:t>
            </a:r>
            <a:r>
              <a:rPr lang="fr-BE" dirty="0"/>
              <a:t> </a:t>
            </a:r>
            <a:r>
              <a:rPr lang="fr-BE" dirty="0" err="1"/>
              <a:t>this</a:t>
            </a:r>
            <a:r>
              <a:rPr lang="fr-BE" dirty="0"/>
              <a:t> </a:t>
            </a:r>
            <a:r>
              <a:rPr lang="fr-BE" dirty="0" err="1"/>
              <a:t>field</a:t>
            </a:r>
            <a:r>
              <a:rPr lang="fr-BE" dirty="0"/>
              <a:t> of </a:t>
            </a:r>
            <a:r>
              <a:rPr lang="fr-BE" dirty="0" err="1"/>
              <a:t>research</a:t>
            </a:r>
            <a:r>
              <a:rPr lang="fr-BE" dirty="0"/>
              <a:t> </a:t>
            </a:r>
            <a:r>
              <a:rPr lang="fr-BE" dirty="0" err="1"/>
              <a:t>is</a:t>
            </a:r>
            <a:r>
              <a:rPr lang="fr-BE" dirty="0"/>
              <a:t> more </a:t>
            </a:r>
            <a:r>
              <a:rPr lang="fr-BE" dirty="0" err="1"/>
              <a:t>concentrated</a:t>
            </a:r>
            <a:r>
              <a:rPr lang="fr-BE" dirty="0"/>
              <a:t> on the production of </a:t>
            </a:r>
            <a:r>
              <a:rPr lang="fr-BE" dirty="0" err="1"/>
              <a:t>games</a:t>
            </a:r>
            <a:r>
              <a:rPr lang="fr-BE" dirty="0"/>
              <a:t> </a:t>
            </a:r>
            <a:r>
              <a:rPr lang="fr-BE" dirty="0" err="1"/>
              <a:t>rather</a:t>
            </a:r>
            <a:r>
              <a:rPr lang="fr-BE" dirty="0"/>
              <a:t> </a:t>
            </a:r>
            <a:r>
              <a:rPr lang="fr-BE" dirty="0" err="1"/>
              <a:t>than</a:t>
            </a:r>
            <a:r>
              <a:rPr lang="fr-BE" dirty="0"/>
              <a:t> the </a:t>
            </a:r>
            <a:r>
              <a:rPr lang="fr-BE" dirty="0" err="1"/>
              <a:t>study</a:t>
            </a:r>
            <a:r>
              <a:rPr lang="fr-BE" dirty="0"/>
              <a:t> of </a:t>
            </a:r>
            <a:r>
              <a:rPr lang="fr-BE" dirty="0" err="1"/>
              <a:t>such</a:t>
            </a:r>
            <a:r>
              <a:rPr lang="fr-BE" dirty="0"/>
              <a:t> </a:t>
            </a:r>
            <a:r>
              <a:rPr lang="fr-BE" dirty="0" err="1"/>
              <a:t>tools</a:t>
            </a:r>
            <a:r>
              <a:rPr lang="fr-BE" dirty="0"/>
              <a:t> </a:t>
            </a:r>
            <a:r>
              <a:rPr lang="fr-BE" dirty="0">
                <a:solidFill>
                  <a:srgbClr val="F2AA84"/>
                </a:solidFill>
              </a:rPr>
              <a:t>(Hu et al., 2022)</a:t>
            </a:r>
            <a:endParaRPr lang="fr-BE" dirty="0"/>
          </a:p>
          <a:p>
            <a:endParaRPr lang="fr-BE" dirty="0"/>
          </a:p>
          <a:p>
            <a:endParaRPr lang="fr-BE" dirty="0"/>
          </a:p>
        </p:txBody>
      </p:sp>
      <p:sp>
        <p:nvSpPr>
          <p:cNvPr id="4" name="Espace réservé du numéro de diapositive 3">
            <a:extLst>
              <a:ext uri="{FF2B5EF4-FFF2-40B4-BE49-F238E27FC236}">
                <a16:creationId xmlns:a16="http://schemas.microsoft.com/office/drawing/2014/main" id="{BC367262-3430-C97E-FAE8-969B6AEAD1E4}"/>
              </a:ext>
            </a:extLst>
          </p:cNvPr>
          <p:cNvSpPr>
            <a:spLocks noGrp="1"/>
          </p:cNvSpPr>
          <p:nvPr>
            <p:ph type="sldNum" sz="quarter" idx="5"/>
          </p:nvPr>
        </p:nvSpPr>
        <p:spPr/>
        <p:txBody>
          <a:bodyPr/>
          <a:lstStyle/>
          <a:p>
            <a:fld id="{D8205D59-540D-4568-BA0E-9693FBFF8F50}" type="slidenum">
              <a:rPr lang="en-US" smtClean="0"/>
              <a:t>4</a:t>
            </a:fld>
            <a:endParaRPr lang="en-US"/>
          </a:p>
        </p:txBody>
      </p:sp>
    </p:spTree>
    <p:extLst>
      <p:ext uri="{BB962C8B-B14F-4D97-AF65-F5344CB8AC3E}">
        <p14:creationId xmlns:p14="http://schemas.microsoft.com/office/powerpoint/2010/main" val="3344749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473B9-C849-F987-68E5-4AD76CF7719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CE2B9E9-370A-4102-A75D-2E2FA28601B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8E0E720-EB0A-6A04-18C9-779541404E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My</a:t>
            </a:r>
            <a:r>
              <a:rPr lang="fr-BE" dirty="0"/>
              <a:t> </a:t>
            </a:r>
            <a:r>
              <a:rPr lang="fr-BE" dirty="0" err="1"/>
              <a:t>thesis</a:t>
            </a:r>
            <a:r>
              <a:rPr lang="fr-BE" dirty="0"/>
              <a:t> </a:t>
            </a:r>
            <a:r>
              <a:rPr lang="fr-BE" dirty="0" err="1"/>
              <a:t>will</a:t>
            </a:r>
            <a:r>
              <a:rPr lang="fr-BE" dirty="0"/>
              <a:t> </a:t>
            </a:r>
            <a:r>
              <a:rPr lang="fr-BE" dirty="0" err="1"/>
              <a:t>therefore</a:t>
            </a:r>
            <a:r>
              <a:rPr lang="fr-BE" dirty="0"/>
              <a:t> </a:t>
            </a:r>
            <a:r>
              <a:rPr lang="fr-BE" dirty="0" err="1"/>
              <a:t>try</a:t>
            </a:r>
            <a:r>
              <a:rPr lang="fr-BE" dirty="0"/>
              <a:t> to </a:t>
            </a:r>
            <a:r>
              <a:rPr lang="fr-BE" dirty="0" err="1"/>
              <a:t>approach</a:t>
            </a:r>
            <a:r>
              <a:rPr lang="fr-BE" dirty="0"/>
              <a:t> </a:t>
            </a:r>
            <a:r>
              <a:rPr lang="fr-BE" dirty="0" err="1"/>
              <a:t>those</a:t>
            </a:r>
            <a:r>
              <a:rPr lang="fr-BE" dirty="0"/>
              <a:t> </a:t>
            </a:r>
            <a:r>
              <a:rPr lang="fr-BE" dirty="0" err="1"/>
              <a:t>games</a:t>
            </a:r>
            <a:r>
              <a:rPr lang="fr-BE" dirty="0"/>
              <a:t> </a:t>
            </a:r>
            <a:r>
              <a:rPr lang="fr-BE" dirty="0" err="1"/>
              <a:t>with</a:t>
            </a:r>
            <a:r>
              <a:rPr lang="fr-BE" dirty="0"/>
              <a:t> a </a:t>
            </a:r>
            <a:r>
              <a:rPr lang="fr-BE" dirty="0" err="1"/>
              <a:t>broader</a:t>
            </a:r>
            <a:r>
              <a:rPr lang="fr-BE" dirty="0"/>
              <a:t> </a:t>
            </a:r>
            <a:r>
              <a:rPr lang="fr-BE" dirty="0" err="1"/>
              <a:t>view</a:t>
            </a:r>
            <a:r>
              <a:rPr lang="fr-BE" dirty="0"/>
              <a:t>, not </a:t>
            </a:r>
            <a:r>
              <a:rPr lang="fr-BE" dirty="0" err="1"/>
              <a:t>solely</a:t>
            </a:r>
            <a:r>
              <a:rPr lang="fr-BE" dirty="0"/>
              <a:t> </a:t>
            </a:r>
            <a:r>
              <a:rPr lang="fr-BE" dirty="0" err="1"/>
              <a:t>focused</a:t>
            </a:r>
            <a:r>
              <a:rPr lang="fr-BE" dirty="0"/>
              <a:t> on the production.</a:t>
            </a:r>
          </a:p>
          <a:p>
            <a:r>
              <a:rPr lang="fr-BE" dirty="0"/>
              <a:t>Of course, </a:t>
            </a:r>
            <a:r>
              <a:rPr lang="fr-BE" dirty="0" err="1"/>
              <a:t>this</a:t>
            </a:r>
            <a:r>
              <a:rPr lang="fr-BE" dirty="0"/>
              <a:t> </a:t>
            </a:r>
            <a:r>
              <a:rPr lang="fr-BE" dirty="0" err="1"/>
              <a:t>kind</a:t>
            </a:r>
            <a:r>
              <a:rPr lang="fr-BE" dirty="0"/>
              <a:t> of </a:t>
            </a:r>
            <a:r>
              <a:rPr lang="fr-BE" dirty="0" err="1"/>
              <a:t>research</a:t>
            </a:r>
            <a:r>
              <a:rPr lang="fr-BE" dirty="0"/>
              <a:t> </a:t>
            </a:r>
            <a:r>
              <a:rPr lang="fr-BE" dirty="0" err="1"/>
              <a:t>is</a:t>
            </a:r>
            <a:r>
              <a:rPr lang="fr-BE" dirty="0"/>
              <a:t> at the intersection of 3 </a:t>
            </a:r>
            <a:r>
              <a:rPr lang="fr-BE" dirty="0" err="1"/>
              <a:t>fields</a:t>
            </a:r>
            <a:r>
              <a:rPr lang="fr-BE" dirty="0"/>
              <a:t>: </a:t>
            </a:r>
            <a:r>
              <a:rPr lang="fr-BE" dirty="0" err="1"/>
              <a:t>game</a:t>
            </a:r>
            <a:r>
              <a:rPr lang="fr-BE" dirty="0"/>
              <a:t> </a:t>
            </a:r>
            <a:r>
              <a:rPr lang="fr-BE" dirty="0" err="1"/>
              <a:t>studies</a:t>
            </a:r>
            <a:r>
              <a:rPr lang="fr-BE" dirty="0"/>
              <a:t>, </a:t>
            </a:r>
            <a:r>
              <a:rPr lang="fr-BE" dirty="0" err="1"/>
              <a:t>educational</a:t>
            </a:r>
            <a:r>
              <a:rPr lang="fr-BE" dirty="0"/>
              <a:t> </a:t>
            </a:r>
            <a:r>
              <a:rPr lang="fr-BE" dirty="0" err="1"/>
              <a:t>studies</a:t>
            </a:r>
            <a:r>
              <a:rPr lang="fr-BE" dirty="0"/>
              <a:t> and </a:t>
            </a:r>
            <a:r>
              <a:rPr lang="fr-BE" dirty="0" err="1"/>
              <a:t>chemistry</a:t>
            </a:r>
            <a:r>
              <a:rPr lang="fr-BE" dirty="0"/>
              <a:t> </a:t>
            </a:r>
            <a:r>
              <a:rPr lang="fr-BE" dirty="0" err="1"/>
              <a:t>didactics</a:t>
            </a:r>
            <a:r>
              <a:rPr lang="fr-BE" dirty="0"/>
              <a:t>. As </a:t>
            </a:r>
            <a:r>
              <a:rPr lang="fr-BE" dirty="0" err="1"/>
              <a:t>current</a:t>
            </a:r>
            <a:r>
              <a:rPr lang="fr-BE" dirty="0"/>
              <a:t> </a:t>
            </a:r>
            <a:r>
              <a:rPr lang="fr-BE" dirty="0" err="1"/>
              <a:t>research</a:t>
            </a:r>
            <a:r>
              <a:rPr lang="fr-BE" dirty="0"/>
              <a:t> in the </a:t>
            </a:r>
            <a:r>
              <a:rPr lang="fr-BE" dirty="0" err="1"/>
              <a:t>field</a:t>
            </a:r>
            <a:r>
              <a:rPr lang="fr-BE" dirty="0"/>
              <a:t> of </a:t>
            </a:r>
            <a:r>
              <a:rPr lang="fr-BE" dirty="0" err="1"/>
              <a:t>chemistry</a:t>
            </a:r>
            <a:r>
              <a:rPr lang="fr-BE" dirty="0"/>
              <a:t> </a:t>
            </a:r>
            <a:r>
              <a:rPr lang="fr-BE" dirty="0" err="1"/>
              <a:t>game</a:t>
            </a:r>
            <a:r>
              <a:rPr lang="fr-BE" dirty="0"/>
              <a:t> </a:t>
            </a:r>
            <a:r>
              <a:rPr lang="fr-BE" dirty="0" err="1"/>
              <a:t>mainly</a:t>
            </a:r>
            <a:r>
              <a:rPr lang="fr-BE" dirty="0"/>
              <a:t> </a:t>
            </a:r>
            <a:r>
              <a:rPr lang="fr-BE" dirty="0" err="1"/>
              <a:t>rely</a:t>
            </a:r>
            <a:r>
              <a:rPr lang="fr-BE" dirty="0"/>
              <a:t> on the </a:t>
            </a:r>
            <a:r>
              <a:rPr lang="fr-BE" dirty="0" err="1"/>
              <a:t>didactical</a:t>
            </a:r>
            <a:r>
              <a:rPr lang="fr-BE" dirty="0"/>
              <a:t> component, </a:t>
            </a:r>
            <a:r>
              <a:rPr lang="fr-BE" dirty="0" err="1"/>
              <a:t>this</a:t>
            </a:r>
            <a:r>
              <a:rPr lang="fr-BE" dirty="0"/>
              <a:t> </a:t>
            </a:r>
            <a:r>
              <a:rPr lang="fr-BE" dirty="0" err="1"/>
              <a:t>research</a:t>
            </a:r>
            <a:r>
              <a:rPr lang="fr-BE" dirty="0"/>
              <a:t> tries to have a transversal component and use </a:t>
            </a:r>
            <a:r>
              <a:rPr lang="fr-BE" dirty="0" err="1"/>
              <a:t>what</a:t>
            </a:r>
            <a:r>
              <a:rPr lang="fr-BE" dirty="0"/>
              <a:t> </a:t>
            </a:r>
            <a:r>
              <a:rPr lang="fr-BE" dirty="0" err="1"/>
              <a:t>is</a:t>
            </a:r>
            <a:r>
              <a:rPr lang="fr-BE" dirty="0"/>
              <a:t> </a:t>
            </a:r>
            <a:r>
              <a:rPr lang="fr-BE" dirty="0" err="1"/>
              <a:t>already</a:t>
            </a:r>
            <a:r>
              <a:rPr lang="fr-BE" dirty="0"/>
              <a:t> </a:t>
            </a:r>
            <a:r>
              <a:rPr lang="fr-BE" dirty="0" err="1"/>
              <a:t>explored</a:t>
            </a:r>
            <a:r>
              <a:rPr lang="fr-BE" dirty="0"/>
              <a:t> by </a:t>
            </a:r>
            <a:r>
              <a:rPr lang="fr-BE" dirty="0" err="1"/>
              <a:t>other</a:t>
            </a:r>
            <a:r>
              <a:rPr lang="fr-BE" dirty="0"/>
              <a:t> </a:t>
            </a:r>
            <a:r>
              <a:rPr lang="fr-BE" dirty="0" err="1"/>
              <a:t>fields</a:t>
            </a:r>
            <a:r>
              <a:rPr lang="fr-BE" dirty="0"/>
              <a:t>.</a:t>
            </a:r>
          </a:p>
          <a:p>
            <a:endParaRPr lang="fr-BE" dirty="0"/>
          </a:p>
        </p:txBody>
      </p:sp>
      <p:sp>
        <p:nvSpPr>
          <p:cNvPr id="4" name="Espace réservé du numéro de diapositive 3">
            <a:extLst>
              <a:ext uri="{FF2B5EF4-FFF2-40B4-BE49-F238E27FC236}">
                <a16:creationId xmlns:a16="http://schemas.microsoft.com/office/drawing/2014/main" id="{8AF96120-0766-920C-682D-9C2AAD34269E}"/>
              </a:ext>
            </a:extLst>
          </p:cNvPr>
          <p:cNvSpPr>
            <a:spLocks noGrp="1"/>
          </p:cNvSpPr>
          <p:nvPr>
            <p:ph type="sldNum" sz="quarter" idx="5"/>
          </p:nvPr>
        </p:nvSpPr>
        <p:spPr/>
        <p:txBody>
          <a:bodyPr/>
          <a:lstStyle/>
          <a:p>
            <a:fld id="{D8205D59-540D-4568-BA0E-9693FBFF8F50}" type="slidenum">
              <a:rPr lang="en-US" smtClean="0"/>
              <a:t>5</a:t>
            </a:fld>
            <a:endParaRPr lang="en-US"/>
          </a:p>
        </p:txBody>
      </p:sp>
    </p:spTree>
    <p:extLst>
      <p:ext uri="{BB962C8B-B14F-4D97-AF65-F5344CB8AC3E}">
        <p14:creationId xmlns:p14="http://schemas.microsoft.com/office/powerpoint/2010/main" val="1825078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205D59-540D-4568-BA0E-9693FBFF8F50}" type="slidenum">
              <a:rPr lang="en-US" smtClean="0"/>
              <a:t>6</a:t>
            </a:fld>
            <a:endParaRPr lang="en-US"/>
          </a:p>
        </p:txBody>
      </p:sp>
    </p:spTree>
    <p:extLst>
      <p:ext uri="{BB962C8B-B14F-4D97-AF65-F5344CB8AC3E}">
        <p14:creationId xmlns:p14="http://schemas.microsoft.com/office/powerpoint/2010/main" val="1294293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3BB96-7C24-818A-2557-549869C5E28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3562666-7EFD-0B2E-2A96-A28B816ED20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0BD73CA-DB39-8F3A-3291-82CE1C730AF2}"/>
              </a:ext>
            </a:extLst>
          </p:cNvPr>
          <p:cNvSpPr>
            <a:spLocks noGrp="1"/>
          </p:cNvSpPr>
          <p:nvPr>
            <p:ph type="body" idx="1"/>
          </p:nvPr>
        </p:nvSpPr>
        <p:spPr/>
        <p:txBody>
          <a:bodyPr/>
          <a:lstStyle/>
          <a:p>
            <a:r>
              <a:rPr lang="fr-BE" dirty="0"/>
              <a:t>The first </a:t>
            </a:r>
            <a:r>
              <a:rPr lang="fr-BE" dirty="0" err="1"/>
              <a:t>step</a:t>
            </a:r>
            <a:r>
              <a:rPr lang="fr-BE" dirty="0"/>
              <a:t> for </a:t>
            </a:r>
            <a:r>
              <a:rPr lang="fr-BE" dirty="0" err="1"/>
              <a:t>my</a:t>
            </a:r>
            <a:r>
              <a:rPr lang="fr-BE" dirty="0"/>
              <a:t> </a:t>
            </a:r>
            <a:r>
              <a:rPr lang="fr-BE" dirty="0" err="1"/>
              <a:t>research</a:t>
            </a:r>
            <a:r>
              <a:rPr lang="fr-BE" dirty="0"/>
              <a:t> </a:t>
            </a:r>
            <a:r>
              <a:rPr lang="fr-BE" dirty="0" err="1"/>
              <a:t>is</a:t>
            </a:r>
            <a:r>
              <a:rPr lang="fr-BE" dirty="0"/>
              <a:t> of course to have an </a:t>
            </a:r>
            <a:r>
              <a:rPr lang="fr-BE" dirty="0" err="1"/>
              <a:t>idea</a:t>
            </a:r>
            <a:r>
              <a:rPr lang="fr-BE" dirty="0"/>
              <a:t> of </a:t>
            </a:r>
            <a:r>
              <a:rPr lang="fr-BE" dirty="0" err="1"/>
              <a:t>what</a:t>
            </a:r>
            <a:r>
              <a:rPr lang="fr-BE" dirty="0"/>
              <a:t> </a:t>
            </a:r>
            <a:r>
              <a:rPr lang="fr-BE" dirty="0" err="1"/>
              <a:t>was</a:t>
            </a:r>
            <a:r>
              <a:rPr lang="fr-BE" dirty="0"/>
              <a:t> </a:t>
            </a:r>
            <a:r>
              <a:rPr lang="fr-BE" dirty="0" err="1"/>
              <a:t>already</a:t>
            </a:r>
            <a:r>
              <a:rPr lang="fr-BE" dirty="0"/>
              <a:t> </a:t>
            </a:r>
            <a:r>
              <a:rPr lang="fr-BE" dirty="0" err="1"/>
              <a:t>done</a:t>
            </a:r>
            <a:r>
              <a:rPr lang="fr-BE" dirty="0"/>
              <a:t> about </a:t>
            </a:r>
            <a:r>
              <a:rPr lang="fr-BE" dirty="0" err="1"/>
              <a:t>this</a:t>
            </a:r>
            <a:r>
              <a:rPr lang="fr-BE" dirty="0"/>
              <a:t> topic. </a:t>
            </a:r>
            <a:r>
              <a:rPr lang="fr-BE" dirty="0" err="1"/>
              <a:t>Therefore</a:t>
            </a:r>
            <a:r>
              <a:rPr lang="fr-BE" dirty="0"/>
              <a:t>, the main </a:t>
            </a:r>
            <a:r>
              <a:rPr lang="fr-BE" dirty="0" err="1"/>
              <a:t>primary</a:t>
            </a:r>
            <a:r>
              <a:rPr lang="fr-BE" dirty="0"/>
              <a:t> </a:t>
            </a:r>
            <a:r>
              <a:rPr lang="fr-BE" dirty="0" err="1"/>
              <a:t>step</a:t>
            </a:r>
            <a:r>
              <a:rPr lang="fr-BE" dirty="0"/>
              <a:t> </a:t>
            </a:r>
            <a:r>
              <a:rPr lang="fr-BE" dirty="0" err="1"/>
              <a:t>is</a:t>
            </a:r>
            <a:r>
              <a:rPr lang="fr-BE" dirty="0"/>
              <a:t> to </a:t>
            </a:r>
            <a:r>
              <a:rPr lang="fr-BE" dirty="0" err="1"/>
              <a:t>developed</a:t>
            </a:r>
            <a:r>
              <a:rPr lang="fr-BE" dirty="0"/>
              <a:t> a </a:t>
            </a:r>
            <a:r>
              <a:rPr lang="fr-BE" dirty="0" err="1"/>
              <a:t>systematic</a:t>
            </a:r>
            <a:r>
              <a:rPr lang="fr-BE" dirty="0"/>
              <a:t> </a:t>
            </a:r>
            <a:r>
              <a:rPr lang="fr-BE" dirty="0" err="1"/>
              <a:t>review</a:t>
            </a:r>
            <a:r>
              <a:rPr lang="fr-BE" dirty="0"/>
              <a:t> </a:t>
            </a:r>
            <a:r>
              <a:rPr lang="fr-BE" dirty="0" err="1"/>
              <a:t>focused</a:t>
            </a:r>
            <a:r>
              <a:rPr lang="fr-BE" dirty="0"/>
              <a:t> on a digital </a:t>
            </a:r>
            <a:r>
              <a:rPr lang="fr-BE" dirty="0" err="1"/>
              <a:t>game-based</a:t>
            </a:r>
            <a:r>
              <a:rPr lang="fr-BE" dirty="0"/>
              <a:t> </a:t>
            </a:r>
            <a:r>
              <a:rPr lang="fr-BE" dirty="0" err="1"/>
              <a:t>learning</a:t>
            </a:r>
            <a:r>
              <a:rPr lang="fr-BE" dirty="0"/>
              <a:t> </a:t>
            </a:r>
            <a:r>
              <a:rPr lang="fr-BE" dirty="0" err="1"/>
              <a:t>approach</a:t>
            </a:r>
            <a:r>
              <a:rPr lang="fr-BE" dirty="0"/>
              <a:t>. </a:t>
            </a:r>
            <a:r>
              <a:rPr lang="fr-BE" dirty="0" err="1"/>
              <a:t>Those</a:t>
            </a:r>
            <a:r>
              <a:rPr lang="fr-BE" dirty="0"/>
              <a:t> </a:t>
            </a:r>
            <a:r>
              <a:rPr lang="fr-BE" dirty="0" err="1"/>
              <a:t>choices</a:t>
            </a:r>
            <a:r>
              <a:rPr lang="fr-BE" dirty="0"/>
              <a:t> of </a:t>
            </a:r>
            <a:r>
              <a:rPr lang="fr-BE" dirty="0" err="1"/>
              <a:t>game</a:t>
            </a:r>
            <a:r>
              <a:rPr lang="fr-BE" dirty="0"/>
              <a:t> </a:t>
            </a:r>
            <a:r>
              <a:rPr lang="fr-BE" dirty="0" err="1"/>
              <a:t>approach</a:t>
            </a:r>
            <a:r>
              <a:rPr lang="fr-BE" dirty="0"/>
              <a:t> and media type </a:t>
            </a:r>
            <a:r>
              <a:rPr lang="fr-BE" dirty="0" err="1"/>
              <a:t>is</a:t>
            </a:r>
            <a:r>
              <a:rPr lang="fr-BE" dirty="0"/>
              <a:t> </a:t>
            </a:r>
            <a:r>
              <a:rPr lang="fr-BE" dirty="0" err="1"/>
              <a:t>recommended</a:t>
            </a:r>
            <a:r>
              <a:rPr lang="fr-BE" dirty="0"/>
              <a:t> by the </a:t>
            </a:r>
            <a:r>
              <a:rPr lang="fr-BE" dirty="0" err="1"/>
              <a:t>literature</a:t>
            </a:r>
            <a:r>
              <a:rPr lang="fr-BE" dirty="0"/>
              <a:t> but </a:t>
            </a:r>
            <a:r>
              <a:rPr lang="fr-BE" dirty="0" err="1"/>
              <a:t>is</a:t>
            </a:r>
            <a:r>
              <a:rPr lang="fr-BE" dirty="0"/>
              <a:t> </a:t>
            </a:r>
            <a:r>
              <a:rPr lang="fr-BE" dirty="0" err="1"/>
              <a:t>also</a:t>
            </a:r>
            <a:r>
              <a:rPr lang="fr-BE" dirty="0"/>
              <a:t> a </a:t>
            </a:r>
            <a:r>
              <a:rPr lang="fr-BE" dirty="0" err="1"/>
              <a:t>personal</a:t>
            </a:r>
            <a:r>
              <a:rPr lang="fr-BE" dirty="0"/>
              <a:t> </a:t>
            </a:r>
            <a:r>
              <a:rPr lang="fr-BE" dirty="0" err="1"/>
              <a:t>choice</a:t>
            </a:r>
            <a:r>
              <a:rPr lang="fr-BE" dirty="0"/>
              <a:t> (I have the chance of </a:t>
            </a:r>
            <a:r>
              <a:rPr lang="fr-BE" dirty="0" err="1"/>
              <a:t>choosing</a:t>
            </a:r>
            <a:r>
              <a:rPr lang="fr-BE" dirty="0"/>
              <a:t>!)</a:t>
            </a:r>
          </a:p>
          <a:p>
            <a:endParaRPr lang="fr-BE" dirty="0"/>
          </a:p>
          <a:p>
            <a:r>
              <a:rPr lang="fr-BE" dirty="0"/>
              <a:t>The </a:t>
            </a:r>
            <a:r>
              <a:rPr lang="fr-BE" dirty="0" err="1"/>
              <a:t>development</a:t>
            </a:r>
            <a:r>
              <a:rPr lang="fr-BE" dirty="0"/>
              <a:t> of </a:t>
            </a:r>
            <a:r>
              <a:rPr lang="fr-BE" dirty="0" err="1"/>
              <a:t>such</a:t>
            </a:r>
            <a:r>
              <a:rPr lang="fr-BE" dirty="0"/>
              <a:t> </a:t>
            </a:r>
            <a:r>
              <a:rPr lang="fr-BE" dirty="0" err="1"/>
              <a:t>studies</a:t>
            </a:r>
            <a:r>
              <a:rPr lang="fr-BE" dirty="0"/>
              <a:t> </a:t>
            </a:r>
            <a:r>
              <a:rPr lang="fr-BE" dirty="0" err="1"/>
              <a:t>is</a:t>
            </a:r>
            <a:r>
              <a:rPr lang="fr-BE" dirty="0"/>
              <a:t> </a:t>
            </a:r>
            <a:r>
              <a:rPr lang="fr-BE" dirty="0" err="1"/>
              <a:t>based</a:t>
            </a:r>
            <a:r>
              <a:rPr lang="fr-BE" dirty="0"/>
              <a:t> on 2 main questions: </a:t>
            </a:r>
          </a:p>
        </p:txBody>
      </p:sp>
      <p:sp>
        <p:nvSpPr>
          <p:cNvPr id="4" name="Espace réservé du numéro de diapositive 3">
            <a:extLst>
              <a:ext uri="{FF2B5EF4-FFF2-40B4-BE49-F238E27FC236}">
                <a16:creationId xmlns:a16="http://schemas.microsoft.com/office/drawing/2014/main" id="{56D21041-EF85-45E6-3264-540282D0771C}"/>
              </a:ext>
            </a:extLst>
          </p:cNvPr>
          <p:cNvSpPr>
            <a:spLocks noGrp="1"/>
          </p:cNvSpPr>
          <p:nvPr>
            <p:ph type="sldNum" sz="quarter" idx="5"/>
          </p:nvPr>
        </p:nvSpPr>
        <p:spPr/>
        <p:txBody>
          <a:bodyPr/>
          <a:lstStyle/>
          <a:p>
            <a:fld id="{D8205D59-540D-4568-BA0E-9693FBFF8F50}" type="slidenum">
              <a:rPr lang="en-US" smtClean="0"/>
              <a:t>7</a:t>
            </a:fld>
            <a:endParaRPr lang="en-US"/>
          </a:p>
        </p:txBody>
      </p:sp>
    </p:spTree>
    <p:extLst>
      <p:ext uri="{BB962C8B-B14F-4D97-AF65-F5344CB8AC3E}">
        <p14:creationId xmlns:p14="http://schemas.microsoft.com/office/powerpoint/2010/main" val="23502848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466F3-7C53-5977-53A5-A5E326AE615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414B04-3622-B3ED-3BF2-51BCBA530B3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3C61CAE-4F10-4E83-EBC9-B13417F9EFFC}"/>
              </a:ext>
            </a:extLst>
          </p:cNvPr>
          <p:cNvSpPr>
            <a:spLocks noGrp="1"/>
          </p:cNvSpPr>
          <p:nvPr>
            <p:ph type="body" idx="1"/>
          </p:nvPr>
        </p:nvSpPr>
        <p:spPr/>
        <p:txBody>
          <a:bodyPr/>
          <a:lstStyle/>
          <a:p>
            <a:r>
              <a:rPr lang="fr-BE" dirty="0"/>
              <a:t>The MA </a:t>
            </a:r>
            <a:r>
              <a:rPr lang="fr-BE" dirty="0" err="1"/>
              <a:t>analysis</a:t>
            </a:r>
            <a:r>
              <a:rPr lang="fr-BE" dirty="0"/>
              <a:t> part </a:t>
            </a:r>
            <a:r>
              <a:rPr lang="fr-BE" dirty="0" err="1"/>
              <a:t>is</a:t>
            </a:r>
            <a:r>
              <a:rPr lang="fr-BE" dirty="0"/>
              <a:t> </a:t>
            </a:r>
            <a:r>
              <a:rPr lang="fr-BE" dirty="0" err="1"/>
              <a:t>also</a:t>
            </a:r>
            <a:r>
              <a:rPr lang="fr-BE" dirty="0"/>
              <a:t> </a:t>
            </a:r>
            <a:r>
              <a:rPr lang="fr-BE" dirty="0" err="1"/>
              <a:t>based</a:t>
            </a:r>
            <a:r>
              <a:rPr lang="fr-BE" dirty="0"/>
              <a:t> on 2 main questions</a:t>
            </a:r>
          </a:p>
        </p:txBody>
      </p:sp>
      <p:sp>
        <p:nvSpPr>
          <p:cNvPr id="4" name="Espace réservé du numéro de diapositive 3">
            <a:extLst>
              <a:ext uri="{FF2B5EF4-FFF2-40B4-BE49-F238E27FC236}">
                <a16:creationId xmlns:a16="http://schemas.microsoft.com/office/drawing/2014/main" id="{FE0D9822-35D3-6E32-670D-D901A350DF90}"/>
              </a:ext>
            </a:extLst>
          </p:cNvPr>
          <p:cNvSpPr>
            <a:spLocks noGrp="1"/>
          </p:cNvSpPr>
          <p:nvPr>
            <p:ph type="sldNum" sz="quarter" idx="5"/>
          </p:nvPr>
        </p:nvSpPr>
        <p:spPr/>
        <p:txBody>
          <a:bodyPr/>
          <a:lstStyle/>
          <a:p>
            <a:fld id="{D8205D59-540D-4568-BA0E-9693FBFF8F50}" type="slidenum">
              <a:rPr lang="en-US" smtClean="0"/>
              <a:t>8</a:t>
            </a:fld>
            <a:endParaRPr lang="en-US"/>
          </a:p>
        </p:txBody>
      </p:sp>
    </p:spTree>
    <p:extLst>
      <p:ext uri="{BB962C8B-B14F-4D97-AF65-F5344CB8AC3E}">
        <p14:creationId xmlns:p14="http://schemas.microsoft.com/office/powerpoint/2010/main" val="2801585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8BB05-47C2-E207-1DD2-5EE7A4852E2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D60040D-99FF-63E6-834C-DA21AFC6598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7341BFA-6DF1-5065-E9C9-752E7C93ED24}"/>
              </a:ext>
            </a:extLst>
          </p:cNvPr>
          <p:cNvSpPr>
            <a:spLocks noGrp="1"/>
          </p:cNvSpPr>
          <p:nvPr>
            <p:ph type="body" idx="1"/>
          </p:nvPr>
        </p:nvSpPr>
        <p:spPr/>
        <p:txBody>
          <a:bodyPr/>
          <a:lstStyle/>
          <a:p>
            <a:r>
              <a:rPr lang="fr-BE" dirty="0"/>
              <a:t>The </a:t>
            </a:r>
            <a:r>
              <a:rPr lang="fr-BE" dirty="0" err="1"/>
              <a:t>development</a:t>
            </a:r>
            <a:r>
              <a:rPr lang="fr-BE" dirty="0"/>
              <a:t> of </a:t>
            </a:r>
            <a:r>
              <a:rPr lang="fr-BE" dirty="0" err="1"/>
              <a:t>this</a:t>
            </a:r>
            <a:r>
              <a:rPr lang="fr-BE" dirty="0"/>
              <a:t> </a:t>
            </a:r>
            <a:r>
              <a:rPr lang="fr-BE" dirty="0" err="1"/>
              <a:t>systematic</a:t>
            </a:r>
            <a:r>
              <a:rPr lang="fr-BE" dirty="0"/>
              <a:t> </a:t>
            </a:r>
            <a:r>
              <a:rPr lang="fr-BE" dirty="0" err="1"/>
              <a:t>review</a:t>
            </a:r>
            <a:r>
              <a:rPr lang="fr-BE" dirty="0"/>
              <a:t> uses the PRISMA </a:t>
            </a:r>
            <a:r>
              <a:rPr lang="fr-BE" dirty="0" err="1"/>
              <a:t>framework</a:t>
            </a:r>
            <a:r>
              <a:rPr lang="fr-BE" dirty="0"/>
              <a:t>, as </a:t>
            </a:r>
            <a:r>
              <a:rPr lang="fr-BE" dirty="0" err="1"/>
              <a:t>it</a:t>
            </a:r>
            <a:r>
              <a:rPr lang="fr-BE" dirty="0"/>
              <a:t> </a:t>
            </a:r>
            <a:r>
              <a:rPr lang="fr-BE" dirty="0" err="1"/>
              <a:t>is</a:t>
            </a:r>
            <a:r>
              <a:rPr lang="fr-BE" dirty="0"/>
              <a:t> </a:t>
            </a:r>
            <a:r>
              <a:rPr lang="fr-BE" dirty="0" err="1"/>
              <a:t>generally</a:t>
            </a:r>
            <a:r>
              <a:rPr lang="fr-BE" dirty="0"/>
              <a:t> the </a:t>
            </a:r>
            <a:r>
              <a:rPr lang="fr-BE" dirty="0" err="1"/>
              <a:t>most</a:t>
            </a:r>
            <a:r>
              <a:rPr lang="fr-BE" dirty="0"/>
              <a:t> </a:t>
            </a:r>
            <a:r>
              <a:rPr lang="fr-BE" dirty="0" err="1"/>
              <a:t>used</a:t>
            </a:r>
            <a:r>
              <a:rPr lang="fr-BE" dirty="0"/>
              <a:t> </a:t>
            </a:r>
            <a:r>
              <a:rPr lang="fr-BE" dirty="0" err="1"/>
              <a:t>within</a:t>
            </a:r>
            <a:r>
              <a:rPr lang="fr-BE" dirty="0"/>
              <a:t> the </a:t>
            </a:r>
            <a:r>
              <a:rPr lang="fr-BE" dirty="0" err="1"/>
              <a:t>field</a:t>
            </a:r>
            <a:r>
              <a:rPr lang="fr-BE" dirty="0"/>
              <a:t> of </a:t>
            </a:r>
            <a:r>
              <a:rPr lang="fr-BE" dirty="0" err="1"/>
              <a:t>education</a:t>
            </a:r>
            <a:r>
              <a:rPr lang="fr-BE" dirty="0"/>
              <a:t>. </a:t>
            </a:r>
          </a:p>
        </p:txBody>
      </p:sp>
      <p:sp>
        <p:nvSpPr>
          <p:cNvPr id="4" name="Espace réservé du numéro de diapositive 3">
            <a:extLst>
              <a:ext uri="{FF2B5EF4-FFF2-40B4-BE49-F238E27FC236}">
                <a16:creationId xmlns:a16="http://schemas.microsoft.com/office/drawing/2014/main" id="{1D07238A-3608-9753-5D79-50FBE1BED171}"/>
              </a:ext>
            </a:extLst>
          </p:cNvPr>
          <p:cNvSpPr>
            <a:spLocks noGrp="1"/>
          </p:cNvSpPr>
          <p:nvPr>
            <p:ph type="sldNum" sz="quarter" idx="5"/>
          </p:nvPr>
        </p:nvSpPr>
        <p:spPr/>
        <p:txBody>
          <a:bodyPr/>
          <a:lstStyle/>
          <a:p>
            <a:fld id="{D8205D59-540D-4568-BA0E-9693FBFF8F50}" type="slidenum">
              <a:rPr lang="en-US" smtClean="0"/>
              <a:t>9</a:t>
            </a:fld>
            <a:endParaRPr lang="en-US"/>
          </a:p>
        </p:txBody>
      </p:sp>
    </p:spTree>
    <p:extLst>
      <p:ext uri="{BB962C8B-B14F-4D97-AF65-F5344CB8AC3E}">
        <p14:creationId xmlns:p14="http://schemas.microsoft.com/office/powerpoint/2010/main" val="3164968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1F257-5BD8-3E77-322E-31FFCAE746B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9425AF3-A6EA-8BB0-9E88-76F19486A1B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EF2A337-D42F-F7EC-1B8C-D54FD8F51918}"/>
              </a:ext>
            </a:extLst>
          </p:cNvPr>
          <p:cNvSpPr>
            <a:spLocks noGrp="1"/>
          </p:cNvSpPr>
          <p:nvPr>
            <p:ph type="body" idx="1"/>
          </p:nvPr>
        </p:nvSpPr>
        <p:spPr/>
        <p:txBody>
          <a:bodyPr/>
          <a:lstStyle/>
          <a:p>
            <a:r>
              <a:rPr lang="fr-BE" dirty="0"/>
              <a:t>For the identification part of the </a:t>
            </a:r>
            <a:r>
              <a:rPr lang="fr-BE" dirty="0" err="1"/>
              <a:t>framework</a:t>
            </a:r>
            <a:r>
              <a:rPr lang="fr-BE" dirty="0"/>
              <a:t>, </a:t>
            </a:r>
            <a:r>
              <a:rPr lang="fr-BE" dirty="0" err="1"/>
              <a:t>different</a:t>
            </a:r>
            <a:r>
              <a:rPr lang="fr-BE" dirty="0"/>
              <a:t> </a:t>
            </a:r>
            <a:r>
              <a:rPr lang="fr-BE" dirty="0" err="1"/>
              <a:t>database</a:t>
            </a:r>
            <a:r>
              <a:rPr lang="fr-BE" dirty="0"/>
              <a:t> and </a:t>
            </a:r>
            <a:r>
              <a:rPr lang="fr-BE" dirty="0" err="1"/>
              <a:t>journals</a:t>
            </a:r>
            <a:r>
              <a:rPr lang="fr-BE" dirty="0"/>
              <a:t> </a:t>
            </a:r>
            <a:r>
              <a:rPr lang="fr-BE" dirty="0" err="1"/>
              <a:t>were</a:t>
            </a:r>
            <a:r>
              <a:rPr lang="fr-BE" dirty="0"/>
              <a:t> </a:t>
            </a:r>
            <a:r>
              <a:rPr lang="fr-BE" dirty="0" err="1"/>
              <a:t>used</a:t>
            </a:r>
            <a:r>
              <a:rPr lang="fr-BE" dirty="0"/>
              <a:t>. The </a:t>
            </a:r>
            <a:r>
              <a:rPr lang="fr-BE" dirty="0" err="1"/>
              <a:t>research</a:t>
            </a:r>
            <a:r>
              <a:rPr lang="fr-BE" dirty="0"/>
              <a:t> </a:t>
            </a:r>
            <a:r>
              <a:rPr lang="fr-BE" dirty="0" err="1"/>
              <a:t>included</a:t>
            </a:r>
            <a:r>
              <a:rPr lang="fr-BE" dirty="0"/>
              <a:t> </a:t>
            </a:r>
            <a:r>
              <a:rPr lang="fr-BE" dirty="0" err="1"/>
              <a:t>also</a:t>
            </a:r>
            <a:r>
              <a:rPr lang="fr-BE" dirty="0"/>
              <a:t> </a:t>
            </a:r>
            <a:r>
              <a:rPr lang="fr-BE" dirty="0" err="1"/>
              <a:t>grey</a:t>
            </a:r>
            <a:r>
              <a:rPr lang="fr-BE" dirty="0"/>
              <a:t> </a:t>
            </a:r>
            <a:r>
              <a:rPr lang="fr-BE" dirty="0" err="1"/>
              <a:t>literature</a:t>
            </a:r>
            <a:r>
              <a:rPr lang="fr-BE" dirty="0"/>
              <a:t>, as </a:t>
            </a:r>
            <a:r>
              <a:rPr lang="fr-BE" dirty="0" err="1"/>
              <a:t>there</a:t>
            </a:r>
            <a:r>
              <a:rPr lang="fr-BE" dirty="0"/>
              <a:t> </a:t>
            </a:r>
            <a:r>
              <a:rPr lang="fr-BE" dirty="0" err="1"/>
              <a:t>is</a:t>
            </a:r>
            <a:r>
              <a:rPr lang="fr-BE" dirty="0"/>
              <a:t> a large </a:t>
            </a:r>
            <a:r>
              <a:rPr lang="fr-BE" dirty="0" err="1"/>
              <a:t>number</a:t>
            </a:r>
            <a:r>
              <a:rPr lang="fr-BE" dirty="0"/>
              <a:t> of </a:t>
            </a:r>
            <a:r>
              <a:rPr lang="fr-BE" dirty="0" err="1"/>
              <a:t>game</a:t>
            </a:r>
            <a:r>
              <a:rPr lang="fr-BE" dirty="0"/>
              <a:t> </a:t>
            </a:r>
            <a:r>
              <a:rPr lang="fr-BE" dirty="0" err="1"/>
              <a:t>developed</a:t>
            </a:r>
            <a:r>
              <a:rPr lang="fr-BE" dirty="0"/>
              <a:t> </a:t>
            </a:r>
            <a:r>
              <a:rPr lang="fr-BE" dirty="0" err="1"/>
              <a:t>withtout</a:t>
            </a:r>
            <a:r>
              <a:rPr lang="fr-BE" dirty="0"/>
              <a:t> the </a:t>
            </a:r>
            <a:r>
              <a:rPr lang="fr-BE" dirty="0" err="1"/>
              <a:t>aim</a:t>
            </a:r>
            <a:r>
              <a:rPr lang="fr-BE" dirty="0"/>
              <a:t> of </a:t>
            </a:r>
            <a:r>
              <a:rPr lang="fr-BE" dirty="0" err="1"/>
              <a:t>scientific</a:t>
            </a:r>
            <a:r>
              <a:rPr lang="fr-BE" dirty="0"/>
              <a:t> publication. </a:t>
            </a:r>
          </a:p>
          <a:p>
            <a:endParaRPr lang="fr-BE" dirty="0"/>
          </a:p>
          <a:p>
            <a:r>
              <a:rPr lang="fr-BE" dirty="0"/>
              <a:t>Example of a </a:t>
            </a:r>
            <a:r>
              <a:rPr lang="fr-BE" dirty="0" err="1"/>
              <a:t>research</a:t>
            </a:r>
            <a:r>
              <a:rPr lang="fr-BE" dirty="0"/>
              <a:t> string </a:t>
            </a:r>
            <a:r>
              <a:rPr lang="fr-BE" dirty="0" err="1"/>
              <a:t>is</a:t>
            </a:r>
            <a:r>
              <a:rPr lang="fr-BE" dirty="0"/>
              <a:t> </a:t>
            </a:r>
            <a:r>
              <a:rPr lang="fr-BE" dirty="0" err="1"/>
              <a:t>shown</a:t>
            </a:r>
            <a:r>
              <a:rPr lang="fr-BE" dirty="0"/>
              <a:t>. This string tries to </a:t>
            </a:r>
            <a:r>
              <a:rPr lang="fr-BE" dirty="0" err="1"/>
              <a:t>include</a:t>
            </a:r>
            <a:r>
              <a:rPr lang="fr-BE" dirty="0"/>
              <a:t> </a:t>
            </a:r>
            <a:r>
              <a:rPr lang="fr-BE" dirty="0" err="1"/>
              <a:t>most</a:t>
            </a:r>
            <a:r>
              <a:rPr lang="fr-BE" dirty="0"/>
              <a:t> of the </a:t>
            </a:r>
            <a:r>
              <a:rPr lang="fr-BE" dirty="0" err="1"/>
              <a:t>term</a:t>
            </a:r>
            <a:r>
              <a:rPr lang="fr-BE" dirty="0"/>
              <a:t> </a:t>
            </a:r>
            <a:r>
              <a:rPr lang="fr-BE" dirty="0" err="1"/>
              <a:t>used</a:t>
            </a:r>
            <a:r>
              <a:rPr lang="fr-BE" dirty="0"/>
              <a:t> to </a:t>
            </a:r>
            <a:r>
              <a:rPr lang="fr-BE" dirty="0" err="1"/>
              <a:t>describe</a:t>
            </a:r>
            <a:r>
              <a:rPr lang="fr-BE" dirty="0"/>
              <a:t> </a:t>
            </a:r>
            <a:r>
              <a:rPr lang="fr-BE" dirty="0" err="1"/>
              <a:t>games</a:t>
            </a:r>
            <a:r>
              <a:rPr lang="fr-BE" dirty="0"/>
              <a:t>, </a:t>
            </a:r>
            <a:r>
              <a:rPr lang="fr-BE" dirty="0" err="1"/>
              <a:t>chemistry</a:t>
            </a:r>
            <a:r>
              <a:rPr lang="fr-BE" dirty="0"/>
              <a:t> and a digital media. It </a:t>
            </a:r>
            <a:r>
              <a:rPr lang="fr-BE" dirty="0" err="1"/>
              <a:t>is</a:t>
            </a:r>
            <a:r>
              <a:rPr lang="fr-BE" dirty="0"/>
              <a:t> essential to note </a:t>
            </a:r>
            <a:r>
              <a:rPr lang="fr-BE" dirty="0" err="1"/>
              <a:t>that</a:t>
            </a:r>
            <a:r>
              <a:rPr lang="fr-BE" dirty="0"/>
              <a:t> </a:t>
            </a:r>
            <a:r>
              <a:rPr lang="fr-BE" dirty="0" err="1"/>
              <a:t>because</a:t>
            </a:r>
            <a:r>
              <a:rPr lang="fr-BE" dirty="0"/>
              <a:t> </a:t>
            </a:r>
            <a:r>
              <a:rPr lang="fr-BE" dirty="0" err="1"/>
              <a:t>there</a:t>
            </a:r>
            <a:r>
              <a:rPr lang="fr-BE" dirty="0"/>
              <a:t> </a:t>
            </a:r>
            <a:r>
              <a:rPr lang="fr-BE" dirty="0" err="1"/>
              <a:t>is</a:t>
            </a:r>
            <a:r>
              <a:rPr lang="fr-BE" dirty="0"/>
              <a:t> a confusion </a:t>
            </a:r>
            <a:r>
              <a:rPr lang="fr-BE" dirty="0" err="1"/>
              <a:t>between</a:t>
            </a:r>
            <a:r>
              <a:rPr lang="fr-BE" dirty="0"/>
              <a:t> GBL and gamification, </a:t>
            </a:r>
            <a:r>
              <a:rPr lang="fr-BE" dirty="0" err="1"/>
              <a:t>those</a:t>
            </a:r>
            <a:r>
              <a:rPr lang="fr-BE" dirty="0"/>
              <a:t> </a:t>
            </a:r>
            <a:r>
              <a:rPr lang="fr-BE" dirty="0" err="1"/>
              <a:t>terms</a:t>
            </a:r>
            <a:r>
              <a:rPr lang="fr-BE" dirty="0"/>
              <a:t> have to </a:t>
            </a:r>
            <a:r>
              <a:rPr lang="fr-BE" dirty="0" err="1"/>
              <a:t>appear</a:t>
            </a:r>
            <a:r>
              <a:rPr lang="fr-BE" dirty="0"/>
              <a:t> in the </a:t>
            </a:r>
            <a:r>
              <a:rPr lang="fr-BE" dirty="0" err="1"/>
              <a:t>research</a:t>
            </a:r>
            <a:r>
              <a:rPr lang="fr-BE" dirty="0"/>
              <a:t> string!</a:t>
            </a:r>
          </a:p>
        </p:txBody>
      </p:sp>
      <p:sp>
        <p:nvSpPr>
          <p:cNvPr id="4" name="Espace réservé du numéro de diapositive 3">
            <a:extLst>
              <a:ext uri="{FF2B5EF4-FFF2-40B4-BE49-F238E27FC236}">
                <a16:creationId xmlns:a16="http://schemas.microsoft.com/office/drawing/2014/main" id="{C76603E2-AFD8-3382-BEF7-BC600CE84D19}"/>
              </a:ext>
            </a:extLst>
          </p:cNvPr>
          <p:cNvSpPr>
            <a:spLocks noGrp="1"/>
          </p:cNvSpPr>
          <p:nvPr>
            <p:ph type="sldNum" sz="quarter" idx="5"/>
          </p:nvPr>
        </p:nvSpPr>
        <p:spPr/>
        <p:txBody>
          <a:bodyPr/>
          <a:lstStyle/>
          <a:p>
            <a:fld id="{D8205D59-540D-4568-BA0E-9693FBFF8F50}" type="slidenum">
              <a:rPr lang="en-US" smtClean="0"/>
              <a:t>10</a:t>
            </a:fld>
            <a:endParaRPr lang="en-US"/>
          </a:p>
        </p:txBody>
      </p:sp>
    </p:spTree>
    <p:extLst>
      <p:ext uri="{BB962C8B-B14F-4D97-AF65-F5344CB8AC3E}">
        <p14:creationId xmlns:p14="http://schemas.microsoft.com/office/powerpoint/2010/main" val="276013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4033B-AC99-B125-676E-7B24484E2A1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2FFBC7A-38FE-967E-D4A7-51B7C97E084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E4AEE8-9449-DE91-CBAA-0A7143F8662A}"/>
              </a:ext>
            </a:extLst>
          </p:cNvPr>
          <p:cNvSpPr>
            <a:spLocks noGrp="1"/>
          </p:cNvSpPr>
          <p:nvPr>
            <p:ph type="body" idx="1"/>
          </p:nvPr>
        </p:nvSpPr>
        <p:spPr/>
        <p:txBody>
          <a:bodyPr/>
          <a:lstStyle/>
          <a:p>
            <a:r>
              <a:rPr lang="fr-BE" dirty="0"/>
              <a:t>First </a:t>
            </a:r>
            <a:r>
              <a:rPr lang="fr-BE" dirty="0" err="1"/>
              <a:t>research</a:t>
            </a:r>
            <a:r>
              <a:rPr lang="fr-BE" dirty="0"/>
              <a:t> </a:t>
            </a:r>
            <a:r>
              <a:rPr lang="fr-BE" dirty="0" err="1"/>
              <a:t>led</a:t>
            </a:r>
            <a:r>
              <a:rPr lang="fr-BE" dirty="0"/>
              <a:t> to 2929 records, and 2240 </a:t>
            </a:r>
            <a:r>
              <a:rPr lang="fr-BE" dirty="0" err="1"/>
              <a:t>with</a:t>
            </a:r>
            <a:r>
              <a:rPr lang="fr-BE" dirty="0"/>
              <a:t> </a:t>
            </a:r>
            <a:r>
              <a:rPr lang="fr-BE" dirty="0" err="1"/>
              <a:t>elimination</a:t>
            </a:r>
            <a:r>
              <a:rPr lang="fr-BE" dirty="0"/>
              <a:t> of duplicates. This total </a:t>
            </a:r>
            <a:r>
              <a:rPr lang="fr-BE" dirty="0" err="1"/>
              <a:t>number</a:t>
            </a:r>
            <a:r>
              <a:rPr lang="fr-BE" dirty="0"/>
              <a:t> </a:t>
            </a:r>
            <a:r>
              <a:rPr lang="fr-BE" dirty="0" err="1"/>
              <a:t>will</a:t>
            </a:r>
            <a:r>
              <a:rPr lang="fr-BE" dirty="0"/>
              <a:t> </a:t>
            </a:r>
            <a:r>
              <a:rPr lang="fr-BE" dirty="0" err="1"/>
              <a:t>be</a:t>
            </a:r>
            <a:r>
              <a:rPr lang="fr-BE" dirty="0"/>
              <a:t> </a:t>
            </a:r>
            <a:r>
              <a:rPr lang="fr-BE" dirty="0" err="1"/>
              <a:t>screened</a:t>
            </a:r>
            <a:r>
              <a:rPr lang="fr-BE" dirty="0"/>
              <a:t> </a:t>
            </a:r>
            <a:r>
              <a:rPr lang="fr-BE" dirty="0" err="1"/>
              <a:t>using</a:t>
            </a:r>
            <a:r>
              <a:rPr lang="fr-BE" dirty="0"/>
              <a:t> </a:t>
            </a:r>
            <a:r>
              <a:rPr lang="fr-BE" dirty="0" err="1"/>
              <a:t>only</a:t>
            </a:r>
            <a:r>
              <a:rPr lang="fr-BE" dirty="0"/>
              <a:t> </a:t>
            </a:r>
            <a:r>
              <a:rPr lang="fr-BE" dirty="0" err="1"/>
              <a:t>title</a:t>
            </a:r>
            <a:r>
              <a:rPr lang="fr-BE" dirty="0"/>
              <a:t> or abstract to </a:t>
            </a:r>
            <a:r>
              <a:rPr lang="fr-BE" dirty="0" err="1"/>
              <a:t>exclude</a:t>
            </a:r>
            <a:r>
              <a:rPr lang="fr-BE" dirty="0"/>
              <a:t> non-relevant </a:t>
            </a:r>
            <a:r>
              <a:rPr lang="fr-BE" dirty="0" err="1"/>
              <a:t>literature</a:t>
            </a:r>
            <a:r>
              <a:rPr lang="fr-BE" dirty="0"/>
              <a:t> </a:t>
            </a:r>
            <a:r>
              <a:rPr lang="fr-BE" dirty="0" err="1"/>
              <a:t>that</a:t>
            </a:r>
            <a:r>
              <a:rPr lang="fr-BE" dirty="0"/>
              <a:t> </a:t>
            </a:r>
            <a:r>
              <a:rPr lang="fr-BE" dirty="0" err="1"/>
              <a:t>does</a:t>
            </a:r>
            <a:r>
              <a:rPr lang="fr-BE" dirty="0"/>
              <a:t> not talk about </a:t>
            </a:r>
            <a:r>
              <a:rPr lang="fr-BE" dirty="0" err="1"/>
              <a:t>chemistry</a:t>
            </a:r>
            <a:r>
              <a:rPr lang="fr-BE" dirty="0"/>
              <a:t> </a:t>
            </a:r>
            <a:r>
              <a:rPr lang="fr-BE" dirty="0" err="1"/>
              <a:t>education</a:t>
            </a:r>
            <a:r>
              <a:rPr lang="fr-BE" dirty="0"/>
              <a:t> or </a:t>
            </a:r>
            <a:r>
              <a:rPr lang="fr-BE" dirty="0" err="1"/>
              <a:t>game</a:t>
            </a:r>
            <a:r>
              <a:rPr lang="fr-BE" dirty="0"/>
              <a:t> </a:t>
            </a:r>
            <a:r>
              <a:rPr lang="fr-BE" dirty="0" err="1"/>
              <a:t>approaches</a:t>
            </a:r>
            <a:r>
              <a:rPr lang="fr-BE" dirty="0"/>
              <a:t>. This </a:t>
            </a:r>
            <a:r>
              <a:rPr lang="fr-BE" dirty="0" err="1"/>
              <a:t>is</a:t>
            </a:r>
            <a:r>
              <a:rPr lang="fr-BE" dirty="0"/>
              <a:t> the </a:t>
            </a:r>
            <a:r>
              <a:rPr lang="fr-BE" dirty="0" err="1"/>
              <a:t>current</a:t>
            </a:r>
            <a:r>
              <a:rPr lang="fr-BE" dirty="0"/>
              <a:t> phase of the </a:t>
            </a:r>
            <a:r>
              <a:rPr lang="fr-BE" dirty="0" err="1"/>
              <a:t>research</a:t>
            </a:r>
            <a:endParaRPr lang="fr-BE" dirty="0"/>
          </a:p>
        </p:txBody>
      </p:sp>
      <p:sp>
        <p:nvSpPr>
          <p:cNvPr id="4" name="Espace réservé du numéro de diapositive 3">
            <a:extLst>
              <a:ext uri="{FF2B5EF4-FFF2-40B4-BE49-F238E27FC236}">
                <a16:creationId xmlns:a16="http://schemas.microsoft.com/office/drawing/2014/main" id="{B097C0AD-BAA7-BDEC-B308-57A88D509C20}"/>
              </a:ext>
            </a:extLst>
          </p:cNvPr>
          <p:cNvSpPr>
            <a:spLocks noGrp="1"/>
          </p:cNvSpPr>
          <p:nvPr>
            <p:ph type="sldNum" sz="quarter" idx="5"/>
          </p:nvPr>
        </p:nvSpPr>
        <p:spPr/>
        <p:txBody>
          <a:bodyPr/>
          <a:lstStyle/>
          <a:p>
            <a:fld id="{D8205D59-540D-4568-BA0E-9693FBFF8F50}" type="slidenum">
              <a:rPr lang="en-US" smtClean="0"/>
              <a:t>11</a:t>
            </a:fld>
            <a:endParaRPr lang="en-US"/>
          </a:p>
        </p:txBody>
      </p:sp>
    </p:spTree>
    <p:extLst>
      <p:ext uri="{BB962C8B-B14F-4D97-AF65-F5344CB8AC3E}">
        <p14:creationId xmlns:p14="http://schemas.microsoft.com/office/powerpoint/2010/main" val="2116584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44894-9F75-BEC8-7578-B27B2809C14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01CD237-FD54-EF4A-228C-AD435C3A664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348287-3574-DA0F-8028-24F434D1E059}"/>
              </a:ext>
            </a:extLst>
          </p:cNvPr>
          <p:cNvSpPr>
            <a:spLocks noGrp="1"/>
          </p:cNvSpPr>
          <p:nvPr>
            <p:ph type="body" idx="1"/>
          </p:nvPr>
        </p:nvSpPr>
        <p:spPr/>
        <p:txBody>
          <a:bodyPr/>
          <a:lstStyle/>
          <a:p>
            <a:r>
              <a:rPr lang="fr-BE" dirty="0"/>
              <a:t>Following the PRISMA </a:t>
            </a:r>
            <a:r>
              <a:rPr lang="fr-BE" dirty="0" err="1"/>
              <a:t>framework</a:t>
            </a:r>
            <a:r>
              <a:rPr lang="fr-BE" dirty="0"/>
              <a:t>, </a:t>
            </a:r>
            <a:r>
              <a:rPr lang="fr-BE" dirty="0" err="1"/>
              <a:t>eligibility</a:t>
            </a:r>
            <a:r>
              <a:rPr lang="fr-BE" dirty="0"/>
              <a:t> of the </a:t>
            </a:r>
            <a:r>
              <a:rPr lang="fr-BE" dirty="0" err="1"/>
              <a:t>retained</a:t>
            </a:r>
            <a:r>
              <a:rPr lang="fr-BE" dirty="0"/>
              <a:t> articles </a:t>
            </a:r>
            <a:r>
              <a:rPr lang="fr-BE" dirty="0" err="1"/>
              <a:t>will</a:t>
            </a:r>
            <a:r>
              <a:rPr lang="fr-BE" dirty="0"/>
              <a:t> </a:t>
            </a:r>
            <a:r>
              <a:rPr lang="fr-BE" dirty="0" err="1"/>
              <a:t>be</a:t>
            </a:r>
            <a:r>
              <a:rPr lang="fr-BE" dirty="0"/>
              <a:t> </a:t>
            </a:r>
            <a:r>
              <a:rPr lang="fr-BE" dirty="0" err="1"/>
              <a:t>evaluated</a:t>
            </a:r>
            <a:r>
              <a:rPr lang="fr-BE" dirty="0"/>
              <a:t> </a:t>
            </a:r>
            <a:r>
              <a:rPr lang="fr-BE" dirty="0" err="1"/>
              <a:t>using</a:t>
            </a:r>
            <a:r>
              <a:rPr lang="fr-BE" dirty="0"/>
              <a:t> </a:t>
            </a:r>
            <a:r>
              <a:rPr lang="fr-BE" dirty="0" err="1"/>
              <a:t>different</a:t>
            </a:r>
            <a:r>
              <a:rPr lang="fr-BE" dirty="0"/>
              <a:t> inclusion </a:t>
            </a:r>
            <a:r>
              <a:rPr lang="fr-BE" dirty="0" err="1"/>
              <a:t>criteria</a:t>
            </a:r>
            <a:r>
              <a:rPr lang="fr-BE" dirty="0"/>
              <a:t>. This </a:t>
            </a:r>
            <a:r>
              <a:rPr lang="fr-BE" dirty="0" err="1"/>
              <a:t>is</a:t>
            </a:r>
            <a:r>
              <a:rPr lang="fr-BE" dirty="0"/>
              <a:t> at </a:t>
            </a:r>
            <a:r>
              <a:rPr lang="fr-BE" dirty="0" err="1"/>
              <a:t>this</a:t>
            </a:r>
            <a:r>
              <a:rPr lang="fr-BE" dirty="0"/>
              <a:t> stage </a:t>
            </a:r>
            <a:r>
              <a:rPr lang="fr-BE" dirty="0" err="1"/>
              <a:t>that</a:t>
            </a:r>
            <a:r>
              <a:rPr lang="fr-BE" dirty="0"/>
              <a:t> the distinction </a:t>
            </a:r>
            <a:r>
              <a:rPr lang="fr-BE" dirty="0" err="1"/>
              <a:t>between</a:t>
            </a:r>
            <a:r>
              <a:rPr lang="fr-BE" dirty="0"/>
              <a:t> GBL and gamification </a:t>
            </a:r>
            <a:r>
              <a:rPr lang="fr-BE" dirty="0" err="1"/>
              <a:t>takes</a:t>
            </a:r>
            <a:r>
              <a:rPr lang="fr-BE" dirty="0"/>
              <a:t> place. Other </a:t>
            </a:r>
            <a:r>
              <a:rPr lang="fr-BE" dirty="0" err="1"/>
              <a:t>criteria</a:t>
            </a:r>
            <a:r>
              <a:rPr lang="fr-BE" dirty="0"/>
              <a:t> </a:t>
            </a:r>
            <a:r>
              <a:rPr lang="fr-BE" dirty="0" err="1"/>
              <a:t>will</a:t>
            </a:r>
            <a:r>
              <a:rPr lang="fr-BE" dirty="0"/>
              <a:t> focus on type of media, type of </a:t>
            </a:r>
            <a:r>
              <a:rPr lang="fr-BE" dirty="0" err="1"/>
              <a:t>research</a:t>
            </a:r>
            <a:r>
              <a:rPr lang="fr-BE" dirty="0"/>
              <a:t>, </a:t>
            </a:r>
            <a:r>
              <a:rPr lang="fr-BE" dirty="0" err="1"/>
              <a:t>language</a:t>
            </a:r>
            <a:r>
              <a:rPr lang="fr-BE" dirty="0"/>
              <a:t>, … </a:t>
            </a:r>
          </a:p>
        </p:txBody>
      </p:sp>
      <p:sp>
        <p:nvSpPr>
          <p:cNvPr id="4" name="Espace réservé du numéro de diapositive 3">
            <a:extLst>
              <a:ext uri="{FF2B5EF4-FFF2-40B4-BE49-F238E27FC236}">
                <a16:creationId xmlns:a16="http://schemas.microsoft.com/office/drawing/2014/main" id="{D19BE4F2-B01E-F16E-6408-37BF341719E0}"/>
              </a:ext>
            </a:extLst>
          </p:cNvPr>
          <p:cNvSpPr>
            <a:spLocks noGrp="1"/>
          </p:cNvSpPr>
          <p:nvPr>
            <p:ph type="sldNum" sz="quarter" idx="5"/>
          </p:nvPr>
        </p:nvSpPr>
        <p:spPr/>
        <p:txBody>
          <a:bodyPr/>
          <a:lstStyle/>
          <a:p>
            <a:fld id="{D8205D59-540D-4568-BA0E-9693FBFF8F50}" type="slidenum">
              <a:rPr lang="en-US" smtClean="0"/>
              <a:t>12</a:t>
            </a:fld>
            <a:endParaRPr lang="en-US"/>
          </a:p>
        </p:txBody>
      </p:sp>
    </p:spTree>
    <p:extLst>
      <p:ext uri="{BB962C8B-B14F-4D97-AF65-F5344CB8AC3E}">
        <p14:creationId xmlns:p14="http://schemas.microsoft.com/office/powerpoint/2010/main" val="3687261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C8BE3-1503-E4D2-49FF-EF5FCC3017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5961D4-D3DF-3638-1CC7-E0DCBA3A2FD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3BFADED-EC35-7A65-A5FF-EC8451988645}"/>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1E2D6158-E8AE-CD9E-ADA6-0D1BF8B45FDB}"/>
              </a:ext>
            </a:extLst>
          </p:cNvPr>
          <p:cNvSpPr>
            <a:spLocks noGrp="1"/>
          </p:cNvSpPr>
          <p:nvPr>
            <p:ph type="sldNum" sz="quarter" idx="5"/>
          </p:nvPr>
        </p:nvSpPr>
        <p:spPr/>
        <p:txBody>
          <a:bodyPr/>
          <a:lstStyle/>
          <a:p>
            <a:fld id="{D8205D59-540D-4568-BA0E-9693FBFF8F50}" type="slidenum">
              <a:rPr lang="en-US" smtClean="0"/>
              <a:t>13</a:t>
            </a:fld>
            <a:endParaRPr lang="en-US"/>
          </a:p>
        </p:txBody>
      </p:sp>
    </p:spTree>
    <p:extLst>
      <p:ext uri="{BB962C8B-B14F-4D97-AF65-F5344CB8AC3E}">
        <p14:creationId xmlns:p14="http://schemas.microsoft.com/office/powerpoint/2010/main" val="1043459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50478-A63C-4328-A95E-09C3AD7245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9DE6F31-885F-CF80-6DE0-91ECD7480B2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4E85A6-1B6F-E359-8596-6A4F119C4337}"/>
              </a:ext>
            </a:extLst>
          </p:cNvPr>
          <p:cNvSpPr>
            <a:spLocks noGrp="1"/>
          </p:cNvSpPr>
          <p:nvPr>
            <p:ph type="body" idx="1"/>
          </p:nvPr>
        </p:nvSpPr>
        <p:spPr/>
        <p:txBody>
          <a:bodyPr/>
          <a:lstStyle/>
          <a:p>
            <a:r>
              <a:rPr lang="fr-BE" dirty="0"/>
              <a:t>One of the </a:t>
            </a:r>
            <a:r>
              <a:rPr lang="fr-BE" dirty="0" err="1"/>
              <a:t>advantages</a:t>
            </a:r>
            <a:r>
              <a:rPr lang="fr-BE" dirty="0"/>
              <a:t> of </a:t>
            </a:r>
            <a:r>
              <a:rPr lang="fr-BE" dirty="0" err="1"/>
              <a:t>pursuing</a:t>
            </a:r>
            <a:r>
              <a:rPr lang="fr-BE" dirty="0"/>
              <a:t> a </a:t>
            </a:r>
            <a:r>
              <a:rPr lang="fr-BE" dirty="0" err="1"/>
              <a:t>systematic</a:t>
            </a:r>
            <a:r>
              <a:rPr lang="fr-BE" dirty="0"/>
              <a:t> </a:t>
            </a:r>
            <a:r>
              <a:rPr lang="fr-BE" dirty="0" err="1"/>
              <a:t>review</a:t>
            </a:r>
            <a:r>
              <a:rPr lang="fr-BE" dirty="0"/>
              <a:t> </a:t>
            </a:r>
            <a:r>
              <a:rPr lang="fr-BE" dirty="0" err="1"/>
              <a:t>is</a:t>
            </a:r>
            <a:r>
              <a:rPr lang="fr-BE" dirty="0"/>
              <a:t> </a:t>
            </a:r>
            <a:r>
              <a:rPr lang="fr-BE" dirty="0" err="1"/>
              <a:t>that</a:t>
            </a:r>
            <a:r>
              <a:rPr lang="fr-BE" dirty="0"/>
              <a:t> </a:t>
            </a:r>
            <a:r>
              <a:rPr lang="fr-BE" dirty="0" err="1"/>
              <a:t>is</a:t>
            </a:r>
            <a:r>
              <a:rPr lang="fr-BE" dirty="0"/>
              <a:t> has </a:t>
            </a:r>
            <a:r>
              <a:rPr lang="fr-BE" dirty="0" err="1"/>
              <a:t>allowed</a:t>
            </a:r>
            <a:r>
              <a:rPr lang="fr-BE" dirty="0"/>
              <a:t> me to have an </a:t>
            </a:r>
            <a:r>
              <a:rPr lang="fr-BE" dirty="0" err="1"/>
              <a:t>overview</a:t>
            </a:r>
            <a:r>
              <a:rPr lang="fr-BE" dirty="0"/>
              <a:t> of the topic </a:t>
            </a:r>
            <a:r>
              <a:rPr lang="fr-BE" dirty="0" err="1"/>
              <a:t>investigated</a:t>
            </a:r>
            <a:r>
              <a:rPr lang="fr-BE" dirty="0"/>
              <a:t> by the </a:t>
            </a:r>
            <a:r>
              <a:rPr lang="fr-BE" dirty="0" err="1"/>
              <a:t>literature</a:t>
            </a:r>
            <a:r>
              <a:rPr lang="fr-BE" dirty="0"/>
              <a:t>. At the end of </a:t>
            </a:r>
            <a:r>
              <a:rPr lang="fr-BE" dirty="0" err="1"/>
              <a:t>this</a:t>
            </a:r>
            <a:r>
              <a:rPr lang="fr-BE" dirty="0"/>
              <a:t> </a:t>
            </a:r>
            <a:r>
              <a:rPr lang="fr-BE" dirty="0" err="1"/>
              <a:t>research</a:t>
            </a:r>
            <a:r>
              <a:rPr lang="fr-BE" dirty="0"/>
              <a:t>, </a:t>
            </a:r>
            <a:r>
              <a:rPr lang="fr-BE" dirty="0" err="1"/>
              <a:t>it</a:t>
            </a:r>
            <a:r>
              <a:rPr lang="fr-BE" dirty="0"/>
              <a:t> </a:t>
            </a:r>
            <a:r>
              <a:rPr lang="fr-BE" dirty="0" err="1"/>
              <a:t>also</a:t>
            </a:r>
            <a:r>
              <a:rPr lang="fr-BE" dirty="0"/>
              <a:t> help me to have an </a:t>
            </a:r>
            <a:r>
              <a:rPr lang="fr-BE" dirty="0" err="1"/>
              <a:t>idea</a:t>
            </a:r>
            <a:r>
              <a:rPr lang="fr-BE" dirty="0"/>
              <a:t> of </a:t>
            </a:r>
            <a:r>
              <a:rPr lang="fr-BE" dirty="0" err="1"/>
              <a:t>different</a:t>
            </a:r>
            <a:r>
              <a:rPr lang="fr-BE" dirty="0"/>
              <a:t> </a:t>
            </a:r>
            <a:r>
              <a:rPr lang="fr-BE" dirty="0" err="1"/>
              <a:t>subjects</a:t>
            </a:r>
            <a:r>
              <a:rPr lang="fr-BE" dirty="0"/>
              <a:t> </a:t>
            </a:r>
            <a:r>
              <a:rPr lang="fr-BE" dirty="0" err="1"/>
              <a:t>that</a:t>
            </a:r>
            <a:r>
              <a:rPr lang="fr-BE" dirty="0"/>
              <a:t> I </a:t>
            </a:r>
            <a:r>
              <a:rPr lang="fr-BE" dirty="0" err="1"/>
              <a:t>wanted</a:t>
            </a:r>
            <a:r>
              <a:rPr lang="fr-BE" dirty="0"/>
              <a:t> to explore </a:t>
            </a:r>
            <a:r>
              <a:rPr lang="fr-BE" dirty="0" err="1"/>
              <a:t>during</a:t>
            </a:r>
            <a:r>
              <a:rPr lang="fr-BE" dirty="0"/>
              <a:t> </a:t>
            </a:r>
            <a:r>
              <a:rPr lang="fr-BE" dirty="0" err="1"/>
              <a:t>this</a:t>
            </a:r>
            <a:r>
              <a:rPr lang="fr-BE" dirty="0"/>
              <a:t> </a:t>
            </a:r>
            <a:r>
              <a:rPr lang="fr-BE" dirty="0" err="1"/>
              <a:t>thesis</a:t>
            </a:r>
            <a:r>
              <a:rPr lang="fr-BE" dirty="0"/>
              <a:t>.  </a:t>
            </a:r>
          </a:p>
          <a:p>
            <a:endParaRPr lang="fr-BE" dirty="0"/>
          </a:p>
        </p:txBody>
      </p:sp>
      <p:sp>
        <p:nvSpPr>
          <p:cNvPr id="4" name="Espace réservé du numéro de diapositive 3">
            <a:extLst>
              <a:ext uri="{FF2B5EF4-FFF2-40B4-BE49-F238E27FC236}">
                <a16:creationId xmlns:a16="http://schemas.microsoft.com/office/drawing/2014/main" id="{63EC21C7-9BB4-8EE1-9D49-90F73015C456}"/>
              </a:ext>
            </a:extLst>
          </p:cNvPr>
          <p:cNvSpPr>
            <a:spLocks noGrp="1"/>
          </p:cNvSpPr>
          <p:nvPr>
            <p:ph type="sldNum" sz="quarter" idx="5"/>
          </p:nvPr>
        </p:nvSpPr>
        <p:spPr/>
        <p:txBody>
          <a:bodyPr/>
          <a:lstStyle/>
          <a:p>
            <a:fld id="{D8205D59-540D-4568-BA0E-9693FBFF8F50}" type="slidenum">
              <a:rPr lang="en-US" smtClean="0"/>
              <a:t>14</a:t>
            </a:fld>
            <a:endParaRPr lang="en-US"/>
          </a:p>
        </p:txBody>
      </p:sp>
    </p:spTree>
    <p:extLst>
      <p:ext uri="{BB962C8B-B14F-4D97-AF65-F5344CB8AC3E}">
        <p14:creationId xmlns:p14="http://schemas.microsoft.com/office/powerpoint/2010/main" val="2973714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75304-23AC-70BE-3243-607DE0C4485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22C9429-A0CD-CB0A-22B6-6FF54A72D89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302867D-ED35-FE00-4EAD-F3D610603056}"/>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D2157F38-823B-8413-B3C3-6CF8AC48DAAE}"/>
              </a:ext>
            </a:extLst>
          </p:cNvPr>
          <p:cNvSpPr>
            <a:spLocks noGrp="1"/>
          </p:cNvSpPr>
          <p:nvPr>
            <p:ph type="sldNum" sz="quarter" idx="5"/>
          </p:nvPr>
        </p:nvSpPr>
        <p:spPr/>
        <p:txBody>
          <a:bodyPr/>
          <a:lstStyle/>
          <a:p>
            <a:fld id="{D8205D59-540D-4568-BA0E-9693FBFF8F50}" type="slidenum">
              <a:rPr lang="en-US" smtClean="0"/>
              <a:t>15</a:t>
            </a:fld>
            <a:endParaRPr lang="en-US"/>
          </a:p>
        </p:txBody>
      </p:sp>
    </p:spTree>
    <p:extLst>
      <p:ext uri="{BB962C8B-B14F-4D97-AF65-F5344CB8AC3E}">
        <p14:creationId xmlns:p14="http://schemas.microsoft.com/office/powerpoint/2010/main" val="337874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 </a:t>
            </a:r>
            <a:r>
              <a:rPr lang="en-GB" dirty="0" err="1"/>
              <a:t>vous</a:t>
            </a:r>
            <a:r>
              <a:rPr lang="en-GB" dirty="0"/>
              <a:t> </a:t>
            </a:r>
            <a:r>
              <a:rPr lang="en-GB" dirty="0" err="1"/>
              <a:t>souhaitez</a:t>
            </a:r>
            <a:r>
              <a:rPr lang="en-GB" dirty="0"/>
              <a:t> </a:t>
            </a:r>
            <a:r>
              <a:rPr lang="en-GB" dirty="0" err="1"/>
              <a:t>en</a:t>
            </a:r>
            <a:r>
              <a:rPr lang="en-GB" dirty="0"/>
              <a:t> savoir plus, je </a:t>
            </a:r>
            <a:r>
              <a:rPr lang="en-GB" dirty="0" err="1"/>
              <a:t>vous</a:t>
            </a:r>
            <a:r>
              <a:rPr lang="en-GB" dirty="0"/>
              <a:t> </a:t>
            </a:r>
            <a:r>
              <a:rPr lang="en-GB" dirty="0" err="1"/>
              <a:t>redirige</a:t>
            </a:r>
            <a:r>
              <a:rPr lang="en-GB" dirty="0"/>
              <a:t> </a:t>
            </a:r>
            <a:r>
              <a:rPr lang="en-GB" dirty="0" err="1"/>
              <a:t>vers</a:t>
            </a:r>
            <a:r>
              <a:rPr lang="en-GB" dirty="0"/>
              <a:t> </a:t>
            </a:r>
            <a:r>
              <a:rPr lang="en-GB" dirty="0" err="1"/>
              <a:t>mes</a:t>
            </a:r>
            <a:r>
              <a:rPr lang="en-GB" dirty="0"/>
              <a:t> travaux </a:t>
            </a:r>
            <a:r>
              <a:rPr lang="en-GB" dirty="0" err="1"/>
              <a:t>en</a:t>
            </a:r>
            <a:r>
              <a:rPr lang="en-GB" dirty="0"/>
              <a:t> </a:t>
            </a:r>
            <a:r>
              <a:rPr lang="en-GB" dirty="0" err="1"/>
              <a:t>scannant</a:t>
            </a:r>
            <a:r>
              <a:rPr lang="en-GB" dirty="0"/>
              <a:t> le QR code </a:t>
            </a:r>
            <a:r>
              <a:rPr lang="en-GB" dirty="0" err="1"/>
              <a:t>suivante</a:t>
            </a:r>
            <a:r>
              <a:rPr lang="en-GB" dirty="0"/>
              <a:t>, qui </a:t>
            </a:r>
            <a:r>
              <a:rPr lang="en-GB" dirty="0" err="1"/>
              <a:t>vous</a:t>
            </a:r>
            <a:r>
              <a:rPr lang="en-GB" dirty="0"/>
              <a:t> </a:t>
            </a:r>
            <a:r>
              <a:rPr lang="en-GB" dirty="0" err="1"/>
              <a:t>permettra</a:t>
            </a:r>
            <a:r>
              <a:rPr lang="en-GB" dirty="0"/>
              <a:t> de </a:t>
            </a:r>
            <a:r>
              <a:rPr lang="en-GB" dirty="0" err="1"/>
              <a:t>télécharger</a:t>
            </a:r>
            <a:r>
              <a:rPr lang="en-GB" dirty="0"/>
              <a:t> </a:t>
            </a:r>
            <a:r>
              <a:rPr lang="en-GB" dirty="0" err="1"/>
              <a:t>cette</a:t>
            </a:r>
            <a:r>
              <a:rPr lang="en-GB" dirty="0"/>
              <a:t> presentation </a:t>
            </a:r>
            <a:r>
              <a:rPr lang="en-GB" dirty="0" err="1"/>
              <a:t>mais</a:t>
            </a:r>
            <a:r>
              <a:rPr lang="en-GB" dirty="0"/>
              <a:t> </a:t>
            </a:r>
            <a:r>
              <a:rPr lang="en-GB" dirty="0" err="1"/>
              <a:t>également</a:t>
            </a:r>
            <a:r>
              <a:rPr lang="en-GB" dirty="0"/>
              <a:t> de consulter </a:t>
            </a:r>
            <a:r>
              <a:rPr lang="en-GB" dirty="0" err="1"/>
              <a:t>mon</a:t>
            </a:r>
            <a:r>
              <a:rPr lang="en-GB" dirty="0"/>
              <a:t> poster qui </a:t>
            </a:r>
            <a:r>
              <a:rPr lang="en-GB" dirty="0" err="1"/>
              <a:t>développe</a:t>
            </a:r>
            <a:r>
              <a:rPr lang="en-GB" dirty="0"/>
              <a:t> plus les aspects </a:t>
            </a:r>
            <a:r>
              <a:rPr lang="en-GB" dirty="0" err="1"/>
              <a:t>discutés</a:t>
            </a:r>
            <a:r>
              <a:rPr lang="en-GB" dirty="0"/>
              <a:t> </a:t>
            </a:r>
            <a:r>
              <a:rPr lang="en-GB" dirty="0" err="1"/>
              <a:t>aujourd’hui</a:t>
            </a:r>
            <a:r>
              <a:rPr lang="en-GB" dirty="0"/>
              <a:t>.</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8205D59-540D-4568-BA0E-9693FBFF8F5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44022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D8205D59-540D-4568-BA0E-9693FBFF8F50}" type="slidenum">
              <a:rPr lang="en-US" smtClean="0"/>
              <a:t>17</a:t>
            </a:fld>
            <a:endParaRPr lang="en-US"/>
          </a:p>
        </p:txBody>
      </p:sp>
    </p:spTree>
    <p:extLst>
      <p:ext uri="{BB962C8B-B14F-4D97-AF65-F5344CB8AC3E}">
        <p14:creationId xmlns:p14="http://schemas.microsoft.com/office/powerpoint/2010/main" val="521190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0015DE2-2C95-49EE-A87C-18037FB06834}" type="datetimeFigureOut">
              <a:rPr lang="en-US" smtClean="0"/>
              <a:t>8/5/2026</a:t>
            </a:fld>
            <a:endParaRPr lang="en-US"/>
          </a:p>
        </p:txBody>
      </p:sp>
      <p:sp>
        <p:nvSpPr>
          <p:cNvPr id="5" name="Footer Placeholder 4"/>
          <p:cNvSpPr>
            <a:spLocks noGrp="1"/>
          </p:cNvSpPr>
          <p:nvPr>
            <p:ph type="ftr" sz="quarter" idx="11"/>
          </p:nvPr>
        </p:nvSpPr>
        <p:spPr>
          <a:xfrm>
            <a:off x="3981825" y="6133465"/>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0B9EE58-66A3-4844-830D-FF02DF75B534}" type="slidenum">
              <a:rPr lang="en-US" smtClean="0"/>
              <a:t>‹N°›</a:t>
            </a:fld>
            <a:endParaRPr lang="en-US"/>
          </a:p>
        </p:txBody>
      </p:sp>
    </p:spTree>
    <p:extLst>
      <p:ext uri="{BB962C8B-B14F-4D97-AF65-F5344CB8AC3E}">
        <p14:creationId xmlns:p14="http://schemas.microsoft.com/office/powerpoint/2010/main" val="864312111"/>
      </p:ext>
    </p:extLst>
  </p:cSld>
  <p:clrMapOvr>
    <a:masterClrMapping/>
  </p:clrMapOvr>
  <p:extLst>
    <p:ext uri="{DCECCB84-F9BA-43D5-87BE-67443E8EF086}">
      <p15:sldGuideLst xmlns:p15="http://schemas.microsoft.com/office/powerpoint/2012/main">
        <p15:guide id="1" orient="horz"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lstStyle>
            <a:lvl1pPr algn="ctr">
              <a:defRPr>
                <a:latin typeface="Determination" panose="00000400000000000000" pitchFamily="2" charset="0"/>
                <a:cs typeface="Determination" panose="00000400000000000000" pitchFamily="2"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0015DE2-2C95-49EE-A87C-18037FB06834}" type="datetimeFigureOut">
              <a:rPr lang="en-US" smtClean="0"/>
              <a:t>8/5/2026</a:t>
            </a:fld>
            <a:endParaRPr lang="en-US"/>
          </a:p>
        </p:txBody>
      </p:sp>
      <p:sp>
        <p:nvSpPr>
          <p:cNvPr id="5" name="Footer Placeholder 4"/>
          <p:cNvSpPr>
            <a:spLocks noGrp="1"/>
          </p:cNvSpPr>
          <p:nvPr>
            <p:ph type="ftr" sz="quarter" idx="11"/>
          </p:nvPr>
        </p:nvSpPr>
        <p:spPr>
          <a:xfrm>
            <a:off x="3981825" y="6133465"/>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0B9EE58-66A3-4844-830D-FF02DF75B534}" type="slidenum">
              <a:rPr lang="en-US" smtClean="0"/>
              <a:t>‹N°›</a:t>
            </a:fld>
            <a:endParaRPr lang="en-US"/>
          </a:p>
        </p:txBody>
      </p:sp>
    </p:spTree>
    <p:extLst>
      <p:ext uri="{BB962C8B-B14F-4D97-AF65-F5344CB8AC3E}">
        <p14:creationId xmlns:p14="http://schemas.microsoft.com/office/powerpoint/2010/main" val="2401136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1470026"/>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60015DE2-2C95-49EE-A87C-18037FB06834}" type="datetimeFigureOut">
              <a:rPr lang="en-US" smtClean="0"/>
              <a:t>8/5/2026</a:t>
            </a:fld>
            <a:endParaRPr lang="en-US"/>
          </a:p>
        </p:txBody>
      </p:sp>
      <p:sp>
        <p:nvSpPr>
          <p:cNvPr id="5" name="Footer Placeholder 4"/>
          <p:cNvSpPr>
            <a:spLocks noGrp="1"/>
          </p:cNvSpPr>
          <p:nvPr>
            <p:ph type="ftr" sz="quarter" idx="11"/>
          </p:nvPr>
        </p:nvSpPr>
        <p:spPr>
          <a:xfrm>
            <a:off x="3981825" y="6133465"/>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0B9EE58-66A3-4844-830D-FF02DF75B534}" type="slidenum">
              <a:rPr lang="en-US" smtClean="0"/>
              <a:t>‹N°›</a:t>
            </a:fld>
            <a:endParaRPr lang="en-US"/>
          </a:p>
        </p:txBody>
      </p:sp>
    </p:spTree>
    <p:extLst>
      <p:ext uri="{BB962C8B-B14F-4D97-AF65-F5344CB8AC3E}">
        <p14:creationId xmlns:p14="http://schemas.microsoft.com/office/powerpoint/2010/main" val="11428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0015DE2-2C95-49EE-A87C-18037FB06834}" type="datetimeFigureOut">
              <a:rPr lang="en-US" smtClean="0"/>
              <a:t>8/5/2026</a:t>
            </a:fld>
            <a:endParaRPr lang="en-US"/>
          </a:p>
        </p:txBody>
      </p:sp>
      <p:sp>
        <p:nvSpPr>
          <p:cNvPr id="6" name="Footer Placeholder 5"/>
          <p:cNvSpPr>
            <a:spLocks noGrp="1"/>
          </p:cNvSpPr>
          <p:nvPr>
            <p:ph type="ftr" sz="quarter" idx="11"/>
          </p:nvPr>
        </p:nvSpPr>
        <p:spPr>
          <a:xfrm>
            <a:off x="3981825" y="6133465"/>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0B9EE58-66A3-4844-830D-FF02DF75B534}" type="slidenum">
              <a:rPr lang="en-US" smtClean="0"/>
              <a:t>‹N°›</a:t>
            </a:fld>
            <a:endParaRPr lang="en-US"/>
          </a:p>
        </p:txBody>
      </p:sp>
    </p:spTree>
    <p:extLst>
      <p:ext uri="{BB962C8B-B14F-4D97-AF65-F5344CB8AC3E}">
        <p14:creationId xmlns:p14="http://schemas.microsoft.com/office/powerpoint/2010/main" val="4213042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60015DE2-2C95-49EE-A87C-18037FB06834}" type="datetimeFigureOut">
              <a:rPr lang="en-US" smtClean="0"/>
              <a:t>8/5/2026</a:t>
            </a:fld>
            <a:endParaRPr lang="en-US"/>
          </a:p>
        </p:txBody>
      </p:sp>
      <p:sp>
        <p:nvSpPr>
          <p:cNvPr id="8" name="Footer Placeholder 7"/>
          <p:cNvSpPr>
            <a:spLocks noGrp="1"/>
          </p:cNvSpPr>
          <p:nvPr>
            <p:ph type="ftr" sz="quarter" idx="11"/>
          </p:nvPr>
        </p:nvSpPr>
        <p:spPr>
          <a:xfrm>
            <a:off x="3981825" y="6133465"/>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E0B9EE58-66A3-4844-830D-FF02DF75B534}" type="slidenum">
              <a:rPr lang="en-US" smtClean="0"/>
              <a:t>‹N°›</a:t>
            </a:fld>
            <a:endParaRPr lang="en-US"/>
          </a:p>
        </p:txBody>
      </p:sp>
    </p:spTree>
    <p:extLst>
      <p:ext uri="{BB962C8B-B14F-4D97-AF65-F5344CB8AC3E}">
        <p14:creationId xmlns:p14="http://schemas.microsoft.com/office/powerpoint/2010/main" val="3231678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510403"/>
            <a:ext cx="10515600" cy="1325563"/>
          </a:xfrm>
        </p:spPr>
        <p:txBody>
          <a:bodyPr/>
          <a:lstStyle>
            <a:lvl1pPr algn="ctr">
              <a:defRPr>
                <a:latin typeface="Determination" panose="00000400000000000000" pitchFamily="2" charset="0"/>
                <a:cs typeface="Determination" panose="00000400000000000000" pitchFamily="2" charset="0"/>
              </a:defRPr>
            </a:lvl1pPr>
          </a:lstStyle>
          <a:p>
            <a:r>
              <a:rPr lang="en-US" dirty="0"/>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60015DE2-2C95-49EE-A87C-18037FB06834}" type="datetimeFigureOut">
              <a:rPr lang="en-US" smtClean="0"/>
              <a:t>8/5/2026</a:t>
            </a:fld>
            <a:endParaRPr lang="en-US"/>
          </a:p>
        </p:txBody>
      </p:sp>
      <p:sp>
        <p:nvSpPr>
          <p:cNvPr id="4" name="Footer Placeholder 3"/>
          <p:cNvSpPr>
            <a:spLocks noGrp="1"/>
          </p:cNvSpPr>
          <p:nvPr>
            <p:ph type="ftr" sz="quarter" idx="11"/>
          </p:nvPr>
        </p:nvSpPr>
        <p:spPr>
          <a:xfrm>
            <a:off x="3981825" y="6133465"/>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E0B9EE58-66A3-4844-830D-FF02DF75B534}" type="slidenum">
              <a:rPr lang="en-US" smtClean="0"/>
              <a:t>‹N°›</a:t>
            </a:fld>
            <a:endParaRPr lang="en-US"/>
          </a:p>
        </p:txBody>
      </p:sp>
    </p:spTree>
    <p:extLst>
      <p:ext uri="{BB962C8B-B14F-4D97-AF65-F5344CB8AC3E}">
        <p14:creationId xmlns:p14="http://schemas.microsoft.com/office/powerpoint/2010/main" val="607536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60015DE2-2C95-49EE-A87C-18037FB06834}" type="datetimeFigureOut">
              <a:rPr lang="en-US" smtClean="0"/>
              <a:t>8/5/2026</a:t>
            </a:fld>
            <a:endParaRPr lang="en-US"/>
          </a:p>
        </p:txBody>
      </p:sp>
      <p:sp>
        <p:nvSpPr>
          <p:cNvPr id="3" name="Footer Placeholder 2"/>
          <p:cNvSpPr>
            <a:spLocks noGrp="1"/>
          </p:cNvSpPr>
          <p:nvPr>
            <p:ph type="ftr" sz="quarter" idx="11"/>
          </p:nvPr>
        </p:nvSpPr>
        <p:spPr>
          <a:xfrm>
            <a:off x="3981825" y="6133465"/>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E0B9EE58-66A3-4844-830D-FF02DF75B534}" type="slidenum">
              <a:rPr lang="en-US" smtClean="0"/>
              <a:t>‹N°›</a:t>
            </a:fld>
            <a:endParaRPr lang="en-US"/>
          </a:p>
        </p:txBody>
      </p:sp>
    </p:spTree>
    <p:extLst>
      <p:ext uri="{BB962C8B-B14F-4D97-AF65-F5344CB8AC3E}">
        <p14:creationId xmlns:p14="http://schemas.microsoft.com/office/powerpoint/2010/main" val="2095387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619570"/>
            <a:ext cx="3932237"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21977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0015DE2-2C95-49EE-A87C-18037FB06834}" type="datetimeFigureOut">
              <a:rPr lang="en-US" smtClean="0"/>
              <a:t>8/5/2026</a:t>
            </a:fld>
            <a:endParaRPr lang="en-US"/>
          </a:p>
        </p:txBody>
      </p:sp>
      <p:sp>
        <p:nvSpPr>
          <p:cNvPr id="6" name="Footer Placeholder 5"/>
          <p:cNvSpPr>
            <a:spLocks noGrp="1"/>
          </p:cNvSpPr>
          <p:nvPr>
            <p:ph type="ftr" sz="quarter" idx="11"/>
          </p:nvPr>
        </p:nvSpPr>
        <p:spPr>
          <a:xfrm>
            <a:off x="3981825" y="6133465"/>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0B9EE58-66A3-4844-830D-FF02DF75B534}" type="slidenum">
              <a:rPr lang="en-US" smtClean="0"/>
              <a:t>‹N°›</a:t>
            </a:fld>
            <a:endParaRPr lang="en-US"/>
          </a:p>
        </p:txBody>
      </p:sp>
    </p:spTree>
    <p:extLst>
      <p:ext uri="{BB962C8B-B14F-4D97-AF65-F5344CB8AC3E}">
        <p14:creationId xmlns:p14="http://schemas.microsoft.com/office/powerpoint/2010/main" val="3185020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60015DE2-2C95-49EE-A87C-18037FB06834}" type="datetimeFigureOut">
              <a:rPr lang="en-US" smtClean="0"/>
              <a:t>8/5/2026</a:t>
            </a:fld>
            <a:endParaRPr lang="en-US"/>
          </a:p>
        </p:txBody>
      </p:sp>
      <p:sp>
        <p:nvSpPr>
          <p:cNvPr id="6" name="Footer Placeholder 5"/>
          <p:cNvSpPr>
            <a:spLocks noGrp="1"/>
          </p:cNvSpPr>
          <p:nvPr>
            <p:ph type="ftr" sz="quarter" idx="11"/>
          </p:nvPr>
        </p:nvSpPr>
        <p:spPr>
          <a:xfrm>
            <a:off x="3981825" y="6133465"/>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E0B9EE58-66A3-4844-830D-FF02DF75B534}" type="slidenum">
              <a:rPr lang="en-US" smtClean="0"/>
              <a:t>‹N°›</a:t>
            </a:fld>
            <a:endParaRPr lang="en-US"/>
          </a:p>
        </p:txBody>
      </p:sp>
      <p:sp>
        <p:nvSpPr>
          <p:cNvPr id="8" name="Title 1">
            <a:extLst>
              <a:ext uri="{FF2B5EF4-FFF2-40B4-BE49-F238E27FC236}">
                <a16:creationId xmlns:a16="http://schemas.microsoft.com/office/drawing/2014/main" id="{F069D855-F2E5-C404-128E-79A0B7B40D55}"/>
              </a:ext>
            </a:extLst>
          </p:cNvPr>
          <p:cNvSpPr>
            <a:spLocks noGrp="1"/>
          </p:cNvSpPr>
          <p:nvPr>
            <p:ph type="title"/>
          </p:nvPr>
        </p:nvSpPr>
        <p:spPr>
          <a:xfrm>
            <a:off x="839788" y="619570"/>
            <a:ext cx="3932237" cy="1600200"/>
          </a:xfrm>
        </p:spPr>
        <p:txBody>
          <a:bodyPr anchor="b"/>
          <a:lstStyle>
            <a:lvl1pPr>
              <a:defRPr sz="3200"/>
            </a:lvl1pPr>
          </a:lstStyle>
          <a:p>
            <a:r>
              <a:rPr lang="en-US" dirty="0"/>
              <a:t>Click to edit Master title style</a:t>
            </a:r>
          </a:p>
        </p:txBody>
      </p:sp>
      <p:sp>
        <p:nvSpPr>
          <p:cNvPr id="9" name="Text Placeholder 3">
            <a:extLst>
              <a:ext uri="{FF2B5EF4-FFF2-40B4-BE49-F238E27FC236}">
                <a16:creationId xmlns:a16="http://schemas.microsoft.com/office/drawing/2014/main" id="{CE1BE68D-E7AA-5BC6-3B2D-3640052BB51E}"/>
              </a:ext>
            </a:extLst>
          </p:cNvPr>
          <p:cNvSpPr>
            <a:spLocks noGrp="1"/>
          </p:cNvSpPr>
          <p:nvPr>
            <p:ph type="body" sz="half" idx="2"/>
          </p:nvPr>
        </p:nvSpPr>
        <p:spPr>
          <a:xfrm>
            <a:off x="839788" y="221977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009112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37734C-F3BF-849D-915F-1DA7BDB336AA}"/>
              </a:ext>
            </a:extLst>
          </p:cNvPr>
          <p:cNvSpPr/>
          <p:nvPr userDrawn="1"/>
        </p:nvSpPr>
        <p:spPr>
          <a:xfrm>
            <a:off x="324000" y="6424671"/>
            <a:ext cx="11605797" cy="252000"/>
          </a:xfrm>
          <a:prstGeom prst="rect">
            <a:avLst/>
          </a:prstGeom>
          <a:solidFill>
            <a:srgbClr val="29294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EF404C0-BCB9-0ED4-7999-5B22F41B250D}"/>
              </a:ext>
            </a:extLst>
          </p:cNvPr>
          <p:cNvSpPr/>
          <p:nvPr userDrawn="1"/>
        </p:nvSpPr>
        <p:spPr>
          <a:xfrm>
            <a:off x="349798" y="177618"/>
            <a:ext cx="11564404" cy="252000"/>
          </a:xfrm>
          <a:prstGeom prst="rect">
            <a:avLst/>
          </a:prstGeom>
          <a:solidFill>
            <a:srgbClr val="2929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F7C768E-4640-AD30-4A08-5AB7EC90820E}"/>
              </a:ext>
            </a:extLst>
          </p:cNvPr>
          <p:cNvSpPr/>
          <p:nvPr userDrawn="1"/>
        </p:nvSpPr>
        <p:spPr>
          <a:xfrm>
            <a:off x="-225" y="6678000"/>
            <a:ext cx="12192000" cy="180000"/>
          </a:xfrm>
          <a:prstGeom prst="rect">
            <a:avLst/>
          </a:prstGeom>
          <a:solidFill>
            <a:srgbClr val="D427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F81F01E-522D-F9D4-BFF7-B941973DC03F}"/>
              </a:ext>
            </a:extLst>
          </p:cNvPr>
          <p:cNvSpPr/>
          <p:nvPr userDrawn="1"/>
        </p:nvSpPr>
        <p:spPr>
          <a:xfrm>
            <a:off x="11867775" y="-1588"/>
            <a:ext cx="324000" cy="6859588"/>
          </a:xfrm>
          <a:prstGeom prst="rect">
            <a:avLst/>
          </a:prstGeom>
          <a:solidFill>
            <a:srgbClr val="D427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A215567-DC6D-05B5-BA93-E04BD19A501B}"/>
              </a:ext>
            </a:extLst>
          </p:cNvPr>
          <p:cNvSpPr/>
          <p:nvPr userDrawn="1"/>
        </p:nvSpPr>
        <p:spPr>
          <a:xfrm>
            <a:off x="0" y="-1588"/>
            <a:ext cx="12192000" cy="180000"/>
          </a:xfrm>
          <a:prstGeom prst="rect">
            <a:avLst/>
          </a:prstGeom>
          <a:solidFill>
            <a:srgbClr val="D427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8983DA9-2045-7664-9B19-50FFADD81435}"/>
              </a:ext>
            </a:extLst>
          </p:cNvPr>
          <p:cNvSpPr/>
          <p:nvPr userDrawn="1"/>
        </p:nvSpPr>
        <p:spPr>
          <a:xfrm>
            <a:off x="0" y="0"/>
            <a:ext cx="324000" cy="6858000"/>
          </a:xfrm>
          <a:prstGeom prst="rect">
            <a:avLst/>
          </a:prstGeom>
          <a:solidFill>
            <a:srgbClr val="D427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Rectangle 12">
            <a:extLst>
              <a:ext uri="{FF2B5EF4-FFF2-40B4-BE49-F238E27FC236}">
                <a16:creationId xmlns:a16="http://schemas.microsoft.com/office/drawing/2014/main" id="{5BD81F57-F1D0-34DF-E476-AB23D82CED31}"/>
              </a:ext>
            </a:extLst>
          </p:cNvPr>
          <p:cNvSpPr/>
          <p:nvPr userDrawn="1"/>
        </p:nvSpPr>
        <p:spPr>
          <a:xfrm>
            <a:off x="324000" y="177618"/>
            <a:ext cx="432000" cy="6499053"/>
          </a:xfrm>
          <a:custGeom>
            <a:avLst/>
            <a:gdLst>
              <a:gd name="connsiteX0" fmla="*/ 0 w 596403"/>
              <a:gd name="connsiteY0" fmla="*/ 0 h 6499588"/>
              <a:gd name="connsiteX1" fmla="*/ 596403 w 596403"/>
              <a:gd name="connsiteY1" fmla="*/ 0 h 6499588"/>
              <a:gd name="connsiteX2" fmla="*/ 596403 w 596403"/>
              <a:gd name="connsiteY2" fmla="*/ 6499588 h 6499588"/>
              <a:gd name="connsiteX3" fmla="*/ 0 w 596403"/>
              <a:gd name="connsiteY3" fmla="*/ 6499588 h 6499588"/>
              <a:gd name="connsiteX4" fmla="*/ 0 w 596403"/>
              <a:gd name="connsiteY4" fmla="*/ 0 h 6499588"/>
              <a:gd name="connsiteX0" fmla="*/ 0 w 596403"/>
              <a:gd name="connsiteY0" fmla="*/ 0 h 6499588"/>
              <a:gd name="connsiteX1" fmla="*/ 596403 w 596403"/>
              <a:gd name="connsiteY1" fmla="*/ 328612 h 6499588"/>
              <a:gd name="connsiteX2" fmla="*/ 596403 w 596403"/>
              <a:gd name="connsiteY2" fmla="*/ 6499588 h 6499588"/>
              <a:gd name="connsiteX3" fmla="*/ 0 w 596403"/>
              <a:gd name="connsiteY3" fmla="*/ 6499588 h 6499588"/>
              <a:gd name="connsiteX4" fmla="*/ 0 w 596403"/>
              <a:gd name="connsiteY4" fmla="*/ 0 h 6499588"/>
              <a:gd name="connsiteX0" fmla="*/ 0 w 596403"/>
              <a:gd name="connsiteY0" fmla="*/ 0 h 6499588"/>
              <a:gd name="connsiteX1" fmla="*/ 593116 w 596403"/>
              <a:gd name="connsiteY1" fmla="*/ 250241 h 6499588"/>
              <a:gd name="connsiteX2" fmla="*/ 596403 w 596403"/>
              <a:gd name="connsiteY2" fmla="*/ 6499588 h 6499588"/>
              <a:gd name="connsiteX3" fmla="*/ 0 w 596403"/>
              <a:gd name="connsiteY3" fmla="*/ 6499588 h 6499588"/>
              <a:gd name="connsiteX4" fmla="*/ 0 w 596403"/>
              <a:gd name="connsiteY4" fmla="*/ 0 h 6499588"/>
              <a:gd name="connsiteX0" fmla="*/ 0 w 596403"/>
              <a:gd name="connsiteY0" fmla="*/ 0 h 6499588"/>
              <a:gd name="connsiteX1" fmla="*/ 593116 w 596403"/>
              <a:gd name="connsiteY1" fmla="*/ 243117 h 6499588"/>
              <a:gd name="connsiteX2" fmla="*/ 596403 w 596403"/>
              <a:gd name="connsiteY2" fmla="*/ 6499588 h 6499588"/>
              <a:gd name="connsiteX3" fmla="*/ 0 w 596403"/>
              <a:gd name="connsiteY3" fmla="*/ 6499588 h 6499588"/>
              <a:gd name="connsiteX4" fmla="*/ 0 w 596403"/>
              <a:gd name="connsiteY4" fmla="*/ 0 h 6499588"/>
              <a:gd name="connsiteX0" fmla="*/ 0 w 596403"/>
              <a:gd name="connsiteY0" fmla="*/ 0 h 6499588"/>
              <a:gd name="connsiteX1" fmla="*/ 593116 w 596403"/>
              <a:gd name="connsiteY1" fmla="*/ 243117 h 6499588"/>
              <a:gd name="connsiteX2" fmla="*/ 596403 w 596403"/>
              <a:gd name="connsiteY2" fmla="*/ 6259062 h 6499588"/>
              <a:gd name="connsiteX3" fmla="*/ 0 w 596403"/>
              <a:gd name="connsiteY3" fmla="*/ 6499588 h 6499588"/>
              <a:gd name="connsiteX4" fmla="*/ 0 w 596403"/>
              <a:gd name="connsiteY4" fmla="*/ 0 h 6499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6403" h="6499588">
                <a:moveTo>
                  <a:pt x="0" y="0"/>
                </a:moveTo>
                <a:lnTo>
                  <a:pt x="593116" y="243117"/>
                </a:lnTo>
                <a:cubicBezTo>
                  <a:pt x="594212" y="2326233"/>
                  <a:pt x="595307" y="4175946"/>
                  <a:pt x="596403" y="6259062"/>
                </a:cubicBezTo>
                <a:lnTo>
                  <a:pt x="0" y="6499588"/>
                </a:lnTo>
                <a:lnTo>
                  <a:pt x="0" y="0"/>
                </a:lnTo>
                <a:close/>
              </a:path>
            </a:pathLst>
          </a:custGeom>
          <a:solidFill>
            <a:srgbClr val="474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C9BEFE2-516D-1BBA-2E41-3611FFB64054}"/>
              </a:ext>
            </a:extLst>
          </p:cNvPr>
          <p:cNvSpPr/>
          <p:nvPr userDrawn="1"/>
        </p:nvSpPr>
        <p:spPr>
          <a:xfrm>
            <a:off x="11435775" y="178412"/>
            <a:ext cx="432000" cy="6498259"/>
          </a:xfrm>
          <a:custGeom>
            <a:avLst/>
            <a:gdLst>
              <a:gd name="connsiteX0" fmla="*/ 0 w 432000"/>
              <a:gd name="connsiteY0" fmla="*/ 0 h 6509081"/>
              <a:gd name="connsiteX1" fmla="*/ 432000 w 432000"/>
              <a:gd name="connsiteY1" fmla="*/ 0 h 6509081"/>
              <a:gd name="connsiteX2" fmla="*/ 432000 w 432000"/>
              <a:gd name="connsiteY2" fmla="*/ 6509081 h 6509081"/>
              <a:gd name="connsiteX3" fmla="*/ 0 w 432000"/>
              <a:gd name="connsiteY3" fmla="*/ 6509081 h 6509081"/>
              <a:gd name="connsiteX4" fmla="*/ 0 w 432000"/>
              <a:gd name="connsiteY4" fmla="*/ 0 h 6509081"/>
              <a:gd name="connsiteX0" fmla="*/ 0 w 432000"/>
              <a:gd name="connsiteY0" fmla="*/ 250031 h 6509081"/>
              <a:gd name="connsiteX1" fmla="*/ 432000 w 432000"/>
              <a:gd name="connsiteY1" fmla="*/ 0 h 6509081"/>
              <a:gd name="connsiteX2" fmla="*/ 432000 w 432000"/>
              <a:gd name="connsiteY2" fmla="*/ 6509081 h 6509081"/>
              <a:gd name="connsiteX3" fmla="*/ 0 w 432000"/>
              <a:gd name="connsiteY3" fmla="*/ 6509081 h 6509081"/>
              <a:gd name="connsiteX4" fmla="*/ 0 w 432000"/>
              <a:gd name="connsiteY4" fmla="*/ 250031 h 6509081"/>
              <a:gd name="connsiteX0" fmla="*/ 0 w 432000"/>
              <a:gd name="connsiteY0" fmla="*/ 250031 h 6509081"/>
              <a:gd name="connsiteX1" fmla="*/ 432000 w 432000"/>
              <a:gd name="connsiteY1" fmla="*/ 0 h 6509081"/>
              <a:gd name="connsiteX2" fmla="*/ 432000 w 432000"/>
              <a:gd name="connsiteY2" fmla="*/ 6509081 h 6509081"/>
              <a:gd name="connsiteX3" fmla="*/ 2381 w 432000"/>
              <a:gd name="connsiteY3" fmla="*/ 6272944 h 6509081"/>
              <a:gd name="connsiteX4" fmla="*/ 0 w 432000"/>
              <a:gd name="connsiteY4" fmla="*/ 250031 h 6509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000" h="6509081">
                <a:moveTo>
                  <a:pt x="0" y="250031"/>
                </a:moveTo>
                <a:lnTo>
                  <a:pt x="432000" y="0"/>
                </a:lnTo>
                <a:lnTo>
                  <a:pt x="432000" y="6509081"/>
                </a:lnTo>
                <a:lnTo>
                  <a:pt x="2381" y="6272944"/>
                </a:lnTo>
                <a:cubicBezTo>
                  <a:pt x="1587" y="4265306"/>
                  <a:pt x="794" y="2257669"/>
                  <a:pt x="0" y="250031"/>
                </a:cubicBezTo>
                <a:close/>
              </a:path>
            </a:pathLst>
          </a:custGeom>
          <a:solidFill>
            <a:srgbClr val="4748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ZoneTexte 7">
            <a:extLst>
              <a:ext uri="{FF2B5EF4-FFF2-40B4-BE49-F238E27FC236}">
                <a16:creationId xmlns:a16="http://schemas.microsoft.com/office/drawing/2014/main" id="{078EEF1F-59D2-0EEA-C5A3-43EEA1D73668}"/>
              </a:ext>
            </a:extLst>
          </p:cNvPr>
          <p:cNvSpPr txBox="1"/>
          <p:nvPr userDrawn="1"/>
        </p:nvSpPr>
        <p:spPr>
          <a:xfrm>
            <a:off x="4712450" y="6175294"/>
            <a:ext cx="2668789" cy="276999"/>
          </a:xfrm>
          <a:prstGeom prst="rect">
            <a:avLst/>
          </a:prstGeom>
          <a:noFill/>
        </p:spPr>
        <p:txBody>
          <a:bodyPr wrap="square" rtlCol="0">
            <a:spAutoFit/>
          </a:bodyPr>
          <a:lstStyle/>
          <a:p>
            <a:r>
              <a:rPr lang="fr-BE" sz="1200" dirty="0"/>
              <a:t>Maxime Hansen – SIG28 – 09/07/2026</a:t>
            </a:r>
          </a:p>
        </p:txBody>
      </p:sp>
    </p:spTree>
    <p:extLst>
      <p:ext uri="{BB962C8B-B14F-4D97-AF65-F5344CB8AC3E}">
        <p14:creationId xmlns:p14="http://schemas.microsoft.com/office/powerpoint/2010/main" val="212706920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jpeg"/><Relationship Id="rId17" Type="http://schemas.openxmlformats.org/officeDocument/2006/relationships/image" Target="../media/image13.jpg"/><Relationship Id="rId2" Type="http://schemas.openxmlformats.org/officeDocument/2006/relationships/notesSlide" Target="../notesSlides/notesSlide2.xml"/><Relationship Id="rId16"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7.svg"/><Relationship Id="rId5" Type="http://schemas.openxmlformats.org/officeDocument/2006/relationships/diagramQuickStyle" Target="../diagrams/quickStyle1.xml"/><Relationship Id="rId15" Type="http://schemas.openxmlformats.org/officeDocument/2006/relationships/image" Target="../media/image11.svg"/><Relationship Id="rId10" Type="http://schemas.openxmlformats.org/officeDocument/2006/relationships/image" Target="../media/image6.svg"/><Relationship Id="rId4" Type="http://schemas.openxmlformats.org/officeDocument/2006/relationships/diagramLayout" Target="../diagrams/layout1.xml"/><Relationship Id="rId9" Type="http://schemas.openxmlformats.org/officeDocument/2006/relationships/image" Target="../media/image5.svg"/><Relationship Id="rId1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ocradev.itch.io/organic-chemistry-reaction-app/devlog/477872/introducing-ocr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18.svg"/><Relationship Id="rId7" Type="http://schemas.openxmlformats.org/officeDocument/2006/relationships/diagramData" Target="../diagrams/data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svg"/><Relationship Id="rId11" Type="http://schemas.microsoft.com/office/2007/relationships/diagramDrawing" Target="../diagrams/drawing2.xml"/><Relationship Id="rId5" Type="http://schemas.openxmlformats.org/officeDocument/2006/relationships/image" Target="../media/image20.svg"/><Relationship Id="rId10" Type="http://schemas.openxmlformats.org/officeDocument/2006/relationships/diagramColors" Target="../diagrams/colors2.xml"/><Relationship Id="rId4" Type="http://schemas.openxmlformats.org/officeDocument/2006/relationships/image" Target="../media/image19.svg"/><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sv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svg"/></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33394/hjkk.v12i5.1313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D118B-33B8-7A50-EE1A-FB003A21407E}"/>
              </a:ext>
            </a:extLst>
          </p:cNvPr>
          <p:cNvSpPr>
            <a:spLocks noGrp="1"/>
          </p:cNvSpPr>
          <p:nvPr>
            <p:ph type="ctrTitle"/>
          </p:nvPr>
        </p:nvSpPr>
        <p:spPr/>
        <p:txBody>
          <a:bodyPr>
            <a:noAutofit/>
          </a:bodyPr>
          <a:lstStyle/>
          <a:p>
            <a:r>
              <a:rPr lang="en-GB" sz="4400" dirty="0">
                <a:latin typeface="Determination" panose="00000400000000000000" pitchFamily="2" charset="0"/>
                <a:cs typeface="Determination" panose="00000400000000000000" pitchFamily="2" charset="0"/>
              </a:rPr>
              <a:t>Characteristics and didactical foundations of a game-based learning approach for chemistry teaching</a:t>
            </a:r>
            <a:endParaRPr lang="en-GB" sz="4400" dirty="0">
              <a:effectLst>
                <a:innerShdw blurRad="63500" dist="50800" dir="10800000">
                  <a:prstClr val="black">
                    <a:alpha val="50000"/>
                  </a:prstClr>
                </a:innerShdw>
              </a:effectLst>
              <a:latin typeface="Determination" panose="00000400000000000000" pitchFamily="2" charset="0"/>
              <a:cs typeface="Determination" panose="00000400000000000000" pitchFamily="2" charset="0"/>
            </a:endParaRPr>
          </a:p>
        </p:txBody>
      </p:sp>
      <p:sp>
        <p:nvSpPr>
          <p:cNvPr id="3" name="Subtitle 2">
            <a:extLst>
              <a:ext uri="{FF2B5EF4-FFF2-40B4-BE49-F238E27FC236}">
                <a16:creationId xmlns:a16="http://schemas.microsoft.com/office/drawing/2014/main" id="{E95193B5-EFDD-2F4D-0C41-10754D7604A2}"/>
              </a:ext>
            </a:extLst>
          </p:cNvPr>
          <p:cNvSpPr>
            <a:spLocks noGrp="1"/>
          </p:cNvSpPr>
          <p:nvPr>
            <p:ph type="subTitle" idx="1"/>
          </p:nvPr>
        </p:nvSpPr>
        <p:spPr>
          <a:xfrm>
            <a:off x="1524000" y="3550066"/>
            <a:ext cx="9144000" cy="1655762"/>
          </a:xfrm>
        </p:spPr>
        <p:txBody>
          <a:bodyPr anchor="ctr"/>
          <a:lstStyle/>
          <a:p>
            <a:pPr>
              <a:lnSpc>
                <a:spcPct val="150000"/>
              </a:lnSpc>
            </a:pPr>
            <a:r>
              <a:rPr lang="en-GB" dirty="0">
                <a:effectLst>
                  <a:innerShdw blurRad="63500" dist="50800" dir="10800000">
                    <a:prstClr val="black">
                      <a:alpha val="50000"/>
                    </a:prstClr>
                  </a:innerShdw>
                </a:effectLst>
                <a:latin typeface="Determination" panose="00000400000000000000" pitchFamily="2" charset="0"/>
                <a:cs typeface="Determination" panose="00000400000000000000" pitchFamily="2" charset="0"/>
              </a:rPr>
              <a:t>Maxime Hansen</a:t>
            </a:r>
            <a:endParaRPr lang="en-GB" dirty="0">
              <a:latin typeface="Determination" panose="00000400000000000000" pitchFamily="2" charset="0"/>
              <a:cs typeface="Determination" panose="00000400000000000000" pitchFamily="2" charset="0"/>
            </a:endParaRPr>
          </a:p>
        </p:txBody>
      </p:sp>
      <p:pic>
        <p:nvPicPr>
          <p:cNvPr id="5" name="Picture 4" descr="Blue text on a black background&#10;&#10;AI-generated content may be incorrect.">
            <a:extLst>
              <a:ext uri="{FF2B5EF4-FFF2-40B4-BE49-F238E27FC236}">
                <a16:creationId xmlns:a16="http://schemas.microsoft.com/office/drawing/2014/main" id="{4D47FF1B-0281-16DD-483E-A681D803F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286" y="5013005"/>
            <a:ext cx="3240000" cy="1219765"/>
          </a:xfrm>
          <a:prstGeom prst="rect">
            <a:avLst/>
          </a:prstGeom>
        </p:spPr>
      </p:pic>
      <p:pic>
        <p:nvPicPr>
          <p:cNvPr id="7" name="Picture 6" descr="A black background with blue text&#10;&#10;AI-generated content may be incorrect.">
            <a:extLst>
              <a:ext uri="{FF2B5EF4-FFF2-40B4-BE49-F238E27FC236}">
                <a16:creationId xmlns:a16="http://schemas.microsoft.com/office/drawing/2014/main" id="{576A8AF3-7BF7-23FB-152E-61AE8FC25D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61864" y="5013005"/>
            <a:ext cx="3053850" cy="1167303"/>
          </a:xfrm>
          <a:prstGeom prst="rect">
            <a:avLst/>
          </a:prstGeom>
        </p:spPr>
      </p:pic>
      <p:sp>
        <p:nvSpPr>
          <p:cNvPr id="8" name="Title 1">
            <a:extLst>
              <a:ext uri="{FF2B5EF4-FFF2-40B4-BE49-F238E27FC236}">
                <a16:creationId xmlns:a16="http://schemas.microsoft.com/office/drawing/2014/main" id="{023AE2A1-3757-FCAC-2E91-F4E87B91BCEF}"/>
              </a:ext>
            </a:extLst>
          </p:cNvPr>
          <p:cNvSpPr txBox="1">
            <a:spLocks/>
          </p:cNvSpPr>
          <p:nvPr/>
        </p:nvSpPr>
        <p:spPr>
          <a:xfrm>
            <a:off x="4757596" y="5252743"/>
            <a:ext cx="2676808" cy="76664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800" dirty="0">
                <a:solidFill>
                  <a:srgbClr val="FF0000"/>
                </a:solidFill>
                <a:effectLst>
                  <a:innerShdw blurRad="63500" dist="50800" dir="10800000">
                    <a:prstClr val="black">
                      <a:alpha val="50000"/>
                    </a:prstClr>
                  </a:innerShdw>
                </a:effectLst>
                <a:latin typeface="Determination" panose="00000400000000000000" pitchFamily="2" charset="0"/>
                <a:cs typeface="Determination" panose="00000400000000000000" pitchFamily="2" charset="0"/>
              </a:rPr>
              <a:t>PRESS START</a:t>
            </a:r>
          </a:p>
        </p:txBody>
      </p:sp>
      <p:sp>
        <p:nvSpPr>
          <p:cNvPr id="10" name="Rectangle: Rounded Corners 9">
            <a:extLst>
              <a:ext uri="{FF2B5EF4-FFF2-40B4-BE49-F238E27FC236}">
                <a16:creationId xmlns:a16="http://schemas.microsoft.com/office/drawing/2014/main" id="{BFC50EF7-B005-0D71-42CC-B0648C50D76C}"/>
              </a:ext>
            </a:extLst>
          </p:cNvPr>
          <p:cNvSpPr/>
          <p:nvPr/>
        </p:nvSpPr>
        <p:spPr>
          <a:xfrm>
            <a:off x="4779237" y="5212640"/>
            <a:ext cx="2633527" cy="76664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Graphique 5" descr="Jouer avec un remplissage uni">
            <a:extLst>
              <a:ext uri="{FF2B5EF4-FFF2-40B4-BE49-F238E27FC236}">
                <a16:creationId xmlns:a16="http://schemas.microsoft.com/office/drawing/2014/main" id="{4F418555-CF21-E928-1F57-8A99ACA3B90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440140" y="4188681"/>
            <a:ext cx="440469" cy="440469"/>
          </a:xfrm>
          <a:prstGeom prst="rect">
            <a:avLst/>
          </a:prstGeom>
        </p:spPr>
      </p:pic>
      <p:pic>
        <p:nvPicPr>
          <p:cNvPr id="11" name="Graphique 10" descr="Jouer avec un remplissage uni">
            <a:extLst>
              <a:ext uri="{FF2B5EF4-FFF2-40B4-BE49-F238E27FC236}">
                <a16:creationId xmlns:a16="http://schemas.microsoft.com/office/drawing/2014/main" id="{773FBFE0-AA20-0D9F-83E4-C2D36A1B16F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7311393" y="4188681"/>
            <a:ext cx="440469" cy="440469"/>
          </a:xfrm>
          <a:prstGeom prst="rect">
            <a:avLst/>
          </a:prstGeom>
        </p:spPr>
      </p:pic>
    </p:spTree>
    <p:extLst>
      <p:ext uri="{BB962C8B-B14F-4D97-AF65-F5344CB8AC3E}">
        <p14:creationId xmlns:p14="http://schemas.microsoft.com/office/powerpoint/2010/main" val="111593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10000" fill="hold" grpId="0" nodeType="withEffect">
                                  <p:stCondLst>
                                    <p:cond delay="0"/>
                                  </p:stCondLst>
                                  <p:childTnLst>
                                    <p:animEffect transition="out" filter="fade">
                                      <p:cBhvr>
                                        <p:cTn id="6" dur="2000" tmFilter="0, 0; .2, .5; .8, .5; 1, 0"/>
                                        <p:tgtEl>
                                          <p:spTgt spid="8"/>
                                        </p:tgtEl>
                                      </p:cBhvr>
                                    </p:animEffect>
                                    <p:animScale>
                                      <p:cBhvr>
                                        <p:cTn id="7" dur="100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CB341FF-FB88-1A3C-F601-8C5DCF445D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64E220-D690-6725-E756-249276BD076F}"/>
              </a:ext>
            </a:extLst>
          </p:cNvPr>
          <p:cNvSpPr>
            <a:spLocks noGrp="1"/>
          </p:cNvSpPr>
          <p:nvPr>
            <p:ph type="title"/>
          </p:nvPr>
        </p:nvSpPr>
        <p:spPr>
          <a:xfrm>
            <a:off x="838200" y="265642"/>
            <a:ext cx="10515600" cy="1325563"/>
          </a:xfrm>
        </p:spPr>
        <p:txBody>
          <a:bodyPr/>
          <a:lstStyle/>
          <a:p>
            <a:r>
              <a:rPr lang="en-GB" dirty="0"/>
              <a:t>Game, </a:t>
            </a:r>
            <a:r>
              <a:rPr lang="en-GB"/>
              <a:t>Sciences </a:t>
            </a:r>
            <a:r>
              <a:rPr lang="en-GB" dirty="0"/>
              <a:t>and learning</a:t>
            </a:r>
          </a:p>
        </p:txBody>
      </p:sp>
      <p:graphicFrame>
        <p:nvGraphicFramePr>
          <p:cNvPr id="3" name="Diagram 2">
            <a:extLst>
              <a:ext uri="{FF2B5EF4-FFF2-40B4-BE49-F238E27FC236}">
                <a16:creationId xmlns:a16="http://schemas.microsoft.com/office/drawing/2014/main" id="{9CB5B6CB-8C63-B6F8-B97A-7DAA26992F79}"/>
              </a:ext>
            </a:extLst>
          </p:cNvPr>
          <p:cNvGraphicFramePr/>
          <p:nvPr>
            <p:extLst>
              <p:ext uri="{D42A27DB-BD31-4B8C-83A1-F6EECF244321}">
                <p14:modId xmlns:p14="http://schemas.microsoft.com/office/powerpoint/2010/main" val="2867966179"/>
              </p:ext>
            </p:extLst>
          </p:nvPr>
        </p:nvGraphicFramePr>
        <p:xfrm>
          <a:off x="838200" y="1477279"/>
          <a:ext cx="10515600" cy="28716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phic 4" descr="Test tubes with solid fill">
            <a:extLst>
              <a:ext uri="{FF2B5EF4-FFF2-40B4-BE49-F238E27FC236}">
                <a16:creationId xmlns:a16="http://schemas.microsoft.com/office/drawing/2014/main" id="{B6B5306B-F79D-1B11-F57B-D695483F2A5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02488" y="3563378"/>
            <a:ext cx="720000" cy="720000"/>
          </a:xfrm>
          <a:prstGeom prst="rect">
            <a:avLst/>
          </a:prstGeom>
        </p:spPr>
      </p:pic>
      <p:pic>
        <p:nvPicPr>
          <p:cNvPr id="7" name="Graphic 6" descr="Newton's Cradle with solid fill">
            <a:extLst>
              <a:ext uri="{FF2B5EF4-FFF2-40B4-BE49-F238E27FC236}">
                <a16:creationId xmlns:a16="http://schemas.microsoft.com/office/drawing/2014/main" id="{C4C5BE8B-B134-77EA-131B-BCDAE6F7B3D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720669" y="3527378"/>
            <a:ext cx="792000" cy="792000"/>
          </a:xfrm>
          <a:prstGeom prst="rect">
            <a:avLst/>
          </a:prstGeom>
        </p:spPr>
      </p:pic>
      <p:pic>
        <p:nvPicPr>
          <p:cNvPr id="9" name="Graphic 8" descr="Mitochondria with solid fill">
            <a:extLst>
              <a:ext uri="{FF2B5EF4-FFF2-40B4-BE49-F238E27FC236}">
                <a16:creationId xmlns:a16="http://schemas.microsoft.com/office/drawing/2014/main" id="{DF1FAC57-4E30-E208-0ACB-E33560215B7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52897" y="3563378"/>
            <a:ext cx="720000" cy="720000"/>
          </a:xfrm>
          <a:prstGeom prst="rect">
            <a:avLst/>
          </a:prstGeom>
        </p:spPr>
      </p:pic>
      <p:pic>
        <p:nvPicPr>
          <p:cNvPr id="11" name="Graphic 10" descr="Earth globe: Africa and Europe with solid fill">
            <a:extLst>
              <a:ext uri="{FF2B5EF4-FFF2-40B4-BE49-F238E27FC236}">
                <a16:creationId xmlns:a16="http://schemas.microsoft.com/office/drawing/2014/main" id="{877558E4-2B9B-2B41-5617-3D30D6D25C2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904540" y="3563378"/>
            <a:ext cx="720000" cy="720000"/>
          </a:xfrm>
          <a:prstGeom prst="rect">
            <a:avLst/>
          </a:prstGeom>
        </p:spPr>
      </p:pic>
      <p:pic>
        <p:nvPicPr>
          <p:cNvPr id="16" name="Image 5">
            <a:extLst>
              <a:ext uri="{FF2B5EF4-FFF2-40B4-BE49-F238E27FC236}">
                <a16:creationId xmlns:a16="http://schemas.microsoft.com/office/drawing/2014/main" id="{9933AE4C-4F20-5EA9-E83B-786CABB4D27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958176" y="4763523"/>
            <a:ext cx="2275647" cy="1280969"/>
          </a:xfrm>
          <a:prstGeom prst="rect">
            <a:avLst/>
          </a:prstGeom>
        </p:spPr>
      </p:pic>
      <p:pic>
        <p:nvPicPr>
          <p:cNvPr id="18" name="Picture 17">
            <a:extLst>
              <a:ext uri="{FF2B5EF4-FFF2-40B4-BE49-F238E27FC236}">
                <a16:creationId xmlns:a16="http://schemas.microsoft.com/office/drawing/2014/main" id="{F971FF99-31A0-F2D5-D76B-447A5E146736}"/>
              </a:ext>
            </a:extLst>
          </p:cNvPr>
          <p:cNvPicPr>
            <a:picLocks noChangeAspect="1"/>
          </p:cNvPicPr>
          <p:nvPr/>
        </p:nvPicPr>
        <p:blipFill>
          <a:blip r:embed="rId13"/>
          <a:stretch/>
        </p:blipFill>
        <p:spPr>
          <a:xfrm>
            <a:off x="1331916" y="4548367"/>
            <a:ext cx="1161961" cy="1664701"/>
          </a:xfrm>
          <a:prstGeom prst="rect">
            <a:avLst/>
          </a:prstGeom>
        </p:spPr>
      </p:pic>
      <p:pic>
        <p:nvPicPr>
          <p:cNvPr id="19" name="Image 8">
            <a:extLst>
              <a:ext uri="{FF2B5EF4-FFF2-40B4-BE49-F238E27FC236}">
                <a16:creationId xmlns:a16="http://schemas.microsoft.com/office/drawing/2014/main" id="{6A72EFD9-86FD-3917-1507-45D89D08064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971987" y="4811720"/>
            <a:ext cx="1985848" cy="1137994"/>
          </a:xfrm>
          <a:prstGeom prst="rect">
            <a:avLst/>
          </a:prstGeom>
        </p:spPr>
      </p:pic>
      <p:pic>
        <p:nvPicPr>
          <p:cNvPr id="21" name="Graphic 20" descr="Planet with solid fill">
            <a:extLst>
              <a:ext uri="{FF2B5EF4-FFF2-40B4-BE49-F238E27FC236}">
                <a16:creationId xmlns:a16="http://schemas.microsoft.com/office/drawing/2014/main" id="{A80E6A4F-FCE4-AD58-6906-977F068A06C5}"/>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9960441" y="3466178"/>
            <a:ext cx="914400" cy="914400"/>
          </a:xfrm>
          <a:prstGeom prst="rect">
            <a:avLst/>
          </a:prstGeom>
        </p:spPr>
      </p:pic>
      <p:pic>
        <p:nvPicPr>
          <p:cNvPr id="22" name="Image 7">
            <a:extLst>
              <a:ext uri="{FF2B5EF4-FFF2-40B4-BE49-F238E27FC236}">
                <a16:creationId xmlns:a16="http://schemas.microsoft.com/office/drawing/2014/main" id="{4A05377A-DF7A-3D5B-19B3-4819D6C9D51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187722" y="4782981"/>
            <a:ext cx="2122341" cy="1195477"/>
          </a:xfrm>
          <a:prstGeom prst="rect">
            <a:avLst/>
          </a:prstGeom>
        </p:spPr>
      </p:pic>
      <p:pic>
        <p:nvPicPr>
          <p:cNvPr id="26" name="Picture 25">
            <a:extLst>
              <a:ext uri="{FF2B5EF4-FFF2-40B4-BE49-F238E27FC236}">
                <a16:creationId xmlns:a16="http://schemas.microsoft.com/office/drawing/2014/main" id="{4210D751-33D9-1348-E1E2-3F92BAD1DEE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066171" y="4840464"/>
            <a:ext cx="2275988" cy="1137994"/>
          </a:xfrm>
          <a:prstGeom prst="rect">
            <a:avLst/>
          </a:prstGeom>
        </p:spPr>
      </p:pic>
    </p:spTree>
    <p:extLst>
      <p:ext uri="{BB962C8B-B14F-4D97-AF65-F5344CB8AC3E}">
        <p14:creationId xmlns:p14="http://schemas.microsoft.com/office/powerpoint/2010/main" val="164763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0D680-25CD-F957-D6AD-953CADB698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0F8A5D-9B10-7BBD-9AB2-DC1E474F5A47}"/>
              </a:ext>
            </a:extLst>
          </p:cNvPr>
          <p:cNvSpPr>
            <a:spLocks noGrp="1"/>
          </p:cNvSpPr>
          <p:nvPr>
            <p:ph type="title"/>
          </p:nvPr>
        </p:nvSpPr>
        <p:spPr/>
        <p:txBody>
          <a:bodyPr/>
          <a:lstStyle/>
          <a:p>
            <a:r>
              <a:rPr lang="en-GB" dirty="0"/>
              <a:t>Games, chemistry and learning</a:t>
            </a:r>
          </a:p>
        </p:txBody>
      </p:sp>
      <p:pic>
        <p:nvPicPr>
          <p:cNvPr id="7" name="Picture 6">
            <a:extLst>
              <a:ext uri="{FF2B5EF4-FFF2-40B4-BE49-F238E27FC236}">
                <a16:creationId xmlns:a16="http://schemas.microsoft.com/office/drawing/2014/main" id="{D4D4E050-FE46-A854-4E9A-D6BF7B0983F6}"/>
              </a:ext>
            </a:extLst>
          </p:cNvPr>
          <p:cNvPicPr>
            <a:picLocks noChangeAspect="1"/>
          </p:cNvPicPr>
          <p:nvPr/>
        </p:nvPicPr>
        <p:blipFill>
          <a:blip r:embed="rId3"/>
          <a:stretch>
            <a:fillRect/>
          </a:stretch>
        </p:blipFill>
        <p:spPr>
          <a:xfrm>
            <a:off x="838200" y="1535163"/>
            <a:ext cx="4782015" cy="1850832"/>
          </a:xfrm>
          <a:prstGeom prst="rect">
            <a:avLst/>
          </a:prstGeom>
        </p:spPr>
      </p:pic>
      <p:pic>
        <p:nvPicPr>
          <p:cNvPr id="11" name="Picture 10">
            <a:extLst>
              <a:ext uri="{FF2B5EF4-FFF2-40B4-BE49-F238E27FC236}">
                <a16:creationId xmlns:a16="http://schemas.microsoft.com/office/drawing/2014/main" id="{180ED90D-6588-5C85-5D59-D9CB60504E75}"/>
              </a:ext>
            </a:extLst>
          </p:cNvPr>
          <p:cNvPicPr>
            <a:picLocks noChangeAspect="1"/>
          </p:cNvPicPr>
          <p:nvPr/>
        </p:nvPicPr>
        <p:blipFill>
          <a:blip r:embed="rId4"/>
          <a:stretch>
            <a:fillRect/>
          </a:stretch>
        </p:blipFill>
        <p:spPr>
          <a:xfrm>
            <a:off x="6096000" y="1707877"/>
            <a:ext cx="4782015" cy="1795866"/>
          </a:xfrm>
          <a:prstGeom prst="rect">
            <a:avLst/>
          </a:prstGeom>
        </p:spPr>
      </p:pic>
      <p:pic>
        <p:nvPicPr>
          <p:cNvPr id="9" name="Picture 8">
            <a:extLst>
              <a:ext uri="{FF2B5EF4-FFF2-40B4-BE49-F238E27FC236}">
                <a16:creationId xmlns:a16="http://schemas.microsoft.com/office/drawing/2014/main" id="{EE7B47DB-7151-2CC3-A04E-88B1A1E5926C}"/>
              </a:ext>
            </a:extLst>
          </p:cNvPr>
          <p:cNvPicPr>
            <a:picLocks noChangeAspect="1"/>
          </p:cNvPicPr>
          <p:nvPr/>
        </p:nvPicPr>
        <p:blipFill>
          <a:blip r:embed="rId5"/>
          <a:stretch>
            <a:fillRect/>
          </a:stretch>
        </p:blipFill>
        <p:spPr>
          <a:xfrm>
            <a:off x="838200" y="4014991"/>
            <a:ext cx="6211229" cy="1571894"/>
          </a:xfrm>
          <a:prstGeom prst="rect">
            <a:avLst/>
          </a:prstGeom>
        </p:spPr>
      </p:pic>
      <p:pic>
        <p:nvPicPr>
          <p:cNvPr id="13" name="Picture 12">
            <a:extLst>
              <a:ext uri="{FF2B5EF4-FFF2-40B4-BE49-F238E27FC236}">
                <a16:creationId xmlns:a16="http://schemas.microsoft.com/office/drawing/2014/main" id="{3A3473BC-19FA-9DA0-9F35-72E353A08439}"/>
              </a:ext>
            </a:extLst>
          </p:cNvPr>
          <p:cNvPicPr>
            <a:picLocks noChangeAspect="1"/>
          </p:cNvPicPr>
          <p:nvPr/>
        </p:nvPicPr>
        <p:blipFill>
          <a:blip r:embed="rId6"/>
          <a:stretch>
            <a:fillRect/>
          </a:stretch>
        </p:blipFill>
        <p:spPr>
          <a:xfrm>
            <a:off x="7388087" y="3776966"/>
            <a:ext cx="3389915" cy="2398185"/>
          </a:xfrm>
          <a:prstGeom prst="rect">
            <a:avLst/>
          </a:prstGeom>
        </p:spPr>
      </p:pic>
      <p:sp>
        <p:nvSpPr>
          <p:cNvPr id="3" name="ZoneTexte 2">
            <a:extLst>
              <a:ext uri="{FF2B5EF4-FFF2-40B4-BE49-F238E27FC236}">
                <a16:creationId xmlns:a16="http://schemas.microsoft.com/office/drawing/2014/main" id="{CFCBD65C-ECF4-7D22-6C8B-18197A78CA47}"/>
              </a:ext>
            </a:extLst>
          </p:cNvPr>
          <p:cNvSpPr txBox="1"/>
          <p:nvPr/>
        </p:nvSpPr>
        <p:spPr>
          <a:xfrm>
            <a:off x="1981847" y="3385995"/>
            <a:ext cx="2584174" cy="307777"/>
          </a:xfrm>
          <a:prstGeom prst="rect">
            <a:avLst/>
          </a:prstGeom>
          <a:noFill/>
        </p:spPr>
        <p:txBody>
          <a:bodyPr wrap="square" rtlCol="0">
            <a:spAutoFit/>
          </a:bodyPr>
          <a:lstStyle/>
          <a:p>
            <a:r>
              <a:rPr lang="fr-BE" sz="1400" dirty="0"/>
              <a:t>(Pinthong et al., 2024)</a:t>
            </a:r>
          </a:p>
        </p:txBody>
      </p:sp>
      <p:sp>
        <p:nvSpPr>
          <p:cNvPr id="4" name="ZoneTexte 3">
            <a:extLst>
              <a:ext uri="{FF2B5EF4-FFF2-40B4-BE49-F238E27FC236}">
                <a16:creationId xmlns:a16="http://schemas.microsoft.com/office/drawing/2014/main" id="{42C75F83-F759-92AA-F677-0E96A2A548D1}"/>
              </a:ext>
            </a:extLst>
          </p:cNvPr>
          <p:cNvSpPr txBox="1"/>
          <p:nvPr/>
        </p:nvSpPr>
        <p:spPr>
          <a:xfrm>
            <a:off x="6096000" y="3469189"/>
            <a:ext cx="2584174" cy="307777"/>
          </a:xfrm>
          <a:prstGeom prst="rect">
            <a:avLst/>
          </a:prstGeom>
          <a:noFill/>
        </p:spPr>
        <p:txBody>
          <a:bodyPr wrap="square" rtlCol="0">
            <a:spAutoFit/>
          </a:bodyPr>
          <a:lstStyle/>
          <a:p>
            <a:r>
              <a:rPr lang="fr-BE" sz="1400" dirty="0"/>
              <a:t>(Buendía-Atencio et al., 2022)</a:t>
            </a:r>
          </a:p>
        </p:txBody>
      </p:sp>
      <p:sp>
        <p:nvSpPr>
          <p:cNvPr id="5" name="ZoneTexte 4">
            <a:extLst>
              <a:ext uri="{FF2B5EF4-FFF2-40B4-BE49-F238E27FC236}">
                <a16:creationId xmlns:a16="http://schemas.microsoft.com/office/drawing/2014/main" id="{3804C12E-B119-0565-669F-D626B0B35BEE}"/>
              </a:ext>
            </a:extLst>
          </p:cNvPr>
          <p:cNvSpPr txBox="1"/>
          <p:nvPr/>
        </p:nvSpPr>
        <p:spPr>
          <a:xfrm>
            <a:off x="838200" y="5629222"/>
            <a:ext cx="5489713" cy="253916"/>
          </a:xfrm>
          <a:prstGeom prst="rect">
            <a:avLst/>
          </a:prstGeom>
          <a:noFill/>
        </p:spPr>
        <p:txBody>
          <a:bodyPr wrap="square" rtlCol="0">
            <a:spAutoFit/>
          </a:bodyPr>
          <a:lstStyle/>
          <a:p>
            <a:r>
              <a:rPr lang="fr-BE" sz="1050" dirty="0">
                <a:hlinkClick r:id="rId7"/>
              </a:rPr>
              <a:t>https://ocradev.itch.io/organic-chemistry-reaction-app/devlog/477872/introducing-ocra</a:t>
            </a:r>
            <a:r>
              <a:rPr lang="fr-BE" sz="1050" dirty="0"/>
              <a:t> </a:t>
            </a:r>
          </a:p>
        </p:txBody>
      </p:sp>
      <p:sp>
        <p:nvSpPr>
          <p:cNvPr id="6" name="ZoneTexte 5">
            <a:extLst>
              <a:ext uri="{FF2B5EF4-FFF2-40B4-BE49-F238E27FC236}">
                <a16:creationId xmlns:a16="http://schemas.microsoft.com/office/drawing/2014/main" id="{0CFE1721-59A3-6A84-82B0-80BD94F95203}"/>
              </a:ext>
            </a:extLst>
          </p:cNvPr>
          <p:cNvSpPr txBox="1"/>
          <p:nvPr/>
        </p:nvSpPr>
        <p:spPr>
          <a:xfrm>
            <a:off x="8193828" y="6140597"/>
            <a:ext cx="2584174" cy="307777"/>
          </a:xfrm>
          <a:prstGeom prst="rect">
            <a:avLst/>
          </a:prstGeom>
          <a:noFill/>
        </p:spPr>
        <p:txBody>
          <a:bodyPr wrap="square" rtlCol="0">
            <a:spAutoFit/>
          </a:bodyPr>
          <a:lstStyle/>
          <a:p>
            <a:r>
              <a:rPr lang="fr-BE" sz="1400" dirty="0"/>
              <a:t>(Engstler &amp; Marohn, 2025)</a:t>
            </a:r>
          </a:p>
        </p:txBody>
      </p:sp>
    </p:spTree>
    <p:extLst>
      <p:ext uri="{BB962C8B-B14F-4D97-AF65-F5344CB8AC3E}">
        <p14:creationId xmlns:p14="http://schemas.microsoft.com/office/powerpoint/2010/main" val="3141622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8C458-18B1-17E6-67F7-486687261D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D36EC2-7929-6A7F-3F7A-878685AC8B90}"/>
              </a:ext>
            </a:extLst>
          </p:cNvPr>
          <p:cNvSpPr>
            <a:spLocks noGrp="1"/>
          </p:cNvSpPr>
          <p:nvPr>
            <p:ph type="title"/>
          </p:nvPr>
        </p:nvSpPr>
        <p:spPr/>
        <p:txBody>
          <a:bodyPr/>
          <a:lstStyle/>
          <a:p>
            <a:r>
              <a:rPr lang="en-GB" dirty="0"/>
              <a:t>Games, </a:t>
            </a:r>
            <a:r>
              <a:rPr lang="en-GB"/>
              <a:t>Sciences </a:t>
            </a:r>
            <a:r>
              <a:rPr lang="en-GB" dirty="0"/>
              <a:t>and learning</a:t>
            </a:r>
          </a:p>
        </p:txBody>
      </p:sp>
      <p:sp>
        <p:nvSpPr>
          <p:cNvPr id="5" name="Espace réservé du contenu 4">
            <a:extLst>
              <a:ext uri="{FF2B5EF4-FFF2-40B4-BE49-F238E27FC236}">
                <a16:creationId xmlns:a16="http://schemas.microsoft.com/office/drawing/2014/main" id="{75042727-6ED7-38CF-E5A8-AA43085C5C50}"/>
              </a:ext>
            </a:extLst>
          </p:cNvPr>
          <p:cNvSpPr>
            <a:spLocks noGrp="1"/>
          </p:cNvSpPr>
          <p:nvPr>
            <p:ph idx="1"/>
          </p:nvPr>
        </p:nvSpPr>
        <p:spPr/>
        <p:txBody>
          <a:bodyPr>
            <a:normAutofit fontScale="70000" lnSpcReduction="20000"/>
          </a:bodyPr>
          <a:lstStyle/>
          <a:p>
            <a:r>
              <a:rPr lang="en-GB" noProof="0" dirty="0"/>
              <a:t>A systematic literature review of game-based approaches in chemistry education (2014-2024) </a:t>
            </a:r>
            <a:r>
              <a:rPr lang="fr-BE" dirty="0"/>
              <a:t>(Elmali et al., 2026)</a:t>
            </a:r>
            <a:endParaRPr lang="en-GB" noProof="0" dirty="0"/>
          </a:p>
          <a:p>
            <a:r>
              <a:rPr lang="en-GB" noProof="0" dirty="0"/>
              <a:t>Game-based learning approach on students’ motivation and understanding of chemistry concepts: A systematic review of literature </a:t>
            </a:r>
            <a:r>
              <a:rPr lang="fr-BE" dirty="0"/>
              <a:t>(</a:t>
            </a:r>
            <a:r>
              <a:rPr lang="fr-BE" dirty="0" err="1"/>
              <a:t>Byusa</a:t>
            </a:r>
            <a:r>
              <a:rPr lang="fr-BE" dirty="0"/>
              <a:t> et al., 2022)</a:t>
            </a:r>
            <a:endParaRPr lang="en-GB" noProof="0" dirty="0"/>
          </a:p>
          <a:p>
            <a:r>
              <a:rPr lang="en-GB" noProof="0" dirty="0"/>
              <a:t>Game-Based Learning Application in Chemistry Learning: A Systematic Literature Review </a:t>
            </a:r>
            <a:r>
              <a:rPr lang="fr-BE" dirty="0"/>
              <a:t>(Putri et al., 2022)</a:t>
            </a:r>
            <a:endParaRPr lang="en-GB" noProof="0" dirty="0"/>
          </a:p>
          <a:p>
            <a:r>
              <a:rPr lang="en-GB" noProof="0" dirty="0"/>
              <a:t>Chemistry Game Cards as an Alternative Media for Learning: A Literature Review </a:t>
            </a:r>
            <a:r>
              <a:rPr lang="fr-BE" dirty="0"/>
              <a:t>(Nadila et al., 2024)</a:t>
            </a:r>
            <a:endParaRPr lang="en-GB" noProof="0" dirty="0"/>
          </a:p>
          <a:p>
            <a:r>
              <a:rPr lang="en-GB" noProof="0" dirty="0"/>
              <a:t>Systematic Literature Review: A Fun Organic Chemistry Learning Experience with Educational Games </a:t>
            </a:r>
            <a:r>
              <a:rPr lang="fr-BE" dirty="0"/>
              <a:t>(Satari et al., 2024)</a:t>
            </a:r>
            <a:endParaRPr lang="en-GB" noProof="0" dirty="0"/>
          </a:p>
          <a:p>
            <a:endParaRPr lang="en-GB" noProof="0" dirty="0"/>
          </a:p>
          <a:p>
            <a:r>
              <a:rPr lang="en-GB" b="1" noProof="0" dirty="0">
                <a:solidFill>
                  <a:schemeClr val="accent2">
                    <a:lumMod val="60000"/>
                    <a:lumOff val="40000"/>
                  </a:schemeClr>
                </a:solidFill>
              </a:rPr>
              <a:t>Game-based learning has good chemistry with chemistry education: A three-level meta-analysis </a:t>
            </a:r>
            <a:r>
              <a:rPr lang="fr-BE" dirty="0">
                <a:solidFill>
                  <a:srgbClr val="F2AA84"/>
                </a:solidFill>
              </a:rPr>
              <a:t>(Hu et al., 2022)</a:t>
            </a:r>
            <a:endParaRPr lang="en-GB" b="1" noProof="0" dirty="0">
              <a:solidFill>
                <a:srgbClr val="F2AA84"/>
              </a:solidFill>
            </a:endParaRPr>
          </a:p>
          <a:p>
            <a:r>
              <a:rPr lang="en-GB" b="1" noProof="0" dirty="0">
                <a:solidFill>
                  <a:schemeClr val="accent2">
                    <a:lumMod val="60000"/>
                    <a:lumOff val="40000"/>
                  </a:schemeClr>
                </a:solidFill>
              </a:rPr>
              <a:t>Effects of Game-Based Learning on Students’ Motivation in Chemistry: A Meta-analysis </a:t>
            </a:r>
            <a:r>
              <a:rPr lang="fr-BE" dirty="0">
                <a:solidFill>
                  <a:srgbClr val="F2AA84"/>
                </a:solidFill>
              </a:rPr>
              <a:t>(Xu et al., 2025)</a:t>
            </a:r>
            <a:endParaRPr lang="en-GB" b="1" noProof="0" dirty="0">
              <a:solidFill>
                <a:srgbClr val="F2AA84"/>
              </a:solidFill>
            </a:endParaRPr>
          </a:p>
          <a:p>
            <a:endParaRPr lang="en-GB" noProof="0" dirty="0"/>
          </a:p>
          <a:p>
            <a:endParaRPr lang="en-GB" noProof="0" dirty="0"/>
          </a:p>
        </p:txBody>
      </p:sp>
    </p:spTree>
    <p:extLst>
      <p:ext uri="{BB962C8B-B14F-4D97-AF65-F5344CB8AC3E}">
        <p14:creationId xmlns:p14="http://schemas.microsoft.com/office/powerpoint/2010/main" val="1199745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F4D83-E2C7-A2F1-8284-BA3B0F7ED7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2F86B1-6166-5F57-7A37-C2DCB9BE9652}"/>
              </a:ext>
            </a:extLst>
          </p:cNvPr>
          <p:cNvSpPr>
            <a:spLocks noGrp="1"/>
          </p:cNvSpPr>
          <p:nvPr>
            <p:ph type="title"/>
          </p:nvPr>
        </p:nvSpPr>
        <p:spPr>
          <a:xfrm>
            <a:off x="838200" y="410904"/>
            <a:ext cx="10515600" cy="1325563"/>
          </a:xfrm>
        </p:spPr>
        <p:txBody>
          <a:bodyPr/>
          <a:lstStyle/>
          <a:p>
            <a:r>
              <a:rPr lang="en-GB" dirty="0" err="1"/>
              <a:t>Triforce</a:t>
            </a:r>
            <a:r>
              <a:rPr lang="en-GB" dirty="0"/>
              <a:t> of  this research</a:t>
            </a:r>
          </a:p>
        </p:txBody>
      </p:sp>
      <p:sp>
        <p:nvSpPr>
          <p:cNvPr id="16" name="TextBox 15">
            <a:extLst>
              <a:ext uri="{FF2B5EF4-FFF2-40B4-BE49-F238E27FC236}">
                <a16:creationId xmlns:a16="http://schemas.microsoft.com/office/drawing/2014/main" id="{18B2B064-8F35-C275-D1F8-02BA452C3A02}"/>
              </a:ext>
            </a:extLst>
          </p:cNvPr>
          <p:cNvSpPr txBox="1"/>
          <p:nvPr/>
        </p:nvSpPr>
        <p:spPr>
          <a:xfrm>
            <a:off x="4480151" y="1435889"/>
            <a:ext cx="3195940" cy="461665"/>
          </a:xfrm>
          <a:prstGeom prst="rect">
            <a:avLst/>
          </a:prstGeom>
          <a:noFill/>
        </p:spPr>
        <p:txBody>
          <a:bodyPr wrap="square" rtlCol="0">
            <a:spAutoFit/>
          </a:bodyPr>
          <a:lstStyle/>
          <a:p>
            <a:pPr algn="ctr"/>
            <a:r>
              <a:rPr lang="en-GB" sz="2400" dirty="0"/>
              <a:t>Educational studies</a:t>
            </a:r>
          </a:p>
        </p:txBody>
      </p:sp>
      <p:sp>
        <p:nvSpPr>
          <p:cNvPr id="17" name="TextBox 16">
            <a:extLst>
              <a:ext uri="{FF2B5EF4-FFF2-40B4-BE49-F238E27FC236}">
                <a16:creationId xmlns:a16="http://schemas.microsoft.com/office/drawing/2014/main" id="{153FFF6E-D36D-9FB0-A58F-2BDDE0523334}"/>
              </a:ext>
            </a:extLst>
          </p:cNvPr>
          <p:cNvSpPr txBox="1"/>
          <p:nvPr/>
        </p:nvSpPr>
        <p:spPr>
          <a:xfrm>
            <a:off x="8271462" y="5779940"/>
            <a:ext cx="2249183" cy="461665"/>
          </a:xfrm>
          <a:prstGeom prst="rect">
            <a:avLst/>
          </a:prstGeom>
          <a:noFill/>
        </p:spPr>
        <p:txBody>
          <a:bodyPr wrap="square" rtlCol="0">
            <a:spAutoFit/>
          </a:bodyPr>
          <a:lstStyle/>
          <a:p>
            <a:r>
              <a:rPr lang="en-GB" sz="2400"/>
              <a:t>Game </a:t>
            </a:r>
            <a:r>
              <a:rPr lang="en-GB" sz="2400" dirty="0"/>
              <a:t>studies</a:t>
            </a:r>
          </a:p>
        </p:txBody>
      </p:sp>
      <p:sp>
        <p:nvSpPr>
          <p:cNvPr id="18" name="TextBox 17">
            <a:extLst>
              <a:ext uri="{FF2B5EF4-FFF2-40B4-BE49-F238E27FC236}">
                <a16:creationId xmlns:a16="http://schemas.microsoft.com/office/drawing/2014/main" id="{47D99CBA-262D-66EC-B120-A17F190CC5BA}"/>
              </a:ext>
            </a:extLst>
          </p:cNvPr>
          <p:cNvSpPr txBox="1"/>
          <p:nvPr/>
        </p:nvSpPr>
        <p:spPr>
          <a:xfrm>
            <a:off x="1091670" y="5788013"/>
            <a:ext cx="3424241" cy="461665"/>
          </a:xfrm>
          <a:prstGeom prst="rect">
            <a:avLst/>
          </a:prstGeom>
          <a:noFill/>
        </p:spPr>
        <p:txBody>
          <a:bodyPr wrap="square" rtlCol="0">
            <a:spAutoFit/>
          </a:bodyPr>
          <a:lstStyle/>
          <a:p>
            <a:r>
              <a:rPr lang="en-GB" sz="2400"/>
              <a:t>Chemistry </a:t>
            </a:r>
            <a:r>
              <a:rPr lang="en-GB" sz="2400" dirty="0"/>
              <a:t>didactics</a:t>
            </a:r>
          </a:p>
        </p:txBody>
      </p:sp>
      <p:pic>
        <p:nvPicPr>
          <p:cNvPr id="21" name="Graphic 20" descr="Game controller with solid fill">
            <a:extLst>
              <a:ext uri="{FF2B5EF4-FFF2-40B4-BE49-F238E27FC236}">
                <a16:creationId xmlns:a16="http://schemas.microsoft.com/office/drawing/2014/main" id="{F96D4980-44A0-EBF1-720A-96CE879F2D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38856" y="5061714"/>
            <a:ext cx="914400" cy="914400"/>
          </a:xfrm>
          <a:prstGeom prst="rect">
            <a:avLst/>
          </a:prstGeom>
        </p:spPr>
      </p:pic>
      <p:pic>
        <p:nvPicPr>
          <p:cNvPr id="23" name="Graphic 22" descr="Test tubes with solid fill">
            <a:extLst>
              <a:ext uri="{FF2B5EF4-FFF2-40B4-BE49-F238E27FC236}">
                <a16:creationId xmlns:a16="http://schemas.microsoft.com/office/drawing/2014/main" id="{9063A2DD-58A7-00A1-0FD5-6EF377444C9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73785" y="4873613"/>
            <a:ext cx="914400" cy="914400"/>
          </a:xfrm>
          <a:prstGeom prst="rect">
            <a:avLst/>
          </a:prstGeom>
        </p:spPr>
      </p:pic>
      <p:pic>
        <p:nvPicPr>
          <p:cNvPr id="25" name="Graphic 24" descr="Professor male with solid fill">
            <a:extLst>
              <a:ext uri="{FF2B5EF4-FFF2-40B4-BE49-F238E27FC236}">
                <a16:creationId xmlns:a16="http://schemas.microsoft.com/office/drawing/2014/main" id="{A95244BE-4C26-E6F3-A040-46919718C34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89590" y="1435889"/>
            <a:ext cx="720000" cy="720000"/>
          </a:xfrm>
          <a:prstGeom prst="rect">
            <a:avLst/>
          </a:prstGeom>
        </p:spPr>
      </p:pic>
      <p:pic>
        <p:nvPicPr>
          <p:cNvPr id="3" name="Graphic 2" descr="Classroom with solid fill">
            <a:extLst>
              <a:ext uri="{FF2B5EF4-FFF2-40B4-BE49-F238E27FC236}">
                <a16:creationId xmlns:a16="http://schemas.microsoft.com/office/drawing/2014/main" id="{41961AD2-C4FA-5D60-41BE-3053E976C2E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60151" y="1422478"/>
            <a:ext cx="720000" cy="720000"/>
          </a:xfrm>
          <a:prstGeom prst="rect">
            <a:avLst/>
          </a:prstGeom>
        </p:spPr>
      </p:pic>
      <p:graphicFrame>
        <p:nvGraphicFramePr>
          <p:cNvPr id="4" name="Diagram 3">
            <a:extLst>
              <a:ext uri="{FF2B5EF4-FFF2-40B4-BE49-F238E27FC236}">
                <a16:creationId xmlns:a16="http://schemas.microsoft.com/office/drawing/2014/main" id="{6B6C8D47-9F40-7612-F0F6-9E8D0C9419B6}"/>
              </a:ext>
            </a:extLst>
          </p:cNvPr>
          <p:cNvGraphicFramePr/>
          <p:nvPr>
            <p:extLst>
              <p:ext uri="{D42A27DB-BD31-4B8C-83A1-F6EECF244321}">
                <p14:modId xmlns:p14="http://schemas.microsoft.com/office/powerpoint/2010/main" val="2914170837"/>
              </p:ext>
            </p:extLst>
          </p:nvPr>
        </p:nvGraphicFramePr>
        <p:xfrm>
          <a:off x="2641334" y="2002342"/>
          <a:ext cx="6909332" cy="40971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8789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2B285-5939-A7C2-15F0-39ED911230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6B40573-BC17-F593-4845-6681AE06AFD5}"/>
              </a:ext>
            </a:extLst>
          </p:cNvPr>
          <p:cNvSpPr>
            <a:spLocks noGrp="1"/>
          </p:cNvSpPr>
          <p:nvPr>
            <p:ph type="title"/>
          </p:nvPr>
        </p:nvSpPr>
        <p:spPr>
          <a:xfrm>
            <a:off x="838200" y="2851975"/>
            <a:ext cx="10515600" cy="1154051"/>
          </a:xfrm>
        </p:spPr>
        <p:txBody>
          <a:bodyPr>
            <a:noAutofit/>
          </a:bodyPr>
          <a:lstStyle/>
          <a:p>
            <a:pPr algn="ctr"/>
            <a:r>
              <a:rPr lang="en-GB" sz="9600" dirty="0">
                <a:latin typeface="Determination" panose="00000400000000000000" pitchFamily="2" charset="0"/>
                <a:cs typeface="Determination" panose="00000400000000000000" pitchFamily="2" charset="0"/>
              </a:rPr>
              <a:t>And </a:t>
            </a:r>
            <a:r>
              <a:rPr lang="en-GB" sz="9600">
                <a:latin typeface="Determination" panose="00000400000000000000" pitchFamily="2" charset="0"/>
                <a:cs typeface="Determination" panose="00000400000000000000" pitchFamily="2" charset="0"/>
              </a:rPr>
              <a:t>then?</a:t>
            </a:r>
            <a:endParaRPr lang="en-GB" sz="9600" dirty="0"/>
          </a:p>
        </p:txBody>
      </p:sp>
      <p:sp>
        <p:nvSpPr>
          <p:cNvPr id="4" name="Text Placeholder 3">
            <a:extLst>
              <a:ext uri="{FF2B5EF4-FFF2-40B4-BE49-F238E27FC236}">
                <a16:creationId xmlns:a16="http://schemas.microsoft.com/office/drawing/2014/main" id="{51D8ABE6-AA30-33E7-59D2-1A19B95BA1AC}"/>
              </a:ext>
            </a:extLst>
          </p:cNvPr>
          <p:cNvSpPr>
            <a:spLocks noGrp="1"/>
          </p:cNvSpPr>
          <p:nvPr>
            <p:ph type="body" idx="1"/>
          </p:nvPr>
        </p:nvSpPr>
        <p:spPr>
          <a:xfrm>
            <a:off x="831850" y="4390287"/>
            <a:ext cx="10515600" cy="1500187"/>
          </a:xfrm>
        </p:spPr>
        <p:txBody>
          <a:bodyPr/>
          <a:lstStyle/>
          <a:p>
            <a:pPr algn="ctr"/>
            <a:r>
              <a:rPr lang="en-GB" dirty="0">
                <a:latin typeface="Determination" panose="00000400000000000000" pitchFamily="2" charset="0"/>
                <a:cs typeface="Determination" panose="00000400000000000000" pitchFamily="2" charset="0"/>
              </a:rPr>
              <a:t>From ideas to a research framework</a:t>
            </a:r>
            <a:endParaRPr lang="en-GB" dirty="0"/>
          </a:p>
        </p:txBody>
      </p:sp>
      <p:pic>
        <p:nvPicPr>
          <p:cNvPr id="5" name="Graphic 4" descr="Magnifying glass with solid fill">
            <a:extLst>
              <a:ext uri="{FF2B5EF4-FFF2-40B4-BE49-F238E27FC236}">
                <a16:creationId xmlns:a16="http://schemas.microsoft.com/office/drawing/2014/main" id="{7527C58E-4397-EF4E-D4AB-F774FE6B8A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8800" y="4976074"/>
            <a:ext cx="914400" cy="914400"/>
          </a:xfrm>
          <a:prstGeom prst="rect">
            <a:avLst/>
          </a:prstGeom>
        </p:spPr>
      </p:pic>
    </p:spTree>
    <p:extLst>
      <p:ext uri="{BB962C8B-B14F-4D97-AF65-F5344CB8AC3E}">
        <p14:creationId xmlns:p14="http://schemas.microsoft.com/office/powerpoint/2010/main" val="645873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8E33B-2DB0-10B7-6674-200B338BE8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3A06BF-7315-8361-F128-0FD36B124448}"/>
              </a:ext>
            </a:extLst>
          </p:cNvPr>
          <p:cNvSpPr>
            <a:spLocks noGrp="1"/>
          </p:cNvSpPr>
          <p:nvPr>
            <p:ph type="title"/>
          </p:nvPr>
        </p:nvSpPr>
        <p:spPr/>
        <p:txBody>
          <a:bodyPr/>
          <a:lstStyle/>
          <a:p>
            <a:r>
              <a:rPr lang="en-GB" dirty="0"/>
              <a:t>Steps for this research</a:t>
            </a:r>
          </a:p>
        </p:txBody>
      </p:sp>
      <p:sp>
        <p:nvSpPr>
          <p:cNvPr id="5" name="Espace réservé du contenu 4">
            <a:extLst>
              <a:ext uri="{FF2B5EF4-FFF2-40B4-BE49-F238E27FC236}">
                <a16:creationId xmlns:a16="http://schemas.microsoft.com/office/drawing/2014/main" id="{0AE7E929-20F0-F6F9-7F94-92865D3B7FBA}"/>
              </a:ext>
            </a:extLst>
          </p:cNvPr>
          <p:cNvSpPr>
            <a:spLocks noGrp="1"/>
          </p:cNvSpPr>
          <p:nvPr>
            <p:ph idx="1"/>
          </p:nvPr>
        </p:nvSpPr>
        <p:spPr/>
        <p:txBody>
          <a:bodyPr>
            <a:normAutofit lnSpcReduction="10000"/>
          </a:bodyPr>
          <a:lstStyle/>
          <a:p>
            <a:pPr marL="514350" indent="-514350">
              <a:buFont typeface="+mj-lt"/>
              <a:buAutoNum type="arabicPeriod"/>
            </a:pPr>
            <a:r>
              <a:rPr lang="en-GB" noProof="0" dirty="0"/>
              <a:t>Systematic review (with/without MA) concentrated on a digital game-based learning approach</a:t>
            </a:r>
          </a:p>
          <a:p>
            <a:pPr marL="0" indent="0">
              <a:buNone/>
            </a:pPr>
            <a:endParaRPr lang="en-GB" noProof="0" dirty="0"/>
          </a:p>
          <a:p>
            <a:pPr lvl="1">
              <a:buFont typeface="Wingdings" panose="05000000000000000000" pitchFamily="2" charset="2"/>
              <a:buChar char="Ø"/>
            </a:pPr>
            <a:r>
              <a:rPr lang="en-GB" noProof="0" dirty="0"/>
              <a:t> Recommended by the </a:t>
            </a:r>
            <a:r>
              <a:rPr lang="en-GB" dirty="0"/>
              <a:t>current</a:t>
            </a:r>
            <a:r>
              <a:rPr lang="en-GB" noProof="0" dirty="0"/>
              <a:t> literature </a:t>
            </a:r>
            <a:r>
              <a:rPr lang="fr-BE" dirty="0"/>
              <a:t>(Elmali et al., 2026; </a:t>
            </a:r>
            <a:r>
              <a:rPr lang="fr-BE" dirty="0" err="1"/>
              <a:t>Byusa</a:t>
            </a:r>
            <a:r>
              <a:rPr lang="fr-BE" dirty="0"/>
              <a:t> et al., 2022; Hu et al., 2022)</a:t>
            </a:r>
            <a:endParaRPr lang="en-GB" dirty="0"/>
          </a:p>
          <a:p>
            <a:pPr lvl="1">
              <a:buFont typeface="Wingdings" panose="05000000000000000000" pitchFamily="2" charset="2"/>
              <a:buChar char="Ø"/>
            </a:pPr>
            <a:endParaRPr lang="en-GB" noProof="0" dirty="0"/>
          </a:p>
          <a:p>
            <a:pPr marL="457200" lvl="1" indent="0">
              <a:buNone/>
            </a:pPr>
            <a:endParaRPr lang="en-GB" noProof="0" dirty="0"/>
          </a:p>
          <a:p>
            <a:pPr lvl="1">
              <a:buFont typeface="Wingdings" panose="05000000000000000000" pitchFamily="2" charset="2"/>
              <a:buChar char="Ø"/>
            </a:pPr>
            <a:r>
              <a:rPr lang="en-GB" i="1" noProof="0" dirty="0"/>
              <a:t> </a:t>
            </a:r>
            <a:r>
              <a:rPr lang="en-GB" noProof="0" dirty="0"/>
              <a:t>RQ1:</a:t>
            </a:r>
            <a:r>
              <a:rPr lang="en-GB" i="1" noProof="0" dirty="0"/>
              <a:t> “What is the available body of literature about Digital Game-Based Learning (DGBL) practices for chemistry education from secondary through higher education?”</a:t>
            </a:r>
          </a:p>
          <a:p>
            <a:pPr lvl="1">
              <a:buFont typeface="Wingdings" panose="05000000000000000000" pitchFamily="2" charset="2"/>
              <a:buChar char="Ø"/>
            </a:pPr>
            <a:r>
              <a:rPr lang="en-GB" i="1" noProof="0" dirty="0"/>
              <a:t> </a:t>
            </a:r>
            <a:r>
              <a:rPr lang="en-GB" noProof="0" dirty="0"/>
              <a:t>RQ2</a:t>
            </a:r>
            <a:r>
              <a:rPr lang="en-GB" i="1" noProof="0" dirty="0"/>
              <a:t>: “What are the characteristics of DGBL practices in chemistry education from secondary through higher education?”</a:t>
            </a:r>
            <a:endParaRPr lang="en-GB" noProof="0" dirty="0"/>
          </a:p>
        </p:txBody>
      </p:sp>
    </p:spTree>
    <p:extLst>
      <p:ext uri="{BB962C8B-B14F-4D97-AF65-F5344CB8AC3E}">
        <p14:creationId xmlns:p14="http://schemas.microsoft.com/office/powerpoint/2010/main" val="309652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9A513-A9C1-37B8-7782-7FE5AB98F1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90D81-2F7D-D178-BDB4-580241A5673A}"/>
              </a:ext>
            </a:extLst>
          </p:cNvPr>
          <p:cNvSpPr>
            <a:spLocks noGrp="1"/>
          </p:cNvSpPr>
          <p:nvPr>
            <p:ph type="title"/>
          </p:nvPr>
        </p:nvSpPr>
        <p:spPr/>
        <p:txBody>
          <a:bodyPr/>
          <a:lstStyle/>
          <a:p>
            <a:r>
              <a:rPr lang="en-GB" dirty="0"/>
              <a:t>Steps for this research</a:t>
            </a:r>
          </a:p>
        </p:txBody>
      </p:sp>
      <p:sp>
        <p:nvSpPr>
          <p:cNvPr id="5" name="Espace réservé du contenu 4">
            <a:extLst>
              <a:ext uri="{FF2B5EF4-FFF2-40B4-BE49-F238E27FC236}">
                <a16:creationId xmlns:a16="http://schemas.microsoft.com/office/drawing/2014/main" id="{0C0643E0-DA3E-9261-6EA1-72F4CCC5155E}"/>
              </a:ext>
            </a:extLst>
          </p:cNvPr>
          <p:cNvSpPr>
            <a:spLocks noGrp="1"/>
          </p:cNvSpPr>
          <p:nvPr>
            <p:ph idx="1"/>
          </p:nvPr>
        </p:nvSpPr>
        <p:spPr/>
        <p:txBody>
          <a:bodyPr>
            <a:normAutofit/>
          </a:bodyPr>
          <a:lstStyle/>
          <a:p>
            <a:pPr marL="514350" indent="-514350">
              <a:buFont typeface="+mj-lt"/>
              <a:buAutoNum type="arabicPeriod"/>
            </a:pPr>
            <a:r>
              <a:rPr lang="en-GB" noProof="0" dirty="0"/>
              <a:t>Systematic review (with/without MA) concentrated on a digital game-based learning approach</a:t>
            </a:r>
          </a:p>
          <a:p>
            <a:pPr marL="457200" lvl="1" indent="0">
              <a:buNone/>
            </a:pPr>
            <a:endParaRPr lang="en-GB" noProof="0" dirty="0"/>
          </a:p>
          <a:p>
            <a:pPr lvl="1" algn="just">
              <a:buFont typeface="Wingdings" panose="05000000000000000000" pitchFamily="2" charset="2"/>
              <a:buChar char="Ø"/>
            </a:pPr>
            <a:r>
              <a:rPr lang="en-GB" i="1" noProof="0" dirty="0"/>
              <a:t> </a:t>
            </a:r>
            <a:r>
              <a:rPr lang="en-GB" noProof="0" dirty="0"/>
              <a:t>RQ3:</a:t>
            </a:r>
            <a:r>
              <a:rPr lang="en-GB" i="1" noProof="0" dirty="0"/>
              <a:t> “</a:t>
            </a:r>
            <a:r>
              <a:rPr lang="en-GB" i="1" dirty="0"/>
              <a:t>What is the efficacy of a DGBL approach in chemistry education compared to traditional teaching methods for students from secondary through higher education? (media comparison) ”</a:t>
            </a:r>
          </a:p>
          <a:p>
            <a:pPr lvl="1" algn="just">
              <a:buFont typeface="Wingdings" panose="05000000000000000000" pitchFamily="2" charset="2"/>
              <a:buChar char="Ø"/>
            </a:pPr>
            <a:endParaRPr lang="en-GB" i="1" noProof="0" dirty="0"/>
          </a:p>
          <a:p>
            <a:pPr lvl="1">
              <a:buFont typeface="Wingdings" panose="05000000000000000000" pitchFamily="2" charset="2"/>
              <a:buChar char="Ø"/>
            </a:pPr>
            <a:r>
              <a:rPr lang="en-GB" i="1" dirty="0"/>
              <a:t>RQ4: ” Which elements of DGBL in chemistry education have the greatest impact on students from secondary through higher education? (value-added comparison)”</a:t>
            </a:r>
            <a:endParaRPr lang="en-GB" noProof="0" dirty="0"/>
          </a:p>
        </p:txBody>
      </p:sp>
    </p:spTree>
    <p:extLst>
      <p:ext uri="{BB962C8B-B14F-4D97-AF65-F5344CB8AC3E}">
        <p14:creationId xmlns:p14="http://schemas.microsoft.com/office/powerpoint/2010/main" val="411402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BF954-7672-3DF3-1D21-A8D4CBACF4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ADDC03-152E-59A1-ACC2-2CDE4F5D4A46}"/>
              </a:ext>
            </a:extLst>
          </p:cNvPr>
          <p:cNvSpPr>
            <a:spLocks noGrp="1"/>
          </p:cNvSpPr>
          <p:nvPr>
            <p:ph type="title"/>
          </p:nvPr>
        </p:nvSpPr>
        <p:spPr/>
        <p:txBody>
          <a:bodyPr/>
          <a:lstStyle/>
          <a:p>
            <a:r>
              <a:rPr lang="en-GB" dirty="0"/>
              <a:t>Steps for this research</a:t>
            </a:r>
          </a:p>
        </p:txBody>
      </p:sp>
      <p:sp>
        <p:nvSpPr>
          <p:cNvPr id="5" name="Espace réservé du contenu 4">
            <a:extLst>
              <a:ext uri="{FF2B5EF4-FFF2-40B4-BE49-F238E27FC236}">
                <a16:creationId xmlns:a16="http://schemas.microsoft.com/office/drawing/2014/main" id="{D68FEE90-C462-0DD4-EFFE-720EC3BBA1BF}"/>
              </a:ext>
            </a:extLst>
          </p:cNvPr>
          <p:cNvSpPr>
            <a:spLocks noGrp="1"/>
          </p:cNvSpPr>
          <p:nvPr>
            <p:ph idx="1"/>
          </p:nvPr>
        </p:nvSpPr>
        <p:spPr/>
        <p:txBody>
          <a:bodyPr>
            <a:normAutofit/>
          </a:bodyPr>
          <a:lstStyle/>
          <a:p>
            <a:pPr marL="514350" indent="-514350">
              <a:buFont typeface="+mj-lt"/>
              <a:buAutoNum type="arabicPeriod"/>
            </a:pPr>
            <a:r>
              <a:rPr lang="en-GB" noProof="0" dirty="0"/>
              <a:t>Systematic review (with/without MA) concentrated on a digital game-based learning approach</a:t>
            </a:r>
          </a:p>
          <a:p>
            <a:pPr marL="0" indent="0">
              <a:buNone/>
            </a:pPr>
            <a:endParaRPr lang="en-GB" noProof="0" dirty="0"/>
          </a:p>
          <a:p>
            <a:pPr lvl="1">
              <a:buFont typeface="Wingdings" panose="05000000000000000000" pitchFamily="2" charset="2"/>
              <a:buChar char="Ø"/>
            </a:pPr>
            <a:r>
              <a:rPr lang="en-GB" noProof="0" dirty="0"/>
              <a:t> PRISMA framework </a:t>
            </a:r>
            <a:r>
              <a:rPr lang="fr-BE" dirty="0"/>
              <a:t>(Page et al., 2021)</a:t>
            </a:r>
            <a:endParaRPr lang="en-GB" noProof="0" dirty="0"/>
          </a:p>
        </p:txBody>
      </p:sp>
      <p:graphicFrame>
        <p:nvGraphicFramePr>
          <p:cNvPr id="3" name="Diagram 2">
            <a:extLst>
              <a:ext uri="{FF2B5EF4-FFF2-40B4-BE49-F238E27FC236}">
                <a16:creationId xmlns:a16="http://schemas.microsoft.com/office/drawing/2014/main" id="{B391C7D8-ED8D-D464-11A7-B6568C84A075}"/>
              </a:ext>
            </a:extLst>
          </p:cNvPr>
          <p:cNvGraphicFramePr/>
          <p:nvPr>
            <p:extLst>
              <p:ext uri="{D42A27DB-BD31-4B8C-83A1-F6EECF244321}">
                <p14:modId xmlns:p14="http://schemas.microsoft.com/office/powerpoint/2010/main" val="1634011929"/>
              </p:ext>
            </p:extLst>
          </p:nvPr>
        </p:nvGraphicFramePr>
        <p:xfrm>
          <a:off x="8155879" y="2486722"/>
          <a:ext cx="3197921" cy="34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6703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C75BB-F3CD-577B-8645-5BA50107A9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9F765-8D67-7A13-7AF7-FDBCA01B1FCD}"/>
              </a:ext>
            </a:extLst>
          </p:cNvPr>
          <p:cNvSpPr>
            <a:spLocks noGrp="1"/>
          </p:cNvSpPr>
          <p:nvPr>
            <p:ph type="title"/>
          </p:nvPr>
        </p:nvSpPr>
        <p:spPr/>
        <p:txBody>
          <a:bodyPr/>
          <a:lstStyle/>
          <a:p>
            <a:r>
              <a:rPr lang="en-GB" dirty="0"/>
              <a:t>Steps for this research</a:t>
            </a:r>
          </a:p>
        </p:txBody>
      </p:sp>
      <p:sp>
        <p:nvSpPr>
          <p:cNvPr id="5" name="Espace réservé du contenu 4">
            <a:extLst>
              <a:ext uri="{FF2B5EF4-FFF2-40B4-BE49-F238E27FC236}">
                <a16:creationId xmlns:a16="http://schemas.microsoft.com/office/drawing/2014/main" id="{F57940C9-2A6B-A65B-4F71-D087C2B4AF3E}"/>
              </a:ext>
            </a:extLst>
          </p:cNvPr>
          <p:cNvSpPr>
            <a:spLocks noGrp="1"/>
          </p:cNvSpPr>
          <p:nvPr>
            <p:ph idx="1"/>
          </p:nvPr>
        </p:nvSpPr>
        <p:spPr/>
        <p:txBody>
          <a:bodyPr>
            <a:normAutofit/>
          </a:bodyPr>
          <a:lstStyle/>
          <a:p>
            <a:pPr marL="514350" indent="-514350">
              <a:buFont typeface="+mj-lt"/>
              <a:buAutoNum type="arabicPeriod"/>
            </a:pPr>
            <a:r>
              <a:rPr lang="en-GB" noProof="0" dirty="0"/>
              <a:t>Systematic review (with/without MA) concentrated on a digital game-based learning approach</a:t>
            </a:r>
          </a:p>
          <a:p>
            <a:pPr marL="0" indent="0">
              <a:buNone/>
            </a:pPr>
            <a:endParaRPr lang="en-GB" noProof="0" dirty="0"/>
          </a:p>
          <a:p>
            <a:pPr lvl="1">
              <a:buFont typeface="Wingdings" panose="05000000000000000000" pitchFamily="2" charset="2"/>
              <a:buChar char="Ø"/>
            </a:pPr>
            <a:r>
              <a:rPr lang="en-GB" noProof="0" dirty="0"/>
              <a:t> PRISMA framework</a:t>
            </a:r>
          </a:p>
          <a:p>
            <a:pPr lvl="2">
              <a:buFont typeface="Courier New" panose="02070309020205020404" pitchFamily="49" charset="0"/>
              <a:buChar char="o"/>
            </a:pPr>
            <a:r>
              <a:rPr lang="en-GB" noProof="0" dirty="0"/>
              <a:t>Databases: ERIC, SCOPUS, EBSCO </a:t>
            </a:r>
          </a:p>
          <a:p>
            <a:pPr lvl="2">
              <a:buFont typeface="Courier New" panose="02070309020205020404" pitchFamily="49" charset="0"/>
              <a:buChar char="o"/>
            </a:pPr>
            <a:r>
              <a:rPr lang="en-GB" noProof="0" dirty="0"/>
              <a:t>Journals: JCE, CERP  </a:t>
            </a:r>
          </a:p>
          <a:p>
            <a:pPr lvl="2">
              <a:buFont typeface="Courier New" panose="02070309020205020404" pitchFamily="49" charset="0"/>
              <a:buChar char="o"/>
            </a:pPr>
            <a:r>
              <a:rPr lang="en-GB" noProof="0" dirty="0"/>
              <a:t>Grey literature</a:t>
            </a:r>
          </a:p>
          <a:p>
            <a:pPr marL="914400" lvl="2" indent="0">
              <a:buNone/>
            </a:pPr>
            <a:endParaRPr lang="en-GB" noProof="0" dirty="0"/>
          </a:p>
        </p:txBody>
      </p:sp>
      <p:graphicFrame>
        <p:nvGraphicFramePr>
          <p:cNvPr id="3" name="Diagram 2">
            <a:extLst>
              <a:ext uri="{FF2B5EF4-FFF2-40B4-BE49-F238E27FC236}">
                <a16:creationId xmlns:a16="http://schemas.microsoft.com/office/drawing/2014/main" id="{AC3020CE-5635-1C25-DD88-7F48FE83A885}"/>
              </a:ext>
            </a:extLst>
          </p:cNvPr>
          <p:cNvGraphicFramePr/>
          <p:nvPr>
            <p:extLst>
              <p:ext uri="{D42A27DB-BD31-4B8C-83A1-F6EECF244321}">
                <p14:modId xmlns:p14="http://schemas.microsoft.com/office/powerpoint/2010/main" val="819567232"/>
              </p:ext>
            </p:extLst>
          </p:nvPr>
        </p:nvGraphicFramePr>
        <p:xfrm>
          <a:off x="8155879" y="2486722"/>
          <a:ext cx="3197921" cy="34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3DAC870E-D4C6-580E-3F8C-CAA84FF64371}"/>
              </a:ext>
            </a:extLst>
          </p:cNvPr>
          <p:cNvSpPr txBox="1"/>
          <p:nvPr/>
        </p:nvSpPr>
        <p:spPr>
          <a:xfrm>
            <a:off x="1810835" y="4684549"/>
            <a:ext cx="6166625" cy="1569660"/>
          </a:xfrm>
          <a:prstGeom prst="rect">
            <a:avLst/>
          </a:prstGeom>
          <a:noFill/>
          <a:ln>
            <a:solidFill>
              <a:schemeClr val="tx1"/>
            </a:solidFill>
          </a:ln>
        </p:spPr>
        <p:txBody>
          <a:bodyPr wrap="square" rtlCol="0">
            <a:spAutoFit/>
          </a:bodyPr>
          <a:lstStyle/>
          <a:p>
            <a:r>
              <a:rPr lang="en-GB" sz="1600" i="1" noProof="0" dirty="0"/>
              <a:t>(Chemical OR Chemistry OR descriptor:(Chemistry)) AND ("Game-based Learning" OR Gamification OR "Educational Games" OR "Video Games" OR "Computer Games" OR “Serious Game”) AND ("Electronic Learning" OR "Educational Technology" OR "Handheld Devices" OR "Technology Integration" OR "Technology Used in Education" OR "Computers")</a:t>
            </a:r>
            <a:endParaRPr lang="en-GB" sz="1600" noProof="0" dirty="0"/>
          </a:p>
        </p:txBody>
      </p:sp>
    </p:spTree>
    <p:extLst>
      <p:ext uri="{BB962C8B-B14F-4D97-AF65-F5344CB8AC3E}">
        <p14:creationId xmlns:p14="http://schemas.microsoft.com/office/powerpoint/2010/main" val="315540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FB7CB-C1C0-383F-F5C5-55F34E7FE3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4EC83B-2DD2-5090-DC99-9E59AD50A6AE}"/>
              </a:ext>
            </a:extLst>
          </p:cNvPr>
          <p:cNvSpPr>
            <a:spLocks noGrp="1"/>
          </p:cNvSpPr>
          <p:nvPr>
            <p:ph type="title"/>
          </p:nvPr>
        </p:nvSpPr>
        <p:spPr/>
        <p:txBody>
          <a:bodyPr/>
          <a:lstStyle/>
          <a:p>
            <a:r>
              <a:rPr lang="en-GB" dirty="0"/>
              <a:t>Steps for this research</a:t>
            </a:r>
          </a:p>
        </p:txBody>
      </p:sp>
      <p:sp>
        <p:nvSpPr>
          <p:cNvPr id="5" name="Espace réservé du contenu 4">
            <a:extLst>
              <a:ext uri="{FF2B5EF4-FFF2-40B4-BE49-F238E27FC236}">
                <a16:creationId xmlns:a16="http://schemas.microsoft.com/office/drawing/2014/main" id="{35390B44-3EE3-526A-D24E-07253FC4ECB1}"/>
              </a:ext>
            </a:extLst>
          </p:cNvPr>
          <p:cNvSpPr>
            <a:spLocks noGrp="1"/>
          </p:cNvSpPr>
          <p:nvPr>
            <p:ph idx="1"/>
          </p:nvPr>
        </p:nvSpPr>
        <p:spPr/>
        <p:txBody>
          <a:bodyPr>
            <a:normAutofit/>
          </a:bodyPr>
          <a:lstStyle/>
          <a:p>
            <a:pPr marL="514350" indent="-514350">
              <a:buFont typeface="+mj-lt"/>
              <a:buAutoNum type="arabicPeriod"/>
            </a:pPr>
            <a:r>
              <a:rPr lang="en-GB" noProof="0" dirty="0"/>
              <a:t>Systematic review (with/without MA) concentrated on a digital game-based learning approach</a:t>
            </a:r>
          </a:p>
          <a:p>
            <a:pPr marL="0" indent="0">
              <a:buNone/>
            </a:pPr>
            <a:endParaRPr lang="en-GB" noProof="0" dirty="0"/>
          </a:p>
          <a:p>
            <a:pPr lvl="1">
              <a:buFont typeface="Wingdings" panose="05000000000000000000" pitchFamily="2" charset="2"/>
              <a:buChar char="Ø"/>
            </a:pPr>
            <a:r>
              <a:rPr lang="en-GB" noProof="0" dirty="0"/>
              <a:t> PRISMA framework</a:t>
            </a:r>
          </a:p>
          <a:p>
            <a:pPr lvl="2">
              <a:buFont typeface="Courier New" panose="02070309020205020404" pitchFamily="49" charset="0"/>
              <a:buChar char="o"/>
            </a:pPr>
            <a:r>
              <a:rPr lang="en-GB" noProof="0" dirty="0"/>
              <a:t> Large and general research keys </a:t>
            </a:r>
            <a:r>
              <a:rPr lang="en-GB" noProof="0" dirty="0">
                <a:sym typeface="Wingdings" panose="05000000000000000000" pitchFamily="2" charset="2"/>
              </a:rPr>
              <a:t> 2929 records</a:t>
            </a:r>
          </a:p>
          <a:p>
            <a:pPr lvl="2">
              <a:buFont typeface="Courier New" panose="02070309020205020404" pitchFamily="49" charset="0"/>
              <a:buChar char="o"/>
            </a:pPr>
            <a:r>
              <a:rPr lang="en-GB" noProof="0" dirty="0">
                <a:sym typeface="Wingdings" panose="05000000000000000000" pitchFamily="2" charset="2"/>
              </a:rPr>
              <a:t> Duplicate removed  2240 records</a:t>
            </a:r>
          </a:p>
          <a:p>
            <a:pPr lvl="2">
              <a:buFont typeface="Courier New" panose="02070309020205020404" pitchFamily="49" charset="0"/>
              <a:buChar char="o"/>
            </a:pPr>
            <a:r>
              <a:rPr lang="en-GB" noProof="0" dirty="0">
                <a:sym typeface="Wingdings" panose="05000000000000000000" pitchFamily="2" charset="2"/>
              </a:rPr>
              <a:t> Pre-screening only for chemistry education and 				                                                 game approaches</a:t>
            </a:r>
          </a:p>
          <a:p>
            <a:pPr lvl="2">
              <a:buFont typeface="Courier New" panose="02070309020205020404" pitchFamily="49" charset="0"/>
              <a:buChar char="o"/>
            </a:pPr>
            <a:endParaRPr lang="en-GB" noProof="0" dirty="0">
              <a:sym typeface="Wingdings" panose="05000000000000000000" pitchFamily="2" charset="2"/>
            </a:endParaRPr>
          </a:p>
          <a:p>
            <a:pPr lvl="2">
              <a:buFont typeface="Courier New" panose="02070309020205020404" pitchFamily="49" charset="0"/>
              <a:buChar char="o"/>
            </a:pPr>
            <a:r>
              <a:rPr lang="en-GB" noProof="0" dirty="0">
                <a:sym typeface="Wingdings" panose="05000000000000000000" pitchFamily="2" charset="2"/>
              </a:rPr>
              <a:t> </a:t>
            </a:r>
            <a:r>
              <a:rPr lang="en-GB" b="1" dirty="0">
                <a:solidFill>
                  <a:srgbClr val="92D050"/>
                </a:solidFill>
                <a:sym typeface="Wingdings" panose="05000000000000000000" pitchFamily="2" charset="2"/>
              </a:rPr>
              <a:t>Current</a:t>
            </a:r>
            <a:r>
              <a:rPr lang="en-GB" b="1" noProof="0" dirty="0">
                <a:solidFill>
                  <a:srgbClr val="92D050"/>
                </a:solidFill>
                <a:sym typeface="Wingdings" panose="05000000000000000000" pitchFamily="2" charset="2"/>
              </a:rPr>
              <a:t> phase of the research</a:t>
            </a:r>
            <a:endParaRPr lang="en-GB" b="1" noProof="0" dirty="0">
              <a:solidFill>
                <a:srgbClr val="92D050"/>
              </a:solidFill>
            </a:endParaRPr>
          </a:p>
        </p:txBody>
      </p:sp>
      <p:graphicFrame>
        <p:nvGraphicFramePr>
          <p:cNvPr id="3" name="Diagram 2">
            <a:extLst>
              <a:ext uri="{FF2B5EF4-FFF2-40B4-BE49-F238E27FC236}">
                <a16:creationId xmlns:a16="http://schemas.microsoft.com/office/drawing/2014/main" id="{3C5615CD-0111-342D-AE33-7F525A331F13}"/>
              </a:ext>
            </a:extLst>
          </p:cNvPr>
          <p:cNvGraphicFramePr/>
          <p:nvPr>
            <p:extLst>
              <p:ext uri="{D42A27DB-BD31-4B8C-83A1-F6EECF244321}">
                <p14:modId xmlns:p14="http://schemas.microsoft.com/office/powerpoint/2010/main" val="4049990413"/>
              </p:ext>
            </p:extLst>
          </p:nvPr>
        </p:nvGraphicFramePr>
        <p:xfrm>
          <a:off x="8155879" y="2486722"/>
          <a:ext cx="3197921" cy="34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9939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89EA5-90C7-8D7E-9C8D-2C1FEC0D70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589737-4F67-6EEC-0BEC-F29FD9192D9D}"/>
              </a:ext>
            </a:extLst>
          </p:cNvPr>
          <p:cNvSpPr>
            <a:spLocks noGrp="1"/>
          </p:cNvSpPr>
          <p:nvPr>
            <p:ph type="title"/>
          </p:nvPr>
        </p:nvSpPr>
        <p:spPr/>
        <p:txBody>
          <a:bodyPr/>
          <a:lstStyle/>
          <a:p>
            <a:r>
              <a:rPr lang="en-GB" dirty="0"/>
              <a:t>Steps for this research</a:t>
            </a:r>
          </a:p>
        </p:txBody>
      </p:sp>
      <p:sp>
        <p:nvSpPr>
          <p:cNvPr id="5" name="Espace réservé du contenu 4">
            <a:extLst>
              <a:ext uri="{FF2B5EF4-FFF2-40B4-BE49-F238E27FC236}">
                <a16:creationId xmlns:a16="http://schemas.microsoft.com/office/drawing/2014/main" id="{70498E98-EF54-305F-EA66-0C40FB2228E6}"/>
              </a:ext>
            </a:extLst>
          </p:cNvPr>
          <p:cNvSpPr>
            <a:spLocks noGrp="1"/>
          </p:cNvSpPr>
          <p:nvPr>
            <p:ph idx="1"/>
          </p:nvPr>
        </p:nvSpPr>
        <p:spPr/>
        <p:txBody>
          <a:bodyPr>
            <a:normAutofit/>
          </a:bodyPr>
          <a:lstStyle/>
          <a:p>
            <a:pPr marL="514350" indent="-514350">
              <a:buFont typeface="+mj-lt"/>
              <a:buAutoNum type="arabicPeriod"/>
            </a:pPr>
            <a:r>
              <a:rPr lang="en-GB" noProof="0" dirty="0"/>
              <a:t>Systematic review (with/without MA) concentrated on a digital game-based learning approach</a:t>
            </a:r>
          </a:p>
          <a:p>
            <a:pPr marL="0" indent="0">
              <a:buNone/>
            </a:pPr>
            <a:endParaRPr lang="en-GB" noProof="0" dirty="0"/>
          </a:p>
          <a:p>
            <a:pPr lvl="1">
              <a:buFont typeface="Wingdings" panose="05000000000000000000" pitchFamily="2" charset="2"/>
              <a:buChar char="Ø"/>
            </a:pPr>
            <a:r>
              <a:rPr lang="en-GB" noProof="0" dirty="0"/>
              <a:t> PRISMA framework</a:t>
            </a:r>
          </a:p>
          <a:p>
            <a:pPr lvl="2">
              <a:buFont typeface="Courier New" panose="02070309020205020404" pitchFamily="49" charset="0"/>
              <a:buChar char="o"/>
            </a:pPr>
            <a:r>
              <a:rPr lang="en-GB" dirty="0"/>
              <a:t> Game-based learning approach</a:t>
            </a:r>
          </a:p>
          <a:p>
            <a:pPr lvl="2">
              <a:buFont typeface="Courier New" panose="02070309020205020404" pitchFamily="49" charset="0"/>
              <a:buChar char="o"/>
            </a:pPr>
            <a:r>
              <a:rPr lang="en-GB" dirty="0"/>
              <a:t> Digital or mixed media</a:t>
            </a:r>
          </a:p>
          <a:p>
            <a:pPr lvl="2">
              <a:buFont typeface="Courier New" panose="02070309020205020404" pitchFamily="49" charset="0"/>
              <a:buChar char="o"/>
            </a:pPr>
            <a:r>
              <a:rPr lang="en-GB" dirty="0"/>
              <a:t> Primary research</a:t>
            </a:r>
          </a:p>
          <a:p>
            <a:pPr lvl="2">
              <a:buFont typeface="Courier New" panose="02070309020205020404" pitchFamily="49" charset="0"/>
              <a:buChar char="o"/>
            </a:pPr>
            <a:r>
              <a:rPr lang="en-GB" dirty="0"/>
              <a:t> Language</a:t>
            </a:r>
          </a:p>
          <a:p>
            <a:pPr lvl="2">
              <a:buFont typeface="Courier New" panose="02070309020205020404" pitchFamily="49" charset="0"/>
              <a:buChar char="o"/>
            </a:pPr>
            <a:r>
              <a:rPr lang="en-GB" dirty="0"/>
              <a:t> Accessibility</a:t>
            </a:r>
          </a:p>
          <a:p>
            <a:pPr lvl="2">
              <a:buFont typeface="Courier New" panose="02070309020205020404" pitchFamily="49" charset="0"/>
              <a:buChar char="o"/>
            </a:pPr>
            <a:r>
              <a:rPr lang="en-GB" noProof="0" dirty="0"/>
              <a:t>… </a:t>
            </a:r>
          </a:p>
        </p:txBody>
      </p:sp>
      <p:graphicFrame>
        <p:nvGraphicFramePr>
          <p:cNvPr id="4" name="Diagram 3">
            <a:extLst>
              <a:ext uri="{FF2B5EF4-FFF2-40B4-BE49-F238E27FC236}">
                <a16:creationId xmlns:a16="http://schemas.microsoft.com/office/drawing/2014/main" id="{E3CD2899-7AA3-9217-027C-B8242CFD0C0D}"/>
              </a:ext>
            </a:extLst>
          </p:cNvPr>
          <p:cNvGraphicFramePr/>
          <p:nvPr>
            <p:extLst>
              <p:ext uri="{D42A27DB-BD31-4B8C-83A1-F6EECF244321}">
                <p14:modId xmlns:p14="http://schemas.microsoft.com/office/powerpoint/2010/main" val="4138486437"/>
              </p:ext>
            </p:extLst>
          </p:nvPr>
        </p:nvGraphicFramePr>
        <p:xfrm>
          <a:off x="8155879" y="2486722"/>
          <a:ext cx="3197921" cy="34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42504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B34BB-65C6-D69B-D2EA-85DB6709E1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F8DB38-5BEB-5EF5-214D-A5C65EB8E526}"/>
              </a:ext>
            </a:extLst>
          </p:cNvPr>
          <p:cNvSpPr>
            <a:spLocks noGrp="1"/>
          </p:cNvSpPr>
          <p:nvPr>
            <p:ph type="title"/>
          </p:nvPr>
        </p:nvSpPr>
        <p:spPr/>
        <p:txBody>
          <a:bodyPr/>
          <a:lstStyle/>
          <a:p>
            <a:r>
              <a:rPr lang="en-GB" dirty="0"/>
              <a:t>Steps for this research</a:t>
            </a:r>
          </a:p>
        </p:txBody>
      </p:sp>
      <p:sp>
        <p:nvSpPr>
          <p:cNvPr id="5" name="Espace réservé du contenu 4">
            <a:extLst>
              <a:ext uri="{FF2B5EF4-FFF2-40B4-BE49-F238E27FC236}">
                <a16:creationId xmlns:a16="http://schemas.microsoft.com/office/drawing/2014/main" id="{F89B9022-5295-1185-CD11-BDD57DA803CD}"/>
              </a:ext>
            </a:extLst>
          </p:cNvPr>
          <p:cNvSpPr>
            <a:spLocks noGrp="1"/>
          </p:cNvSpPr>
          <p:nvPr>
            <p:ph idx="1"/>
          </p:nvPr>
        </p:nvSpPr>
        <p:spPr/>
        <p:txBody>
          <a:bodyPr>
            <a:normAutofit/>
          </a:bodyPr>
          <a:lstStyle/>
          <a:p>
            <a:pPr marL="514350" indent="-514350">
              <a:buFont typeface="+mj-lt"/>
              <a:buAutoNum type="arabicPeriod"/>
            </a:pPr>
            <a:r>
              <a:rPr lang="en-GB" noProof="0"/>
              <a:t>Systematic review (with/without MA) concentrated on a digital game-based learning approach</a:t>
            </a:r>
          </a:p>
          <a:p>
            <a:pPr marL="0" indent="0">
              <a:buNone/>
            </a:pPr>
            <a:endParaRPr lang="en-GB" noProof="0"/>
          </a:p>
          <a:p>
            <a:pPr lvl="1">
              <a:buFont typeface="Wingdings" panose="05000000000000000000" pitchFamily="2" charset="2"/>
              <a:buChar char="Ø"/>
            </a:pPr>
            <a:r>
              <a:rPr lang="en-GB" noProof="0"/>
              <a:t> PRISMA framework</a:t>
            </a:r>
            <a:endParaRPr lang="en-GB" noProof="0" dirty="0"/>
          </a:p>
        </p:txBody>
      </p:sp>
      <p:graphicFrame>
        <p:nvGraphicFramePr>
          <p:cNvPr id="8" name="Diagram 7">
            <a:extLst>
              <a:ext uri="{FF2B5EF4-FFF2-40B4-BE49-F238E27FC236}">
                <a16:creationId xmlns:a16="http://schemas.microsoft.com/office/drawing/2014/main" id="{45235501-AEC2-76E8-8096-E81DA13305D0}"/>
              </a:ext>
            </a:extLst>
          </p:cNvPr>
          <p:cNvGraphicFramePr/>
          <p:nvPr>
            <p:extLst>
              <p:ext uri="{D42A27DB-BD31-4B8C-83A1-F6EECF244321}">
                <p14:modId xmlns:p14="http://schemas.microsoft.com/office/powerpoint/2010/main" val="3589776582"/>
              </p:ext>
            </p:extLst>
          </p:nvPr>
        </p:nvGraphicFramePr>
        <p:xfrm>
          <a:off x="8155879" y="2486722"/>
          <a:ext cx="3197921" cy="34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66A1A2B3-155D-F6DB-DF92-65D77B6283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08433" y="3994503"/>
            <a:ext cx="3400439" cy="1943108"/>
          </a:xfrm>
          <a:prstGeom prst="rect">
            <a:avLst/>
          </a:prstGeom>
        </p:spPr>
      </p:pic>
    </p:spTree>
    <p:extLst>
      <p:ext uri="{BB962C8B-B14F-4D97-AF65-F5344CB8AC3E}">
        <p14:creationId xmlns:p14="http://schemas.microsoft.com/office/powerpoint/2010/main" val="3387829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6336E-D5A4-D4C3-B366-2B2ADF0902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C2F726-66BA-A338-8927-137C964AEB63}"/>
              </a:ext>
            </a:extLst>
          </p:cNvPr>
          <p:cNvSpPr>
            <a:spLocks noGrp="1"/>
          </p:cNvSpPr>
          <p:nvPr>
            <p:ph type="title"/>
          </p:nvPr>
        </p:nvSpPr>
        <p:spPr/>
        <p:txBody>
          <a:bodyPr/>
          <a:lstStyle/>
          <a:p>
            <a:r>
              <a:rPr lang="en-GB" dirty="0"/>
              <a:t>Steps for this research</a:t>
            </a:r>
          </a:p>
        </p:txBody>
      </p:sp>
      <p:sp>
        <p:nvSpPr>
          <p:cNvPr id="5" name="Espace réservé du contenu 4">
            <a:extLst>
              <a:ext uri="{FF2B5EF4-FFF2-40B4-BE49-F238E27FC236}">
                <a16:creationId xmlns:a16="http://schemas.microsoft.com/office/drawing/2014/main" id="{0459E9BA-6A58-47BE-CB22-11BFCB21F370}"/>
              </a:ext>
            </a:extLst>
          </p:cNvPr>
          <p:cNvSpPr>
            <a:spLocks noGrp="1"/>
          </p:cNvSpPr>
          <p:nvPr>
            <p:ph idx="1"/>
          </p:nvPr>
        </p:nvSpPr>
        <p:spPr/>
        <p:txBody>
          <a:bodyPr>
            <a:normAutofit/>
          </a:bodyPr>
          <a:lstStyle/>
          <a:p>
            <a:pPr marL="514350" indent="-514350">
              <a:buFont typeface="+mj-lt"/>
              <a:buAutoNum type="arabicPeriod"/>
            </a:pPr>
            <a:r>
              <a:rPr lang="en-GB" noProof="0" dirty="0"/>
              <a:t>Other purposes of a </a:t>
            </a:r>
            <a:r>
              <a:rPr lang="en-GB" dirty="0"/>
              <a:t>s</a:t>
            </a:r>
            <a:r>
              <a:rPr lang="en-GB" noProof="0" dirty="0" err="1"/>
              <a:t>ystematic</a:t>
            </a:r>
            <a:r>
              <a:rPr lang="en-GB" noProof="0" dirty="0"/>
              <a:t> review </a:t>
            </a:r>
            <a:endParaRPr lang="en-GB" dirty="0"/>
          </a:p>
          <a:p>
            <a:pPr marL="0" indent="0">
              <a:buNone/>
            </a:pPr>
            <a:endParaRPr lang="en-GB" noProof="0" dirty="0"/>
          </a:p>
          <a:p>
            <a:pPr lvl="1">
              <a:buFont typeface="Wingdings" panose="05000000000000000000" pitchFamily="2" charset="2"/>
              <a:buChar char="Ø"/>
            </a:pPr>
            <a:r>
              <a:rPr lang="en-GB" noProof="0" dirty="0"/>
              <a:t>         </a:t>
            </a:r>
            <a:r>
              <a:rPr lang="en-GB" sz="2800" noProof="0" dirty="0"/>
              <a:t>Game mechanics of </a:t>
            </a:r>
            <a:r>
              <a:rPr lang="en-GB" sz="2800" i="1" noProof="0" dirty="0"/>
              <a:t>game-based learning</a:t>
            </a:r>
          </a:p>
          <a:p>
            <a:pPr lvl="1">
              <a:buFont typeface="Wingdings" panose="05000000000000000000" pitchFamily="2" charset="2"/>
              <a:buChar char="Ø"/>
            </a:pPr>
            <a:endParaRPr lang="en-GB" sz="2800" noProof="0" dirty="0"/>
          </a:p>
          <a:p>
            <a:pPr lvl="1">
              <a:buClr>
                <a:schemeClr val="bg1"/>
              </a:buClr>
              <a:buFont typeface="Wingdings" panose="05000000000000000000" pitchFamily="2" charset="2"/>
              <a:buChar char="Ø"/>
            </a:pPr>
            <a:r>
              <a:rPr lang="en-GB" sz="2800" noProof="0" dirty="0"/>
              <a:t>       Topics of chemistry, teaching scenarios,… </a:t>
            </a:r>
          </a:p>
          <a:p>
            <a:pPr lvl="1">
              <a:buFont typeface="Wingdings" panose="05000000000000000000" pitchFamily="2" charset="2"/>
              <a:buChar char="Ø"/>
            </a:pPr>
            <a:endParaRPr lang="en-GB" sz="2800" noProof="0" dirty="0"/>
          </a:p>
          <a:p>
            <a:pPr lvl="1">
              <a:buFont typeface="Wingdings" panose="05000000000000000000" pitchFamily="2" charset="2"/>
              <a:buChar char="Ø"/>
            </a:pPr>
            <a:r>
              <a:rPr lang="en-GB" sz="2800" noProof="0" dirty="0"/>
              <a:t>       Didactical models</a:t>
            </a:r>
          </a:p>
          <a:p>
            <a:pPr lvl="1">
              <a:buFont typeface="Wingdings" panose="05000000000000000000" pitchFamily="2" charset="2"/>
              <a:buChar char="Ø"/>
            </a:pPr>
            <a:endParaRPr lang="en-GB" sz="2800" noProof="0" dirty="0"/>
          </a:p>
          <a:p>
            <a:pPr lvl="1">
              <a:buFont typeface="Wingdings" panose="05000000000000000000" pitchFamily="2" charset="2"/>
              <a:buChar char="Ø"/>
            </a:pPr>
            <a:r>
              <a:rPr lang="en-GB" sz="2800" noProof="0" dirty="0"/>
              <a:t>       Database for available games </a:t>
            </a:r>
          </a:p>
        </p:txBody>
      </p:sp>
      <p:pic>
        <p:nvPicPr>
          <p:cNvPr id="3" name="Graphic 20" descr="Game controller with solid fill">
            <a:extLst>
              <a:ext uri="{FF2B5EF4-FFF2-40B4-BE49-F238E27FC236}">
                <a16:creationId xmlns:a16="http://schemas.microsoft.com/office/drawing/2014/main" id="{E082399B-9A5D-B277-C86B-CE725577A6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90185" y="2676943"/>
            <a:ext cx="668704" cy="668704"/>
          </a:xfrm>
          <a:prstGeom prst="rect">
            <a:avLst/>
          </a:prstGeom>
        </p:spPr>
      </p:pic>
      <p:pic>
        <p:nvPicPr>
          <p:cNvPr id="4" name="Graphic 22" descr="Test tubes with solid fill">
            <a:extLst>
              <a:ext uri="{FF2B5EF4-FFF2-40B4-BE49-F238E27FC236}">
                <a16:creationId xmlns:a16="http://schemas.microsoft.com/office/drawing/2014/main" id="{90552DF8-9627-400A-4AAD-59D335D987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1378" y="3516831"/>
            <a:ext cx="718792" cy="718792"/>
          </a:xfrm>
          <a:prstGeom prst="rect">
            <a:avLst/>
          </a:prstGeom>
        </p:spPr>
      </p:pic>
      <p:sp>
        <p:nvSpPr>
          <p:cNvPr id="6" name="Triangle isocèle 5">
            <a:extLst>
              <a:ext uri="{FF2B5EF4-FFF2-40B4-BE49-F238E27FC236}">
                <a16:creationId xmlns:a16="http://schemas.microsoft.com/office/drawing/2014/main" id="{EF55A95F-0EFE-4594-774D-86BF7CD236EC}"/>
              </a:ext>
            </a:extLst>
          </p:cNvPr>
          <p:cNvSpPr/>
          <p:nvPr/>
        </p:nvSpPr>
        <p:spPr>
          <a:xfrm>
            <a:off x="1111378" y="4382975"/>
            <a:ext cx="668704" cy="576469"/>
          </a:xfrm>
          <a:prstGeom prst="triangl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8" name="Graphique 7" descr="Base de données avec un remplissage uni">
            <a:extLst>
              <a:ext uri="{FF2B5EF4-FFF2-40B4-BE49-F238E27FC236}">
                <a16:creationId xmlns:a16="http://schemas.microsoft.com/office/drawing/2014/main" id="{3A118F8B-E936-484F-1DE4-C63EAF3F311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32571" y="5257800"/>
            <a:ext cx="826318" cy="826318"/>
          </a:xfrm>
          <a:prstGeom prst="rect">
            <a:avLst/>
          </a:prstGeom>
        </p:spPr>
      </p:pic>
    </p:spTree>
    <p:extLst>
      <p:ext uri="{BB962C8B-B14F-4D97-AF65-F5344CB8AC3E}">
        <p14:creationId xmlns:p14="http://schemas.microsoft.com/office/powerpoint/2010/main" val="3106696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228B7-3567-6B84-2DAF-2C7244B254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F5F41-6BD1-D2CB-86F3-CD1A89382E52}"/>
              </a:ext>
            </a:extLst>
          </p:cNvPr>
          <p:cNvSpPr>
            <a:spLocks noGrp="1"/>
          </p:cNvSpPr>
          <p:nvPr>
            <p:ph type="title"/>
          </p:nvPr>
        </p:nvSpPr>
        <p:spPr/>
        <p:txBody>
          <a:bodyPr/>
          <a:lstStyle/>
          <a:p>
            <a:r>
              <a:rPr lang="en-GB" dirty="0"/>
              <a:t>Steps for this research</a:t>
            </a:r>
          </a:p>
        </p:txBody>
      </p:sp>
      <p:sp>
        <p:nvSpPr>
          <p:cNvPr id="5" name="Espace réservé du contenu 4">
            <a:extLst>
              <a:ext uri="{FF2B5EF4-FFF2-40B4-BE49-F238E27FC236}">
                <a16:creationId xmlns:a16="http://schemas.microsoft.com/office/drawing/2014/main" id="{61D4F403-E06C-A004-AE4B-82894F2F95CF}"/>
              </a:ext>
            </a:extLst>
          </p:cNvPr>
          <p:cNvSpPr>
            <a:spLocks noGrp="1"/>
          </p:cNvSpPr>
          <p:nvPr>
            <p:ph idx="1"/>
          </p:nvPr>
        </p:nvSpPr>
        <p:spPr/>
        <p:txBody>
          <a:bodyPr>
            <a:normAutofit/>
          </a:bodyPr>
          <a:lstStyle/>
          <a:p>
            <a:pPr marL="514350" indent="-514350">
              <a:buFont typeface="+mj-lt"/>
              <a:buAutoNum type="arabicPeriod"/>
            </a:pPr>
            <a:r>
              <a:rPr lang="en-GB" noProof="0" dirty="0"/>
              <a:t>Systematic review (with/without MA) concentrated on a digital game-based learning approach</a:t>
            </a:r>
          </a:p>
          <a:p>
            <a:pPr marL="514350" indent="-514350">
              <a:buFont typeface="+mj-lt"/>
              <a:buAutoNum type="arabicPeriod"/>
            </a:pPr>
            <a:endParaRPr lang="en-GB" noProof="0" dirty="0"/>
          </a:p>
          <a:p>
            <a:pPr marL="514350" indent="-514350">
              <a:buFont typeface="+mj-lt"/>
              <a:buAutoNum type="arabicPeriod"/>
            </a:pPr>
            <a:endParaRPr lang="en-GB" noProof="0" dirty="0"/>
          </a:p>
          <a:p>
            <a:pPr marL="514350" indent="-514350">
              <a:buFont typeface="+mj-lt"/>
              <a:buAutoNum type="arabicPeriod"/>
            </a:pPr>
            <a:r>
              <a:rPr lang="en-GB" dirty="0"/>
              <a:t>Exploration of the impact of DGBL on </a:t>
            </a:r>
          </a:p>
          <a:p>
            <a:pPr lvl="1">
              <a:buFont typeface="Wingdings" panose="05000000000000000000" pitchFamily="2" charset="2"/>
              <a:buChar char="Ø"/>
            </a:pPr>
            <a:r>
              <a:rPr lang="en-GB" noProof="0" dirty="0"/>
              <a:t> </a:t>
            </a:r>
            <a:r>
              <a:rPr lang="en-GB" dirty="0"/>
              <a:t>Motivation or emotion</a:t>
            </a:r>
          </a:p>
          <a:p>
            <a:pPr lvl="1">
              <a:buFont typeface="Wingdings" panose="05000000000000000000" pitchFamily="2" charset="2"/>
              <a:buChar char="Ø"/>
            </a:pPr>
            <a:r>
              <a:rPr lang="en-GB" noProof="0" dirty="0"/>
              <a:t> Cognition</a:t>
            </a:r>
          </a:p>
          <a:p>
            <a:pPr lvl="1">
              <a:buFont typeface="Wingdings" panose="05000000000000000000" pitchFamily="2" charset="2"/>
              <a:buChar char="Ø"/>
            </a:pPr>
            <a:r>
              <a:rPr lang="en-GB" dirty="0"/>
              <a:t> </a:t>
            </a:r>
            <a:r>
              <a:rPr lang="en-GB" dirty="0">
                <a:solidFill>
                  <a:schemeClr val="accent6"/>
                </a:solidFill>
              </a:rPr>
              <a:t>Misconceptions</a:t>
            </a:r>
            <a:endParaRPr lang="en-GB" noProof="0" dirty="0">
              <a:solidFill>
                <a:schemeClr val="accent6"/>
              </a:solidFill>
            </a:endParaRPr>
          </a:p>
          <a:p>
            <a:pPr marL="514350" indent="-514350">
              <a:buFont typeface="+mj-lt"/>
              <a:buAutoNum type="arabicPeriod"/>
            </a:pPr>
            <a:endParaRPr lang="en-GB" noProof="0" dirty="0"/>
          </a:p>
        </p:txBody>
      </p:sp>
      <p:pic>
        <p:nvPicPr>
          <p:cNvPr id="3" name="Picture 2">
            <a:extLst>
              <a:ext uri="{FF2B5EF4-FFF2-40B4-BE49-F238E27FC236}">
                <a16:creationId xmlns:a16="http://schemas.microsoft.com/office/drawing/2014/main" id="{85284AFA-C856-A2C5-FEF7-70798176B0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6618" y="3671118"/>
            <a:ext cx="3400439" cy="1943108"/>
          </a:xfrm>
          <a:prstGeom prst="rect">
            <a:avLst/>
          </a:prstGeom>
        </p:spPr>
      </p:pic>
    </p:spTree>
    <p:extLst>
      <p:ext uri="{BB962C8B-B14F-4D97-AF65-F5344CB8AC3E}">
        <p14:creationId xmlns:p14="http://schemas.microsoft.com/office/powerpoint/2010/main" val="345759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1659E-18E9-0DB8-D36F-9BC3919260B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F7514B5-4889-CB9C-E93F-9B02A383ED88}"/>
              </a:ext>
            </a:extLst>
          </p:cNvPr>
          <p:cNvSpPr>
            <a:spLocks noGrp="1"/>
          </p:cNvSpPr>
          <p:nvPr>
            <p:ph type="title"/>
          </p:nvPr>
        </p:nvSpPr>
        <p:spPr/>
        <p:txBody>
          <a:bodyPr/>
          <a:lstStyle/>
          <a:p>
            <a:r>
              <a:rPr lang="en-GB" dirty="0"/>
              <a:t>More information</a:t>
            </a:r>
          </a:p>
        </p:txBody>
      </p:sp>
      <p:pic>
        <p:nvPicPr>
          <p:cNvPr id="12" name="Picture 11">
            <a:extLst>
              <a:ext uri="{FF2B5EF4-FFF2-40B4-BE49-F238E27FC236}">
                <a16:creationId xmlns:a16="http://schemas.microsoft.com/office/drawing/2014/main" id="{1B2DD5F4-AB8A-036D-5C26-48DA5FC0C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7570" y="2584354"/>
            <a:ext cx="2596860" cy="2596860"/>
          </a:xfrm>
          <a:prstGeom prst="rect">
            <a:avLst/>
          </a:prstGeom>
        </p:spPr>
      </p:pic>
      <p:sp>
        <p:nvSpPr>
          <p:cNvPr id="15" name="TextBox 14">
            <a:extLst>
              <a:ext uri="{FF2B5EF4-FFF2-40B4-BE49-F238E27FC236}">
                <a16:creationId xmlns:a16="http://schemas.microsoft.com/office/drawing/2014/main" id="{6CBBE59C-C92C-3254-8B41-84753E1BBD80}"/>
              </a:ext>
            </a:extLst>
          </p:cNvPr>
          <p:cNvSpPr txBox="1"/>
          <p:nvPr/>
        </p:nvSpPr>
        <p:spPr>
          <a:xfrm>
            <a:off x="1735878" y="2588831"/>
            <a:ext cx="2449992" cy="14465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dirty="0">
                <a:ln>
                  <a:noFill/>
                </a:ln>
                <a:solidFill>
                  <a:prstClr val="white"/>
                </a:solidFill>
                <a:effectLst/>
                <a:uLnTx/>
                <a:uFillTx/>
                <a:latin typeface="Aptos" panose="02110004020202020204"/>
                <a:ea typeface="+mn-ea"/>
                <a:cs typeface="+mn-cs"/>
              </a:rPr>
              <a:t>Stay in touch!</a:t>
            </a:r>
          </a:p>
        </p:txBody>
      </p:sp>
      <p:sp>
        <p:nvSpPr>
          <p:cNvPr id="3" name="TextBox 2">
            <a:extLst>
              <a:ext uri="{FF2B5EF4-FFF2-40B4-BE49-F238E27FC236}">
                <a16:creationId xmlns:a16="http://schemas.microsoft.com/office/drawing/2014/main" id="{BA9D2EC1-E29D-3D95-CE81-BA6729C762B8}"/>
              </a:ext>
            </a:extLst>
          </p:cNvPr>
          <p:cNvSpPr txBox="1"/>
          <p:nvPr/>
        </p:nvSpPr>
        <p:spPr>
          <a:xfrm>
            <a:off x="7665720" y="2588831"/>
            <a:ext cx="3688080" cy="144655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400" b="0" i="0" u="none" strike="noStrike" kern="1200" cap="none" spc="0" normalizeH="0" baseline="0" dirty="0">
                <a:ln>
                  <a:noFill/>
                </a:ln>
                <a:solidFill>
                  <a:prstClr val="white"/>
                </a:solidFill>
                <a:effectLst/>
                <a:uLnTx/>
                <a:uFillTx/>
                <a:latin typeface="Aptos" panose="02110004020202020204"/>
                <a:ea typeface="+mn-ea"/>
                <a:cs typeface="+mn-cs"/>
              </a:rPr>
              <a:t>Download this presentation</a:t>
            </a:r>
            <a:endParaRPr kumimoji="0" lang="en-GB" sz="1800" b="0" i="0" u="none" strike="noStrike" kern="1200" cap="none" spc="0" normalizeH="0" baseline="0" dirty="0">
              <a:ln>
                <a:noFill/>
              </a:ln>
              <a:solidFill>
                <a:prstClr val="white"/>
              </a:solidFill>
              <a:effectLst/>
              <a:uLnTx/>
              <a:uFillTx/>
              <a:latin typeface="Aptos" panose="02110004020202020204"/>
              <a:ea typeface="+mn-ea"/>
              <a:cs typeface="+mn-cs"/>
            </a:endParaRPr>
          </a:p>
        </p:txBody>
      </p:sp>
      <p:pic>
        <p:nvPicPr>
          <p:cNvPr id="33" name="Graphic 32" descr="Teacher with solid fill">
            <a:extLst>
              <a:ext uri="{FF2B5EF4-FFF2-40B4-BE49-F238E27FC236}">
                <a16:creationId xmlns:a16="http://schemas.microsoft.com/office/drawing/2014/main" id="{06E1791B-2E25-D0B1-4E73-AB0DD2F6E20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068957" y="4184976"/>
            <a:ext cx="996239" cy="996239"/>
          </a:xfrm>
          <a:prstGeom prst="rect">
            <a:avLst/>
          </a:prstGeom>
        </p:spPr>
      </p:pic>
      <p:pic>
        <p:nvPicPr>
          <p:cNvPr id="34" name="Graphic 33" descr="Employee badge with solid fill">
            <a:extLst>
              <a:ext uri="{FF2B5EF4-FFF2-40B4-BE49-F238E27FC236}">
                <a16:creationId xmlns:a16="http://schemas.microsoft.com/office/drawing/2014/main" id="{13A2202D-C0D3-CEB1-EEEC-7D2FA153FC0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462755" y="4184976"/>
            <a:ext cx="996238" cy="996238"/>
          </a:xfrm>
          <a:prstGeom prst="rect">
            <a:avLst/>
          </a:prstGeom>
        </p:spPr>
      </p:pic>
    </p:spTree>
    <p:extLst>
      <p:ext uri="{BB962C8B-B14F-4D97-AF65-F5344CB8AC3E}">
        <p14:creationId xmlns:p14="http://schemas.microsoft.com/office/powerpoint/2010/main" val="2561835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D44D7A-202E-54C9-268A-549D8457A0D8}"/>
              </a:ext>
            </a:extLst>
          </p:cNvPr>
          <p:cNvSpPr>
            <a:spLocks noGrp="1"/>
          </p:cNvSpPr>
          <p:nvPr>
            <p:ph type="title"/>
          </p:nvPr>
        </p:nvSpPr>
        <p:spPr/>
        <p:txBody>
          <a:bodyPr/>
          <a:lstStyle/>
          <a:p>
            <a:r>
              <a:rPr lang="en-GB" dirty="0"/>
              <a:t>References</a:t>
            </a:r>
          </a:p>
        </p:txBody>
      </p:sp>
      <p:sp>
        <p:nvSpPr>
          <p:cNvPr id="5" name="Content Placeholder 4">
            <a:extLst>
              <a:ext uri="{FF2B5EF4-FFF2-40B4-BE49-F238E27FC236}">
                <a16:creationId xmlns:a16="http://schemas.microsoft.com/office/drawing/2014/main" id="{E722EF6D-6E1D-AEF0-F849-E32A8F06F7C8}"/>
              </a:ext>
            </a:extLst>
          </p:cNvPr>
          <p:cNvSpPr>
            <a:spLocks noGrp="1"/>
          </p:cNvSpPr>
          <p:nvPr>
            <p:ph idx="1"/>
          </p:nvPr>
        </p:nvSpPr>
        <p:spPr/>
        <p:txBody>
          <a:bodyPr>
            <a:normAutofit fontScale="40000" lnSpcReduction="20000"/>
          </a:bodyPr>
          <a:lstStyle/>
          <a:p>
            <a:r>
              <a:rPr lang="fr-BE" dirty="0"/>
              <a:t>Buendía-Atencio, C., </a:t>
            </a:r>
            <a:r>
              <a:rPr lang="fr-BE" dirty="0" err="1"/>
              <a:t>Pieffet</a:t>
            </a:r>
            <a:r>
              <a:rPr lang="fr-BE" dirty="0"/>
              <a:t>, G. P., &amp; Lorett Velásquez, V. P. (2022). Werner: A </a:t>
            </a:r>
            <a:r>
              <a:rPr lang="fr-BE" dirty="0" err="1"/>
              <a:t>card</a:t>
            </a:r>
            <a:r>
              <a:rPr lang="fr-BE" dirty="0"/>
              <a:t> </a:t>
            </a:r>
            <a:r>
              <a:rPr lang="fr-BE" dirty="0" err="1"/>
              <a:t>game</a:t>
            </a:r>
            <a:r>
              <a:rPr lang="fr-BE" dirty="0"/>
              <a:t> for </a:t>
            </a:r>
            <a:r>
              <a:rPr lang="fr-BE" dirty="0" err="1"/>
              <a:t>reinforcement</a:t>
            </a:r>
            <a:r>
              <a:rPr lang="fr-BE" dirty="0"/>
              <a:t> </a:t>
            </a:r>
            <a:r>
              <a:rPr lang="fr-BE" dirty="0" err="1"/>
              <a:t>learning</a:t>
            </a:r>
            <a:r>
              <a:rPr lang="fr-BE" dirty="0"/>
              <a:t> of </a:t>
            </a:r>
            <a:r>
              <a:rPr lang="fr-BE" dirty="0" err="1"/>
              <a:t>Inorganic</a:t>
            </a:r>
            <a:r>
              <a:rPr lang="fr-BE" dirty="0"/>
              <a:t> Chemistry nomenclature. </a:t>
            </a:r>
            <a:r>
              <a:rPr lang="fr-BE" i="1" dirty="0"/>
              <a:t>Journal of Chemical Education</a:t>
            </a:r>
            <a:r>
              <a:rPr lang="fr-BE" dirty="0"/>
              <a:t>, </a:t>
            </a:r>
            <a:r>
              <a:rPr lang="fr-BE" i="1" dirty="0"/>
              <a:t>99</a:t>
            </a:r>
            <a:r>
              <a:rPr lang="fr-BE" dirty="0"/>
              <a:t>(5), 2198–2203. https://doi.org/10.1021/acs.jchemed.2c00166 </a:t>
            </a:r>
          </a:p>
          <a:p>
            <a:r>
              <a:rPr lang="fr-BE" dirty="0" err="1"/>
              <a:t>Byusa</a:t>
            </a:r>
            <a:r>
              <a:rPr lang="fr-BE" dirty="0"/>
              <a:t>, E., </a:t>
            </a:r>
            <a:r>
              <a:rPr lang="fr-BE" dirty="0" err="1"/>
              <a:t>Kampire</a:t>
            </a:r>
            <a:r>
              <a:rPr lang="fr-BE" dirty="0"/>
              <a:t>, E., &amp; Mwesigye, A. R. (2022). Game-</a:t>
            </a:r>
            <a:r>
              <a:rPr lang="fr-BE" dirty="0" err="1"/>
              <a:t>based</a:t>
            </a:r>
            <a:r>
              <a:rPr lang="fr-BE" dirty="0"/>
              <a:t> </a:t>
            </a:r>
            <a:r>
              <a:rPr lang="fr-BE" dirty="0" err="1"/>
              <a:t>learning</a:t>
            </a:r>
            <a:r>
              <a:rPr lang="fr-BE" dirty="0"/>
              <a:t> </a:t>
            </a:r>
            <a:r>
              <a:rPr lang="fr-BE" dirty="0" err="1"/>
              <a:t>approach</a:t>
            </a:r>
            <a:r>
              <a:rPr lang="fr-BE" dirty="0"/>
              <a:t> on </a:t>
            </a:r>
            <a:r>
              <a:rPr lang="fr-BE" dirty="0" err="1"/>
              <a:t>students</a:t>
            </a:r>
            <a:r>
              <a:rPr lang="fr-BE" dirty="0"/>
              <a:t>’ motivation and </a:t>
            </a:r>
            <a:r>
              <a:rPr lang="fr-BE" dirty="0" err="1"/>
              <a:t>understanding</a:t>
            </a:r>
            <a:r>
              <a:rPr lang="fr-BE" dirty="0"/>
              <a:t> of Chemistry Concepts: A </a:t>
            </a:r>
            <a:r>
              <a:rPr lang="fr-BE" dirty="0" err="1"/>
              <a:t>systematic</a:t>
            </a:r>
            <a:r>
              <a:rPr lang="fr-BE" dirty="0"/>
              <a:t> </a:t>
            </a:r>
            <a:r>
              <a:rPr lang="fr-BE" dirty="0" err="1"/>
              <a:t>review</a:t>
            </a:r>
            <a:r>
              <a:rPr lang="fr-BE" dirty="0"/>
              <a:t> of </a:t>
            </a:r>
            <a:r>
              <a:rPr lang="fr-BE" dirty="0" err="1"/>
              <a:t>literature</a:t>
            </a:r>
            <a:r>
              <a:rPr lang="fr-BE" dirty="0"/>
              <a:t>. </a:t>
            </a:r>
            <a:r>
              <a:rPr lang="fr-BE" i="1" dirty="0" err="1"/>
              <a:t>Heliyon</a:t>
            </a:r>
            <a:r>
              <a:rPr lang="fr-BE" dirty="0"/>
              <a:t>, </a:t>
            </a:r>
            <a:r>
              <a:rPr lang="fr-BE" i="1" dirty="0"/>
              <a:t>8</a:t>
            </a:r>
            <a:r>
              <a:rPr lang="fr-BE" dirty="0"/>
              <a:t>(5). https://doi.org/10.1016/j.heliyon.2022.e09541 </a:t>
            </a:r>
          </a:p>
          <a:p>
            <a:r>
              <a:rPr lang="fr-BE" dirty="0"/>
              <a:t>Elmali, S., Freund, L., &amp; Tiemann, R. (2026). A </a:t>
            </a:r>
            <a:r>
              <a:rPr lang="fr-BE" dirty="0" err="1"/>
              <a:t>systematic</a:t>
            </a:r>
            <a:r>
              <a:rPr lang="fr-BE" dirty="0"/>
              <a:t> </a:t>
            </a:r>
            <a:r>
              <a:rPr lang="fr-BE" dirty="0" err="1"/>
              <a:t>literature</a:t>
            </a:r>
            <a:r>
              <a:rPr lang="fr-BE" dirty="0"/>
              <a:t> </a:t>
            </a:r>
            <a:r>
              <a:rPr lang="fr-BE" dirty="0" err="1"/>
              <a:t>review</a:t>
            </a:r>
            <a:r>
              <a:rPr lang="fr-BE" dirty="0"/>
              <a:t> of </a:t>
            </a:r>
            <a:r>
              <a:rPr lang="fr-BE" dirty="0" err="1"/>
              <a:t>game-based</a:t>
            </a:r>
            <a:r>
              <a:rPr lang="fr-BE" dirty="0"/>
              <a:t> </a:t>
            </a:r>
            <a:r>
              <a:rPr lang="fr-BE" dirty="0" err="1"/>
              <a:t>approaches</a:t>
            </a:r>
            <a:r>
              <a:rPr lang="fr-BE" dirty="0"/>
              <a:t> in Chemistry Education (2014–2024). </a:t>
            </a:r>
            <a:r>
              <a:rPr lang="fr-BE" i="1" dirty="0"/>
              <a:t>Chemistry Education </a:t>
            </a:r>
            <a:r>
              <a:rPr lang="fr-BE" i="1" dirty="0" err="1"/>
              <a:t>Research</a:t>
            </a:r>
            <a:r>
              <a:rPr lang="fr-BE" i="1" dirty="0"/>
              <a:t> and Practice</a:t>
            </a:r>
            <a:r>
              <a:rPr lang="fr-BE" dirty="0"/>
              <a:t>, </a:t>
            </a:r>
            <a:r>
              <a:rPr lang="fr-BE" i="1" dirty="0"/>
              <a:t>27</a:t>
            </a:r>
            <a:r>
              <a:rPr lang="fr-BE" dirty="0"/>
              <a:t>(1), 31–44. https://doi.org/10.1039/d5rp00248f </a:t>
            </a:r>
          </a:p>
          <a:p>
            <a:r>
              <a:rPr lang="fr-BE" dirty="0"/>
              <a:t>Engstler, V. L., &amp; Marohn, A. (2025). </a:t>
            </a:r>
            <a:r>
              <a:rPr lang="fr-BE" dirty="0" err="1"/>
              <a:t>Designing</a:t>
            </a:r>
            <a:r>
              <a:rPr lang="fr-BE" dirty="0"/>
              <a:t> effective </a:t>
            </a:r>
            <a:r>
              <a:rPr lang="fr-BE" dirty="0" err="1"/>
              <a:t>educational</a:t>
            </a:r>
            <a:r>
              <a:rPr lang="fr-BE" dirty="0"/>
              <a:t> escape </a:t>
            </a:r>
            <a:r>
              <a:rPr lang="fr-BE" dirty="0" err="1"/>
              <a:t>games</a:t>
            </a:r>
            <a:r>
              <a:rPr lang="fr-BE" dirty="0"/>
              <a:t>: </a:t>
            </a:r>
            <a:r>
              <a:rPr lang="fr-BE" dirty="0" err="1"/>
              <a:t>Results</a:t>
            </a:r>
            <a:r>
              <a:rPr lang="fr-BE" dirty="0"/>
              <a:t> </a:t>
            </a:r>
            <a:r>
              <a:rPr lang="fr-BE" dirty="0" err="1"/>
              <a:t>from</a:t>
            </a:r>
            <a:r>
              <a:rPr lang="fr-BE" dirty="0"/>
              <a:t> the design-</a:t>
            </a:r>
            <a:r>
              <a:rPr lang="fr-BE" dirty="0" err="1"/>
              <a:t>based</a:t>
            </a:r>
            <a:r>
              <a:rPr lang="fr-BE" dirty="0"/>
              <a:t> </a:t>
            </a:r>
            <a:r>
              <a:rPr lang="fr-BE" dirty="0" err="1"/>
              <a:t>research</a:t>
            </a:r>
            <a:r>
              <a:rPr lang="fr-BE" dirty="0"/>
              <a:t> </a:t>
            </a:r>
            <a:r>
              <a:rPr lang="fr-BE" dirty="0" err="1"/>
              <a:t>project</a:t>
            </a:r>
            <a:r>
              <a:rPr lang="fr-BE" dirty="0"/>
              <a:t> </a:t>
            </a:r>
            <a:r>
              <a:rPr lang="fr-BE" dirty="0" err="1"/>
              <a:t>chemical</a:t>
            </a:r>
            <a:r>
              <a:rPr lang="fr-BE" dirty="0"/>
              <a:t> [esc]ape. </a:t>
            </a:r>
            <a:r>
              <a:rPr lang="fr-BE" i="1" dirty="0"/>
              <a:t>Journal of Chemical Education</a:t>
            </a:r>
            <a:r>
              <a:rPr lang="fr-BE" dirty="0"/>
              <a:t>, </a:t>
            </a:r>
            <a:r>
              <a:rPr lang="fr-BE" i="1" dirty="0"/>
              <a:t>102</a:t>
            </a:r>
            <a:r>
              <a:rPr lang="fr-BE" dirty="0"/>
              <a:t>(10), 4498–4507. https://doi.org/10.1021/acs.jchemed.5c00761 </a:t>
            </a:r>
          </a:p>
          <a:p>
            <a:r>
              <a:rPr lang="fr-BE" dirty="0"/>
              <a:t>Hu, Y., Gallagher, T., Wouters, P., van der Schaaf, M., &amp; Kester, L. (2022). Game‐</a:t>
            </a:r>
            <a:r>
              <a:rPr lang="fr-BE" dirty="0" err="1"/>
              <a:t>based</a:t>
            </a:r>
            <a:r>
              <a:rPr lang="fr-BE" dirty="0"/>
              <a:t> </a:t>
            </a:r>
            <a:r>
              <a:rPr lang="fr-BE" dirty="0" err="1"/>
              <a:t>learning</a:t>
            </a:r>
            <a:r>
              <a:rPr lang="fr-BE" dirty="0"/>
              <a:t> has good </a:t>
            </a:r>
            <a:r>
              <a:rPr lang="fr-BE" dirty="0" err="1"/>
              <a:t>chemistry</a:t>
            </a:r>
            <a:r>
              <a:rPr lang="fr-BE" dirty="0"/>
              <a:t> </a:t>
            </a:r>
            <a:r>
              <a:rPr lang="fr-BE" dirty="0" err="1"/>
              <a:t>with</a:t>
            </a:r>
            <a:r>
              <a:rPr lang="fr-BE" dirty="0"/>
              <a:t> Chemistry Education: A </a:t>
            </a:r>
            <a:r>
              <a:rPr lang="fr-BE" dirty="0" err="1"/>
              <a:t>three‐level</a:t>
            </a:r>
            <a:r>
              <a:rPr lang="fr-BE" dirty="0"/>
              <a:t> </a:t>
            </a:r>
            <a:r>
              <a:rPr lang="fr-BE" dirty="0" err="1"/>
              <a:t>meta‐analysis</a:t>
            </a:r>
            <a:r>
              <a:rPr lang="fr-BE" dirty="0"/>
              <a:t>. </a:t>
            </a:r>
            <a:r>
              <a:rPr lang="fr-BE" i="1" dirty="0"/>
              <a:t>Journal of </a:t>
            </a:r>
            <a:r>
              <a:rPr lang="fr-BE" i="1" dirty="0" err="1"/>
              <a:t>Research</a:t>
            </a:r>
            <a:r>
              <a:rPr lang="fr-BE" i="1" dirty="0"/>
              <a:t> in Science </a:t>
            </a:r>
            <a:r>
              <a:rPr lang="fr-BE" i="1" dirty="0" err="1"/>
              <a:t>Teaching</a:t>
            </a:r>
            <a:r>
              <a:rPr lang="fr-BE" dirty="0"/>
              <a:t>, </a:t>
            </a:r>
            <a:r>
              <a:rPr lang="fr-BE" i="1" dirty="0"/>
              <a:t>59</a:t>
            </a:r>
            <a:r>
              <a:rPr lang="fr-BE" dirty="0"/>
              <a:t>(9), 1499–1543. https://doi.org/10.1002/tea.21765 </a:t>
            </a:r>
          </a:p>
          <a:p>
            <a:r>
              <a:rPr lang="fr-BE" dirty="0" err="1"/>
              <a:t>Introducing</a:t>
            </a:r>
            <a:r>
              <a:rPr lang="fr-BE" dirty="0"/>
              <a:t> OCRA - </a:t>
            </a:r>
            <a:r>
              <a:rPr lang="fr-BE" dirty="0" err="1"/>
              <a:t>organic</a:t>
            </a:r>
            <a:r>
              <a:rPr lang="fr-BE" dirty="0"/>
              <a:t> </a:t>
            </a:r>
            <a:r>
              <a:rPr lang="fr-BE" dirty="0" err="1"/>
              <a:t>chemistry</a:t>
            </a:r>
            <a:r>
              <a:rPr lang="fr-BE" dirty="0"/>
              <a:t> </a:t>
            </a:r>
            <a:r>
              <a:rPr lang="fr-BE" dirty="0" err="1"/>
              <a:t>reaction</a:t>
            </a:r>
            <a:r>
              <a:rPr lang="fr-BE" dirty="0"/>
              <a:t> app by </a:t>
            </a:r>
            <a:r>
              <a:rPr lang="fr-BE" dirty="0" err="1"/>
              <a:t>ocradev</a:t>
            </a:r>
            <a:r>
              <a:rPr lang="fr-BE" dirty="0"/>
              <a:t>. (</a:t>
            </a:r>
            <a:r>
              <a:rPr lang="fr-BE" dirty="0" err="1"/>
              <a:t>n.d</a:t>
            </a:r>
            <a:r>
              <a:rPr lang="fr-BE" dirty="0"/>
              <a:t>.). https://ocradev.itch.io/organic-chemistry-reaction-app/devlog/477872/introducing-ocra </a:t>
            </a:r>
          </a:p>
          <a:p>
            <a:r>
              <a:rPr lang="fr-BE" dirty="0"/>
              <a:t>Nadila, N., </a:t>
            </a:r>
            <a:r>
              <a:rPr lang="fr-BE" dirty="0" err="1"/>
              <a:t>Enawaty</a:t>
            </a:r>
            <a:r>
              <a:rPr lang="fr-BE" dirty="0"/>
              <a:t>, E., Erlina, E., &amp; </a:t>
            </a:r>
            <a:r>
              <a:rPr lang="fr-BE" dirty="0" err="1"/>
              <a:t>Masriani</a:t>
            </a:r>
            <a:r>
              <a:rPr lang="fr-BE" dirty="0"/>
              <a:t>, M. (2024). Chemistry Game </a:t>
            </a:r>
            <a:r>
              <a:rPr lang="fr-BE" dirty="0" err="1"/>
              <a:t>Cards</a:t>
            </a:r>
            <a:r>
              <a:rPr lang="fr-BE" dirty="0"/>
              <a:t> as an alternative media for </a:t>
            </a:r>
            <a:r>
              <a:rPr lang="fr-BE" dirty="0" err="1"/>
              <a:t>learning</a:t>
            </a:r>
            <a:r>
              <a:rPr lang="fr-BE" dirty="0"/>
              <a:t>: A </a:t>
            </a:r>
            <a:r>
              <a:rPr lang="fr-BE" dirty="0" err="1"/>
              <a:t>literature</a:t>
            </a:r>
            <a:r>
              <a:rPr lang="fr-BE" dirty="0"/>
              <a:t> </a:t>
            </a:r>
            <a:r>
              <a:rPr lang="fr-BE" dirty="0" err="1"/>
              <a:t>review</a:t>
            </a:r>
            <a:r>
              <a:rPr lang="fr-BE" dirty="0"/>
              <a:t>. </a:t>
            </a:r>
            <a:r>
              <a:rPr lang="fr-BE" i="1" dirty="0" err="1"/>
              <a:t>Hydrogen</a:t>
            </a:r>
            <a:r>
              <a:rPr lang="fr-BE" i="1" dirty="0"/>
              <a:t>: </a:t>
            </a:r>
            <a:r>
              <a:rPr lang="fr-BE" i="1" dirty="0" err="1"/>
              <a:t>Jurnal</a:t>
            </a:r>
            <a:r>
              <a:rPr lang="fr-BE" i="1" dirty="0"/>
              <a:t> </a:t>
            </a:r>
            <a:r>
              <a:rPr lang="fr-BE" i="1" dirty="0" err="1"/>
              <a:t>Kependidikan</a:t>
            </a:r>
            <a:r>
              <a:rPr lang="fr-BE" i="1" dirty="0"/>
              <a:t> Kimia</a:t>
            </a:r>
            <a:r>
              <a:rPr lang="fr-BE" dirty="0"/>
              <a:t>, </a:t>
            </a:r>
            <a:r>
              <a:rPr lang="fr-BE" i="1" dirty="0"/>
              <a:t>12</a:t>
            </a:r>
            <a:r>
              <a:rPr lang="fr-BE" dirty="0"/>
              <a:t>(5), 1058. </a:t>
            </a:r>
            <a:r>
              <a:rPr lang="fr-BE" dirty="0">
                <a:hlinkClick r:id="rId3"/>
              </a:rPr>
              <a:t>https://doi.org/10.33394/hjkk.v12i5.13130</a:t>
            </a:r>
            <a:endParaRPr lang="fr-BE" dirty="0"/>
          </a:p>
          <a:p>
            <a:r>
              <a:rPr lang="fr-BE" dirty="0"/>
              <a:t>Page, M. J., McKenzie, J. E., Bossuyt, P. M., </a:t>
            </a:r>
            <a:r>
              <a:rPr lang="fr-BE" dirty="0" err="1"/>
              <a:t>Boutron</a:t>
            </a:r>
            <a:r>
              <a:rPr lang="fr-BE" dirty="0"/>
              <a:t>, I., Hoffmann, T. C., </a:t>
            </a:r>
            <a:r>
              <a:rPr lang="fr-BE" dirty="0" err="1"/>
              <a:t>Mulrow</a:t>
            </a:r>
            <a:r>
              <a:rPr lang="fr-BE" dirty="0"/>
              <a:t>, C. D., </a:t>
            </a:r>
            <a:r>
              <a:rPr lang="fr-BE" dirty="0" err="1"/>
              <a:t>Shamseer</a:t>
            </a:r>
            <a:r>
              <a:rPr lang="fr-BE" dirty="0"/>
              <a:t>, L., Tetzlaff, J. M., Akl, E. A., Brennan, S. E., Chou, R., Glanville, J., Grimshaw, J. M., Hróbjartsson, A., </a:t>
            </a:r>
            <a:r>
              <a:rPr lang="fr-BE" dirty="0" err="1"/>
              <a:t>Lalu</a:t>
            </a:r>
            <a:r>
              <a:rPr lang="fr-BE" dirty="0"/>
              <a:t>, M. M., Li, T., Loder, E. W., Mayo-Wilson, E., McDonald, S., … Moher, D. (2021). The </a:t>
            </a:r>
            <a:r>
              <a:rPr lang="fr-BE" dirty="0" err="1"/>
              <a:t>prisma</a:t>
            </a:r>
            <a:r>
              <a:rPr lang="fr-BE" dirty="0"/>
              <a:t> 2020 </a:t>
            </a:r>
            <a:r>
              <a:rPr lang="fr-BE" dirty="0" err="1"/>
              <a:t>statement</a:t>
            </a:r>
            <a:r>
              <a:rPr lang="fr-BE" dirty="0"/>
              <a:t>: An </a:t>
            </a:r>
            <a:r>
              <a:rPr lang="fr-BE" dirty="0" err="1"/>
              <a:t>updated</a:t>
            </a:r>
            <a:r>
              <a:rPr lang="fr-BE" dirty="0"/>
              <a:t> guideline for </a:t>
            </a:r>
            <a:r>
              <a:rPr lang="fr-BE" dirty="0" err="1"/>
              <a:t>Reporting</a:t>
            </a:r>
            <a:r>
              <a:rPr lang="fr-BE" dirty="0"/>
              <a:t> </a:t>
            </a:r>
            <a:r>
              <a:rPr lang="fr-BE" dirty="0" err="1"/>
              <a:t>Systematic</a:t>
            </a:r>
            <a:r>
              <a:rPr lang="fr-BE" dirty="0"/>
              <a:t> </a:t>
            </a:r>
            <a:r>
              <a:rPr lang="fr-BE" dirty="0" err="1"/>
              <a:t>Reviews</a:t>
            </a:r>
            <a:r>
              <a:rPr lang="fr-BE" dirty="0"/>
              <a:t>. </a:t>
            </a:r>
            <a:r>
              <a:rPr lang="fr-BE" i="1" dirty="0"/>
              <a:t>BMJ</a:t>
            </a:r>
            <a:r>
              <a:rPr lang="fr-BE" dirty="0"/>
              <a:t>. https://doi.org/10.1136/bmj.n71 </a:t>
            </a:r>
          </a:p>
          <a:p>
            <a:r>
              <a:rPr lang="fr-BE" dirty="0"/>
              <a:t>Pinthong, C., </a:t>
            </a:r>
            <a:r>
              <a:rPr lang="fr-BE" dirty="0" err="1"/>
              <a:t>Poungkaew</a:t>
            </a:r>
            <a:r>
              <a:rPr lang="fr-BE" dirty="0"/>
              <a:t>, N., </a:t>
            </a:r>
            <a:r>
              <a:rPr lang="fr-BE" dirty="0" err="1"/>
              <a:t>Ampaipis</a:t>
            </a:r>
            <a:r>
              <a:rPr lang="fr-BE" dirty="0"/>
              <a:t>, T., </a:t>
            </a:r>
            <a:r>
              <a:rPr lang="fr-BE" dirty="0" err="1"/>
              <a:t>Thanyaphongphat</a:t>
            </a:r>
            <a:r>
              <a:rPr lang="fr-BE" dirty="0"/>
              <a:t>, J., </a:t>
            </a:r>
            <a:r>
              <a:rPr lang="fr-BE" dirty="0" err="1"/>
              <a:t>Pimviriyakul</a:t>
            </a:r>
            <a:r>
              <a:rPr lang="fr-BE" dirty="0"/>
              <a:t>, P., &amp; </a:t>
            </a:r>
            <a:r>
              <a:rPr lang="fr-BE" dirty="0" err="1"/>
              <a:t>Maenpuen</a:t>
            </a:r>
            <a:r>
              <a:rPr lang="fr-BE" dirty="0"/>
              <a:t>, S. (2024). Metal </a:t>
            </a:r>
            <a:r>
              <a:rPr lang="fr-BE" dirty="0" err="1"/>
              <a:t>demon</a:t>
            </a:r>
            <a:r>
              <a:rPr lang="fr-BE" dirty="0"/>
              <a:t> </a:t>
            </a:r>
            <a:r>
              <a:rPr lang="fr-BE" dirty="0" err="1"/>
              <a:t>conqueror</a:t>
            </a:r>
            <a:r>
              <a:rPr lang="fr-BE" dirty="0"/>
              <a:t> </a:t>
            </a:r>
            <a:r>
              <a:rPr lang="fr-BE" dirty="0" err="1"/>
              <a:t>game</a:t>
            </a:r>
            <a:r>
              <a:rPr lang="fr-BE" dirty="0"/>
              <a:t>: A new digital </a:t>
            </a:r>
            <a:r>
              <a:rPr lang="fr-BE" dirty="0" err="1"/>
              <a:t>game-based</a:t>
            </a:r>
            <a:r>
              <a:rPr lang="fr-BE" dirty="0"/>
              <a:t> </a:t>
            </a:r>
            <a:r>
              <a:rPr lang="fr-BE" dirty="0" err="1"/>
              <a:t>learning</a:t>
            </a:r>
            <a:r>
              <a:rPr lang="fr-BE" dirty="0"/>
              <a:t> </a:t>
            </a:r>
            <a:r>
              <a:rPr lang="fr-BE" dirty="0" err="1"/>
              <a:t>tool</a:t>
            </a:r>
            <a:r>
              <a:rPr lang="fr-BE" dirty="0"/>
              <a:t> on </a:t>
            </a:r>
            <a:r>
              <a:rPr lang="fr-BE" dirty="0" err="1"/>
              <a:t>factors</a:t>
            </a:r>
            <a:r>
              <a:rPr lang="fr-BE" dirty="0"/>
              <a:t> </a:t>
            </a:r>
            <a:r>
              <a:rPr lang="fr-BE" dirty="0" err="1"/>
              <a:t>affecting</a:t>
            </a:r>
            <a:r>
              <a:rPr lang="fr-BE" dirty="0"/>
              <a:t> enzyme </a:t>
            </a:r>
            <a:r>
              <a:rPr lang="fr-BE" dirty="0" err="1"/>
              <a:t>activity</a:t>
            </a:r>
            <a:r>
              <a:rPr lang="fr-BE" dirty="0"/>
              <a:t>. </a:t>
            </a:r>
            <a:r>
              <a:rPr lang="fr-BE" i="1" dirty="0"/>
              <a:t>Journal of Chemical Education</a:t>
            </a:r>
            <a:r>
              <a:rPr lang="fr-BE" dirty="0"/>
              <a:t>, </a:t>
            </a:r>
            <a:r>
              <a:rPr lang="fr-BE" i="1" dirty="0"/>
              <a:t>101</a:t>
            </a:r>
            <a:r>
              <a:rPr lang="fr-BE" dirty="0"/>
              <a:t>(4), 1718–1725. https://doi.org/10.1021/acs.jchemed.3c01212 </a:t>
            </a:r>
          </a:p>
          <a:p>
            <a:r>
              <a:rPr lang="fr-BE" dirty="0"/>
              <a:t>Putri, I.Y.V.S., </a:t>
            </a:r>
            <a:r>
              <a:rPr lang="fr-BE" dirty="0" err="1"/>
              <a:t>Dasna</a:t>
            </a:r>
            <a:r>
              <a:rPr lang="fr-BE" dirty="0"/>
              <a:t>, W., &amp; Rahayu, S. (2022). Game-</a:t>
            </a:r>
            <a:r>
              <a:rPr lang="fr-BE" dirty="0" err="1"/>
              <a:t>based</a:t>
            </a:r>
            <a:r>
              <a:rPr lang="fr-BE" dirty="0"/>
              <a:t> </a:t>
            </a:r>
            <a:r>
              <a:rPr lang="fr-BE" dirty="0" err="1"/>
              <a:t>learning</a:t>
            </a:r>
            <a:r>
              <a:rPr lang="fr-BE" dirty="0"/>
              <a:t> application in Chemistry Learning: A </a:t>
            </a:r>
            <a:r>
              <a:rPr lang="fr-BE" dirty="0" err="1"/>
              <a:t>systematic</a:t>
            </a:r>
            <a:r>
              <a:rPr lang="fr-BE" dirty="0"/>
              <a:t> </a:t>
            </a:r>
            <a:r>
              <a:rPr lang="fr-BE" dirty="0" err="1"/>
              <a:t>literature</a:t>
            </a:r>
            <a:r>
              <a:rPr lang="fr-BE" dirty="0"/>
              <a:t> </a:t>
            </a:r>
            <a:r>
              <a:rPr lang="fr-BE" dirty="0" err="1"/>
              <a:t>review</a:t>
            </a:r>
            <a:r>
              <a:rPr lang="fr-BE" dirty="0"/>
              <a:t>. </a:t>
            </a:r>
            <a:r>
              <a:rPr lang="fr-BE" i="1" dirty="0" err="1"/>
              <a:t>Jurnal</a:t>
            </a:r>
            <a:r>
              <a:rPr lang="fr-BE" i="1" dirty="0"/>
              <a:t> Pendidikan MIPA</a:t>
            </a:r>
            <a:r>
              <a:rPr lang="fr-BE" dirty="0"/>
              <a:t>, </a:t>
            </a:r>
            <a:r>
              <a:rPr lang="fr-BE" i="1" dirty="0"/>
              <a:t>23</a:t>
            </a:r>
            <a:r>
              <a:rPr lang="fr-BE" dirty="0"/>
              <a:t>(1), 1–12. https://doi.org/10.23960/jpmipa/v23i1.pp01-12 </a:t>
            </a:r>
          </a:p>
          <a:p>
            <a:r>
              <a:rPr lang="fr-BE" dirty="0"/>
              <a:t>Satari, C., </a:t>
            </a:r>
            <a:r>
              <a:rPr lang="fr-BE" dirty="0" err="1"/>
              <a:t>Wiji</a:t>
            </a:r>
            <a:r>
              <a:rPr lang="fr-BE" dirty="0"/>
              <a:t>, W., </a:t>
            </a:r>
            <a:r>
              <a:rPr lang="fr-BE" dirty="0" err="1"/>
              <a:t>Widhiyanti</a:t>
            </a:r>
            <a:r>
              <a:rPr lang="fr-BE" dirty="0"/>
              <a:t>, T., &amp; </a:t>
            </a:r>
            <a:r>
              <a:rPr lang="fr-BE" dirty="0" err="1"/>
              <a:t>Mulyani</a:t>
            </a:r>
            <a:r>
              <a:rPr lang="fr-BE" dirty="0"/>
              <a:t>, S. (2024). </a:t>
            </a:r>
            <a:r>
              <a:rPr lang="fr-BE" dirty="0" err="1"/>
              <a:t>Systematic</a:t>
            </a:r>
            <a:r>
              <a:rPr lang="fr-BE" dirty="0"/>
              <a:t> </a:t>
            </a:r>
            <a:r>
              <a:rPr lang="fr-BE" dirty="0" err="1"/>
              <a:t>literature</a:t>
            </a:r>
            <a:r>
              <a:rPr lang="fr-BE" dirty="0"/>
              <a:t> </a:t>
            </a:r>
            <a:r>
              <a:rPr lang="fr-BE" dirty="0" err="1"/>
              <a:t>review</a:t>
            </a:r>
            <a:r>
              <a:rPr lang="fr-BE" dirty="0"/>
              <a:t>: A fun </a:t>
            </a:r>
            <a:r>
              <a:rPr lang="fr-BE" dirty="0" err="1"/>
              <a:t>organic</a:t>
            </a:r>
            <a:r>
              <a:rPr lang="fr-BE" dirty="0"/>
              <a:t> </a:t>
            </a:r>
            <a:r>
              <a:rPr lang="fr-BE" dirty="0" err="1"/>
              <a:t>chemistry</a:t>
            </a:r>
            <a:r>
              <a:rPr lang="fr-BE" dirty="0"/>
              <a:t> </a:t>
            </a:r>
            <a:r>
              <a:rPr lang="fr-BE" dirty="0" err="1"/>
              <a:t>learning</a:t>
            </a:r>
            <a:r>
              <a:rPr lang="fr-BE" dirty="0"/>
              <a:t> </a:t>
            </a:r>
            <a:r>
              <a:rPr lang="fr-BE" dirty="0" err="1"/>
              <a:t>experience</a:t>
            </a:r>
            <a:r>
              <a:rPr lang="fr-BE" dirty="0"/>
              <a:t> </a:t>
            </a:r>
            <a:r>
              <a:rPr lang="fr-BE" dirty="0" err="1"/>
              <a:t>with</a:t>
            </a:r>
            <a:r>
              <a:rPr lang="fr-BE" dirty="0"/>
              <a:t> </a:t>
            </a:r>
            <a:r>
              <a:rPr lang="fr-BE" dirty="0" err="1"/>
              <a:t>educational</a:t>
            </a:r>
            <a:r>
              <a:rPr lang="fr-BE" dirty="0"/>
              <a:t> </a:t>
            </a:r>
            <a:r>
              <a:rPr lang="fr-BE" dirty="0" err="1"/>
              <a:t>games</a:t>
            </a:r>
            <a:r>
              <a:rPr lang="fr-BE" dirty="0"/>
              <a:t>. </a:t>
            </a:r>
            <a:r>
              <a:rPr lang="fr-BE" i="1" dirty="0" err="1"/>
              <a:t>Jurnal</a:t>
            </a:r>
            <a:r>
              <a:rPr lang="fr-BE" i="1" dirty="0"/>
              <a:t> </a:t>
            </a:r>
            <a:r>
              <a:rPr lang="fr-BE" i="1" dirty="0" err="1"/>
              <a:t>Penelitian</a:t>
            </a:r>
            <a:r>
              <a:rPr lang="fr-BE" i="1" dirty="0"/>
              <a:t> </a:t>
            </a:r>
            <a:r>
              <a:rPr lang="fr-BE" i="1" dirty="0" err="1"/>
              <a:t>Pendidikan</a:t>
            </a:r>
            <a:r>
              <a:rPr lang="fr-BE" i="1" dirty="0"/>
              <a:t> IPA</a:t>
            </a:r>
            <a:r>
              <a:rPr lang="fr-BE" dirty="0"/>
              <a:t>, </a:t>
            </a:r>
            <a:r>
              <a:rPr lang="fr-BE" i="1" dirty="0"/>
              <a:t>10</a:t>
            </a:r>
            <a:r>
              <a:rPr lang="fr-BE" dirty="0"/>
              <a:t>(7), 377–487. https://doi.org/10.29303/jppipa.v10i7.6855 </a:t>
            </a:r>
          </a:p>
          <a:p>
            <a:r>
              <a:rPr lang="fr-BE" dirty="0"/>
              <a:t>Xu, J. J., Sun, X. F., Liu, Y. N., Zhang, S. Y., &amp; Zhou, Q. (2025). </a:t>
            </a:r>
            <a:r>
              <a:rPr lang="fr-BE" dirty="0" err="1"/>
              <a:t>Effects</a:t>
            </a:r>
            <a:r>
              <a:rPr lang="fr-BE" dirty="0"/>
              <a:t> of </a:t>
            </a:r>
            <a:r>
              <a:rPr lang="fr-BE" dirty="0" err="1"/>
              <a:t>game-based</a:t>
            </a:r>
            <a:r>
              <a:rPr lang="fr-BE" dirty="0"/>
              <a:t> </a:t>
            </a:r>
            <a:r>
              <a:rPr lang="fr-BE" dirty="0" err="1"/>
              <a:t>learning</a:t>
            </a:r>
            <a:r>
              <a:rPr lang="fr-BE" dirty="0"/>
              <a:t> on </a:t>
            </a:r>
            <a:r>
              <a:rPr lang="fr-BE" dirty="0" err="1"/>
              <a:t>students</a:t>
            </a:r>
            <a:r>
              <a:rPr lang="fr-BE" dirty="0"/>
              <a:t>’ motivation in Chemistry: A </a:t>
            </a:r>
            <a:r>
              <a:rPr lang="fr-BE" dirty="0" err="1"/>
              <a:t>meta-analysis</a:t>
            </a:r>
            <a:r>
              <a:rPr lang="fr-BE" dirty="0"/>
              <a:t>. </a:t>
            </a:r>
            <a:r>
              <a:rPr lang="fr-BE" i="1" dirty="0"/>
              <a:t>Journal of Chemical Education</a:t>
            </a:r>
            <a:r>
              <a:rPr lang="fr-BE" dirty="0"/>
              <a:t>, </a:t>
            </a:r>
            <a:r>
              <a:rPr lang="fr-BE" i="1" dirty="0"/>
              <a:t>102</a:t>
            </a:r>
            <a:r>
              <a:rPr lang="fr-BE" dirty="0"/>
              <a:t>(3), 1117–1128. https://doi.org/10.1021/acs.jchemed.4c01304 </a:t>
            </a:r>
          </a:p>
        </p:txBody>
      </p:sp>
    </p:spTree>
    <p:extLst>
      <p:ext uri="{BB962C8B-B14F-4D97-AF65-F5344CB8AC3E}">
        <p14:creationId xmlns:p14="http://schemas.microsoft.com/office/powerpoint/2010/main" val="33486132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3336</TotalTime>
  <Words>2471</Words>
  <Application>Microsoft Office PowerPoint</Application>
  <PresentationFormat>Grand écran</PresentationFormat>
  <Paragraphs>185</Paragraphs>
  <Slides>17</Slides>
  <Notes>17</Notes>
  <HiddenSlides>1</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17</vt:i4>
      </vt:variant>
    </vt:vector>
  </HeadingPairs>
  <TitlesOfParts>
    <vt:vector size="24" baseType="lpstr">
      <vt:lpstr>Determination</vt:lpstr>
      <vt:lpstr>Aptos Display</vt:lpstr>
      <vt:lpstr>Courier New</vt:lpstr>
      <vt:lpstr>Arial</vt:lpstr>
      <vt:lpstr>Wingdings</vt:lpstr>
      <vt:lpstr>Aptos</vt:lpstr>
      <vt:lpstr>Office Theme</vt:lpstr>
      <vt:lpstr>Characteristics and didactical foundations of a game-based learning approach for chemistry teaching</vt:lpstr>
      <vt:lpstr>Game, Sciences and learning</vt:lpstr>
      <vt:lpstr>Games, chemistry and learning</vt:lpstr>
      <vt:lpstr>Games, Sciences and learning</vt:lpstr>
      <vt:lpstr>Triforce of  this research</vt:lpstr>
      <vt:lpstr>And then?</vt:lpstr>
      <vt:lpstr>Steps for this research</vt:lpstr>
      <vt:lpstr>Steps for this research</vt:lpstr>
      <vt:lpstr>Steps for this research</vt:lpstr>
      <vt:lpstr>Steps for this research</vt:lpstr>
      <vt:lpstr>Steps for this research</vt:lpstr>
      <vt:lpstr>Steps for this research</vt:lpstr>
      <vt:lpstr>Steps for this research</vt:lpstr>
      <vt:lpstr>Steps for this research</vt:lpstr>
      <vt:lpstr>Steps for this research</vt:lpstr>
      <vt:lpstr>More information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Hansen Maxime</dc:creator>
  <cp:lastModifiedBy>Hansen Maxime</cp:lastModifiedBy>
  <cp:revision>78</cp:revision>
  <dcterms:created xsi:type="dcterms:W3CDTF">2025-09-12T09:04:33Z</dcterms:created>
  <dcterms:modified xsi:type="dcterms:W3CDTF">2026-08-05T14:49:33Z</dcterms:modified>
</cp:coreProperties>
</file>