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1.xml" ContentType="application/vnd.openxmlformats-officedocument.drawingml.chartshapes+xml"/>
  <Override PartName="/ppt/notesSlides/notesSlide11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2.xml" ContentType="application/vnd.openxmlformats-officedocument.drawingml.chartshape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notesMasterIdLst>
    <p:notesMasterId r:id="rId20"/>
  </p:notesMasterIdLst>
  <p:sldIdLst>
    <p:sldId id="256" r:id="rId5"/>
    <p:sldId id="286" r:id="rId6"/>
    <p:sldId id="287" r:id="rId7"/>
    <p:sldId id="257" r:id="rId8"/>
    <p:sldId id="258" r:id="rId9"/>
    <p:sldId id="267" r:id="rId10"/>
    <p:sldId id="268" r:id="rId11"/>
    <p:sldId id="261" r:id="rId12"/>
    <p:sldId id="269" r:id="rId13"/>
    <p:sldId id="270" r:id="rId14"/>
    <p:sldId id="290" r:id="rId15"/>
    <p:sldId id="284" r:id="rId16"/>
    <p:sldId id="272" r:id="rId17"/>
    <p:sldId id="288" r:id="rId18"/>
    <p:sldId id="291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elphine Kallai" initials="DK" lastIdx="4" clrIdx="0">
    <p:extLst>
      <p:ext uri="{19B8F6BF-5375-455C-9EA6-DF929625EA0E}">
        <p15:presenceInfo xmlns:p15="http://schemas.microsoft.com/office/powerpoint/2012/main" userId="S::delphine.kallai@uclouvain.be::9fb89bef-4f9e-446a-8acc-e2d45ef8418d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B2EFC0D-6720-4A05-9A4A-F30102A0D1E0}" v="833" dt="2021-05-19T16:16:29.879"/>
  </p1510:revLst>
</p1510:revInfo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95" autoAdjust="0"/>
    <p:restoredTop sz="72093" autoAdjust="0"/>
  </p:normalViewPr>
  <p:slideViewPr>
    <p:cSldViewPr snapToGrid="0">
      <p:cViewPr varScale="1">
        <p:scale>
          <a:sx n="79" d="100"/>
          <a:sy n="79" d="100"/>
        </p:scale>
        <p:origin x="97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commentAuthors" Target="comment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urélien Cornil" userId="1a6ed6b6-ea07-44a5-9958-146d76a7d071" providerId="ADAL" clId="{85389D39-85E5-4A03-9840-7B67BACD2240}"/>
    <pc:docChg chg="modSld">
      <pc:chgData name="Aurélien Cornil" userId="1a6ed6b6-ea07-44a5-9958-146d76a7d071" providerId="ADAL" clId="{85389D39-85E5-4A03-9840-7B67BACD2240}" dt="2021-03-26T10:48:08.383" v="3" actId="6549"/>
      <pc:docMkLst>
        <pc:docMk/>
      </pc:docMkLst>
      <pc:sldChg chg="modSp">
        <pc:chgData name="Aurélien Cornil" userId="1a6ed6b6-ea07-44a5-9958-146d76a7d071" providerId="ADAL" clId="{85389D39-85E5-4A03-9840-7B67BACD2240}" dt="2021-03-26T10:31:57.403" v="1" actId="20577"/>
        <pc:sldMkLst>
          <pc:docMk/>
          <pc:sldMk cId="95399285" sldId="258"/>
        </pc:sldMkLst>
        <pc:spChg chg="mod">
          <ac:chgData name="Aurélien Cornil" userId="1a6ed6b6-ea07-44a5-9958-146d76a7d071" providerId="ADAL" clId="{85389D39-85E5-4A03-9840-7B67BACD2240}" dt="2021-03-26T10:31:57.403" v="1" actId="20577"/>
          <ac:spMkLst>
            <pc:docMk/>
            <pc:sldMk cId="95399285" sldId="258"/>
            <ac:spMk id="2" creationId="{00000000-0000-0000-0000-000000000000}"/>
          </ac:spMkLst>
        </pc:spChg>
      </pc:sldChg>
      <pc:sldChg chg="modAnim">
        <pc:chgData name="Aurélien Cornil" userId="1a6ed6b6-ea07-44a5-9958-146d76a7d071" providerId="ADAL" clId="{85389D39-85E5-4A03-9840-7B67BACD2240}" dt="2021-03-26T10:41:13.571" v="2"/>
        <pc:sldMkLst>
          <pc:docMk/>
          <pc:sldMk cId="2371118874" sldId="269"/>
        </pc:sldMkLst>
      </pc:sldChg>
      <pc:sldChg chg="modSp modAnim">
        <pc:chgData name="Aurélien Cornil" userId="1a6ed6b6-ea07-44a5-9958-146d76a7d071" providerId="ADAL" clId="{85389D39-85E5-4A03-9840-7B67BACD2240}" dt="2021-03-26T10:48:08.383" v="3" actId="6549"/>
        <pc:sldMkLst>
          <pc:docMk/>
          <pc:sldMk cId="2049418258" sldId="283"/>
        </pc:sldMkLst>
        <pc:spChg chg="mod">
          <ac:chgData name="Aurélien Cornil" userId="1a6ed6b6-ea07-44a5-9958-146d76a7d071" providerId="ADAL" clId="{85389D39-85E5-4A03-9840-7B67BACD2240}" dt="2021-03-26T10:48:08.383" v="3" actId="6549"/>
          <ac:spMkLst>
            <pc:docMk/>
            <pc:sldMk cId="2049418258" sldId="283"/>
            <ac:spMk id="44" creationId="{00000000-0000-0000-0000-000000000000}"/>
          </ac:spMkLst>
        </pc:spChg>
      </pc:sldChg>
    </pc:docChg>
  </pc:docChgLst>
  <pc:docChgLst>
    <pc:chgData name="Aurélien Cornil" userId="1a6ed6b6-ea07-44a5-9958-146d76a7d071" providerId="ADAL" clId="{9B2EFC0D-6720-4A05-9A4A-F30102A0D1E0}"/>
    <pc:docChg chg="undo custSel addSld delSld modSld sldOrd">
      <pc:chgData name="Aurélien Cornil" userId="1a6ed6b6-ea07-44a5-9958-146d76a7d071" providerId="ADAL" clId="{9B2EFC0D-6720-4A05-9A4A-F30102A0D1E0}" dt="2021-05-26T13:25:06.999" v="3273" actId="20577"/>
      <pc:docMkLst>
        <pc:docMk/>
      </pc:docMkLst>
      <pc:sldChg chg="modSp mod">
        <pc:chgData name="Aurélien Cornil" userId="1a6ed6b6-ea07-44a5-9958-146d76a7d071" providerId="ADAL" clId="{9B2EFC0D-6720-4A05-9A4A-F30102A0D1E0}" dt="2021-05-26T13:25:06.999" v="3273" actId="20577"/>
        <pc:sldMkLst>
          <pc:docMk/>
          <pc:sldMk cId="4116299394" sldId="256"/>
        </pc:sldMkLst>
        <pc:spChg chg="mod">
          <ac:chgData name="Aurélien Cornil" userId="1a6ed6b6-ea07-44a5-9958-146d76a7d071" providerId="ADAL" clId="{9B2EFC0D-6720-4A05-9A4A-F30102A0D1E0}" dt="2021-05-26T13:25:06.999" v="3273" actId="20577"/>
          <ac:spMkLst>
            <pc:docMk/>
            <pc:sldMk cId="4116299394" sldId="256"/>
            <ac:spMk id="3" creationId="{2F90D80D-F9DC-4349-A5BF-5BE9EE9703B6}"/>
          </ac:spMkLst>
        </pc:spChg>
      </pc:sldChg>
      <pc:sldChg chg="delSp modSp mod ord">
        <pc:chgData name="Aurélien Cornil" userId="1a6ed6b6-ea07-44a5-9958-146d76a7d071" providerId="ADAL" clId="{9B2EFC0D-6720-4A05-9A4A-F30102A0D1E0}" dt="2021-05-19T16:05:22.932" v="2769" actId="478"/>
        <pc:sldMkLst>
          <pc:docMk/>
          <pc:sldMk cId="10683108" sldId="257"/>
        </pc:sldMkLst>
        <pc:spChg chg="mod">
          <ac:chgData name="Aurélien Cornil" userId="1a6ed6b6-ea07-44a5-9958-146d76a7d071" providerId="ADAL" clId="{9B2EFC0D-6720-4A05-9A4A-F30102A0D1E0}" dt="2021-05-19T13:41:05.887" v="944" actId="1076"/>
          <ac:spMkLst>
            <pc:docMk/>
            <pc:sldMk cId="10683108" sldId="257"/>
            <ac:spMk id="6" creationId="{91BE0F50-FD16-4465-915B-78A45B1F8B3E}"/>
          </ac:spMkLst>
        </pc:spChg>
        <pc:spChg chg="mod">
          <ac:chgData name="Aurélien Cornil" userId="1a6ed6b6-ea07-44a5-9958-146d76a7d071" providerId="ADAL" clId="{9B2EFC0D-6720-4A05-9A4A-F30102A0D1E0}" dt="2021-05-19T13:40:15.043" v="862" actId="20577"/>
          <ac:spMkLst>
            <pc:docMk/>
            <pc:sldMk cId="10683108" sldId="257"/>
            <ac:spMk id="7" creationId="{ACA2D2C5-D1F8-497B-96E6-999E29AC3882}"/>
          </ac:spMkLst>
        </pc:spChg>
        <pc:graphicFrameChg chg="del">
          <ac:chgData name="Aurélien Cornil" userId="1a6ed6b6-ea07-44a5-9958-146d76a7d071" providerId="ADAL" clId="{9B2EFC0D-6720-4A05-9A4A-F30102A0D1E0}" dt="2021-05-19T16:05:22.932" v="2769" actId="478"/>
          <ac:graphicFrameMkLst>
            <pc:docMk/>
            <pc:sldMk cId="10683108" sldId="257"/>
            <ac:graphicFrameMk id="2" creationId="{EE407D3F-7921-4F18-94FF-EFCE5EF3F4EB}"/>
          </ac:graphicFrameMkLst>
        </pc:graphicFrameChg>
      </pc:sldChg>
      <pc:sldChg chg="delSp modSp mod ord modNotesTx">
        <pc:chgData name="Aurélien Cornil" userId="1a6ed6b6-ea07-44a5-9958-146d76a7d071" providerId="ADAL" clId="{9B2EFC0D-6720-4A05-9A4A-F30102A0D1E0}" dt="2021-05-19T16:05:28.002" v="2770" actId="478"/>
        <pc:sldMkLst>
          <pc:docMk/>
          <pc:sldMk cId="95399285" sldId="258"/>
        </pc:sldMkLst>
        <pc:spChg chg="mod">
          <ac:chgData name="Aurélien Cornil" userId="1a6ed6b6-ea07-44a5-9958-146d76a7d071" providerId="ADAL" clId="{9B2EFC0D-6720-4A05-9A4A-F30102A0D1E0}" dt="2021-05-19T13:46:09.302" v="1085" actId="20577"/>
          <ac:spMkLst>
            <pc:docMk/>
            <pc:sldMk cId="95399285" sldId="258"/>
            <ac:spMk id="2" creationId="{00000000-0000-0000-0000-000000000000}"/>
          </ac:spMkLst>
        </pc:spChg>
        <pc:spChg chg="mod">
          <ac:chgData name="Aurélien Cornil" userId="1a6ed6b6-ea07-44a5-9958-146d76a7d071" providerId="ADAL" clId="{9B2EFC0D-6720-4A05-9A4A-F30102A0D1E0}" dt="2021-05-19T13:51:32.866" v="1204" actId="20577"/>
          <ac:spMkLst>
            <pc:docMk/>
            <pc:sldMk cId="95399285" sldId="258"/>
            <ac:spMk id="4" creationId="{8A0A2CDC-0E21-4D32-A17F-54F5D9F6FD25}"/>
          </ac:spMkLst>
        </pc:spChg>
        <pc:spChg chg="mod">
          <ac:chgData name="Aurélien Cornil" userId="1a6ed6b6-ea07-44a5-9958-146d76a7d071" providerId="ADAL" clId="{9B2EFC0D-6720-4A05-9A4A-F30102A0D1E0}" dt="2021-05-19T13:49:57.013" v="1165" actId="20577"/>
          <ac:spMkLst>
            <pc:docMk/>
            <pc:sldMk cId="95399285" sldId="258"/>
            <ac:spMk id="11" creationId="{D0F93636-90B1-42C8-B7F6-09C7C18680D0}"/>
          </ac:spMkLst>
        </pc:spChg>
        <pc:graphicFrameChg chg="del">
          <ac:chgData name="Aurélien Cornil" userId="1a6ed6b6-ea07-44a5-9958-146d76a7d071" providerId="ADAL" clId="{9B2EFC0D-6720-4A05-9A4A-F30102A0D1E0}" dt="2021-05-19T16:05:28.002" v="2770" actId="478"/>
          <ac:graphicFrameMkLst>
            <pc:docMk/>
            <pc:sldMk cId="95399285" sldId="258"/>
            <ac:graphicFrameMk id="13" creationId="{1CAEC21E-CD81-4A55-9659-1E95469EACEA}"/>
          </ac:graphicFrameMkLst>
        </pc:graphicFrameChg>
      </pc:sldChg>
      <pc:sldChg chg="delSp del mod">
        <pc:chgData name="Aurélien Cornil" userId="1a6ed6b6-ea07-44a5-9958-146d76a7d071" providerId="ADAL" clId="{9B2EFC0D-6720-4A05-9A4A-F30102A0D1E0}" dt="2021-05-19T16:17:54.684" v="2914" actId="47"/>
        <pc:sldMkLst>
          <pc:docMk/>
          <pc:sldMk cId="11593346" sldId="260"/>
        </pc:sldMkLst>
        <pc:graphicFrameChg chg="del">
          <ac:chgData name="Aurélien Cornil" userId="1a6ed6b6-ea07-44a5-9958-146d76a7d071" providerId="ADAL" clId="{9B2EFC0D-6720-4A05-9A4A-F30102A0D1E0}" dt="2021-05-19T16:05:43.157" v="2772" actId="478"/>
          <ac:graphicFrameMkLst>
            <pc:docMk/>
            <pc:sldMk cId="11593346" sldId="260"/>
            <ac:graphicFrameMk id="27" creationId="{4053C9E9-EB10-4DD2-932D-838B93B8D2B2}"/>
          </ac:graphicFrameMkLst>
        </pc:graphicFrameChg>
      </pc:sldChg>
      <pc:sldChg chg="delSp modSp mod ord modAnim modNotesTx">
        <pc:chgData name="Aurélien Cornil" userId="1a6ed6b6-ea07-44a5-9958-146d76a7d071" providerId="ADAL" clId="{9B2EFC0D-6720-4A05-9A4A-F30102A0D1E0}" dt="2021-05-19T16:05:53.546" v="2774" actId="478"/>
        <pc:sldMkLst>
          <pc:docMk/>
          <pc:sldMk cId="2228574304" sldId="261"/>
        </pc:sldMkLst>
        <pc:spChg chg="mod">
          <ac:chgData name="Aurélien Cornil" userId="1a6ed6b6-ea07-44a5-9958-146d76a7d071" providerId="ADAL" clId="{9B2EFC0D-6720-4A05-9A4A-F30102A0D1E0}" dt="2021-05-19T14:04:49.554" v="1450" actId="20577"/>
          <ac:spMkLst>
            <pc:docMk/>
            <pc:sldMk cId="2228574304" sldId="261"/>
            <ac:spMk id="2" creationId="{73657FB0-72C2-4231-859F-D104FE5D92EE}"/>
          </ac:spMkLst>
        </pc:spChg>
        <pc:spChg chg="mod">
          <ac:chgData name="Aurélien Cornil" userId="1a6ed6b6-ea07-44a5-9958-146d76a7d071" providerId="ADAL" clId="{9B2EFC0D-6720-4A05-9A4A-F30102A0D1E0}" dt="2021-05-19T14:00:35.997" v="1308" actId="20577"/>
          <ac:spMkLst>
            <pc:docMk/>
            <pc:sldMk cId="2228574304" sldId="261"/>
            <ac:spMk id="5" creationId="{674EB204-C8E0-4064-A644-0E8D92B40C25}"/>
          </ac:spMkLst>
        </pc:spChg>
        <pc:spChg chg="mod">
          <ac:chgData name="Aurélien Cornil" userId="1a6ed6b6-ea07-44a5-9958-146d76a7d071" providerId="ADAL" clId="{9B2EFC0D-6720-4A05-9A4A-F30102A0D1E0}" dt="2021-05-19T14:00:48.487" v="1336" actId="20577"/>
          <ac:spMkLst>
            <pc:docMk/>
            <pc:sldMk cId="2228574304" sldId="261"/>
            <ac:spMk id="6" creationId="{ADEF5EFE-F438-4956-B772-F6D834043BAE}"/>
          </ac:spMkLst>
        </pc:spChg>
        <pc:spChg chg="mod">
          <ac:chgData name="Aurélien Cornil" userId="1a6ed6b6-ea07-44a5-9958-146d76a7d071" providerId="ADAL" clId="{9B2EFC0D-6720-4A05-9A4A-F30102A0D1E0}" dt="2021-05-19T14:08:20.910" v="1586" actId="1076"/>
          <ac:spMkLst>
            <pc:docMk/>
            <pc:sldMk cId="2228574304" sldId="261"/>
            <ac:spMk id="8" creationId="{E94C90F1-A64E-485D-9592-6D7BBE764C9F}"/>
          </ac:spMkLst>
        </pc:spChg>
        <pc:spChg chg="mod">
          <ac:chgData name="Aurélien Cornil" userId="1a6ed6b6-ea07-44a5-9958-146d76a7d071" providerId="ADAL" clId="{9B2EFC0D-6720-4A05-9A4A-F30102A0D1E0}" dt="2021-05-19T14:01:02.306" v="1353" actId="20577"/>
          <ac:spMkLst>
            <pc:docMk/>
            <pc:sldMk cId="2228574304" sldId="261"/>
            <ac:spMk id="10" creationId="{C928195A-AE50-4C3B-8A8F-94609B63A8A4}"/>
          </ac:spMkLst>
        </pc:spChg>
        <pc:spChg chg="mod">
          <ac:chgData name="Aurélien Cornil" userId="1a6ed6b6-ea07-44a5-9958-146d76a7d071" providerId="ADAL" clId="{9B2EFC0D-6720-4A05-9A4A-F30102A0D1E0}" dt="2021-05-19T14:07:51.148" v="1561" actId="20577"/>
          <ac:spMkLst>
            <pc:docMk/>
            <pc:sldMk cId="2228574304" sldId="261"/>
            <ac:spMk id="11" creationId="{67366DF9-26F5-4630-A605-F66D0F0359AA}"/>
          </ac:spMkLst>
        </pc:spChg>
        <pc:spChg chg="mod">
          <ac:chgData name="Aurélien Cornil" userId="1a6ed6b6-ea07-44a5-9958-146d76a7d071" providerId="ADAL" clId="{9B2EFC0D-6720-4A05-9A4A-F30102A0D1E0}" dt="2021-05-19T13:58:24.737" v="1251" actId="1076"/>
          <ac:spMkLst>
            <pc:docMk/>
            <pc:sldMk cId="2228574304" sldId="261"/>
            <ac:spMk id="14" creationId="{3CF96C80-BEA7-43FC-8A64-642FB0A61357}"/>
          </ac:spMkLst>
        </pc:spChg>
        <pc:spChg chg="mod">
          <ac:chgData name="Aurélien Cornil" userId="1a6ed6b6-ea07-44a5-9958-146d76a7d071" providerId="ADAL" clId="{9B2EFC0D-6720-4A05-9A4A-F30102A0D1E0}" dt="2021-05-19T13:58:35.160" v="1268" actId="20577"/>
          <ac:spMkLst>
            <pc:docMk/>
            <pc:sldMk cId="2228574304" sldId="261"/>
            <ac:spMk id="17" creationId="{799CE208-27B7-4890-AB97-B3D447C2A750}"/>
          </ac:spMkLst>
        </pc:spChg>
        <pc:spChg chg="mod">
          <ac:chgData name="Aurélien Cornil" userId="1a6ed6b6-ea07-44a5-9958-146d76a7d071" providerId="ADAL" clId="{9B2EFC0D-6720-4A05-9A4A-F30102A0D1E0}" dt="2021-05-19T14:01:13.070" v="1377" actId="20577"/>
          <ac:spMkLst>
            <pc:docMk/>
            <pc:sldMk cId="2228574304" sldId="261"/>
            <ac:spMk id="19" creationId="{764BEEC4-FE30-45F5-8E38-15364D19A74A}"/>
          </ac:spMkLst>
        </pc:spChg>
        <pc:spChg chg="mod">
          <ac:chgData name="Aurélien Cornil" userId="1a6ed6b6-ea07-44a5-9958-146d76a7d071" providerId="ADAL" clId="{9B2EFC0D-6720-4A05-9A4A-F30102A0D1E0}" dt="2021-05-19T14:02:07.598" v="1400" actId="20577"/>
          <ac:spMkLst>
            <pc:docMk/>
            <pc:sldMk cId="2228574304" sldId="261"/>
            <ac:spMk id="21" creationId="{C35F0BA2-C61D-49A5-B7C0-A10E87D40EC8}"/>
          </ac:spMkLst>
        </pc:spChg>
        <pc:graphicFrameChg chg="del">
          <ac:chgData name="Aurélien Cornil" userId="1a6ed6b6-ea07-44a5-9958-146d76a7d071" providerId="ADAL" clId="{9B2EFC0D-6720-4A05-9A4A-F30102A0D1E0}" dt="2021-05-19T16:05:53.546" v="2774" actId="478"/>
          <ac:graphicFrameMkLst>
            <pc:docMk/>
            <pc:sldMk cId="2228574304" sldId="261"/>
            <ac:graphicFrameMk id="31" creationId="{14D2DFF0-A564-4867-BD39-3B11744F5DE1}"/>
          </ac:graphicFrameMkLst>
        </pc:graphicFrameChg>
        <pc:cxnChg chg="mod">
          <ac:chgData name="Aurélien Cornil" userId="1a6ed6b6-ea07-44a5-9958-146d76a7d071" providerId="ADAL" clId="{9B2EFC0D-6720-4A05-9A4A-F30102A0D1E0}" dt="2021-05-19T13:58:33.983" v="1262" actId="20577"/>
          <ac:cxnSpMkLst>
            <pc:docMk/>
            <pc:sldMk cId="2228574304" sldId="261"/>
            <ac:cxnSpMk id="28" creationId="{280D01B2-4086-4F9D-BD93-DEA60658575C}"/>
          </ac:cxnSpMkLst>
        </pc:cxnChg>
        <pc:cxnChg chg="mod">
          <ac:chgData name="Aurélien Cornil" userId="1a6ed6b6-ea07-44a5-9958-146d76a7d071" providerId="ADAL" clId="{9B2EFC0D-6720-4A05-9A4A-F30102A0D1E0}" dt="2021-05-19T14:00:14.574" v="1294" actId="14100"/>
          <ac:cxnSpMkLst>
            <pc:docMk/>
            <pc:sldMk cId="2228574304" sldId="261"/>
            <ac:cxnSpMk id="40" creationId="{18F7C01A-DF02-4E56-A96B-32A858D090CB}"/>
          </ac:cxnSpMkLst>
        </pc:cxnChg>
        <pc:cxnChg chg="mod">
          <ac:chgData name="Aurélien Cornil" userId="1a6ed6b6-ea07-44a5-9958-146d76a7d071" providerId="ADAL" clId="{9B2EFC0D-6720-4A05-9A4A-F30102A0D1E0}" dt="2021-05-19T14:00:46.181" v="1328" actId="20577"/>
          <ac:cxnSpMkLst>
            <pc:docMk/>
            <pc:sldMk cId="2228574304" sldId="261"/>
            <ac:cxnSpMk id="44" creationId="{DBAD2EE1-E861-44CC-A055-DB10950DF131}"/>
          </ac:cxnSpMkLst>
        </pc:cxnChg>
        <pc:cxnChg chg="mod">
          <ac:chgData name="Aurélien Cornil" userId="1a6ed6b6-ea07-44a5-9958-146d76a7d071" providerId="ADAL" clId="{9B2EFC0D-6720-4A05-9A4A-F30102A0D1E0}" dt="2021-05-19T14:01:43.629" v="1379" actId="14100"/>
          <ac:cxnSpMkLst>
            <pc:docMk/>
            <pc:sldMk cId="2228574304" sldId="261"/>
            <ac:cxnSpMk id="51" creationId="{CC445F9B-87E3-4044-AD8E-B3A24BACA211}"/>
          </ac:cxnSpMkLst>
        </pc:cxnChg>
      </pc:sldChg>
      <pc:sldChg chg="del">
        <pc:chgData name="Aurélien Cornil" userId="1a6ed6b6-ea07-44a5-9958-146d76a7d071" providerId="ADAL" clId="{9B2EFC0D-6720-4A05-9A4A-F30102A0D1E0}" dt="2021-05-19T14:03:39.868" v="1438" actId="47"/>
        <pc:sldMkLst>
          <pc:docMk/>
          <pc:sldMk cId="3097390720" sldId="263"/>
        </pc:sldMkLst>
      </pc:sldChg>
      <pc:sldChg chg="del">
        <pc:chgData name="Aurélien Cornil" userId="1a6ed6b6-ea07-44a5-9958-146d76a7d071" providerId="ADAL" clId="{9B2EFC0D-6720-4A05-9A4A-F30102A0D1E0}" dt="2021-05-19T14:03:42.952" v="1439" actId="47"/>
        <pc:sldMkLst>
          <pc:docMk/>
          <pc:sldMk cId="3434739973" sldId="264"/>
        </pc:sldMkLst>
      </pc:sldChg>
      <pc:sldChg chg="del">
        <pc:chgData name="Aurélien Cornil" userId="1a6ed6b6-ea07-44a5-9958-146d76a7d071" providerId="ADAL" clId="{9B2EFC0D-6720-4A05-9A4A-F30102A0D1E0}" dt="2021-05-19T16:17:07.266" v="2912" actId="47"/>
        <pc:sldMkLst>
          <pc:docMk/>
          <pc:sldMk cId="3524361658" sldId="265"/>
        </pc:sldMkLst>
      </pc:sldChg>
      <pc:sldChg chg="del">
        <pc:chgData name="Aurélien Cornil" userId="1a6ed6b6-ea07-44a5-9958-146d76a7d071" providerId="ADAL" clId="{9B2EFC0D-6720-4A05-9A4A-F30102A0D1E0}" dt="2021-05-19T16:17:07.266" v="2912" actId="47"/>
        <pc:sldMkLst>
          <pc:docMk/>
          <pc:sldMk cId="2181350521" sldId="266"/>
        </pc:sldMkLst>
      </pc:sldChg>
      <pc:sldChg chg="delSp modSp mod ord">
        <pc:chgData name="Aurélien Cornil" userId="1a6ed6b6-ea07-44a5-9958-146d76a7d071" providerId="ADAL" clId="{9B2EFC0D-6720-4A05-9A4A-F30102A0D1E0}" dt="2021-05-19T16:05:34.535" v="2771" actId="478"/>
        <pc:sldMkLst>
          <pc:docMk/>
          <pc:sldMk cId="2475795289" sldId="267"/>
        </pc:sldMkLst>
        <pc:spChg chg="mod">
          <ac:chgData name="Aurélien Cornil" userId="1a6ed6b6-ea07-44a5-9958-146d76a7d071" providerId="ADAL" clId="{9B2EFC0D-6720-4A05-9A4A-F30102A0D1E0}" dt="2021-05-19T13:40:07.618" v="849" actId="20577"/>
          <ac:spMkLst>
            <pc:docMk/>
            <pc:sldMk cId="2475795289" sldId="267"/>
            <ac:spMk id="2" creationId="{D0B2AE61-EB08-44CA-9AE2-9F55DB1A1AC0}"/>
          </ac:spMkLst>
        </pc:spChg>
        <pc:graphicFrameChg chg="del">
          <ac:chgData name="Aurélien Cornil" userId="1a6ed6b6-ea07-44a5-9958-146d76a7d071" providerId="ADAL" clId="{9B2EFC0D-6720-4A05-9A4A-F30102A0D1E0}" dt="2021-05-19T16:05:34.535" v="2771" actId="478"/>
          <ac:graphicFrameMkLst>
            <pc:docMk/>
            <pc:sldMk cId="2475795289" sldId="267"/>
            <ac:graphicFrameMk id="17" creationId="{E441E0C5-A547-46EC-BA3A-2570069E285B}"/>
          </ac:graphicFrameMkLst>
        </pc:graphicFrameChg>
      </pc:sldChg>
      <pc:sldChg chg="delSp modSp mod">
        <pc:chgData name="Aurélien Cornil" userId="1a6ed6b6-ea07-44a5-9958-146d76a7d071" providerId="ADAL" clId="{9B2EFC0D-6720-4A05-9A4A-F30102A0D1E0}" dt="2021-05-19T16:19:18.653" v="3069" actId="20577"/>
        <pc:sldMkLst>
          <pc:docMk/>
          <pc:sldMk cId="1480642188" sldId="268"/>
        </pc:sldMkLst>
        <pc:spChg chg="mod">
          <ac:chgData name="Aurélien Cornil" userId="1a6ed6b6-ea07-44a5-9958-146d76a7d071" providerId="ADAL" clId="{9B2EFC0D-6720-4A05-9A4A-F30102A0D1E0}" dt="2021-05-19T16:18:08.371" v="2919" actId="20577"/>
          <ac:spMkLst>
            <pc:docMk/>
            <pc:sldMk cId="1480642188" sldId="268"/>
            <ac:spMk id="2" creationId="{55F277A8-793F-429C-8919-40EB766CBD88}"/>
          </ac:spMkLst>
        </pc:spChg>
        <pc:spChg chg="mod">
          <ac:chgData name="Aurélien Cornil" userId="1a6ed6b6-ea07-44a5-9958-146d76a7d071" providerId="ADAL" clId="{9B2EFC0D-6720-4A05-9A4A-F30102A0D1E0}" dt="2021-05-19T16:19:18.653" v="3069" actId="20577"/>
          <ac:spMkLst>
            <pc:docMk/>
            <pc:sldMk cId="1480642188" sldId="268"/>
            <ac:spMk id="7" creationId="{7C14F4E7-E811-4DA8-9913-80FE452B8E41}"/>
          </ac:spMkLst>
        </pc:spChg>
        <pc:graphicFrameChg chg="del">
          <ac:chgData name="Aurélien Cornil" userId="1a6ed6b6-ea07-44a5-9958-146d76a7d071" providerId="ADAL" clId="{9B2EFC0D-6720-4A05-9A4A-F30102A0D1E0}" dt="2021-05-19T16:05:49.106" v="2773" actId="478"/>
          <ac:graphicFrameMkLst>
            <pc:docMk/>
            <pc:sldMk cId="1480642188" sldId="268"/>
            <ac:graphicFrameMk id="8" creationId="{FA9B067D-0C9C-42B4-9AF9-F44F80431987}"/>
          </ac:graphicFrameMkLst>
        </pc:graphicFrameChg>
      </pc:sldChg>
      <pc:sldChg chg="delSp modSp mod">
        <pc:chgData name="Aurélien Cornil" userId="1a6ed6b6-ea07-44a5-9958-146d76a7d071" providerId="ADAL" clId="{9B2EFC0D-6720-4A05-9A4A-F30102A0D1E0}" dt="2021-05-19T16:20:22.766" v="3127" actId="20577"/>
        <pc:sldMkLst>
          <pc:docMk/>
          <pc:sldMk cId="2371118874" sldId="269"/>
        </pc:sldMkLst>
        <pc:spChg chg="mod">
          <ac:chgData name="Aurélien Cornil" userId="1a6ed6b6-ea07-44a5-9958-146d76a7d071" providerId="ADAL" clId="{9B2EFC0D-6720-4A05-9A4A-F30102A0D1E0}" dt="2021-05-19T14:14:33.033" v="1776" actId="20577"/>
          <ac:spMkLst>
            <pc:docMk/>
            <pc:sldMk cId="2371118874" sldId="269"/>
            <ac:spMk id="2" creationId="{2A33C413-EEE5-4D87-B2BC-5FA73A322E03}"/>
          </ac:spMkLst>
        </pc:spChg>
        <pc:spChg chg="mod">
          <ac:chgData name="Aurélien Cornil" userId="1a6ed6b6-ea07-44a5-9958-146d76a7d071" providerId="ADAL" clId="{9B2EFC0D-6720-4A05-9A4A-F30102A0D1E0}" dt="2021-05-19T16:20:22.766" v="3127" actId="20577"/>
          <ac:spMkLst>
            <pc:docMk/>
            <pc:sldMk cId="2371118874" sldId="269"/>
            <ac:spMk id="12" creationId="{C2F459CA-B5D0-4307-9E6F-2357739768B2}"/>
          </ac:spMkLst>
        </pc:spChg>
        <pc:spChg chg="mod">
          <ac:chgData name="Aurélien Cornil" userId="1a6ed6b6-ea07-44a5-9958-146d76a7d071" providerId="ADAL" clId="{9B2EFC0D-6720-4A05-9A4A-F30102A0D1E0}" dt="2021-05-19T16:19:43.723" v="3075" actId="20577"/>
          <ac:spMkLst>
            <pc:docMk/>
            <pc:sldMk cId="2371118874" sldId="269"/>
            <ac:spMk id="23" creationId="{64D1FAD1-DEE4-4744-A6BE-B3FA911C5316}"/>
          </ac:spMkLst>
        </pc:spChg>
        <pc:spChg chg="mod">
          <ac:chgData name="Aurélien Cornil" userId="1a6ed6b6-ea07-44a5-9958-146d76a7d071" providerId="ADAL" clId="{9B2EFC0D-6720-4A05-9A4A-F30102A0D1E0}" dt="2021-05-19T16:20:02.686" v="3109" actId="20577"/>
          <ac:spMkLst>
            <pc:docMk/>
            <pc:sldMk cId="2371118874" sldId="269"/>
            <ac:spMk id="26" creationId="{E16AD1F7-FD40-4CDA-9ED6-9CDDBFFD0C3B}"/>
          </ac:spMkLst>
        </pc:spChg>
        <pc:spChg chg="mod">
          <ac:chgData name="Aurélien Cornil" userId="1a6ed6b6-ea07-44a5-9958-146d76a7d071" providerId="ADAL" clId="{9B2EFC0D-6720-4A05-9A4A-F30102A0D1E0}" dt="2021-05-19T16:20:14.234" v="3119" actId="20577"/>
          <ac:spMkLst>
            <pc:docMk/>
            <pc:sldMk cId="2371118874" sldId="269"/>
            <ac:spMk id="30" creationId="{450B79E4-025E-46CF-9BE0-2E3D4A2604F4}"/>
          </ac:spMkLst>
        </pc:spChg>
        <pc:spChg chg="mod">
          <ac:chgData name="Aurélien Cornil" userId="1a6ed6b6-ea07-44a5-9958-146d76a7d071" providerId="ADAL" clId="{9B2EFC0D-6720-4A05-9A4A-F30102A0D1E0}" dt="2021-05-19T16:20:10.200" v="3117" actId="20577"/>
          <ac:spMkLst>
            <pc:docMk/>
            <pc:sldMk cId="2371118874" sldId="269"/>
            <ac:spMk id="34" creationId="{C8D75D7B-E72F-4668-924E-1DFD8D8F413E}"/>
          </ac:spMkLst>
        </pc:spChg>
        <pc:spChg chg="mod">
          <ac:chgData name="Aurélien Cornil" userId="1a6ed6b6-ea07-44a5-9958-146d76a7d071" providerId="ADAL" clId="{9B2EFC0D-6720-4A05-9A4A-F30102A0D1E0}" dt="2021-05-19T16:20:17.435" v="3120" actId="20577"/>
          <ac:spMkLst>
            <pc:docMk/>
            <pc:sldMk cId="2371118874" sldId="269"/>
            <ac:spMk id="37" creationId="{E02FFCBC-ABB5-4DC7-B1F1-5BE4DFFFE83B}"/>
          </ac:spMkLst>
        </pc:spChg>
        <pc:graphicFrameChg chg="del">
          <ac:chgData name="Aurélien Cornil" userId="1a6ed6b6-ea07-44a5-9958-146d76a7d071" providerId="ADAL" clId="{9B2EFC0D-6720-4A05-9A4A-F30102A0D1E0}" dt="2021-05-19T16:05:58.230" v="2775" actId="478"/>
          <ac:graphicFrameMkLst>
            <pc:docMk/>
            <pc:sldMk cId="2371118874" sldId="269"/>
            <ac:graphicFrameMk id="38" creationId="{B2F85522-71FA-473D-9153-D6F46C47A0E1}"/>
          </ac:graphicFrameMkLst>
        </pc:graphicFrameChg>
      </pc:sldChg>
      <pc:sldChg chg="addSp delSp modSp mod delAnim modAnim">
        <pc:chgData name="Aurélien Cornil" userId="1a6ed6b6-ea07-44a5-9958-146d76a7d071" providerId="ADAL" clId="{9B2EFC0D-6720-4A05-9A4A-F30102A0D1E0}" dt="2021-05-19T16:06:05.527" v="2776" actId="478"/>
        <pc:sldMkLst>
          <pc:docMk/>
          <pc:sldMk cId="214266775" sldId="270"/>
        </pc:sldMkLst>
        <pc:spChg chg="mod">
          <ac:chgData name="Aurélien Cornil" userId="1a6ed6b6-ea07-44a5-9958-146d76a7d071" providerId="ADAL" clId="{9B2EFC0D-6720-4A05-9A4A-F30102A0D1E0}" dt="2021-05-19T15:49:04.387" v="2654" actId="20577"/>
          <ac:spMkLst>
            <pc:docMk/>
            <pc:sldMk cId="214266775" sldId="270"/>
            <ac:spMk id="2" creationId="{2A33C413-EEE5-4D87-B2BC-5FA73A322E03}"/>
          </ac:spMkLst>
        </pc:spChg>
        <pc:spChg chg="add del mod">
          <ac:chgData name="Aurélien Cornil" userId="1a6ed6b6-ea07-44a5-9958-146d76a7d071" providerId="ADAL" clId="{9B2EFC0D-6720-4A05-9A4A-F30102A0D1E0}" dt="2021-05-19T15:49:08.586" v="2655" actId="478"/>
          <ac:spMkLst>
            <pc:docMk/>
            <pc:sldMk cId="214266775" sldId="270"/>
            <ac:spMk id="3" creationId="{29353CC8-4E8A-4A46-8E70-E0AB008E10CC}"/>
          </ac:spMkLst>
        </pc:spChg>
        <pc:spChg chg="add mod">
          <ac:chgData name="Aurélien Cornil" userId="1a6ed6b6-ea07-44a5-9958-146d76a7d071" providerId="ADAL" clId="{9B2EFC0D-6720-4A05-9A4A-F30102A0D1E0}" dt="2021-05-19T15:49:15.943" v="2656" actId="1076"/>
          <ac:spMkLst>
            <pc:docMk/>
            <pc:sldMk cId="214266775" sldId="270"/>
            <ac:spMk id="11" creationId="{5D285699-7029-4BF9-A4E2-AF18F10E5289}"/>
          </ac:spMkLst>
        </pc:spChg>
        <pc:spChg chg="add mod">
          <ac:chgData name="Aurélien Cornil" userId="1a6ed6b6-ea07-44a5-9958-146d76a7d071" providerId="ADAL" clId="{9B2EFC0D-6720-4A05-9A4A-F30102A0D1E0}" dt="2021-05-19T16:02:57.163" v="2742" actId="14100"/>
          <ac:spMkLst>
            <pc:docMk/>
            <pc:sldMk cId="214266775" sldId="270"/>
            <ac:spMk id="12" creationId="{3F792996-D6CD-43E1-BB4B-C5D7376EC0DB}"/>
          </ac:spMkLst>
        </pc:spChg>
        <pc:spChg chg="del mod">
          <ac:chgData name="Aurélien Cornil" userId="1a6ed6b6-ea07-44a5-9958-146d76a7d071" providerId="ADAL" clId="{9B2EFC0D-6720-4A05-9A4A-F30102A0D1E0}" dt="2021-05-19T15:37:44.022" v="2536" actId="478"/>
          <ac:spMkLst>
            <pc:docMk/>
            <pc:sldMk cId="214266775" sldId="270"/>
            <ac:spMk id="38" creationId="{14791AD1-94D1-4656-BC18-4ABBEB21F6FE}"/>
          </ac:spMkLst>
        </pc:spChg>
        <pc:spChg chg="del">
          <ac:chgData name="Aurélien Cornil" userId="1a6ed6b6-ea07-44a5-9958-146d76a7d071" providerId="ADAL" clId="{9B2EFC0D-6720-4A05-9A4A-F30102A0D1E0}" dt="2021-05-19T15:37:28.954" v="2532" actId="478"/>
          <ac:spMkLst>
            <pc:docMk/>
            <pc:sldMk cId="214266775" sldId="270"/>
            <ac:spMk id="41" creationId="{77C20BA7-BCA8-4E15-81B6-B620199227A8}"/>
          </ac:spMkLst>
        </pc:spChg>
        <pc:graphicFrameChg chg="del">
          <ac:chgData name="Aurélien Cornil" userId="1a6ed6b6-ea07-44a5-9958-146d76a7d071" providerId="ADAL" clId="{9B2EFC0D-6720-4A05-9A4A-F30102A0D1E0}" dt="2021-05-19T16:06:05.527" v="2776" actId="478"/>
          <ac:graphicFrameMkLst>
            <pc:docMk/>
            <pc:sldMk cId="214266775" sldId="270"/>
            <ac:graphicFrameMk id="8" creationId="{ED64F6EC-6D68-4B36-B69B-033892CFF055}"/>
          </ac:graphicFrameMkLst>
        </pc:graphicFrameChg>
        <pc:graphicFrameChg chg="add del mod">
          <ac:chgData name="Aurélien Cornil" userId="1a6ed6b6-ea07-44a5-9958-146d76a7d071" providerId="ADAL" clId="{9B2EFC0D-6720-4A05-9A4A-F30102A0D1E0}" dt="2021-05-19T15:39:11.054" v="2542" actId="478"/>
          <ac:graphicFrameMkLst>
            <pc:docMk/>
            <pc:sldMk cId="214266775" sldId="270"/>
            <ac:graphicFrameMk id="9" creationId="{3F30FD19-7B4D-47A9-B4FB-0018714EAC15}"/>
          </ac:graphicFrameMkLst>
        </pc:graphicFrameChg>
        <pc:graphicFrameChg chg="add mod">
          <ac:chgData name="Aurélien Cornil" userId="1a6ed6b6-ea07-44a5-9958-146d76a7d071" providerId="ADAL" clId="{9B2EFC0D-6720-4A05-9A4A-F30102A0D1E0}" dt="2021-05-19T15:48:23.377" v="2633"/>
          <ac:graphicFrameMkLst>
            <pc:docMk/>
            <pc:sldMk cId="214266775" sldId="270"/>
            <ac:graphicFrameMk id="10" creationId="{3F30FD19-7B4D-47A9-B4FB-0018714EAC15}"/>
          </ac:graphicFrameMkLst>
        </pc:graphicFrameChg>
        <pc:picChg chg="mod">
          <ac:chgData name="Aurélien Cornil" userId="1a6ed6b6-ea07-44a5-9958-146d76a7d071" providerId="ADAL" clId="{9B2EFC0D-6720-4A05-9A4A-F30102A0D1E0}" dt="2021-05-19T15:43:58.698" v="2562" actId="1076"/>
          <ac:picMkLst>
            <pc:docMk/>
            <pc:sldMk cId="214266775" sldId="270"/>
            <ac:picMk id="4" creationId="{69F675CA-05DB-43ED-BD51-81829D6BAEED}"/>
          </ac:picMkLst>
        </pc:picChg>
        <pc:picChg chg="del">
          <ac:chgData name="Aurélien Cornil" userId="1a6ed6b6-ea07-44a5-9958-146d76a7d071" providerId="ADAL" clId="{9B2EFC0D-6720-4A05-9A4A-F30102A0D1E0}" dt="2021-05-19T15:37:28.954" v="2532" actId="478"/>
          <ac:picMkLst>
            <pc:docMk/>
            <pc:sldMk cId="214266775" sldId="270"/>
            <ac:picMk id="7" creationId="{2A640A5E-ABD0-4601-9153-350B769CE8D9}"/>
          </ac:picMkLst>
        </pc:picChg>
      </pc:sldChg>
      <pc:sldChg chg="modSp mod">
        <pc:chgData name="Aurélien Cornil" userId="1a6ed6b6-ea07-44a5-9958-146d76a7d071" providerId="ADAL" clId="{9B2EFC0D-6720-4A05-9A4A-F30102A0D1E0}" dt="2021-05-19T14:17:09.519" v="1959" actId="20577"/>
        <pc:sldMkLst>
          <pc:docMk/>
          <pc:sldMk cId="4225684877" sldId="272"/>
        </pc:sldMkLst>
        <pc:spChg chg="mod">
          <ac:chgData name="Aurélien Cornil" userId="1a6ed6b6-ea07-44a5-9958-146d76a7d071" providerId="ADAL" clId="{9B2EFC0D-6720-4A05-9A4A-F30102A0D1E0}" dt="2021-05-19T14:15:56.180" v="1833" actId="20577"/>
          <ac:spMkLst>
            <pc:docMk/>
            <pc:sldMk cId="4225684877" sldId="272"/>
            <ac:spMk id="4" creationId="{00000000-0000-0000-0000-000000000000}"/>
          </ac:spMkLst>
        </pc:spChg>
        <pc:spChg chg="mod">
          <ac:chgData name="Aurélien Cornil" userId="1a6ed6b6-ea07-44a5-9958-146d76a7d071" providerId="ADAL" clId="{9B2EFC0D-6720-4A05-9A4A-F30102A0D1E0}" dt="2021-05-19T14:17:09.519" v="1959" actId="20577"/>
          <ac:spMkLst>
            <pc:docMk/>
            <pc:sldMk cId="4225684877" sldId="272"/>
            <ac:spMk id="8" creationId="{00000000-0000-0000-0000-000000000000}"/>
          </ac:spMkLst>
        </pc:spChg>
      </pc:sldChg>
      <pc:sldChg chg="del">
        <pc:chgData name="Aurélien Cornil" userId="1a6ed6b6-ea07-44a5-9958-146d76a7d071" providerId="ADAL" clId="{9B2EFC0D-6720-4A05-9A4A-F30102A0D1E0}" dt="2021-05-19T16:17:13.463" v="2913" actId="47"/>
        <pc:sldMkLst>
          <pc:docMk/>
          <pc:sldMk cId="2878517632" sldId="273"/>
        </pc:sldMkLst>
      </pc:sldChg>
      <pc:sldChg chg="del">
        <pc:chgData name="Aurélien Cornil" userId="1a6ed6b6-ea07-44a5-9958-146d76a7d071" providerId="ADAL" clId="{9B2EFC0D-6720-4A05-9A4A-F30102A0D1E0}" dt="2021-05-19T16:17:07.266" v="2912" actId="47"/>
        <pc:sldMkLst>
          <pc:docMk/>
          <pc:sldMk cId="1684886082" sldId="277"/>
        </pc:sldMkLst>
      </pc:sldChg>
      <pc:sldChg chg="del">
        <pc:chgData name="Aurélien Cornil" userId="1a6ed6b6-ea07-44a5-9958-146d76a7d071" providerId="ADAL" clId="{9B2EFC0D-6720-4A05-9A4A-F30102A0D1E0}" dt="2021-05-19T16:17:07.266" v="2912" actId="47"/>
        <pc:sldMkLst>
          <pc:docMk/>
          <pc:sldMk cId="1567215350" sldId="278"/>
        </pc:sldMkLst>
      </pc:sldChg>
      <pc:sldChg chg="del">
        <pc:chgData name="Aurélien Cornil" userId="1a6ed6b6-ea07-44a5-9958-146d76a7d071" providerId="ADAL" clId="{9B2EFC0D-6720-4A05-9A4A-F30102A0D1E0}" dt="2021-05-19T16:17:07.266" v="2912" actId="47"/>
        <pc:sldMkLst>
          <pc:docMk/>
          <pc:sldMk cId="1116149576" sldId="280"/>
        </pc:sldMkLst>
      </pc:sldChg>
      <pc:sldChg chg="del">
        <pc:chgData name="Aurélien Cornil" userId="1a6ed6b6-ea07-44a5-9958-146d76a7d071" providerId="ADAL" clId="{9B2EFC0D-6720-4A05-9A4A-F30102A0D1E0}" dt="2021-05-19T16:17:07.266" v="2912" actId="47"/>
        <pc:sldMkLst>
          <pc:docMk/>
          <pc:sldMk cId="3759527190" sldId="281"/>
        </pc:sldMkLst>
      </pc:sldChg>
      <pc:sldChg chg="del">
        <pc:chgData name="Aurélien Cornil" userId="1a6ed6b6-ea07-44a5-9958-146d76a7d071" providerId="ADAL" clId="{9B2EFC0D-6720-4A05-9A4A-F30102A0D1E0}" dt="2021-05-19T16:17:07.266" v="2912" actId="47"/>
        <pc:sldMkLst>
          <pc:docMk/>
          <pc:sldMk cId="4143447875" sldId="282"/>
        </pc:sldMkLst>
      </pc:sldChg>
      <pc:sldChg chg="del">
        <pc:chgData name="Aurélien Cornil" userId="1a6ed6b6-ea07-44a5-9958-146d76a7d071" providerId="ADAL" clId="{9B2EFC0D-6720-4A05-9A4A-F30102A0D1E0}" dt="2021-05-19T16:17:07.266" v="2912" actId="47"/>
        <pc:sldMkLst>
          <pc:docMk/>
          <pc:sldMk cId="2049418258" sldId="283"/>
        </pc:sldMkLst>
      </pc:sldChg>
      <pc:sldChg chg="addSp delSp modSp mod modAnim">
        <pc:chgData name="Aurélien Cornil" userId="1a6ed6b6-ea07-44a5-9958-146d76a7d071" providerId="ADAL" clId="{9B2EFC0D-6720-4A05-9A4A-F30102A0D1E0}" dt="2021-05-19T16:06:13.467" v="2777" actId="478"/>
        <pc:sldMkLst>
          <pc:docMk/>
          <pc:sldMk cId="580467134" sldId="284"/>
        </pc:sldMkLst>
        <pc:spChg chg="mod">
          <ac:chgData name="Aurélien Cornil" userId="1a6ed6b6-ea07-44a5-9958-146d76a7d071" providerId="ADAL" clId="{9B2EFC0D-6720-4A05-9A4A-F30102A0D1E0}" dt="2021-05-19T14:13:49.715" v="1753" actId="207"/>
          <ac:spMkLst>
            <pc:docMk/>
            <pc:sldMk cId="580467134" sldId="284"/>
            <ac:spMk id="2" creationId="{73657FB0-72C2-4231-859F-D104FE5D92EE}"/>
          </ac:spMkLst>
        </pc:spChg>
        <pc:spChg chg="mod">
          <ac:chgData name="Aurélien Cornil" userId="1a6ed6b6-ea07-44a5-9958-146d76a7d071" providerId="ADAL" clId="{9B2EFC0D-6720-4A05-9A4A-F30102A0D1E0}" dt="2021-05-19T14:09:01.198" v="1628" actId="1038"/>
          <ac:spMkLst>
            <pc:docMk/>
            <pc:sldMk cId="580467134" sldId="284"/>
            <ac:spMk id="5" creationId="{674EB204-C8E0-4064-A644-0E8D92B40C25}"/>
          </ac:spMkLst>
        </pc:spChg>
        <pc:spChg chg="mod">
          <ac:chgData name="Aurélien Cornil" userId="1a6ed6b6-ea07-44a5-9958-146d76a7d071" providerId="ADAL" clId="{9B2EFC0D-6720-4A05-9A4A-F30102A0D1E0}" dt="2021-05-19T14:10:05.206" v="1665" actId="14100"/>
          <ac:spMkLst>
            <pc:docMk/>
            <pc:sldMk cId="580467134" sldId="284"/>
            <ac:spMk id="6" creationId="{ADEF5EFE-F438-4956-B772-F6D834043BAE}"/>
          </ac:spMkLst>
        </pc:spChg>
        <pc:spChg chg="mod">
          <ac:chgData name="Aurélien Cornil" userId="1a6ed6b6-ea07-44a5-9958-146d76a7d071" providerId="ADAL" clId="{9B2EFC0D-6720-4A05-9A4A-F30102A0D1E0}" dt="2021-05-19T14:08:37.800" v="1610" actId="1076"/>
          <ac:spMkLst>
            <pc:docMk/>
            <pc:sldMk cId="580467134" sldId="284"/>
            <ac:spMk id="8" creationId="{E94C90F1-A64E-485D-9592-6D7BBE764C9F}"/>
          </ac:spMkLst>
        </pc:spChg>
        <pc:spChg chg="mod">
          <ac:chgData name="Aurélien Cornil" userId="1a6ed6b6-ea07-44a5-9958-146d76a7d071" providerId="ADAL" clId="{9B2EFC0D-6720-4A05-9A4A-F30102A0D1E0}" dt="2021-05-19T15:55:21.780" v="2713" actId="20577"/>
          <ac:spMkLst>
            <pc:docMk/>
            <pc:sldMk cId="580467134" sldId="284"/>
            <ac:spMk id="10" creationId="{C928195A-AE50-4C3B-8A8F-94609B63A8A4}"/>
          </ac:spMkLst>
        </pc:spChg>
        <pc:spChg chg="mod">
          <ac:chgData name="Aurélien Cornil" userId="1a6ed6b6-ea07-44a5-9958-146d76a7d071" providerId="ADAL" clId="{9B2EFC0D-6720-4A05-9A4A-F30102A0D1E0}" dt="2021-05-19T14:05:18.863" v="1468" actId="20577"/>
          <ac:spMkLst>
            <pc:docMk/>
            <pc:sldMk cId="580467134" sldId="284"/>
            <ac:spMk id="11" creationId="{67366DF9-26F5-4630-A605-F66D0F0359AA}"/>
          </ac:spMkLst>
        </pc:spChg>
        <pc:spChg chg="del mod">
          <ac:chgData name="Aurélien Cornil" userId="1a6ed6b6-ea07-44a5-9958-146d76a7d071" providerId="ADAL" clId="{9B2EFC0D-6720-4A05-9A4A-F30102A0D1E0}" dt="2021-05-19T14:07:11.677" v="1533" actId="478"/>
          <ac:spMkLst>
            <pc:docMk/>
            <pc:sldMk cId="580467134" sldId="284"/>
            <ac:spMk id="14" creationId="{3CF96C80-BEA7-43FC-8A64-642FB0A61357}"/>
          </ac:spMkLst>
        </pc:spChg>
        <pc:spChg chg="mod">
          <ac:chgData name="Aurélien Cornil" userId="1a6ed6b6-ea07-44a5-9958-146d76a7d071" providerId="ADAL" clId="{9B2EFC0D-6720-4A05-9A4A-F30102A0D1E0}" dt="2021-05-19T14:07:43.885" v="1560" actId="20577"/>
          <ac:spMkLst>
            <pc:docMk/>
            <pc:sldMk cId="580467134" sldId="284"/>
            <ac:spMk id="17" creationId="{799CE208-27B7-4890-AB97-B3D447C2A750}"/>
          </ac:spMkLst>
        </pc:spChg>
        <pc:spChg chg="mod">
          <ac:chgData name="Aurélien Cornil" userId="1a6ed6b6-ea07-44a5-9958-146d76a7d071" providerId="ADAL" clId="{9B2EFC0D-6720-4A05-9A4A-F30102A0D1E0}" dt="2021-05-19T14:11:09.001" v="1692" actId="20577"/>
          <ac:spMkLst>
            <pc:docMk/>
            <pc:sldMk cId="580467134" sldId="284"/>
            <ac:spMk id="19" creationId="{764BEEC4-FE30-45F5-8E38-15364D19A74A}"/>
          </ac:spMkLst>
        </pc:spChg>
        <pc:spChg chg="mod">
          <ac:chgData name="Aurélien Cornil" userId="1a6ed6b6-ea07-44a5-9958-146d76a7d071" providerId="ADAL" clId="{9B2EFC0D-6720-4A05-9A4A-F30102A0D1E0}" dt="2021-05-19T14:10:46.423" v="1674" actId="20577"/>
          <ac:spMkLst>
            <pc:docMk/>
            <pc:sldMk cId="580467134" sldId="284"/>
            <ac:spMk id="21" creationId="{C35F0BA2-C61D-49A5-B7C0-A10E87D40EC8}"/>
          </ac:spMkLst>
        </pc:spChg>
        <pc:spChg chg="mod ord">
          <ac:chgData name="Aurélien Cornil" userId="1a6ed6b6-ea07-44a5-9958-146d76a7d071" providerId="ADAL" clId="{9B2EFC0D-6720-4A05-9A4A-F30102A0D1E0}" dt="2021-05-19T14:06:25.177" v="1488" actId="167"/>
          <ac:spMkLst>
            <pc:docMk/>
            <pc:sldMk cId="580467134" sldId="284"/>
            <ac:spMk id="30" creationId="{901EC9C5-0126-4821-84A0-3B00A79CB8B4}"/>
          </ac:spMkLst>
        </pc:spChg>
        <pc:spChg chg="add mod">
          <ac:chgData name="Aurélien Cornil" userId="1a6ed6b6-ea07-44a5-9958-146d76a7d071" providerId="ADAL" clId="{9B2EFC0D-6720-4A05-9A4A-F30102A0D1E0}" dt="2021-05-19T14:07:19.716" v="1534"/>
          <ac:spMkLst>
            <pc:docMk/>
            <pc:sldMk cId="580467134" sldId="284"/>
            <ac:spMk id="31" creationId="{1DE6A605-FE65-4B74-90B3-EF602F078A0B}"/>
          </ac:spMkLst>
        </pc:spChg>
        <pc:graphicFrameChg chg="del">
          <ac:chgData name="Aurélien Cornil" userId="1a6ed6b6-ea07-44a5-9958-146d76a7d071" providerId="ADAL" clId="{9B2EFC0D-6720-4A05-9A4A-F30102A0D1E0}" dt="2021-05-19T16:06:13.467" v="2777" actId="478"/>
          <ac:graphicFrameMkLst>
            <pc:docMk/>
            <pc:sldMk cId="580467134" sldId="284"/>
            <ac:graphicFrameMk id="35" creationId="{9838AF8A-FEAF-43E7-801F-2237560615FF}"/>
          </ac:graphicFrameMkLst>
        </pc:graphicFrameChg>
        <pc:cxnChg chg="mod">
          <ac:chgData name="Aurélien Cornil" userId="1a6ed6b6-ea07-44a5-9958-146d76a7d071" providerId="ADAL" clId="{9B2EFC0D-6720-4A05-9A4A-F30102A0D1E0}" dt="2021-05-19T14:07:42.885" v="1554" actId="20577"/>
          <ac:cxnSpMkLst>
            <pc:docMk/>
            <pc:sldMk cId="580467134" sldId="284"/>
            <ac:cxnSpMk id="28" creationId="{280D01B2-4086-4F9D-BD93-DEA60658575C}"/>
          </ac:cxnSpMkLst>
        </pc:cxnChg>
        <pc:cxnChg chg="mod">
          <ac:chgData name="Aurélien Cornil" userId="1a6ed6b6-ea07-44a5-9958-146d76a7d071" providerId="ADAL" clId="{9B2EFC0D-6720-4A05-9A4A-F30102A0D1E0}" dt="2021-05-19T14:09:01.198" v="1628" actId="1038"/>
          <ac:cxnSpMkLst>
            <pc:docMk/>
            <pc:sldMk cId="580467134" sldId="284"/>
            <ac:cxnSpMk id="40" creationId="{18F7C01A-DF02-4E56-A96B-32A858D090CB}"/>
          </ac:cxnSpMkLst>
        </pc:cxnChg>
        <pc:cxnChg chg="mod">
          <ac:chgData name="Aurélien Cornil" userId="1a6ed6b6-ea07-44a5-9958-146d76a7d071" providerId="ADAL" clId="{9B2EFC0D-6720-4A05-9A4A-F30102A0D1E0}" dt="2021-05-19T14:10:05.206" v="1665" actId="14100"/>
          <ac:cxnSpMkLst>
            <pc:docMk/>
            <pc:sldMk cId="580467134" sldId="284"/>
            <ac:cxnSpMk id="44" creationId="{DBAD2EE1-E861-44CC-A055-DB10950DF131}"/>
          </ac:cxnSpMkLst>
        </pc:cxnChg>
        <pc:cxnChg chg="mod">
          <ac:chgData name="Aurélien Cornil" userId="1a6ed6b6-ea07-44a5-9958-146d76a7d071" providerId="ADAL" clId="{9B2EFC0D-6720-4A05-9A4A-F30102A0D1E0}" dt="2021-05-19T14:11:20.214" v="1693" actId="14100"/>
          <ac:cxnSpMkLst>
            <pc:docMk/>
            <pc:sldMk cId="580467134" sldId="284"/>
            <ac:cxnSpMk id="51" creationId="{CC445F9B-87E3-4044-AD8E-B3A24BACA211}"/>
          </ac:cxnSpMkLst>
        </pc:cxnChg>
      </pc:sldChg>
      <pc:sldChg chg="new del">
        <pc:chgData name="Aurélien Cornil" userId="1a6ed6b6-ea07-44a5-9958-146d76a7d071" providerId="ADAL" clId="{9B2EFC0D-6720-4A05-9A4A-F30102A0D1E0}" dt="2021-05-19T12:23:25.480" v="4" actId="47"/>
        <pc:sldMkLst>
          <pc:docMk/>
          <pc:sldMk cId="3533037338" sldId="285"/>
        </pc:sldMkLst>
      </pc:sldChg>
      <pc:sldChg chg="addSp delSp modSp new mod modAnim modNotesTx">
        <pc:chgData name="Aurélien Cornil" userId="1a6ed6b6-ea07-44a5-9958-146d76a7d071" providerId="ADAL" clId="{9B2EFC0D-6720-4A05-9A4A-F30102A0D1E0}" dt="2021-05-19T13:26:50.728" v="709" actId="20577"/>
        <pc:sldMkLst>
          <pc:docMk/>
          <pc:sldMk cId="176840355" sldId="286"/>
        </pc:sldMkLst>
        <pc:spChg chg="mod">
          <ac:chgData name="Aurélien Cornil" userId="1a6ed6b6-ea07-44a5-9958-146d76a7d071" providerId="ADAL" clId="{9B2EFC0D-6720-4A05-9A4A-F30102A0D1E0}" dt="2021-05-19T13:08:00.937" v="355" actId="14100"/>
          <ac:spMkLst>
            <pc:docMk/>
            <pc:sldMk cId="176840355" sldId="286"/>
            <ac:spMk id="2" creationId="{08F6C6C6-DF59-4676-AC91-AF6D7FAF6B29}"/>
          </ac:spMkLst>
        </pc:spChg>
        <pc:spChg chg="add del mod">
          <ac:chgData name="Aurélien Cornil" userId="1a6ed6b6-ea07-44a5-9958-146d76a7d071" providerId="ADAL" clId="{9B2EFC0D-6720-4A05-9A4A-F30102A0D1E0}" dt="2021-05-19T13:01:52.121" v="319" actId="403"/>
          <ac:spMkLst>
            <pc:docMk/>
            <pc:sldMk cId="176840355" sldId="286"/>
            <ac:spMk id="3" creationId="{1201CDC5-6AD9-4703-B0A1-A3C64984EB83}"/>
          </ac:spMkLst>
        </pc:spChg>
        <pc:spChg chg="add mod">
          <ac:chgData name="Aurélien Cornil" userId="1a6ed6b6-ea07-44a5-9958-146d76a7d071" providerId="ADAL" clId="{9B2EFC0D-6720-4A05-9A4A-F30102A0D1E0}" dt="2021-05-19T13:19:21.220" v="501" actId="1076"/>
          <ac:spMkLst>
            <pc:docMk/>
            <pc:sldMk cId="176840355" sldId="286"/>
            <ac:spMk id="8" creationId="{77E45291-C0F6-4F59-BB4B-181987CC2F03}"/>
          </ac:spMkLst>
        </pc:spChg>
        <pc:spChg chg="add mod">
          <ac:chgData name="Aurélien Cornil" userId="1a6ed6b6-ea07-44a5-9958-146d76a7d071" providerId="ADAL" clId="{9B2EFC0D-6720-4A05-9A4A-F30102A0D1E0}" dt="2021-05-19T13:19:11.941" v="500" actId="1076"/>
          <ac:spMkLst>
            <pc:docMk/>
            <pc:sldMk cId="176840355" sldId="286"/>
            <ac:spMk id="11" creationId="{0492770C-656F-4F99-B6D9-284261011852}"/>
          </ac:spMkLst>
        </pc:spChg>
        <pc:picChg chg="add del mod ord">
          <ac:chgData name="Aurélien Cornil" userId="1a6ed6b6-ea07-44a5-9958-146d76a7d071" providerId="ADAL" clId="{9B2EFC0D-6720-4A05-9A4A-F30102A0D1E0}" dt="2021-05-19T12:24:42.537" v="21" actId="22"/>
          <ac:picMkLst>
            <pc:docMk/>
            <pc:sldMk cId="176840355" sldId="286"/>
            <ac:picMk id="5" creationId="{F04E0574-B70A-4282-8C73-25AE39CDF0C7}"/>
          </ac:picMkLst>
        </pc:picChg>
        <pc:picChg chg="add mod">
          <ac:chgData name="Aurélien Cornil" userId="1a6ed6b6-ea07-44a5-9958-146d76a7d071" providerId="ADAL" clId="{9B2EFC0D-6720-4A05-9A4A-F30102A0D1E0}" dt="2021-05-19T13:19:11.941" v="500" actId="1076"/>
          <ac:picMkLst>
            <pc:docMk/>
            <pc:sldMk cId="176840355" sldId="286"/>
            <ac:picMk id="7" creationId="{429DAA25-6B2A-44AD-A0DA-B9EA6B684C0A}"/>
          </ac:picMkLst>
        </pc:picChg>
        <pc:picChg chg="add mod ord">
          <ac:chgData name="Aurélien Cornil" userId="1a6ed6b6-ea07-44a5-9958-146d76a7d071" providerId="ADAL" clId="{9B2EFC0D-6720-4A05-9A4A-F30102A0D1E0}" dt="2021-05-19T13:18:38.103" v="486" actId="12788"/>
          <ac:picMkLst>
            <pc:docMk/>
            <pc:sldMk cId="176840355" sldId="286"/>
            <ac:picMk id="10" creationId="{185D19FE-233D-4B58-922F-496769C7FB0F}"/>
          </ac:picMkLst>
        </pc:picChg>
      </pc:sldChg>
      <pc:sldChg chg="new del">
        <pc:chgData name="Aurélien Cornil" userId="1a6ed6b6-ea07-44a5-9958-146d76a7d071" providerId="ADAL" clId="{9B2EFC0D-6720-4A05-9A4A-F30102A0D1E0}" dt="2021-05-19T12:23:24.577" v="3" actId="47"/>
        <pc:sldMkLst>
          <pc:docMk/>
          <pc:sldMk cId="3222518511" sldId="287"/>
        </pc:sldMkLst>
      </pc:sldChg>
      <pc:sldChg chg="addSp delSp modSp new mod setBg setClrOvrMap modNotesTx">
        <pc:chgData name="Aurélien Cornil" userId="1a6ed6b6-ea07-44a5-9958-146d76a7d071" providerId="ADAL" clId="{9B2EFC0D-6720-4A05-9A4A-F30102A0D1E0}" dt="2021-05-19T13:39:22.137" v="831" actId="20577"/>
        <pc:sldMkLst>
          <pc:docMk/>
          <pc:sldMk cId="4257333947" sldId="287"/>
        </pc:sldMkLst>
        <pc:spChg chg="del">
          <ac:chgData name="Aurélien Cornil" userId="1a6ed6b6-ea07-44a5-9958-146d76a7d071" providerId="ADAL" clId="{9B2EFC0D-6720-4A05-9A4A-F30102A0D1E0}" dt="2021-05-19T13:31:44.353" v="711" actId="478"/>
          <ac:spMkLst>
            <pc:docMk/>
            <pc:sldMk cId="4257333947" sldId="287"/>
            <ac:spMk id="2" creationId="{66BBB1E4-5311-4C06-8BE0-86E65C2983CF}"/>
          </ac:spMkLst>
        </pc:spChg>
        <pc:spChg chg="del">
          <ac:chgData name="Aurélien Cornil" userId="1a6ed6b6-ea07-44a5-9958-146d76a7d071" providerId="ADAL" clId="{9B2EFC0D-6720-4A05-9A4A-F30102A0D1E0}" dt="2021-05-19T13:31:50.874" v="712" actId="478"/>
          <ac:spMkLst>
            <pc:docMk/>
            <pc:sldMk cId="4257333947" sldId="287"/>
            <ac:spMk id="3" creationId="{5CEF3AD9-305D-41A3-A5E3-CC2CE894066A}"/>
          </ac:spMkLst>
        </pc:spChg>
        <pc:spChg chg="add del">
          <ac:chgData name="Aurélien Cornil" userId="1a6ed6b6-ea07-44a5-9958-146d76a7d071" providerId="ADAL" clId="{9B2EFC0D-6720-4A05-9A4A-F30102A0D1E0}" dt="2021-05-19T13:36:24.512" v="721" actId="26606"/>
          <ac:spMkLst>
            <pc:docMk/>
            <pc:sldMk cId="4257333947" sldId="287"/>
            <ac:spMk id="12" creationId="{DF4972D9-F510-4C84-8BDA-31BAECC2329C}"/>
          </ac:spMkLst>
        </pc:spChg>
        <pc:spChg chg="add del">
          <ac:chgData name="Aurélien Cornil" userId="1a6ed6b6-ea07-44a5-9958-146d76a7d071" providerId="ADAL" clId="{9B2EFC0D-6720-4A05-9A4A-F30102A0D1E0}" dt="2021-05-19T13:36:24.512" v="721" actId="26606"/>
          <ac:spMkLst>
            <pc:docMk/>
            <pc:sldMk cId="4257333947" sldId="287"/>
            <ac:spMk id="14" creationId="{D8E2D96C-A214-42D7-8C0F-E4CCBD8C39CD}"/>
          </ac:spMkLst>
        </pc:spChg>
        <pc:spChg chg="add del">
          <ac:chgData name="Aurélien Cornil" userId="1a6ed6b6-ea07-44a5-9958-146d76a7d071" providerId="ADAL" clId="{9B2EFC0D-6720-4A05-9A4A-F30102A0D1E0}" dt="2021-05-19T13:36:24.512" v="721" actId="26606"/>
          <ac:spMkLst>
            <pc:docMk/>
            <pc:sldMk cId="4257333947" sldId="287"/>
            <ac:spMk id="16" creationId="{17C746F4-1536-4E83-B247-DD6BBE09CDF6}"/>
          </ac:spMkLst>
        </pc:spChg>
        <pc:spChg chg="add del">
          <ac:chgData name="Aurélien Cornil" userId="1a6ed6b6-ea07-44a5-9958-146d76a7d071" providerId="ADAL" clId="{9B2EFC0D-6720-4A05-9A4A-F30102A0D1E0}" dt="2021-05-19T13:36:37.395" v="723" actId="26606"/>
          <ac:spMkLst>
            <pc:docMk/>
            <pc:sldMk cId="4257333947" sldId="287"/>
            <ac:spMk id="19" creationId="{72FB946D-2326-449B-B771-9EDB01C8D18E}"/>
          </ac:spMkLst>
        </pc:spChg>
        <pc:spChg chg="add del">
          <ac:chgData name="Aurélien Cornil" userId="1a6ed6b6-ea07-44a5-9958-146d76a7d071" providerId="ADAL" clId="{9B2EFC0D-6720-4A05-9A4A-F30102A0D1E0}" dt="2021-05-19T13:36:37.395" v="723" actId="26606"/>
          <ac:spMkLst>
            <pc:docMk/>
            <pc:sldMk cId="4257333947" sldId="287"/>
            <ac:spMk id="21" creationId="{0EFFC263-7EB0-4842-BE9B-3176A41A7EAA}"/>
          </ac:spMkLst>
        </pc:spChg>
        <pc:picChg chg="add mod modCrop">
          <ac:chgData name="Aurélien Cornil" userId="1a6ed6b6-ea07-44a5-9958-146d76a7d071" providerId="ADAL" clId="{9B2EFC0D-6720-4A05-9A4A-F30102A0D1E0}" dt="2021-05-19T13:38:37.215" v="755" actId="14100"/>
          <ac:picMkLst>
            <pc:docMk/>
            <pc:sldMk cId="4257333947" sldId="287"/>
            <ac:picMk id="5" creationId="{26700EB9-96A1-4E14-A80A-EA983DA2D432}"/>
          </ac:picMkLst>
        </pc:picChg>
        <pc:picChg chg="add">
          <ac:chgData name="Aurélien Cornil" userId="1a6ed6b6-ea07-44a5-9958-146d76a7d071" providerId="ADAL" clId="{9B2EFC0D-6720-4A05-9A4A-F30102A0D1E0}" dt="2021-05-19T13:36:49.141" v="724" actId="26606"/>
          <ac:picMkLst>
            <pc:docMk/>
            <pc:sldMk cId="4257333947" sldId="287"/>
            <ac:picMk id="7" creationId="{8BEA9AF1-EF35-4EC4-862B-93C14919B564}"/>
          </ac:picMkLst>
        </pc:picChg>
        <pc:picChg chg="add del">
          <ac:chgData name="Aurélien Cornil" userId="1a6ed6b6-ea07-44a5-9958-146d76a7d071" providerId="ADAL" clId="{9B2EFC0D-6720-4A05-9A4A-F30102A0D1E0}" dt="2021-05-19T13:36:24.512" v="721" actId="26606"/>
          <ac:picMkLst>
            <pc:docMk/>
            <pc:sldMk cId="4257333947" sldId="287"/>
            <ac:picMk id="10" creationId="{5C819037-A607-4A7B-ADF1-B04516199C89}"/>
          </ac:picMkLst>
        </pc:picChg>
        <pc:picChg chg="add del">
          <ac:chgData name="Aurélien Cornil" userId="1a6ed6b6-ea07-44a5-9958-146d76a7d071" providerId="ADAL" clId="{9B2EFC0D-6720-4A05-9A4A-F30102A0D1E0}" dt="2021-05-19T13:36:37.395" v="723" actId="26606"/>
          <ac:picMkLst>
            <pc:docMk/>
            <pc:sldMk cId="4257333947" sldId="287"/>
            <ac:picMk id="18" creationId="{8BEA9AF1-EF35-4EC4-862B-93C14919B564}"/>
          </ac:picMkLst>
        </pc:picChg>
        <pc:picChg chg="add del">
          <ac:chgData name="Aurélien Cornil" userId="1a6ed6b6-ea07-44a5-9958-146d76a7d071" providerId="ADAL" clId="{9B2EFC0D-6720-4A05-9A4A-F30102A0D1E0}" dt="2021-05-19T13:36:37.395" v="723" actId="26606"/>
          <ac:picMkLst>
            <pc:docMk/>
            <pc:sldMk cId="4257333947" sldId="287"/>
            <ac:picMk id="20" creationId="{9224A0EC-9334-468D-849F-BF1FF8C6FF68}"/>
          </ac:picMkLst>
        </pc:picChg>
      </pc:sldChg>
      <pc:sldChg chg="addSp delSp modSp new mod delAnim modAnim modNotesTx">
        <pc:chgData name="Aurélien Cornil" userId="1a6ed6b6-ea07-44a5-9958-146d76a7d071" providerId="ADAL" clId="{9B2EFC0D-6720-4A05-9A4A-F30102A0D1E0}" dt="2021-05-19T16:21:30.766" v="3255" actId="20577"/>
        <pc:sldMkLst>
          <pc:docMk/>
          <pc:sldMk cId="852091813" sldId="288"/>
        </pc:sldMkLst>
        <pc:spChg chg="mod">
          <ac:chgData name="Aurélien Cornil" userId="1a6ed6b6-ea07-44a5-9958-146d76a7d071" providerId="ADAL" clId="{9B2EFC0D-6720-4A05-9A4A-F30102A0D1E0}" dt="2021-05-19T15:06:36.937" v="2327" actId="20577"/>
          <ac:spMkLst>
            <pc:docMk/>
            <pc:sldMk cId="852091813" sldId="288"/>
            <ac:spMk id="2" creationId="{9F91E2E4-9462-43B9-92FC-B8B473481C46}"/>
          </ac:spMkLst>
        </pc:spChg>
        <pc:spChg chg="mod">
          <ac:chgData name="Aurélien Cornil" userId="1a6ed6b6-ea07-44a5-9958-146d76a7d071" providerId="ADAL" clId="{9B2EFC0D-6720-4A05-9A4A-F30102A0D1E0}" dt="2021-05-19T16:04:17.344" v="2760" actId="27636"/>
          <ac:spMkLst>
            <pc:docMk/>
            <pc:sldMk cId="852091813" sldId="288"/>
            <ac:spMk id="3" creationId="{9BEEFD13-CA5B-4787-89E3-09767ECBC0D8}"/>
          </ac:spMkLst>
        </pc:spChg>
        <pc:spChg chg="add mod">
          <ac:chgData name="Aurélien Cornil" userId="1a6ed6b6-ea07-44a5-9958-146d76a7d071" providerId="ADAL" clId="{9B2EFC0D-6720-4A05-9A4A-F30102A0D1E0}" dt="2021-05-19T16:04:41.509" v="2768" actId="255"/>
          <ac:spMkLst>
            <pc:docMk/>
            <pc:sldMk cId="852091813" sldId="288"/>
            <ac:spMk id="9" creationId="{2A6782C7-E5E2-46F7-A8CB-ABCCD222D42A}"/>
          </ac:spMkLst>
        </pc:spChg>
        <pc:picChg chg="add del mod">
          <ac:chgData name="Aurélien Cornil" userId="1a6ed6b6-ea07-44a5-9958-146d76a7d071" providerId="ADAL" clId="{9B2EFC0D-6720-4A05-9A4A-F30102A0D1E0}" dt="2021-05-19T14:27:58.652" v="2190" actId="478"/>
          <ac:picMkLst>
            <pc:docMk/>
            <pc:sldMk cId="852091813" sldId="288"/>
            <ac:picMk id="4" creationId="{F3C2C5BC-A22E-436C-833A-3CFF9001FF6C}"/>
          </ac:picMkLst>
        </pc:picChg>
        <pc:picChg chg="add mod">
          <ac:chgData name="Aurélien Cornil" userId="1a6ed6b6-ea07-44a5-9958-146d76a7d071" providerId="ADAL" clId="{9B2EFC0D-6720-4A05-9A4A-F30102A0D1E0}" dt="2021-05-19T14:33:17.196" v="2215" actId="408"/>
          <ac:picMkLst>
            <pc:docMk/>
            <pc:sldMk cId="852091813" sldId="288"/>
            <ac:picMk id="6" creationId="{847F1DD7-2631-4E80-96B0-FD5DA29A4E90}"/>
          </ac:picMkLst>
        </pc:picChg>
        <pc:picChg chg="add mod">
          <ac:chgData name="Aurélien Cornil" userId="1a6ed6b6-ea07-44a5-9958-146d76a7d071" providerId="ADAL" clId="{9B2EFC0D-6720-4A05-9A4A-F30102A0D1E0}" dt="2021-05-19T15:04:42.092" v="2310" actId="1076"/>
          <ac:picMkLst>
            <pc:docMk/>
            <pc:sldMk cId="852091813" sldId="288"/>
            <ac:picMk id="8" creationId="{FD0A2D6B-00EB-4237-A958-B0FA29F80AF1}"/>
          </ac:picMkLst>
        </pc:picChg>
      </pc:sldChg>
      <pc:sldChg chg="delSp modSp add del mod delAnim">
        <pc:chgData name="Aurélien Cornil" userId="1a6ed6b6-ea07-44a5-9958-146d76a7d071" providerId="ADAL" clId="{9B2EFC0D-6720-4A05-9A4A-F30102A0D1E0}" dt="2021-05-19T15:55:08.434" v="2712" actId="47"/>
        <pc:sldMkLst>
          <pc:docMk/>
          <pc:sldMk cId="1946351140" sldId="289"/>
        </pc:sldMkLst>
        <pc:spChg chg="mod">
          <ac:chgData name="Aurélien Cornil" userId="1a6ed6b6-ea07-44a5-9958-146d76a7d071" providerId="ADAL" clId="{9B2EFC0D-6720-4A05-9A4A-F30102A0D1E0}" dt="2021-05-19T15:49:27.443" v="2670" actId="20577"/>
          <ac:spMkLst>
            <pc:docMk/>
            <pc:sldMk cId="1946351140" sldId="289"/>
            <ac:spMk id="2" creationId="{2A33C413-EEE5-4D87-B2BC-5FA73A322E03}"/>
          </ac:spMkLst>
        </pc:spChg>
        <pc:picChg chg="del">
          <ac:chgData name="Aurélien Cornil" userId="1a6ed6b6-ea07-44a5-9958-146d76a7d071" providerId="ADAL" clId="{9B2EFC0D-6720-4A05-9A4A-F30102A0D1E0}" dt="2021-05-19T15:50:54.019" v="2672" actId="21"/>
          <ac:picMkLst>
            <pc:docMk/>
            <pc:sldMk cId="1946351140" sldId="289"/>
            <ac:picMk id="7" creationId="{2A640A5E-ABD0-4601-9153-350B769CE8D9}"/>
          </ac:picMkLst>
        </pc:picChg>
      </pc:sldChg>
      <pc:sldChg chg="addSp delSp modSp add mod delAnim modAnim">
        <pc:chgData name="Aurélien Cornil" userId="1a6ed6b6-ea07-44a5-9958-146d76a7d071" providerId="ADAL" clId="{9B2EFC0D-6720-4A05-9A4A-F30102A0D1E0}" dt="2021-05-19T16:02:30.450" v="2739"/>
        <pc:sldMkLst>
          <pc:docMk/>
          <pc:sldMk cId="1010987267" sldId="290"/>
        </pc:sldMkLst>
        <pc:spChg chg="mod">
          <ac:chgData name="Aurélien Cornil" userId="1a6ed6b6-ea07-44a5-9958-146d76a7d071" providerId="ADAL" clId="{9B2EFC0D-6720-4A05-9A4A-F30102A0D1E0}" dt="2021-05-19T15:51:26.621" v="2693" actId="20577"/>
          <ac:spMkLst>
            <pc:docMk/>
            <pc:sldMk cId="1010987267" sldId="290"/>
            <ac:spMk id="2" creationId="{2A33C413-EEE5-4D87-B2BC-5FA73A322E03}"/>
          </ac:spMkLst>
        </pc:spChg>
        <pc:spChg chg="add mod">
          <ac:chgData name="Aurélien Cornil" userId="1a6ed6b6-ea07-44a5-9958-146d76a7d071" providerId="ADAL" clId="{9B2EFC0D-6720-4A05-9A4A-F30102A0D1E0}" dt="2021-05-19T16:02:13.832" v="2738" actId="14100"/>
          <ac:spMkLst>
            <pc:docMk/>
            <pc:sldMk cId="1010987267" sldId="290"/>
            <ac:spMk id="12" creationId="{2B45F5C8-6014-4368-BB7A-1D572D211129}"/>
          </ac:spMkLst>
        </pc:spChg>
        <pc:graphicFrameChg chg="add mod ord">
          <ac:chgData name="Aurélien Cornil" userId="1a6ed6b6-ea07-44a5-9958-146d76a7d071" providerId="ADAL" clId="{9B2EFC0D-6720-4A05-9A4A-F30102A0D1E0}" dt="2021-05-19T15:54:54.915" v="2711" actId="208"/>
          <ac:graphicFrameMkLst>
            <pc:docMk/>
            <pc:sldMk cId="1010987267" sldId="290"/>
            <ac:graphicFrameMk id="9" creationId="{AE5C74CC-34A7-416B-A07B-D2C2404C87A1}"/>
          </ac:graphicFrameMkLst>
        </pc:graphicFrameChg>
        <pc:graphicFrameChg chg="add del">
          <ac:chgData name="Aurélien Cornil" userId="1a6ed6b6-ea07-44a5-9958-146d76a7d071" providerId="ADAL" clId="{9B2EFC0D-6720-4A05-9A4A-F30102A0D1E0}" dt="2021-05-19T15:52:50.598" v="2701" actId="478"/>
          <ac:graphicFrameMkLst>
            <pc:docMk/>
            <pc:sldMk cId="1010987267" sldId="290"/>
            <ac:graphicFrameMk id="10" creationId="{3F30FD19-7B4D-47A9-B4FB-0018714EAC15}"/>
          </ac:graphicFrameMkLst>
        </pc:graphicFrameChg>
        <pc:picChg chg="del">
          <ac:chgData name="Aurélien Cornil" userId="1a6ed6b6-ea07-44a5-9958-146d76a7d071" providerId="ADAL" clId="{9B2EFC0D-6720-4A05-9A4A-F30102A0D1E0}" dt="2021-05-19T15:51:10.564" v="2677" actId="478"/>
          <ac:picMkLst>
            <pc:docMk/>
            <pc:sldMk cId="1010987267" sldId="290"/>
            <ac:picMk id="4" creationId="{69F675CA-05DB-43ED-BD51-81829D6BAEED}"/>
          </ac:picMkLst>
        </pc:picChg>
        <pc:picChg chg="add mod ord">
          <ac:chgData name="Aurélien Cornil" userId="1a6ed6b6-ea07-44a5-9958-146d76a7d071" providerId="ADAL" clId="{9B2EFC0D-6720-4A05-9A4A-F30102A0D1E0}" dt="2021-05-19T15:51:08.879" v="2676" actId="167"/>
          <ac:picMkLst>
            <pc:docMk/>
            <pc:sldMk cId="1010987267" sldId="290"/>
            <ac:picMk id="7" creationId="{E59F9389-D5DD-4927-9275-D30D33854E8C}"/>
          </ac:picMkLst>
        </pc:picChg>
      </pc:sldChg>
      <pc:sldChg chg="addSp delSp modSp new mod setBg modAnim">
        <pc:chgData name="Aurélien Cornil" userId="1a6ed6b6-ea07-44a5-9958-146d76a7d071" providerId="ADAL" clId="{9B2EFC0D-6720-4A05-9A4A-F30102A0D1E0}" dt="2021-05-19T16:22:04.532" v="3272" actId="20577"/>
        <pc:sldMkLst>
          <pc:docMk/>
          <pc:sldMk cId="3329814135" sldId="291"/>
        </pc:sldMkLst>
        <pc:spChg chg="del">
          <ac:chgData name="Aurélien Cornil" userId="1a6ed6b6-ea07-44a5-9958-146d76a7d071" providerId="ADAL" clId="{9B2EFC0D-6720-4A05-9A4A-F30102A0D1E0}" dt="2021-05-19T16:06:38.274" v="2779" actId="478"/>
          <ac:spMkLst>
            <pc:docMk/>
            <pc:sldMk cId="3329814135" sldId="291"/>
            <ac:spMk id="2" creationId="{BB373FB0-B771-4D3C-91BE-63438478BB45}"/>
          </ac:spMkLst>
        </pc:spChg>
        <pc:spChg chg="del">
          <ac:chgData name="Aurélien Cornil" userId="1a6ed6b6-ea07-44a5-9958-146d76a7d071" providerId="ADAL" clId="{9B2EFC0D-6720-4A05-9A4A-F30102A0D1E0}" dt="2021-05-19T16:06:42.586" v="2780" actId="478"/>
          <ac:spMkLst>
            <pc:docMk/>
            <pc:sldMk cId="3329814135" sldId="291"/>
            <ac:spMk id="3" creationId="{595A6B42-C555-4C26-B7F0-074CFA0816A7}"/>
          </ac:spMkLst>
        </pc:spChg>
        <pc:spChg chg="add mod">
          <ac:chgData name="Aurélien Cornil" userId="1a6ed6b6-ea07-44a5-9958-146d76a7d071" providerId="ADAL" clId="{9B2EFC0D-6720-4A05-9A4A-F30102A0D1E0}" dt="2021-05-19T16:15:53.881" v="2857" actId="207"/>
          <ac:spMkLst>
            <pc:docMk/>
            <pc:sldMk cId="3329814135" sldId="291"/>
            <ac:spMk id="9" creationId="{4832E95E-F865-416E-8522-1032348603B6}"/>
          </ac:spMkLst>
        </pc:spChg>
        <pc:spChg chg="add mod">
          <ac:chgData name="Aurélien Cornil" userId="1a6ed6b6-ea07-44a5-9958-146d76a7d071" providerId="ADAL" clId="{9B2EFC0D-6720-4A05-9A4A-F30102A0D1E0}" dt="2021-05-19T16:22:04.532" v="3272" actId="20577"/>
          <ac:spMkLst>
            <pc:docMk/>
            <pc:sldMk cId="3329814135" sldId="291"/>
            <ac:spMk id="10" creationId="{9B71EE11-A1A1-43DE-897C-6B19CFB41339}"/>
          </ac:spMkLst>
        </pc:spChg>
        <pc:spChg chg="add">
          <ac:chgData name="Aurélien Cornil" userId="1a6ed6b6-ea07-44a5-9958-146d76a7d071" providerId="ADAL" clId="{9B2EFC0D-6720-4A05-9A4A-F30102A0D1E0}" dt="2021-05-19T16:08:31.105" v="2787" actId="26606"/>
          <ac:spMkLst>
            <pc:docMk/>
            <pc:sldMk cId="3329814135" sldId="291"/>
            <ac:spMk id="13" creationId="{93898D41-1314-4CA6-8C58-77AA15009C19}"/>
          </ac:spMkLst>
        </pc:spChg>
        <pc:spChg chg="add">
          <ac:chgData name="Aurélien Cornil" userId="1a6ed6b6-ea07-44a5-9958-146d76a7d071" providerId="ADAL" clId="{9B2EFC0D-6720-4A05-9A4A-F30102A0D1E0}" dt="2021-05-19T16:08:31.105" v="2787" actId="26606"/>
          <ac:spMkLst>
            <pc:docMk/>
            <pc:sldMk cId="3329814135" sldId="291"/>
            <ac:spMk id="15" creationId="{C6D0D5C6-1FB2-4DC5-9FF4-B42377830C03}"/>
          </ac:spMkLst>
        </pc:spChg>
        <pc:picChg chg="add mod ord">
          <ac:chgData name="Aurélien Cornil" userId="1a6ed6b6-ea07-44a5-9958-146d76a7d071" providerId="ADAL" clId="{9B2EFC0D-6720-4A05-9A4A-F30102A0D1E0}" dt="2021-05-19T16:16:16.132" v="2859" actId="1076"/>
          <ac:picMkLst>
            <pc:docMk/>
            <pc:sldMk cId="3329814135" sldId="291"/>
            <ac:picMk id="4" creationId="{B2D4F576-628B-42CA-A8C5-7BC92FDA2F57}"/>
          </ac:picMkLst>
        </pc:picChg>
        <pc:picChg chg="add mod">
          <ac:chgData name="Aurélien Cornil" userId="1a6ed6b6-ea07-44a5-9958-146d76a7d071" providerId="ADAL" clId="{9B2EFC0D-6720-4A05-9A4A-F30102A0D1E0}" dt="2021-05-19T16:08:31.105" v="2787" actId="26606"/>
          <ac:picMkLst>
            <pc:docMk/>
            <pc:sldMk cId="3329814135" sldId="291"/>
            <ac:picMk id="6" creationId="{914DDEEA-5A05-4FBA-A54C-C8F676A4B527}"/>
          </ac:picMkLst>
        </pc:picChg>
        <pc:picChg chg="add mod modCrop">
          <ac:chgData name="Aurélien Cornil" userId="1a6ed6b6-ea07-44a5-9958-146d76a7d071" providerId="ADAL" clId="{9B2EFC0D-6720-4A05-9A4A-F30102A0D1E0}" dt="2021-05-19T16:12:48.269" v="2812" actId="688"/>
          <ac:picMkLst>
            <pc:docMk/>
            <pc:sldMk cId="3329814135" sldId="291"/>
            <ac:picMk id="8" creationId="{AFF58759-F7E0-499E-BE29-641435F43ECF}"/>
          </ac:picMkLst>
        </pc:picChg>
        <pc:picChg chg="add">
          <ac:chgData name="Aurélien Cornil" userId="1a6ed6b6-ea07-44a5-9958-146d76a7d071" providerId="ADAL" clId="{9B2EFC0D-6720-4A05-9A4A-F30102A0D1E0}" dt="2021-05-19T16:08:31.105" v="2787" actId="26606"/>
          <ac:picMkLst>
            <pc:docMk/>
            <pc:sldMk cId="3329814135" sldId="291"/>
            <ac:picMk id="11" creationId="{5C819037-A607-4A7B-ADF1-B04516199C89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1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2.xlsx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1349-4766-97C8-4717021F3F94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1349-4766-97C8-4717021F3F94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1349-4766-97C8-4717021F3F94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1349-4766-97C8-4717021F3F94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1349-4766-97C8-4717021F3F94}"/>
              </c:ext>
            </c:extLst>
          </c:dPt>
          <c:dPt>
            <c:idx val="6"/>
            <c:invertIfNegative val="0"/>
            <c:bubble3D val="0"/>
            <c:spPr>
              <a:solidFill>
                <a:schemeClr val="tx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1349-4766-97C8-4717021F3F94}"/>
              </c:ext>
            </c:extLst>
          </c:dPt>
          <c:cat>
            <c:strRef>
              <c:f>Feuil1!$A$2:$A$8</c:f>
              <c:strCache>
                <c:ptCount val="7"/>
                <c:pt idx="0">
                  <c:v>Grattage</c:v>
                </c:pt>
                <c:pt idx="1">
                  <c:v>Loterie</c:v>
                </c:pt>
                <c:pt idx="2">
                  <c:v>Poker</c:v>
                </c:pt>
                <c:pt idx="3">
                  <c:v>Paris</c:v>
                </c:pt>
                <c:pt idx="4">
                  <c:v>Poker en ligne</c:v>
                </c:pt>
                <c:pt idx="5">
                  <c:v>Machine à sous</c:v>
                </c:pt>
                <c:pt idx="6">
                  <c:v>Autres</c:v>
                </c:pt>
              </c:strCache>
            </c:strRef>
          </c:cat>
          <c:val>
            <c:numRef>
              <c:f>Feuil1!$B$2:$B$8</c:f>
              <c:numCache>
                <c:formatCode>General</c:formatCode>
                <c:ptCount val="7"/>
                <c:pt idx="0">
                  <c:v>28</c:v>
                </c:pt>
                <c:pt idx="1">
                  <c:v>25</c:v>
                </c:pt>
                <c:pt idx="2">
                  <c:v>17</c:v>
                </c:pt>
                <c:pt idx="3">
                  <c:v>14</c:v>
                </c:pt>
                <c:pt idx="4">
                  <c:v>8</c:v>
                </c:pt>
                <c:pt idx="5">
                  <c:v>5</c:v>
                </c:pt>
                <c:pt idx="6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349-4766-97C8-4717021F3F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377690735"/>
        <c:axId val="522665279"/>
      </c:barChart>
      <c:catAx>
        <c:axId val="137769073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522665279"/>
        <c:crosses val="autoZero"/>
        <c:auto val="1"/>
        <c:lblAlgn val="ctr"/>
        <c:lblOffset val="100"/>
        <c:noMultiLvlLbl val="0"/>
      </c:catAx>
      <c:valAx>
        <c:axId val="52266527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37769073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2450-497E-9567-6EA4586AD018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450-497E-9567-6EA4586AD018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2450-497E-9567-6EA4586AD018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2450-497E-9567-6EA4586AD018}"/>
              </c:ext>
            </c:extLst>
          </c:dPt>
          <c:dPt>
            <c:idx val="8"/>
            <c:invertIfNegative val="0"/>
            <c:bubble3D val="0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2450-497E-9567-6EA4586AD018}"/>
              </c:ext>
            </c:extLst>
          </c:dPt>
          <c:dPt>
            <c:idx val="10"/>
            <c:invertIfNegative val="0"/>
            <c:bubble3D val="0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2450-497E-9567-6EA4586AD018}"/>
              </c:ext>
            </c:extLst>
          </c:dPt>
          <c:dPt>
            <c:idx val="11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2450-497E-9567-6EA4586AD018}"/>
              </c:ext>
            </c:extLst>
          </c:dPt>
          <c:errBars>
            <c:errBarType val="both"/>
            <c:errValType val="cust"/>
            <c:noEndCap val="0"/>
            <c:plus>
              <c:numRef>
                <c:f>'+ Imagerie (2)'!$E$32:$P$32</c:f>
                <c:numCache>
                  <c:formatCode>General</c:formatCode>
                  <c:ptCount val="12"/>
                  <c:pt idx="0">
                    <c:v>1.0098041560112225</c:v>
                  </c:pt>
                  <c:pt idx="1">
                    <c:v>1.1317191247566254</c:v>
                  </c:pt>
                  <c:pt idx="2">
                    <c:v>1.2034433356286312</c:v>
                  </c:pt>
                  <c:pt idx="3">
                    <c:v>1.1532776166577343</c:v>
                  </c:pt>
                  <c:pt idx="4">
                    <c:v>1.086187348326717</c:v>
                  </c:pt>
                  <c:pt idx="5">
                    <c:v>1.156476728535996</c:v>
                  </c:pt>
                  <c:pt idx="6">
                    <c:v>1.2633523314184736</c:v>
                  </c:pt>
                  <c:pt idx="7">
                    <c:v>1.1371470653683553</c:v>
                  </c:pt>
                  <c:pt idx="8">
                    <c:v>0.89745123500490132</c:v>
                  </c:pt>
                  <c:pt idx="9">
                    <c:v>0.97884017021050684</c:v>
                  </c:pt>
                  <c:pt idx="10">
                    <c:v>0.82897051710335323</c:v>
                  </c:pt>
                  <c:pt idx="11">
                    <c:v>0.71231254555958534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0</c:v>
                </c:pt>
              </c:numLit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'+ Imagerie (2)'!$E$1:$P$1</c:f>
              <c:strCache>
                <c:ptCount val="12"/>
                <c:pt idx="0">
                  <c:v>Pensées spontannées</c:v>
                </c:pt>
                <c:pt idx="1">
                  <c:v>Ennui</c:v>
                </c:pt>
                <c:pt idx="2">
                  <c:v>Imagerie visuelle</c:v>
                </c:pt>
                <c:pt idx="3">
                  <c:v>Émotions positives</c:v>
                </c:pt>
                <c:pt idx="4">
                  <c:v>Pensées associées</c:v>
                </c:pt>
                <c:pt idx="5">
                  <c:v>Indices externes</c:v>
                </c:pt>
                <c:pt idx="6">
                  <c:v>Imagerie tactile</c:v>
                </c:pt>
                <c:pt idx="7">
                  <c:v>Imagerie auditive</c:v>
                </c:pt>
                <c:pt idx="8">
                  <c:v>Habitude</c:v>
                </c:pt>
                <c:pt idx="9">
                  <c:v>Émotions négatives</c:v>
                </c:pt>
                <c:pt idx="10">
                  <c:v>Être occupé</c:v>
                </c:pt>
                <c:pt idx="11">
                  <c:v>Déficit physiologique</c:v>
                </c:pt>
              </c:strCache>
            </c:strRef>
          </c:cat>
          <c:val>
            <c:numRef>
              <c:f>'+ Imagerie (2)'!$E$31:$P$31</c:f>
              <c:numCache>
                <c:formatCode>0.0</c:formatCode>
                <c:ptCount val="12"/>
                <c:pt idx="0">
                  <c:v>3.3448275862068964</c:v>
                </c:pt>
                <c:pt idx="1">
                  <c:v>3.0689655172413794</c:v>
                </c:pt>
                <c:pt idx="2">
                  <c:v>2.6551724137931036</c:v>
                </c:pt>
                <c:pt idx="3">
                  <c:v>2.5172413793103448</c:v>
                </c:pt>
                <c:pt idx="4">
                  <c:v>2.4137931034482758</c:v>
                </c:pt>
                <c:pt idx="5">
                  <c:v>2.1379310344827585</c:v>
                </c:pt>
                <c:pt idx="6">
                  <c:v>1.896551724137931</c:v>
                </c:pt>
                <c:pt idx="7">
                  <c:v>1.6896551724137931</c:v>
                </c:pt>
                <c:pt idx="8">
                  <c:v>1.6551724137931034</c:v>
                </c:pt>
                <c:pt idx="9">
                  <c:v>1.6206896551724137</c:v>
                </c:pt>
                <c:pt idx="10">
                  <c:v>1.5172413793103448</c:v>
                </c:pt>
                <c:pt idx="11">
                  <c:v>1.3103448275862069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2450-497E-9567-6EA4586AD0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438120040"/>
        <c:axId val="438121608"/>
      </c:barChart>
      <c:catAx>
        <c:axId val="43812004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438121608"/>
        <c:crosses val="autoZero"/>
        <c:auto val="1"/>
        <c:lblAlgn val="ctr"/>
        <c:lblOffset val="100"/>
        <c:noMultiLvlLbl val="0"/>
      </c:catAx>
      <c:valAx>
        <c:axId val="438121608"/>
        <c:scaling>
          <c:orientation val="minMax"/>
          <c:min val="1"/>
        </c:scaling>
        <c:delete val="0"/>
        <c:axPos val="b"/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4381200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Pt>
            <c:idx val="2"/>
            <c:invertIfNegative val="0"/>
            <c:bubble3D val="0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50E-487A-A27C-C27DCDE2BC0F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A50E-487A-A27C-C27DCDE2BC0F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A50E-487A-A27C-C27DCDE2BC0F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A50E-487A-A27C-C27DCDE2BC0F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2"/>
              </a:solidFill>
              <a:ln>
                <a:solidFill>
                  <a:schemeClr val="accent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A50E-487A-A27C-C27DCDE2BC0F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A50E-487A-A27C-C27DCDE2BC0F}"/>
              </c:ext>
            </c:extLst>
          </c:dPt>
          <c:dPt>
            <c:idx val="9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A50E-487A-A27C-C27DCDE2BC0F}"/>
              </c:ext>
            </c:extLst>
          </c:dPt>
          <c:errBars>
            <c:errBarType val="both"/>
            <c:errValType val="cust"/>
            <c:noEndCap val="0"/>
            <c:plus>
              <c:numRef>
                <c:f>'+ Imagerie (2)'!$Q$32:$Z$32</c:f>
                <c:numCache>
                  <c:formatCode>General</c:formatCode>
                  <c:ptCount val="10"/>
                  <c:pt idx="0">
                    <c:v>1.3860671939014546</c:v>
                  </c:pt>
                  <c:pt idx="1">
                    <c:v>1.2979711337465905</c:v>
                  </c:pt>
                  <c:pt idx="2">
                    <c:v>1.2417213540816097</c:v>
                  </c:pt>
                  <c:pt idx="3">
                    <c:v>1.1670771035014103</c:v>
                  </c:pt>
                  <c:pt idx="4">
                    <c:v>1.2456821978060995</c:v>
                  </c:pt>
                  <c:pt idx="5">
                    <c:v>1.1019463300386794</c:v>
                  </c:pt>
                  <c:pt idx="6">
                    <c:v>1.0516231882424718</c:v>
                  </c:pt>
                  <c:pt idx="7">
                    <c:v>1.131719124756625</c:v>
                  </c:pt>
                  <c:pt idx="8">
                    <c:v>0.95978240555339001</c:v>
                  </c:pt>
                  <c:pt idx="9">
                    <c:v>0.51096354453362369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0</c:v>
                </c:pt>
              </c:numLit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'+ Imagerie (2)'!$Q$1:$Z$1</c:f>
              <c:strCache>
                <c:ptCount val="10"/>
                <c:pt idx="0">
                  <c:v>Distraction</c:v>
                </c:pt>
                <c:pt idx="1">
                  <c:v>Imagerie visuelle</c:v>
                </c:pt>
                <c:pt idx="2">
                  <c:v>Contexte</c:v>
                </c:pt>
                <c:pt idx="3">
                  <c:v>Attente de réconfort</c:v>
                </c:pt>
                <c:pt idx="4">
                  <c:v>Imagerie Tactile</c:v>
                </c:pt>
                <c:pt idx="5">
                  <c:v>Pensées d'amélioration de l'humeur</c:v>
                </c:pt>
                <c:pt idx="6">
                  <c:v>Résistance</c:v>
                </c:pt>
                <c:pt idx="7">
                  <c:v>Attente de relaxation</c:v>
                </c:pt>
                <c:pt idx="8">
                  <c:v>Indices auditifs</c:v>
                </c:pt>
                <c:pt idx="9">
                  <c:v>Déficit physiologique</c:v>
                </c:pt>
              </c:strCache>
            </c:strRef>
          </c:cat>
          <c:val>
            <c:numRef>
              <c:f>'+ Imagerie (2)'!$Q$31:$Z$31</c:f>
              <c:numCache>
                <c:formatCode>0.0</c:formatCode>
                <c:ptCount val="10"/>
                <c:pt idx="0">
                  <c:v>2.7241379310344827</c:v>
                </c:pt>
                <c:pt idx="1">
                  <c:v>2.4482758620689653</c:v>
                </c:pt>
                <c:pt idx="2">
                  <c:v>2.4482758620689653</c:v>
                </c:pt>
                <c:pt idx="3">
                  <c:v>2.1724137931034484</c:v>
                </c:pt>
                <c:pt idx="4">
                  <c:v>2.1379310344827585</c:v>
                </c:pt>
                <c:pt idx="5">
                  <c:v>2</c:v>
                </c:pt>
                <c:pt idx="6">
                  <c:v>2</c:v>
                </c:pt>
                <c:pt idx="7">
                  <c:v>1.9310344827586208</c:v>
                </c:pt>
                <c:pt idx="8">
                  <c:v>1.7241379310344827</c:v>
                </c:pt>
                <c:pt idx="9">
                  <c:v>1.2413793103448276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A50E-487A-A27C-C27DCDE2BC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438118080"/>
        <c:axId val="438121216"/>
      </c:barChart>
      <c:catAx>
        <c:axId val="43811808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438121216"/>
        <c:crosses val="autoZero"/>
        <c:auto val="1"/>
        <c:lblAlgn val="ctr"/>
        <c:lblOffset val="100"/>
        <c:noMultiLvlLbl val="0"/>
      </c:catAx>
      <c:valAx>
        <c:axId val="438121216"/>
        <c:scaling>
          <c:orientation val="minMax"/>
          <c:min val="1"/>
        </c:scaling>
        <c:delete val="0"/>
        <c:axPos val="b"/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4381180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3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0.43187</cdr:x>
      <cdr:y>0.02856</cdr:y>
    </cdr:from>
    <cdr:to>
      <cdr:x>0.43187</cdr:x>
      <cdr:y>0.93942</cdr:y>
    </cdr:to>
    <cdr:cxnSp macro="">
      <cdr:nvCxnSpPr>
        <cdr:cNvPr id="3" name="Connecteur droit 2">
          <a:extLst xmlns:a="http://schemas.openxmlformats.org/drawingml/2006/main">
            <a:ext uri="{FF2B5EF4-FFF2-40B4-BE49-F238E27FC236}">
              <a16:creationId xmlns:a16="http://schemas.microsoft.com/office/drawing/2014/main" id="{E8E41EA3-894A-4703-8F87-06E9812A50AF}"/>
            </a:ext>
          </a:extLst>
        </cdr:cNvPr>
        <cdr:cNvCxnSpPr/>
      </cdr:nvCxnSpPr>
      <cdr:spPr>
        <a:xfrm xmlns:a="http://schemas.openxmlformats.org/drawingml/2006/main">
          <a:off x="3102778" y="148842"/>
          <a:ext cx="0" cy="4746172"/>
        </a:xfrm>
        <a:prstGeom xmlns:a="http://schemas.openxmlformats.org/drawingml/2006/main" prst="line">
          <a:avLst/>
        </a:prstGeom>
        <a:ln xmlns:a="http://schemas.openxmlformats.org/drawingml/2006/main" w="38100">
          <a:solidFill>
            <a:srgbClr val="FF000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0.52108</cdr:x>
      <cdr:y>0.02433</cdr:y>
    </cdr:from>
    <cdr:to>
      <cdr:x>0.52108</cdr:x>
      <cdr:y>0.9497</cdr:y>
    </cdr:to>
    <cdr:cxnSp macro="">
      <cdr:nvCxnSpPr>
        <cdr:cNvPr id="5" name="Connecteur droit 4">
          <a:extLst xmlns:a="http://schemas.openxmlformats.org/drawingml/2006/main">
            <a:ext uri="{FF2B5EF4-FFF2-40B4-BE49-F238E27FC236}">
              <a16:creationId xmlns:a16="http://schemas.microsoft.com/office/drawing/2014/main" id="{600F0197-051D-4A2F-8273-25916C3A4F61}"/>
            </a:ext>
          </a:extLst>
        </cdr:cNvPr>
        <cdr:cNvCxnSpPr/>
      </cdr:nvCxnSpPr>
      <cdr:spPr>
        <a:xfrm xmlns:a="http://schemas.openxmlformats.org/drawingml/2006/main">
          <a:off x="3743708" y="121094"/>
          <a:ext cx="0" cy="4605725"/>
        </a:xfrm>
        <a:prstGeom xmlns:a="http://schemas.openxmlformats.org/drawingml/2006/main" prst="line">
          <a:avLst/>
        </a:prstGeom>
        <a:ln xmlns:a="http://schemas.openxmlformats.org/drawingml/2006/main" w="38100">
          <a:solidFill>
            <a:srgbClr val="FF000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41FB73-02E4-4163-9095-A1166E68278A}" type="datetimeFigureOut">
              <a:rPr lang="fr-FR" smtClean="0"/>
              <a:t>31/05/2021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D6B862-9783-43A8-B212-23AFC81C98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852910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D6B862-9783-43A8-B212-23AFC81C9849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92991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BE" dirty="0"/>
              <a:t>Terme anglais parmi d’autres: urge, </a:t>
            </a:r>
            <a:r>
              <a:rPr lang="fr-BE" dirty="0" err="1"/>
              <a:t>desire</a:t>
            </a:r>
            <a:r>
              <a:rPr lang="fr-BE" dirty="0"/>
              <a:t>, drive</a:t>
            </a:r>
          </a:p>
          <a:p>
            <a:r>
              <a:rPr lang="fr-BE" dirty="0"/>
              <a:t>Pas de réelle traduction en français: désir intense, envie pressante/irrésistible, appétence</a:t>
            </a:r>
          </a:p>
          <a:p>
            <a:r>
              <a:rPr lang="fr-BE" dirty="0"/>
              <a:t>Pas de consensus sur une définition du craving ou modèle (situe dans une perspective cognitive)</a:t>
            </a:r>
          </a:p>
          <a:p>
            <a:r>
              <a:rPr lang="fr-BE" dirty="0"/>
              <a:t>Exemples de théories: modèle du traitement cognitif (Tiffany), modèle métacognitif hub (</a:t>
            </a:r>
            <a:r>
              <a:rPr lang="fr-BE" dirty="0" err="1"/>
              <a:t>Flaudias</a:t>
            </a:r>
            <a:r>
              <a:rPr lang="fr-BE" dirty="0"/>
              <a:t> et al., 2019), théorie de l’intrusion élaborée.</a:t>
            </a:r>
          </a:p>
          <a:p>
            <a:endParaRPr lang="fr-BE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D6B862-9783-43A8-B212-23AFC81C9849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382261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BE" dirty="0"/>
              <a:t>Dans ce contexte que j’ai commencé ma thèse sur le craving au jeu </a:t>
            </a:r>
            <a:r>
              <a:rPr lang="fr-BE" dirty="0" smtClean="0"/>
              <a:t>d’argent défendue il y a 2 mois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D6B862-9783-43A8-B212-23AFC81C9849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57125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BE" sz="1200" dirty="0"/>
              <a:t>Jeu d’argent implique une mise, pas de possibilité de la retirer, potentiel gain, issue dépend de la chance</a:t>
            </a:r>
          </a:p>
          <a:p>
            <a:r>
              <a:rPr lang="fr-BE" sz="1200" dirty="0"/>
              <a:t>Loterie (tirage ou grattage), Poker, Casino, Machines à sous, Paris, Bourse, Poker, Blackjack, + en ligne</a:t>
            </a:r>
          </a:p>
          <a:p>
            <a:endParaRPr lang="fr-BE" sz="1200" dirty="0" smtClean="0"/>
          </a:p>
          <a:p>
            <a:r>
              <a:rPr lang="fr-BE" sz="1200" dirty="0" smtClean="0"/>
              <a:t>Jeu d’argent généralement</a:t>
            </a:r>
            <a:r>
              <a:rPr lang="fr-BE" sz="1200" baseline="0" dirty="0" smtClean="0"/>
              <a:t> considérer comme une activité de loisir, récréative et une large partie de la population a déjà joué</a:t>
            </a:r>
            <a:endParaRPr lang="fr-BE" sz="1200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D6B862-9783-43A8-B212-23AFC81C9849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31889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BE" dirty="0" smtClean="0"/>
              <a:t>Jeu pathologique reconnu depuis 1975</a:t>
            </a:r>
            <a:r>
              <a:rPr lang="fr-BE" baseline="0" dirty="0" smtClean="0"/>
              <a:t> pour CIM et 1980 pour DSM</a:t>
            </a:r>
          </a:p>
          <a:p>
            <a:r>
              <a:rPr lang="fr-BE" baseline="0" dirty="0" smtClean="0"/>
              <a:t>Évolution jusqu’à trouble lié au jeu d’argent</a:t>
            </a:r>
            <a:endParaRPr lang="fr-BE" dirty="0" smtClean="0"/>
          </a:p>
          <a:p>
            <a:pPr marL="800100" lvl="1" indent="-342900">
              <a:buFont typeface="+mj-lt"/>
              <a:buAutoNum type="arabicPeriod"/>
            </a:pPr>
            <a:r>
              <a:rPr lang="fr-BE" dirty="0" smtClean="0"/>
              <a:t>Tolérance: besoin de jouer avec des sommes d’argent croissantes pour atteindre l’état d’excitation désiré (pas question de temps)</a:t>
            </a:r>
            <a:endParaRPr lang="fr-BE" dirty="0"/>
          </a:p>
          <a:p>
            <a:pPr marL="800100" lvl="1" indent="-342900">
              <a:buFont typeface="+mj-lt"/>
              <a:buAutoNum type="arabicPeriod"/>
            </a:pPr>
            <a:r>
              <a:rPr lang="fr-BE" dirty="0"/>
              <a:t>Agitation ou irritabilité quand réduction ou arrêt</a:t>
            </a:r>
          </a:p>
          <a:p>
            <a:pPr marL="800100" lvl="1" indent="-342900">
              <a:buFont typeface="+mj-lt"/>
              <a:buAutoNum type="arabicPeriod"/>
            </a:pPr>
            <a:r>
              <a:rPr lang="fr-BE" dirty="0"/>
              <a:t>Efforts de régulation infructueux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fr-BE" dirty="0" smtClean="0"/>
              <a:t>Préoccupation (remémoration ou planification ou sur les moyens de jouer)</a:t>
            </a:r>
            <a:endParaRPr lang="fr-BE" dirty="0"/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fr-BE" dirty="0"/>
              <a:t>Jeu fréquent en cas de sentiments </a:t>
            </a:r>
            <a:r>
              <a:rPr lang="fr-BE" dirty="0" smtClean="0"/>
              <a:t>désagréables: souffrance, mal-être, impuissance, culpabilité, anxiété, dépression</a:t>
            </a:r>
            <a:endParaRPr lang="fr-BE" dirty="0"/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fr-BE" dirty="0" err="1" smtClean="0"/>
              <a:t>Chasing</a:t>
            </a:r>
            <a:r>
              <a:rPr lang="fr-BE" dirty="0" smtClean="0"/>
              <a:t>: retourner jouer pour</a:t>
            </a:r>
            <a:r>
              <a:rPr lang="fr-BE" baseline="0" dirty="0" smtClean="0"/>
              <a:t> se refaire</a:t>
            </a:r>
            <a:endParaRPr lang="fr-BE" dirty="0"/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fr-BE" dirty="0" smtClean="0"/>
              <a:t>Mensonges </a:t>
            </a:r>
            <a:r>
              <a:rPr lang="fr-BE" baseline="0" dirty="0" smtClean="0"/>
              <a:t>pour cacher l’importance du problème</a:t>
            </a:r>
            <a:endParaRPr lang="fr-BE" dirty="0"/>
          </a:p>
          <a:p>
            <a:pPr marL="800100" lvl="1" indent="-342900">
              <a:buFont typeface="+mj-lt"/>
              <a:buAutoNum type="arabicPeriod"/>
            </a:pPr>
            <a:r>
              <a:rPr lang="fr-BE" dirty="0"/>
              <a:t>Mise en danger au niveau relationnel et professionnel</a:t>
            </a:r>
          </a:p>
          <a:p>
            <a:pPr marL="800100" lvl="1" indent="-342900">
              <a:buFont typeface="+mj-lt"/>
              <a:buAutoNum type="arabicPeriod"/>
            </a:pPr>
            <a:r>
              <a:rPr lang="fr-BE" dirty="0"/>
              <a:t>S’appuie sur les autre pour faire face</a:t>
            </a:r>
          </a:p>
          <a:p>
            <a:pPr lvl="1"/>
            <a:endParaRPr lang="fr-CH" sz="2400" dirty="0"/>
          </a:p>
          <a:p>
            <a:pPr lvl="1"/>
            <a:r>
              <a:rPr lang="fr-CH" sz="2400" dirty="0"/>
              <a:t>Sévérité actuelle  </a:t>
            </a:r>
          </a:p>
          <a:p>
            <a:pPr lvl="2"/>
            <a:r>
              <a:rPr lang="fr-CH" sz="2000" dirty="0"/>
              <a:t>Légère : 4-5 critères</a:t>
            </a:r>
          </a:p>
          <a:p>
            <a:pPr lvl="2"/>
            <a:r>
              <a:rPr lang="fr-CH" sz="2000" dirty="0"/>
              <a:t>Modérée : 6-7 critères</a:t>
            </a:r>
          </a:p>
          <a:p>
            <a:pPr lvl="2"/>
            <a:r>
              <a:rPr lang="fr-CH" sz="2000" dirty="0"/>
              <a:t>Sévère : 8-9 critères</a:t>
            </a:r>
          </a:p>
          <a:p>
            <a:pPr marL="457200" lvl="1" indent="0">
              <a:buFont typeface="+mj-lt"/>
              <a:buNone/>
            </a:pPr>
            <a:endParaRPr lang="fr-BE" dirty="0"/>
          </a:p>
          <a:p>
            <a:pPr marL="457200" lvl="1" indent="0">
              <a:buFont typeface="+mj-lt"/>
              <a:buNone/>
            </a:pPr>
            <a:endParaRPr lang="fr-BE" dirty="0"/>
          </a:p>
          <a:p>
            <a:pPr marL="457200" lvl="1" indent="0">
              <a:buFont typeface="+mj-lt"/>
              <a:buNone/>
            </a:pPr>
            <a:r>
              <a:rPr lang="fr-BE" dirty="0"/>
              <a:t>World 0,7% to 6.5% sur la vie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D6B862-9783-43A8-B212-23AFC81C9849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03204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BE"/>
              <a:t>Gambling </a:t>
            </a:r>
            <a:r>
              <a:rPr lang="fr-BE" err="1"/>
              <a:t>disorder</a:t>
            </a:r>
            <a:r>
              <a:rPr lang="fr-BE"/>
              <a:t> has been </a:t>
            </a:r>
            <a:r>
              <a:rPr lang="fr-BE" err="1"/>
              <a:t>aligned</a:t>
            </a:r>
            <a:r>
              <a:rPr lang="fr-BE"/>
              <a:t> to </a:t>
            </a:r>
            <a:r>
              <a:rPr lang="fr-BE" err="1"/>
              <a:t>other</a:t>
            </a:r>
            <a:r>
              <a:rPr lang="fr-BE"/>
              <a:t> addictions in DSM 5. Craving</a:t>
            </a:r>
            <a:r>
              <a:rPr lang="fr-BE" baseline="0"/>
              <a:t> </a:t>
            </a:r>
            <a:r>
              <a:rPr lang="fr-BE" baseline="0" err="1"/>
              <a:t>is</a:t>
            </a:r>
            <a:r>
              <a:rPr lang="fr-BE" baseline="0"/>
              <a:t> </a:t>
            </a:r>
            <a:r>
              <a:rPr lang="fr-BE" baseline="0" err="1"/>
              <a:t>now</a:t>
            </a:r>
            <a:r>
              <a:rPr lang="fr-BE" baseline="0"/>
              <a:t> </a:t>
            </a:r>
            <a:r>
              <a:rPr lang="fr-BE" baseline="0" err="1"/>
              <a:t>recognized</a:t>
            </a:r>
            <a:r>
              <a:rPr lang="fr-BE" baseline="0"/>
              <a:t> as a diagnostic </a:t>
            </a:r>
            <a:r>
              <a:rPr lang="fr-BE" baseline="0" err="1"/>
              <a:t>criterion</a:t>
            </a:r>
            <a:r>
              <a:rPr lang="fr-BE" baseline="0"/>
              <a:t> for substance </a:t>
            </a:r>
            <a:r>
              <a:rPr lang="fr-BE" baseline="0" err="1"/>
              <a:t>related</a:t>
            </a:r>
            <a:r>
              <a:rPr lang="fr-BE" baseline="0"/>
              <a:t> and addictive </a:t>
            </a:r>
            <a:r>
              <a:rPr lang="fr-BE" baseline="0" err="1"/>
              <a:t>disorders</a:t>
            </a:r>
            <a:r>
              <a:rPr lang="fr-BE" baseline="0"/>
              <a:t>. </a:t>
            </a:r>
            <a:r>
              <a:rPr lang="fr-BE" baseline="0" err="1"/>
              <a:t>Although</a:t>
            </a:r>
            <a:r>
              <a:rPr lang="fr-BE" baseline="0"/>
              <a:t>. </a:t>
            </a:r>
            <a:r>
              <a:rPr lang="fr-BE" baseline="0" err="1"/>
              <a:t>it</a:t>
            </a:r>
            <a:r>
              <a:rPr lang="fr-BE" baseline="0"/>
              <a:t> </a:t>
            </a:r>
            <a:r>
              <a:rPr lang="fr-BE" baseline="0" err="1"/>
              <a:t>was</a:t>
            </a:r>
            <a:r>
              <a:rPr lang="fr-BE" baseline="0"/>
              <a:t> </a:t>
            </a:r>
            <a:r>
              <a:rPr lang="fr-BE" baseline="0" err="1"/>
              <a:t>surprisingly</a:t>
            </a:r>
            <a:r>
              <a:rPr lang="fr-BE" baseline="0"/>
              <a:t> not </a:t>
            </a:r>
            <a:r>
              <a:rPr lang="fr-BE" baseline="0" err="1"/>
              <a:t>proposed</a:t>
            </a:r>
            <a:r>
              <a:rPr lang="fr-BE" baseline="0"/>
              <a:t> as </a:t>
            </a:r>
            <a:r>
              <a:rPr lang="fr-BE" baseline="0" err="1"/>
              <a:t>such</a:t>
            </a:r>
            <a:r>
              <a:rPr lang="fr-BE" baseline="0"/>
              <a:t> for gambling </a:t>
            </a:r>
            <a:r>
              <a:rPr lang="fr-BE" baseline="0" err="1"/>
              <a:t>disorder</a:t>
            </a:r>
            <a:r>
              <a:rPr lang="fr-BE" baseline="0"/>
              <a:t>. </a:t>
            </a:r>
            <a:r>
              <a:rPr lang="fr-BE" baseline="0" err="1"/>
              <a:t>even</a:t>
            </a:r>
            <a:r>
              <a:rPr lang="fr-BE" baseline="0"/>
              <a:t> if </a:t>
            </a:r>
            <a:r>
              <a:rPr lang="fr-BE" baseline="0" err="1"/>
              <a:t>its</a:t>
            </a:r>
            <a:r>
              <a:rPr lang="fr-BE" baseline="0"/>
              <a:t> </a:t>
            </a:r>
            <a:r>
              <a:rPr lang="fr-BE" baseline="0" err="1"/>
              <a:t>role</a:t>
            </a:r>
            <a:r>
              <a:rPr lang="fr-BE" baseline="0"/>
              <a:t> in maintenance and relapse of gambling </a:t>
            </a:r>
            <a:r>
              <a:rPr lang="fr-BE" baseline="0" err="1"/>
              <a:t>disorder</a:t>
            </a:r>
            <a:r>
              <a:rPr lang="fr-BE" baseline="0"/>
              <a:t> </a:t>
            </a:r>
            <a:r>
              <a:rPr lang="fr-BE" baseline="0" err="1"/>
              <a:t>is</a:t>
            </a:r>
            <a:r>
              <a:rPr lang="fr-BE" baseline="0"/>
              <a:t> </a:t>
            </a:r>
            <a:r>
              <a:rPr lang="fr-BE" baseline="0" err="1"/>
              <a:t>well</a:t>
            </a:r>
            <a:r>
              <a:rPr lang="fr-BE" baseline="0"/>
              <a:t> </a:t>
            </a:r>
            <a:r>
              <a:rPr lang="fr-BE" baseline="0" err="1"/>
              <a:t>established</a:t>
            </a:r>
            <a:r>
              <a:rPr lang="fr-BE" baseline="0"/>
              <a:t>. </a:t>
            </a:r>
            <a:r>
              <a:rPr lang="fr-BE" baseline="0" err="1"/>
              <a:t>Other</a:t>
            </a:r>
            <a:r>
              <a:rPr lang="fr-BE" baseline="0"/>
              <a:t> </a:t>
            </a:r>
            <a:r>
              <a:rPr lang="fr-BE" baseline="0" err="1"/>
              <a:t>research</a:t>
            </a:r>
            <a:r>
              <a:rPr lang="fr-BE" baseline="0"/>
              <a:t> show gambling craving </a:t>
            </a:r>
            <a:r>
              <a:rPr lang="fr-BE" baseline="0" err="1"/>
              <a:t>might</a:t>
            </a:r>
            <a:r>
              <a:rPr lang="fr-BE" baseline="0"/>
              <a:t> </a:t>
            </a:r>
            <a:r>
              <a:rPr lang="fr-BE" baseline="0" err="1"/>
              <a:t>be</a:t>
            </a:r>
            <a:r>
              <a:rPr lang="fr-BE" baseline="0"/>
              <a:t> </a:t>
            </a:r>
            <a:r>
              <a:rPr lang="fr-BE" baseline="0" err="1"/>
              <a:t>triggered</a:t>
            </a:r>
            <a:r>
              <a:rPr lang="fr-BE" baseline="0"/>
              <a:t> by </a:t>
            </a:r>
            <a:r>
              <a:rPr lang="fr-BE" baseline="0" err="1"/>
              <a:t>internal</a:t>
            </a:r>
            <a:r>
              <a:rPr lang="fr-BE" baseline="0"/>
              <a:t> and </a:t>
            </a:r>
            <a:r>
              <a:rPr lang="fr-BE" baseline="0" err="1"/>
              <a:t>external</a:t>
            </a:r>
            <a:r>
              <a:rPr lang="fr-BE" baseline="0"/>
              <a:t> </a:t>
            </a:r>
            <a:r>
              <a:rPr lang="fr-BE" baseline="0" err="1"/>
              <a:t>cues</a:t>
            </a:r>
            <a:r>
              <a:rPr lang="fr-BE" baseline="0"/>
              <a:t>. as in </a:t>
            </a:r>
            <a:r>
              <a:rPr lang="fr-BE" baseline="0" err="1"/>
              <a:t>models</a:t>
            </a:r>
            <a:r>
              <a:rPr lang="fr-BE" baseline="0"/>
              <a:t> of craving </a:t>
            </a:r>
            <a:r>
              <a:rPr lang="fr-BE" baseline="0" err="1"/>
              <a:t>related</a:t>
            </a:r>
            <a:r>
              <a:rPr lang="fr-BE" baseline="0"/>
              <a:t> to substances. </a:t>
            </a:r>
            <a:endParaRPr lang="fr-BE" strike="sngStrik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D6B862-9783-43A8-B212-23AFC81C9849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938939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Clr>
                <a:schemeClr val="accent1"/>
              </a:buClr>
              <a:buFont typeface="Wingdings" panose="05000000000000000000" pitchFamily="2" charset="2"/>
              <a:buNone/>
            </a:pPr>
            <a:r>
              <a:rPr lang="fr-BE" sz="1200" dirty="0" smtClean="0"/>
              <a:t>31 joueurs jouant au</a:t>
            </a:r>
            <a:r>
              <a:rPr lang="fr-BE" sz="1200" baseline="0" dirty="0" smtClean="0"/>
              <a:t> minimum 2 fois par semaine à plusieurs types de jeu</a:t>
            </a:r>
          </a:p>
          <a:p>
            <a:pPr marL="0" indent="0">
              <a:buClr>
                <a:schemeClr val="accent1"/>
              </a:buClr>
              <a:buFont typeface="Wingdings" panose="05000000000000000000" pitchFamily="2" charset="2"/>
              <a:buNone/>
            </a:pPr>
            <a:endParaRPr lang="fr-BE" sz="1200" dirty="0" smtClean="0"/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fr-BE" sz="1200" dirty="0" err="1" smtClean="0"/>
              <a:t>Thoughts</a:t>
            </a:r>
            <a:r>
              <a:rPr lang="fr-BE" sz="1200" dirty="0" smtClean="0"/>
              <a:t> </a:t>
            </a:r>
            <a:r>
              <a:rPr lang="fr-BE" sz="1200" dirty="0"/>
              <a:t>and </a:t>
            </a:r>
            <a:r>
              <a:rPr lang="fr-BE" sz="1200" dirty="0" err="1"/>
              <a:t>imagery</a:t>
            </a:r>
            <a:endParaRPr lang="fr-BE" sz="1200" dirty="0"/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fr-BE" sz="1200" dirty="0"/>
              <a:t>Emotions</a:t>
            </a: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fr-BE" sz="1200" dirty="0"/>
              <a:t>Body sensations</a:t>
            </a: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fr-BE" sz="1200" dirty="0"/>
              <a:t>Cues</a:t>
            </a:r>
          </a:p>
          <a:p>
            <a:pPr marL="285750" indent="-285750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fr-BE" sz="1200" dirty="0" smtClean="0"/>
              <a:t>Open question</a:t>
            </a:r>
          </a:p>
          <a:p>
            <a:pPr marL="0" indent="0">
              <a:buClr>
                <a:schemeClr val="accent1"/>
              </a:buClr>
              <a:buFont typeface="Wingdings" panose="05000000000000000000" pitchFamily="2" charset="2"/>
              <a:buNone/>
            </a:pPr>
            <a:endParaRPr lang="fr-BE" sz="1200" dirty="0" smtClean="0"/>
          </a:p>
          <a:p>
            <a:pPr marL="0" indent="0">
              <a:buClr>
                <a:schemeClr val="accent1"/>
              </a:buClr>
              <a:buFont typeface="Wingdings" panose="05000000000000000000" pitchFamily="2" charset="2"/>
              <a:buNone/>
            </a:pPr>
            <a:r>
              <a:rPr lang="fr-BE" sz="1200" dirty="0" smtClean="0"/>
              <a:t>Étude quantitative</a:t>
            </a:r>
            <a:r>
              <a:rPr lang="fr-BE" sz="1200" baseline="0" dirty="0" smtClean="0"/>
              <a:t> design basé sur May et al., 2004</a:t>
            </a:r>
            <a:endParaRPr lang="fr-BE" sz="1200" dirty="0" smtClean="0"/>
          </a:p>
          <a:p>
            <a:pPr marL="0" indent="0">
              <a:buClr>
                <a:schemeClr val="accent1"/>
              </a:buClr>
              <a:buFont typeface="Wingdings" panose="05000000000000000000" pitchFamily="2" charset="2"/>
              <a:buNone/>
            </a:pPr>
            <a:r>
              <a:rPr lang="fr-BE" sz="1200" dirty="0" smtClean="0"/>
              <a:t>Analyse thématique vise</a:t>
            </a:r>
            <a:r>
              <a:rPr lang="fr-BE" sz="1200" baseline="0" dirty="0" smtClean="0"/>
              <a:t> à regrouper le contenu dans différentes catégories</a:t>
            </a:r>
          </a:p>
          <a:p>
            <a:pPr marL="0" indent="0">
              <a:buClr>
                <a:schemeClr val="accent1"/>
              </a:buClr>
              <a:buFont typeface="Wingdings" panose="05000000000000000000" pitchFamily="2" charset="2"/>
              <a:buNone/>
            </a:pPr>
            <a:endParaRPr lang="fr-BE" sz="1200" baseline="0" dirty="0" smtClean="0"/>
          </a:p>
          <a:p>
            <a:pPr marL="0" indent="0">
              <a:buClr>
                <a:schemeClr val="accent1"/>
              </a:buClr>
              <a:buFont typeface="Wingdings" panose="05000000000000000000" pitchFamily="2" charset="2"/>
              <a:buNone/>
            </a:pPr>
            <a:r>
              <a:rPr lang="fr-BE" sz="1200" baseline="0" dirty="0" smtClean="0"/>
              <a:t>Analyse descriptive vu la taille de l’échantillon</a:t>
            </a:r>
            <a:endParaRPr lang="fr-BE" sz="1200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D6B862-9783-43A8-B212-23AFC81C9849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36436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Théorie de l’intrusion élaborée du désir a été choisie comme grille de lecture parce que modèle répandu répondant à des limites de modèles précédents</a:t>
            </a:r>
            <a:r>
              <a:rPr lang="fr-FR" dirty="0" smtClean="0"/>
              <a:t>.</a:t>
            </a:r>
          </a:p>
          <a:p>
            <a:endParaRPr lang="fr-FR" dirty="0" smtClean="0"/>
          </a:p>
          <a:p>
            <a:r>
              <a:rPr lang="fr-FR" dirty="0" smtClean="0"/>
              <a:t>Élaboration implique des ressources attentionnelles et de mémoire de travail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D6B862-9783-43A8-B212-23AFC81C9849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65335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BE" dirty="0"/>
              <a:t>Eléments</a:t>
            </a:r>
            <a:r>
              <a:rPr lang="fr-BE" baseline="0" dirty="0"/>
              <a:t> liés au craving</a:t>
            </a:r>
          </a:p>
          <a:p>
            <a:endParaRPr lang="fr-BE" dirty="0"/>
          </a:p>
          <a:p>
            <a:r>
              <a:rPr lang="fr-BE" dirty="0"/>
              <a:t>Excitation</a:t>
            </a:r>
          </a:p>
          <a:p>
            <a:r>
              <a:rPr lang="fr-BE" dirty="0"/>
              <a:t>Stress</a:t>
            </a:r>
          </a:p>
          <a:p>
            <a:r>
              <a:rPr lang="fr-BE" dirty="0"/>
              <a:t>Publicité</a:t>
            </a:r>
          </a:p>
          <a:p>
            <a:r>
              <a:rPr lang="fr-BE" dirty="0"/>
              <a:t>Richesse gain</a:t>
            </a:r>
          </a:p>
          <a:p>
            <a:r>
              <a:rPr lang="fr-BE" dirty="0"/>
              <a:t>Tension musculaire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D6B862-9783-43A8-B212-23AFC81C9849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88504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BE" dirty="0"/>
              <a:t>Pensée associées, qui font penser au jeu</a:t>
            </a:r>
          </a:p>
          <a:p>
            <a:r>
              <a:rPr lang="fr-BE" dirty="0"/>
              <a:t>Indices externes: voir, entendre ou toucher des éléments liés au jeu</a:t>
            </a:r>
          </a:p>
          <a:p>
            <a:endParaRPr lang="fr-BE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D6B862-9783-43A8-B212-23AFC81C9849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77995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Distraction</a:t>
            </a:r>
            <a:r>
              <a:rPr lang="fr-FR" dirty="0"/>
              <a:t>: disparition du craving si je n’y pense </a:t>
            </a:r>
            <a:r>
              <a:rPr lang="fr-FR" dirty="0" smtClean="0"/>
              <a:t>pas (donc si mes ressources cognitives sont déplacées</a:t>
            </a:r>
            <a:endParaRPr lang="fr-FR" dirty="0"/>
          </a:p>
          <a:p>
            <a:r>
              <a:rPr lang="fr-FR" dirty="0"/>
              <a:t>Contexte: être dans un lieu où le jeu est disponible</a:t>
            </a:r>
          </a:p>
          <a:p>
            <a:r>
              <a:rPr lang="fr-FR" dirty="0"/>
              <a:t>Self-contrôle: tentatives de résister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D6B862-9783-43A8-B212-23AFC81C9849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17903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Ajouter des apparitions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D6B862-9783-43A8-B212-23AFC81C9849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87365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BE" sz="2400" dirty="0" err="1"/>
              <a:t>Further</a:t>
            </a:r>
            <a:r>
              <a:rPr lang="fr-BE" sz="2400" dirty="0"/>
              <a:t> qualitative investigation of the </a:t>
            </a:r>
            <a:r>
              <a:rPr lang="fr-BE" sz="2400" dirty="0" err="1"/>
              <a:t>phenomenology</a:t>
            </a:r>
            <a:r>
              <a:rPr lang="fr-BE" sz="2400" dirty="0"/>
              <a:t> of craving in </a:t>
            </a:r>
            <a:r>
              <a:rPr lang="fr-BE" sz="2400" dirty="0" err="1"/>
              <a:t>gambling</a:t>
            </a:r>
            <a:endParaRPr lang="fr-BE" sz="2400" dirty="0"/>
          </a:p>
          <a:p>
            <a:pPr lvl="1"/>
            <a:r>
              <a:rPr lang="fr-BE" sz="2000" dirty="0"/>
              <a:t>To </a:t>
            </a:r>
            <a:r>
              <a:rPr lang="fr-BE" sz="2000" dirty="0" err="1"/>
              <a:t>study</a:t>
            </a:r>
            <a:r>
              <a:rPr lang="fr-BE" sz="2000" dirty="0"/>
              <a:t> the nature of the components of the model (Focus Group)</a:t>
            </a:r>
          </a:p>
          <a:p>
            <a:pPr lvl="1"/>
            <a:r>
              <a:rPr lang="fr-BE" sz="2000" dirty="0"/>
              <a:t>To </a:t>
            </a:r>
            <a:r>
              <a:rPr lang="fr-BE" sz="2000" dirty="0" err="1"/>
              <a:t>study</a:t>
            </a:r>
            <a:r>
              <a:rPr lang="fr-BE" sz="2000" dirty="0"/>
              <a:t> the relations </a:t>
            </a:r>
            <a:r>
              <a:rPr lang="fr-BE" sz="2000" dirty="0" err="1"/>
              <a:t>between</a:t>
            </a:r>
            <a:r>
              <a:rPr lang="fr-BE" sz="2000" dirty="0"/>
              <a:t> the components (Focus Group)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C79A60-EB99-4017-91F5-06285E31D197}" type="slidenum">
              <a:rPr lang="fr-BE" smtClean="0"/>
              <a:t>13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75295560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BE" dirty="0" err="1"/>
              <a:t>Spécific</a:t>
            </a:r>
            <a:r>
              <a:rPr lang="fr-BE" dirty="0"/>
              <a:t> – Général </a:t>
            </a:r>
            <a:r>
              <a:rPr lang="fr-BE" dirty="0">
                <a:sym typeface="Wingdings" panose="05000000000000000000" pitchFamily="2" charset="2"/>
              </a:rPr>
              <a:t> ce qu’on a fait dans cette étude</a:t>
            </a:r>
          </a:p>
          <a:p>
            <a:r>
              <a:rPr lang="fr-BE" dirty="0">
                <a:sym typeface="Wingdings" panose="05000000000000000000" pitchFamily="2" charset="2"/>
              </a:rPr>
              <a:t>Consensus  Étude à méthode </a:t>
            </a:r>
            <a:r>
              <a:rPr lang="fr-BE" dirty="0" smtClean="0">
                <a:sym typeface="Wingdings" panose="05000000000000000000" pitchFamily="2" charset="2"/>
              </a:rPr>
              <a:t>Delphi et à méthode mixte: générer des éléments</a:t>
            </a:r>
            <a:r>
              <a:rPr lang="fr-BE" baseline="0" dirty="0" smtClean="0">
                <a:sym typeface="Wingdings" panose="05000000000000000000" pitchFamily="2" charset="2"/>
              </a:rPr>
              <a:t> de définition, les transformer en item et les faire évaluer par le panel d’experts afin de trouver un consensus et de dégager des éléments qui reste à étudier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D6B862-9783-43A8-B212-23AFC81C9849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39719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5/31/2021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5/31/2021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5/31/2021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5/31/2021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5/31/2021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5/31/2021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5/31/2021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5/31/2021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fr-FR"/>
              <a:t>Modifiez le style du titre</a:t>
            </a:r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smtClean="0"/>
              <a:pPr/>
              <a:t>5/31/2021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‹N°›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1.jpeg"/><Relationship Id="rId7" Type="http://schemas.openxmlformats.org/officeDocument/2006/relationships/image" Target="../media/image11.jpeg"/><Relationship Id="rId12" Type="http://schemas.openxmlformats.org/officeDocument/2006/relationships/image" Target="../media/image1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jpeg"/><Relationship Id="rId11" Type="http://schemas.openxmlformats.org/officeDocument/2006/relationships/image" Target="../media/image15.jpeg"/><Relationship Id="rId5" Type="http://schemas.openxmlformats.org/officeDocument/2006/relationships/image" Target="../media/image9.jpeg"/><Relationship Id="rId10" Type="http://schemas.openxmlformats.org/officeDocument/2006/relationships/image" Target="../media/image14.jpeg"/><Relationship Id="rId4" Type="http://schemas.openxmlformats.org/officeDocument/2006/relationships/image" Target="../media/image2.png"/><Relationship Id="rId9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6.jpeg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6.jpeg"/><Relationship Id="rId5" Type="http://schemas.openxmlformats.org/officeDocument/2006/relationships/image" Target="../media/image25.png"/><Relationship Id="rId4" Type="http://schemas.openxmlformats.org/officeDocument/2006/relationships/image" Target="../media/image24.jpeg"/><Relationship Id="rId9" Type="http://schemas.openxmlformats.org/officeDocument/2006/relationships/image" Target="../media/image3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hyperlink" Target="mailto:aurelien.cornil@uclouvain.be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g"/><Relationship Id="rId5" Type="http://schemas.openxmlformats.org/officeDocument/2006/relationships/image" Target="../media/image35.png"/><Relationship Id="rId4" Type="http://schemas.openxmlformats.org/officeDocument/2006/relationships/image" Target="../media/image3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9183C6-7DBA-4D8E-A375-571DB4D4B8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3464" y="639097"/>
            <a:ext cx="4789678" cy="3746634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fr-FR" sz="3700" dirty="0"/>
              <a:t>Conceptualisation du craving: Illustration dans le domaine des jeux d’argent par une étude à méthodes mixtes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F90D80D-F9DC-4349-A5BF-5BE9EE9703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3464" y="4777483"/>
            <a:ext cx="4813437" cy="1446336"/>
          </a:xfrm>
        </p:spPr>
        <p:txBody>
          <a:bodyPr>
            <a:normAutofit/>
          </a:bodyPr>
          <a:lstStyle/>
          <a:p>
            <a:r>
              <a:rPr lang="fr-BE" dirty="0"/>
              <a:t>GREPACO 2021</a:t>
            </a:r>
          </a:p>
          <a:p>
            <a:pPr>
              <a:spcAft>
                <a:spcPts val="0"/>
              </a:spcAft>
            </a:pPr>
            <a:r>
              <a:rPr lang="fr-BE" dirty="0"/>
              <a:t>Aurélien Cornil, Gaétan DEVOS, </a:t>
            </a:r>
          </a:p>
          <a:p>
            <a:r>
              <a:rPr lang="fr-BE" dirty="0"/>
              <a:t>Philippe de Timary et Joël Billieux</a:t>
            </a:r>
          </a:p>
          <a:p>
            <a:r>
              <a:rPr lang="fr-BE" dirty="0"/>
              <a:t>31 Mai – 1 Juin 2021</a:t>
            </a:r>
            <a:endParaRPr lang="fr-FR" dirty="0"/>
          </a:p>
        </p:txBody>
      </p:sp>
      <p:sp>
        <p:nvSpPr>
          <p:cNvPr id="9" name="Rounded Rectangle 3">
            <a:extLst>
              <a:ext uri="{FF2B5EF4-FFF2-40B4-BE49-F238E27FC236}">
                <a16:creationId xmlns:a16="http://schemas.microsoft.com/office/drawing/2014/main" id="{7305A1FC-31FA-43A6-A3AF-7EB77CC5452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62379" y="639097"/>
            <a:ext cx="5471927" cy="5575439"/>
          </a:xfrm>
          <a:prstGeom prst="roundRect">
            <a:avLst>
              <a:gd name="adj" fmla="val 5310"/>
            </a:avLst>
          </a:prstGeom>
          <a:solidFill>
            <a:srgbClr val="FFFFFF"/>
          </a:solidFill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algn="ctr" defTabSz="457200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>
              <a:solidFill>
                <a:schemeClr val="tx1"/>
              </a:solidFill>
            </a:endParaRPr>
          </a:p>
        </p:txBody>
      </p:sp>
      <p:pic>
        <p:nvPicPr>
          <p:cNvPr id="6" name="Image 5" descr="Une image contenant texte, personne, posant, cadre&#10;&#10;Description générée automatiquement">
            <a:extLst>
              <a:ext uri="{FF2B5EF4-FFF2-40B4-BE49-F238E27FC236}">
                <a16:creationId xmlns:a16="http://schemas.microsoft.com/office/drawing/2014/main" id="{036FBB1A-81C6-41C4-A9F8-9B2679F4F7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0971" y="1333795"/>
            <a:ext cx="4173253" cy="4173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6299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185D19FE-233D-4B58-922F-496769C7FB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3326" y="1894515"/>
            <a:ext cx="7365348" cy="4144235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08F6C6C6-DF59-4676-AC91-AF6D7FAF6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609600"/>
            <a:ext cx="6426653" cy="1456267"/>
          </a:xfrm>
        </p:spPr>
        <p:txBody>
          <a:bodyPr>
            <a:normAutofit/>
          </a:bodyPr>
          <a:lstStyle/>
          <a:p>
            <a:pPr algn="ctr"/>
            <a:r>
              <a:rPr lang="fr-BE" sz="4800" b="1" dirty="0"/>
              <a:t>Craving?</a:t>
            </a:r>
            <a:endParaRPr lang="fr-FR" sz="4800" b="1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201CDC5-6AD9-4703-B0A1-A3C64984EB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BE" sz="3200" dirty="0"/>
              <a:t>Terme anglais</a:t>
            </a:r>
          </a:p>
          <a:p>
            <a:r>
              <a:rPr lang="fr-BE" sz="3200" dirty="0"/>
              <a:t>Traduction?</a:t>
            </a:r>
          </a:p>
          <a:p>
            <a:r>
              <a:rPr lang="fr-BE" sz="3200" dirty="0"/>
              <a:t>Pas de consensus</a:t>
            </a:r>
            <a:endParaRPr lang="fr-FR" sz="3200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29DAA25-6B2A-44AD-A0DA-B9EA6B684C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12454" y="1368504"/>
            <a:ext cx="4439931" cy="5022672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7E45291-C0F6-4F59-BB4B-181987CC2F03}"/>
              </a:ext>
            </a:extLst>
          </p:cNvPr>
          <p:cNvSpPr txBox="1"/>
          <p:nvPr/>
        </p:nvSpPr>
        <p:spPr>
          <a:xfrm>
            <a:off x="9444804" y="6398720"/>
            <a:ext cx="21075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BE" dirty="0"/>
              <a:t>Source: Wikipédia</a:t>
            </a:r>
            <a:endParaRPr lang="fr-FR" dirty="0"/>
          </a:p>
        </p:txBody>
      </p:sp>
      <p:sp>
        <p:nvSpPr>
          <p:cNvPr id="11" name="Interdiction 10">
            <a:extLst>
              <a:ext uri="{FF2B5EF4-FFF2-40B4-BE49-F238E27FC236}">
                <a16:creationId xmlns:a16="http://schemas.microsoft.com/office/drawing/2014/main" id="{0492770C-656F-4F99-B6D9-284261011852}"/>
              </a:ext>
            </a:extLst>
          </p:cNvPr>
          <p:cNvSpPr>
            <a:spLocks noChangeAspect="1"/>
          </p:cNvSpPr>
          <p:nvPr/>
        </p:nvSpPr>
        <p:spPr>
          <a:xfrm>
            <a:off x="7428933" y="1976840"/>
            <a:ext cx="3806972" cy="3806001"/>
          </a:xfrm>
          <a:prstGeom prst="noSmoking">
            <a:avLst/>
          </a:prstGeom>
          <a:solidFill>
            <a:srgbClr val="FF0000"/>
          </a:solidFill>
          <a:ln w="288925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840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9">
            <a:extLst>
              <a:ext uri="{FF2B5EF4-FFF2-40B4-BE49-F238E27FC236}">
                <a16:creationId xmlns:a16="http://schemas.microsoft.com/office/drawing/2014/main" id="{8BEA9AF1-EF35-4EC4-862B-93C14919B56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6700EB9-96A1-4E14-A80A-EA983DA2D43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5862" r="1" b="5393"/>
          <a:stretch/>
        </p:blipFill>
        <p:spPr>
          <a:xfrm>
            <a:off x="516466" y="0"/>
            <a:ext cx="11156162" cy="6856214"/>
          </a:xfrm>
          <a:custGeom>
            <a:avLst/>
            <a:gdLst/>
            <a:ahLst/>
            <a:cxnLst/>
            <a:rect l="l" t="t" r="r" b="b"/>
            <a:pathLst>
              <a:path w="11159068" h="6858000">
                <a:moveTo>
                  <a:pt x="1192024" y="0"/>
                </a:moveTo>
                <a:cubicBezTo>
                  <a:pt x="1192024" y="0"/>
                  <a:pt x="1192024" y="0"/>
                  <a:pt x="9967044" y="0"/>
                </a:cubicBezTo>
                <a:cubicBezTo>
                  <a:pt x="10713854" y="942975"/>
                  <a:pt x="11159068" y="2138363"/>
                  <a:pt x="11159068" y="3433763"/>
                </a:cubicBezTo>
                <a:cubicBezTo>
                  <a:pt x="11159068" y="4724400"/>
                  <a:pt x="10718641" y="5915025"/>
                  <a:pt x="9971831" y="6858000"/>
                </a:cubicBezTo>
                <a:cubicBezTo>
                  <a:pt x="9971831" y="6858000"/>
                  <a:pt x="9971831" y="6858000"/>
                  <a:pt x="1187237" y="6858000"/>
                </a:cubicBezTo>
                <a:cubicBezTo>
                  <a:pt x="440427" y="5915025"/>
                  <a:pt x="0" y="4724400"/>
                  <a:pt x="0" y="3433763"/>
                </a:cubicBezTo>
                <a:cubicBezTo>
                  <a:pt x="0" y="2138363"/>
                  <a:pt x="445214" y="942975"/>
                  <a:pt x="1192024" y="0"/>
                </a:cubicBezTo>
                <a:close/>
              </a:path>
            </a:pathLst>
          </a:cu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57333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blipFill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F6D95BA-5DEA-4969-83AE-052DB82DC8A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5CEE3B40-0719-467B-A4F7-B7D14A4AC8D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825" cy="685621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Deux dés dans les airs">
            <a:extLst>
              <a:ext uri="{FF2B5EF4-FFF2-40B4-BE49-F238E27FC236}">
                <a16:creationId xmlns:a16="http://schemas.microsoft.com/office/drawing/2014/main" id="{7024C2F7-853B-4B45-871B-AC0DC39C3EA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alphaModFix amt="20000"/>
          </a:blip>
          <a:srcRect t="1635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D2D1CDE-6BAA-430B-9048-78C5BBF8CF2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alphaModFix amt="5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7" name="Titre 1">
            <a:extLst>
              <a:ext uri="{FF2B5EF4-FFF2-40B4-BE49-F238E27FC236}">
                <a16:creationId xmlns:a16="http://schemas.microsoft.com/office/drawing/2014/main" id="{ACA2D2C5-D1F8-497B-96E6-999E29AC3882}"/>
              </a:ext>
            </a:extLst>
          </p:cNvPr>
          <p:cNvSpPr txBox="1">
            <a:spLocks/>
          </p:cNvSpPr>
          <p:nvPr/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BE" dirty="0"/>
              <a:t>Jeu d’argent</a:t>
            </a:r>
            <a:endParaRPr lang="fr-FR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1BE0F50-FD16-4465-915B-78A45B1F8B3E}"/>
              </a:ext>
            </a:extLst>
          </p:cNvPr>
          <p:cNvSpPr txBox="1"/>
          <p:nvPr/>
        </p:nvSpPr>
        <p:spPr>
          <a:xfrm>
            <a:off x="6805501" y="2171824"/>
            <a:ext cx="482643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3600" dirty="0"/>
              <a:t>Jeu d’argent implique: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BE" sz="3600" dirty="0"/>
              <a:t>Une mise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3600" dirty="0"/>
              <a:t>Pas de retrait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3600" dirty="0"/>
              <a:t>Possibilité de gagner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3600" dirty="0"/>
              <a:t>Issue dépend de la chance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A5D029E7-1A7A-40E6-817E-8EEA9C79016E}"/>
              </a:ext>
            </a:extLst>
          </p:cNvPr>
          <p:cNvGrpSpPr/>
          <p:nvPr/>
        </p:nvGrpSpPr>
        <p:grpSpPr>
          <a:xfrm>
            <a:off x="201568" y="2065867"/>
            <a:ext cx="5549945" cy="4132123"/>
            <a:chOff x="201568" y="2065867"/>
            <a:chExt cx="5549945" cy="4132123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6236FE27-B29C-43BA-A2B0-1ACA52FFC75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9442" y="2065867"/>
              <a:ext cx="5472071" cy="3350637"/>
              <a:chOff x="735240" y="-24039"/>
              <a:chExt cx="6461458" cy="3954958"/>
            </a:xfrm>
          </p:grpSpPr>
          <p:pic>
            <p:nvPicPr>
              <p:cNvPr id="14" name="Image 13">
                <a:extLst>
                  <a:ext uri="{FF2B5EF4-FFF2-40B4-BE49-F238E27FC236}">
                    <a16:creationId xmlns:a16="http://schemas.microsoft.com/office/drawing/2014/main" id="{6AA5A983-6654-4319-9AEA-876CB6693A6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318659" y="457855"/>
                <a:ext cx="2574475" cy="1701195"/>
              </a:xfrm>
              <a:prstGeom prst="rect">
                <a:avLst/>
              </a:prstGeom>
            </p:spPr>
          </p:pic>
          <p:pic>
            <p:nvPicPr>
              <p:cNvPr id="15" name="Image 14">
                <a:extLst>
                  <a:ext uri="{FF2B5EF4-FFF2-40B4-BE49-F238E27FC236}">
                    <a16:creationId xmlns:a16="http://schemas.microsoft.com/office/drawing/2014/main" id="{32F81F1F-1782-4C05-B2D8-5B946988C67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313215" y="2117272"/>
                <a:ext cx="2785745" cy="1696720"/>
              </a:xfrm>
              <a:prstGeom prst="rect">
                <a:avLst/>
              </a:prstGeom>
            </p:spPr>
          </p:pic>
          <p:pic>
            <p:nvPicPr>
              <p:cNvPr id="16" name="Image 15">
                <a:extLst>
                  <a:ext uri="{FF2B5EF4-FFF2-40B4-BE49-F238E27FC236}">
                    <a16:creationId xmlns:a16="http://schemas.microsoft.com/office/drawing/2014/main" id="{828DA37C-ABDA-423B-B98F-A6A637900A9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894823" y="2492009"/>
                <a:ext cx="2301875" cy="1438910"/>
              </a:xfrm>
              <a:prstGeom prst="rect">
                <a:avLst/>
              </a:prstGeom>
            </p:spPr>
          </p:pic>
          <p:pic>
            <p:nvPicPr>
              <p:cNvPr id="17" name="Image 16">
                <a:extLst>
                  <a:ext uri="{FF2B5EF4-FFF2-40B4-BE49-F238E27FC236}">
                    <a16:creationId xmlns:a16="http://schemas.microsoft.com/office/drawing/2014/main" id="{60B76384-0780-43A8-83B1-5E4D71DDFEB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894823" y="1252953"/>
                <a:ext cx="2136139" cy="1242060"/>
              </a:xfrm>
              <a:prstGeom prst="rect">
                <a:avLst/>
              </a:prstGeom>
            </p:spPr>
          </p:pic>
          <p:pic>
            <p:nvPicPr>
              <p:cNvPr id="18" name="Image 17" descr="Résultat de recherche d'images pour &quot;lotterie&quot;">
                <a:extLst>
                  <a:ext uri="{FF2B5EF4-FFF2-40B4-BE49-F238E27FC236}">
                    <a16:creationId xmlns:a16="http://schemas.microsoft.com/office/drawing/2014/main" id="{B40DE632-2F9A-4353-82CF-A8EBC7B05BD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91074" y="-24039"/>
                <a:ext cx="1301116" cy="127698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9" name="Image 18" descr="A man uses a sports betting app.">
                <a:extLst>
                  <a:ext uri="{FF2B5EF4-FFF2-40B4-BE49-F238E27FC236}">
                    <a16:creationId xmlns:a16="http://schemas.microsoft.com/office/drawing/2014/main" id="{BF26C4DF-3497-4153-9720-1BFE14E000E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6400" r="6688"/>
              <a:stretch/>
            </p:blipFill>
            <p:spPr bwMode="auto">
              <a:xfrm>
                <a:off x="735240" y="962546"/>
                <a:ext cx="1577975" cy="2231390"/>
              </a:xfrm>
              <a:prstGeom prst="rect">
                <a:avLst/>
              </a:prstGeom>
              <a:noFill/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</p:grpSp>
        <p:pic>
          <p:nvPicPr>
            <p:cNvPr id="20" name="Picture 2" descr="http://www.fiftytoo.be/fr/local/cache-vignettes/L250xH187/arton1941-40563.jpg">
              <a:extLst>
                <a:ext uri="{FF2B5EF4-FFF2-40B4-BE49-F238E27FC236}">
                  <a16:creationId xmlns:a16="http://schemas.microsoft.com/office/drawing/2014/main" id="{E4075C0F-B37E-4ADA-A664-6E5EA895E17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1568" y="4792133"/>
              <a:ext cx="1409616" cy="14058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06831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Picture 70">
            <a:extLst>
              <a:ext uri="{FF2B5EF4-FFF2-40B4-BE49-F238E27FC236}">
                <a16:creationId xmlns:a16="http://schemas.microsoft.com/office/drawing/2014/main" id="{4432DA31-8308-4F44-87C4-068169AA4DC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73" name="Rounded Rectangle 3">
            <a:extLst>
              <a:ext uri="{FF2B5EF4-FFF2-40B4-BE49-F238E27FC236}">
                <a16:creationId xmlns:a16="http://schemas.microsoft.com/office/drawing/2014/main" id="{7305A1FC-31FA-43A6-A3AF-7EB77CC5452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62379" y="639097"/>
            <a:ext cx="5471927" cy="5575439"/>
          </a:xfrm>
          <a:prstGeom prst="roundRect">
            <a:avLst>
              <a:gd name="adj" fmla="val 5310"/>
            </a:avLst>
          </a:prstGeom>
          <a:solidFill>
            <a:srgbClr val="FFFFFF"/>
          </a:solidFill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algn="ctr" defTabSz="457200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>
              <a:solidFill>
                <a:schemeClr val="tx1"/>
              </a:solidFill>
            </a:endParaRPr>
          </a:p>
        </p:txBody>
      </p:sp>
      <p:pic>
        <p:nvPicPr>
          <p:cNvPr id="1026" name="Picture 2" descr="How the Brain Gets Addicted to Gambling - Scientific American">
            <a:extLst>
              <a:ext uri="{FF2B5EF4-FFF2-40B4-BE49-F238E27FC236}">
                <a16:creationId xmlns:a16="http://schemas.microsoft.com/office/drawing/2014/main" id="{82DE657F-0673-4EB4-8E28-3DD4EFB274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20971" y="2031866"/>
            <a:ext cx="4173253" cy="2777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re 3">
            <a:extLst>
              <a:ext uri="{FF2B5EF4-FFF2-40B4-BE49-F238E27FC236}">
                <a16:creationId xmlns:a16="http://schemas.microsoft.com/office/drawing/2014/main" id="{8A0A2CDC-0E21-4D32-A17F-54F5D9F6FD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2" y="609600"/>
            <a:ext cx="4869610" cy="1456267"/>
          </a:xfrm>
        </p:spPr>
        <p:txBody>
          <a:bodyPr/>
          <a:lstStyle/>
          <a:p>
            <a:r>
              <a:rPr lang="fr-BE" dirty="0"/>
              <a:t>Trouble lié au jeu d’argent</a:t>
            </a:r>
            <a:endParaRPr lang="fr-FR" dirty="0"/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9FF0A2E9-D495-40A3-9AAE-AA853506D92A}"/>
              </a:ext>
            </a:extLst>
          </p:cNvPr>
          <p:cNvGrpSpPr/>
          <p:nvPr/>
        </p:nvGrpSpPr>
        <p:grpSpPr>
          <a:xfrm>
            <a:off x="685802" y="2084807"/>
            <a:ext cx="4710428" cy="3364212"/>
            <a:chOff x="178835" y="2065867"/>
            <a:chExt cx="4710428" cy="3364212"/>
          </a:xfrm>
        </p:grpSpPr>
        <p:pic>
          <p:nvPicPr>
            <p:cNvPr id="6" name="Image 5" descr="Une image contenant texte&#10;&#10;Description générée automatiquement">
              <a:extLst>
                <a:ext uri="{FF2B5EF4-FFF2-40B4-BE49-F238E27FC236}">
                  <a16:creationId xmlns:a16="http://schemas.microsoft.com/office/drawing/2014/main" id="{D2067E9C-C08A-4655-9088-5EAE1103DB2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78835" y="2065867"/>
              <a:ext cx="2352926" cy="3364212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52A2CBA2-2384-4356-849F-F83F4E29925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531761" y="2626988"/>
              <a:ext cx="2357502" cy="2241969"/>
            </a:xfrm>
            <a:prstGeom prst="rect">
              <a:avLst/>
            </a:prstGeom>
          </p:spPr>
        </p:pic>
      </p:grpSp>
      <p:sp>
        <p:nvSpPr>
          <p:cNvPr id="11" name="ZoneTexte 10">
            <a:extLst>
              <a:ext uri="{FF2B5EF4-FFF2-40B4-BE49-F238E27FC236}">
                <a16:creationId xmlns:a16="http://schemas.microsoft.com/office/drawing/2014/main" id="{D0F93636-90B1-42C8-B7F6-09C7C18680D0}"/>
              </a:ext>
            </a:extLst>
          </p:cNvPr>
          <p:cNvSpPr txBox="1"/>
          <p:nvPr/>
        </p:nvSpPr>
        <p:spPr>
          <a:xfrm>
            <a:off x="450969" y="5705615"/>
            <a:ext cx="517551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2800" dirty="0"/>
              <a:t>0,7% à 6,5% dans le monde (</a:t>
            </a:r>
            <a:r>
              <a:rPr lang="fr-BE" sz="2800" dirty="0" err="1"/>
              <a:t>Calado</a:t>
            </a:r>
            <a:r>
              <a:rPr lang="fr-BE" sz="2800" dirty="0"/>
              <a:t> &amp; Griffiths, 2016)</a:t>
            </a:r>
            <a:endParaRPr lang="fr-FR" sz="2800" dirty="0"/>
          </a:p>
        </p:txBody>
      </p:sp>
      <p:sp>
        <p:nvSpPr>
          <p:cNvPr id="2" name="ZoneTexte 1"/>
          <p:cNvSpPr txBox="1"/>
          <p:nvPr/>
        </p:nvSpPr>
        <p:spPr>
          <a:xfrm>
            <a:off x="685801" y="2084806"/>
            <a:ext cx="486960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fr-BE" sz="2400" dirty="0"/>
              <a:t>Tolérance</a:t>
            </a:r>
          </a:p>
          <a:p>
            <a:pPr marL="342900" indent="-342900">
              <a:buFont typeface="+mj-lt"/>
              <a:buAutoNum type="arabicPeriod"/>
            </a:pPr>
            <a:r>
              <a:rPr lang="fr-BE" sz="2400" dirty="0"/>
              <a:t>Agitation ou Irritabilité</a:t>
            </a:r>
          </a:p>
          <a:p>
            <a:pPr marL="342900" indent="-342900">
              <a:buFont typeface="+mj-lt"/>
              <a:buAutoNum type="arabicPeriod"/>
            </a:pPr>
            <a:r>
              <a:rPr lang="fr-BE" sz="2400" dirty="0"/>
              <a:t>Régulation infructueuse</a:t>
            </a:r>
          </a:p>
          <a:p>
            <a:pPr marL="342900" indent="-342900">
              <a:buFont typeface="+mj-lt"/>
              <a:buAutoNum type="arabicPeriod"/>
            </a:pPr>
            <a:r>
              <a:rPr lang="fr-BE" sz="2400" dirty="0"/>
              <a:t>Préoccupation</a:t>
            </a:r>
          </a:p>
          <a:p>
            <a:pPr marL="342900" indent="-342900">
              <a:buFont typeface="+mj-lt"/>
              <a:buAutoNum type="arabicPeriod"/>
            </a:pPr>
            <a:r>
              <a:rPr lang="fr-BE" sz="2400" dirty="0"/>
              <a:t>Jeu quand souffrance</a:t>
            </a:r>
          </a:p>
          <a:p>
            <a:pPr marL="342900" indent="-342900">
              <a:buFont typeface="+mj-lt"/>
              <a:buAutoNum type="arabicPeriod"/>
            </a:pPr>
            <a:r>
              <a:rPr lang="fr-BE" sz="2400" dirty="0" err="1"/>
              <a:t>Chasing</a:t>
            </a:r>
            <a:endParaRPr lang="fr-BE" sz="2400" dirty="0"/>
          </a:p>
          <a:p>
            <a:pPr marL="342900" indent="-342900">
              <a:buFont typeface="+mj-lt"/>
              <a:buAutoNum type="arabicPeriod"/>
            </a:pPr>
            <a:r>
              <a:rPr lang="fr-BE" sz="2400" dirty="0" smtClean="0"/>
              <a:t>Mensonges</a:t>
            </a:r>
            <a:endParaRPr lang="fr-BE" sz="2400" dirty="0"/>
          </a:p>
          <a:p>
            <a:pPr marL="342900" indent="-342900">
              <a:buFont typeface="+mj-lt"/>
              <a:buAutoNum type="arabicPeriod"/>
            </a:pPr>
            <a:r>
              <a:rPr lang="fr-BE" sz="2400" dirty="0"/>
              <a:t>Relation/emploi mis en danger</a:t>
            </a:r>
          </a:p>
          <a:p>
            <a:pPr marL="342900" indent="-342900">
              <a:buFont typeface="+mj-lt"/>
              <a:buAutoNum type="arabicPeriod"/>
            </a:pPr>
            <a:r>
              <a:rPr lang="fr-BE" sz="2400" dirty="0"/>
              <a:t>Compte sur les autres</a:t>
            </a:r>
          </a:p>
        </p:txBody>
      </p:sp>
    </p:spTree>
    <p:extLst>
      <p:ext uri="{BB962C8B-B14F-4D97-AF65-F5344CB8AC3E}">
        <p14:creationId xmlns:p14="http://schemas.microsoft.com/office/powerpoint/2010/main" val="95399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0B2AE61-EB08-44CA-9AE2-9F55DB1A1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Craving au jeu d’argent</a:t>
            </a:r>
            <a:endParaRPr lang="fr-FR" dirty="0"/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11E44090-3895-4F39-9ECB-CB7570EAE089}"/>
              </a:ext>
            </a:extLst>
          </p:cNvPr>
          <p:cNvGrpSpPr/>
          <p:nvPr/>
        </p:nvGrpSpPr>
        <p:grpSpPr>
          <a:xfrm>
            <a:off x="9034076" y="1351779"/>
            <a:ext cx="2033516" cy="5078357"/>
            <a:chOff x="8017318" y="1152983"/>
            <a:chExt cx="2033516" cy="5078357"/>
          </a:xfrm>
        </p:grpSpPr>
        <p:pic>
          <p:nvPicPr>
            <p:cNvPr id="4" name="Image 3" descr="Free illustration: Man, &lt;strong&gt;Icon&lt;/strong&gt;, Characters, Toilet, Male ...">
              <a:extLst>
                <a:ext uri="{FF2B5EF4-FFF2-40B4-BE49-F238E27FC236}">
                  <a16:creationId xmlns:a16="http://schemas.microsoft.com/office/drawing/2014/main" id="{8534F095-3753-49EA-BCC3-CF436D883A0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17318" y="2164308"/>
              <a:ext cx="2033516" cy="4067032"/>
            </a:xfrm>
            <a:prstGeom prst="rect">
              <a:avLst/>
            </a:prstGeom>
          </p:spPr>
        </p:pic>
        <p:cxnSp>
          <p:nvCxnSpPr>
            <p:cNvPr id="5" name="Connecteur droit avec flèche 4">
              <a:extLst>
                <a:ext uri="{FF2B5EF4-FFF2-40B4-BE49-F238E27FC236}">
                  <a16:creationId xmlns:a16="http://schemas.microsoft.com/office/drawing/2014/main" id="{3B58966A-9B4C-4559-A535-0794BAFD2DF8}"/>
                </a:ext>
              </a:extLst>
            </p:cNvPr>
            <p:cNvCxnSpPr>
              <a:endCxn id="4" idx="0"/>
            </p:cNvCxnSpPr>
            <p:nvPr/>
          </p:nvCxnSpPr>
          <p:spPr>
            <a:xfrm>
              <a:off x="9034076" y="1152983"/>
              <a:ext cx="0" cy="1011325"/>
            </a:xfrm>
            <a:prstGeom prst="straightConnector1">
              <a:avLst/>
            </a:prstGeom>
            <a:ln w="88900">
              <a:solidFill>
                <a:schemeClr val="tx1"/>
              </a:solidFill>
              <a:headEnd w="lg" len="lg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Connecteur droit avec flèche 5">
              <a:extLst>
                <a:ext uri="{FF2B5EF4-FFF2-40B4-BE49-F238E27FC236}">
                  <a16:creationId xmlns:a16="http://schemas.microsoft.com/office/drawing/2014/main" id="{D776F243-CE69-4893-87E5-1F6E4DD946CB}"/>
                </a:ext>
              </a:extLst>
            </p:cNvPr>
            <p:cNvCxnSpPr/>
            <p:nvPr/>
          </p:nvCxnSpPr>
          <p:spPr>
            <a:xfrm flipH="1" flipV="1">
              <a:off x="9034076" y="3138732"/>
              <a:ext cx="0" cy="1011600"/>
            </a:xfrm>
            <a:prstGeom prst="straightConnector1">
              <a:avLst/>
            </a:prstGeom>
            <a:ln w="88900">
              <a:solidFill>
                <a:schemeClr val="tx1"/>
              </a:solidFill>
              <a:headEnd w="lg" len="lg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662681B6-E2E3-4C32-8C1D-37B37A36E12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145" r="25001"/>
          <a:stretch/>
        </p:blipFill>
        <p:spPr>
          <a:xfrm>
            <a:off x="777922" y="1866896"/>
            <a:ext cx="3104867" cy="4048125"/>
          </a:xfrm>
          <a:prstGeom prst="rect">
            <a:avLst/>
          </a:prstGeom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9F0675EC-8CC2-4702-AF9C-1714C403FC0A}"/>
              </a:ext>
            </a:extLst>
          </p:cNvPr>
          <p:cNvGrpSpPr/>
          <p:nvPr/>
        </p:nvGrpSpPr>
        <p:grpSpPr>
          <a:xfrm>
            <a:off x="5493579" y="1417486"/>
            <a:ext cx="2374356" cy="4748712"/>
            <a:chOff x="5493579" y="1253710"/>
            <a:chExt cx="2374356" cy="4748712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22AA313E-B37D-417B-9B5B-7A4FD65EB4A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93579" y="1253710"/>
              <a:ext cx="2374356" cy="2374356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1B0B69A8-DD8D-4BD6-B48D-606EE003D29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93579" y="3628066"/>
              <a:ext cx="2374356" cy="2374356"/>
            </a:xfrm>
            <a:prstGeom prst="rect">
              <a:avLst/>
            </a:prstGeom>
          </p:spPr>
        </p:pic>
        <p:sp>
          <p:nvSpPr>
            <p:cNvPr id="11" name="Demi-tour 27">
              <a:extLst>
                <a:ext uri="{FF2B5EF4-FFF2-40B4-BE49-F238E27FC236}">
                  <a16:creationId xmlns:a16="http://schemas.microsoft.com/office/drawing/2014/main" id="{895744FF-0501-4E02-B7E4-CDD4F6F1A21E}"/>
                </a:ext>
              </a:extLst>
            </p:cNvPr>
            <p:cNvSpPr/>
            <p:nvPr/>
          </p:nvSpPr>
          <p:spPr>
            <a:xfrm rot="5400000">
              <a:off x="6140757" y="4335480"/>
              <a:ext cx="1080000" cy="1080000"/>
            </a:xfrm>
            <a:prstGeom prst="uturnArrow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>
                <a:solidFill>
                  <a:schemeClr val="tx1"/>
                </a:solidFill>
              </a:endParaRPr>
            </a:p>
          </p:txBody>
        </p:sp>
        <p:sp>
          <p:nvSpPr>
            <p:cNvPr id="12" name="Flèche droite 28">
              <a:extLst>
                <a:ext uri="{FF2B5EF4-FFF2-40B4-BE49-F238E27FC236}">
                  <a16:creationId xmlns:a16="http://schemas.microsoft.com/office/drawing/2014/main" id="{055B42B5-6D21-48B8-8742-3DA9E2415C6B}"/>
                </a:ext>
              </a:extLst>
            </p:cNvPr>
            <p:cNvSpPr/>
            <p:nvPr/>
          </p:nvSpPr>
          <p:spPr>
            <a:xfrm>
              <a:off x="6140757" y="2181705"/>
              <a:ext cx="1080000" cy="518365"/>
            </a:xfrm>
            <a:prstGeom prst="rightArrow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</p:grp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25DC7085-55A1-4F38-B9EE-A523BC4E85A4}"/>
              </a:ext>
            </a:extLst>
          </p:cNvPr>
          <p:cNvCxnSpPr/>
          <p:nvPr/>
        </p:nvCxnSpPr>
        <p:spPr>
          <a:xfrm>
            <a:off x="841829" y="1919973"/>
            <a:ext cx="2986164" cy="3934122"/>
          </a:xfrm>
          <a:prstGeom prst="line">
            <a:avLst/>
          </a:prstGeom>
          <a:ln w="1270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1BA015D5-53F8-48A3-A1B2-1924E855FDEF}"/>
              </a:ext>
            </a:extLst>
          </p:cNvPr>
          <p:cNvCxnSpPr/>
          <p:nvPr/>
        </p:nvCxnSpPr>
        <p:spPr>
          <a:xfrm flipH="1">
            <a:off x="841829" y="1919973"/>
            <a:ext cx="2986164" cy="3934122"/>
          </a:xfrm>
          <a:prstGeom prst="line">
            <a:avLst/>
          </a:prstGeom>
          <a:ln w="1270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5795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5F277A8-793F-429C-8919-40EB766CBD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err="1"/>
              <a:t>MethodologIE</a:t>
            </a:r>
            <a:endParaRPr lang="fr-FR" dirty="0"/>
          </a:p>
        </p:txBody>
      </p:sp>
      <p:graphicFrame>
        <p:nvGraphicFramePr>
          <p:cNvPr id="6" name="Espace réservé du contenu 5">
            <a:extLst>
              <a:ext uri="{FF2B5EF4-FFF2-40B4-BE49-F238E27FC236}">
                <a16:creationId xmlns:a16="http://schemas.microsoft.com/office/drawing/2014/main" id="{D6158ED9-CC73-484F-A146-08FE8094635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86328166"/>
              </p:ext>
            </p:extLst>
          </p:nvPr>
        </p:nvGraphicFramePr>
        <p:xfrm>
          <a:off x="6096000" y="1981200"/>
          <a:ext cx="5604933" cy="4267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7C14F4E7-E811-4DA8-9913-80FE452B8E41}"/>
              </a:ext>
            </a:extLst>
          </p:cNvPr>
          <p:cNvSpPr txBox="1">
            <a:spLocks/>
          </p:cNvSpPr>
          <p:nvPr/>
        </p:nvSpPr>
        <p:spPr>
          <a:xfrm>
            <a:off x="685801" y="2142067"/>
            <a:ext cx="5410199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fr-BE" sz="2800" dirty="0"/>
              <a:t>31 joueurs (2/semaine)</a:t>
            </a:r>
          </a:p>
          <a:p>
            <a:r>
              <a:rPr lang="fr-BE" sz="2800" dirty="0"/>
              <a:t>Étude qualitative</a:t>
            </a:r>
          </a:p>
          <a:p>
            <a:pPr lvl="1">
              <a:buFont typeface="Calibri" panose="020F0502020204030204" pitchFamily="34" charset="0"/>
              <a:buChar char="→"/>
            </a:pPr>
            <a:r>
              <a:rPr lang="fr-BE" sz="2400" dirty="0"/>
              <a:t>Questions ouvertes</a:t>
            </a:r>
            <a:endParaRPr lang="fr-BE" sz="2400" dirty="0">
              <a:sym typeface="Wingdings" panose="05000000000000000000" pitchFamily="2" charset="2"/>
            </a:endParaRPr>
          </a:p>
          <a:p>
            <a:pPr lvl="1">
              <a:buFont typeface="Calibri" panose="020F0502020204030204" pitchFamily="34" charset="0"/>
              <a:buChar char="→"/>
            </a:pPr>
            <a:r>
              <a:rPr lang="fr-BE" sz="2400" dirty="0">
                <a:sym typeface="Wingdings" panose="05000000000000000000" pitchFamily="2" charset="2"/>
              </a:rPr>
              <a:t>Analyse thématique</a:t>
            </a:r>
          </a:p>
          <a:p>
            <a:pPr marL="285750" lvl="1"/>
            <a:r>
              <a:rPr lang="fr-BE" sz="2800" dirty="0">
                <a:sym typeface="Wingdings" panose="05000000000000000000" pitchFamily="2" charset="2"/>
              </a:rPr>
              <a:t>Étude quantitative</a:t>
            </a:r>
          </a:p>
          <a:p>
            <a:pPr lvl="1">
              <a:buFont typeface="Calibri" panose="020F0502020204030204" pitchFamily="34" charset="0"/>
              <a:buChar char="→"/>
            </a:pPr>
            <a:r>
              <a:rPr lang="fr-BE" sz="2400" dirty="0">
                <a:sym typeface="Wingdings" panose="05000000000000000000" pitchFamily="2" charset="2"/>
              </a:rPr>
              <a:t>12 déclencheurs et 10 descriptions du craving au jeu d’argent</a:t>
            </a:r>
          </a:p>
          <a:p>
            <a:pPr lvl="1">
              <a:buFont typeface="Calibri" panose="020F0502020204030204" pitchFamily="34" charset="0"/>
              <a:buChar char="→"/>
            </a:pPr>
            <a:r>
              <a:rPr lang="fr-BE" sz="2400" dirty="0">
                <a:sym typeface="Wingdings" panose="05000000000000000000" pitchFamily="2" charset="2"/>
              </a:rPr>
              <a:t>Analyse descriptive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1480642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3657FB0-72C2-4231-859F-D104FE5D92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671348"/>
            <a:ext cx="11091332" cy="536812"/>
          </a:xfrm>
        </p:spPr>
        <p:txBody>
          <a:bodyPr>
            <a:normAutofit fontScale="90000"/>
          </a:bodyPr>
          <a:lstStyle/>
          <a:p>
            <a:r>
              <a:rPr lang="fr-BE" dirty="0"/>
              <a:t>LA Théorie de l’intrusion </a:t>
            </a:r>
            <a:r>
              <a:rPr lang="fr-BE" dirty="0" err="1"/>
              <a:t>élaborÉe</a:t>
            </a:r>
            <a:r>
              <a:rPr lang="fr-BE" dirty="0"/>
              <a:t> du </a:t>
            </a:r>
            <a:r>
              <a:rPr lang="fr-BE" dirty="0" err="1"/>
              <a:t>dÉsir</a:t>
            </a:r>
            <a:r>
              <a:rPr lang="fr-BE" dirty="0"/>
              <a:t> </a:t>
            </a:r>
            <a:r>
              <a:rPr lang="fr-BE" sz="2200" dirty="0"/>
              <a:t>(</a:t>
            </a:r>
            <a:r>
              <a:rPr lang="fr-BE" sz="2200" cap="none" dirty="0"/>
              <a:t>Kavanagh et al., 2005</a:t>
            </a:r>
            <a:r>
              <a:rPr lang="fr-BE" sz="2200" dirty="0"/>
              <a:t>)</a:t>
            </a:r>
            <a:endParaRPr lang="fr-FR" sz="2200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74EB204-C8E0-4064-A644-0E8D92B40C25}"/>
              </a:ext>
            </a:extLst>
          </p:cNvPr>
          <p:cNvSpPr txBox="1"/>
          <p:nvPr/>
        </p:nvSpPr>
        <p:spPr>
          <a:xfrm>
            <a:off x="4033563" y="6127845"/>
            <a:ext cx="20624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dirty="0"/>
              <a:t>Plaisir/Soulagement</a:t>
            </a:r>
            <a:endParaRPr lang="fr-FR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DEF5EFE-F438-4956-B772-F6D834043BAE}"/>
              </a:ext>
            </a:extLst>
          </p:cNvPr>
          <p:cNvSpPr txBox="1"/>
          <p:nvPr/>
        </p:nvSpPr>
        <p:spPr>
          <a:xfrm>
            <a:off x="6096001" y="6095579"/>
            <a:ext cx="20049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dirty="0"/>
              <a:t>Sentiment de déficit associé</a:t>
            </a:r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BAF713B-2E7F-4370-BE94-A13FD8507B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298" y="1576412"/>
            <a:ext cx="2190749" cy="1309687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94C90F1-A64E-485D-9592-6D7BBE764C9F}"/>
              </a:ext>
            </a:extLst>
          </p:cNvPr>
          <p:cNvSpPr txBox="1"/>
          <p:nvPr/>
        </p:nvSpPr>
        <p:spPr>
          <a:xfrm>
            <a:off x="4948340" y="1457063"/>
            <a:ext cx="22953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dirty="0"/>
              <a:t>Pensées liées au désir</a:t>
            </a:r>
            <a:endParaRPr lang="fr-FR" dirty="0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A2E676BF-0C13-4C31-9723-69007E5E7D53}"/>
              </a:ext>
            </a:extLst>
          </p:cNvPr>
          <p:cNvSpPr/>
          <p:nvPr/>
        </p:nvSpPr>
        <p:spPr>
          <a:xfrm>
            <a:off x="4033563" y="1384160"/>
            <a:ext cx="4124874" cy="5357750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928195A-AE50-4C3B-8A8F-94609B63A8A4}"/>
              </a:ext>
            </a:extLst>
          </p:cNvPr>
          <p:cNvSpPr txBox="1"/>
          <p:nvPr/>
        </p:nvSpPr>
        <p:spPr>
          <a:xfrm>
            <a:off x="8338782" y="6250675"/>
            <a:ext cx="28933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400" b="1" dirty="0"/>
              <a:t>DÉSIR ou CRAVING</a:t>
            </a:r>
            <a:endParaRPr lang="fr-FR" sz="2400" b="1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7366DF9-26F5-4630-A605-F66D0F0359AA}"/>
              </a:ext>
            </a:extLst>
          </p:cNvPr>
          <p:cNvSpPr txBox="1"/>
          <p:nvPr/>
        </p:nvSpPr>
        <p:spPr>
          <a:xfrm>
            <a:off x="259307" y="2886099"/>
            <a:ext cx="21927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dirty="0"/>
              <a:t>Indices externes</a:t>
            </a:r>
            <a:endParaRPr lang="fr-FR" dirty="0"/>
          </a:p>
        </p:txBody>
      </p:sp>
      <p:pic>
        <p:nvPicPr>
          <p:cNvPr id="3074" name="Picture 2" descr="Les ECG et les tests à l'effort : À quel moment en avez-vous réellement  besoin? - Choosing Wisely Canada">
            <a:extLst>
              <a:ext uri="{FF2B5EF4-FFF2-40B4-BE49-F238E27FC236}">
                <a16:creationId xmlns:a16="http://schemas.microsoft.com/office/drawing/2014/main" id="{B2EA966B-FB31-4841-924E-EF5F38636E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307" y="3328718"/>
            <a:ext cx="2190749" cy="1449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3CF96C80-BEA7-43FC-8A64-642FB0A61357}"/>
              </a:ext>
            </a:extLst>
          </p:cNvPr>
          <p:cNvSpPr txBox="1"/>
          <p:nvPr/>
        </p:nvSpPr>
        <p:spPr>
          <a:xfrm>
            <a:off x="131945" y="4778478"/>
            <a:ext cx="24364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dirty="0"/>
              <a:t>Réponses anticipatrices</a:t>
            </a:r>
            <a:endParaRPr lang="fr-FR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6CC5EE60-A3FE-40DF-B6F4-81C55F3261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9307" y="5218906"/>
            <a:ext cx="1026481" cy="1549405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799CE208-27B7-4890-AB97-B3D447C2A750}"/>
              </a:ext>
            </a:extLst>
          </p:cNvPr>
          <p:cNvSpPr txBox="1"/>
          <p:nvPr/>
        </p:nvSpPr>
        <p:spPr>
          <a:xfrm>
            <a:off x="1425165" y="5668775"/>
            <a:ext cx="12267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dirty="0"/>
              <a:t>Pensées associées</a:t>
            </a:r>
            <a:endParaRPr lang="fr-FR" dirty="0"/>
          </a:p>
        </p:txBody>
      </p:sp>
      <p:pic>
        <p:nvPicPr>
          <p:cNvPr id="3078" name="Picture 6" descr="Laissez les enfants s'ennuyer !">
            <a:extLst>
              <a:ext uri="{FF2B5EF4-FFF2-40B4-BE49-F238E27FC236}">
                <a16:creationId xmlns:a16="http://schemas.microsoft.com/office/drawing/2014/main" id="{7337FEBF-0CB1-441E-800C-2FEFD1C815D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37" r="11532"/>
          <a:stretch/>
        </p:blipFill>
        <p:spPr bwMode="auto">
          <a:xfrm>
            <a:off x="9061496" y="3651887"/>
            <a:ext cx="2192400" cy="1654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64BEEC4-FE30-45F5-8E38-15364D19A74A}"/>
              </a:ext>
            </a:extLst>
          </p:cNvPr>
          <p:cNvSpPr txBox="1"/>
          <p:nvPr/>
        </p:nvSpPr>
        <p:spPr>
          <a:xfrm>
            <a:off x="9061496" y="5331635"/>
            <a:ext cx="219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dirty="0"/>
              <a:t>Émotions négatives</a:t>
            </a:r>
            <a:endParaRPr lang="fr-FR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977EB3FB-E6BF-47A6-8B2A-4DB76D60C05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61496" y="1641846"/>
            <a:ext cx="2170611" cy="1446170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C35F0BA2-C61D-49A5-B7C0-A10E87D40EC8}"/>
              </a:ext>
            </a:extLst>
          </p:cNvPr>
          <p:cNvSpPr txBox="1"/>
          <p:nvPr/>
        </p:nvSpPr>
        <p:spPr>
          <a:xfrm>
            <a:off x="9039707" y="3096796"/>
            <a:ext cx="219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dirty="0"/>
              <a:t>Déficit physiologique</a:t>
            </a:r>
            <a:endParaRPr lang="fr-FR" dirty="0"/>
          </a:p>
        </p:txBody>
      </p: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7F4102C8-2F24-45FB-93F4-D603CAF32022}"/>
              </a:ext>
            </a:extLst>
          </p:cNvPr>
          <p:cNvCxnSpPr>
            <a:cxnSpLocks/>
            <a:stCxn id="7" idx="3"/>
          </p:cNvCxnSpPr>
          <p:nvPr/>
        </p:nvCxnSpPr>
        <p:spPr>
          <a:xfrm>
            <a:off x="2452047" y="2231256"/>
            <a:ext cx="1990948" cy="807243"/>
          </a:xfrm>
          <a:prstGeom prst="straightConnector1">
            <a:avLst/>
          </a:prstGeom>
          <a:ln w="5715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avec flèche 24">
            <a:extLst>
              <a:ext uri="{FF2B5EF4-FFF2-40B4-BE49-F238E27FC236}">
                <a16:creationId xmlns:a16="http://schemas.microsoft.com/office/drawing/2014/main" id="{B4CD0659-E636-4891-81FB-68DB6E9A23BA}"/>
              </a:ext>
            </a:extLst>
          </p:cNvPr>
          <p:cNvCxnSpPr>
            <a:cxnSpLocks/>
            <a:stCxn id="3074" idx="3"/>
            <a:endCxn id="4" idx="1"/>
          </p:cNvCxnSpPr>
          <p:nvPr/>
        </p:nvCxnSpPr>
        <p:spPr>
          <a:xfrm flipV="1">
            <a:off x="2450056" y="3471799"/>
            <a:ext cx="1992939" cy="581799"/>
          </a:xfrm>
          <a:prstGeom prst="straightConnector1">
            <a:avLst/>
          </a:prstGeom>
          <a:ln w="5715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avec flèche 27">
            <a:extLst>
              <a:ext uri="{FF2B5EF4-FFF2-40B4-BE49-F238E27FC236}">
                <a16:creationId xmlns:a16="http://schemas.microsoft.com/office/drawing/2014/main" id="{280D01B2-4086-4F9D-BD93-DEA60658575C}"/>
              </a:ext>
            </a:extLst>
          </p:cNvPr>
          <p:cNvCxnSpPr>
            <a:cxnSpLocks/>
            <a:stCxn id="17" idx="3"/>
          </p:cNvCxnSpPr>
          <p:nvPr/>
        </p:nvCxnSpPr>
        <p:spPr>
          <a:xfrm flipV="1">
            <a:off x="2651900" y="4372549"/>
            <a:ext cx="1787257" cy="1619392"/>
          </a:xfrm>
          <a:prstGeom prst="straightConnector1">
            <a:avLst/>
          </a:prstGeom>
          <a:ln w="5715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avec flèche 33">
            <a:extLst>
              <a:ext uri="{FF2B5EF4-FFF2-40B4-BE49-F238E27FC236}">
                <a16:creationId xmlns:a16="http://schemas.microsoft.com/office/drawing/2014/main" id="{7023E573-4E8E-4F07-A4BE-9B2CBA95237A}"/>
              </a:ext>
            </a:extLst>
          </p:cNvPr>
          <p:cNvCxnSpPr>
            <a:cxnSpLocks/>
          </p:cNvCxnSpPr>
          <p:nvPr/>
        </p:nvCxnSpPr>
        <p:spPr>
          <a:xfrm flipH="1">
            <a:off x="7569200" y="2057932"/>
            <a:ext cx="1470507" cy="4081304"/>
          </a:xfrm>
          <a:prstGeom prst="straightConnector1">
            <a:avLst/>
          </a:prstGeom>
          <a:ln w="5715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avec flèche 36">
            <a:extLst>
              <a:ext uri="{FF2B5EF4-FFF2-40B4-BE49-F238E27FC236}">
                <a16:creationId xmlns:a16="http://schemas.microsoft.com/office/drawing/2014/main" id="{2B734F80-06D0-4000-A3EF-60AE98B507E4}"/>
              </a:ext>
            </a:extLst>
          </p:cNvPr>
          <p:cNvCxnSpPr>
            <a:cxnSpLocks/>
            <a:stCxn id="3078" idx="1"/>
          </p:cNvCxnSpPr>
          <p:nvPr/>
        </p:nvCxnSpPr>
        <p:spPr>
          <a:xfrm flipH="1">
            <a:off x="7851228" y="4479329"/>
            <a:ext cx="1210268" cy="1668687"/>
          </a:xfrm>
          <a:prstGeom prst="straightConnector1">
            <a:avLst/>
          </a:prstGeom>
          <a:ln w="5715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avec flèche 39">
            <a:extLst>
              <a:ext uri="{FF2B5EF4-FFF2-40B4-BE49-F238E27FC236}">
                <a16:creationId xmlns:a16="http://schemas.microsoft.com/office/drawing/2014/main" id="{18F7C01A-DF02-4E56-A96B-32A858D090CB}"/>
              </a:ext>
            </a:extLst>
          </p:cNvPr>
          <p:cNvCxnSpPr>
            <a:cxnSpLocks/>
            <a:endCxn id="5" idx="0"/>
          </p:cNvCxnSpPr>
          <p:nvPr/>
        </p:nvCxnSpPr>
        <p:spPr>
          <a:xfrm flipH="1">
            <a:off x="5064782" y="5124803"/>
            <a:ext cx="28756" cy="1003042"/>
          </a:xfrm>
          <a:prstGeom prst="straightConnector1">
            <a:avLst/>
          </a:prstGeom>
          <a:ln w="57150">
            <a:solidFill>
              <a:schemeClr val="tx1"/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Image 3" descr="Une image contenant texte, personne, posant, cadre&#10;&#10;Description générée automatiquement">
            <a:extLst>
              <a:ext uri="{FF2B5EF4-FFF2-40B4-BE49-F238E27FC236}">
                <a16:creationId xmlns:a16="http://schemas.microsoft.com/office/drawing/2014/main" id="{69D40486-103B-4CC4-93AE-C4DBA8D2294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42995" y="1818794"/>
            <a:ext cx="3306009" cy="3306009"/>
          </a:xfrm>
          <a:prstGeom prst="rect">
            <a:avLst/>
          </a:prstGeom>
        </p:spPr>
      </p:pic>
      <p:cxnSp>
        <p:nvCxnSpPr>
          <p:cNvPr id="44" name="Connecteur droit avec flèche 43">
            <a:extLst>
              <a:ext uri="{FF2B5EF4-FFF2-40B4-BE49-F238E27FC236}">
                <a16:creationId xmlns:a16="http://schemas.microsoft.com/office/drawing/2014/main" id="{DBAD2EE1-E861-44CC-A055-DB10950DF131}"/>
              </a:ext>
            </a:extLst>
          </p:cNvPr>
          <p:cNvCxnSpPr>
            <a:cxnSpLocks/>
            <a:stCxn id="6" idx="0"/>
          </p:cNvCxnSpPr>
          <p:nvPr/>
        </p:nvCxnSpPr>
        <p:spPr>
          <a:xfrm flipV="1">
            <a:off x="7098462" y="5124803"/>
            <a:ext cx="0" cy="970776"/>
          </a:xfrm>
          <a:prstGeom prst="straightConnector1">
            <a:avLst/>
          </a:prstGeom>
          <a:ln w="57150">
            <a:solidFill>
              <a:schemeClr val="tx1"/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necteur droit avec flèche 50">
            <a:extLst>
              <a:ext uri="{FF2B5EF4-FFF2-40B4-BE49-F238E27FC236}">
                <a16:creationId xmlns:a16="http://schemas.microsoft.com/office/drawing/2014/main" id="{CC445F9B-87E3-4044-AD8E-B3A24BACA211}"/>
              </a:ext>
            </a:extLst>
          </p:cNvPr>
          <p:cNvCxnSpPr>
            <a:cxnSpLocks/>
            <a:stCxn id="5" idx="2"/>
            <a:endCxn id="6" idx="1"/>
          </p:cNvCxnSpPr>
          <p:nvPr/>
        </p:nvCxnSpPr>
        <p:spPr>
          <a:xfrm rot="5400000" flipH="1" flipV="1">
            <a:off x="5541175" y="5942351"/>
            <a:ext cx="78432" cy="1031219"/>
          </a:xfrm>
          <a:prstGeom prst="curvedConnector4">
            <a:avLst>
              <a:gd name="adj1" fmla="val -130656"/>
              <a:gd name="adj2" fmla="val 87769"/>
            </a:avLst>
          </a:prstGeom>
          <a:ln w="5715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8574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9" grpId="0" animBg="1"/>
      <p:bldP spid="10" grpId="0"/>
      <p:bldP spid="11" grpId="0"/>
      <p:bldP spid="14" grpId="0"/>
      <p:bldP spid="17" grpId="0"/>
      <p:bldP spid="19" grpId="0"/>
      <p:bldP spid="2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A33C413-EEE5-4D87-B2BC-5FA73A322E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Résultats Qualitatifs</a:t>
            </a:r>
            <a:endParaRPr lang="fr-FR" dirty="0"/>
          </a:p>
        </p:txBody>
      </p: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F00655ED-2CB5-49FC-AD55-465BB8C35C63}"/>
              </a:ext>
            </a:extLst>
          </p:cNvPr>
          <p:cNvCxnSpPr>
            <a:stCxn id="19" idx="3"/>
            <a:endCxn id="33" idx="3"/>
          </p:cNvCxnSpPr>
          <p:nvPr/>
        </p:nvCxnSpPr>
        <p:spPr>
          <a:xfrm flipV="1">
            <a:off x="6426860" y="2581989"/>
            <a:ext cx="965090" cy="945125"/>
          </a:xfrm>
          <a:prstGeom prst="line">
            <a:avLst/>
          </a:prstGeom>
          <a:ln w="889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05C9AB07-8C78-4882-9E4C-D4897F31EA36}"/>
              </a:ext>
            </a:extLst>
          </p:cNvPr>
          <p:cNvCxnSpPr>
            <a:stCxn id="19" idx="2"/>
            <a:endCxn id="11" idx="1"/>
          </p:cNvCxnSpPr>
          <p:nvPr/>
        </p:nvCxnSpPr>
        <p:spPr>
          <a:xfrm>
            <a:off x="5166860" y="4452884"/>
            <a:ext cx="1505068" cy="541140"/>
          </a:xfrm>
          <a:prstGeom prst="line">
            <a:avLst/>
          </a:prstGeom>
          <a:ln w="889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8CDAC28B-459D-43F0-9EFD-37BF1166A283}"/>
              </a:ext>
            </a:extLst>
          </p:cNvPr>
          <p:cNvCxnSpPr>
            <a:stCxn id="25" idx="3"/>
            <a:endCxn id="19" idx="0"/>
          </p:cNvCxnSpPr>
          <p:nvPr/>
        </p:nvCxnSpPr>
        <p:spPr>
          <a:xfrm flipH="1">
            <a:off x="5166860" y="1588697"/>
            <a:ext cx="721740" cy="1012646"/>
          </a:xfrm>
          <a:prstGeom prst="line">
            <a:avLst/>
          </a:prstGeom>
          <a:ln w="889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oupe 9">
            <a:extLst>
              <a:ext uri="{FF2B5EF4-FFF2-40B4-BE49-F238E27FC236}">
                <a16:creationId xmlns:a16="http://schemas.microsoft.com/office/drawing/2014/main" id="{63134D29-60D6-442E-ADA3-4963CF155021}"/>
              </a:ext>
            </a:extLst>
          </p:cNvPr>
          <p:cNvGrpSpPr/>
          <p:nvPr/>
        </p:nvGrpSpPr>
        <p:grpSpPr>
          <a:xfrm>
            <a:off x="6366147" y="4688243"/>
            <a:ext cx="2088000" cy="2088000"/>
            <a:chOff x="7302842" y="4394887"/>
            <a:chExt cx="1113600" cy="1113600"/>
          </a:xfrm>
        </p:grpSpPr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231D0386-48CE-44D3-9B57-6BDCF6AC754C}"/>
                </a:ext>
              </a:extLst>
            </p:cNvPr>
            <p:cNvSpPr/>
            <p:nvPr/>
          </p:nvSpPr>
          <p:spPr>
            <a:xfrm>
              <a:off x="7302842" y="4394887"/>
              <a:ext cx="1113600" cy="1113600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 b="1">
                <a:solidFill>
                  <a:schemeClr val="bg1"/>
                </a:solidFill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C2F459CA-B5D0-4307-9E6F-2357739768B2}"/>
                </a:ext>
              </a:extLst>
            </p:cNvPr>
            <p:cNvSpPr txBox="1"/>
            <p:nvPr/>
          </p:nvSpPr>
          <p:spPr>
            <a:xfrm>
              <a:off x="7344777" y="4700043"/>
              <a:ext cx="1029729" cy="5416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3200" b="1" dirty="0"/>
                <a:t>Indices</a:t>
              </a:r>
            </a:p>
            <a:p>
              <a:pPr algn="ctr"/>
              <a:endParaRPr lang="fr-BE" sz="1200" b="1" dirty="0"/>
            </a:p>
            <a:p>
              <a:pPr algn="ctr"/>
              <a:r>
                <a:rPr lang="fr-BE" sz="1600" b="1" dirty="0"/>
                <a:t>94 %</a:t>
              </a:r>
            </a:p>
          </p:txBody>
        </p:sp>
      </p:grp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92D0DC2B-5F66-4B29-AE63-CF4AD3BA2970}"/>
              </a:ext>
            </a:extLst>
          </p:cNvPr>
          <p:cNvCxnSpPr>
            <a:stCxn id="19" idx="1"/>
            <a:endCxn id="15" idx="7"/>
          </p:cNvCxnSpPr>
          <p:nvPr/>
        </p:nvCxnSpPr>
        <p:spPr>
          <a:xfrm flipH="1">
            <a:off x="2410849" y="3527114"/>
            <a:ext cx="1496011" cy="1619645"/>
          </a:xfrm>
          <a:prstGeom prst="line">
            <a:avLst/>
          </a:prstGeom>
          <a:ln w="889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EF18835C-DE4E-41EE-BA7E-7A55D5C73C54}"/>
              </a:ext>
            </a:extLst>
          </p:cNvPr>
          <p:cNvGrpSpPr/>
          <p:nvPr/>
        </p:nvGrpSpPr>
        <p:grpSpPr>
          <a:xfrm>
            <a:off x="997365" y="4904243"/>
            <a:ext cx="1656000" cy="1656000"/>
            <a:chOff x="7302842" y="4394887"/>
            <a:chExt cx="1104000" cy="1104000"/>
          </a:xfrm>
        </p:grpSpPr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4DC76308-0390-46B9-A9FF-8A175142B1B3}"/>
                </a:ext>
              </a:extLst>
            </p:cNvPr>
            <p:cNvSpPr/>
            <p:nvPr/>
          </p:nvSpPr>
          <p:spPr>
            <a:xfrm>
              <a:off x="7302842" y="4394887"/>
              <a:ext cx="1104000" cy="1104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 b="1">
                <a:solidFill>
                  <a:schemeClr val="bg1"/>
                </a:solidFill>
              </a:endParaRP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FFF91999-9876-44D5-8DA5-525488DF86B5}"/>
                </a:ext>
              </a:extLst>
            </p:cNvPr>
            <p:cNvSpPr txBox="1"/>
            <p:nvPr/>
          </p:nvSpPr>
          <p:spPr>
            <a:xfrm>
              <a:off x="7339977" y="4652850"/>
              <a:ext cx="1029729" cy="6360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2800" b="1"/>
                <a:t>Images</a:t>
              </a:r>
            </a:p>
            <a:p>
              <a:pPr algn="ctr"/>
              <a:endParaRPr lang="fr-BE" sz="1200" b="1"/>
            </a:p>
            <a:p>
              <a:pPr algn="ctr"/>
              <a:r>
                <a:rPr lang="fr-BE" sz="1600" b="1"/>
                <a:t>74 %</a:t>
              </a:r>
            </a:p>
          </p:txBody>
        </p:sp>
      </p:grp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3487B75D-BCE6-49F4-BE72-0B5821DD18F8}"/>
              </a:ext>
            </a:extLst>
          </p:cNvPr>
          <p:cNvCxnSpPr>
            <a:stCxn id="22" idx="6"/>
            <a:endCxn id="19" idx="1"/>
          </p:cNvCxnSpPr>
          <p:nvPr/>
        </p:nvCxnSpPr>
        <p:spPr>
          <a:xfrm>
            <a:off x="2473056" y="2701019"/>
            <a:ext cx="1433804" cy="826095"/>
          </a:xfrm>
          <a:prstGeom prst="line">
            <a:avLst/>
          </a:prstGeom>
          <a:ln w="889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18A65556-CD3A-4A60-8D41-671F8E35DD53}"/>
              </a:ext>
            </a:extLst>
          </p:cNvPr>
          <p:cNvGrpSpPr/>
          <p:nvPr/>
        </p:nvGrpSpPr>
        <p:grpSpPr>
          <a:xfrm>
            <a:off x="3906860" y="2601343"/>
            <a:ext cx="2520000" cy="1851541"/>
            <a:chOff x="7302842" y="4394887"/>
            <a:chExt cx="1152000" cy="1152000"/>
          </a:xfrm>
        </p:grpSpPr>
        <p:sp>
          <p:nvSpPr>
            <p:cNvPr id="19" name="Hexagone 31">
              <a:extLst>
                <a:ext uri="{FF2B5EF4-FFF2-40B4-BE49-F238E27FC236}">
                  <a16:creationId xmlns:a16="http://schemas.microsoft.com/office/drawing/2014/main" id="{27865768-0229-410D-B146-AE03C8AD19D8}"/>
                </a:ext>
              </a:extLst>
            </p:cNvPr>
            <p:cNvSpPr/>
            <p:nvPr/>
          </p:nvSpPr>
          <p:spPr>
            <a:xfrm>
              <a:off x="7302842" y="4394887"/>
              <a:ext cx="1152000" cy="1152000"/>
            </a:xfrm>
            <a:prstGeom prst="roundRect">
              <a:avLst/>
            </a:prstGeom>
            <a:ln w="57150"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226486A3-B0F3-4608-9CDE-ADC43E95D8A7}"/>
                </a:ext>
              </a:extLst>
            </p:cNvPr>
            <p:cNvSpPr txBox="1"/>
            <p:nvPr/>
          </p:nvSpPr>
          <p:spPr>
            <a:xfrm>
              <a:off x="7363977" y="4725052"/>
              <a:ext cx="1029729" cy="487290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wrap="square" rtlCol="0" anchor="ctr" anchorCtr="0">
              <a:spAutoFit/>
            </a:bodyPr>
            <a:lstStyle/>
            <a:p>
              <a:pPr algn="ctr"/>
              <a:r>
                <a:rPr lang="fr-BE" sz="4000" b="1" dirty="0"/>
                <a:t>Craving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F20C7BD0-9177-456C-BE27-DDD23A9A1052}"/>
              </a:ext>
            </a:extLst>
          </p:cNvPr>
          <p:cNvGrpSpPr/>
          <p:nvPr/>
        </p:nvGrpSpPr>
        <p:grpSpPr>
          <a:xfrm>
            <a:off x="1033055" y="1981019"/>
            <a:ext cx="1445052" cy="1440000"/>
            <a:chOff x="6141163" y="4269702"/>
            <a:chExt cx="1042563" cy="1028572"/>
          </a:xfrm>
        </p:grpSpPr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C32E8DD5-2B4D-438D-BCFE-8F888ED03E80}"/>
                </a:ext>
              </a:extLst>
            </p:cNvPr>
            <p:cNvSpPr/>
            <p:nvPr/>
          </p:nvSpPr>
          <p:spPr>
            <a:xfrm>
              <a:off x="6141163" y="4269702"/>
              <a:ext cx="1038918" cy="1028572"/>
            </a:xfrm>
            <a:prstGeom prst="ellipse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 b="1">
                <a:solidFill>
                  <a:schemeClr val="bg1"/>
                </a:solidFill>
              </a:endParaRPr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64D1FAD1-DEE4-4744-A6BE-B3FA911C5316}"/>
                </a:ext>
              </a:extLst>
            </p:cNvPr>
            <p:cNvSpPr txBox="1"/>
            <p:nvPr/>
          </p:nvSpPr>
          <p:spPr>
            <a:xfrm>
              <a:off x="6153997" y="4473601"/>
              <a:ext cx="1029729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2000" b="1" dirty="0"/>
                <a:t>Pensées</a:t>
              </a:r>
            </a:p>
            <a:p>
              <a:pPr algn="ctr"/>
              <a:endParaRPr lang="fr-BE" sz="1200" b="1" dirty="0"/>
            </a:p>
            <a:p>
              <a:pPr algn="ctr"/>
              <a:r>
                <a:rPr lang="fr-BE" sz="1600" b="1" dirty="0"/>
                <a:t>65 %</a:t>
              </a:r>
              <a:endParaRPr lang="fr-BE" sz="1050" b="1" dirty="0"/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A3CDD047-ABD8-4220-8149-83158995EE1D}"/>
              </a:ext>
            </a:extLst>
          </p:cNvPr>
          <p:cNvGrpSpPr/>
          <p:nvPr/>
        </p:nvGrpSpPr>
        <p:grpSpPr>
          <a:xfrm>
            <a:off x="5537014" y="666859"/>
            <a:ext cx="1466848" cy="1080000"/>
            <a:chOff x="7096523" y="4394887"/>
            <a:chExt cx="1564638" cy="1591659"/>
          </a:xfrm>
        </p:grpSpPr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CD07EBB8-9B7F-46DA-B635-F77A3A6CF9CD}"/>
                </a:ext>
              </a:extLst>
            </p:cNvPr>
            <p:cNvSpPr/>
            <p:nvPr/>
          </p:nvSpPr>
          <p:spPr>
            <a:xfrm>
              <a:off x="7302842" y="4394887"/>
              <a:ext cx="1152000" cy="1591659"/>
            </a:xfrm>
            <a:prstGeom prst="ellips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 b="1">
                <a:solidFill>
                  <a:schemeClr val="bg1"/>
                </a:solidFill>
              </a:endParaRP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E16AD1F7-FD40-4CDA-9ED6-9CDDBFFD0C3B}"/>
                </a:ext>
              </a:extLst>
            </p:cNvPr>
            <p:cNvSpPr txBox="1"/>
            <p:nvPr/>
          </p:nvSpPr>
          <p:spPr>
            <a:xfrm>
              <a:off x="7096523" y="4752520"/>
              <a:ext cx="1564638" cy="104325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fr-BE" sz="1200" b="1" dirty="0">
                  <a:solidFill>
                    <a:schemeClr val="tx1"/>
                  </a:solidFill>
                </a:rPr>
                <a:t>Sensation physiologiques</a:t>
              </a:r>
            </a:p>
            <a:p>
              <a:pPr algn="ctr"/>
              <a:r>
                <a:rPr lang="fr-BE" sz="1600" b="1" dirty="0">
                  <a:solidFill>
                    <a:schemeClr val="tx1"/>
                  </a:solidFill>
                </a:rPr>
                <a:t>48 %</a:t>
              </a:r>
            </a:p>
          </p:txBody>
        </p:sp>
      </p:grp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3DC37D50-D891-4192-8C14-CCC6A27F11DA}"/>
              </a:ext>
            </a:extLst>
          </p:cNvPr>
          <p:cNvCxnSpPr>
            <a:stCxn id="29" idx="2"/>
          </p:cNvCxnSpPr>
          <p:nvPr/>
        </p:nvCxnSpPr>
        <p:spPr>
          <a:xfrm flipH="1" flipV="1">
            <a:off x="8685489" y="1653546"/>
            <a:ext cx="1254421" cy="245545"/>
          </a:xfrm>
          <a:prstGeom prst="line">
            <a:avLst/>
          </a:prstGeom>
          <a:ln w="889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D7B78E98-CF27-47E0-8C69-E07B1FE186B0}"/>
              </a:ext>
            </a:extLst>
          </p:cNvPr>
          <p:cNvGrpSpPr/>
          <p:nvPr/>
        </p:nvGrpSpPr>
        <p:grpSpPr>
          <a:xfrm>
            <a:off x="9837252" y="1359090"/>
            <a:ext cx="1274334" cy="1080000"/>
            <a:chOff x="7193340" y="4394887"/>
            <a:chExt cx="1359290" cy="1152000"/>
          </a:xfrm>
        </p:grpSpPr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F7AAE504-64E2-4CBC-A1B3-3E00508C94C3}"/>
                </a:ext>
              </a:extLst>
            </p:cNvPr>
            <p:cNvSpPr/>
            <p:nvPr/>
          </p:nvSpPr>
          <p:spPr>
            <a:xfrm>
              <a:off x="7302842" y="4394887"/>
              <a:ext cx="1152000" cy="1152000"/>
            </a:xfrm>
            <a:prstGeom prst="ellips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 b="1">
                <a:solidFill>
                  <a:schemeClr val="bg1"/>
                </a:solidFill>
              </a:endParaRPr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450B79E4-025E-46CF-9BE0-2E3D4A2604F4}"/>
                </a:ext>
              </a:extLst>
            </p:cNvPr>
            <p:cNvSpPr txBox="1"/>
            <p:nvPr/>
          </p:nvSpPr>
          <p:spPr>
            <a:xfrm>
              <a:off x="7193340" y="4657629"/>
              <a:ext cx="1359290" cy="623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1600" b="1" dirty="0"/>
                <a:t>Négatives</a:t>
              </a:r>
            </a:p>
            <a:p>
              <a:pPr algn="ctr"/>
              <a:r>
                <a:rPr lang="fr-BE" sz="1600" b="1" dirty="0"/>
                <a:t>48 %</a:t>
              </a:r>
            </a:p>
          </p:txBody>
        </p:sp>
      </p:grpSp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DD86FC4A-FABE-430F-BB5F-DEA308D4438F}"/>
              </a:ext>
            </a:extLst>
          </p:cNvPr>
          <p:cNvCxnSpPr>
            <a:stCxn id="36" idx="1"/>
            <a:endCxn id="33" idx="5"/>
          </p:cNvCxnSpPr>
          <p:nvPr/>
        </p:nvCxnSpPr>
        <p:spPr>
          <a:xfrm flipH="1" flipV="1">
            <a:off x="8919300" y="2581989"/>
            <a:ext cx="888218" cy="790486"/>
          </a:xfrm>
          <a:prstGeom prst="line">
            <a:avLst/>
          </a:prstGeom>
          <a:ln w="88900" cap="rnd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1AE4D349-880B-4148-AA95-22ACD03ECB8E}"/>
              </a:ext>
            </a:extLst>
          </p:cNvPr>
          <p:cNvGrpSpPr/>
          <p:nvPr/>
        </p:nvGrpSpPr>
        <p:grpSpPr>
          <a:xfrm>
            <a:off x="7075625" y="738314"/>
            <a:ext cx="2160000" cy="2160000"/>
            <a:chOff x="7302842" y="4394887"/>
            <a:chExt cx="720000" cy="720000"/>
          </a:xfrm>
        </p:grpSpPr>
        <p:sp>
          <p:nvSpPr>
            <p:cNvPr id="33" name="Ellipse 32">
              <a:extLst>
                <a:ext uri="{FF2B5EF4-FFF2-40B4-BE49-F238E27FC236}">
                  <a16:creationId xmlns:a16="http://schemas.microsoft.com/office/drawing/2014/main" id="{656A4820-E2D1-4647-9CDC-761D773B10C9}"/>
                </a:ext>
              </a:extLst>
            </p:cNvPr>
            <p:cNvSpPr/>
            <p:nvPr/>
          </p:nvSpPr>
          <p:spPr>
            <a:xfrm>
              <a:off x="7302842" y="4394887"/>
              <a:ext cx="720000" cy="720000"/>
            </a:xfrm>
            <a:prstGeom prst="ellips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 b="1">
                <a:solidFill>
                  <a:schemeClr val="bg1"/>
                </a:solidFill>
              </a:endParaRPr>
            </a:p>
          </p:txBody>
        </p:sp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C8D75D7B-E72F-4668-924E-1DFD8D8F413E}"/>
                </a:ext>
              </a:extLst>
            </p:cNvPr>
            <p:cNvSpPr txBox="1"/>
            <p:nvPr/>
          </p:nvSpPr>
          <p:spPr>
            <a:xfrm>
              <a:off x="7321947" y="4594237"/>
              <a:ext cx="68179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3200" b="1" dirty="0"/>
                <a:t>Émotions</a:t>
              </a:r>
            </a:p>
            <a:p>
              <a:pPr algn="ctr"/>
              <a:endParaRPr lang="fr-BE" sz="1200" b="1" dirty="0"/>
            </a:p>
            <a:p>
              <a:pPr algn="ctr"/>
              <a:r>
                <a:rPr lang="fr-BE" sz="1600" b="1" dirty="0"/>
                <a:t>97 %</a:t>
              </a: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F19904FB-6343-4FF1-89ED-981C3EAF2553}"/>
              </a:ext>
            </a:extLst>
          </p:cNvPr>
          <p:cNvGrpSpPr/>
          <p:nvPr/>
        </p:nvGrpSpPr>
        <p:grpSpPr>
          <a:xfrm>
            <a:off x="9543914" y="3108871"/>
            <a:ext cx="1800000" cy="1800000"/>
            <a:chOff x="7302842" y="4394887"/>
            <a:chExt cx="1107692" cy="1107692"/>
          </a:xfrm>
        </p:grpSpPr>
        <p:sp>
          <p:nvSpPr>
            <p:cNvPr id="36" name="Ellipse 35">
              <a:extLst>
                <a:ext uri="{FF2B5EF4-FFF2-40B4-BE49-F238E27FC236}">
                  <a16:creationId xmlns:a16="http://schemas.microsoft.com/office/drawing/2014/main" id="{1C1D946E-3AF2-4385-B97A-F71F03EA3552}"/>
                </a:ext>
              </a:extLst>
            </p:cNvPr>
            <p:cNvSpPr/>
            <p:nvPr/>
          </p:nvSpPr>
          <p:spPr>
            <a:xfrm>
              <a:off x="7302842" y="4394887"/>
              <a:ext cx="1107692" cy="1107692"/>
            </a:xfrm>
            <a:prstGeom prst="ellips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 b="1">
                <a:solidFill>
                  <a:schemeClr val="bg1"/>
                </a:solidFill>
              </a:endParaRPr>
            </a:p>
          </p:txBody>
        </p:sp>
        <p:sp>
          <p:nvSpPr>
            <p:cNvPr id="37" name="ZoneTexte 36">
              <a:extLst>
                <a:ext uri="{FF2B5EF4-FFF2-40B4-BE49-F238E27FC236}">
                  <a16:creationId xmlns:a16="http://schemas.microsoft.com/office/drawing/2014/main" id="{E02FFCBC-ABB5-4DC7-B1F1-5BE4DFFFE83B}"/>
                </a:ext>
              </a:extLst>
            </p:cNvPr>
            <p:cNvSpPr txBox="1"/>
            <p:nvPr/>
          </p:nvSpPr>
          <p:spPr>
            <a:xfrm>
              <a:off x="7360598" y="4658376"/>
              <a:ext cx="1029729" cy="6250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3200" b="1" dirty="0"/>
                <a:t>Positives</a:t>
              </a:r>
            </a:p>
            <a:p>
              <a:pPr algn="ctr"/>
              <a:endParaRPr lang="fr-BE" sz="1200" b="1" dirty="0"/>
            </a:p>
            <a:p>
              <a:pPr algn="ctr"/>
              <a:r>
                <a:rPr lang="fr-BE" sz="1600" b="1" dirty="0"/>
                <a:t>81 %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71118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A33C413-EEE5-4D87-B2BC-5FA73A322E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304800"/>
            <a:ext cx="10131425" cy="1456267"/>
          </a:xfrm>
        </p:spPr>
        <p:txBody>
          <a:bodyPr/>
          <a:lstStyle/>
          <a:p>
            <a:r>
              <a:rPr lang="fr-BE" dirty="0"/>
              <a:t>Résultats Quantitatifs : Déclencheurs</a:t>
            </a:r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9F675CA-05DB-43ED-BD51-81829D6BAE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748768"/>
            <a:ext cx="4663849" cy="3109232"/>
          </a:xfrm>
          <a:prstGeom prst="rect">
            <a:avLst/>
          </a:prstGeom>
        </p:spPr>
      </p:pic>
      <p:graphicFrame>
        <p:nvGraphicFramePr>
          <p:cNvPr id="10" name="Graphique 9">
            <a:extLst>
              <a:ext uri="{FF2B5EF4-FFF2-40B4-BE49-F238E27FC236}">
                <a16:creationId xmlns:a16="http://schemas.microsoft.com/office/drawing/2014/main" id="{3F30FD19-7B4D-47A9-B4FB-0018714EAC1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37475428"/>
              </p:ext>
            </p:extLst>
          </p:nvPr>
        </p:nvGraphicFramePr>
        <p:xfrm>
          <a:off x="5007429" y="1527558"/>
          <a:ext cx="7184571" cy="52106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ZoneTexte 10">
            <a:extLst>
              <a:ext uri="{FF2B5EF4-FFF2-40B4-BE49-F238E27FC236}">
                <a16:creationId xmlns:a16="http://schemas.microsoft.com/office/drawing/2014/main" id="{5D285699-7029-4BF9-A4E2-AF18F10E5289}"/>
              </a:ext>
            </a:extLst>
          </p:cNvPr>
          <p:cNvSpPr txBox="1"/>
          <p:nvPr/>
        </p:nvSpPr>
        <p:spPr>
          <a:xfrm>
            <a:off x="10753501" y="1761067"/>
            <a:ext cx="14384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800" b="1" dirty="0">
                <a:solidFill>
                  <a:schemeClr val="accent5"/>
                </a:solidFill>
              </a:rPr>
              <a:t>TIE</a:t>
            </a:r>
            <a:r>
              <a:rPr lang="fr-BE" sz="2800" dirty="0"/>
              <a:t>	</a:t>
            </a:r>
          </a:p>
          <a:p>
            <a:r>
              <a:rPr lang="fr-BE" sz="2800" b="1" dirty="0">
                <a:solidFill>
                  <a:schemeClr val="accent2"/>
                </a:solidFill>
              </a:rPr>
              <a:t>Non-TIE</a:t>
            </a:r>
            <a:endParaRPr lang="fr-FR" sz="2800" b="1" dirty="0">
              <a:solidFill>
                <a:schemeClr val="accent2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F792996-D6CD-43E1-BB4B-C5D7376EC0DB}"/>
              </a:ext>
            </a:extLst>
          </p:cNvPr>
          <p:cNvSpPr/>
          <p:nvPr/>
        </p:nvSpPr>
        <p:spPr>
          <a:xfrm>
            <a:off x="5007430" y="4082143"/>
            <a:ext cx="1719942" cy="2362200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266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Graphique 8">
            <a:extLst>
              <a:ext uri="{FF2B5EF4-FFF2-40B4-BE49-F238E27FC236}">
                <a16:creationId xmlns:a16="http://schemas.microsoft.com/office/drawing/2014/main" id="{AE5C74CC-34A7-416B-A07B-D2C2404C87A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02800768"/>
              </p:ext>
            </p:extLst>
          </p:nvPr>
        </p:nvGraphicFramePr>
        <p:xfrm>
          <a:off x="5007429" y="1761067"/>
          <a:ext cx="7184571" cy="49771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7" name="Image 6" descr="Une image contenant personne, femme&#10;&#10;Description générée automatiquement">
            <a:extLst>
              <a:ext uri="{FF2B5EF4-FFF2-40B4-BE49-F238E27FC236}">
                <a16:creationId xmlns:a16="http://schemas.microsoft.com/office/drawing/2014/main" id="{E59F9389-D5DD-4927-9275-D30D33854E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748769"/>
            <a:ext cx="4663849" cy="3109232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2A33C413-EEE5-4D87-B2BC-5FA73A322E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304800"/>
            <a:ext cx="10131425" cy="1456267"/>
          </a:xfrm>
        </p:spPr>
        <p:txBody>
          <a:bodyPr/>
          <a:lstStyle/>
          <a:p>
            <a:r>
              <a:rPr lang="fr-BE" dirty="0"/>
              <a:t>Résultats Quantitatifs : </a:t>
            </a:r>
            <a:r>
              <a:rPr lang="fr-BE" dirty="0" smtClean="0"/>
              <a:t>Descriptions</a:t>
            </a:r>
            <a:endParaRPr lang="fr-FR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D285699-7029-4BF9-A4E2-AF18F10E5289}"/>
              </a:ext>
            </a:extLst>
          </p:cNvPr>
          <p:cNvSpPr txBox="1"/>
          <p:nvPr/>
        </p:nvSpPr>
        <p:spPr>
          <a:xfrm>
            <a:off x="10753501" y="1761067"/>
            <a:ext cx="14384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800" b="1" dirty="0">
                <a:solidFill>
                  <a:schemeClr val="accent5"/>
                </a:solidFill>
              </a:rPr>
              <a:t>TIE</a:t>
            </a:r>
            <a:r>
              <a:rPr lang="fr-BE" sz="2800" dirty="0"/>
              <a:t>	</a:t>
            </a:r>
          </a:p>
          <a:p>
            <a:r>
              <a:rPr lang="fr-BE" sz="2800" b="1" dirty="0">
                <a:solidFill>
                  <a:schemeClr val="accent2"/>
                </a:solidFill>
              </a:rPr>
              <a:t>Non-TIE</a:t>
            </a:r>
            <a:endParaRPr lang="fr-FR" sz="2800" b="1" dirty="0">
              <a:solidFill>
                <a:schemeClr val="accent2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B45F5C8-6014-4368-BB7A-1D572D211129}"/>
              </a:ext>
            </a:extLst>
          </p:cNvPr>
          <p:cNvSpPr/>
          <p:nvPr/>
        </p:nvSpPr>
        <p:spPr>
          <a:xfrm>
            <a:off x="5007429" y="3254828"/>
            <a:ext cx="2385767" cy="3189515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0987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ZoneTexte 29">
            <a:extLst>
              <a:ext uri="{FF2B5EF4-FFF2-40B4-BE49-F238E27FC236}">
                <a16:creationId xmlns:a16="http://schemas.microsoft.com/office/drawing/2014/main" id="{901EC9C5-0126-4821-84A0-3B00A79CB8B4}"/>
              </a:ext>
            </a:extLst>
          </p:cNvPr>
          <p:cNvSpPr txBox="1"/>
          <p:nvPr/>
        </p:nvSpPr>
        <p:spPr>
          <a:xfrm>
            <a:off x="9017919" y="3098265"/>
            <a:ext cx="219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dirty="0"/>
              <a:t>Émotions positives</a:t>
            </a: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3657FB0-72C2-4231-859F-D104FE5D92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334" y="671348"/>
            <a:ext cx="11091332" cy="536812"/>
          </a:xfrm>
        </p:spPr>
        <p:txBody>
          <a:bodyPr>
            <a:normAutofit fontScale="90000"/>
          </a:bodyPr>
          <a:lstStyle/>
          <a:p>
            <a:pPr algn="ctr"/>
            <a:r>
              <a:rPr lang="fr-BE" dirty="0"/>
              <a:t>LA théorie de l’intrusion élaborée – </a:t>
            </a:r>
            <a:r>
              <a:rPr lang="fr-BE" b="1" dirty="0">
                <a:solidFill>
                  <a:schemeClr val="accent2"/>
                </a:solidFill>
              </a:rPr>
              <a:t>Jeu d’argent</a:t>
            </a:r>
            <a:endParaRPr lang="fr-FR" sz="2200" b="1" dirty="0">
              <a:solidFill>
                <a:schemeClr val="accent2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74EB204-C8E0-4064-A644-0E8D92B40C25}"/>
              </a:ext>
            </a:extLst>
          </p:cNvPr>
          <p:cNvSpPr txBox="1"/>
          <p:nvPr/>
        </p:nvSpPr>
        <p:spPr>
          <a:xfrm>
            <a:off x="4044073" y="6127845"/>
            <a:ext cx="20624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dirty="0"/>
              <a:t>Plaisir/Soulagement</a:t>
            </a:r>
            <a:endParaRPr lang="fr-FR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DEF5EFE-F438-4956-B772-F6D834043BAE}"/>
              </a:ext>
            </a:extLst>
          </p:cNvPr>
          <p:cNvSpPr txBox="1"/>
          <p:nvPr/>
        </p:nvSpPr>
        <p:spPr>
          <a:xfrm>
            <a:off x="6096001" y="6095579"/>
            <a:ext cx="18553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dirty="0"/>
              <a:t>Sentiment de déficit associé</a:t>
            </a:r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BAF713B-2E7F-4370-BE94-A13FD8507B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298" y="1576412"/>
            <a:ext cx="2190749" cy="1309687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94C90F1-A64E-485D-9592-6D7BBE764C9F}"/>
              </a:ext>
            </a:extLst>
          </p:cNvPr>
          <p:cNvSpPr txBox="1"/>
          <p:nvPr/>
        </p:nvSpPr>
        <p:spPr>
          <a:xfrm>
            <a:off x="4948340" y="1472545"/>
            <a:ext cx="22953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dirty="0"/>
              <a:t>Pensées liées au désir</a:t>
            </a:r>
            <a:endParaRPr lang="fr-FR" dirty="0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A2E676BF-0C13-4C31-9723-69007E5E7D53}"/>
              </a:ext>
            </a:extLst>
          </p:cNvPr>
          <p:cNvSpPr/>
          <p:nvPr/>
        </p:nvSpPr>
        <p:spPr>
          <a:xfrm>
            <a:off x="4033563" y="1384160"/>
            <a:ext cx="4124874" cy="5357750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928195A-AE50-4C3B-8A8F-94609B63A8A4}"/>
              </a:ext>
            </a:extLst>
          </p:cNvPr>
          <p:cNvSpPr txBox="1"/>
          <p:nvPr/>
        </p:nvSpPr>
        <p:spPr>
          <a:xfrm>
            <a:off x="8338782" y="6250675"/>
            <a:ext cx="28933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400" b="1" dirty="0"/>
              <a:t>DÉSIR ou CRAVING</a:t>
            </a:r>
            <a:endParaRPr lang="fr-FR" sz="2400" b="1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7366DF9-26F5-4630-A605-F66D0F0359AA}"/>
              </a:ext>
            </a:extLst>
          </p:cNvPr>
          <p:cNvSpPr txBox="1"/>
          <p:nvPr/>
        </p:nvSpPr>
        <p:spPr>
          <a:xfrm>
            <a:off x="259307" y="2886099"/>
            <a:ext cx="21927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dirty="0"/>
              <a:t>Indices externes</a:t>
            </a:r>
            <a:endParaRPr lang="fr-FR" dirty="0"/>
          </a:p>
        </p:txBody>
      </p:sp>
      <p:pic>
        <p:nvPicPr>
          <p:cNvPr id="3074" name="Picture 2" descr="Les ECG et les tests à l'effort : À quel moment en avez-vous réellement  besoin? - Choosing Wisely Canada">
            <a:extLst>
              <a:ext uri="{FF2B5EF4-FFF2-40B4-BE49-F238E27FC236}">
                <a16:creationId xmlns:a16="http://schemas.microsoft.com/office/drawing/2014/main" id="{B2EA966B-FB31-4841-924E-EF5F38636E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307" y="3328718"/>
            <a:ext cx="2190749" cy="1449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CC5EE60-A3FE-40DF-B6F4-81C55F3261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9307" y="5218906"/>
            <a:ext cx="1026481" cy="1549405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799CE208-27B7-4890-AB97-B3D447C2A750}"/>
              </a:ext>
            </a:extLst>
          </p:cNvPr>
          <p:cNvSpPr txBox="1"/>
          <p:nvPr/>
        </p:nvSpPr>
        <p:spPr>
          <a:xfrm>
            <a:off x="1425165" y="5668775"/>
            <a:ext cx="12267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dirty="0"/>
              <a:t>Pensées associées</a:t>
            </a:r>
            <a:endParaRPr lang="fr-FR" dirty="0"/>
          </a:p>
        </p:txBody>
      </p:sp>
      <p:pic>
        <p:nvPicPr>
          <p:cNvPr id="3078" name="Picture 6" descr="Laissez les enfants s'ennuyer !">
            <a:extLst>
              <a:ext uri="{FF2B5EF4-FFF2-40B4-BE49-F238E27FC236}">
                <a16:creationId xmlns:a16="http://schemas.microsoft.com/office/drawing/2014/main" id="{7337FEBF-0CB1-441E-800C-2FEFD1C815D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37" r="11532"/>
          <a:stretch/>
        </p:blipFill>
        <p:spPr bwMode="auto">
          <a:xfrm>
            <a:off x="9061496" y="3651887"/>
            <a:ext cx="2192400" cy="1654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764BEEC4-FE30-45F5-8E38-15364D19A74A}"/>
              </a:ext>
            </a:extLst>
          </p:cNvPr>
          <p:cNvSpPr txBox="1"/>
          <p:nvPr/>
        </p:nvSpPr>
        <p:spPr>
          <a:xfrm>
            <a:off x="9061496" y="5331635"/>
            <a:ext cx="219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dirty="0"/>
              <a:t>Émotions négatives</a:t>
            </a:r>
            <a:endParaRPr lang="fr-FR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977EB3FB-E6BF-47A6-8B2A-4DB76D60C05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61496" y="1641846"/>
            <a:ext cx="2170611" cy="1446170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C35F0BA2-C61D-49A5-B7C0-A10E87D40EC8}"/>
              </a:ext>
            </a:extLst>
          </p:cNvPr>
          <p:cNvSpPr txBox="1"/>
          <p:nvPr/>
        </p:nvSpPr>
        <p:spPr>
          <a:xfrm>
            <a:off x="9039707" y="3096796"/>
            <a:ext cx="219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dirty="0"/>
              <a:t>Déficit physiologique</a:t>
            </a:r>
            <a:endParaRPr lang="fr-FR" dirty="0"/>
          </a:p>
        </p:txBody>
      </p: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7F4102C8-2F24-45FB-93F4-D603CAF32022}"/>
              </a:ext>
            </a:extLst>
          </p:cNvPr>
          <p:cNvCxnSpPr>
            <a:cxnSpLocks/>
            <a:stCxn id="7" idx="3"/>
          </p:cNvCxnSpPr>
          <p:nvPr/>
        </p:nvCxnSpPr>
        <p:spPr>
          <a:xfrm>
            <a:off x="2452047" y="2231256"/>
            <a:ext cx="1990948" cy="807243"/>
          </a:xfrm>
          <a:prstGeom prst="straightConnector1">
            <a:avLst/>
          </a:prstGeom>
          <a:ln w="5715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avec flèche 24">
            <a:extLst>
              <a:ext uri="{FF2B5EF4-FFF2-40B4-BE49-F238E27FC236}">
                <a16:creationId xmlns:a16="http://schemas.microsoft.com/office/drawing/2014/main" id="{B4CD0659-E636-4891-81FB-68DB6E9A23BA}"/>
              </a:ext>
            </a:extLst>
          </p:cNvPr>
          <p:cNvCxnSpPr>
            <a:cxnSpLocks/>
            <a:stCxn id="3074" idx="3"/>
            <a:endCxn id="4" idx="1"/>
          </p:cNvCxnSpPr>
          <p:nvPr/>
        </p:nvCxnSpPr>
        <p:spPr>
          <a:xfrm flipV="1">
            <a:off x="2450056" y="3471799"/>
            <a:ext cx="1992939" cy="581799"/>
          </a:xfrm>
          <a:prstGeom prst="straightConnector1">
            <a:avLst/>
          </a:prstGeom>
          <a:ln w="5715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avec flèche 27">
            <a:extLst>
              <a:ext uri="{FF2B5EF4-FFF2-40B4-BE49-F238E27FC236}">
                <a16:creationId xmlns:a16="http://schemas.microsoft.com/office/drawing/2014/main" id="{280D01B2-4086-4F9D-BD93-DEA60658575C}"/>
              </a:ext>
            </a:extLst>
          </p:cNvPr>
          <p:cNvCxnSpPr>
            <a:cxnSpLocks/>
            <a:stCxn id="17" idx="3"/>
          </p:cNvCxnSpPr>
          <p:nvPr/>
        </p:nvCxnSpPr>
        <p:spPr>
          <a:xfrm flipV="1">
            <a:off x="2651900" y="4372549"/>
            <a:ext cx="1787257" cy="1619392"/>
          </a:xfrm>
          <a:prstGeom prst="straightConnector1">
            <a:avLst/>
          </a:prstGeom>
          <a:ln w="5715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avec flèche 33">
            <a:extLst>
              <a:ext uri="{FF2B5EF4-FFF2-40B4-BE49-F238E27FC236}">
                <a16:creationId xmlns:a16="http://schemas.microsoft.com/office/drawing/2014/main" id="{7023E573-4E8E-4F07-A4BE-9B2CBA95237A}"/>
              </a:ext>
            </a:extLst>
          </p:cNvPr>
          <p:cNvCxnSpPr>
            <a:cxnSpLocks/>
          </p:cNvCxnSpPr>
          <p:nvPr/>
        </p:nvCxnSpPr>
        <p:spPr>
          <a:xfrm flipH="1">
            <a:off x="7569200" y="2057932"/>
            <a:ext cx="1470507" cy="4081304"/>
          </a:xfrm>
          <a:prstGeom prst="straightConnector1">
            <a:avLst/>
          </a:prstGeom>
          <a:ln w="5715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avec flèche 36">
            <a:extLst>
              <a:ext uri="{FF2B5EF4-FFF2-40B4-BE49-F238E27FC236}">
                <a16:creationId xmlns:a16="http://schemas.microsoft.com/office/drawing/2014/main" id="{2B734F80-06D0-4000-A3EF-60AE98B507E4}"/>
              </a:ext>
            </a:extLst>
          </p:cNvPr>
          <p:cNvCxnSpPr>
            <a:cxnSpLocks/>
            <a:stCxn id="3078" idx="1"/>
          </p:cNvCxnSpPr>
          <p:nvPr/>
        </p:nvCxnSpPr>
        <p:spPr>
          <a:xfrm flipH="1">
            <a:off x="7851228" y="4479329"/>
            <a:ext cx="1210268" cy="1668687"/>
          </a:xfrm>
          <a:prstGeom prst="straightConnector1">
            <a:avLst/>
          </a:prstGeom>
          <a:ln w="5715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avec flèche 39">
            <a:extLst>
              <a:ext uri="{FF2B5EF4-FFF2-40B4-BE49-F238E27FC236}">
                <a16:creationId xmlns:a16="http://schemas.microsoft.com/office/drawing/2014/main" id="{18F7C01A-DF02-4E56-A96B-32A858D090CB}"/>
              </a:ext>
            </a:extLst>
          </p:cNvPr>
          <p:cNvCxnSpPr>
            <a:cxnSpLocks/>
            <a:endCxn id="5" idx="0"/>
          </p:cNvCxnSpPr>
          <p:nvPr/>
        </p:nvCxnSpPr>
        <p:spPr>
          <a:xfrm flipH="1">
            <a:off x="5075292" y="5124803"/>
            <a:ext cx="28756" cy="1003042"/>
          </a:xfrm>
          <a:prstGeom prst="straightConnector1">
            <a:avLst/>
          </a:prstGeom>
          <a:ln w="57150">
            <a:solidFill>
              <a:schemeClr val="tx1"/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Image 3" descr="Une image contenant texte, personne, posant, cadre&#10;&#10;Description générée automatiquement">
            <a:extLst>
              <a:ext uri="{FF2B5EF4-FFF2-40B4-BE49-F238E27FC236}">
                <a16:creationId xmlns:a16="http://schemas.microsoft.com/office/drawing/2014/main" id="{69D40486-103B-4CC4-93AE-C4DBA8D2294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42995" y="1818794"/>
            <a:ext cx="3306009" cy="3306009"/>
          </a:xfrm>
          <a:prstGeom prst="rect">
            <a:avLst/>
          </a:prstGeom>
        </p:spPr>
      </p:pic>
      <p:cxnSp>
        <p:nvCxnSpPr>
          <p:cNvPr id="44" name="Connecteur droit avec flèche 43">
            <a:extLst>
              <a:ext uri="{FF2B5EF4-FFF2-40B4-BE49-F238E27FC236}">
                <a16:creationId xmlns:a16="http://schemas.microsoft.com/office/drawing/2014/main" id="{DBAD2EE1-E861-44CC-A055-DB10950DF131}"/>
              </a:ext>
            </a:extLst>
          </p:cNvPr>
          <p:cNvCxnSpPr>
            <a:cxnSpLocks/>
            <a:stCxn id="6" idx="0"/>
          </p:cNvCxnSpPr>
          <p:nvPr/>
        </p:nvCxnSpPr>
        <p:spPr>
          <a:xfrm flipV="1">
            <a:off x="7023686" y="5124803"/>
            <a:ext cx="74776" cy="970776"/>
          </a:xfrm>
          <a:prstGeom prst="straightConnector1">
            <a:avLst/>
          </a:prstGeom>
          <a:ln w="57150">
            <a:solidFill>
              <a:schemeClr val="tx1"/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necteur droit avec flèche 50">
            <a:extLst>
              <a:ext uri="{FF2B5EF4-FFF2-40B4-BE49-F238E27FC236}">
                <a16:creationId xmlns:a16="http://schemas.microsoft.com/office/drawing/2014/main" id="{CC445F9B-87E3-4044-AD8E-B3A24BACA211}"/>
              </a:ext>
            </a:extLst>
          </p:cNvPr>
          <p:cNvCxnSpPr>
            <a:cxnSpLocks/>
            <a:stCxn id="5" idx="2"/>
            <a:endCxn id="6" idx="1"/>
          </p:cNvCxnSpPr>
          <p:nvPr/>
        </p:nvCxnSpPr>
        <p:spPr>
          <a:xfrm rot="5400000" flipH="1" flipV="1">
            <a:off x="5546430" y="5947606"/>
            <a:ext cx="78432" cy="1020709"/>
          </a:xfrm>
          <a:prstGeom prst="curvedConnector4">
            <a:avLst>
              <a:gd name="adj1" fmla="val -161275"/>
              <a:gd name="adj2" fmla="val 87664"/>
            </a:avLst>
          </a:prstGeom>
          <a:ln w="5715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Image 28">
            <a:extLst>
              <a:ext uri="{FF2B5EF4-FFF2-40B4-BE49-F238E27FC236}">
                <a16:creationId xmlns:a16="http://schemas.microsoft.com/office/drawing/2014/main" id="{56D115B8-D0AD-417C-9181-BE4FD9E4E4E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061495" y="1815555"/>
            <a:ext cx="2192400" cy="1287006"/>
          </a:xfrm>
          <a:prstGeom prst="rect">
            <a:avLst/>
          </a:prstGeom>
        </p:spPr>
      </p:pic>
      <p:cxnSp>
        <p:nvCxnSpPr>
          <p:cNvPr id="32" name="Connecteur droit avec flèche 31">
            <a:extLst>
              <a:ext uri="{FF2B5EF4-FFF2-40B4-BE49-F238E27FC236}">
                <a16:creationId xmlns:a16="http://schemas.microsoft.com/office/drawing/2014/main" id="{CAF6EE7A-F015-41EE-91C9-3C09C12C7734}"/>
              </a:ext>
            </a:extLst>
          </p:cNvPr>
          <p:cNvCxnSpPr>
            <a:cxnSpLocks/>
            <a:stCxn id="29" idx="1"/>
            <a:endCxn id="4" idx="3"/>
          </p:cNvCxnSpPr>
          <p:nvPr/>
        </p:nvCxnSpPr>
        <p:spPr>
          <a:xfrm flipH="1">
            <a:off x="7749004" y="2459058"/>
            <a:ext cx="1312491" cy="1012741"/>
          </a:xfrm>
          <a:prstGeom prst="straightConnector1">
            <a:avLst/>
          </a:prstGeom>
          <a:ln w="5715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>
            <a:extLst>
              <a:ext uri="{FF2B5EF4-FFF2-40B4-BE49-F238E27FC236}">
                <a16:creationId xmlns:a16="http://schemas.microsoft.com/office/drawing/2014/main" id="{1DE6A605-FE65-4B74-90B3-EF602F078A0B}"/>
              </a:ext>
            </a:extLst>
          </p:cNvPr>
          <p:cNvSpPr txBox="1"/>
          <p:nvPr/>
        </p:nvSpPr>
        <p:spPr>
          <a:xfrm>
            <a:off x="131945" y="4778478"/>
            <a:ext cx="24364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dirty="0"/>
              <a:t>Réponses anticipatrices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80467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7865806" y="643463"/>
            <a:ext cx="3706762" cy="1608124"/>
          </a:xfrm>
        </p:spPr>
        <p:txBody>
          <a:bodyPr>
            <a:normAutofit/>
          </a:bodyPr>
          <a:lstStyle/>
          <a:p>
            <a:r>
              <a:rPr lang="fr-BE" dirty="0"/>
              <a:t>Discussion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AB66A4A-497D-4910-80EC-114601FF8C1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5934" r="827"/>
          <a:stretch/>
        </p:blipFill>
        <p:spPr>
          <a:xfrm flipH="1">
            <a:off x="20" y="975"/>
            <a:ext cx="7552924" cy="6858000"/>
          </a:xfrm>
          <a:prstGeom prst="rect">
            <a:avLst/>
          </a:prstGeom>
        </p:spPr>
      </p:pic>
      <p:sp>
        <p:nvSpPr>
          <p:cNvPr id="8" name="Espace réservé du contenu 2"/>
          <p:cNvSpPr>
            <a:spLocks noGrp="1"/>
          </p:cNvSpPr>
          <p:nvPr>
            <p:ph idx="1"/>
          </p:nvPr>
        </p:nvSpPr>
        <p:spPr>
          <a:xfrm>
            <a:off x="7865806" y="2251587"/>
            <a:ext cx="3706762" cy="3972232"/>
          </a:xfrm>
        </p:spPr>
        <p:txBody>
          <a:bodyPr>
            <a:normAutofit/>
          </a:bodyPr>
          <a:lstStyle/>
          <a:p>
            <a:r>
              <a:rPr lang="fr-BE" sz="2400" dirty="0"/>
              <a:t>Base pour l’évaluation et l’intervention</a:t>
            </a:r>
          </a:p>
          <a:p>
            <a:r>
              <a:rPr lang="fr-BE" sz="2400" dirty="0"/>
              <a:t>Recherche ultérieure</a:t>
            </a:r>
          </a:p>
          <a:p>
            <a:pPr lvl="1"/>
            <a:r>
              <a:rPr lang="fr-BE" sz="2000" dirty="0"/>
              <a:t>La nature des composants</a:t>
            </a:r>
          </a:p>
          <a:p>
            <a:pPr lvl="1"/>
            <a:r>
              <a:rPr lang="fr-BE" sz="2000" dirty="0"/>
              <a:t>Les relations entre les composants</a:t>
            </a:r>
          </a:p>
        </p:txBody>
      </p:sp>
    </p:spTree>
    <p:extLst>
      <p:ext uri="{BB962C8B-B14F-4D97-AF65-F5344CB8AC3E}">
        <p14:creationId xmlns:p14="http://schemas.microsoft.com/office/powerpoint/2010/main" val="4225684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91E2E4-9462-43B9-92FC-B8B473481C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Le craving dans les troubles addictifs:</a:t>
            </a:r>
            <a:br>
              <a:rPr lang="fr-BE" dirty="0"/>
            </a:b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BEEFD13-CA5B-4787-89E3-09767ECBC0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2142068"/>
            <a:ext cx="6095999" cy="874402"/>
          </a:xfrm>
        </p:spPr>
        <p:txBody>
          <a:bodyPr numCol="1">
            <a:normAutofit fontScale="92500" lnSpcReduction="20000"/>
          </a:bodyPr>
          <a:lstStyle/>
          <a:p>
            <a:pPr marL="0" indent="0" algn="ctr">
              <a:buNone/>
            </a:pPr>
            <a:r>
              <a:rPr lang="fr-BE" sz="2800" dirty="0"/>
              <a:t>Aspects « </a:t>
            </a:r>
            <a:r>
              <a:rPr lang="fr-BE" sz="2800" dirty="0" err="1"/>
              <a:t>transaddiction</a:t>
            </a:r>
            <a:r>
              <a:rPr lang="fr-BE" sz="2800" dirty="0"/>
              <a:t> » </a:t>
            </a:r>
          </a:p>
          <a:p>
            <a:pPr marL="0" indent="0" algn="ctr">
              <a:buNone/>
            </a:pPr>
            <a:r>
              <a:rPr lang="fr-BE" sz="2800" b="1" dirty="0">
                <a:solidFill>
                  <a:schemeClr val="accent2"/>
                </a:solidFill>
              </a:rPr>
              <a:t>ET</a:t>
            </a:r>
            <a:r>
              <a:rPr lang="fr-BE" sz="2800" dirty="0"/>
              <a:t> aspects distinctifs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47F1DD7-2631-4E80-96B0-FD5DA29A4E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2090" y="3625589"/>
            <a:ext cx="5123272" cy="2674115"/>
          </a:xfrm>
          <a:prstGeom prst="rect">
            <a:avLst/>
          </a:prstGeom>
        </p:spPr>
      </p:pic>
      <p:pic>
        <p:nvPicPr>
          <p:cNvPr id="8" name="Image 7" descr="Une image contenant texte, tableau blanc&#10;&#10;Description générée automatiquement">
            <a:extLst>
              <a:ext uri="{FF2B5EF4-FFF2-40B4-BE49-F238E27FC236}">
                <a16:creationId xmlns:a16="http://schemas.microsoft.com/office/drawing/2014/main" id="{FD0A2D6B-00EB-4237-A958-B0FA29F80A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592" y="3291606"/>
            <a:ext cx="5488816" cy="3342079"/>
          </a:xfrm>
          <a:prstGeom prst="rect">
            <a:avLst/>
          </a:prstGeom>
        </p:spPr>
      </p:pic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2A6782C7-E5E2-46F7-A8CB-ABCCD222D42A}"/>
              </a:ext>
            </a:extLst>
          </p:cNvPr>
          <p:cNvSpPr txBox="1">
            <a:spLocks/>
          </p:cNvSpPr>
          <p:nvPr/>
        </p:nvSpPr>
        <p:spPr>
          <a:xfrm>
            <a:off x="6055726" y="2142068"/>
            <a:ext cx="6095999" cy="874402"/>
          </a:xfrm>
          <a:prstGeom prst="rect">
            <a:avLst/>
          </a:prstGeom>
        </p:spPr>
        <p:txBody>
          <a:bodyPr vert="horz" lIns="91440" tIns="45720" rIns="91440" bIns="45720" numCol="1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fr-BE" sz="2600" dirty="0"/>
              <a:t>Atteindre un consensus</a:t>
            </a:r>
          </a:p>
        </p:txBody>
      </p:sp>
    </p:spTree>
    <p:extLst>
      <p:ext uri="{BB962C8B-B14F-4D97-AF65-F5344CB8AC3E}">
        <p14:creationId xmlns:p14="http://schemas.microsoft.com/office/powerpoint/2010/main" val="852091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5C819037-A607-4A7B-ADF1-B04516199C8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93898D41-1314-4CA6-8C58-77AA15009C1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25727" y="1312278"/>
            <a:ext cx="6766273" cy="5545722"/>
          </a:xfrm>
          <a:custGeom>
            <a:avLst/>
            <a:gdLst>
              <a:gd name="connsiteX0" fmla="*/ 4280937 w 6766273"/>
              <a:gd name="connsiteY0" fmla="*/ 0 h 5545722"/>
              <a:gd name="connsiteX1" fmla="*/ 6674449 w 6766273"/>
              <a:gd name="connsiteY1" fmla="*/ 731117 h 5545722"/>
              <a:gd name="connsiteX2" fmla="*/ 6766273 w 6766273"/>
              <a:gd name="connsiteY2" fmla="*/ 796414 h 5545722"/>
              <a:gd name="connsiteX3" fmla="*/ 6766273 w 6766273"/>
              <a:gd name="connsiteY3" fmla="*/ 5545722 h 5545722"/>
              <a:gd name="connsiteX4" fmla="*/ 190124 w 6766273"/>
              <a:gd name="connsiteY4" fmla="*/ 5545722 h 5545722"/>
              <a:gd name="connsiteX5" fmla="*/ 134775 w 6766273"/>
              <a:gd name="connsiteY5" fmla="*/ 5350810 h 5545722"/>
              <a:gd name="connsiteX6" fmla="*/ 0 w 6766273"/>
              <a:gd name="connsiteY6" fmla="*/ 4280937 h 5545722"/>
              <a:gd name="connsiteX7" fmla="*/ 4280937 w 6766273"/>
              <a:gd name="connsiteY7" fmla="*/ 0 h 5545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766273" h="5545722">
                <a:moveTo>
                  <a:pt x="4280937" y="0"/>
                </a:moveTo>
                <a:cubicBezTo>
                  <a:pt x="5167548" y="0"/>
                  <a:pt x="5991207" y="269527"/>
                  <a:pt x="6674449" y="731117"/>
                </a:cubicBezTo>
                <a:lnTo>
                  <a:pt x="6766273" y="796414"/>
                </a:lnTo>
                <a:lnTo>
                  <a:pt x="6766273" y="5545722"/>
                </a:lnTo>
                <a:lnTo>
                  <a:pt x="190124" y="5545722"/>
                </a:lnTo>
                <a:lnTo>
                  <a:pt x="134775" y="5350810"/>
                </a:lnTo>
                <a:cubicBezTo>
                  <a:pt x="46793" y="5008850"/>
                  <a:pt x="0" y="4650358"/>
                  <a:pt x="0" y="4280937"/>
                </a:cubicBezTo>
                <a:cubicBezTo>
                  <a:pt x="0" y="1916641"/>
                  <a:pt x="1916641" y="0"/>
                  <a:pt x="4280937" y="0"/>
                </a:cubicBezTo>
                <a:close/>
              </a:path>
            </a:pathLst>
          </a:custGeom>
          <a:solidFill>
            <a:schemeClr val="tx1"/>
          </a:solidFill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miter lim="800000"/>
          </a:ln>
          <a:effectLst>
            <a:outerShdw blurRad="254000" algn="tl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C6D0D5C6-1FB2-4DC5-9FF4-B42377830C0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4565" y="444565"/>
            <a:ext cx="5000062" cy="4787972"/>
          </a:xfrm>
          <a:custGeom>
            <a:avLst/>
            <a:gdLst>
              <a:gd name="connsiteX0" fmla="*/ 2500031 w 5000062"/>
              <a:gd name="connsiteY0" fmla="*/ 0 h 4787972"/>
              <a:gd name="connsiteX1" fmla="*/ 5000062 w 5000062"/>
              <a:gd name="connsiteY1" fmla="*/ 2393986 h 4787972"/>
              <a:gd name="connsiteX2" fmla="*/ 2500031 w 5000062"/>
              <a:gd name="connsiteY2" fmla="*/ 4787972 h 4787972"/>
              <a:gd name="connsiteX3" fmla="*/ 0 w 5000062"/>
              <a:gd name="connsiteY3" fmla="*/ 2393986 h 4787972"/>
              <a:gd name="connsiteX4" fmla="*/ 2500031 w 5000062"/>
              <a:gd name="connsiteY4" fmla="*/ 0 h 47879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00062" h="4787972">
                <a:moveTo>
                  <a:pt x="2500031" y="0"/>
                </a:moveTo>
                <a:cubicBezTo>
                  <a:pt x="3880760" y="0"/>
                  <a:pt x="5000062" y="1071825"/>
                  <a:pt x="5000062" y="2393986"/>
                </a:cubicBezTo>
                <a:cubicBezTo>
                  <a:pt x="5000062" y="3716148"/>
                  <a:pt x="3880760" y="4787972"/>
                  <a:pt x="2500031" y="4787972"/>
                </a:cubicBezTo>
                <a:cubicBezTo>
                  <a:pt x="1119303" y="4787972"/>
                  <a:pt x="0" y="3716148"/>
                  <a:pt x="0" y="2393986"/>
                </a:cubicBezTo>
                <a:cubicBezTo>
                  <a:pt x="0" y="1071825"/>
                  <a:pt x="1119303" y="0"/>
                  <a:pt x="2500031" y="0"/>
                </a:cubicBezTo>
                <a:close/>
              </a:path>
            </a:pathLst>
          </a:custGeom>
          <a:solidFill>
            <a:schemeClr val="tx1"/>
          </a:solidFill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miter lim="800000"/>
          </a:ln>
          <a:effectLst>
            <a:outerShdw blurRad="254000" algn="tl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6" name="Image 5" descr="Une image contenant personne, homme, souriant, posant&#10;&#10;Description générée automatiquement">
            <a:extLst>
              <a:ext uri="{FF2B5EF4-FFF2-40B4-BE49-F238E27FC236}">
                <a16:creationId xmlns:a16="http://schemas.microsoft.com/office/drawing/2014/main" id="{914DDEEA-5A05-4FBA-A54C-C8F676A4B5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5693" y="1321284"/>
            <a:ext cx="2377806" cy="3034534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2D4F576-628B-42CA-A8C5-7BC92FDA2F5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0860" t="19409" r="11060"/>
          <a:stretch/>
        </p:blipFill>
        <p:spPr>
          <a:xfrm>
            <a:off x="6631226" y="3429000"/>
            <a:ext cx="5440799" cy="1979558"/>
          </a:xfrm>
          <a:prstGeom prst="rect">
            <a:avLst/>
          </a:prstGeom>
        </p:spPr>
      </p:pic>
      <p:pic>
        <p:nvPicPr>
          <p:cNvPr id="8" name="Image 7" descr="Une image contenant texte, clipart, signe&#10;&#10;Description générée automatiquement">
            <a:extLst>
              <a:ext uri="{FF2B5EF4-FFF2-40B4-BE49-F238E27FC236}">
                <a16:creationId xmlns:a16="http://schemas.microsoft.com/office/drawing/2014/main" id="{AFF58759-F7E0-499E-BE29-641435F43EC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5443" t="2816" r="34920" b="2630"/>
          <a:stretch/>
        </p:blipFill>
        <p:spPr>
          <a:xfrm rot="19363806">
            <a:off x="1289334" y="950995"/>
            <a:ext cx="1084725" cy="1034667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4832E95E-F865-416E-8522-1032348603B6}"/>
              </a:ext>
            </a:extLst>
          </p:cNvPr>
          <p:cNvSpPr txBox="1"/>
          <p:nvPr/>
        </p:nvSpPr>
        <p:spPr>
          <a:xfrm>
            <a:off x="9143999" y="5996338"/>
            <a:ext cx="29280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dirty="0">
                <a:solidFill>
                  <a:schemeClr val="accent2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aurelien.cornil@uclouvain.be</a:t>
            </a:r>
            <a:endParaRPr lang="fr-FR" dirty="0">
              <a:solidFill>
                <a:schemeClr val="accent2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B71EE11-A1A1-43DE-897C-6B19CFB41339}"/>
              </a:ext>
            </a:extLst>
          </p:cNvPr>
          <p:cNvSpPr txBox="1"/>
          <p:nvPr/>
        </p:nvSpPr>
        <p:spPr>
          <a:xfrm>
            <a:off x="1227664" y="5570647"/>
            <a:ext cx="343386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3200" dirty="0"/>
              <a:t>Merci pour votre attention!</a:t>
            </a:r>
            <a:endParaRPr lang="fr-FR" sz="3200" dirty="0"/>
          </a:p>
        </p:txBody>
      </p:sp>
    </p:spTree>
    <p:extLst>
      <p:ext uri="{BB962C8B-B14F-4D97-AF65-F5344CB8AC3E}">
        <p14:creationId xmlns:p14="http://schemas.microsoft.com/office/powerpoint/2010/main" val="3329814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éleste">
  <a:themeElements>
    <a:clrScheme name="Celestial">
      <a:dk1>
        <a:sysClr val="windowText" lastClr="000000"/>
      </a:dk1>
      <a:lt1>
        <a:sysClr val="window" lastClr="FFFFFF"/>
      </a:lt1>
      <a:dk2>
        <a:srgbClr val="16476F"/>
      </a:dk2>
      <a:lt2>
        <a:srgbClr val="EBEBEB"/>
      </a:lt2>
      <a:accent1>
        <a:srgbClr val="E5B458"/>
      </a:accent1>
      <a:accent2>
        <a:srgbClr val="F77754"/>
      </a:accent2>
      <a:accent3>
        <a:srgbClr val="D8507E"/>
      </a:accent3>
      <a:accent4>
        <a:srgbClr val="BC70EE"/>
      </a:accent4>
      <a:accent5>
        <a:srgbClr val="3CA2E2"/>
      </a:accent5>
      <a:accent6>
        <a:srgbClr val="91BF77"/>
      </a:accent6>
      <a:hlink>
        <a:srgbClr val="71DDAB"/>
      </a:hlink>
      <a:folHlink>
        <a:srgbClr val="A6E4C7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B36E0D05-787B-4C61-8268-2D6C1FBEDA32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6E2CEDED390ED4E8DACC5502324077E" ma:contentTypeVersion="13" ma:contentTypeDescription="Crée un document." ma:contentTypeScope="" ma:versionID="d84c5231f5e76cd13087cc67303bab4a">
  <xsd:schema xmlns:xsd="http://www.w3.org/2001/XMLSchema" xmlns:xs="http://www.w3.org/2001/XMLSchema" xmlns:p="http://schemas.microsoft.com/office/2006/metadata/properties" xmlns:ns3="b95f11bc-23d3-48fc-88d3-1609664a0ecf" xmlns:ns4="76c2a170-57a6-4dd9-b5f4-23ded8d0ef5f" targetNamespace="http://schemas.microsoft.com/office/2006/metadata/properties" ma:root="true" ma:fieldsID="22b99808772f83765f836a82ff610010" ns3:_="" ns4:_="">
    <xsd:import namespace="b95f11bc-23d3-48fc-88d3-1609664a0ecf"/>
    <xsd:import namespace="76c2a170-57a6-4dd9-b5f4-23ded8d0ef5f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DateTaken" minOccurs="0"/>
                <xsd:element ref="ns4:MediaServiceLocation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95f11bc-23d3-48fc-88d3-1609664a0ecf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Partagé avec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Partagé avec dé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Partage du hachage d’indicateur" ma:description="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6c2a170-57a6-4dd9-b5f4-23ded8d0ef5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5C213E5-EBE5-4EE1-BAE7-DD0CC303AE5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95f11bc-23d3-48fc-88d3-1609664a0ecf"/>
    <ds:schemaRef ds:uri="76c2a170-57a6-4dd9-b5f4-23ded8d0ef5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A6A47C6-E1F0-4328-B9A3-B79D9F65205D}">
  <ds:schemaRefs>
    <ds:schemaRef ds:uri="http://schemas.microsoft.com/office/infopath/2007/PartnerControls"/>
    <ds:schemaRef ds:uri="b95f11bc-23d3-48fc-88d3-1609664a0ecf"/>
    <ds:schemaRef ds:uri="http://purl.org/dc/terms/"/>
    <ds:schemaRef ds:uri="http://schemas.microsoft.com/office/2006/documentManagement/types"/>
    <ds:schemaRef ds:uri="76c2a170-57a6-4dd9-b5f4-23ded8d0ef5f"/>
    <ds:schemaRef ds:uri="http://purl.org/dc/elements/1.1/"/>
    <ds:schemaRef ds:uri="http://www.w3.org/XML/1998/namespace"/>
    <ds:schemaRef ds:uri="http://schemas.openxmlformats.org/package/2006/metadata/core-properties"/>
    <ds:schemaRef ds:uri="http://schemas.microsoft.com/office/2006/metadata/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C61515DF-181D-4007-A242-E56DA299E89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TM03457452[[fn=Céleste]]</Template>
  <TotalTime>2989</TotalTime>
  <Words>909</Words>
  <Application>Microsoft Office PowerPoint</Application>
  <PresentationFormat>Grand écran</PresentationFormat>
  <Paragraphs>171</Paragraphs>
  <Slides>15</Slides>
  <Notes>14</Notes>
  <HiddenSlides>1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Wingdings</vt:lpstr>
      <vt:lpstr>Céleste</vt:lpstr>
      <vt:lpstr>Conceptualisation du craving: Illustration dans le domaine des jeux d’argent par une étude à méthodes mixtes</vt:lpstr>
      <vt:lpstr>Craving?</vt:lpstr>
      <vt:lpstr>Présentation PowerPoint</vt:lpstr>
      <vt:lpstr>Présentation PowerPoint</vt:lpstr>
      <vt:lpstr>Trouble lié au jeu d’argent</vt:lpstr>
      <vt:lpstr>Craving au jeu d’argent</vt:lpstr>
      <vt:lpstr>MethodologIE</vt:lpstr>
      <vt:lpstr>LA Théorie de l’intrusion élaborÉe du dÉsir (Kavanagh et al., 2005)</vt:lpstr>
      <vt:lpstr>Résultats Qualitatifs</vt:lpstr>
      <vt:lpstr>Résultats Quantitatifs : Déclencheurs</vt:lpstr>
      <vt:lpstr>Résultats Quantitatifs : Descriptions</vt:lpstr>
      <vt:lpstr>LA théorie de l’intrusion élaborée – Jeu d’argent</vt:lpstr>
      <vt:lpstr>Discussion</vt:lpstr>
      <vt:lpstr>Le craving dans les troubles addictifs: 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cognitive approach to gambling craving: Conceptualization, Assessment, Anintervention</dc:title>
  <dc:creator>Aurélien Cornil</dc:creator>
  <cp:lastModifiedBy>Aurélien Cornil</cp:lastModifiedBy>
  <cp:revision>21</cp:revision>
  <dcterms:created xsi:type="dcterms:W3CDTF">2021-03-20T11:26:40Z</dcterms:created>
  <dcterms:modified xsi:type="dcterms:W3CDTF">2021-05-31T15:17:03Z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0x010100A6E2CEDED390ED4E8DACC5502324077E</vt:lpwstr>
  </property>
</Properties>
</file>