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2"/>
  </p:notesMasterIdLst>
  <p:sldIdLst>
    <p:sldId id="285" r:id="rId5"/>
    <p:sldId id="260" r:id="rId6"/>
    <p:sldId id="288" r:id="rId7"/>
    <p:sldId id="287" r:id="rId8"/>
    <p:sldId id="290" r:id="rId9"/>
    <p:sldId id="291" r:id="rId10"/>
    <p:sldId id="277" r:id="rId11"/>
    <p:sldId id="265" r:id="rId12"/>
    <p:sldId id="278" r:id="rId13"/>
    <p:sldId id="406" r:id="rId14"/>
    <p:sldId id="407" r:id="rId15"/>
    <p:sldId id="405" r:id="rId16"/>
    <p:sldId id="283" r:id="rId17"/>
    <p:sldId id="266" r:id="rId18"/>
    <p:sldId id="280" r:id="rId19"/>
    <p:sldId id="402" r:id="rId20"/>
    <p:sldId id="29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phine Kallai" initials="DK" lastIdx="4" clrIdx="0">
    <p:extLst>
      <p:ext uri="{19B8F6BF-5375-455C-9EA6-DF929625EA0E}">
        <p15:presenceInfo xmlns:p15="http://schemas.microsoft.com/office/powerpoint/2012/main" userId="S::delphine.kallai@uclouvain.be::9fb89bef-4f9e-446a-8acc-e2d45ef841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392617-14F4-4207-8D15-02C64F62FF3E}" v="228" dt="2021-05-26T14:21:28.993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5" autoAdjust="0"/>
    <p:restoredTop sz="84422" autoAdjust="0"/>
  </p:normalViewPr>
  <p:slideViewPr>
    <p:cSldViewPr snapToGrid="0">
      <p:cViewPr varScale="1">
        <p:scale>
          <a:sx n="93" d="100"/>
          <a:sy n="93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rélien Cornil" userId="1a6ed6b6-ea07-44a5-9958-146d76a7d071" providerId="ADAL" clId="{85389D39-85E5-4A03-9840-7B67BACD2240}"/>
    <pc:docChg chg="modSld">
      <pc:chgData name="Aurélien Cornil" userId="1a6ed6b6-ea07-44a5-9958-146d76a7d071" providerId="ADAL" clId="{85389D39-85E5-4A03-9840-7B67BACD2240}" dt="2021-03-26T10:48:08.383" v="3" actId="6549"/>
      <pc:docMkLst>
        <pc:docMk/>
      </pc:docMkLst>
      <pc:sldChg chg="modSp">
        <pc:chgData name="Aurélien Cornil" userId="1a6ed6b6-ea07-44a5-9958-146d76a7d071" providerId="ADAL" clId="{85389D39-85E5-4A03-9840-7B67BACD2240}" dt="2021-03-26T10:31:57.403" v="1" actId="20577"/>
        <pc:sldMkLst>
          <pc:docMk/>
          <pc:sldMk cId="95399285" sldId="258"/>
        </pc:sldMkLst>
        <pc:spChg chg="mod">
          <ac:chgData name="Aurélien Cornil" userId="1a6ed6b6-ea07-44a5-9958-146d76a7d071" providerId="ADAL" clId="{85389D39-85E5-4A03-9840-7B67BACD2240}" dt="2021-03-26T10:31:57.403" v="1" actId="20577"/>
          <ac:spMkLst>
            <pc:docMk/>
            <pc:sldMk cId="95399285" sldId="258"/>
            <ac:spMk id="2" creationId="{00000000-0000-0000-0000-000000000000}"/>
          </ac:spMkLst>
        </pc:spChg>
      </pc:sldChg>
      <pc:sldChg chg="modAnim">
        <pc:chgData name="Aurélien Cornil" userId="1a6ed6b6-ea07-44a5-9958-146d76a7d071" providerId="ADAL" clId="{85389D39-85E5-4A03-9840-7B67BACD2240}" dt="2021-03-26T10:41:13.571" v="2"/>
        <pc:sldMkLst>
          <pc:docMk/>
          <pc:sldMk cId="2371118874" sldId="269"/>
        </pc:sldMkLst>
      </pc:sldChg>
      <pc:sldChg chg="modSp modAnim">
        <pc:chgData name="Aurélien Cornil" userId="1a6ed6b6-ea07-44a5-9958-146d76a7d071" providerId="ADAL" clId="{85389D39-85E5-4A03-9840-7B67BACD2240}" dt="2021-03-26T10:48:08.383" v="3" actId="6549"/>
        <pc:sldMkLst>
          <pc:docMk/>
          <pc:sldMk cId="2049418258" sldId="283"/>
        </pc:sldMkLst>
        <pc:spChg chg="mod">
          <ac:chgData name="Aurélien Cornil" userId="1a6ed6b6-ea07-44a5-9958-146d76a7d071" providerId="ADAL" clId="{85389D39-85E5-4A03-9840-7B67BACD2240}" dt="2021-03-26T10:48:08.383" v="3" actId="6549"/>
          <ac:spMkLst>
            <pc:docMk/>
            <pc:sldMk cId="2049418258" sldId="283"/>
            <ac:spMk id="44" creationId="{00000000-0000-0000-0000-000000000000}"/>
          </ac:spMkLst>
        </pc:spChg>
      </pc:sldChg>
    </pc:docChg>
  </pc:docChgLst>
  <pc:docChgLst>
    <pc:chgData name="Aurélien Cornil" userId="1a6ed6b6-ea07-44a5-9958-146d76a7d071" providerId="ADAL" clId="{E3392617-14F4-4207-8D15-02C64F62FF3E}"/>
    <pc:docChg chg="undo redo custSel addSld delSld modSld sldOrd">
      <pc:chgData name="Aurélien Cornil" userId="1a6ed6b6-ea07-44a5-9958-146d76a7d071" providerId="ADAL" clId="{E3392617-14F4-4207-8D15-02C64F62FF3E}" dt="2021-05-26T14:23:48.976" v="2054" actId="47"/>
      <pc:docMkLst>
        <pc:docMk/>
      </pc:docMkLst>
      <pc:sldChg chg="addSp delSp add del setBg delDesignElem">
        <pc:chgData name="Aurélien Cornil" userId="1a6ed6b6-ea07-44a5-9958-146d76a7d071" providerId="ADAL" clId="{E3392617-14F4-4207-8D15-02C64F62FF3E}" dt="2021-05-25T15:05:45.959" v="161"/>
        <pc:sldMkLst>
          <pc:docMk/>
          <pc:sldMk cId="4116299394" sldId="256"/>
        </pc:sldMkLst>
        <pc:spChg chg="add del">
          <ac:chgData name="Aurélien Cornil" userId="1a6ed6b6-ea07-44a5-9958-146d76a7d071" providerId="ADAL" clId="{E3392617-14F4-4207-8D15-02C64F62FF3E}" dt="2021-05-25T15:05:45.959" v="161"/>
          <ac:spMkLst>
            <pc:docMk/>
            <pc:sldMk cId="4116299394" sldId="256"/>
            <ac:spMk id="9" creationId="{7305A1FC-31FA-43A6-A3AF-7EB77CC5452C}"/>
          </ac:spMkLst>
        </pc:spChg>
      </pc:sldChg>
      <pc:sldChg chg="del">
        <pc:chgData name="Aurélien Cornil" userId="1a6ed6b6-ea07-44a5-9958-146d76a7d071" providerId="ADAL" clId="{E3392617-14F4-4207-8D15-02C64F62FF3E}" dt="2021-05-25T16:11:46.087" v="727" actId="47"/>
        <pc:sldMkLst>
          <pc:docMk/>
          <pc:sldMk cId="10683108" sldId="257"/>
        </pc:sldMkLst>
      </pc:sldChg>
      <pc:sldChg chg="del">
        <pc:chgData name="Aurélien Cornil" userId="1a6ed6b6-ea07-44a5-9958-146d76a7d071" providerId="ADAL" clId="{E3392617-14F4-4207-8D15-02C64F62FF3E}" dt="2021-05-25T16:11:46.087" v="727" actId="47"/>
        <pc:sldMkLst>
          <pc:docMk/>
          <pc:sldMk cId="95399285" sldId="258"/>
        </pc:sldMkLst>
      </pc:sldChg>
      <pc:sldChg chg="del">
        <pc:chgData name="Aurélien Cornil" userId="1a6ed6b6-ea07-44a5-9958-146d76a7d071" providerId="ADAL" clId="{E3392617-14F4-4207-8D15-02C64F62FF3E}" dt="2021-05-25T16:11:46.087" v="727" actId="47"/>
        <pc:sldMkLst>
          <pc:docMk/>
          <pc:sldMk cId="1629429057" sldId="259"/>
        </pc:sldMkLst>
      </pc:sldChg>
      <pc:sldChg chg="delSp modSp mod ord">
        <pc:chgData name="Aurélien Cornil" userId="1a6ed6b6-ea07-44a5-9958-146d76a7d071" providerId="ADAL" clId="{E3392617-14F4-4207-8D15-02C64F62FF3E}" dt="2021-05-25T16:12:41.160" v="733"/>
        <pc:sldMkLst>
          <pc:docMk/>
          <pc:sldMk cId="11593346" sldId="260"/>
        </pc:sldMkLst>
        <pc:spChg chg="mod">
          <ac:chgData name="Aurélien Cornil" userId="1a6ed6b6-ea07-44a5-9958-146d76a7d071" providerId="ADAL" clId="{E3392617-14F4-4207-8D15-02C64F62FF3E}" dt="2021-05-25T16:12:41.160" v="733"/>
          <ac:spMkLst>
            <pc:docMk/>
            <pc:sldMk cId="11593346" sldId="260"/>
            <ac:spMk id="14" creationId="{EAB8F03E-4D57-4C48-B1C9-9DBCB9556826}"/>
          </ac:spMkLst>
        </pc:spChg>
        <pc:graphicFrameChg chg="del">
          <ac:chgData name="Aurélien Cornil" userId="1a6ed6b6-ea07-44a5-9958-146d76a7d071" providerId="ADAL" clId="{E3392617-14F4-4207-8D15-02C64F62FF3E}" dt="2021-05-25T16:12:15.076" v="730" actId="478"/>
          <ac:graphicFrameMkLst>
            <pc:docMk/>
            <pc:sldMk cId="11593346" sldId="260"/>
            <ac:graphicFrameMk id="27" creationId="{4053C9E9-EB10-4DD2-932D-838B93B8D2B2}"/>
          </ac:graphicFrameMkLst>
        </pc:graphicFrameChg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2228574304" sldId="261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3097390720" sldId="263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3434739973" sldId="264"/>
        </pc:sldMkLst>
      </pc:sldChg>
      <pc:sldChg chg="delSp modSp add del mod setBg delDesignElem">
        <pc:chgData name="Aurélien Cornil" userId="1a6ed6b6-ea07-44a5-9958-146d76a7d071" providerId="ADAL" clId="{E3392617-14F4-4207-8D15-02C64F62FF3E}" dt="2021-05-26T14:16:28.475" v="1963" actId="478"/>
        <pc:sldMkLst>
          <pc:docMk/>
          <pc:sldMk cId="3524361658" sldId="265"/>
        </pc:sldMkLst>
        <pc:spChg chg="mod">
          <ac:chgData name="Aurélien Cornil" userId="1a6ed6b6-ea07-44a5-9958-146d76a7d071" providerId="ADAL" clId="{E3392617-14F4-4207-8D15-02C64F62FF3E}" dt="2021-05-26T14:07:59.395" v="1759" actId="20577"/>
          <ac:spMkLst>
            <pc:docMk/>
            <pc:sldMk cId="3524361658" sldId="265"/>
            <ac:spMk id="2" creationId="{4B88DC4E-F21E-4454-B2CC-E035A7B59727}"/>
          </ac:spMkLst>
        </pc:spChg>
        <pc:spChg chg="mod">
          <ac:chgData name="Aurélien Cornil" userId="1a6ed6b6-ea07-44a5-9958-146d76a7d071" providerId="ADAL" clId="{E3392617-14F4-4207-8D15-02C64F62FF3E}" dt="2021-05-26T14:08:24.482" v="1775" actId="20577"/>
          <ac:spMkLst>
            <pc:docMk/>
            <pc:sldMk cId="3524361658" sldId="265"/>
            <ac:spMk id="3" creationId="{22EA051B-7301-4FD9-A042-7D856BB4C371}"/>
          </ac:spMkLst>
        </pc:spChg>
        <pc:spChg chg="del">
          <ac:chgData name="Aurélien Cornil" userId="1a6ed6b6-ea07-44a5-9958-146d76a7d071" providerId="ADAL" clId="{E3392617-14F4-4207-8D15-02C64F62FF3E}" dt="2021-05-26T14:07:40.474" v="1682"/>
          <ac:spMkLst>
            <pc:docMk/>
            <pc:sldMk cId="3524361658" sldId="265"/>
            <ac:spMk id="12" creationId="{5CEE3B40-0719-467B-A4F7-B7D14A4AC8D6}"/>
          </ac:spMkLst>
        </pc:spChg>
        <pc:graphicFrameChg chg="del">
          <ac:chgData name="Aurélien Cornil" userId="1a6ed6b6-ea07-44a5-9958-146d76a7d071" providerId="ADAL" clId="{E3392617-14F4-4207-8D15-02C64F62FF3E}" dt="2021-05-26T14:16:28.475" v="1963" actId="478"/>
          <ac:graphicFrameMkLst>
            <pc:docMk/>
            <pc:sldMk cId="3524361658" sldId="265"/>
            <ac:graphicFrameMk id="9" creationId="{1EBC0B86-6CF9-4A3F-8AEF-7863B472630D}"/>
          </ac:graphicFrameMkLst>
        </pc:graphicFrameChg>
        <pc:picChg chg="del">
          <ac:chgData name="Aurélien Cornil" userId="1a6ed6b6-ea07-44a5-9958-146d76a7d071" providerId="ADAL" clId="{E3392617-14F4-4207-8D15-02C64F62FF3E}" dt="2021-05-26T14:07:40.474" v="1682"/>
          <ac:picMkLst>
            <pc:docMk/>
            <pc:sldMk cId="3524361658" sldId="265"/>
            <ac:picMk id="10" creationId="{9F6D95BA-5DEA-4969-83AE-052DB82DC8AB}"/>
          </ac:picMkLst>
        </pc:picChg>
        <pc:picChg chg="del">
          <ac:chgData name="Aurélien Cornil" userId="1a6ed6b6-ea07-44a5-9958-146d76a7d071" providerId="ADAL" clId="{E3392617-14F4-4207-8D15-02C64F62FF3E}" dt="2021-05-26T14:07:40.474" v="1682"/>
          <ac:picMkLst>
            <pc:docMk/>
            <pc:sldMk cId="3524361658" sldId="265"/>
            <ac:picMk id="14" creationId="{8D2D1CDE-6BAA-430B-9048-78C5BBF8CF23}"/>
          </ac:picMkLst>
        </pc:picChg>
      </pc:sldChg>
      <pc:sldChg chg="delSp modSp mod">
        <pc:chgData name="Aurélien Cornil" userId="1a6ed6b6-ea07-44a5-9958-146d76a7d071" providerId="ADAL" clId="{E3392617-14F4-4207-8D15-02C64F62FF3E}" dt="2021-05-26T14:16:20.508" v="1962" actId="478"/>
        <pc:sldMkLst>
          <pc:docMk/>
          <pc:sldMk cId="2181350521" sldId="266"/>
        </pc:sldMkLst>
        <pc:spChg chg="mod">
          <ac:chgData name="Aurélien Cornil" userId="1a6ed6b6-ea07-44a5-9958-146d76a7d071" providerId="ADAL" clId="{E3392617-14F4-4207-8D15-02C64F62FF3E}" dt="2021-05-26T14:16:05.281" v="1943" actId="27636"/>
          <ac:spMkLst>
            <pc:docMk/>
            <pc:sldMk cId="2181350521" sldId="266"/>
            <ac:spMk id="2" creationId="{4B88DC4E-F21E-4454-B2CC-E035A7B59727}"/>
          </ac:spMkLst>
        </pc:spChg>
        <pc:spChg chg="mod">
          <ac:chgData name="Aurélien Cornil" userId="1a6ed6b6-ea07-44a5-9958-146d76a7d071" providerId="ADAL" clId="{E3392617-14F4-4207-8D15-02C64F62FF3E}" dt="2021-05-26T14:16:14.196" v="1961" actId="20577"/>
          <ac:spMkLst>
            <pc:docMk/>
            <pc:sldMk cId="2181350521" sldId="266"/>
            <ac:spMk id="3" creationId="{22EA051B-7301-4FD9-A042-7D856BB4C371}"/>
          </ac:spMkLst>
        </pc:spChg>
        <pc:graphicFrameChg chg="del">
          <ac:chgData name="Aurélien Cornil" userId="1a6ed6b6-ea07-44a5-9958-146d76a7d071" providerId="ADAL" clId="{E3392617-14F4-4207-8D15-02C64F62FF3E}" dt="2021-05-26T14:16:20.508" v="1962" actId="478"/>
          <ac:graphicFrameMkLst>
            <pc:docMk/>
            <pc:sldMk cId="2181350521" sldId="266"/>
            <ac:graphicFrameMk id="9" creationId="{ACD9B828-DAF3-4358-AD67-6829BAB908D2}"/>
          </ac:graphicFrameMkLst>
        </pc:graphicFrameChg>
      </pc:sldChg>
      <pc:sldChg chg="del">
        <pc:chgData name="Aurélien Cornil" userId="1a6ed6b6-ea07-44a5-9958-146d76a7d071" providerId="ADAL" clId="{E3392617-14F4-4207-8D15-02C64F62FF3E}" dt="2021-05-26T12:54:08.359" v="737" actId="47"/>
        <pc:sldMkLst>
          <pc:docMk/>
          <pc:sldMk cId="2475795289" sldId="267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1480642188" sldId="268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2371118874" sldId="269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214266775" sldId="270"/>
        </pc:sldMkLst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4225684877" sldId="272"/>
        </pc:sldMkLst>
      </pc:sldChg>
      <pc:sldChg chg="del">
        <pc:chgData name="Aurélien Cornil" userId="1a6ed6b6-ea07-44a5-9958-146d76a7d071" providerId="ADAL" clId="{E3392617-14F4-4207-8D15-02C64F62FF3E}" dt="2021-05-26T13:00:52.932" v="952" actId="47"/>
        <pc:sldMkLst>
          <pc:docMk/>
          <pc:sldMk cId="2878517632" sldId="273"/>
        </pc:sldMkLst>
      </pc:sldChg>
      <pc:sldChg chg="delSp modSp mod ord">
        <pc:chgData name="Aurélien Cornil" userId="1a6ed6b6-ea07-44a5-9958-146d76a7d071" providerId="ADAL" clId="{E3392617-14F4-4207-8D15-02C64F62FF3E}" dt="2021-05-26T13:05:18.585" v="1147" actId="20577"/>
        <pc:sldMkLst>
          <pc:docMk/>
          <pc:sldMk cId="1684886082" sldId="277"/>
        </pc:sldMkLst>
        <pc:spChg chg="mod">
          <ac:chgData name="Aurélien Cornil" userId="1a6ed6b6-ea07-44a5-9958-146d76a7d071" providerId="ADAL" clId="{E3392617-14F4-4207-8D15-02C64F62FF3E}" dt="2021-05-26T12:59:50.740" v="949" actId="113"/>
          <ac:spMkLst>
            <pc:docMk/>
            <pc:sldMk cId="1684886082" sldId="277"/>
            <ac:spMk id="2" creationId="{73657FB0-72C2-4231-859F-D104FE5D92EE}"/>
          </ac:spMkLst>
        </pc:spChg>
        <pc:spChg chg="mod">
          <ac:chgData name="Aurélien Cornil" userId="1a6ed6b6-ea07-44a5-9958-146d76a7d071" providerId="ADAL" clId="{E3392617-14F4-4207-8D15-02C64F62FF3E}" dt="2021-05-26T13:00:36.834" v="951" actId="14100"/>
          <ac:spMkLst>
            <pc:docMk/>
            <pc:sldMk cId="1684886082" sldId="277"/>
            <ac:spMk id="5" creationId="{674EB204-C8E0-4064-A644-0E8D92B40C25}"/>
          </ac:spMkLst>
        </pc:spChg>
        <pc:spChg chg="mod">
          <ac:chgData name="Aurélien Cornil" userId="1a6ed6b6-ea07-44a5-9958-146d76a7d071" providerId="ADAL" clId="{E3392617-14F4-4207-8D15-02C64F62FF3E}" dt="2021-05-26T12:55:42.829" v="793" actId="20577"/>
          <ac:spMkLst>
            <pc:docMk/>
            <pc:sldMk cId="1684886082" sldId="277"/>
            <ac:spMk id="6" creationId="{ADEF5EFE-F438-4956-B772-F6D834043BAE}"/>
          </ac:spMkLst>
        </pc:spChg>
        <pc:spChg chg="mod">
          <ac:chgData name="Aurélien Cornil" userId="1a6ed6b6-ea07-44a5-9958-146d76a7d071" providerId="ADAL" clId="{E3392617-14F4-4207-8D15-02C64F62FF3E}" dt="2021-05-26T12:56:18.458" v="820" actId="1076"/>
          <ac:spMkLst>
            <pc:docMk/>
            <pc:sldMk cId="1684886082" sldId="277"/>
            <ac:spMk id="8" creationId="{E94C90F1-A64E-485D-9592-6D7BBE764C9F}"/>
          </ac:spMkLst>
        </pc:spChg>
        <pc:spChg chg="mod">
          <ac:chgData name="Aurélien Cornil" userId="1a6ed6b6-ea07-44a5-9958-146d76a7d071" providerId="ADAL" clId="{E3392617-14F4-4207-8D15-02C64F62FF3E}" dt="2021-05-26T12:59:05.830" v="910" actId="1076"/>
          <ac:spMkLst>
            <pc:docMk/>
            <pc:sldMk cId="1684886082" sldId="277"/>
            <ac:spMk id="22" creationId="{7BE59C61-EF84-450B-A6BD-69A0AB0AAB0F}"/>
          </ac:spMkLst>
        </pc:spChg>
        <pc:spChg chg="mod">
          <ac:chgData name="Aurélien Cornil" userId="1a6ed6b6-ea07-44a5-9958-146d76a7d071" providerId="ADAL" clId="{E3392617-14F4-4207-8D15-02C64F62FF3E}" dt="2021-05-26T12:57:36.258" v="900" actId="1076"/>
          <ac:spMkLst>
            <pc:docMk/>
            <pc:sldMk cId="1684886082" sldId="277"/>
            <ac:spMk id="36" creationId="{ABC5B303-FE78-48D4-8C3D-EB4E43B61D49}"/>
          </ac:spMkLst>
        </pc:spChg>
        <pc:spChg chg="mod">
          <ac:chgData name="Aurélien Cornil" userId="1a6ed6b6-ea07-44a5-9958-146d76a7d071" providerId="ADAL" clId="{E3392617-14F4-4207-8D15-02C64F62FF3E}" dt="2021-05-26T13:05:18.585" v="1147" actId="20577"/>
          <ac:spMkLst>
            <pc:docMk/>
            <pc:sldMk cId="1684886082" sldId="277"/>
            <ac:spMk id="49" creationId="{14C967B5-BDE2-4A0E-9AAF-878FA381E1DD}"/>
          </ac:spMkLst>
        </pc:spChg>
        <pc:graphicFrameChg chg="del">
          <ac:chgData name="Aurélien Cornil" userId="1a6ed6b6-ea07-44a5-9958-146d76a7d071" providerId="ADAL" clId="{E3392617-14F4-4207-8D15-02C64F62FF3E}" dt="2021-05-26T12:54:50.870" v="741" actId="478"/>
          <ac:graphicFrameMkLst>
            <pc:docMk/>
            <pc:sldMk cId="1684886082" sldId="277"/>
            <ac:graphicFrameMk id="25" creationId="{A685DF11-686F-4B8C-AB87-7EEDBF16E856}"/>
          </ac:graphicFrameMkLst>
        </pc:graphicFrameChg>
        <pc:cxnChg chg="mod">
          <ac:chgData name="Aurélien Cornil" userId="1a6ed6b6-ea07-44a5-9958-146d76a7d071" providerId="ADAL" clId="{E3392617-14F4-4207-8D15-02C64F62FF3E}" dt="2021-05-26T12:59:05.830" v="910" actId="1076"/>
          <ac:cxnSpMkLst>
            <pc:docMk/>
            <pc:sldMk cId="1684886082" sldId="277"/>
            <ac:cxnSpMk id="39" creationId="{92E889A7-B636-4CC4-9627-0832BF165E57}"/>
          </ac:cxnSpMkLst>
        </pc:cxnChg>
        <pc:cxnChg chg="mod">
          <ac:chgData name="Aurélien Cornil" userId="1a6ed6b6-ea07-44a5-9958-146d76a7d071" providerId="ADAL" clId="{E3392617-14F4-4207-8D15-02C64F62FF3E}" dt="2021-05-26T13:00:36.834" v="951" actId="14100"/>
          <ac:cxnSpMkLst>
            <pc:docMk/>
            <pc:sldMk cId="1684886082" sldId="277"/>
            <ac:cxnSpMk id="40" creationId="{18F7C01A-DF02-4E56-A96B-32A858D090CB}"/>
          </ac:cxnSpMkLst>
        </pc:cxnChg>
        <pc:cxnChg chg="mod">
          <ac:chgData name="Aurélien Cornil" userId="1a6ed6b6-ea07-44a5-9958-146d76a7d071" providerId="ADAL" clId="{E3392617-14F4-4207-8D15-02C64F62FF3E}" dt="2021-05-26T12:58:03.938" v="903" actId="14100"/>
          <ac:cxnSpMkLst>
            <pc:docMk/>
            <pc:sldMk cId="1684886082" sldId="277"/>
            <ac:cxnSpMk id="41" creationId="{8EA95DA1-7E9E-4E06-BF32-C9B975770D62}"/>
          </ac:cxnSpMkLst>
        </pc:cxnChg>
        <pc:cxnChg chg="mod">
          <ac:chgData name="Aurélien Cornil" userId="1a6ed6b6-ea07-44a5-9958-146d76a7d071" providerId="ADAL" clId="{E3392617-14F4-4207-8D15-02C64F62FF3E}" dt="2021-05-26T12:55:41.196" v="785" actId="20577"/>
          <ac:cxnSpMkLst>
            <pc:docMk/>
            <pc:sldMk cId="1684886082" sldId="277"/>
            <ac:cxnSpMk id="44" creationId="{DBAD2EE1-E861-44CC-A055-DB10950DF131}"/>
          </ac:cxnSpMkLst>
        </pc:cxnChg>
        <pc:cxnChg chg="mod">
          <ac:chgData name="Aurélien Cornil" userId="1a6ed6b6-ea07-44a5-9958-146d76a7d071" providerId="ADAL" clId="{E3392617-14F4-4207-8D15-02C64F62FF3E}" dt="2021-05-26T13:00:36.834" v="951" actId="14100"/>
          <ac:cxnSpMkLst>
            <pc:docMk/>
            <pc:sldMk cId="1684886082" sldId="277"/>
            <ac:cxnSpMk id="51" creationId="{CC445F9B-87E3-4044-AD8E-B3A24BACA211}"/>
          </ac:cxnSpMkLst>
        </pc:cxnChg>
      </pc:sldChg>
      <pc:sldChg chg="delSp modSp mod">
        <pc:chgData name="Aurélien Cornil" userId="1a6ed6b6-ea07-44a5-9958-146d76a7d071" providerId="ADAL" clId="{E3392617-14F4-4207-8D15-02C64F62FF3E}" dt="2021-05-26T13:03:33.404" v="1093" actId="478"/>
        <pc:sldMkLst>
          <pc:docMk/>
          <pc:sldMk cId="1567215350" sldId="278"/>
        </pc:sldMkLst>
        <pc:spChg chg="mod">
          <ac:chgData name="Aurélien Cornil" userId="1a6ed6b6-ea07-44a5-9958-146d76a7d071" providerId="ADAL" clId="{E3392617-14F4-4207-8D15-02C64F62FF3E}" dt="2021-05-26T13:01:28.566" v="990" actId="20577"/>
          <ac:spMkLst>
            <pc:docMk/>
            <pc:sldMk cId="1567215350" sldId="278"/>
            <ac:spMk id="7" creationId="{744AE420-B255-47DB-8258-1D1BC3C2B03A}"/>
          </ac:spMkLst>
        </pc:spChg>
        <pc:spChg chg="mod">
          <ac:chgData name="Aurélien Cornil" userId="1a6ed6b6-ea07-44a5-9958-146d76a7d071" providerId="ADAL" clId="{E3392617-14F4-4207-8D15-02C64F62FF3E}" dt="2021-05-26T13:02:56.161" v="1028" actId="20577"/>
          <ac:spMkLst>
            <pc:docMk/>
            <pc:sldMk cId="1567215350" sldId="278"/>
            <ac:spMk id="13" creationId="{C369DF34-4B3C-463C-BA16-713B73D96C72}"/>
          </ac:spMkLst>
        </pc:spChg>
        <pc:graphicFrameChg chg="modGraphic">
          <ac:chgData name="Aurélien Cornil" userId="1a6ed6b6-ea07-44a5-9958-146d76a7d071" providerId="ADAL" clId="{E3392617-14F4-4207-8D15-02C64F62FF3E}" dt="2021-05-26T13:03:27.334" v="1092" actId="20577"/>
          <ac:graphicFrameMkLst>
            <pc:docMk/>
            <pc:sldMk cId="1567215350" sldId="278"/>
            <ac:graphicFrameMk id="15" creationId="{DA63B966-FAF6-4A13-9592-ECD6CD183707}"/>
          </ac:graphicFrameMkLst>
        </pc:graphicFrameChg>
        <pc:graphicFrameChg chg="del">
          <ac:chgData name="Aurélien Cornil" userId="1a6ed6b6-ea07-44a5-9958-146d76a7d071" providerId="ADAL" clId="{E3392617-14F4-4207-8D15-02C64F62FF3E}" dt="2021-05-26T13:03:33.404" v="1093" actId="478"/>
          <ac:graphicFrameMkLst>
            <pc:docMk/>
            <pc:sldMk cId="1567215350" sldId="278"/>
            <ac:graphicFrameMk id="18" creationId="{94D0DC92-75B4-4350-9CC0-61A81143C000}"/>
          </ac:graphicFrameMkLst>
        </pc:graphicFrameChg>
      </pc:sldChg>
      <pc:sldChg chg="delSp modSp mod">
        <pc:chgData name="Aurélien Cornil" userId="1a6ed6b6-ea07-44a5-9958-146d76a7d071" providerId="ADAL" clId="{E3392617-14F4-4207-8D15-02C64F62FF3E}" dt="2021-05-26T13:15:17.529" v="1583" actId="478"/>
        <pc:sldMkLst>
          <pc:docMk/>
          <pc:sldMk cId="1116149576" sldId="280"/>
        </pc:sldMkLst>
        <pc:spChg chg="mod">
          <ac:chgData name="Aurélien Cornil" userId="1a6ed6b6-ea07-44a5-9958-146d76a7d071" providerId="ADAL" clId="{E3392617-14F4-4207-8D15-02C64F62FF3E}" dt="2021-05-26T13:15:12.843" v="1582" actId="20577"/>
          <ac:spMkLst>
            <pc:docMk/>
            <pc:sldMk cId="1116149576" sldId="280"/>
            <ac:spMk id="2" creationId="{C675BB89-5D98-4B39-A28B-25A18FAA0D1E}"/>
          </ac:spMkLst>
        </pc:spChg>
        <pc:spChg chg="mod">
          <ac:chgData name="Aurélien Cornil" userId="1a6ed6b6-ea07-44a5-9958-146d76a7d071" providerId="ADAL" clId="{E3392617-14F4-4207-8D15-02C64F62FF3E}" dt="2021-05-26T13:15:03.993" v="1570" actId="20577"/>
          <ac:spMkLst>
            <pc:docMk/>
            <pc:sldMk cId="1116149576" sldId="280"/>
            <ac:spMk id="3" creationId="{5A5EB2A9-98A7-4757-AA75-A4D5E0C691A2}"/>
          </ac:spMkLst>
        </pc:spChg>
        <pc:graphicFrameChg chg="mod">
          <ac:chgData name="Aurélien Cornil" userId="1a6ed6b6-ea07-44a5-9958-146d76a7d071" providerId="ADAL" clId="{E3392617-14F4-4207-8D15-02C64F62FF3E}" dt="2021-05-26T13:14:28.487" v="1486" actId="20577"/>
          <ac:graphicFrameMkLst>
            <pc:docMk/>
            <pc:sldMk cId="1116149576" sldId="280"/>
            <ac:graphicFrameMk id="4" creationId="{8ECEF959-D771-43B0-B01B-27880E63760C}"/>
          </ac:graphicFrameMkLst>
        </pc:graphicFrameChg>
        <pc:graphicFrameChg chg="del">
          <ac:chgData name="Aurélien Cornil" userId="1a6ed6b6-ea07-44a5-9958-146d76a7d071" providerId="ADAL" clId="{E3392617-14F4-4207-8D15-02C64F62FF3E}" dt="2021-05-26T13:15:17.529" v="1583" actId="478"/>
          <ac:graphicFrameMkLst>
            <pc:docMk/>
            <pc:sldMk cId="1116149576" sldId="280"/>
            <ac:graphicFrameMk id="14" creationId="{76D29B2A-9D6A-431A-B6F3-0A30F84461AB}"/>
          </ac:graphicFrameMkLst>
        </pc:graphicFrameChg>
      </pc:sldChg>
      <pc:sldChg chg="del">
        <pc:chgData name="Aurélien Cornil" userId="1a6ed6b6-ea07-44a5-9958-146d76a7d071" providerId="ADAL" clId="{E3392617-14F4-4207-8D15-02C64F62FF3E}" dt="2021-05-26T13:30:56.268" v="1679" actId="47"/>
        <pc:sldMkLst>
          <pc:docMk/>
          <pc:sldMk cId="3759527190" sldId="281"/>
        </pc:sldMkLst>
      </pc:sldChg>
      <pc:sldChg chg="del">
        <pc:chgData name="Aurélien Cornil" userId="1a6ed6b6-ea07-44a5-9958-146d76a7d071" providerId="ADAL" clId="{E3392617-14F4-4207-8D15-02C64F62FF3E}" dt="2021-05-26T13:31:00.292" v="1680" actId="47"/>
        <pc:sldMkLst>
          <pc:docMk/>
          <pc:sldMk cId="4143447875" sldId="282"/>
        </pc:sldMkLst>
      </pc:sldChg>
      <pc:sldChg chg="delSp modSp mod">
        <pc:chgData name="Aurélien Cornil" userId="1a6ed6b6-ea07-44a5-9958-146d76a7d071" providerId="ADAL" clId="{E3392617-14F4-4207-8D15-02C64F62FF3E}" dt="2021-05-26T13:09:13.639" v="1441" actId="20577"/>
        <pc:sldMkLst>
          <pc:docMk/>
          <pc:sldMk cId="2049418258" sldId="283"/>
        </pc:sldMkLst>
        <pc:spChg chg="mod">
          <ac:chgData name="Aurélien Cornil" userId="1a6ed6b6-ea07-44a5-9958-146d76a7d071" providerId="ADAL" clId="{E3392617-14F4-4207-8D15-02C64F62FF3E}" dt="2021-05-26T13:08:45.385" v="1378" actId="20577"/>
          <ac:spMkLst>
            <pc:docMk/>
            <pc:sldMk cId="2049418258" sldId="283"/>
            <ac:spMk id="4" creationId="{00000000-0000-0000-0000-000000000000}"/>
          </ac:spMkLst>
        </pc:spChg>
        <pc:spChg chg="mod">
          <ac:chgData name="Aurélien Cornil" userId="1a6ed6b6-ea07-44a5-9958-146d76a7d071" providerId="ADAL" clId="{E3392617-14F4-4207-8D15-02C64F62FF3E}" dt="2021-05-26T13:07:20.740" v="1309" actId="20577"/>
          <ac:spMkLst>
            <pc:docMk/>
            <pc:sldMk cId="2049418258" sldId="283"/>
            <ac:spMk id="29" creationId="{B60710AB-8F57-4FFA-AAC1-B05DB077F143}"/>
          </ac:spMkLst>
        </pc:spChg>
        <pc:spChg chg="mod">
          <ac:chgData name="Aurélien Cornil" userId="1a6ed6b6-ea07-44a5-9958-146d76a7d071" providerId="ADAL" clId="{E3392617-14F4-4207-8D15-02C64F62FF3E}" dt="2021-05-26T13:07:50.855" v="1331" actId="20577"/>
          <ac:spMkLst>
            <pc:docMk/>
            <pc:sldMk cId="2049418258" sldId="283"/>
            <ac:spMk id="32" creationId="{6CD3C07B-7D02-4A2C-AA25-B1C2C5C83D39}"/>
          </ac:spMkLst>
        </pc:spChg>
        <pc:spChg chg="mod">
          <ac:chgData name="Aurélien Cornil" userId="1a6ed6b6-ea07-44a5-9958-146d76a7d071" providerId="ADAL" clId="{E3392617-14F4-4207-8D15-02C64F62FF3E}" dt="2021-05-26T13:08:32.357" v="1341" actId="20577"/>
          <ac:spMkLst>
            <pc:docMk/>
            <pc:sldMk cId="2049418258" sldId="283"/>
            <ac:spMk id="39" creationId="{F895E224-7114-4EFA-BA09-1DE7DC867E3C}"/>
          </ac:spMkLst>
        </pc:spChg>
        <pc:spChg chg="mod">
          <ac:chgData name="Aurélien Cornil" userId="1a6ed6b6-ea07-44a5-9958-146d76a7d071" providerId="ADAL" clId="{E3392617-14F4-4207-8D15-02C64F62FF3E}" dt="2021-05-26T13:08:35.314" v="1342" actId="20577"/>
          <ac:spMkLst>
            <pc:docMk/>
            <pc:sldMk cId="2049418258" sldId="283"/>
            <ac:spMk id="40" creationId="{0C0B8CB3-51D1-4D10-8E31-C0E8A2DBB8ED}"/>
          </ac:spMkLst>
        </pc:spChg>
        <pc:spChg chg="mod ord">
          <ac:chgData name="Aurélien Cornil" userId="1a6ed6b6-ea07-44a5-9958-146d76a7d071" providerId="ADAL" clId="{E3392617-14F4-4207-8D15-02C64F62FF3E}" dt="2021-05-26T13:08:08.076" v="1332" actId="167"/>
          <ac:spMkLst>
            <pc:docMk/>
            <pc:sldMk cId="2049418258" sldId="283"/>
            <ac:spMk id="44" creationId="{00000000-0000-0000-0000-000000000000}"/>
          </ac:spMkLst>
        </pc:spChg>
        <pc:grpChg chg="ord">
          <ac:chgData name="Aurélien Cornil" userId="1a6ed6b6-ea07-44a5-9958-146d76a7d071" providerId="ADAL" clId="{E3392617-14F4-4207-8D15-02C64F62FF3E}" dt="2021-05-26T13:07:34.587" v="1310" actId="166"/>
          <ac:grpSpMkLst>
            <pc:docMk/>
            <pc:sldMk cId="2049418258" sldId="283"/>
            <ac:grpSpMk id="13" creationId="{00000000-0000-0000-0000-000000000000}"/>
          </ac:grpSpMkLst>
        </pc:grpChg>
        <pc:graphicFrameChg chg="del">
          <ac:chgData name="Aurélien Cornil" userId="1a6ed6b6-ea07-44a5-9958-146d76a7d071" providerId="ADAL" clId="{E3392617-14F4-4207-8D15-02C64F62FF3E}" dt="2021-05-26T13:08:49.313" v="1379" actId="478"/>
          <ac:graphicFrameMkLst>
            <pc:docMk/>
            <pc:sldMk cId="2049418258" sldId="283"/>
            <ac:graphicFrameMk id="24" creationId="{685526E1-B0F9-42EC-939F-FCBFED35E95B}"/>
          </ac:graphicFrameMkLst>
        </pc:graphicFrameChg>
        <pc:graphicFrameChg chg="modGraphic">
          <ac:chgData name="Aurélien Cornil" userId="1a6ed6b6-ea07-44a5-9958-146d76a7d071" providerId="ADAL" clId="{E3392617-14F4-4207-8D15-02C64F62FF3E}" dt="2021-05-26T13:09:13.639" v="1441" actId="20577"/>
          <ac:graphicFrameMkLst>
            <pc:docMk/>
            <pc:sldMk cId="2049418258" sldId="283"/>
            <ac:graphicFrameMk id="25" creationId="{A3597889-DF3D-4742-925E-4177FFB02FFB}"/>
          </ac:graphicFrameMkLst>
        </pc:graphicFrameChg>
      </pc:sldChg>
      <pc:sldChg chg="del">
        <pc:chgData name="Aurélien Cornil" userId="1a6ed6b6-ea07-44a5-9958-146d76a7d071" providerId="ADAL" clId="{E3392617-14F4-4207-8D15-02C64F62FF3E}" dt="2021-05-26T12:54:33.627" v="738" actId="47"/>
        <pc:sldMkLst>
          <pc:docMk/>
          <pc:sldMk cId="580467134" sldId="284"/>
        </pc:sldMkLst>
      </pc:sldChg>
      <pc:sldChg chg="delSp modSp add mod setBg delDesignElem">
        <pc:chgData name="Aurélien Cornil" userId="1a6ed6b6-ea07-44a5-9958-146d76a7d071" providerId="ADAL" clId="{E3392617-14F4-4207-8D15-02C64F62FF3E}" dt="2021-05-26T13:24:50.822" v="1616" actId="20577"/>
        <pc:sldMkLst>
          <pc:docMk/>
          <pc:sldMk cId="1715570780" sldId="285"/>
        </pc:sldMkLst>
        <pc:spChg chg="mod">
          <ac:chgData name="Aurélien Cornil" userId="1a6ed6b6-ea07-44a5-9958-146d76a7d071" providerId="ADAL" clId="{E3392617-14F4-4207-8D15-02C64F62FF3E}" dt="2021-05-25T15:04:35.365" v="155" actId="20577"/>
          <ac:spMkLst>
            <pc:docMk/>
            <pc:sldMk cId="1715570780" sldId="285"/>
            <ac:spMk id="2" creationId="{279183C6-7DBA-4D8E-A375-571DB4D4B8D0}"/>
          </ac:spMkLst>
        </pc:spChg>
        <pc:spChg chg="mod">
          <ac:chgData name="Aurélien Cornil" userId="1a6ed6b6-ea07-44a5-9958-146d76a7d071" providerId="ADAL" clId="{E3392617-14F4-4207-8D15-02C64F62FF3E}" dt="2021-05-26T13:24:50.822" v="1616" actId="20577"/>
          <ac:spMkLst>
            <pc:docMk/>
            <pc:sldMk cId="1715570780" sldId="285"/>
            <ac:spMk id="3" creationId="{2F90D80D-F9DC-4349-A5BF-5BE9EE9703B6}"/>
          </ac:spMkLst>
        </pc:spChg>
        <pc:spChg chg="del">
          <ac:chgData name="Aurélien Cornil" userId="1a6ed6b6-ea07-44a5-9958-146d76a7d071" providerId="ADAL" clId="{E3392617-14F4-4207-8D15-02C64F62FF3E}" dt="2021-05-25T15:03:36.313" v="1"/>
          <ac:spMkLst>
            <pc:docMk/>
            <pc:sldMk cId="1715570780" sldId="285"/>
            <ac:spMk id="9" creationId="{7305A1FC-31FA-43A6-A3AF-7EB77CC5452C}"/>
          </ac:spMkLst>
        </pc:spChg>
      </pc:sldChg>
      <pc:sldChg chg="addSp delSp modSp add mod setBg delDesignElem">
        <pc:chgData name="Aurélien Cornil" userId="1a6ed6b6-ea07-44a5-9958-146d76a7d071" providerId="ADAL" clId="{E3392617-14F4-4207-8D15-02C64F62FF3E}" dt="2021-05-25T15:06:56.023" v="164" actId="26606"/>
        <pc:sldMkLst>
          <pc:docMk/>
          <pc:sldMk cId="4257333947" sldId="287"/>
        </pc:sldMkLst>
        <pc:picChg chg="mod">
          <ac:chgData name="Aurélien Cornil" userId="1a6ed6b6-ea07-44a5-9958-146d76a7d071" providerId="ADAL" clId="{E3392617-14F4-4207-8D15-02C64F62FF3E}" dt="2021-05-25T15:06:56.023" v="164" actId="26606"/>
          <ac:picMkLst>
            <pc:docMk/>
            <pc:sldMk cId="4257333947" sldId="287"/>
            <ac:picMk id="5" creationId="{26700EB9-96A1-4E14-A80A-EA983DA2D432}"/>
          </ac:picMkLst>
        </pc:picChg>
        <pc:picChg chg="del">
          <ac:chgData name="Aurélien Cornil" userId="1a6ed6b6-ea07-44a5-9958-146d76a7d071" providerId="ADAL" clId="{E3392617-14F4-4207-8D15-02C64F62FF3E}" dt="2021-05-25T15:05:53.174" v="163"/>
          <ac:picMkLst>
            <pc:docMk/>
            <pc:sldMk cId="4257333947" sldId="287"/>
            <ac:picMk id="7" creationId="{8BEA9AF1-EF35-4EC4-862B-93C14919B564}"/>
          </ac:picMkLst>
        </pc:picChg>
        <pc:picChg chg="add">
          <ac:chgData name="Aurélien Cornil" userId="1a6ed6b6-ea07-44a5-9958-146d76a7d071" providerId="ADAL" clId="{E3392617-14F4-4207-8D15-02C64F62FF3E}" dt="2021-05-25T15:06:56.023" v="164" actId="26606"/>
          <ac:picMkLst>
            <pc:docMk/>
            <pc:sldMk cId="4257333947" sldId="287"/>
            <ac:picMk id="10" creationId="{8BEA9AF1-EF35-4EC4-862B-93C14919B564}"/>
          </ac:picMkLst>
        </pc:picChg>
      </pc:sldChg>
      <pc:sldChg chg="addSp delSp modSp new mod setBg setClrOvrMap modNotesTx">
        <pc:chgData name="Aurélien Cornil" userId="1a6ed6b6-ea07-44a5-9958-146d76a7d071" providerId="ADAL" clId="{E3392617-14F4-4207-8D15-02C64F62FF3E}" dt="2021-05-25T15:42:50.520" v="723" actId="20577"/>
        <pc:sldMkLst>
          <pc:docMk/>
          <pc:sldMk cId="1489201291" sldId="288"/>
        </pc:sldMkLst>
        <pc:spChg chg="del">
          <ac:chgData name="Aurélien Cornil" userId="1a6ed6b6-ea07-44a5-9958-146d76a7d071" providerId="ADAL" clId="{E3392617-14F4-4207-8D15-02C64F62FF3E}" dt="2021-05-25T15:08:48.972" v="166" actId="478"/>
          <ac:spMkLst>
            <pc:docMk/>
            <pc:sldMk cId="1489201291" sldId="288"/>
            <ac:spMk id="2" creationId="{8DA924F7-D867-4F14-82E0-1C090AE93252}"/>
          </ac:spMkLst>
        </pc:spChg>
        <pc:spChg chg="del">
          <ac:chgData name="Aurélien Cornil" userId="1a6ed6b6-ea07-44a5-9958-146d76a7d071" providerId="ADAL" clId="{E3392617-14F4-4207-8D15-02C64F62FF3E}" dt="2021-05-25T15:09:27.414" v="167" actId="478"/>
          <ac:spMkLst>
            <pc:docMk/>
            <pc:sldMk cId="1489201291" sldId="288"/>
            <ac:spMk id="3" creationId="{198CD651-13FB-4665-9623-731B960A3FAA}"/>
          </ac:spMkLst>
        </pc:spChg>
        <pc:spChg chg="add del">
          <ac:chgData name="Aurélien Cornil" userId="1a6ed6b6-ea07-44a5-9958-146d76a7d071" providerId="ADAL" clId="{E3392617-14F4-4207-8D15-02C64F62FF3E}" dt="2021-05-25T15:26:56.213" v="196" actId="26606"/>
          <ac:spMkLst>
            <pc:docMk/>
            <pc:sldMk cId="1489201291" sldId="288"/>
            <ac:spMk id="20" creationId="{1284CA7F-B696-4085-84C6-CD668817E685}"/>
          </ac:spMkLst>
        </pc:spChg>
        <pc:spChg chg="add del">
          <ac:chgData name="Aurélien Cornil" userId="1a6ed6b6-ea07-44a5-9958-146d76a7d071" providerId="ADAL" clId="{E3392617-14F4-4207-8D15-02C64F62FF3E}" dt="2021-05-25T15:26:56.213" v="196" actId="26606"/>
          <ac:spMkLst>
            <pc:docMk/>
            <pc:sldMk cId="1489201291" sldId="288"/>
            <ac:spMk id="22" creationId="{858A10F4-B847-4777-BC82-782F6FB36E40}"/>
          </ac:spMkLst>
        </pc:spChg>
        <pc:spChg chg="add del">
          <ac:chgData name="Aurélien Cornil" userId="1a6ed6b6-ea07-44a5-9958-146d76a7d071" providerId="ADAL" clId="{E3392617-14F4-4207-8D15-02C64F62FF3E}" dt="2021-05-25T15:26:56.213" v="196" actId="26606"/>
          <ac:spMkLst>
            <pc:docMk/>
            <pc:sldMk cId="1489201291" sldId="288"/>
            <ac:spMk id="24" creationId="{8883B597-C9A1-46EF-AB6B-71DF0B1ED4A6}"/>
          </ac:spMkLst>
        </pc:spChg>
        <pc:spChg chg="add del">
          <ac:chgData name="Aurélien Cornil" userId="1a6ed6b6-ea07-44a5-9958-146d76a7d071" providerId="ADAL" clId="{E3392617-14F4-4207-8D15-02C64F62FF3E}" dt="2021-05-25T15:30:42.284" v="217" actId="26606"/>
          <ac:spMkLst>
            <pc:docMk/>
            <pc:sldMk cId="1489201291" sldId="288"/>
            <ac:spMk id="25" creationId="{EA518CE4-E4D4-4D8A-980F-6D692AC96949}"/>
          </ac:spMkLst>
        </pc:spChg>
        <pc:spChg chg="add del">
          <ac:chgData name="Aurélien Cornil" userId="1a6ed6b6-ea07-44a5-9958-146d76a7d071" providerId="ADAL" clId="{E3392617-14F4-4207-8D15-02C64F62FF3E}" dt="2021-05-25T15:26:56.213" v="196" actId="26606"/>
          <ac:spMkLst>
            <pc:docMk/>
            <pc:sldMk cId="1489201291" sldId="288"/>
            <ac:spMk id="26" creationId="{A0B38421-369F-445C-9543-5BC17BC09040}"/>
          </ac:spMkLst>
        </pc:spChg>
        <pc:spChg chg="add del">
          <ac:chgData name="Aurélien Cornil" userId="1a6ed6b6-ea07-44a5-9958-146d76a7d071" providerId="ADAL" clId="{E3392617-14F4-4207-8D15-02C64F62FF3E}" dt="2021-05-25T15:30:42.284" v="217" actId="26606"/>
          <ac:spMkLst>
            <pc:docMk/>
            <pc:sldMk cId="1489201291" sldId="288"/>
            <ac:spMk id="27" creationId="{F82BF3E2-EB0E-40D6-8835-2367A5316CA4}"/>
          </ac:spMkLst>
        </pc:spChg>
        <pc:spChg chg="add del">
          <ac:chgData name="Aurélien Cornil" userId="1a6ed6b6-ea07-44a5-9958-146d76a7d071" providerId="ADAL" clId="{E3392617-14F4-4207-8D15-02C64F62FF3E}" dt="2021-05-25T15:26:56.213" v="196" actId="26606"/>
          <ac:spMkLst>
            <pc:docMk/>
            <pc:sldMk cId="1489201291" sldId="288"/>
            <ac:spMk id="28" creationId="{FAA9CE81-CAF0-41E3-8E73-CAFA13A0B1A7}"/>
          </ac:spMkLst>
        </pc:spChg>
        <pc:spChg chg="add del">
          <ac:chgData name="Aurélien Cornil" userId="1a6ed6b6-ea07-44a5-9958-146d76a7d071" providerId="ADAL" clId="{E3392617-14F4-4207-8D15-02C64F62FF3E}" dt="2021-05-25T15:30:42.284" v="217" actId="26606"/>
          <ac:spMkLst>
            <pc:docMk/>
            <pc:sldMk cId="1489201291" sldId="288"/>
            <ac:spMk id="29" creationId="{481E86DD-89E6-42B2-8675-84B7C56BFF7D}"/>
          </ac:spMkLst>
        </pc:spChg>
        <pc:graphicFrameChg chg="add del mod">
          <ac:chgData name="Aurélien Cornil" userId="1a6ed6b6-ea07-44a5-9958-146d76a7d071" providerId="ADAL" clId="{E3392617-14F4-4207-8D15-02C64F62FF3E}" dt="2021-05-25T15:10:31.514" v="172"/>
          <ac:graphicFrameMkLst>
            <pc:docMk/>
            <pc:sldMk cId="1489201291" sldId="288"/>
            <ac:graphicFrameMk id="6" creationId="{985AE989-6383-4A7C-941D-819446CF9D32}"/>
          </ac:graphicFrameMkLst>
        </pc:graphicFrameChg>
        <pc:graphicFrameChg chg="add del mod">
          <ac:chgData name="Aurélien Cornil" userId="1a6ed6b6-ea07-44a5-9958-146d76a7d071" providerId="ADAL" clId="{E3392617-14F4-4207-8D15-02C64F62FF3E}" dt="2021-05-25T15:24:25.687" v="189"/>
          <ac:graphicFrameMkLst>
            <pc:docMk/>
            <pc:sldMk cId="1489201291" sldId="288"/>
            <ac:graphicFrameMk id="14" creationId="{5268F78E-5F2A-44FC-A385-4C01C4567581}"/>
          </ac:graphicFrameMkLst>
        </pc:graphicFrameChg>
        <pc:picChg chg="add del mod">
          <ac:chgData name="Aurélien Cornil" userId="1a6ed6b6-ea07-44a5-9958-146d76a7d071" providerId="ADAL" clId="{E3392617-14F4-4207-8D15-02C64F62FF3E}" dt="2021-05-25T15:23:43.343" v="187" actId="478"/>
          <ac:picMkLst>
            <pc:docMk/>
            <pc:sldMk cId="1489201291" sldId="288"/>
            <ac:picMk id="5" creationId="{2D74EF3D-5B4A-44BC-8195-1BFF91610D2F}"/>
          </ac:picMkLst>
        </pc:picChg>
        <pc:picChg chg="add mod ord modCrop">
          <ac:chgData name="Aurélien Cornil" userId="1a6ed6b6-ea07-44a5-9958-146d76a7d071" providerId="ADAL" clId="{E3392617-14F4-4207-8D15-02C64F62FF3E}" dt="2021-05-25T15:33:03.163" v="223" actId="26606"/>
          <ac:picMkLst>
            <pc:docMk/>
            <pc:sldMk cId="1489201291" sldId="288"/>
            <ac:picMk id="7" creationId="{D9ACF836-1A7F-4758-92DD-1C8447F1F1F7}"/>
          </ac:picMkLst>
        </pc:picChg>
        <pc:picChg chg="add mod ord">
          <ac:chgData name="Aurélien Cornil" userId="1a6ed6b6-ea07-44a5-9958-146d76a7d071" providerId="ADAL" clId="{E3392617-14F4-4207-8D15-02C64F62FF3E}" dt="2021-05-25T15:33:42.126" v="227" actId="1076"/>
          <ac:picMkLst>
            <pc:docMk/>
            <pc:sldMk cId="1489201291" sldId="288"/>
            <ac:picMk id="9" creationId="{14FFBB5A-8D67-48BD-B583-399C95E740F6}"/>
          </ac:picMkLst>
        </pc:picChg>
        <pc:picChg chg="add del mod ord">
          <ac:chgData name="Aurélien Cornil" userId="1a6ed6b6-ea07-44a5-9958-146d76a7d071" providerId="ADAL" clId="{E3392617-14F4-4207-8D15-02C64F62FF3E}" dt="2021-05-25T15:33:03.163" v="223" actId="26606"/>
          <ac:picMkLst>
            <pc:docMk/>
            <pc:sldMk cId="1489201291" sldId="288"/>
            <ac:picMk id="11" creationId="{59F5C153-52F4-4A5C-8DFD-A1CF31F063F2}"/>
          </ac:picMkLst>
        </pc:picChg>
        <pc:picChg chg="add mod ord">
          <ac:chgData name="Aurélien Cornil" userId="1a6ed6b6-ea07-44a5-9958-146d76a7d071" providerId="ADAL" clId="{E3392617-14F4-4207-8D15-02C64F62FF3E}" dt="2021-05-25T15:33:03.163" v="223" actId="26606"/>
          <ac:picMkLst>
            <pc:docMk/>
            <pc:sldMk cId="1489201291" sldId="288"/>
            <ac:picMk id="13" creationId="{EDA2262C-E5C3-44E2-8BA7-920D73EC538B}"/>
          </ac:picMkLst>
        </pc:picChg>
        <pc:picChg chg="add mod ord">
          <ac:chgData name="Aurélien Cornil" userId="1a6ed6b6-ea07-44a5-9958-146d76a7d071" providerId="ADAL" clId="{E3392617-14F4-4207-8D15-02C64F62FF3E}" dt="2021-05-25T15:33:03.163" v="223" actId="26606"/>
          <ac:picMkLst>
            <pc:docMk/>
            <pc:sldMk cId="1489201291" sldId="288"/>
            <ac:picMk id="15" creationId="{146349D5-05C0-40EB-B9F3-0892F4C29983}"/>
          </ac:picMkLst>
        </pc:pic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17" creationId="{B817B4B8-5E01-4B44-BC25-876D56C12149}"/>
          </ac:cxnSpMkLst>
        </pc:cxn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18" creationId="{D683D1A4-93E5-4A4D-B103-8223A220EB2B}"/>
          </ac:cxnSpMkLst>
        </pc:cxn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19" creationId="{B0E8ABF4-C289-489E-BEFB-3077F9D9C773}"/>
          </ac:cxnSpMkLst>
        </pc:cxn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21" creationId="{7989CFA0-35DD-4943-B365-488C66B9B192}"/>
          </ac:cxnSpMkLst>
        </pc:cxn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23" creationId="{688AD040-1A2B-4FB4-A345-7B9F3E5ED9B0}"/>
          </ac:cxnSpMkLst>
        </pc:cxnChg>
        <pc:cxnChg chg="add del">
          <ac:chgData name="Aurélien Cornil" userId="1a6ed6b6-ea07-44a5-9958-146d76a7d071" providerId="ADAL" clId="{E3392617-14F4-4207-8D15-02C64F62FF3E}" dt="2021-05-25T15:33:03.163" v="223" actId="26606"/>
          <ac:cxnSpMkLst>
            <pc:docMk/>
            <pc:sldMk cId="1489201291" sldId="288"/>
            <ac:cxnSpMk id="30" creationId="{823B704A-724B-41D6-8F33-76939E727D2A}"/>
          </ac:cxnSpMkLst>
        </pc:cxnChg>
      </pc:sldChg>
      <pc:sldChg chg="delSp add del setBg delDesignElem">
        <pc:chgData name="Aurélien Cornil" userId="1a6ed6b6-ea07-44a5-9958-146d76a7d071" providerId="ADAL" clId="{E3392617-14F4-4207-8D15-02C64F62FF3E}" dt="2021-05-25T16:13:23.998" v="734" actId="47"/>
        <pc:sldMkLst>
          <pc:docMk/>
          <pc:sldMk cId="1217393601" sldId="289"/>
        </pc:sldMkLst>
        <pc:spChg chg="del">
          <ac:chgData name="Aurélien Cornil" userId="1a6ed6b6-ea07-44a5-9958-146d76a7d071" providerId="ADAL" clId="{E3392617-14F4-4207-8D15-02C64F62FF3E}" dt="2021-05-25T16:11:36.475" v="726"/>
          <ac:spMkLst>
            <pc:docMk/>
            <pc:sldMk cId="1217393601" sldId="289"/>
            <ac:spMk id="10" creationId="{5CEE3B40-0719-467B-A4F7-B7D14A4AC8D6}"/>
          </ac:spMkLst>
        </pc:spChg>
        <pc:picChg chg="del">
          <ac:chgData name="Aurélien Cornil" userId="1a6ed6b6-ea07-44a5-9958-146d76a7d071" providerId="ADAL" clId="{E3392617-14F4-4207-8D15-02C64F62FF3E}" dt="2021-05-25T16:11:36.475" v="726"/>
          <ac:picMkLst>
            <pc:docMk/>
            <pc:sldMk cId="1217393601" sldId="289"/>
            <ac:picMk id="8" creationId="{9F6D95BA-5DEA-4969-83AE-052DB82DC8AB}"/>
          </ac:picMkLst>
        </pc:picChg>
        <pc:picChg chg="del">
          <ac:chgData name="Aurélien Cornil" userId="1a6ed6b6-ea07-44a5-9958-146d76a7d071" providerId="ADAL" clId="{E3392617-14F4-4207-8D15-02C64F62FF3E}" dt="2021-05-25T16:11:36.475" v="726"/>
          <ac:picMkLst>
            <pc:docMk/>
            <pc:sldMk cId="1217393601" sldId="289"/>
            <ac:picMk id="12" creationId="{8D2D1CDE-6BAA-430B-9048-78C5BBF8CF23}"/>
          </ac:picMkLst>
        </pc:picChg>
      </pc:sldChg>
      <pc:sldChg chg="delSp add setBg delDesignElem">
        <pc:chgData name="Aurélien Cornil" userId="1a6ed6b6-ea07-44a5-9958-146d76a7d071" providerId="ADAL" clId="{E3392617-14F4-4207-8D15-02C64F62FF3E}" dt="2021-05-25T16:11:36.475" v="726"/>
        <pc:sldMkLst>
          <pc:docMk/>
          <pc:sldMk cId="993942290" sldId="290"/>
        </pc:sldMkLst>
        <pc:spChg chg="del">
          <ac:chgData name="Aurélien Cornil" userId="1a6ed6b6-ea07-44a5-9958-146d76a7d071" providerId="ADAL" clId="{E3392617-14F4-4207-8D15-02C64F62FF3E}" dt="2021-05-25T16:11:36.475" v="726"/>
          <ac:spMkLst>
            <pc:docMk/>
            <pc:sldMk cId="993942290" sldId="290"/>
            <ac:spMk id="73" creationId="{7305A1FC-31FA-43A6-A3AF-7EB77CC5452C}"/>
          </ac:spMkLst>
        </pc:spChg>
        <pc:picChg chg="del">
          <ac:chgData name="Aurélien Cornil" userId="1a6ed6b6-ea07-44a5-9958-146d76a7d071" providerId="ADAL" clId="{E3392617-14F4-4207-8D15-02C64F62FF3E}" dt="2021-05-25T16:11:36.475" v="726"/>
          <ac:picMkLst>
            <pc:docMk/>
            <pc:sldMk cId="993942290" sldId="290"/>
            <ac:picMk id="71" creationId="{4432DA31-8308-4F44-87C4-068169AA4DCA}"/>
          </ac:picMkLst>
        </pc:picChg>
      </pc:sldChg>
      <pc:sldChg chg="add">
        <pc:chgData name="Aurélien Cornil" userId="1a6ed6b6-ea07-44a5-9958-146d76a7d071" providerId="ADAL" clId="{E3392617-14F4-4207-8D15-02C64F62FF3E}" dt="2021-05-25T16:11:36.475" v="726"/>
        <pc:sldMkLst>
          <pc:docMk/>
          <pc:sldMk cId="1527836851" sldId="291"/>
        </pc:sldMkLst>
      </pc:sldChg>
      <pc:sldChg chg="delSp add del setBg delDesignElem">
        <pc:chgData name="Aurélien Cornil" userId="1a6ed6b6-ea07-44a5-9958-146d76a7d071" providerId="ADAL" clId="{E3392617-14F4-4207-8D15-02C64F62FF3E}" dt="2021-05-26T13:16:28.203" v="1586" actId="47"/>
        <pc:sldMkLst>
          <pc:docMk/>
          <pc:sldMk cId="3329814135" sldId="292"/>
        </pc:sldMkLst>
        <pc:spChg chg="del">
          <ac:chgData name="Aurélien Cornil" userId="1a6ed6b6-ea07-44a5-9958-146d76a7d071" providerId="ADAL" clId="{E3392617-14F4-4207-8D15-02C64F62FF3E}" dt="2021-05-26T13:16:15.160" v="1585"/>
          <ac:spMkLst>
            <pc:docMk/>
            <pc:sldMk cId="3329814135" sldId="292"/>
            <ac:spMk id="13" creationId="{93898D41-1314-4CA6-8C58-77AA15009C19}"/>
          </ac:spMkLst>
        </pc:spChg>
        <pc:spChg chg="del">
          <ac:chgData name="Aurélien Cornil" userId="1a6ed6b6-ea07-44a5-9958-146d76a7d071" providerId="ADAL" clId="{E3392617-14F4-4207-8D15-02C64F62FF3E}" dt="2021-05-26T13:16:15.160" v="1585"/>
          <ac:spMkLst>
            <pc:docMk/>
            <pc:sldMk cId="3329814135" sldId="292"/>
            <ac:spMk id="15" creationId="{C6D0D5C6-1FB2-4DC5-9FF4-B42377830C03}"/>
          </ac:spMkLst>
        </pc:spChg>
        <pc:picChg chg="del">
          <ac:chgData name="Aurélien Cornil" userId="1a6ed6b6-ea07-44a5-9958-146d76a7d071" providerId="ADAL" clId="{E3392617-14F4-4207-8D15-02C64F62FF3E}" dt="2021-05-26T13:16:15.160" v="1585"/>
          <ac:picMkLst>
            <pc:docMk/>
            <pc:sldMk cId="3329814135" sldId="292"/>
            <ac:picMk id="11" creationId="{5C819037-A607-4A7B-ADF1-B04516199C89}"/>
          </ac:picMkLst>
        </pc:picChg>
      </pc:sldChg>
      <pc:sldChg chg="addSp delSp modSp mod setBg">
        <pc:chgData name="Aurélien Cornil" userId="1a6ed6b6-ea07-44a5-9958-146d76a7d071" providerId="ADAL" clId="{E3392617-14F4-4207-8D15-02C64F62FF3E}" dt="2021-05-26T14:23:28.723" v="2053" actId="14100"/>
        <pc:sldMkLst>
          <pc:docMk/>
          <pc:sldMk cId="3734215601" sldId="293"/>
        </pc:sldMkLst>
        <pc:spChg chg="mod ord">
          <ac:chgData name="Aurélien Cornil" userId="1a6ed6b6-ea07-44a5-9958-146d76a7d071" providerId="ADAL" clId="{E3392617-14F4-4207-8D15-02C64F62FF3E}" dt="2021-05-26T14:21:05.804" v="2026" actId="1076"/>
          <ac:spMkLst>
            <pc:docMk/>
            <pc:sldMk cId="3734215601" sldId="293"/>
            <ac:spMk id="9" creationId="{4832E95E-F865-416E-8522-1032348603B6}"/>
          </ac:spMkLst>
        </pc:spChg>
        <pc:spChg chg="mod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10" creationId="{9B71EE11-A1A1-43DE-897C-6B19CFB41339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13" creationId="{93898D41-1314-4CA6-8C58-77AA15009C19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15" creationId="{C6D0D5C6-1FB2-4DC5-9FF4-B42377830C03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20" creationId="{559F0033-600C-4BEE-8F13-B473B3180BC1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22" creationId="{367999C5-86A8-4B88-BAA2-C3BD108FE198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24" creationId="{7AF049B5-38C1-4799-B850-77DC130607AE}"/>
          </ac:spMkLst>
        </pc:spChg>
        <pc:spChg chg="add mod">
          <ac:chgData name="Aurélien Cornil" userId="1a6ed6b6-ea07-44a5-9958-146d76a7d071" providerId="ADAL" clId="{E3392617-14F4-4207-8D15-02C64F62FF3E}" dt="2021-05-26T14:23:28.723" v="2053" actId="14100"/>
          <ac:spMkLst>
            <pc:docMk/>
            <pc:sldMk cId="3734215601" sldId="293"/>
            <ac:spMk id="25" creationId="{4EE11D24-D849-4599-8A26-AD8A6BC8C434}"/>
          </ac:spMkLst>
        </pc:spChg>
        <pc:spChg chg="add del">
          <ac:chgData name="Aurélien Cornil" userId="1a6ed6b6-ea07-44a5-9958-146d76a7d071" providerId="ADAL" clId="{E3392617-14F4-4207-8D15-02C64F62FF3E}" dt="2021-05-26T13:19:59.431" v="1589" actId="26606"/>
          <ac:spMkLst>
            <pc:docMk/>
            <pc:sldMk cId="3734215601" sldId="293"/>
            <ac:spMk id="26" creationId="{587A19A0-B903-4DF9-A2C5-E2B6E217D6A9}"/>
          </ac:spMkLst>
        </pc:spChg>
        <pc:graphicFrameChg chg="add del modGraphic">
          <ac:chgData name="Aurélien Cornil" userId="1a6ed6b6-ea07-44a5-9958-146d76a7d071" providerId="ADAL" clId="{E3392617-14F4-4207-8D15-02C64F62FF3E}" dt="2021-05-26T14:19:44.882" v="1965" actId="27309"/>
          <ac:graphicFrameMkLst>
            <pc:docMk/>
            <pc:sldMk cId="3734215601" sldId="293"/>
            <ac:graphicFrameMk id="17" creationId="{BA7CC3A2-F627-4161-BA02-B98D803A8838}"/>
          </ac:graphicFrameMkLst>
        </pc:graphicFrameChg>
        <pc:picChg chg="add mod ord modCrop">
          <ac:chgData name="Aurélien Cornil" userId="1a6ed6b6-ea07-44a5-9958-146d76a7d071" providerId="ADAL" clId="{E3392617-14F4-4207-8D15-02C64F62FF3E}" dt="2021-05-26T14:20:43.561" v="2023" actId="1035"/>
          <ac:picMkLst>
            <pc:docMk/>
            <pc:sldMk cId="3734215601" sldId="293"/>
            <ac:picMk id="3" creationId="{148772BA-D563-4BBC-BAB6-CA15796DAB2C}"/>
          </ac:picMkLst>
        </pc:picChg>
        <pc:picChg chg="del mod">
          <ac:chgData name="Aurélien Cornil" userId="1a6ed6b6-ea07-44a5-9958-146d76a7d071" providerId="ADAL" clId="{E3392617-14F4-4207-8D15-02C64F62FF3E}" dt="2021-05-26T13:20:47.642" v="1593" actId="478"/>
          <ac:picMkLst>
            <pc:docMk/>
            <pc:sldMk cId="3734215601" sldId="293"/>
            <ac:picMk id="4" creationId="{B2D4F576-628B-42CA-A8C5-7BC92FDA2F57}"/>
          </ac:picMkLst>
        </pc:picChg>
        <pc:picChg chg="mod">
          <ac:chgData name="Aurélien Cornil" userId="1a6ed6b6-ea07-44a5-9958-146d76a7d071" providerId="ADAL" clId="{E3392617-14F4-4207-8D15-02C64F62FF3E}" dt="2021-05-26T13:19:59.431" v="1589" actId="26606"/>
          <ac:picMkLst>
            <pc:docMk/>
            <pc:sldMk cId="3734215601" sldId="293"/>
            <ac:picMk id="6" creationId="{914DDEEA-5A05-4FBA-A54C-C8F676A4B527}"/>
          </ac:picMkLst>
        </pc:picChg>
        <pc:picChg chg="add mod">
          <ac:chgData name="Aurélien Cornil" userId="1a6ed6b6-ea07-44a5-9958-146d76a7d071" providerId="ADAL" clId="{E3392617-14F4-4207-8D15-02C64F62FF3E}" dt="2021-05-26T14:20:43.561" v="2023" actId="1035"/>
          <ac:picMkLst>
            <pc:docMk/>
            <pc:sldMk cId="3734215601" sldId="293"/>
            <ac:picMk id="7" creationId="{79F6BE50-0032-47CC-B8BF-84AC7DC26599}"/>
          </ac:picMkLst>
        </pc:picChg>
        <pc:picChg chg="mod">
          <ac:chgData name="Aurélien Cornil" userId="1a6ed6b6-ea07-44a5-9958-146d76a7d071" providerId="ADAL" clId="{E3392617-14F4-4207-8D15-02C64F62FF3E}" dt="2021-05-26T13:19:59.431" v="1589" actId="26606"/>
          <ac:picMkLst>
            <pc:docMk/>
            <pc:sldMk cId="3734215601" sldId="293"/>
            <ac:picMk id="8" creationId="{AFF58759-F7E0-499E-BE29-641435F43ECF}"/>
          </ac:picMkLst>
        </pc:picChg>
        <pc:picChg chg="add del">
          <ac:chgData name="Aurélien Cornil" userId="1a6ed6b6-ea07-44a5-9958-146d76a7d071" providerId="ADAL" clId="{E3392617-14F4-4207-8D15-02C64F62FF3E}" dt="2021-05-26T13:19:59.431" v="1589" actId="26606"/>
          <ac:picMkLst>
            <pc:docMk/>
            <pc:sldMk cId="3734215601" sldId="293"/>
            <ac:picMk id="11" creationId="{5C819037-A607-4A7B-ADF1-B04516199C89}"/>
          </ac:picMkLst>
        </pc:picChg>
        <pc:picChg chg="add mod">
          <ac:chgData name="Aurélien Cornil" userId="1a6ed6b6-ea07-44a5-9958-146d76a7d071" providerId="ADAL" clId="{E3392617-14F4-4207-8D15-02C64F62FF3E}" dt="2021-05-26T14:20:43.561" v="2023" actId="1035"/>
          <ac:picMkLst>
            <pc:docMk/>
            <pc:sldMk cId="3734215601" sldId="293"/>
            <ac:picMk id="14" creationId="{FA60DC27-C354-414D-A8D2-30C1CA80F269}"/>
          </ac:picMkLst>
        </pc:picChg>
        <pc:picChg chg="add mod">
          <ac:chgData name="Aurélien Cornil" userId="1a6ed6b6-ea07-44a5-9958-146d76a7d071" providerId="ADAL" clId="{E3392617-14F4-4207-8D15-02C64F62FF3E}" dt="2021-05-26T14:20:56.079" v="2025" actId="1076"/>
          <ac:picMkLst>
            <pc:docMk/>
            <pc:sldMk cId="3734215601" sldId="293"/>
            <ac:picMk id="23" creationId="{0517B50C-6855-4C38-9444-DBFF383F82F2}"/>
          </ac:picMkLst>
        </pc:picChg>
      </pc:sldChg>
      <pc:sldChg chg="add del">
        <pc:chgData name="Aurélien Cornil" userId="1a6ed6b6-ea07-44a5-9958-146d76a7d071" providerId="ADAL" clId="{E3392617-14F4-4207-8D15-02C64F62FF3E}" dt="2021-05-26T14:23:48.976" v="2054" actId="47"/>
        <pc:sldMkLst>
          <pc:docMk/>
          <pc:sldMk cId="3683166975" sldId="397"/>
        </pc:sldMkLst>
      </pc:sldChg>
      <pc:sldChg chg="add">
        <pc:chgData name="Aurélien Cornil" userId="1a6ed6b6-ea07-44a5-9958-146d76a7d071" providerId="ADAL" clId="{E3392617-14F4-4207-8D15-02C64F62FF3E}" dt="2021-05-26T13:26:37.153" v="1617"/>
        <pc:sldMkLst>
          <pc:docMk/>
          <pc:sldMk cId="4281223584" sldId="401"/>
        </pc:sldMkLst>
      </pc:sldChg>
      <pc:sldChg chg="addSp modSp add mod modAnim">
        <pc:chgData name="Aurélien Cornil" userId="1a6ed6b6-ea07-44a5-9958-146d76a7d071" providerId="ADAL" clId="{E3392617-14F4-4207-8D15-02C64F62FF3E}" dt="2021-05-26T13:29:23.839" v="1678" actId="1035"/>
        <pc:sldMkLst>
          <pc:docMk/>
          <pc:sldMk cId="2765929538" sldId="402"/>
        </pc:sldMkLst>
        <pc:grpChg chg="add mod">
          <ac:chgData name="Aurélien Cornil" userId="1a6ed6b6-ea07-44a5-9958-146d76a7d071" providerId="ADAL" clId="{E3392617-14F4-4207-8D15-02C64F62FF3E}" dt="2021-05-26T13:29:23.839" v="1678" actId="1035"/>
          <ac:grpSpMkLst>
            <pc:docMk/>
            <pc:sldMk cId="2765929538" sldId="402"/>
            <ac:grpSpMk id="4" creationId="{9B16C682-C6A6-4BBF-A667-7381A0FC5669}"/>
          </ac:grpSpMkLst>
        </pc:grpChg>
        <pc:grpChg chg="mod">
          <ac:chgData name="Aurélien Cornil" userId="1a6ed6b6-ea07-44a5-9958-146d76a7d071" providerId="ADAL" clId="{E3392617-14F4-4207-8D15-02C64F62FF3E}" dt="2021-05-26T13:28:51.077" v="1656" actId="1036"/>
          <ac:grpSpMkLst>
            <pc:docMk/>
            <pc:sldMk cId="2765929538" sldId="402"/>
            <ac:grpSpMk id="9" creationId="{00000000-0000-0000-0000-000000000000}"/>
          </ac:grpSpMkLst>
        </pc:grpChg>
        <pc:picChg chg="mod">
          <ac:chgData name="Aurélien Cornil" userId="1a6ed6b6-ea07-44a5-9958-146d76a7d071" providerId="ADAL" clId="{E3392617-14F4-4207-8D15-02C64F62FF3E}" dt="2021-05-26T13:29:23.839" v="1678" actId="1035"/>
          <ac:picMkLst>
            <pc:docMk/>
            <pc:sldMk cId="2765929538" sldId="402"/>
            <ac:picMk id="10" creationId="{00000000-0000-0000-0000-000000000000}"/>
          </ac:picMkLst>
        </pc:picChg>
        <pc:picChg chg="mod">
          <ac:chgData name="Aurélien Cornil" userId="1a6ed6b6-ea07-44a5-9958-146d76a7d071" providerId="ADAL" clId="{E3392617-14F4-4207-8D15-02C64F62FF3E}" dt="2021-05-26T13:29:23.839" v="1678" actId="1035"/>
          <ac:picMkLst>
            <pc:docMk/>
            <pc:sldMk cId="2765929538" sldId="402"/>
            <ac:picMk id="11" creationId="{00000000-0000-0000-0000-000000000000}"/>
          </ac:picMkLst>
        </pc:picChg>
        <pc:picChg chg="mod">
          <ac:chgData name="Aurélien Cornil" userId="1a6ed6b6-ea07-44a5-9958-146d76a7d071" providerId="ADAL" clId="{E3392617-14F4-4207-8D15-02C64F62FF3E}" dt="2021-05-26T13:29:23.839" v="1678" actId="1035"/>
          <ac:picMkLst>
            <pc:docMk/>
            <pc:sldMk cId="2765929538" sldId="402"/>
            <ac:picMk id="12" creationId="{00000000-0000-0000-0000-000000000000}"/>
          </ac:picMkLst>
        </pc:picChg>
        <pc:picChg chg="mod">
          <ac:chgData name="Aurélien Cornil" userId="1a6ed6b6-ea07-44a5-9958-146d76a7d071" providerId="ADAL" clId="{E3392617-14F4-4207-8D15-02C64F62FF3E}" dt="2021-05-26T13:29:23.839" v="1678" actId="1035"/>
          <ac:picMkLst>
            <pc:docMk/>
            <pc:sldMk cId="2765929538" sldId="402"/>
            <ac:picMk id="13" creationId="{00000000-0000-0000-0000-000000000000}"/>
          </ac:picMkLst>
        </pc:picChg>
      </pc:sldChg>
      <pc:sldChg chg="add">
        <pc:chgData name="Aurélien Cornil" userId="1a6ed6b6-ea07-44a5-9958-146d76a7d071" providerId="ADAL" clId="{E3392617-14F4-4207-8D15-02C64F62FF3E}" dt="2021-05-26T13:26:37.153" v="1617"/>
        <pc:sldMkLst>
          <pc:docMk/>
          <pc:sldMk cId="356992202" sldId="403"/>
        </pc:sldMkLst>
      </pc:sldChg>
      <pc:sldChg chg="add del">
        <pc:chgData name="Aurélien Cornil" userId="1a6ed6b6-ea07-44a5-9958-146d76a7d071" providerId="ADAL" clId="{E3392617-14F4-4207-8D15-02C64F62FF3E}" dt="2021-05-26T12:53:57.817" v="736" actId="47"/>
        <pc:sldMkLst>
          <pc:docMk/>
          <pc:sldMk cId="3255863681" sldId="40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aurelien_cornil_uclouvain_be/Documents/Documents/Doctorat/M&#233;moires/M&#233;moires%20Interf&#233;rence/Jeu/Article/Graphic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Expérience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Feuil1!$A$2:$A$8</c:f>
              <c:strCache>
                <c:ptCount val="7"/>
                <c:pt idx="0">
                  <c:v>Jeux de grattage</c:v>
                </c:pt>
                <c:pt idx="1">
                  <c:v>Loterie</c:v>
                </c:pt>
                <c:pt idx="2">
                  <c:v>Paris</c:v>
                </c:pt>
                <c:pt idx="3">
                  <c:v>Machines à sous</c:v>
                </c:pt>
                <c:pt idx="4">
                  <c:v>Poker</c:v>
                </c:pt>
                <c:pt idx="5">
                  <c:v>Poker en ligne</c:v>
                </c:pt>
                <c:pt idx="6">
                  <c:v>Autres</c:v>
                </c:pt>
              </c:strCache>
            </c:strRef>
          </c:cat>
          <c:val>
            <c:numRef>
              <c:f>Feuil1!$B$2:$B$8</c:f>
              <c:numCache>
                <c:formatCode>General</c:formatCode>
                <c:ptCount val="7"/>
                <c:pt idx="0">
                  <c:v>26</c:v>
                </c:pt>
                <c:pt idx="1">
                  <c:v>23</c:v>
                </c:pt>
                <c:pt idx="2">
                  <c:v>11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0E-4E8C-AA3A-0A7691443820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Expérience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Feuil1!$A$2:$A$8</c:f>
              <c:strCache>
                <c:ptCount val="7"/>
                <c:pt idx="0">
                  <c:v>Jeux de grattage</c:v>
                </c:pt>
                <c:pt idx="1">
                  <c:v>Loterie</c:v>
                </c:pt>
                <c:pt idx="2">
                  <c:v>Paris</c:v>
                </c:pt>
                <c:pt idx="3">
                  <c:v>Machines à sous</c:v>
                </c:pt>
                <c:pt idx="4">
                  <c:v>Poker</c:v>
                </c:pt>
                <c:pt idx="5">
                  <c:v>Poker en ligne</c:v>
                </c:pt>
                <c:pt idx="6">
                  <c:v>Autres</c:v>
                </c:pt>
              </c:strCache>
            </c:strRef>
          </c:cat>
          <c:val>
            <c:numRef>
              <c:f>Feuil1!$C$2:$C$8</c:f>
              <c:numCache>
                <c:formatCode>General</c:formatCode>
                <c:ptCount val="7"/>
                <c:pt idx="0">
                  <c:v>21</c:v>
                </c:pt>
                <c:pt idx="1">
                  <c:v>22</c:v>
                </c:pt>
                <c:pt idx="2">
                  <c:v>18</c:v>
                </c:pt>
                <c:pt idx="3">
                  <c:v>7</c:v>
                </c:pt>
                <c:pt idx="4">
                  <c:v>5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0E-4E8C-AA3A-0A7691443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854575"/>
        <c:axId val="533175679"/>
      </c:barChart>
      <c:catAx>
        <c:axId val="118854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3175679"/>
        <c:crosses val="autoZero"/>
        <c:auto val="1"/>
        <c:lblAlgn val="ctr"/>
        <c:lblOffset val="100"/>
        <c:noMultiLvlLbl val="0"/>
      </c:catAx>
      <c:valAx>
        <c:axId val="533175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8854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(Feuil1!$C$20,Feuil1!$E$20)</c:f>
              <c:numCache>
                <c:formatCode>0.00</c:formatCode>
                <c:ptCount val="2"/>
                <c:pt idx="0">
                  <c:v>15.526315789473683</c:v>
                </c:pt>
                <c:pt idx="1">
                  <c:v>13.631578947368421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Feuil1!$B$20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01CF-4447-86D2-4426AB0462B4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(Feuil1!$C$21,Feuil1!$E$21)</c:f>
              <c:numCache>
                <c:formatCode>0.00</c:formatCode>
                <c:ptCount val="2"/>
                <c:pt idx="0">
                  <c:v>16.842105263157894</c:v>
                </c:pt>
                <c:pt idx="1">
                  <c:v>11.052631578947366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Feuil1!$B$21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01CF-4447-86D2-4426AB046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(Feuil1!$C$3,Feuil1!$E$3)</c:f>
              <c:numCache>
                <c:formatCode>0.00</c:formatCode>
                <c:ptCount val="2"/>
                <c:pt idx="0">
                  <c:v>17.157894736842103</c:v>
                </c:pt>
                <c:pt idx="1">
                  <c:v>10.105263157894738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Feuil1!$B$3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03B8-476B-B577-841D622EAFA1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(Feuil1!$C$4,Feuil1!$E$4)</c:f>
              <c:numCache>
                <c:formatCode>0.00</c:formatCode>
                <c:ptCount val="2"/>
                <c:pt idx="0">
                  <c:v>18.526315789473689</c:v>
                </c:pt>
                <c:pt idx="1">
                  <c:v>12.789473684210526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Feuil1!$B$4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1-03B8-476B-B577-841D622EA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(Feuil1!$C$5,Feuil1!$E$5)</c:f>
              <c:numCache>
                <c:formatCode>0.00</c:formatCode>
                <c:ptCount val="2"/>
                <c:pt idx="0">
                  <c:v>18.368421052631575</c:v>
                </c:pt>
                <c:pt idx="1">
                  <c:v>11.157894736842104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Feuil1!$B$5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0360-4FB8-88FD-7FE0511B8535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(Feuil1!$C$6,Feuil1!$E$6)</c:f>
              <c:numCache>
                <c:formatCode>0.00</c:formatCode>
                <c:ptCount val="2"/>
                <c:pt idx="0">
                  <c:v>19.000000000000004</c:v>
                </c:pt>
                <c:pt idx="1">
                  <c:v>12.368421052631579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Feuil1!$B$6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1-0360-4FB8-88FD-7FE0511B8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(Feuil1!$C$7,Feuil1!$E$7)</c:f>
              <c:numCache>
                <c:formatCode>0.00</c:formatCode>
                <c:ptCount val="2"/>
                <c:pt idx="0">
                  <c:v>11.631578947368423</c:v>
                </c:pt>
                <c:pt idx="1">
                  <c:v>7.421052631578946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Feuil1!$B$7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BBF2-43FB-B274-DFACD326695A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(Feuil1!$C$8,Feuil1!$E$8)</c:f>
              <c:numCache>
                <c:formatCode>0.00</c:formatCode>
                <c:ptCount val="2"/>
                <c:pt idx="0">
                  <c:v>13.315789473684212</c:v>
                </c:pt>
                <c:pt idx="1">
                  <c:v>8.8421052631578938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Feuil1!$B$8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1-BBF2-43FB-B274-DFACD3266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(Feuil1!$C$16,Feuil1!$E$16)</c:f>
              <c:numCache>
                <c:formatCode>0.00</c:formatCode>
                <c:ptCount val="2"/>
                <c:pt idx="0">
                  <c:v>19.105263157894701</c:v>
                </c:pt>
                <c:pt idx="1">
                  <c:v>16.157894736842106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Feuil1!$B$16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739B-4017-9D44-DBE2B96BD5D0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(Feuil1!$C$17,Feuil1!$E$17)</c:f>
              <c:numCache>
                <c:formatCode>0.00</c:formatCode>
                <c:ptCount val="2"/>
                <c:pt idx="0">
                  <c:v>18.789473684210527</c:v>
                </c:pt>
                <c:pt idx="1">
                  <c:v>14.263157894736841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Feuil1!$B$17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739B-4017-9D44-DBE2B96BD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val>
            <c:numRef>
              <c:f>(Feuil1!$C$18,Feuil1!$E$18)</c:f>
              <c:numCache>
                <c:formatCode>0.00</c:formatCode>
                <c:ptCount val="2"/>
                <c:pt idx="0">
                  <c:v>18.736842105263158</c:v>
                </c:pt>
                <c:pt idx="1">
                  <c:v>15.526315789473685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Feuil1!$B$18</c15:sqref>
                        </c15:formulaRef>
                      </c:ext>
                    </c:extLst>
                    <c:strCache>
                      <c:ptCount val="1"/>
                      <c:pt idx="0">
                        <c:v>Experimental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D80E-46F9-9EB0-E38018BFAA73}"/>
            </c:ext>
          </c:extLst>
        </c:ser>
        <c:ser>
          <c:idx val="1"/>
          <c:order val="1"/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28575">
                <a:solidFill>
                  <a:schemeClr val="accent3"/>
                </a:solidFill>
                <a:prstDash val="solid"/>
              </a:ln>
              <a:effectLst/>
            </c:spPr>
          </c:marker>
          <c:val>
            <c:numRef>
              <c:f>(Feuil1!$C$19,Feuil1!$E$19)</c:f>
              <c:numCache>
                <c:formatCode>0.00</c:formatCode>
                <c:ptCount val="2"/>
                <c:pt idx="0">
                  <c:v>20.368421052631582</c:v>
                </c:pt>
                <c:pt idx="1">
                  <c:v>14.315789473684211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Feuil1!$B$19</c15:sqref>
                        </c15:formulaRef>
                      </c:ext>
                    </c:extLst>
                    <c:strCache>
                      <c:ptCount val="1"/>
                      <c:pt idx="0">
                        <c:v>Control Group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(Feuil1!$C$1,Feuil1!$E$1)</c15:sqref>
                        </c15:formulaRef>
                      </c:ext>
                    </c:extLst>
                    <c:strCache>
                      <c:ptCount val="2"/>
                      <c:pt idx="0">
                        <c:v>T2</c:v>
                      </c:pt>
                      <c:pt idx="1">
                        <c:v>T3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D80E-46F9-9EB0-E38018BFA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237487"/>
        <c:axId val="748640575"/>
      </c:lineChart>
      <c:catAx>
        <c:axId val="701237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48640575"/>
        <c:crosses val="autoZero"/>
        <c:auto val="1"/>
        <c:lblAlgn val="ctr"/>
        <c:lblOffset val="100"/>
        <c:noMultiLvlLbl val="0"/>
      </c:catAx>
      <c:valAx>
        <c:axId val="748640575"/>
        <c:scaling>
          <c:orientation val="minMax"/>
          <c:max val="25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701237487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A097DA-27F2-47A6-8D87-D89B9EB17E41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8C893DCE-4203-4E8D-906B-134E3F86141E}">
      <dgm:prSet phldrT="[Texte]" custT="1"/>
      <dgm:spPr/>
      <dgm:t>
        <a:bodyPr/>
        <a:lstStyle/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Recrutement</a:t>
          </a:r>
        </a:p>
      </dgm:t>
    </dgm:pt>
    <dgm:pt modelId="{825CC9D1-D745-4181-88DA-7EBDA674612F}" type="parTrans" cxnId="{53843C44-3171-40AF-BF26-904AE6411DEE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697766-8DFE-4CF0-B256-F61D7D6ADF89}" type="sibTrans" cxnId="{53843C44-3171-40AF-BF26-904AE6411DEE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0122E0-83BC-4918-A60C-89AFF27B604D}">
      <dgm:prSet phldrT="[Texte]" custT="1"/>
      <dgm:spPr/>
      <dgm:t>
        <a:bodyPr/>
        <a:lstStyle/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Ligne de base</a:t>
          </a:r>
        </a:p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gm:t>
    </dgm:pt>
    <dgm:pt modelId="{6DBC2E98-1D4A-46EE-A002-CB23420CE425}" type="parTrans" cxnId="{75F8C4EE-3B6D-4EB3-AE72-A8FE1FDF97D6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BD156-0815-4354-9940-8723A087B0AF}" type="sibTrans" cxnId="{75F8C4EE-3B6D-4EB3-AE72-A8FE1FDF97D6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3E03AD-1C36-48D8-919E-F969002CBD01}">
      <dgm:prSet phldrT="[Texte]" custT="1"/>
      <dgm:spPr/>
      <dgm:t>
        <a:bodyPr/>
        <a:lstStyle/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Intervention</a:t>
          </a:r>
        </a:p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gm:t>
    </dgm:pt>
    <dgm:pt modelId="{1DE6A523-D95A-425F-A2BA-D421060F3801}" type="parTrans" cxnId="{A97AFBC3-587B-4CD8-8775-482E53CA8B7B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295F26-284E-4539-9639-29FCB8F42E94}" type="sibTrans" cxnId="{A97AFBC3-587B-4CD8-8775-482E53CA8B7B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AD1F55-EE4E-455D-A213-11C7241A9D0E}">
      <dgm:prSet phldrT="[Texte]" custT="1"/>
      <dgm:spPr/>
      <dgm:t>
        <a:bodyPr/>
        <a:lstStyle/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Usage libre</a:t>
          </a:r>
        </a:p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(3 mois)</a:t>
          </a:r>
        </a:p>
      </dgm:t>
    </dgm:pt>
    <dgm:pt modelId="{6549AC8E-F740-4590-ABE1-9C99D00410C7}" type="parTrans" cxnId="{B7DC9CDE-A242-4C6B-8B44-DE81BF1D2CE6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D74AEB-35D5-4741-9C3A-C1C7FC811D41}" type="sibTrans" cxnId="{B7DC9CDE-A242-4C6B-8B44-DE81BF1D2CE6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76C7D3-D339-4782-8771-1A01397E5851}">
      <dgm:prSet phldrT="[Texte]" custT="1"/>
      <dgm:spPr/>
      <dgm:t>
        <a:bodyPr/>
        <a:lstStyle/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Suivi</a:t>
          </a:r>
        </a:p>
        <a:p>
          <a:pPr algn="ctr"/>
          <a:r>
            <a:rPr lang="fr-FR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gm:t>
    </dgm:pt>
    <dgm:pt modelId="{E0CA056D-DE6F-49B7-8F5A-AB1911A1F6AE}" type="parTrans" cxnId="{7A823FBB-A054-43F7-AC1B-DBAE98C672C7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9EDBA-21E8-4ADC-84C6-47AFB08F39AC}" type="sibTrans" cxnId="{7A823FBB-A054-43F7-AC1B-DBAE98C672C7}">
      <dgm:prSet/>
      <dgm:spPr/>
      <dgm:t>
        <a:bodyPr/>
        <a:lstStyle/>
        <a:p>
          <a:pPr algn="ctr"/>
          <a:endParaRPr lang="fr-FR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419545-BCC7-4913-B755-34E6D8085991}" type="pres">
      <dgm:prSet presAssocID="{3BA097DA-27F2-47A6-8D87-D89B9EB17E41}" presName="Name0" presStyleCnt="0">
        <dgm:presLayoutVars>
          <dgm:dir/>
          <dgm:animLvl val="lvl"/>
          <dgm:resizeHandles val="exact"/>
        </dgm:presLayoutVars>
      </dgm:prSet>
      <dgm:spPr/>
    </dgm:pt>
    <dgm:pt modelId="{624165C1-2779-4B62-A585-94A645F1366A}" type="pres">
      <dgm:prSet presAssocID="{8C893DCE-4203-4E8D-906B-134E3F86141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6A903D-D2A5-4795-BA28-F61AD65A9B3D}" type="pres">
      <dgm:prSet presAssocID="{20697766-8DFE-4CF0-B256-F61D7D6ADF89}" presName="parTxOnlySpace" presStyleCnt="0"/>
      <dgm:spPr/>
    </dgm:pt>
    <dgm:pt modelId="{72CEA445-DFED-4406-9101-E69C2ADC30D8}" type="pres">
      <dgm:prSet presAssocID="{C80122E0-83BC-4918-A60C-89AFF27B604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2DCFEB-5727-4C9D-9380-290F8BE199A3}" type="pres">
      <dgm:prSet presAssocID="{984BD156-0815-4354-9940-8723A087B0AF}" presName="parTxOnlySpace" presStyleCnt="0"/>
      <dgm:spPr/>
    </dgm:pt>
    <dgm:pt modelId="{D611A700-73B0-48EA-9296-93801C3A4504}" type="pres">
      <dgm:prSet presAssocID="{8E3E03AD-1C36-48D8-919E-F969002CBD01}" presName="parTxOnly" presStyleLbl="node1" presStyleIdx="2" presStyleCnt="5" custLinFactNeighborX="1" custLinFactNeighborY="-4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495D02-D337-4857-8E54-07A7F0CA8B58}" type="pres">
      <dgm:prSet presAssocID="{92295F26-284E-4539-9639-29FCB8F42E94}" presName="parTxOnlySpace" presStyleCnt="0"/>
      <dgm:spPr/>
    </dgm:pt>
    <dgm:pt modelId="{B27EF311-7738-498A-98AA-B8774078E9BE}" type="pres">
      <dgm:prSet presAssocID="{16AD1F55-EE4E-455D-A213-11C7241A9D0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569592-B036-4581-AD82-022014BFB32C}" type="pres">
      <dgm:prSet presAssocID="{7CD74AEB-35D5-4741-9C3A-C1C7FC811D41}" presName="parTxOnlySpace" presStyleCnt="0"/>
      <dgm:spPr/>
    </dgm:pt>
    <dgm:pt modelId="{46259F85-A797-4F9D-9095-717692B4315B}" type="pres">
      <dgm:prSet presAssocID="{3C76C7D3-D339-4782-8771-1A01397E5851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D95344C-ACBE-4D32-88D3-C634954769CE}" type="presOf" srcId="{16AD1F55-EE4E-455D-A213-11C7241A9D0E}" destId="{B27EF311-7738-498A-98AA-B8774078E9BE}" srcOrd="0" destOrd="0" presId="urn:microsoft.com/office/officeart/2005/8/layout/chevron1"/>
    <dgm:cxn modelId="{0DAE2028-AE85-42A0-B199-76592CB218EF}" type="presOf" srcId="{8E3E03AD-1C36-48D8-919E-F969002CBD01}" destId="{D611A700-73B0-48EA-9296-93801C3A4504}" srcOrd="0" destOrd="0" presId="urn:microsoft.com/office/officeart/2005/8/layout/chevron1"/>
    <dgm:cxn modelId="{B7DC9CDE-A242-4C6B-8B44-DE81BF1D2CE6}" srcId="{3BA097DA-27F2-47A6-8D87-D89B9EB17E41}" destId="{16AD1F55-EE4E-455D-A213-11C7241A9D0E}" srcOrd="3" destOrd="0" parTransId="{6549AC8E-F740-4590-ABE1-9C99D00410C7}" sibTransId="{7CD74AEB-35D5-4741-9C3A-C1C7FC811D41}"/>
    <dgm:cxn modelId="{96E95B7F-58CE-4BA4-A820-712C1C2448BA}" type="presOf" srcId="{3C76C7D3-D339-4782-8771-1A01397E5851}" destId="{46259F85-A797-4F9D-9095-717692B4315B}" srcOrd="0" destOrd="0" presId="urn:microsoft.com/office/officeart/2005/8/layout/chevron1"/>
    <dgm:cxn modelId="{B88DE667-8538-442C-80C4-C06F7D682337}" type="presOf" srcId="{3BA097DA-27F2-47A6-8D87-D89B9EB17E41}" destId="{15419545-BCC7-4913-B755-34E6D8085991}" srcOrd="0" destOrd="0" presId="urn:microsoft.com/office/officeart/2005/8/layout/chevron1"/>
    <dgm:cxn modelId="{53843C44-3171-40AF-BF26-904AE6411DEE}" srcId="{3BA097DA-27F2-47A6-8D87-D89B9EB17E41}" destId="{8C893DCE-4203-4E8D-906B-134E3F86141E}" srcOrd="0" destOrd="0" parTransId="{825CC9D1-D745-4181-88DA-7EBDA674612F}" sibTransId="{20697766-8DFE-4CF0-B256-F61D7D6ADF89}"/>
    <dgm:cxn modelId="{C66FAE61-9C5F-44D0-B6A8-694C04BED66F}" type="presOf" srcId="{C80122E0-83BC-4918-A60C-89AFF27B604D}" destId="{72CEA445-DFED-4406-9101-E69C2ADC30D8}" srcOrd="0" destOrd="0" presId="urn:microsoft.com/office/officeart/2005/8/layout/chevron1"/>
    <dgm:cxn modelId="{75F8C4EE-3B6D-4EB3-AE72-A8FE1FDF97D6}" srcId="{3BA097DA-27F2-47A6-8D87-D89B9EB17E41}" destId="{C80122E0-83BC-4918-A60C-89AFF27B604D}" srcOrd="1" destOrd="0" parTransId="{6DBC2E98-1D4A-46EE-A002-CB23420CE425}" sibTransId="{984BD156-0815-4354-9940-8723A087B0AF}"/>
    <dgm:cxn modelId="{A97AFBC3-587B-4CD8-8775-482E53CA8B7B}" srcId="{3BA097DA-27F2-47A6-8D87-D89B9EB17E41}" destId="{8E3E03AD-1C36-48D8-919E-F969002CBD01}" srcOrd="2" destOrd="0" parTransId="{1DE6A523-D95A-425F-A2BA-D421060F3801}" sibTransId="{92295F26-284E-4539-9639-29FCB8F42E94}"/>
    <dgm:cxn modelId="{7A823FBB-A054-43F7-AC1B-DBAE98C672C7}" srcId="{3BA097DA-27F2-47A6-8D87-D89B9EB17E41}" destId="{3C76C7D3-D339-4782-8771-1A01397E5851}" srcOrd="4" destOrd="0" parTransId="{E0CA056D-DE6F-49B7-8F5A-AB1911A1F6AE}" sibTransId="{CEA9EDBA-21E8-4ADC-84C6-47AFB08F39AC}"/>
    <dgm:cxn modelId="{32A483B1-B101-4544-8C2E-52EFF70195DA}" type="presOf" srcId="{8C893DCE-4203-4E8D-906B-134E3F86141E}" destId="{624165C1-2779-4B62-A585-94A645F1366A}" srcOrd="0" destOrd="0" presId="urn:microsoft.com/office/officeart/2005/8/layout/chevron1"/>
    <dgm:cxn modelId="{83EE2FF4-588E-4D19-822D-F9E7AA75AC16}" type="presParOf" srcId="{15419545-BCC7-4913-B755-34E6D8085991}" destId="{624165C1-2779-4B62-A585-94A645F1366A}" srcOrd="0" destOrd="0" presId="urn:microsoft.com/office/officeart/2005/8/layout/chevron1"/>
    <dgm:cxn modelId="{9A1A1747-AEAD-4A67-8790-8FB983ED01A4}" type="presParOf" srcId="{15419545-BCC7-4913-B755-34E6D8085991}" destId="{716A903D-D2A5-4795-BA28-F61AD65A9B3D}" srcOrd="1" destOrd="0" presId="urn:microsoft.com/office/officeart/2005/8/layout/chevron1"/>
    <dgm:cxn modelId="{87800AFB-634F-4BF9-8324-83493513ABF2}" type="presParOf" srcId="{15419545-BCC7-4913-B755-34E6D8085991}" destId="{72CEA445-DFED-4406-9101-E69C2ADC30D8}" srcOrd="2" destOrd="0" presId="urn:microsoft.com/office/officeart/2005/8/layout/chevron1"/>
    <dgm:cxn modelId="{F98CB113-F73C-4B5A-90A3-399BA19337F8}" type="presParOf" srcId="{15419545-BCC7-4913-B755-34E6D8085991}" destId="{692DCFEB-5727-4C9D-9380-290F8BE199A3}" srcOrd="3" destOrd="0" presId="urn:microsoft.com/office/officeart/2005/8/layout/chevron1"/>
    <dgm:cxn modelId="{08C589E4-B9C7-4E01-8E4D-76131913899E}" type="presParOf" srcId="{15419545-BCC7-4913-B755-34E6D8085991}" destId="{D611A700-73B0-48EA-9296-93801C3A4504}" srcOrd="4" destOrd="0" presId="urn:microsoft.com/office/officeart/2005/8/layout/chevron1"/>
    <dgm:cxn modelId="{F6D43E80-44A9-4776-A720-0E1B74AD4DA0}" type="presParOf" srcId="{15419545-BCC7-4913-B755-34E6D8085991}" destId="{3F495D02-D337-4857-8E54-07A7F0CA8B58}" srcOrd="5" destOrd="0" presId="urn:microsoft.com/office/officeart/2005/8/layout/chevron1"/>
    <dgm:cxn modelId="{F076D075-77C2-4F85-BCBD-17542089EF52}" type="presParOf" srcId="{15419545-BCC7-4913-B755-34E6D8085991}" destId="{B27EF311-7738-498A-98AA-B8774078E9BE}" srcOrd="6" destOrd="0" presId="urn:microsoft.com/office/officeart/2005/8/layout/chevron1"/>
    <dgm:cxn modelId="{05A03CFE-E6FF-4025-AAC9-97F76A95CDE7}" type="presParOf" srcId="{15419545-BCC7-4913-B755-34E6D8085991}" destId="{C2569592-B036-4581-AD82-022014BFB32C}" srcOrd="7" destOrd="0" presId="urn:microsoft.com/office/officeart/2005/8/layout/chevron1"/>
    <dgm:cxn modelId="{8A861BF0-44EE-4913-95CD-2EA53A571EB0}" type="presParOf" srcId="{15419545-BCC7-4913-B755-34E6D8085991}" destId="{46259F85-A797-4F9D-9095-717692B4315B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165C1-2779-4B62-A585-94A645F1366A}">
      <dsp:nvSpPr>
        <dsp:cNvPr id="0" name=""/>
        <dsp:cNvSpPr/>
      </dsp:nvSpPr>
      <dsp:spPr>
        <a:xfrm>
          <a:off x="2214" y="307982"/>
          <a:ext cx="1971210" cy="7884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Recrutement</a:t>
          </a:r>
        </a:p>
      </dsp:txBody>
      <dsp:txXfrm>
        <a:off x="396456" y="307982"/>
        <a:ext cx="1182726" cy="788484"/>
      </dsp:txXfrm>
    </dsp:sp>
    <dsp:sp modelId="{72CEA445-DFED-4406-9101-E69C2ADC30D8}">
      <dsp:nvSpPr>
        <dsp:cNvPr id="0" name=""/>
        <dsp:cNvSpPr/>
      </dsp:nvSpPr>
      <dsp:spPr>
        <a:xfrm>
          <a:off x="1776304" y="307982"/>
          <a:ext cx="1971210" cy="7884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Ligne de base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sp:txBody>
      <dsp:txXfrm>
        <a:off x="2170546" y="307982"/>
        <a:ext cx="1182726" cy="788484"/>
      </dsp:txXfrm>
    </dsp:sp>
    <dsp:sp modelId="{D611A700-73B0-48EA-9296-93801C3A4504}">
      <dsp:nvSpPr>
        <dsp:cNvPr id="0" name=""/>
        <dsp:cNvSpPr/>
      </dsp:nvSpPr>
      <dsp:spPr>
        <a:xfrm>
          <a:off x="3550396" y="304142"/>
          <a:ext cx="1971210" cy="788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Intervention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sp:txBody>
      <dsp:txXfrm>
        <a:off x="3944638" y="304142"/>
        <a:ext cx="1182726" cy="788484"/>
      </dsp:txXfrm>
    </dsp:sp>
    <dsp:sp modelId="{B27EF311-7738-498A-98AA-B8774078E9BE}">
      <dsp:nvSpPr>
        <dsp:cNvPr id="0" name=""/>
        <dsp:cNvSpPr/>
      </dsp:nvSpPr>
      <dsp:spPr>
        <a:xfrm>
          <a:off x="5324484" y="307982"/>
          <a:ext cx="1971210" cy="7884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Usage libre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(3 mois)</a:t>
          </a:r>
        </a:p>
      </dsp:txBody>
      <dsp:txXfrm>
        <a:off x="5718726" y="307982"/>
        <a:ext cx="1182726" cy="788484"/>
      </dsp:txXfrm>
    </dsp:sp>
    <dsp:sp modelId="{46259F85-A797-4F9D-9095-717692B4315B}">
      <dsp:nvSpPr>
        <dsp:cNvPr id="0" name=""/>
        <dsp:cNvSpPr/>
      </dsp:nvSpPr>
      <dsp:spPr>
        <a:xfrm>
          <a:off x="7098574" y="307982"/>
          <a:ext cx="1971210" cy="78848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Suivi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(7 jours)</a:t>
          </a:r>
        </a:p>
      </dsp:txBody>
      <dsp:txXfrm>
        <a:off x="7492816" y="307982"/>
        <a:ext cx="1182726" cy="788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1FB73-02E4-4163-9095-A1166E68278A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6B862-9783-43A8-B212-23AFC81C98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29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Un état mental chargé émotionnellement où un besoin ou un désir de s’engager dans un certain comportement est maintenu au centre de l’attention.</a:t>
            </a:r>
          </a:p>
          <a:p>
            <a:endParaRPr lang="fr-BE" dirty="0"/>
          </a:p>
          <a:p>
            <a:r>
              <a:rPr lang="fr-BE" dirty="0"/>
              <a:t>Pas couper la</a:t>
            </a:r>
            <a:r>
              <a:rPr lang="fr-BE" baseline="0" dirty="0"/>
              <a:t> définition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222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13120">
              <a:defRPr/>
            </a:pPr>
            <a:endParaRPr lang="fr-BE" baseline="0" dirty="0"/>
          </a:p>
          <a:p>
            <a:pPr marL="0" lvl="1" defTabSz="913120">
              <a:defRPr/>
            </a:pPr>
            <a:r>
              <a:rPr lang="fr-BE" baseline="0" dirty="0"/>
              <a:t>Tâche contrôle est une tâche d’interférence? Certains utilisent des stratégies pour exploser les bulles + aspect visuel, décompte par 3 prend des ressources attentionnelles (mais pas visuelles?)</a:t>
            </a:r>
          </a:p>
          <a:p>
            <a:pPr marL="0" lvl="1" defTabSz="913120">
              <a:defRPr/>
            </a:pPr>
            <a:r>
              <a:rPr lang="fr-BE" baseline="0" dirty="0" err="1"/>
              <a:t>Tétris</a:t>
            </a:r>
            <a:r>
              <a:rPr lang="fr-BE" baseline="0" dirty="0"/>
              <a:t> sur Smartphone, couleur, jeu, gagner</a:t>
            </a:r>
            <a:endParaRPr lang="fr-BE" dirty="0"/>
          </a:p>
          <a:p>
            <a:pPr marL="0" lvl="1" defTabSz="913120">
              <a:defRPr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9A60-EB99-4017-91F5-06285E31D197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0664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3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Nous avons </a:t>
            </a:r>
            <a:r>
              <a:rPr lang="fr-BE" dirty="0" err="1"/>
              <a:t>tou·te·s</a:t>
            </a:r>
            <a:r>
              <a:rPr lang="fr-BE" dirty="0"/>
              <a:t> des désirs ou cravings. Certains sont fonctionnels et nous poussent à agir tandis que d’autres sont dysfonctionnels.</a:t>
            </a:r>
          </a:p>
          <a:p>
            <a:r>
              <a:rPr lang="fr-BE" dirty="0"/>
              <a:t>Plusieurs techniques sont utilisées pour empêcher les issues problématique: entraînement attentionnel, désensibilisation, régulation émotionnelle, etc. Ces interventions visent à prévenir la survenue d’un craving qui est alors considéré comme un épiphénomène. Mais que faire lorsqu’un craving survient?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357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Dans ce contexte que j’ai commencé ma thèse sur le craving au jeu d’argent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712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Tolérance: besoin de jouer avec des sommes d’argent croissantes pour atteindre l’état d’excitation désiré (pas question de temps)</a:t>
            </a:r>
          </a:p>
          <a:p>
            <a:r>
              <a:rPr lang="fr-BE" dirty="0"/>
              <a:t>Préoccupation (remémoration ou planification ou sur les moyens de jouer)</a:t>
            </a:r>
          </a:p>
          <a:p>
            <a:r>
              <a:rPr lang="fr-BE" dirty="0"/>
              <a:t>Sentiments désagréable: souffrance, mal-être, impuissance, culpabilité, anxiété, dépression</a:t>
            </a:r>
          </a:p>
          <a:p>
            <a:r>
              <a:rPr lang="fr-BE" dirty="0" err="1"/>
              <a:t>Chasing</a:t>
            </a:r>
            <a:r>
              <a:rPr lang="fr-BE" dirty="0"/>
              <a:t>: retourner jouer pour</a:t>
            </a:r>
            <a:r>
              <a:rPr lang="fr-BE" baseline="0" dirty="0"/>
              <a:t> se refaire</a:t>
            </a:r>
          </a:p>
          <a:p>
            <a:r>
              <a:rPr lang="fr-BE" baseline="0" dirty="0"/>
              <a:t>Mentir pour cacher l’importance du problème</a:t>
            </a:r>
            <a:endParaRPr lang="fr-BE" dirty="0"/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Tolérance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Agitation ou irritabilité quand réduction ou arrêt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Efforts de régulation infructueux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Préoccupation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Jeu fréquent en cas de sentiments désagréables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 err="1"/>
              <a:t>Chasing</a:t>
            </a:r>
            <a:endParaRPr lang="fr-BE" dirty="0"/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Mensonges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Mise en danger au niveau relationnel et professionnel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dirty="0"/>
              <a:t>S’appuie sur les autre pour faire face</a:t>
            </a:r>
          </a:p>
          <a:p>
            <a:pPr lvl="1"/>
            <a:endParaRPr lang="fr-CH" sz="2400" dirty="0"/>
          </a:p>
          <a:p>
            <a:pPr lvl="1"/>
            <a:r>
              <a:rPr lang="fr-CH" sz="2400" dirty="0"/>
              <a:t>Sévérité actuelle  </a:t>
            </a:r>
          </a:p>
          <a:p>
            <a:pPr lvl="2"/>
            <a:r>
              <a:rPr lang="fr-CH" sz="2000" dirty="0"/>
              <a:t>Légère : 4-5 critères</a:t>
            </a:r>
          </a:p>
          <a:p>
            <a:pPr lvl="2"/>
            <a:r>
              <a:rPr lang="fr-CH" sz="2000" dirty="0"/>
              <a:t>Modérée : 6-7 critères</a:t>
            </a:r>
          </a:p>
          <a:p>
            <a:pPr lvl="2"/>
            <a:r>
              <a:rPr lang="fr-CH" sz="2000" dirty="0"/>
              <a:t>Sévère : 8-9 critères</a:t>
            </a:r>
          </a:p>
          <a:p>
            <a:pPr marL="457200" lvl="1" indent="0">
              <a:buFont typeface="+mj-lt"/>
              <a:buNone/>
            </a:pPr>
            <a:endParaRPr lang="fr-BE" dirty="0"/>
          </a:p>
          <a:p>
            <a:pPr marL="457200" lvl="1" indent="0">
              <a:buFont typeface="+mj-lt"/>
              <a:buNone/>
            </a:pPr>
            <a:endParaRPr lang="fr-BE" dirty="0"/>
          </a:p>
          <a:p>
            <a:pPr marL="457200" lvl="1" indent="0">
              <a:buFont typeface="+mj-lt"/>
              <a:buNone/>
            </a:pPr>
            <a:r>
              <a:rPr lang="fr-BE" dirty="0"/>
              <a:t>World 0,7% to 6.5% sur la vie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320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/>
              <a:t>Gambling </a:t>
            </a:r>
            <a:r>
              <a:rPr lang="fr-BE" err="1"/>
              <a:t>disorder</a:t>
            </a:r>
            <a:r>
              <a:rPr lang="fr-BE"/>
              <a:t> has been </a:t>
            </a:r>
            <a:r>
              <a:rPr lang="fr-BE" err="1"/>
              <a:t>aligned</a:t>
            </a:r>
            <a:r>
              <a:rPr lang="fr-BE"/>
              <a:t> to </a:t>
            </a:r>
            <a:r>
              <a:rPr lang="fr-BE" err="1"/>
              <a:t>other</a:t>
            </a:r>
            <a:r>
              <a:rPr lang="fr-BE"/>
              <a:t> addictions in DSM 5. Craving</a:t>
            </a:r>
            <a:r>
              <a:rPr lang="fr-BE" baseline="0"/>
              <a:t> </a:t>
            </a:r>
            <a:r>
              <a:rPr lang="fr-BE" baseline="0" err="1"/>
              <a:t>is</a:t>
            </a:r>
            <a:r>
              <a:rPr lang="fr-BE" baseline="0"/>
              <a:t> </a:t>
            </a:r>
            <a:r>
              <a:rPr lang="fr-BE" baseline="0" err="1"/>
              <a:t>now</a:t>
            </a:r>
            <a:r>
              <a:rPr lang="fr-BE" baseline="0"/>
              <a:t> </a:t>
            </a:r>
            <a:r>
              <a:rPr lang="fr-BE" baseline="0" err="1"/>
              <a:t>recognized</a:t>
            </a:r>
            <a:r>
              <a:rPr lang="fr-BE" baseline="0"/>
              <a:t> as a diagnostic </a:t>
            </a:r>
            <a:r>
              <a:rPr lang="fr-BE" baseline="0" err="1"/>
              <a:t>criterion</a:t>
            </a:r>
            <a:r>
              <a:rPr lang="fr-BE" baseline="0"/>
              <a:t> for substance </a:t>
            </a:r>
            <a:r>
              <a:rPr lang="fr-BE" baseline="0" err="1"/>
              <a:t>related</a:t>
            </a:r>
            <a:r>
              <a:rPr lang="fr-BE" baseline="0"/>
              <a:t> and addictive </a:t>
            </a:r>
            <a:r>
              <a:rPr lang="fr-BE" baseline="0" err="1"/>
              <a:t>disorders</a:t>
            </a:r>
            <a:r>
              <a:rPr lang="fr-BE" baseline="0"/>
              <a:t>. </a:t>
            </a:r>
            <a:r>
              <a:rPr lang="fr-BE" baseline="0" err="1"/>
              <a:t>Although</a:t>
            </a:r>
            <a:r>
              <a:rPr lang="fr-BE" baseline="0"/>
              <a:t>. </a:t>
            </a:r>
            <a:r>
              <a:rPr lang="fr-BE" baseline="0" err="1"/>
              <a:t>it</a:t>
            </a:r>
            <a:r>
              <a:rPr lang="fr-BE" baseline="0"/>
              <a:t> </a:t>
            </a:r>
            <a:r>
              <a:rPr lang="fr-BE" baseline="0" err="1"/>
              <a:t>was</a:t>
            </a:r>
            <a:r>
              <a:rPr lang="fr-BE" baseline="0"/>
              <a:t> </a:t>
            </a:r>
            <a:r>
              <a:rPr lang="fr-BE" baseline="0" err="1"/>
              <a:t>surprisingly</a:t>
            </a:r>
            <a:r>
              <a:rPr lang="fr-BE" baseline="0"/>
              <a:t> not </a:t>
            </a:r>
            <a:r>
              <a:rPr lang="fr-BE" baseline="0" err="1"/>
              <a:t>proposed</a:t>
            </a:r>
            <a:r>
              <a:rPr lang="fr-BE" baseline="0"/>
              <a:t> as </a:t>
            </a:r>
            <a:r>
              <a:rPr lang="fr-BE" baseline="0" err="1"/>
              <a:t>such</a:t>
            </a:r>
            <a:r>
              <a:rPr lang="fr-BE" baseline="0"/>
              <a:t> for gambling </a:t>
            </a:r>
            <a:r>
              <a:rPr lang="fr-BE" baseline="0" err="1"/>
              <a:t>disorder</a:t>
            </a:r>
            <a:r>
              <a:rPr lang="fr-BE" baseline="0"/>
              <a:t>. </a:t>
            </a:r>
            <a:r>
              <a:rPr lang="fr-BE" baseline="0" err="1"/>
              <a:t>even</a:t>
            </a:r>
            <a:r>
              <a:rPr lang="fr-BE" baseline="0"/>
              <a:t> if </a:t>
            </a:r>
            <a:r>
              <a:rPr lang="fr-BE" baseline="0" err="1"/>
              <a:t>its</a:t>
            </a:r>
            <a:r>
              <a:rPr lang="fr-BE" baseline="0"/>
              <a:t> </a:t>
            </a:r>
            <a:r>
              <a:rPr lang="fr-BE" baseline="0" err="1"/>
              <a:t>role</a:t>
            </a:r>
            <a:r>
              <a:rPr lang="fr-BE" baseline="0"/>
              <a:t> in maintenance and relapse of gambling </a:t>
            </a:r>
            <a:r>
              <a:rPr lang="fr-BE" baseline="0" err="1"/>
              <a:t>disorder</a:t>
            </a:r>
            <a:r>
              <a:rPr lang="fr-BE" baseline="0"/>
              <a:t> </a:t>
            </a:r>
            <a:r>
              <a:rPr lang="fr-BE" baseline="0" err="1"/>
              <a:t>is</a:t>
            </a:r>
            <a:r>
              <a:rPr lang="fr-BE" baseline="0"/>
              <a:t> </a:t>
            </a:r>
            <a:r>
              <a:rPr lang="fr-BE" baseline="0" err="1"/>
              <a:t>well</a:t>
            </a:r>
            <a:r>
              <a:rPr lang="fr-BE" baseline="0"/>
              <a:t> </a:t>
            </a:r>
            <a:r>
              <a:rPr lang="fr-BE" baseline="0" err="1"/>
              <a:t>established</a:t>
            </a:r>
            <a:r>
              <a:rPr lang="fr-BE" baseline="0"/>
              <a:t>. </a:t>
            </a:r>
            <a:r>
              <a:rPr lang="fr-BE" baseline="0" err="1"/>
              <a:t>Other</a:t>
            </a:r>
            <a:r>
              <a:rPr lang="fr-BE" baseline="0"/>
              <a:t> </a:t>
            </a:r>
            <a:r>
              <a:rPr lang="fr-BE" baseline="0" err="1"/>
              <a:t>research</a:t>
            </a:r>
            <a:r>
              <a:rPr lang="fr-BE" baseline="0"/>
              <a:t> show gambling craving </a:t>
            </a:r>
            <a:r>
              <a:rPr lang="fr-BE" baseline="0" err="1"/>
              <a:t>might</a:t>
            </a:r>
            <a:r>
              <a:rPr lang="fr-BE" baseline="0"/>
              <a:t> </a:t>
            </a:r>
            <a:r>
              <a:rPr lang="fr-BE" baseline="0" err="1"/>
              <a:t>be</a:t>
            </a:r>
            <a:r>
              <a:rPr lang="fr-BE" baseline="0"/>
              <a:t> </a:t>
            </a:r>
            <a:r>
              <a:rPr lang="fr-BE" baseline="0" err="1"/>
              <a:t>triggered</a:t>
            </a:r>
            <a:r>
              <a:rPr lang="fr-BE" baseline="0"/>
              <a:t> by </a:t>
            </a:r>
            <a:r>
              <a:rPr lang="fr-BE" baseline="0" err="1"/>
              <a:t>internal</a:t>
            </a:r>
            <a:r>
              <a:rPr lang="fr-BE" baseline="0"/>
              <a:t> and </a:t>
            </a:r>
            <a:r>
              <a:rPr lang="fr-BE" baseline="0" err="1"/>
              <a:t>external</a:t>
            </a:r>
            <a:r>
              <a:rPr lang="fr-BE" baseline="0"/>
              <a:t> </a:t>
            </a:r>
            <a:r>
              <a:rPr lang="fr-BE" baseline="0" err="1"/>
              <a:t>cues</a:t>
            </a:r>
            <a:r>
              <a:rPr lang="fr-BE" baseline="0"/>
              <a:t>. as in </a:t>
            </a:r>
            <a:r>
              <a:rPr lang="fr-BE" baseline="0" err="1"/>
              <a:t>models</a:t>
            </a:r>
            <a:r>
              <a:rPr lang="fr-BE" baseline="0"/>
              <a:t> of craving </a:t>
            </a:r>
            <a:r>
              <a:rPr lang="fr-BE" baseline="0" err="1"/>
              <a:t>related</a:t>
            </a:r>
            <a:r>
              <a:rPr lang="fr-BE" baseline="0"/>
              <a:t> to substances. </a:t>
            </a:r>
            <a:endParaRPr lang="fr-BE" strike="sngStrik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893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410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2800" dirty="0" smtClean="0"/>
              <a:t>Sévérité</a:t>
            </a:r>
            <a:r>
              <a:rPr lang="fr-BE" sz="2800" baseline="0" dirty="0" smtClean="0"/>
              <a:t> = force d’un craving spécifique (présent, dernier, plus fort sur un laps de temps)</a:t>
            </a:r>
          </a:p>
          <a:p>
            <a:r>
              <a:rPr lang="fr-BE" sz="2800" baseline="0" dirty="0" smtClean="0"/>
              <a:t>Fréquence = estimation de l’occurrence des cravings sur un laps de temps défini (dernière journée, dernière semaine)</a:t>
            </a:r>
          </a:p>
          <a:p>
            <a:endParaRPr lang="fr-BE" sz="2800" baseline="0" dirty="0" smtClean="0"/>
          </a:p>
          <a:p>
            <a:r>
              <a:rPr lang="fr-BE" sz="2800" baseline="0" dirty="0" smtClean="0"/>
              <a:t>Intensité= désir, besoin et envie</a:t>
            </a:r>
          </a:p>
          <a:p>
            <a:r>
              <a:rPr lang="fr-BE" sz="2800" baseline="0" dirty="0" smtClean="0"/>
              <a:t>Imagerie= vivacité des images mentales: vue, ouïe, toucher</a:t>
            </a:r>
          </a:p>
          <a:p>
            <a:r>
              <a:rPr lang="fr-BE" sz="2800" baseline="0" dirty="0" smtClean="0"/>
              <a:t>Intrusion= tentative de ne pas penser, pensées intrusives, penser à autre chose</a:t>
            </a:r>
            <a:endParaRPr lang="fr-BE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646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2800"/>
              <a:t>Design </a:t>
            </a:r>
            <a:r>
              <a:rPr lang="fr-FR" sz="2600" i="1"/>
              <a:t>Mesure du Craving</a:t>
            </a:r>
          </a:p>
          <a:p>
            <a:pPr lvl="1"/>
            <a:r>
              <a:rPr lang="fr-FR" sz="2600" b="1"/>
              <a:t>Induction</a:t>
            </a:r>
          </a:p>
          <a:p>
            <a:pPr lvl="1"/>
            <a:r>
              <a:rPr lang="fr-FR" sz="2600" i="1"/>
              <a:t>Mesure du Craving</a:t>
            </a:r>
          </a:p>
          <a:p>
            <a:pPr lvl="1"/>
            <a:r>
              <a:rPr lang="fr-FR" sz="2600" b="1"/>
              <a:t>Réduction: </a:t>
            </a:r>
            <a:r>
              <a:rPr lang="fr-FR" sz="2600" b="1">
                <a:solidFill>
                  <a:schemeClr val="accent1"/>
                </a:solidFill>
              </a:rPr>
              <a:t>Interférence</a:t>
            </a:r>
            <a:r>
              <a:rPr lang="fr-FR" sz="2600" b="1"/>
              <a:t> </a:t>
            </a:r>
            <a:r>
              <a:rPr lang="fr-FR" sz="2600"/>
              <a:t>vs</a:t>
            </a:r>
            <a:r>
              <a:rPr lang="fr-FR" sz="2600" b="1"/>
              <a:t> </a:t>
            </a:r>
            <a:r>
              <a:rPr lang="fr-FR" sz="2600" b="1">
                <a:solidFill>
                  <a:schemeClr val="accent3"/>
                </a:solidFill>
              </a:rPr>
              <a:t>Contrôle</a:t>
            </a:r>
          </a:p>
          <a:p>
            <a:pPr lvl="1"/>
            <a:r>
              <a:rPr lang="fr-FR" sz="2600" i="1"/>
              <a:t>Mesure du Craving</a:t>
            </a:r>
            <a:endParaRPr lang="fr-FR" sz="2400" i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6B862-9783-43A8-B212-23AFC81C984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68507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13120">
              <a:defRPr/>
            </a:pPr>
            <a:r>
              <a:rPr lang="fr-BE" dirty="0"/>
              <a:t>Induction a</a:t>
            </a:r>
            <a:r>
              <a:rPr lang="fr-BE" baseline="0" dirty="0"/>
              <a:t> fonctionné</a:t>
            </a:r>
          </a:p>
          <a:p>
            <a:pPr marL="0" lvl="1" defTabSz="913120">
              <a:defRPr/>
            </a:pPr>
            <a:r>
              <a:rPr lang="fr-BE" baseline="0" dirty="0"/>
              <a:t>Diminution du craving sur différentes facettes</a:t>
            </a:r>
          </a:p>
          <a:p>
            <a:pPr marL="0" lvl="1" defTabSz="913120">
              <a:defRPr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9A60-EB99-4017-91F5-06285E31D197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637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jpeg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jpeg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0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urelien.cornil@uclouvain.be" TargetMode="External"/><Relationship Id="rId11" Type="http://schemas.openxmlformats.org/officeDocument/2006/relationships/hyperlink" Target="http://bit.ly/CravIntInt" TargetMode="External"/><Relationship Id="rId5" Type="http://schemas.openxmlformats.org/officeDocument/2006/relationships/image" Target="../media/image45.jpg"/><Relationship Id="rId10" Type="http://schemas.openxmlformats.org/officeDocument/2006/relationships/image" Target="../media/image49.png"/><Relationship Id="rId4" Type="http://schemas.openxmlformats.org/officeDocument/2006/relationships/image" Target="../media/image44.jp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wmf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183C6-7DBA-4D8E-A375-571DB4D4B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4" y="639097"/>
            <a:ext cx="4789678" cy="37466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700" dirty="0"/>
              <a:t>Test de méthodes d’interférence pour réduire le craving: Une approche expérimentale dans le cadre du jeu d’argent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90D80D-F9DC-4349-A5BF-5BE9EE970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4" y="4777483"/>
            <a:ext cx="4813437" cy="1446336"/>
          </a:xfrm>
        </p:spPr>
        <p:txBody>
          <a:bodyPr>
            <a:normAutofit/>
          </a:bodyPr>
          <a:lstStyle/>
          <a:p>
            <a:r>
              <a:rPr lang="fr-BE" dirty="0"/>
              <a:t>GREPACO 2021</a:t>
            </a:r>
          </a:p>
          <a:p>
            <a:pPr>
              <a:spcAft>
                <a:spcPts val="0"/>
              </a:spcAft>
            </a:pPr>
            <a:r>
              <a:rPr lang="fr-BE" dirty="0"/>
              <a:t>Aurélien Cornil, Stéphane Rothen, </a:t>
            </a:r>
          </a:p>
          <a:p>
            <a:r>
              <a:rPr lang="fr-BE" dirty="0"/>
              <a:t>Philippe de Timary et Joël Billieux</a:t>
            </a:r>
          </a:p>
          <a:p>
            <a:r>
              <a:rPr lang="fr-BE" dirty="0"/>
              <a:t>31 Mai – 1 Juin 2021</a:t>
            </a:r>
            <a:endParaRPr lang="fr-FR" dirty="0"/>
          </a:p>
        </p:txBody>
      </p:sp>
      <p:pic>
        <p:nvPicPr>
          <p:cNvPr id="6" name="Image 5" descr="Une image contenant texte, personne, posant, cadre&#10;&#10;Description générée automatiquement">
            <a:extLst>
              <a:ext uri="{FF2B5EF4-FFF2-40B4-BE49-F238E27FC236}">
                <a16:creationId xmlns:a16="http://schemas.microsoft.com/office/drawing/2014/main" id="{036FBB1A-81C6-41C4-A9F8-9B2679F4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971" y="1333795"/>
            <a:ext cx="4173253" cy="417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7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C7986A7-0466-4EF3-B66E-9B8880823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220" y="1592006"/>
            <a:ext cx="7031561" cy="367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79862-177E-4E61-AE47-4E48DC9B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1"/>
            <a:ext cx="3767666" cy="965200"/>
          </a:xfrm>
        </p:spPr>
        <p:txBody>
          <a:bodyPr/>
          <a:lstStyle/>
          <a:p>
            <a:r>
              <a:rPr lang="fr-BE" err="1"/>
              <a:t>Methodology</a:t>
            </a:r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898035" y="1002457"/>
            <a:ext cx="6395931" cy="5615644"/>
            <a:chOff x="5641200" y="1002457"/>
            <a:chExt cx="6395931" cy="5615644"/>
          </a:xfrm>
        </p:grpSpPr>
        <p:graphicFrame>
          <p:nvGraphicFramePr>
            <p:cNvPr id="15" name="Espace réservé du contenu 4">
              <a:extLst>
                <a:ext uri="{FF2B5EF4-FFF2-40B4-BE49-F238E27FC236}">
                  <a16:creationId xmlns:a16="http://schemas.microsoft.com/office/drawing/2014/main" id="{DA63B966-FAF6-4A13-9592-ECD6CD18370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62340069"/>
                </p:ext>
              </p:extLst>
            </p:nvPr>
          </p:nvGraphicFramePr>
          <p:xfrm>
            <a:off x="5641200" y="2079599"/>
            <a:ext cx="6395931" cy="4538502"/>
          </p:xfrm>
          <a:graphic>
            <a:graphicData uri="http://schemas.openxmlformats.org/drawingml/2006/table">
              <a:tbl>
                <a:tblPr firstRow="1" bandRow="1">
                  <a:tableStyleId>{21E4AEA4-8DFA-4A89-87EB-49C32662AFE0}</a:tableStyleId>
                </a:tblPr>
                <a:tblGrid>
                  <a:gridCol w="1620000">
                    <a:extLst>
                      <a:ext uri="{9D8B030D-6E8A-4147-A177-3AD203B41FA5}">
                        <a16:colId xmlns:a16="http://schemas.microsoft.com/office/drawing/2014/main" val="1270905217"/>
                      </a:ext>
                    </a:extLst>
                  </a:gridCol>
                  <a:gridCol w="2374809">
                    <a:extLst>
                      <a:ext uri="{9D8B030D-6E8A-4147-A177-3AD203B41FA5}">
                        <a16:colId xmlns:a16="http://schemas.microsoft.com/office/drawing/2014/main" val="571671234"/>
                      </a:ext>
                    </a:extLst>
                  </a:gridCol>
                  <a:gridCol w="2401122">
                    <a:extLst>
                      <a:ext uri="{9D8B030D-6E8A-4147-A177-3AD203B41FA5}">
                        <a16:colId xmlns:a16="http://schemas.microsoft.com/office/drawing/2014/main" val="3377539173"/>
                      </a:ext>
                    </a:extLst>
                  </a:gridCol>
                </a:tblGrid>
                <a:tr h="602647">
                  <a:tc>
                    <a:txBody>
                      <a:bodyPr/>
                      <a:lstStyle/>
                      <a:p>
                        <a:endParaRPr lang="fr-BE" sz="2000" b="1" dirty="0">
                          <a:solidFill>
                            <a:schemeClr val="accent2"/>
                          </a:solidFill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fr-BE" sz="2000" kern="1200" dirty="0"/>
                          <a:t>Interférence visuospatiale</a:t>
                        </a:r>
                        <a:endParaRPr lang="fr-BE" sz="2000" b="1" i="0" kern="1200" dirty="0">
                          <a:solidFill>
                            <a:schemeClr val="accent1"/>
                          </a:solidFill>
                          <a:latin typeface="+mj-lt"/>
                          <a:ea typeface="+mj-ea"/>
                          <a:cs typeface="+mj-cs"/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pPr marL="0" lvl="1" indent="0" algn="ctr" defTabSz="457200" rtl="0" eaLnBrk="1" latinLnBrk="0" hangingPunct="1">
                          <a:spcBef>
                            <a:spcPts val="1000"/>
                          </a:spcBef>
                          <a:spcAft>
                            <a:spcPts val="0"/>
                          </a:spcAft>
                          <a:buClr>
                            <a:schemeClr val="accent1"/>
                          </a:buClr>
                          <a:buSzPct val="80000"/>
                          <a:buFont typeface="Wingdings 3" charset="2"/>
                          <a:buNone/>
                        </a:pPr>
                        <a:r>
                          <a:rPr lang="fr-BE" sz="2000" kern="1200" dirty="0"/>
                          <a:t>Tâche contrôle</a:t>
                        </a:r>
                        <a:endParaRPr lang="fr-BE" sz="2000" b="1" i="0" kern="1200" dirty="0">
                          <a:solidFill>
                            <a:schemeClr val="accent3"/>
                          </a:solidFill>
                          <a:latin typeface="+mj-lt"/>
                          <a:ea typeface="+mj-ea"/>
                          <a:cs typeface="+mj-cs"/>
                        </a:endParaRPr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val="1833691330"/>
                    </a:ext>
                  </a:extLst>
                </a:tr>
                <a:tr h="1918731">
                  <a:tc>
                    <a:txBody>
                      <a:bodyPr/>
                      <a:lstStyle/>
                      <a:p>
                        <a:r>
                          <a:rPr lang="fr-BE" sz="2000" b="1" dirty="0">
                            <a:solidFill>
                              <a:schemeClr val="accent2"/>
                            </a:solidFill>
                          </a:rPr>
                          <a:t>Expérience</a:t>
                        </a:r>
                        <a:r>
                          <a:rPr lang="fr-BE" sz="2000" b="1" baseline="0" dirty="0">
                            <a:solidFill>
                              <a:schemeClr val="accent2"/>
                            </a:solidFill>
                          </a:rPr>
                          <a:t> 1</a:t>
                        </a:r>
                        <a:endParaRPr lang="fr-BE" sz="2000" b="1" dirty="0">
                          <a:solidFill>
                            <a:schemeClr val="accent2"/>
                          </a:solidFill>
                        </a:endParaRP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endParaRPr lang="fr-BE" dirty="0"/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endParaRPr lang="fr-BE"/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val="3001343105"/>
                    </a:ext>
                  </a:extLst>
                </a:tr>
                <a:tr h="1918731">
                  <a:tc>
                    <a:txBody>
                      <a:bodyPr/>
                      <a:lstStyle/>
                      <a:p>
                        <a:r>
                          <a:rPr lang="fr-BE" sz="2000" b="1" dirty="0">
                            <a:solidFill>
                              <a:schemeClr val="accent2"/>
                            </a:solidFill>
                          </a:rPr>
                          <a:t>Expérience 2</a:t>
                        </a:r>
                      </a:p>
                    </a:txBody>
                    <a:tcPr anchor="ctr"/>
                  </a:tc>
                  <a:tc>
                    <a:txBody>
                      <a:bodyPr/>
                      <a:lstStyle/>
                      <a:p>
                        <a:pPr algn="ctr"/>
                        <a:endParaRPr lang="fr-BE" dirty="0"/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lang="fr-BE" dirty="0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2674409301"/>
                    </a:ext>
                  </a:extLst>
                </a:tr>
              </a:tbl>
            </a:graphicData>
          </a:graphic>
        </p:graphicFrame>
        <p:graphicFrame>
          <p:nvGraphicFramePr>
            <p:cNvPr id="9" name="Objet 8">
              <a:extLst>
                <a:ext uri="{FF2B5EF4-FFF2-40B4-BE49-F238E27FC236}">
                  <a16:creationId xmlns:a16="http://schemas.microsoft.com/office/drawing/2014/main" id="{BFA206F5-01EE-4D24-A942-B8AF1C02648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3597843"/>
                </p:ext>
              </p:extLst>
            </p:nvPr>
          </p:nvGraphicFramePr>
          <p:xfrm>
            <a:off x="7446432" y="2797461"/>
            <a:ext cx="1889394" cy="189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Image" r:id="rId4" imgW="11377440" imgH="11377440" progId="Photoshop.Image.16">
                    <p:embed/>
                  </p:oleObj>
                </mc:Choice>
                <mc:Fallback>
                  <p:oleObj name="Image" r:id="rId4" imgW="11377440" imgH="11377440" progId="Photoshop.Image.16">
                    <p:embed/>
                    <p:pic>
                      <p:nvPicPr>
                        <p:cNvPr id="9" name="Objet 8">
                          <a:extLst>
                            <a:ext uri="{FF2B5EF4-FFF2-40B4-BE49-F238E27FC236}">
                              <a16:creationId xmlns:a16="http://schemas.microsoft.com/office/drawing/2014/main" id="{BFA206F5-01EE-4D24-A942-B8AF1C02648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446432" y="2797461"/>
                          <a:ext cx="1889394" cy="1893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" name="Picture 14" descr="https://static.dezeen.com/uploads/2015/07/Bubble-Wrap_dezeen_ban.jpg">
              <a:extLst>
                <a:ext uri="{FF2B5EF4-FFF2-40B4-BE49-F238E27FC236}">
                  <a16:creationId xmlns:a16="http://schemas.microsoft.com/office/drawing/2014/main" id="{0628724C-96C4-431B-B686-F85046E194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34" r="8072"/>
            <a:stretch/>
          </p:blipFill>
          <p:spPr bwMode="auto">
            <a:xfrm>
              <a:off x="9895502" y="2797461"/>
              <a:ext cx="1890036" cy="189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media.logitheque.com/download/300x300/tetris/4edad7e3-tetris-android.jpg">
              <a:extLst>
                <a:ext uri="{FF2B5EF4-FFF2-40B4-BE49-F238E27FC236}">
                  <a16:creationId xmlns:a16="http://schemas.microsoft.com/office/drawing/2014/main" id="{414EA56B-8F70-4F90-921C-138E43A5C2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4" t="10155" r="16931" b="1692"/>
            <a:stretch/>
          </p:blipFill>
          <p:spPr bwMode="auto">
            <a:xfrm>
              <a:off x="7675469" y="4712960"/>
              <a:ext cx="1404501" cy="189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 11" descr="Sept, Numéros, Alarme, Horloge, Mécanique, Design">
              <a:extLst>
                <a:ext uri="{FF2B5EF4-FFF2-40B4-BE49-F238E27FC236}">
                  <a16:creationId xmlns:a16="http://schemas.microsoft.com/office/drawing/2014/main" id="{6F8C5647-9ACA-4AC8-83AA-8D654E77B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2140" y="4712960"/>
              <a:ext cx="1396759" cy="1893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369DF34-4B3C-463C-BA16-713B73D96C72}"/>
                </a:ext>
              </a:extLst>
            </p:cNvPr>
            <p:cNvSpPr txBox="1"/>
            <p:nvPr/>
          </p:nvSpPr>
          <p:spPr>
            <a:xfrm>
              <a:off x="7738534" y="1002457"/>
              <a:ext cx="3767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400" b="1" dirty="0"/>
                <a:t>Induction de craving au jeu</a:t>
              </a:r>
              <a:endParaRPr lang="fr-FR" sz="2400" b="1" dirty="0"/>
            </a:p>
          </p:txBody>
        </p: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1CE6C7DC-F3C2-405F-A1EA-E052BBD4A896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V="1">
              <a:off x="8382000" y="1464122"/>
              <a:ext cx="1240367" cy="706732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31DC57D2-49B3-4423-B67D-3ADA8B618657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H="1" flipV="1">
              <a:off x="9622367" y="1464122"/>
              <a:ext cx="1242000" cy="706732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46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1983"/>
          </a:xfrm>
        </p:spPr>
        <p:txBody>
          <a:bodyPr anchor="ctr"/>
          <a:lstStyle/>
          <a:p>
            <a:r>
              <a:rPr lang="fr-BE" sz="3200" dirty="0" smtClean="0"/>
              <a:t>Résultats principaux</a:t>
            </a:r>
            <a:endParaRPr lang="fr-BE" sz="1400" dirty="0"/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6646EC15-C556-4D87-864E-C6AFA6CDEF80}"/>
              </a:ext>
            </a:extLst>
          </p:cNvPr>
          <p:cNvGrpSpPr/>
          <p:nvPr/>
        </p:nvGrpSpPr>
        <p:grpSpPr>
          <a:xfrm>
            <a:off x="284901" y="1500480"/>
            <a:ext cx="11026999" cy="5037604"/>
            <a:chOff x="-5187256" y="555804"/>
            <a:chExt cx="11027839" cy="5043129"/>
          </a:xfrm>
        </p:grpSpPr>
        <p:graphicFrame>
          <p:nvGraphicFramePr>
            <p:cNvPr id="38" name="Graphique 37">
              <a:extLst>
                <a:ext uri="{FF2B5EF4-FFF2-40B4-BE49-F238E27FC236}">
                  <a16:creationId xmlns:a16="http://schemas.microsoft.com/office/drawing/2014/main" id="{EEC3717C-4B56-4213-885B-F3EBDDF94FB5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3311301" y="3304471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9" name="ZoneTexte 6">
              <a:extLst>
                <a:ext uri="{FF2B5EF4-FFF2-40B4-BE49-F238E27FC236}">
                  <a16:creationId xmlns:a16="http://schemas.microsoft.com/office/drawing/2014/main" id="{B60710AB-8F57-4FFA-AAC1-B05DB077F143}"/>
                </a:ext>
              </a:extLst>
            </p:cNvPr>
            <p:cNvSpPr txBox="1"/>
            <p:nvPr/>
          </p:nvSpPr>
          <p:spPr>
            <a:xfrm>
              <a:off x="614631" y="5285471"/>
              <a:ext cx="2160000" cy="308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kern="1200" dirty="0" err="1" smtClean="0">
                  <a:solidFill>
                    <a:schemeClr val="accent1"/>
                  </a:solidFill>
                  <a:effectLst/>
                  <a:ea typeface="Times New Roman" panose="02020603050405020304" pitchFamily="18" charset="0"/>
                </a:rPr>
                <a:t>Interférence</a:t>
              </a:r>
              <a:r>
                <a:rPr lang="en-GB" sz="1400" b="1" kern="1200" dirty="0" smtClean="0">
                  <a:solidFill>
                    <a:schemeClr val="accent1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GB" sz="1400" b="1" kern="1200" dirty="0" err="1" smtClean="0">
                  <a:solidFill>
                    <a:schemeClr val="accent1"/>
                  </a:solidFill>
                  <a:effectLst/>
                  <a:ea typeface="Times New Roman" panose="02020603050405020304" pitchFamily="18" charset="0"/>
                </a:rPr>
                <a:t>visuospatiale</a:t>
              </a:r>
              <a:endParaRPr lang="fr-FR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</a:endParaRPr>
            </a:p>
          </p:txBody>
        </p: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7A21C242-57A3-4425-8670-1FC4DDD77F49}"/>
                </a:ext>
              </a:extLst>
            </p:cNvPr>
            <p:cNvCxnSpPr>
              <a:cxnSpLocks/>
            </p:cNvCxnSpPr>
            <p:nvPr/>
          </p:nvCxnSpPr>
          <p:spPr>
            <a:xfrm>
              <a:off x="2803214" y="5451590"/>
              <a:ext cx="611822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CA0505E5-F4DB-4CC5-A8CF-2FEBBB1123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2102" y="5451716"/>
              <a:ext cx="611822" cy="1"/>
            </a:xfrm>
            <a:prstGeom prst="line">
              <a:avLst/>
            </a:prstGeom>
            <a:ln w="28575">
              <a:solidFill>
                <a:schemeClr val="accent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10">
              <a:extLst>
                <a:ext uri="{FF2B5EF4-FFF2-40B4-BE49-F238E27FC236}">
                  <a16:creationId xmlns:a16="http://schemas.microsoft.com/office/drawing/2014/main" id="{6CD3C07B-7D02-4A2C-AA25-B1C2C5C83D39}"/>
                </a:ext>
              </a:extLst>
            </p:cNvPr>
            <p:cNvSpPr txBox="1"/>
            <p:nvPr/>
          </p:nvSpPr>
          <p:spPr>
            <a:xfrm>
              <a:off x="3779337" y="5290818"/>
              <a:ext cx="1264182" cy="308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kern="1200" dirty="0" err="1" smtClean="0">
                  <a:solidFill>
                    <a:schemeClr val="accent3"/>
                  </a:solidFill>
                  <a:effectLst/>
                  <a:ea typeface="Times New Roman" panose="02020603050405020304" pitchFamily="18" charset="0"/>
                </a:rPr>
                <a:t>Tâche</a:t>
              </a:r>
              <a:r>
                <a:rPr lang="en-GB" sz="1400" b="1" kern="1200" dirty="0" smtClean="0">
                  <a:solidFill>
                    <a:schemeClr val="accent3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GB" sz="1400" b="1" kern="1200" dirty="0" err="1" smtClean="0">
                  <a:solidFill>
                    <a:schemeClr val="accent3"/>
                  </a:solidFill>
                  <a:effectLst/>
                  <a:ea typeface="Times New Roman" panose="02020603050405020304" pitchFamily="18" charset="0"/>
                </a:rPr>
                <a:t>contrôle</a:t>
              </a:r>
              <a:endParaRPr lang="fr-FR" sz="2000" b="1" dirty="0">
                <a:solidFill>
                  <a:schemeClr val="accent3"/>
                </a:solidFill>
                <a:effectLst/>
                <a:ea typeface="Times New Roman" panose="02020603050405020304" pitchFamily="18" charset="0"/>
              </a:endParaRPr>
            </a:p>
          </p:txBody>
        </p:sp>
        <p:graphicFrame>
          <p:nvGraphicFramePr>
            <p:cNvPr id="33" name="Graphique 32">
              <a:extLst>
                <a:ext uri="{FF2B5EF4-FFF2-40B4-BE49-F238E27FC236}">
                  <a16:creationId xmlns:a16="http://schemas.microsoft.com/office/drawing/2014/main" id="{4315F507-98C7-4874-A657-C8C798E30B94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-2811514" y="1241637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34" name="Graphique 33">
              <a:extLst>
                <a:ext uri="{FF2B5EF4-FFF2-40B4-BE49-F238E27FC236}">
                  <a16:creationId xmlns:a16="http://schemas.microsoft.com/office/drawing/2014/main" id="{3A24800A-CE7D-4BD7-949F-B07084755F9C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254438" y="1241637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5" name="Graphique 34">
              <a:extLst>
                <a:ext uri="{FF2B5EF4-FFF2-40B4-BE49-F238E27FC236}">
                  <a16:creationId xmlns:a16="http://schemas.microsoft.com/office/drawing/2014/main" id="{8746EF2D-2C64-4343-B1A5-7B99964E16AD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3320391" y="1241637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36" name="Graphique 35">
              <a:extLst>
                <a:ext uri="{FF2B5EF4-FFF2-40B4-BE49-F238E27FC236}">
                  <a16:creationId xmlns:a16="http://schemas.microsoft.com/office/drawing/2014/main" id="{36611787-3442-4184-A3DA-D20CBD6B0046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-2811514" y="3295639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37" name="Graphique 36">
              <a:extLst>
                <a:ext uri="{FF2B5EF4-FFF2-40B4-BE49-F238E27FC236}">
                  <a16:creationId xmlns:a16="http://schemas.microsoft.com/office/drawing/2014/main" id="{EB84DEEE-C4AD-46A0-992B-6E357B4C58A6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254438" y="3298019"/>
            <a:ext cx="2520192" cy="18019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39" name="ZoneTexte 1">
              <a:extLst>
                <a:ext uri="{FF2B5EF4-FFF2-40B4-BE49-F238E27FC236}">
                  <a16:creationId xmlns:a16="http://schemas.microsoft.com/office/drawing/2014/main" id="{F895E224-7114-4EFA-BA09-1DE7DC867E3C}"/>
                </a:ext>
              </a:extLst>
            </p:cNvPr>
            <p:cNvSpPr txBox="1"/>
            <p:nvPr/>
          </p:nvSpPr>
          <p:spPr>
            <a:xfrm>
              <a:off x="-5187256" y="4020590"/>
              <a:ext cx="2159800" cy="369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kern="1200" dirty="0" err="1" smtClean="0">
                  <a:effectLst/>
                  <a:ea typeface="Times New Roman" panose="02020603050405020304" pitchFamily="18" charset="0"/>
                </a:rPr>
                <a:t>Expérience</a:t>
              </a:r>
              <a:r>
                <a:rPr lang="en-GB" b="1" kern="1200" dirty="0" smtClean="0">
                  <a:effectLst/>
                  <a:ea typeface="Times New Roman" panose="02020603050405020304" pitchFamily="18" charset="0"/>
                </a:rPr>
                <a:t> </a:t>
              </a:r>
              <a:r>
                <a:rPr lang="en-GB" b="1" kern="1200" dirty="0">
                  <a:effectLst/>
                  <a:ea typeface="Times New Roman" panose="02020603050405020304" pitchFamily="18" charset="0"/>
                </a:rPr>
                <a:t>2</a:t>
              </a:r>
              <a:endParaRPr lang="fr-FR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40" name="ZoneTexte 16">
              <a:extLst>
                <a:ext uri="{FF2B5EF4-FFF2-40B4-BE49-F238E27FC236}">
                  <a16:creationId xmlns:a16="http://schemas.microsoft.com/office/drawing/2014/main" id="{0C0B8CB3-51D1-4D10-8E31-C0E8A2DBB8ED}"/>
                </a:ext>
              </a:extLst>
            </p:cNvPr>
            <p:cNvSpPr txBox="1"/>
            <p:nvPr/>
          </p:nvSpPr>
          <p:spPr>
            <a:xfrm>
              <a:off x="-5187256" y="1961281"/>
              <a:ext cx="2160435" cy="369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kern="1200" dirty="0" err="1" smtClean="0">
                  <a:effectLst/>
                  <a:ea typeface="Times New Roman" panose="02020603050405020304" pitchFamily="18" charset="0"/>
                </a:rPr>
                <a:t>Expérience</a:t>
              </a:r>
              <a:r>
                <a:rPr lang="en-GB" b="1" kern="1200" dirty="0" smtClean="0">
                  <a:effectLst/>
                  <a:ea typeface="Times New Roman" panose="02020603050405020304" pitchFamily="18" charset="0"/>
                </a:rPr>
                <a:t> 1</a:t>
              </a:r>
              <a:endParaRPr lang="fr-FR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41" name="ZoneTexte 4">
              <a:extLst>
                <a:ext uri="{FF2B5EF4-FFF2-40B4-BE49-F238E27FC236}">
                  <a16:creationId xmlns:a16="http://schemas.microsoft.com/office/drawing/2014/main" id="{9BFCEDA6-9BBB-42EE-89E8-2BCEEEA003E4}"/>
                </a:ext>
              </a:extLst>
            </p:cNvPr>
            <p:cNvSpPr txBox="1"/>
            <p:nvPr/>
          </p:nvSpPr>
          <p:spPr>
            <a:xfrm rot="5400000">
              <a:off x="-1797908" y="10235"/>
              <a:ext cx="492983" cy="15841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fr-BE" sz="2000" b="1" kern="1200" dirty="0" smtClean="0">
                  <a:effectLst/>
                  <a:ea typeface="Times New Roman" panose="02020603050405020304" pitchFamily="18" charset="0"/>
                </a:rPr>
                <a:t>Intensité</a:t>
              </a:r>
              <a:endParaRPr lang="fr-FR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42" name="ZoneTexte 19">
              <a:extLst>
                <a:ext uri="{FF2B5EF4-FFF2-40B4-BE49-F238E27FC236}">
                  <a16:creationId xmlns:a16="http://schemas.microsoft.com/office/drawing/2014/main" id="{D1E216A5-DBA6-42C5-B95B-B102CA14741C}"/>
                </a:ext>
              </a:extLst>
            </p:cNvPr>
            <p:cNvSpPr txBox="1"/>
            <p:nvPr/>
          </p:nvSpPr>
          <p:spPr>
            <a:xfrm rot="5400000">
              <a:off x="4324906" y="10235"/>
              <a:ext cx="492983" cy="15841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fr-BE" sz="2000" b="1" kern="1200" dirty="0" smtClean="0">
                  <a:effectLst/>
                  <a:ea typeface="Times New Roman" panose="02020603050405020304" pitchFamily="18" charset="0"/>
                </a:rPr>
                <a:t>Intrusion</a:t>
              </a:r>
              <a:endParaRPr lang="fr-FR" sz="32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43" name="ZoneTexte 20">
              <a:extLst>
                <a:ext uri="{FF2B5EF4-FFF2-40B4-BE49-F238E27FC236}">
                  <a16:creationId xmlns:a16="http://schemas.microsoft.com/office/drawing/2014/main" id="{5CB4068A-4899-408F-B46C-ED0240B3AF53}"/>
                </a:ext>
              </a:extLst>
            </p:cNvPr>
            <p:cNvSpPr txBox="1"/>
            <p:nvPr/>
          </p:nvSpPr>
          <p:spPr>
            <a:xfrm rot="5400000">
              <a:off x="1268043" y="11977"/>
              <a:ext cx="492983" cy="15841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fr-BE" sz="2000" b="1" kern="1200" dirty="0" smtClean="0">
                  <a:effectLst/>
                  <a:ea typeface="Times New Roman" panose="02020603050405020304" pitchFamily="18" charset="0"/>
                </a:rPr>
                <a:t>Imagerie</a:t>
              </a:r>
              <a:endParaRPr lang="fr-FR" sz="32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7633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Espace réservé du contenu 2"/>
          <p:cNvSpPr>
            <a:spLocks noGrp="1"/>
          </p:cNvSpPr>
          <p:nvPr>
            <p:ph idx="1"/>
          </p:nvPr>
        </p:nvSpPr>
        <p:spPr>
          <a:xfrm>
            <a:off x="685802" y="2142067"/>
            <a:ext cx="4581424" cy="3649133"/>
          </a:xfrm>
        </p:spPr>
        <p:txBody>
          <a:bodyPr anchor="ctr">
            <a:normAutofit/>
          </a:bodyPr>
          <a:lstStyle/>
          <a:p>
            <a:pPr marL="342900" lvl="1" indent="-342900"/>
            <a:r>
              <a:rPr lang="fr-BE" sz="2800" dirty="0"/>
              <a:t>Ressources cognitives diverses dans le craving au jeu d’argent</a:t>
            </a:r>
          </a:p>
          <a:p>
            <a:pPr marL="342900" lvl="1" indent="-342900"/>
            <a:endParaRPr lang="fr-BE" sz="2800" dirty="0"/>
          </a:p>
          <a:p>
            <a:pPr marL="342900" lvl="1" indent="-342900"/>
            <a:r>
              <a:rPr lang="fr-BE" sz="2800" dirty="0"/>
              <a:t>Population clinique</a:t>
            </a:r>
          </a:p>
          <a:p>
            <a:pPr marL="342900" lvl="1" indent="-342900"/>
            <a:r>
              <a:rPr lang="fr-BE" sz="2800" dirty="0"/>
              <a:t>Tâche contrôle adéquate</a:t>
            </a:r>
          </a:p>
          <a:p>
            <a:pPr marL="342900" lvl="1" indent="-342900"/>
            <a:r>
              <a:rPr lang="fr-BE" sz="2800"/>
              <a:t>Craving </a:t>
            </a:r>
            <a:r>
              <a:rPr lang="fr-BE" sz="2800" smtClean="0"/>
              <a:t>spontané</a:t>
            </a:r>
            <a:endParaRPr lang="fr-BE" sz="2800" dirty="0"/>
          </a:p>
        </p:txBody>
      </p:sp>
      <p:graphicFrame>
        <p:nvGraphicFramePr>
          <p:cNvPr id="25" name="Espace réservé du contenu 4">
            <a:extLst>
              <a:ext uri="{FF2B5EF4-FFF2-40B4-BE49-F238E27FC236}">
                <a16:creationId xmlns:a16="http://schemas.microsoft.com/office/drawing/2014/main" id="{A3597889-DF3D-4742-925E-4177FFB02F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093010"/>
              </p:ext>
            </p:extLst>
          </p:nvPr>
        </p:nvGraphicFramePr>
        <p:xfrm>
          <a:off x="5581497" y="1655057"/>
          <a:ext cx="6395931" cy="45385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1270905217"/>
                    </a:ext>
                  </a:extLst>
                </a:gridCol>
                <a:gridCol w="2374809">
                  <a:extLst>
                    <a:ext uri="{9D8B030D-6E8A-4147-A177-3AD203B41FA5}">
                      <a16:colId xmlns:a16="http://schemas.microsoft.com/office/drawing/2014/main" val="571671234"/>
                    </a:ext>
                  </a:extLst>
                </a:gridCol>
                <a:gridCol w="2401122">
                  <a:extLst>
                    <a:ext uri="{9D8B030D-6E8A-4147-A177-3AD203B41FA5}">
                      <a16:colId xmlns:a16="http://schemas.microsoft.com/office/drawing/2014/main" val="3377539173"/>
                    </a:ext>
                  </a:extLst>
                </a:gridCol>
              </a:tblGrid>
              <a:tr h="602647">
                <a:tc>
                  <a:txBody>
                    <a:bodyPr/>
                    <a:lstStyle/>
                    <a:p>
                      <a:endParaRPr lang="fr-BE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kern="1200" dirty="0"/>
                        <a:t>Interférence visuospatiale</a:t>
                      </a:r>
                      <a:endParaRPr lang="fr-BE" sz="2000" b="1" i="0" kern="1200" dirty="0">
                        <a:solidFill>
                          <a:schemeClr val="accent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1" indent="0" algn="ctr" defTabSz="457200" rtl="0" eaLnBrk="1" latinLnBrk="0" hangingPunct="1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 3" charset="2"/>
                        <a:buNone/>
                      </a:pPr>
                      <a:r>
                        <a:rPr lang="fr-BE" sz="2000" kern="1200" dirty="0"/>
                        <a:t>Tâche contrôle</a:t>
                      </a:r>
                      <a:endParaRPr lang="fr-BE" sz="2000" b="1" i="0" kern="1200" dirty="0">
                        <a:solidFill>
                          <a:schemeClr val="accent3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3691330"/>
                  </a:ext>
                </a:extLst>
              </a:tr>
              <a:tr h="1918731">
                <a:tc>
                  <a:txBody>
                    <a:bodyPr/>
                    <a:lstStyle/>
                    <a:p>
                      <a:r>
                        <a:rPr lang="fr-BE" sz="2000" b="1" dirty="0">
                          <a:solidFill>
                            <a:schemeClr val="accent2"/>
                          </a:solidFill>
                        </a:rPr>
                        <a:t>Expérience</a:t>
                      </a:r>
                      <a:r>
                        <a:rPr lang="fr-BE" sz="2000" b="1" baseline="0" dirty="0">
                          <a:solidFill>
                            <a:schemeClr val="accent2"/>
                          </a:solidFill>
                        </a:rPr>
                        <a:t> 1</a:t>
                      </a:r>
                      <a:endParaRPr lang="fr-BE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B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1343105"/>
                  </a:ext>
                </a:extLst>
              </a:tr>
              <a:tr h="1918731">
                <a:tc>
                  <a:txBody>
                    <a:bodyPr/>
                    <a:lstStyle/>
                    <a:p>
                      <a:r>
                        <a:rPr lang="fr-BE" sz="2000" b="1" dirty="0">
                          <a:solidFill>
                            <a:schemeClr val="accent2"/>
                          </a:solidFill>
                        </a:rPr>
                        <a:t>Expérience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409301"/>
                  </a:ext>
                </a:extLst>
              </a:tr>
            </a:tbl>
          </a:graphicData>
        </a:graphic>
      </p:graphicFrame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1983"/>
          </a:xfrm>
        </p:spPr>
        <p:txBody>
          <a:bodyPr anchor="ctr"/>
          <a:lstStyle/>
          <a:p>
            <a:r>
              <a:rPr lang="fr-BE" sz="3200" dirty="0"/>
              <a:t>Résultats principaux et perspectives</a:t>
            </a:r>
            <a:endParaRPr lang="fr-BE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190174B-200F-4DB6-B855-056A28F6A8BD}"/>
              </a:ext>
            </a:extLst>
          </p:cNvPr>
          <p:cNvSpPr txBox="1"/>
          <p:nvPr/>
        </p:nvSpPr>
        <p:spPr>
          <a:xfrm>
            <a:off x="9260907" y="1421867"/>
            <a:ext cx="62988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66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723369-B79F-4FD5-BF11-FB96F12150EE}"/>
              </a:ext>
            </a:extLst>
          </p:cNvPr>
          <p:cNvSpPr txBox="1"/>
          <p:nvPr/>
        </p:nvSpPr>
        <p:spPr>
          <a:xfrm>
            <a:off x="9265987" y="2372919"/>
            <a:ext cx="629881" cy="18936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6600" b="1" dirty="0">
                <a:solidFill>
                  <a:schemeClr val="accent2"/>
                </a:solidFill>
              </a:rPr>
              <a:t>=</a:t>
            </a:r>
            <a:endParaRPr lang="fr-FR" sz="6000" b="1" dirty="0">
              <a:solidFill>
                <a:schemeClr val="accent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411430D-C899-40EA-A1E3-AC90F1522864}"/>
              </a:ext>
            </a:extLst>
          </p:cNvPr>
          <p:cNvSpPr txBox="1"/>
          <p:nvPr/>
        </p:nvSpPr>
        <p:spPr>
          <a:xfrm>
            <a:off x="9260907" y="4288418"/>
            <a:ext cx="629881" cy="18936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6600" b="1" dirty="0">
                <a:solidFill>
                  <a:schemeClr val="accent2"/>
                </a:solidFill>
              </a:rPr>
              <a:t>=</a:t>
            </a:r>
            <a:endParaRPr lang="fr-FR" sz="6000" b="1" dirty="0">
              <a:solidFill>
                <a:schemeClr val="accent2"/>
              </a:solidFill>
            </a:endParaRPr>
          </a:p>
        </p:txBody>
      </p:sp>
      <p:graphicFrame>
        <p:nvGraphicFramePr>
          <p:cNvPr id="26" name="Objet 25">
            <a:extLst>
              <a:ext uri="{FF2B5EF4-FFF2-40B4-BE49-F238E27FC236}">
                <a16:creationId xmlns:a16="http://schemas.microsoft.com/office/drawing/2014/main" id="{609E6A30-451F-46E0-9095-C57DCD0484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291619"/>
              </p:ext>
            </p:extLst>
          </p:nvPr>
        </p:nvGraphicFramePr>
        <p:xfrm>
          <a:off x="7386729" y="2372919"/>
          <a:ext cx="1889394" cy="189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Image" r:id="rId4" imgW="11377440" imgH="11377440" progId="Photoshop.Image.16">
                  <p:embed/>
                </p:oleObj>
              </mc:Choice>
              <mc:Fallback>
                <p:oleObj name="Image" r:id="rId4" imgW="11377440" imgH="11377440" progId="Photoshop.Image.16">
                  <p:embed/>
                  <p:pic>
                    <p:nvPicPr>
                      <p:cNvPr id="26" name="Objet 25">
                        <a:extLst>
                          <a:ext uri="{FF2B5EF4-FFF2-40B4-BE49-F238E27FC236}">
                            <a16:creationId xmlns:a16="http://schemas.microsoft.com/office/drawing/2014/main" id="{609E6A30-451F-46E0-9095-C57DCD0484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86729" y="2372919"/>
                        <a:ext cx="1889394" cy="189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14" descr="https://static.dezeen.com/uploads/2015/07/Bubble-Wrap_dezeen_ban.jpg">
            <a:extLst>
              <a:ext uri="{FF2B5EF4-FFF2-40B4-BE49-F238E27FC236}">
                <a16:creationId xmlns:a16="http://schemas.microsoft.com/office/drawing/2014/main" id="{7311C69A-9422-4691-A314-A1ED9BA2CA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4" r="8072"/>
          <a:stretch/>
        </p:blipFill>
        <p:spPr bwMode="auto">
          <a:xfrm>
            <a:off x="9835799" y="2372919"/>
            <a:ext cx="1890036" cy="189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media.logitheque.com/download/300x300/tetris/4edad7e3-tetris-android.jpg">
            <a:extLst>
              <a:ext uri="{FF2B5EF4-FFF2-40B4-BE49-F238E27FC236}">
                <a16:creationId xmlns:a16="http://schemas.microsoft.com/office/drawing/2014/main" id="{9C1FAD0D-7A86-412C-8FD5-EE0D605FDD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4" t="10155" r="16931" b="1692"/>
          <a:stretch/>
        </p:blipFill>
        <p:spPr bwMode="auto">
          <a:xfrm>
            <a:off x="7615766" y="4288418"/>
            <a:ext cx="1404501" cy="189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 descr="Sept, Numéros, Alarme, Horloge, Mécanique, Design">
            <a:extLst>
              <a:ext uri="{FF2B5EF4-FFF2-40B4-BE49-F238E27FC236}">
                <a16:creationId xmlns:a16="http://schemas.microsoft.com/office/drawing/2014/main" id="{00563558-A94A-4BB6-86BD-D8AB2338A8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437" y="4288418"/>
            <a:ext cx="1396759" cy="189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41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F6D95BA-5DEA-4969-83AE-052DB82DC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CEE3B40-0719-467B-A4F7-B7D14A4AC8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759892B-1B08-46FD-93E2-E9937D0422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t="37672" b="60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D2D1CDE-6BAA-430B-9048-78C5BBF8CF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B88DC4E-F21E-4454-B2CC-E035A7B5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1964267"/>
            <a:ext cx="7197726" cy="24214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100" dirty="0" err="1"/>
              <a:t>Réduire</a:t>
            </a:r>
            <a:r>
              <a:rPr lang="en-US" sz="4100" dirty="0"/>
              <a:t> le craving au jeu </a:t>
            </a:r>
            <a:r>
              <a:rPr lang="en-US" sz="4100" dirty="0" err="1"/>
              <a:t>d’argent</a:t>
            </a:r>
            <a:r>
              <a:rPr lang="en-US" sz="4100" dirty="0"/>
              <a:t> </a:t>
            </a:r>
            <a:r>
              <a:rPr lang="en-US" sz="4100" dirty="0" err="1"/>
              <a:t>spontanné</a:t>
            </a:r>
            <a:r>
              <a:rPr lang="en-US" sz="4100" dirty="0"/>
              <a:t/>
            </a:r>
            <a:br>
              <a:rPr lang="en-US" sz="4100" dirty="0"/>
            </a:br>
            <a:r>
              <a:rPr lang="en-US" sz="4100" dirty="0"/>
              <a:t>à </a:t>
            </a:r>
            <a:r>
              <a:rPr lang="en-US" sz="4100" dirty="0" err="1"/>
              <a:t>l’aide</a:t>
            </a:r>
            <a:r>
              <a:rPr lang="en-US" sz="4100" dirty="0"/>
              <a:t> de </a:t>
            </a:r>
            <a:r>
              <a:rPr lang="en-US" sz="4100" dirty="0" err="1"/>
              <a:t>l’interference</a:t>
            </a:r>
            <a:r>
              <a:rPr lang="en-US" sz="4100" dirty="0"/>
              <a:t/>
            </a:r>
            <a:br>
              <a:rPr lang="en-US" sz="4100" dirty="0"/>
            </a:br>
            <a:r>
              <a:rPr lang="en-US" sz="4100" dirty="0"/>
              <a:t>dans </a:t>
            </a:r>
            <a:r>
              <a:rPr lang="en-US" sz="4100" dirty="0" err="1"/>
              <a:t>une</a:t>
            </a:r>
            <a:r>
              <a:rPr lang="en-US" sz="4100" dirty="0"/>
              <a:t> population </a:t>
            </a:r>
            <a:r>
              <a:rPr lang="en-US" sz="4100" dirty="0" err="1"/>
              <a:t>clinique</a:t>
            </a:r>
            <a:endParaRPr lang="en-US" sz="41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EA051B-7301-4FD9-A042-7D856BB4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2399" y="4385732"/>
            <a:ext cx="7197726" cy="1405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1800" dirty="0" err="1"/>
              <a:t>Protocole</a:t>
            </a:r>
            <a:r>
              <a:rPr lang="en-US" sz="1800" dirty="0"/>
              <a:t> </a:t>
            </a:r>
            <a:r>
              <a:rPr lang="en-US" sz="1800" dirty="0" err="1"/>
              <a:t>d’étude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8135052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75BB89-5D98-4B39-A28B-25A18FAA0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Méthodologie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5EB2A9-98A7-4757-AA75-A4D5E0C69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8" y="2142068"/>
            <a:ext cx="10131425" cy="41486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r-BE" sz="2000" dirty="0"/>
              <a:t>10 patients souffrant d’un trouble lié au jeu d’argent (Centre du jeu excessif, Lausanne, </a:t>
            </a:r>
            <a:r>
              <a:rPr lang="fr-BE" sz="2000" dirty="0" smtClean="0"/>
              <a:t>Suisse)</a:t>
            </a:r>
            <a:endParaRPr lang="fr-FR" sz="20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ECEF959-D771-43B0-B01B-27880E6376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081267"/>
              </p:ext>
            </p:extLst>
          </p:nvPr>
        </p:nvGraphicFramePr>
        <p:xfrm>
          <a:off x="1560000" y="2575603"/>
          <a:ext cx="9072000" cy="1404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3EFA34A-C59E-469E-92AB-73BB5F2F29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398" y="3980052"/>
            <a:ext cx="3824287" cy="2868215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20A8206-3481-4AA3-A449-09026F26DE16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6026685" y="5414160"/>
            <a:ext cx="1423428" cy="0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AEA5815-55A2-4194-82AC-587348CAE982}"/>
              </a:ext>
            </a:extLst>
          </p:cNvPr>
          <p:cNvGrpSpPr>
            <a:grpSpLocks noChangeAspect="1"/>
          </p:cNvGrpSpPr>
          <p:nvPr/>
        </p:nvGrpSpPr>
        <p:grpSpPr>
          <a:xfrm>
            <a:off x="7642430" y="4068326"/>
            <a:ext cx="2347172" cy="2691668"/>
            <a:chOff x="1104859" y="1438361"/>
            <a:chExt cx="4541345" cy="520788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B531676-D24E-4C87-A9EC-A0189C814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56580" y="3478031"/>
              <a:ext cx="1237904" cy="1237904"/>
            </a:xfrm>
            <a:prstGeom prst="rect">
              <a:avLst/>
            </a:prstGeom>
          </p:spPr>
        </p:pic>
        <p:pic>
          <p:nvPicPr>
            <p:cNvPr id="10" name="Picture 2" descr="https://ukedchat.com/wp-content/uploads/2017/06/Mental-imagery-feature.png">
              <a:extLst>
                <a:ext uri="{FF2B5EF4-FFF2-40B4-BE49-F238E27FC236}">
                  <a16:creationId xmlns:a16="http://schemas.microsoft.com/office/drawing/2014/main" id="{0737E993-38D0-4CF0-BBDC-3C5E795421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859" y="4715069"/>
              <a:ext cx="4541345" cy="1931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7483636-C6F7-4C39-B755-6C5A4F803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859" y="1919305"/>
              <a:ext cx="2082298" cy="1558726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11D36ED-BD05-465C-80E5-3EFB5E658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534" y="1438361"/>
              <a:ext cx="2039670" cy="2039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614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Craving spontané : Interférence</a:t>
            </a:r>
          </a:p>
        </p:txBody>
      </p:sp>
      <p:grpSp>
        <p:nvGrpSpPr>
          <p:cNvPr id="9" name="Groupe 8"/>
          <p:cNvGrpSpPr>
            <a:grpSpLocks noChangeAspect="1"/>
          </p:cNvGrpSpPr>
          <p:nvPr/>
        </p:nvGrpSpPr>
        <p:grpSpPr>
          <a:xfrm>
            <a:off x="6227738" y="1621295"/>
            <a:ext cx="4617737" cy="5004000"/>
            <a:chOff x="2417680" y="1276861"/>
            <a:chExt cx="4972679" cy="5388633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7680" y="1276861"/>
              <a:ext cx="2029192" cy="5388633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872" y="1276861"/>
              <a:ext cx="2943487" cy="5388633"/>
            </a:xfrm>
            <a:prstGeom prst="rect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9B16C682-C6A6-4BBF-A667-7381A0FC5669}"/>
              </a:ext>
            </a:extLst>
          </p:cNvPr>
          <p:cNvGrpSpPr>
            <a:grpSpLocks noChangeAspect="1"/>
          </p:cNvGrpSpPr>
          <p:nvPr/>
        </p:nvGrpSpPr>
        <p:grpSpPr>
          <a:xfrm>
            <a:off x="1104860" y="1646181"/>
            <a:ext cx="4363558" cy="5004000"/>
            <a:chOff x="1104859" y="1438361"/>
            <a:chExt cx="4541345" cy="5207882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6580" y="3478031"/>
              <a:ext cx="1237904" cy="1237904"/>
            </a:xfrm>
            <a:prstGeom prst="rect">
              <a:avLst/>
            </a:prstGeom>
          </p:spPr>
        </p:pic>
        <p:pic>
          <p:nvPicPr>
            <p:cNvPr id="11" name="Picture 2" descr="https://ukedchat.com/wp-content/uploads/2017/06/Mental-imagery-featur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859" y="4715069"/>
              <a:ext cx="4541345" cy="1931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4859" y="1919305"/>
              <a:ext cx="2082298" cy="1558726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534" y="1438361"/>
              <a:ext cx="2039670" cy="2039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92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C819037-A607-4A7B-ADF1-B04516199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3898D41-1314-4CA6-8C58-77AA15009C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5727" y="1312278"/>
            <a:ext cx="6766273" cy="5545722"/>
          </a:xfrm>
          <a:custGeom>
            <a:avLst/>
            <a:gdLst>
              <a:gd name="connsiteX0" fmla="*/ 4280937 w 6766273"/>
              <a:gd name="connsiteY0" fmla="*/ 0 h 5545722"/>
              <a:gd name="connsiteX1" fmla="*/ 6674449 w 6766273"/>
              <a:gd name="connsiteY1" fmla="*/ 731117 h 5545722"/>
              <a:gd name="connsiteX2" fmla="*/ 6766273 w 6766273"/>
              <a:gd name="connsiteY2" fmla="*/ 796414 h 5545722"/>
              <a:gd name="connsiteX3" fmla="*/ 6766273 w 6766273"/>
              <a:gd name="connsiteY3" fmla="*/ 5545722 h 5545722"/>
              <a:gd name="connsiteX4" fmla="*/ 190124 w 6766273"/>
              <a:gd name="connsiteY4" fmla="*/ 5545722 h 5545722"/>
              <a:gd name="connsiteX5" fmla="*/ 134775 w 6766273"/>
              <a:gd name="connsiteY5" fmla="*/ 5350810 h 5545722"/>
              <a:gd name="connsiteX6" fmla="*/ 0 w 6766273"/>
              <a:gd name="connsiteY6" fmla="*/ 4280937 h 5545722"/>
              <a:gd name="connsiteX7" fmla="*/ 4280937 w 6766273"/>
              <a:gd name="connsiteY7" fmla="*/ 0 h 554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66273" h="5545722">
                <a:moveTo>
                  <a:pt x="4280937" y="0"/>
                </a:moveTo>
                <a:cubicBezTo>
                  <a:pt x="5167548" y="0"/>
                  <a:pt x="5991207" y="269527"/>
                  <a:pt x="6674449" y="731117"/>
                </a:cubicBezTo>
                <a:lnTo>
                  <a:pt x="6766273" y="796414"/>
                </a:lnTo>
                <a:lnTo>
                  <a:pt x="6766273" y="5545722"/>
                </a:lnTo>
                <a:lnTo>
                  <a:pt x="190124" y="5545722"/>
                </a:lnTo>
                <a:lnTo>
                  <a:pt x="134775" y="5350810"/>
                </a:lnTo>
                <a:cubicBezTo>
                  <a:pt x="46793" y="5008850"/>
                  <a:pt x="0" y="4650358"/>
                  <a:pt x="0" y="4280937"/>
                </a:cubicBezTo>
                <a:cubicBezTo>
                  <a:pt x="0" y="1916641"/>
                  <a:pt x="1916641" y="0"/>
                  <a:pt x="4280937" y="0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miter lim="800000"/>
          </a:ln>
          <a:effectLst>
            <a:outerShdw blurRad="254000" algn="tl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6D0D5C6-1FB2-4DC5-9FF4-B42377830C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65" y="444565"/>
            <a:ext cx="5000062" cy="4787972"/>
          </a:xfrm>
          <a:custGeom>
            <a:avLst/>
            <a:gdLst>
              <a:gd name="connsiteX0" fmla="*/ 2500031 w 5000062"/>
              <a:gd name="connsiteY0" fmla="*/ 0 h 4787972"/>
              <a:gd name="connsiteX1" fmla="*/ 5000062 w 5000062"/>
              <a:gd name="connsiteY1" fmla="*/ 2393986 h 4787972"/>
              <a:gd name="connsiteX2" fmla="*/ 2500031 w 5000062"/>
              <a:gd name="connsiteY2" fmla="*/ 4787972 h 4787972"/>
              <a:gd name="connsiteX3" fmla="*/ 0 w 5000062"/>
              <a:gd name="connsiteY3" fmla="*/ 2393986 h 4787972"/>
              <a:gd name="connsiteX4" fmla="*/ 2500031 w 5000062"/>
              <a:gd name="connsiteY4" fmla="*/ 0 h 4787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0062" h="4787972">
                <a:moveTo>
                  <a:pt x="2500031" y="0"/>
                </a:moveTo>
                <a:cubicBezTo>
                  <a:pt x="3880760" y="0"/>
                  <a:pt x="5000062" y="1071825"/>
                  <a:pt x="5000062" y="2393986"/>
                </a:cubicBezTo>
                <a:cubicBezTo>
                  <a:pt x="5000062" y="3716148"/>
                  <a:pt x="3880760" y="4787972"/>
                  <a:pt x="2500031" y="4787972"/>
                </a:cubicBezTo>
                <a:cubicBezTo>
                  <a:pt x="1119303" y="4787972"/>
                  <a:pt x="0" y="3716148"/>
                  <a:pt x="0" y="2393986"/>
                </a:cubicBezTo>
                <a:cubicBezTo>
                  <a:pt x="0" y="1071825"/>
                  <a:pt x="1119303" y="0"/>
                  <a:pt x="2500031" y="0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miter lim="800000"/>
          </a:ln>
          <a:effectLst>
            <a:outerShdw blurRad="254000" algn="tl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personne, homme, souriant, posant&#10;&#10;Description générée automatiquement">
            <a:extLst>
              <a:ext uri="{FF2B5EF4-FFF2-40B4-BE49-F238E27FC236}">
                <a16:creationId xmlns:a16="http://schemas.microsoft.com/office/drawing/2014/main" id="{914DDEEA-5A05-4FBA-A54C-C8F676A4B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5693" y="1321284"/>
            <a:ext cx="2377806" cy="3034534"/>
          </a:xfrm>
          <a:prstGeom prst="rect">
            <a:avLst/>
          </a:prstGeom>
        </p:spPr>
      </p:pic>
      <p:pic>
        <p:nvPicPr>
          <p:cNvPr id="8" name="Image 7" descr="Une image contenant texte, clipart, signe&#10;&#10;Description générée automatiquement">
            <a:extLst>
              <a:ext uri="{FF2B5EF4-FFF2-40B4-BE49-F238E27FC236}">
                <a16:creationId xmlns:a16="http://schemas.microsoft.com/office/drawing/2014/main" id="{AFF58759-F7E0-499E-BE29-641435F43E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443" t="2816" r="34920" b="2630"/>
          <a:stretch/>
        </p:blipFill>
        <p:spPr>
          <a:xfrm rot="19363806">
            <a:off x="1289334" y="950995"/>
            <a:ext cx="1084725" cy="103466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832E95E-F865-416E-8522-1032348603B6}"/>
              </a:ext>
            </a:extLst>
          </p:cNvPr>
          <p:cNvSpPr txBox="1"/>
          <p:nvPr/>
        </p:nvSpPr>
        <p:spPr>
          <a:xfrm>
            <a:off x="9215077" y="6419625"/>
            <a:ext cx="2928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0" i="0" u="none" strike="noStrike" kern="1200" cap="none" spc="0" normalizeH="0" baseline="0" noProof="0" dirty="0">
                <a:ln>
                  <a:noFill/>
                </a:ln>
                <a:solidFill>
                  <a:srgbClr val="F7775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aurelien.cornil@uclouvain.be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7775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71EE11-A1A1-43DE-897C-6B19CFB41339}"/>
              </a:ext>
            </a:extLst>
          </p:cNvPr>
          <p:cNvSpPr txBox="1"/>
          <p:nvPr/>
        </p:nvSpPr>
        <p:spPr>
          <a:xfrm>
            <a:off x="1227664" y="5570647"/>
            <a:ext cx="3433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Merci pour votre attention!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8772BA-D563-4BBC-BAB6-CA15796DAB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0731"/>
          <a:stretch/>
        </p:blipFill>
        <p:spPr>
          <a:xfrm>
            <a:off x="6703503" y="2571773"/>
            <a:ext cx="5439600" cy="17174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F6BE50-0032-47CC-B8BF-84AC7DC265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52698" y="4364556"/>
            <a:ext cx="540000" cy="56892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60DC27-C354-414D-A8D2-30C1CA80F2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77435" y="4364556"/>
            <a:ext cx="540000" cy="60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517B50C-6855-4C38-9444-DBFF383F82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291" y="4598764"/>
            <a:ext cx="2005527" cy="2005527"/>
          </a:xfrm>
          <a:prstGeom prst="rect">
            <a:avLst/>
          </a:prstGeom>
        </p:spPr>
      </p:pic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4EE11D24-D849-4599-8A26-AD8A6BC8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1600" y="5188205"/>
            <a:ext cx="3591503" cy="82664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BE" sz="2800" b="1" dirty="0">
                <a:solidFill>
                  <a:srgbClr val="7030A0"/>
                </a:solidFill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http://bit.ly/CravIntInt</a:t>
            </a:r>
            <a:endParaRPr lang="fr-BE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4942E5-1204-4D30-990E-174CFDA8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Craving</a:t>
            </a:r>
            <a:endParaRPr lang="fr-FR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EAB8F03E-4D57-4C48-B1C9-9DBCB9556826}"/>
              </a:ext>
            </a:extLst>
          </p:cNvPr>
          <p:cNvSpPr txBox="1">
            <a:spLocks/>
          </p:cNvSpPr>
          <p:nvPr/>
        </p:nvSpPr>
        <p:spPr>
          <a:xfrm>
            <a:off x="646111" y="2048088"/>
            <a:ext cx="4821527" cy="364334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BE" sz="2800" dirty="0">
                <a:sym typeface="Wingdings" panose="05000000000000000000" pitchFamily="2" charset="2"/>
              </a:rPr>
              <a:t>“</a:t>
            </a:r>
            <a:r>
              <a:rPr lang="fr-FR" sz="2800" dirty="0"/>
              <a:t>Un état mental chargé émotionnellement où un besoin ou un désir de s’engager dans un certain comportement est maintenu au centre de l’attention</a:t>
            </a:r>
            <a:r>
              <a:rPr lang="en-GB" sz="2800" dirty="0"/>
              <a:t>” (May et al., 2010)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14B98A1-95B6-477A-AD92-340CF789D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2545" y="1655964"/>
            <a:ext cx="4369455" cy="4369455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89882D31-87B1-4FE4-891B-3F81D9942D63}"/>
              </a:ext>
            </a:extLst>
          </p:cNvPr>
          <p:cNvGrpSpPr/>
          <p:nvPr/>
        </p:nvGrpSpPr>
        <p:grpSpPr>
          <a:xfrm>
            <a:off x="5372484" y="1714106"/>
            <a:ext cx="2024601" cy="1939807"/>
            <a:chOff x="5304247" y="2963390"/>
            <a:chExt cx="2490716" cy="2490716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C21E701E-B549-4F3B-8406-5A8C35812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304247" y="2963390"/>
              <a:ext cx="2490716" cy="2490716"/>
            </a:xfrm>
            <a:prstGeom prst="rect">
              <a:avLst/>
            </a:prstGeom>
          </p:spPr>
        </p:pic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2EDB06EB-34C2-4EE9-99F3-644D881B693C}"/>
                </a:ext>
              </a:extLst>
            </p:cNvPr>
            <p:cNvGrpSpPr/>
            <p:nvPr/>
          </p:nvGrpSpPr>
          <p:grpSpPr>
            <a:xfrm>
              <a:off x="5894075" y="3302646"/>
              <a:ext cx="1311059" cy="1914291"/>
              <a:chOff x="4250404" y="3794077"/>
              <a:chExt cx="1311059" cy="1914291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DF3B227-B494-46AA-B3C6-F9C3A2D38958}"/>
                  </a:ext>
                </a:extLst>
              </p:cNvPr>
              <p:cNvSpPr/>
              <p:nvPr/>
            </p:nvSpPr>
            <p:spPr>
              <a:xfrm>
                <a:off x="4250404" y="3794077"/>
                <a:ext cx="1311059" cy="191429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graphicFrame>
            <p:nvGraphicFramePr>
              <p:cNvPr id="20" name="Objet 19">
                <a:extLst>
                  <a:ext uri="{FF2B5EF4-FFF2-40B4-BE49-F238E27FC236}">
                    <a16:creationId xmlns:a16="http://schemas.microsoft.com/office/drawing/2014/main" id="{ED07C084-B040-4075-948F-43F10AC9EDE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5476" y="3890884"/>
              <a:ext cx="1160913" cy="17218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9" name="Image" r:id="rId6" imgW="3390120" imgH="5028480" progId="Photoshop.Image.16">
                      <p:embed/>
                    </p:oleObj>
                  </mc:Choice>
                  <mc:Fallback>
                    <p:oleObj name="Image" r:id="rId6" imgW="3390120" imgH="5028480" progId="Photoshop.Image.16">
                      <p:embed/>
                      <p:pic>
                        <p:nvPicPr>
                          <p:cNvPr id="20" name="Objet 19">
                            <a:extLst>
                              <a:ext uri="{FF2B5EF4-FFF2-40B4-BE49-F238E27FC236}">
                                <a16:creationId xmlns:a16="http://schemas.microsoft.com/office/drawing/2014/main" id="{ED07C084-B040-4075-948F-43F10AC9EDEB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4325476" y="3890884"/>
                            <a:ext cx="1160913" cy="172180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3DC67817-E388-4B62-A9C2-C76B09CC1D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63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653" y="2314456"/>
            <a:ext cx="1743648" cy="9905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7DD63A4-7B57-4D99-A3D5-62C05244B0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755" y="2289748"/>
            <a:ext cx="2153944" cy="136416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8FE36A6-03E1-406A-8D9E-98085B76BA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338" y="2289748"/>
            <a:ext cx="1656042" cy="165604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0B43A0F-B4E2-49CE-BD26-DB61762B1B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338" y="2298560"/>
            <a:ext cx="1817605" cy="181760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6B9CAB6-4180-4B5E-B177-58869808711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066" y="2205601"/>
            <a:ext cx="1664161" cy="166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EDA2262C-E5C3-44E2-8BA7-920D73EC53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89" r="-1" b="-1"/>
          <a:stretch/>
        </p:blipFill>
        <p:spPr>
          <a:xfrm>
            <a:off x="1330357" y="643467"/>
            <a:ext cx="3451217" cy="2248969"/>
          </a:xfrm>
          <a:prstGeom prst="rect">
            <a:avLst/>
          </a:prstGeom>
        </p:spPr>
      </p:pic>
      <p:cxnSp>
        <p:nvCxnSpPr>
          <p:cNvPr id="17" name="Straight Connector 19">
            <a:extLst>
              <a:ext uri="{FF2B5EF4-FFF2-40B4-BE49-F238E27FC236}">
                <a16:creationId xmlns:a16="http://schemas.microsoft.com/office/drawing/2014/main" id="{B817B4B8-5E01-4B44-BC25-876D56C121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0"/>
            <a:ext cx="0" cy="32004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146349D5-05C0-40EB-B9F3-0892F4C299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11" r="5110" b="-2"/>
          <a:stretch/>
        </p:blipFill>
        <p:spPr>
          <a:xfrm>
            <a:off x="7631234" y="624312"/>
            <a:ext cx="3009599" cy="2262863"/>
          </a:xfrm>
          <a:prstGeom prst="rect">
            <a:avLst/>
          </a:prstGeom>
        </p:spPr>
      </p:pic>
      <p:cxnSp>
        <p:nvCxnSpPr>
          <p:cNvPr id="18" name="Straight Connector 21">
            <a:extLst>
              <a:ext uri="{FF2B5EF4-FFF2-40B4-BE49-F238E27FC236}">
                <a16:creationId xmlns:a16="http://schemas.microsoft.com/office/drawing/2014/main" id="{D683D1A4-93E5-4A4D-B103-8223A220EB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21742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3">
            <a:extLst>
              <a:ext uri="{FF2B5EF4-FFF2-40B4-BE49-F238E27FC236}">
                <a16:creationId xmlns:a16="http://schemas.microsoft.com/office/drawing/2014/main" id="{B0E8ABF4-C289-489E-BEFB-3077F9D9C7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52330" y="3200400"/>
            <a:ext cx="0" cy="3657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5">
            <a:extLst>
              <a:ext uri="{FF2B5EF4-FFF2-40B4-BE49-F238E27FC236}">
                <a16:creationId xmlns:a16="http://schemas.microsoft.com/office/drawing/2014/main" id="{7989CFA0-35DD-4943-B365-488C66B9B1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3609790" y="3197412"/>
            <a:ext cx="4956048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7">
            <a:extLst>
              <a:ext uri="{FF2B5EF4-FFF2-40B4-BE49-F238E27FC236}">
                <a16:creationId xmlns:a16="http://schemas.microsoft.com/office/drawing/2014/main" id="{688AD040-1A2B-4FB4-A345-7B9F3E5ED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3994133"/>
            <a:ext cx="3602736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3B704A-724B-41D6-8F33-76939E727D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534400" y="3994133"/>
            <a:ext cx="3657600" cy="175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Une image contenant personne, intérieur, rouge, alimentation&#10;&#10;Description générée automatiquement">
            <a:extLst>
              <a:ext uri="{FF2B5EF4-FFF2-40B4-BE49-F238E27FC236}">
                <a16:creationId xmlns:a16="http://schemas.microsoft.com/office/drawing/2014/main" id="{14FFBB5A-8D67-48BD-B583-399C95E740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370" r="-3" b="3765"/>
          <a:stretch/>
        </p:blipFill>
        <p:spPr>
          <a:xfrm>
            <a:off x="725845" y="4315866"/>
            <a:ext cx="2469450" cy="1947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ACF836-1A7F-4758-92DD-1C8447F1F1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76" r="7051" b="7597"/>
          <a:stretch/>
        </p:blipFill>
        <p:spPr>
          <a:xfrm>
            <a:off x="4167968" y="3504142"/>
            <a:ext cx="3797794" cy="2759199"/>
          </a:xfrm>
          <a:prstGeom prst="rect">
            <a:avLst/>
          </a:prstGeom>
        </p:spPr>
      </p:pic>
      <p:pic>
        <p:nvPicPr>
          <p:cNvPr id="11" name="Image 10" descr="Une image contenant personne, mur, intérieur, verre&#10;&#10;Description générée automatiquement">
            <a:extLst>
              <a:ext uri="{FF2B5EF4-FFF2-40B4-BE49-F238E27FC236}">
                <a16:creationId xmlns:a16="http://schemas.microsoft.com/office/drawing/2014/main" id="{59F5C153-52F4-4A5C-8DFD-A1CF31F063F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" b="13114"/>
          <a:stretch/>
        </p:blipFill>
        <p:spPr>
          <a:xfrm>
            <a:off x="8874064" y="4396350"/>
            <a:ext cx="2674468" cy="174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BEA9AF1-EF35-4EC4-862B-93C14919B5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700EB9-96A1-4E14-A80A-EA983DA2D4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862" r="1" b="5393"/>
          <a:stretch/>
        </p:blipFill>
        <p:spPr>
          <a:xfrm>
            <a:off x="516466" y="10"/>
            <a:ext cx="11159068" cy="6857990"/>
          </a:xfrm>
          <a:custGeom>
            <a:avLst/>
            <a:gdLst/>
            <a:ahLst/>
            <a:cxnLst/>
            <a:rect l="l" t="t" r="r" b="b"/>
            <a:pathLst>
              <a:path w="11159068" h="6858000">
                <a:moveTo>
                  <a:pt x="1192024" y="0"/>
                </a:moveTo>
                <a:cubicBezTo>
                  <a:pt x="1192024" y="0"/>
                  <a:pt x="1192024" y="0"/>
                  <a:pt x="9967044" y="0"/>
                </a:cubicBezTo>
                <a:cubicBezTo>
                  <a:pt x="10713854" y="942975"/>
                  <a:pt x="11159068" y="2138363"/>
                  <a:pt x="11159068" y="3433763"/>
                </a:cubicBezTo>
                <a:cubicBezTo>
                  <a:pt x="11159068" y="4724400"/>
                  <a:pt x="10718641" y="5915025"/>
                  <a:pt x="9971831" y="6858000"/>
                </a:cubicBezTo>
                <a:cubicBezTo>
                  <a:pt x="9971831" y="6858000"/>
                  <a:pt x="9971831" y="6858000"/>
                  <a:pt x="1187237" y="6858000"/>
                </a:cubicBezTo>
                <a:cubicBezTo>
                  <a:pt x="440427" y="5915025"/>
                  <a:pt x="0" y="4724400"/>
                  <a:pt x="0" y="3433763"/>
                </a:cubicBezTo>
                <a:cubicBezTo>
                  <a:pt x="0" y="2138363"/>
                  <a:pt x="445214" y="942975"/>
                  <a:pt x="1192024" y="0"/>
                </a:cubicBezTo>
                <a:close/>
              </a:path>
            </a:pathLst>
          </a:cu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33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he Brain Gets Addicted to Gambling - Scientific American">
            <a:extLst>
              <a:ext uri="{FF2B5EF4-FFF2-40B4-BE49-F238E27FC236}">
                <a16:creationId xmlns:a16="http://schemas.microsoft.com/office/drawing/2014/main" id="{82DE657F-0673-4EB4-8E28-3DD4EFB27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20971" y="2031866"/>
            <a:ext cx="4173253" cy="277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A0A2CDC-0E21-4D32-A17F-54F5D9F6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0"/>
            <a:ext cx="4869610" cy="1456267"/>
          </a:xfrm>
        </p:spPr>
        <p:txBody>
          <a:bodyPr/>
          <a:lstStyle/>
          <a:p>
            <a:r>
              <a:rPr lang="fr-BE" dirty="0"/>
              <a:t>Trouble lié au jeu d’argent</a:t>
            </a:r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FF0A2E9-D495-40A3-9AAE-AA853506D92A}"/>
              </a:ext>
            </a:extLst>
          </p:cNvPr>
          <p:cNvGrpSpPr/>
          <p:nvPr/>
        </p:nvGrpSpPr>
        <p:grpSpPr>
          <a:xfrm>
            <a:off x="685802" y="2084807"/>
            <a:ext cx="4710428" cy="3364212"/>
            <a:chOff x="178835" y="2065867"/>
            <a:chExt cx="4710428" cy="3364212"/>
          </a:xfrm>
        </p:grpSpPr>
        <p:pic>
          <p:nvPicPr>
            <p:cNvPr id="6" name="Image 5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D2067E9C-C08A-4655-9088-5EAE1103D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835" y="2065867"/>
              <a:ext cx="2352926" cy="3364212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2A2CBA2-2384-4356-849F-F83F4E299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31761" y="2626988"/>
              <a:ext cx="2357502" cy="2241969"/>
            </a:xfrm>
            <a:prstGeom prst="rect">
              <a:avLst/>
            </a:prstGeom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D0F93636-90B1-42C8-B7F6-09C7C18680D0}"/>
              </a:ext>
            </a:extLst>
          </p:cNvPr>
          <p:cNvSpPr txBox="1"/>
          <p:nvPr/>
        </p:nvSpPr>
        <p:spPr>
          <a:xfrm>
            <a:off x="450969" y="5705615"/>
            <a:ext cx="5175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/>
              <a:t>0,7% à 6,5% dans le monde (</a:t>
            </a:r>
            <a:r>
              <a:rPr lang="fr-BE" sz="2800" dirty="0" err="1"/>
              <a:t>Calado</a:t>
            </a:r>
            <a:r>
              <a:rPr lang="fr-BE" sz="2800" dirty="0"/>
              <a:t> &amp; Griffiths, 2016)</a:t>
            </a:r>
            <a:endParaRPr lang="fr-FR" sz="2800" dirty="0"/>
          </a:p>
        </p:txBody>
      </p:sp>
      <p:sp>
        <p:nvSpPr>
          <p:cNvPr id="2" name="ZoneTexte 1"/>
          <p:cNvSpPr txBox="1"/>
          <p:nvPr/>
        </p:nvSpPr>
        <p:spPr>
          <a:xfrm>
            <a:off x="685801" y="2084806"/>
            <a:ext cx="48696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BE" sz="2400" dirty="0"/>
              <a:t>Tolérance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Agitation ou Irritabilité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Régulation infructueuse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Préoccupation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Jeu quand souffrance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 err="1"/>
              <a:t>Chasing</a:t>
            </a:r>
            <a:endParaRPr lang="fr-BE" sz="2400" dirty="0"/>
          </a:p>
          <a:p>
            <a:pPr marL="342900" indent="-342900">
              <a:buFont typeface="+mj-lt"/>
              <a:buAutoNum type="arabicPeriod"/>
            </a:pPr>
            <a:r>
              <a:rPr lang="fr-BE" sz="2400" dirty="0" smtClean="0"/>
              <a:t>Mensonges</a:t>
            </a:r>
            <a:endParaRPr lang="fr-BE" sz="2400" dirty="0"/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Relation/emploi mis en danger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400" dirty="0"/>
              <a:t>Compte sur les autres</a:t>
            </a:r>
          </a:p>
        </p:txBody>
      </p:sp>
    </p:spTree>
    <p:extLst>
      <p:ext uri="{BB962C8B-B14F-4D97-AF65-F5344CB8AC3E}">
        <p14:creationId xmlns:p14="http://schemas.microsoft.com/office/powerpoint/2010/main" val="99394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B2AE61-EB08-44CA-9AE2-9F55DB1A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Craving au jeu d’argent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1E44090-3895-4F39-9ECB-CB7570EAE089}"/>
              </a:ext>
            </a:extLst>
          </p:cNvPr>
          <p:cNvGrpSpPr/>
          <p:nvPr/>
        </p:nvGrpSpPr>
        <p:grpSpPr>
          <a:xfrm>
            <a:off x="9034076" y="1351779"/>
            <a:ext cx="2033516" cy="5078357"/>
            <a:chOff x="8017318" y="1152983"/>
            <a:chExt cx="2033516" cy="5078357"/>
          </a:xfrm>
        </p:grpSpPr>
        <p:pic>
          <p:nvPicPr>
            <p:cNvPr id="4" name="Image 3" descr="Free illustration: Man, &lt;strong&gt;Icon&lt;/strong&gt;, Characters, Toilet, Male ...">
              <a:extLst>
                <a:ext uri="{FF2B5EF4-FFF2-40B4-BE49-F238E27FC236}">
                  <a16:creationId xmlns:a16="http://schemas.microsoft.com/office/drawing/2014/main" id="{8534F095-3753-49EA-BCC3-CF436D883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318" y="2164308"/>
              <a:ext cx="2033516" cy="4067032"/>
            </a:xfrm>
            <a:prstGeom prst="rect">
              <a:avLst/>
            </a:prstGeom>
          </p:spPr>
        </p:pic>
        <p:cxnSp>
          <p:nvCxnSpPr>
            <p:cNvPr id="5" name="Connecteur droit avec flèche 4">
              <a:extLst>
                <a:ext uri="{FF2B5EF4-FFF2-40B4-BE49-F238E27FC236}">
                  <a16:creationId xmlns:a16="http://schemas.microsoft.com/office/drawing/2014/main" id="{3B58966A-9B4C-4559-A535-0794BAFD2DF8}"/>
                </a:ext>
              </a:extLst>
            </p:cNvPr>
            <p:cNvCxnSpPr>
              <a:endCxn id="4" idx="0"/>
            </p:cNvCxnSpPr>
            <p:nvPr/>
          </p:nvCxnSpPr>
          <p:spPr>
            <a:xfrm>
              <a:off x="9034076" y="1152983"/>
              <a:ext cx="0" cy="1011325"/>
            </a:xfrm>
            <a:prstGeom prst="straightConnector1">
              <a:avLst/>
            </a:prstGeom>
            <a:ln w="88900">
              <a:solidFill>
                <a:schemeClr val="tx1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D776F243-CE69-4893-87E5-1F6E4DD946CB}"/>
                </a:ext>
              </a:extLst>
            </p:cNvPr>
            <p:cNvCxnSpPr/>
            <p:nvPr/>
          </p:nvCxnSpPr>
          <p:spPr>
            <a:xfrm flipH="1" flipV="1">
              <a:off x="9034076" y="3138732"/>
              <a:ext cx="0" cy="1011600"/>
            </a:xfrm>
            <a:prstGeom prst="straightConnector1">
              <a:avLst/>
            </a:prstGeom>
            <a:ln w="88900">
              <a:solidFill>
                <a:schemeClr val="tx1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62681B6-E2E3-4C32-8C1D-37B37A36E1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45" r="25001"/>
          <a:stretch/>
        </p:blipFill>
        <p:spPr>
          <a:xfrm>
            <a:off x="777922" y="1866896"/>
            <a:ext cx="3104867" cy="4048125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9F0675EC-8CC2-4702-AF9C-1714C403FC0A}"/>
              </a:ext>
            </a:extLst>
          </p:cNvPr>
          <p:cNvGrpSpPr/>
          <p:nvPr/>
        </p:nvGrpSpPr>
        <p:grpSpPr>
          <a:xfrm>
            <a:off x="5493579" y="1417486"/>
            <a:ext cx="2374356" cy="4748712"/>
            <a:chOff x="5493579" y="1253710"/>
            <a:chExt cx="2374356" cy="474871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2AA313E-B37D-417B-9B5B-7A4FD65EB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3579" y="1253710"/>
              <a:ext cx="2374356" cy="2374356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B0B69A8-DD8D-4BD6-B48D-606EE003D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3579" y="3628066"/>
              <a:ext cx="2374356" cy="2374356"/>
            </a:xfrm>
            <a:prstGeom prst="rect">
              <a:avLst/>
            </a:prstGeom>
          </p:spPr>
        </p:pic>
        <p:sp>
          <p:nvSpPr>
            <p:cNvPr id="11" name="Demi-tour 27">
              <a:extLst>
                <a:ext uri="{FF2B5EF4-FFF2-40B4-BE49-F238E27FC236}">
                  <a16:creationId xmlns:a16="http://schemas.microsoft.com/office/drawing/2014/main" id="{895744FF-0501-4E02-B7E4-CDD4F6F1A21E}"/>
                </a:ext>
              </a:extLst>
            </p:cNvPr>
            <p:cNvSpPr/>
            <p:nvPr/>
          </p:nvSpPr>
          <p:spPr>
            <a:xfrm rot="5400000">
              <a:off x="6140757" y="4335480"/>
              <a:ext cx="1080000" cy="1080000"/>
            </a:xfrm>
            <a:prstGeom prst="utur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12" name="Flèche droite 28">
              <a:extLst>
                <a:ext uri="{FF2B5EF4-FFF2-40B4-BE49-F238E27FC236}">
                  <a16:creationId xmlns:a16="http://schemas.microsoft.com/office/drawing/2014/main" id="{055B42B5-6D21-48B8-8742-3DA9E2415C6B}"/>
                </a:ext>
              </a:extLst>
            </p:cNvPr>
            <p:cNvSpPr/>
            <p:nvPr/>
          </p:nvSpPr>
          <p:spPr>
            <a:xfrm>
              <a:off x="6140757" y="2181705"/>
              <a:ext cx="1080000" cy="51836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5DC7085-55A1-4F38-B9EE-A523BC4E85A4}"/>
              </a:ext>
            </a:extLst>
          </p:cNvPr>
          <p:cNvCxnSpPr/>
          <p:nvPr/>
        </p:nvCxnSpPr>
        <p:spPr>
          <a:xfrm>
            <a:off x="841829" y="1919973"/>
            <a:ext cx="2986164" cy="3934122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BA015D5-53F8-48A3-A1B2-1924E855FDEF}"/>
              </a:ext>
            </a:extLst>
          </p:cNvPr>
          <p:cNvCxnSpPr/>
          <p:nvPr/>
        </p:nvCxnSpPr>
        <p:spPr>
          <a:xfrm flipH="1">
            <a:off x="841829" y="1919973"/>
            <a:ext cx="2986164" cy="3934122"/>
          </a:xfrm>
          <a:prstGeom prst="line">
            <a:avLst/>
          </a:prstGeom>
          <a:ln w="1270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83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BA1D630-B462-4066-A075-B0F1837C790A}"/>
              </a:ext>
            </a:extLst>
          </p:cNvPr>
          <p:cNvCxnSpPr>
            <a:cxnSpLocks/>
          </p:cNvCxnSpPr>
          <p:nvPr/>
        </p:nvCxnSpPr>
        <p:spPr>
          <a:xfrm flipV="1">
            <a:off x="2178957" y="5124804"/>
            <a:ext cx="0" cy="970775"/>
          </a:xfrm>
          <a:prstGeom prst="straightConnector1">
            <a:avLst/>
          </a:prstGeom>
          <a:ln w="57150">
            <a:solidFill>
              <a:schemeClr val="bg1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73657FB0-72C2-4231-859F-D104FE5D9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19101"/>
            <a:ext cx="10131425" cy="536812"/>
          </a:xfrm>
        </p:spPr>
        <p:txBody>
          <a:bodyPr>
            <a:normAutofit fontScale="90000"/>
          </a:bodyPr>
          <a:lstStyle/>
          <a:p>
            <a:r>
              <a:rPr lang="fr-BE" dirty="0"/>
              <a:t>Principes et  Méthode d’</a:t>
            </a:r>
            <a:r>
              <a:rPr lang="fr-BE" b="1" dirty="0">
                <a:solidFill>
                  <a:schemeClr val="accent2"/>
                </a:solidFill>
              </a:rPr>
              <a:t>Interférence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B204-C8E0-4064-A644-0E8D92B40C25}"/>
              </a:ext>
            </a:extLst>
          </p:cNvPr>
          <p:cNvSpPr txBox="1"/>
          <p:nvPr/>
        </p:nvSpPr>
        <p:spPr>
          <a:xfrm>
            <a:off x="566463" y="6127845"/>
            <a:ext cx="206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Plaisir/Soulagement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EF5EFE-F438-4956-B772-F6D834043BAE}"/>
              </a:ext>
            </a:extLst>
          </p:cNvPr>
          <p:cNvSpPr txBox="1"/>
          <p:nvPr/>
        </p:nvSpPr>
        <p:spPr>
          <a:xfrm>
            <a:off x="2628901" y="6095579"/>
            <a:ext cx="2004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Sentiment de déficit associé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94C90F1-A64E-485D-9592-6D7BBE764C9F}"/>
              </a:ext>
            </a:extLst>
          </p:cNvPr>
          <p:cNvSpPr txBox="1"/>
          <p:nvPr/>
        </p:nvSpPr>
        <p:spPr>
          <a:xfrm>
            <a:off x="1512957" y="1449462"/>
            <a:ext cx="223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Pensées liées au désir</a:t>
            </a:r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2E676BF-0C13-4C31-9723-69007E5E7D53}"/>
              </a:ext>
            </a:extLst>
          </p:cNvPr>
          <p:cNvSpPr/>
          <p:nvPr/>
        </p:nvSpPr>
        <p:spPr>
          <a:xfrm>
            <a:off x="566463" y="1178679"/>
            <a:ext cx="4124874" cy="556323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8F7C01A-DF02-4E56-A96B-32A858D090CB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1597682" y="5124803"/>
            <a:ext cx="28756" cy="1003042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personne, posant, cadre&#10;&#10;Description générée automatiquement">
            <a:extLst>
              <a:ext uri="{FF2B5EF4-FFF2-40B4-BE49-F238E27FC236}">
                <a16:creationId xmlns:a16="http://schemas.microsoft.com/office/drawing/2014/main" id="{69D40486-103B-4CC4-93AE-C4DBA8D22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895" y="1818794"/>
            <a:ext cx="3306009" cy="3306009"/>
          </a:xfrm>
          <a:prstGeom prst="rect">
            <a:avLst/>
          </a:prstGeom>
        </p:spPr>
      </p:pic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DBAD2EE1-E861-44CC-A055-DB10950DF131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3631362" y="5124803"/>
            <a:ext cx="0" cy="970776"/>
          </a:xfrm>
          <a:prstGeom prst="straightConnector1">
            <a:avLst/>
          </a:prstGeom>
          <a:ln w="57150">
            <a:solidFill>
              <a:schemeClr val="bg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CC445F9B-87E3-4044-AD8E-B3A24BACA211}"/>
              </a:ext>
            </a:extLst>
          </p:cNvPr>
          <p:cNvCxnSpPr>
            <a:cxnSpLocks/>
            <a:stCxn id="5" idx="2"/>
            <a:endCxn id="6" idx="1"/>
          </p:cNvCxnSpPr>
          <p:nvPr/>
        </p:nvCxnSpPr>
        <p:spPr>
          <a:xfrm rot="5400000" flipH="1" flipV="1">
            <a:off x="2074075" y="5942351"/>
            <a:ext cx="78432" cy="1031219"/>
          </a:xfrm>
          <a:prstGeom prst="curvedConnector4">
            <a:avLst>
              <a:gd name="adj1" fmla="val -191940"/>
              <a:gd name="adj2" fmla="val 87024"/>
            </a:avLst>
          </a:prstGeom>
          <a:ln w="571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7BE59C61-EF84-450B-A6BD-69A0AB0AAB0F}"/>
              </a:ext>
            </a:extLst>
          </p:cNvPr>
          <p:cNvSpPr txBox="1"/>
          <p:nvPr/>
        </p:nvSpPr>
        <p:spPr>
          <a:xfrm>
            <a:off x="5295900" y="1654949"/>
            <a:ext cx="37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>
                <a:solidFill>
                  <a:schemeClr val="bg1"/>
                </a:solidFill>
              </a:rPr>
              <a:t>Influence automatiques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BC5B303-FE78-48D4-8C3D-EB4E43B61D49}"/>
              </a:ext>
            </a:extLst>
          </p:cNvPr>
          <p:cNvSpPr txBox="1"/>
          <p:nvPr/>
        </p:nvSpPr>
        <p:spPr>
          <a:xfrm>
            <a:off x="5295900" y="2629687"/>
            <a:ext cx="37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/>
              <a:t>Attribution de la mémoire de travail et de l’attention</a:t>
            </a:r>
            <a:endParaRPr lang="fr-FR" sz="2400" b="1" dirty="0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92E889A7-B636-4CC4-9627-0832BF165E57}"/>
              </a:ext>
            </a:extLst>
          </p:cNvPr>
          <p:cNvCxnSpPr>
            <a:cxnSpLocks/>
            <a:endCxn id="22" idx="3"/>
          </p:cNvCxnSpPr>
          <p:nvPr/>
        </p:nvCxnSpPr>
        <p:spPr>
          <a:xfrm flipH="1" flipV="1">
            <a:off x="9067800" y="1885782"/>
            <a:ext cx="1353600" cy="0"/>
          </a:xfrm>
          <a:prstGeom prst="straightConnector1">
            <a:avLst/>
          </a:prstGeom>
          <a:ln w="57150">
            <a:solidFill>
              <a:schemeClr val="bg1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8EA95DA1-7E9E-4E06-BF32-C9B975770D62}"/>
              </a:ext>
            </a:extLst>
          </p:cNvPr>
          <p:cNvCxnSpPr>
            <a:cxnSpLocks/>
            <a:endCxn id="36" idx="3"/>
          </p:cNvCxnSpPr>
          <p:nvPr/>
        </p:nvCxnSpPr>
        <p:spPr>
          <a:xfrm flipH="1">
            <a:off x="9067800" y="3045186"/>
            <a:ext cx="1353600" cy="0"/>
          </a:xfrm>
          <a:prstGeom prst="straightConnector1">
            <a:avLst/>
          </a:prstGeom>
          <a:ln w="57150">
            <a:solidFill>
              <a:schemeClr val="tx1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520054D6-74C6-4DFA-875C-106A38C27253}"/>
              </a:ext>
            </a:extLst>
          </p:cNvPr>
          <p:cNvGrpSpPr/>
          <p:nvPr/>
        </p:nvGrpSpPr>
        <p:grpSpPr>
          <a:xfrm>
            <a:off x="4871682" y="2266950"/>
            <a:ext cx="5758217" cy="4031732"/>
            <a:chOff x="4871682" y="2266950"/>
            <a:chExt cx="5758217" cy="4031732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B6D0D837-AD85-4451-985E-04AC2F70126A}"/>
                </a:ext>
              </a:extLst>
            </p:cNvPr>
            <p:cNvSpPr/>
            <p:nvPr/>
          </p:nvSpPr>
          <p:spPr>
            <a:xfrm>
              <a:off x="4871682" y="2266950"/>
              <a:ext cx="5758217" cy="159239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6" name="Connecteur en arc 90">
              <a:extLst>
                <a:ext uri="{FF2B5EF4-FFF2-40B4-BE49-F238E27FC236}">
                  <a16:creationId xmlns:a16="http://schemas.microsoft.com/office/drawing/2014/main" id="{81506A5C-D96A-4475-BECB-1681F60926AA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 rot="16200000" flipH="1">
              <a:off x="5128929" y="4212171"/>
              <a:ext cx="2210872" cy="1038824"/>
            </a:xfrm>
            <a:prstGeom prst="curvedConnector3">
              <a:avLst>
                <a:gd name="adj1" fmla="val 99784"/>
              </a:avLst>
            </a:prstGeom>
            <a:ln w="571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14C967B5-BDE2-4A0E-9AAF-878FA381E1DD}"/>
                </a:ext>
              </a:extLst>
            </p:cNvPr>
            <p:cNvSpPr txBox="1"/>
            <p:nvPr/>
          </p:nvSpPr>
          <p:spPr>
            <a:xfrm>
              <a:off x="6753775" y="5283019"/>
              <a:ext cx="26429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000" dirty="0"/>
                <a:t>Tâche concurrente requérant des ressources cognitives</a:t>
              </a:r>
            </a:p>
          </p:txBody>
        </p:sp>
      </p:grpSp>
      <p:pic>
        <p:nvPicPr>
          <p:cNvPr id="52" name="Image 51">
            <a:extLst>
              <a:ext uri="{FF2B5EF4-FFF2-40B4-BE49-F238E27FC236}">
                <a16:creationId xmlns:a16="http://schemas.microsoft.com/office/drawing/2014/main" id="{BAD65AB9-2B62-4E74-BD64-DDEE4BC70E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125" y="3859348"/>
            <a:ext cx="1927819" cy="1278787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1D477FFD-972F-473E-942C-E3B4695432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51" r="25876"/>
          <a:stretch/>
        </p:blipFill>
        <p:spPr>
          <a:xfrm>
            <a:off x="8710031" y="3973801"/>
            <a:ext cx="1293094" cy="1393656"/>
          </a:xfrm>
          <a:prstGeom prst="rect">
            <a:avLst/>
          </a:prstGeom>
        </p:spPr>
      </p:pic>
      <p:pic>
        <p:nvPicPr>
          <p:cNvPr id="58" name="Image 57" descr="Une image contenant étoile, objet d’extérieur, ciel nocturne&#10;&#10;Description générée automatiquement">
            <a:extLst>
              <a:ext uri="{FF2B5EF4-FFF2-40B4-BE49-F238E27FC236}">
                <a16:creationId xmlns:a16="http://schemas.microsoft.com/office/drawing/2014/main" id="{19D7B676-0DAE-4346-AEB4-D63A41A0C0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82" t="21734" r="29630" b="22965"/>
          <a:stretch/>
        </p:blipFill>
        <p:spPr>
          <a:xfrm>
            <a:off x="10013043" y="5138135"/>
            <a:ext cx="1823833" cy="1530447"/>
          </a:xfrm>
          <a:prstGeom prst="rect">
            <a:avLst/>
          </a:prstGeom>
        </p:spPr>
      </p:pic>
      <p:pic>
        <p:nvPicPr>
          <p:cNvPr id="60" name="Image 59" descr="Une image contenant texte, personne, fille, tableau noir&#10;&#10;Description générée automatiquement">
            <a:extLst>
              <a:ext uri="{FF2B5EF4-FFF2-40B4-BE49-F238E27FC236}">
                <a16:creationId xmlns:a16="http://schemas.microsoft.com/office/drawing/2014/main" id="{254EBCAB-EE4D-4B2A-AC4B-6A17489AC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551" y="4092557"/>
            <a:ext cx="2262562" cy="114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8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FAA060-43BF-4133-A4BA-7027F0DFE6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47442" t="1" r="1" b="1"/>
          <a:stretch/>
        </p:blipFill>
        <p:spPr>
          <a:xfrm>
            <a:off x="2497137" y="10"/>
            <a:ext cx="7197727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B88DC4E-F21E-4454-B2CC-E035A7B5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1964267"/>
            <a:ext cx="7197726" cy="24214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800" dirty="0" err="1"/>
              <a:t>Méthodes</a:t>
            </a:r>
            <a:r>
              <a:rPr lang="en-US" sz="4800" dirty="0"/>
              <a:t> </a:t>
            </a:r>
            <a:r>
              <a:rPr lang="en-US" sz="4800" dirty="0" err="1"/>
              <a:t>d’interference</a:t>
            </a:r>
            <a:r>
              <a:rPr lang="en-US" sz="4800" dirty="0"/>
              <a:t> pour </a:t>
            </a:r>
            <a:r>
              <a:rPr lang="en-US" sz="4800" dirty="0" err="1"/>
              <a:t>réduire</a:t>
            </a:r>
            <a:r>
              <a:rPr lang="en-US" sz="4800" dirty="0"/>
              <a:t> le craving au jeu </a:t>
            </a:r>
            <a:r>
              <a:rPr lang="en-US" sz="4800" dirty="0" err="1"/>
              <a:t>d’argent</a:t>
            </a:r>
            <a:endParaRPr lang="en-US" sz="48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EA051B-7301-4FD9-A042-7D856BB4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2399" y="4385732"/>
            <a:ext cx="7197726" cy="1405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1800" dirty="0"/>
              <a:t>Une étude </a:t>
            </a:r>
            <a:r>
              <a:rPr lang="en-US" sz="1800" dirty="0" err="1"/>
              <a:t>pilote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24361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79862-177E-4E61-AE47-4E48DC9B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1"/>
            <a:ext cx="3767666" cy="965200"/>
          </a:xfrm>
        </p:spPr>
        <p:txBody>
          <a:bodyPr/>
          <a:lstStyle/>
          <a:p>
            <a:r>
              <a:rPr lang="fr-BE" err="1"/>
              <a:t>Methodology</a:t>
            </a:r>
            <a:endParaRPr lang="fr-FR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2918CED1-DDB6-48C5-B18E-8802A79119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224749"/>
              </p:ext>
            </p:extLst>
          </p:nvPr>
        </p:nvGraphicFramePr>
        <p:xfrm>
          <a:off x="19131" y="2387600"/>
          <a:ext cx="5605200" cy="426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44AE420-B255-47DB-8258-1D1BC3C2B03A}"/>
              </a:ext>
            </a:extLst>
          </p:cNvPr>
          <p:cNvSpPr txBox="1"/>
          <p:nvPr/>
        </p:nvSpPr>
        <p:spPr>
          <a:xfrm>
            <a:off x="19131" y="1710267"/>
            <a:ext cx="56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38 joueurs (1/mois) dans chaque expérience</a:t>
            </a:r>
            <a:endParaRPr lang="fr-FR" dirty="0"/>
          </a:p>
        </p:txBody>
      </p:sp>
      <p:cxnSp>
        <p:nvCxnSpPr>
          <p:cNvPr id="18" name="Connecteur droit avec flèche 17"/>
          <p:cNvCxnSpPr>
            <a:endCxn id="26" idx="1"/>
          </p:cNvCxnSpPr>
          <p:nvPr/>
        </p:nvCxnSpPr>
        <p:spPr>
          <a:xfrm>
            <a:off x="7401755" y="4451956"/>
            <a:ext cx="841650" cy="1002913"/>
          </a:xfrm>
          <a:prstGeom prst="straightConnector1">
            <a:avLst/>
          </a:prstGeom>
          <a:ln w="47625">
            <a:solidFill>
              <a:schemeClr val="accent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21" idx="4"/>
            <a:endCxn id="25" idx="7"/>
          </p:cNvCxnSpPr>
          <p:nvPr/>
        </p:nvCxnSpPr>
        <p:spPr>
          <a:xfrm flipH="1">
            <a:off x="7141458" y="4451957"/>
            <a:ext cx="3268079" cy="1002911"/>
          </a:xfrm>
          <a:prstGeom prst="straightConnector1">
            <a:avLst/>
          </a:prstGeom>
          <a:ln w="47625">
            <a:solidFill>
              <a:schemeClr val="accent3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7941225" y="1910993"/>
            <a:ext cx="1861961" cy="126262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CRAVING</a:t>
            </a:r>
          </a:p>
          <a:p>
            <a:pPr algn="ctr"/>
            <a:r>
              <a:rPr lang="fr-B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g-CEQ</a:t>
            </a:r>
            <a:endParaRPr lang="fr-BE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9627109" y="3199202"/>
            <a:ext cx="1564857" cy="1252755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Fréquence</a:t>
            </a:r>
          </a:p>
          <a:p>
            <a:pPr algn="ctr"/>
            <a:r>
              <a:rPr lang="fr-BE" sz="16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g-CEQ-F</a:t>
            </a:r>
            <a:endParaRPr lang="fr-BE" sz="1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6552446" y="3199202"/>
            <a:ext cx="1565196" cy="1252755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Sévérité</a:t>
            </a:r>
          </a:p>
          <a:p>
            <a:pPr algn="ctr"/>
            <a:r>
              <a:rPr lang="fr-BE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fr-BE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-CEQ-S</a:t>
            </a:r>
            <a:endParaRPr lang="fr-BE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Connecteur droit avec flèche 22"/>
          <p:cNvCxnSpPr>
            <a:stCxn id="20" idx="4"/>
            <a:endCxn id="22" idx="6"/>
          </p:cNvCxnSpPr>
          <p:nvPr/>
        </p:nvCxnSpPr>
        <p:spPr>
          <a:xfrm flipH="1">
            <a:off x="8117642" y="3173613"/>
            <a:ext cx="754563" cy="651967"/>
          </a:xfrm>
          <a:prstGeom prst="straightConnector1">
            <a:avLst/>
          </a:prstGeom>
          <a:ln w="4762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20" idx="4"/>
            <a:endCxn id="21" idx="2"/>
          </p:cNvCxnSpPr>
          <p:nvPr/>
        </p:nvCxnSpPr>
        <p:spPr>
          <a:xfrm>
            <a:off x="8872206" y="3173613"/>
            <a:ext cx="754903" cy="651967"/>
          </a:xfrm>
          <a:prstGeom prst="straightConnector1">
            <a:avLst/>
          </a:prstGeom>
          <a:ln w="47625">
            <a:solidFill>
              <a:schemeClr val="tx1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5624331" y="5338637"/>
            <a:ext cx="1777424" cy="793681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Intensité</a:t>
            </a:r>
            <a:endParaRPr lang="fr-BE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7983107" y="5338638"/>
            <a:ext cx="1777424" cy="793681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Imagerie</a:t>
            </a:r>
            <a:endParaRPr lang="fr-BE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10341884" y="5338638"/>
            <a:ext cx="1778197" cy="793681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Intrusion</a:t>
            </a:r>
            <a:endParaRPr lang="fr-BE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Connecteur droit avec flèche 27"/>
          <p:cNvCxnSpPr>
            <a:stCxn id="22" idx="4"/>
            <a:endCxn id="27" idx="1"/>
          </p:cNvCxnSpPr>
          <p:nvPr/>
        </p:nvCxnSpPr>
        <p:spPr>
          <a:xfrm>
            <a:off x="7335044" y="4451957"/>
            <a:ext cx="3267251" cy="1002912"/>
          </a:xfrm>
          <a:prstGeom prst="straightConnector1">
            <a:avLst/>
          </a:prstGeom>
          <a:ln w="47625">
            <a:solidFill>
              <a:schemeClr val="accent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22" idx="4"/>
            <a:endCxn id="25" idx="0"/>
          </p:cNvCxnSpPr>
          <p:nvPr/>
        </p:nvCxnSpPr>
        <p:spPr>
          <a:xfrm flipH="1">
            <a:off x="6513043" y="4451957"/>
            <a:ext cx="822001" cy="886678"/>
          </a:xfrm>
          <a:prstGeom prst="straightConnector1">
            <a:avLst/>
          </a:prstGeom>
          <a:ln w="47625">
            <a:solidFill>
              <a:schemeClr val="accent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21" idx="4"/>
            <a:endCxn id="26" idx="7"/>
          </p:cNvCxnSpPr>
          <p:nvPr/>
        </p:nvCxnSpPr>
        <p:spPr>
          <a:xfrm flipH="1">
            <a:off x="9500234" y="4451957"/>
            <a:ext cx="909303" cy="1002912"/>
          </a:xfrm>
          <a:prstGeom prst="straightConnector1">
            <a:avLst/>
          </a:prstGeom>
          <a:ln w="47625">
            <a:solidFill>
              <a:schemeClr val="accent3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21" idx="4"/>
            <a:endCxn id="27" idx="0"/>
          </p:cNvCxnSpPr>
          <p:nvPr/>
        </p:nvCxnSpPr>
        <p:spPr>
          <a:xfrm>
            <a:off x="10409538" y="4451957"/>
            <a:ext cx="821445" cy="886679"/>
          </a:xfrm>
          <a:prstGeom prst="straightConnector1">
            <a:avLst/>
          </a:prstGeom>
          <a:ln w="47625">
            <a:solidFill>
              <a:schemeClr val="accent3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21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1" grpId="1" animBg="1"/>
      <p:bldP spid="22" grpId="0" animBg="1"/>
      <p:bldP spid="25" grpId="0" animBg="1"/>
      <p:bldP spid="26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E2CEDED390ED4E8DACC5502324077E" ma:contentTypeVersion="13" ma:contentTypeDescription="Crée un document." ma:contentTypeScope="" ma:versionID="d84c5231f5e76cd13087cc67303bab4a">
  <xsd:schema xmlns:xsd="http://www.w3.org/2001/XMLSchema" xmlns:xs="http://www.w3.org/2001/XMLSchema" xmlns:p="http://schemas.microsoft.com/office/2006/metadata/properties" xmlns:ns3="b95f11bc-23d3-48fc-88d3-1609664a0ecf" xmlns:ns4="76c2a170-57a6-4dd9-b5f4-23ded8d0ef5f" targetNamespace="http://schemas.microsoft.com/office/2006/metadata/properties" ma:root="true" ma:fieldsID="22b99808772f83765f836a82ff610010" ns3:_="" ns4:_="">
    <xsd:import namespace="b95f11bc-23d3-48fc-88d3-1609664a0ecf"/>
    <xsd:import namespace="76c2a170-57a6-4dd9-b5f4-23ded8d0ef5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5f11bc-23d3-48fc-88d3-1609664a0e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c2a170-57a6-4dd9-b5f4-23ded8d0e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C213E5-EBE5-4EE1-BAE7-DD0CC303AE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5f11bc-23d3-48fc-88d3-1609664a0ecf"/>
    <ds:schemaRef ds:uri="76c2a170-57a6-4dd9-b5f4-23ded8d0ef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1515DF-181D-4007-A242-E56DA299E8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6A47C6-E1F0-4328-B9A3-B79D9F65205D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b95f11bc-23d3-48fc-88d3-1609664a0ecf"/>
    <ds:schemaRef ds:uri="http://schemas.openxmlformats.org/package/2006/metadata/core-properties"/>
    <ds:schemaRef ds:uri="76c2a170-57a6-4dd9-b5f4-23ded8d0ef5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TM03457452[[fn=Céleste]]</Template>
  <TotalTime>2626</TotalTime>
  <Words>764</Words>
  <Application>Microsoft Office PowerPoint</Application>
  <PresentationFormat>Grand écran</PresentationFormat>
  <Paragraphs>139</Paragraphs>
  <Slides>17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Wingdings 3</vt:lpstr>
      <vt:lpstr>Céleste</vt:lpstr>
      <vt:lpstr>Image</vt:lpstr>
      <vt:lpstr>Test de méthodes d’interférence pour réduire le craving: Une approche expérimentale dans le cadre du jeu d’argent</vt:lpstr>
      <vt:lpstr>Craving</vt:lpstr>
      <vt:lpstr>Présentation PowerPoint</vt:lpstr>
      <vt:lpstr>Présentation PowerPoint</vt:lpstr>
      <vt:lpstr>Trouble lié au jeu d’argent</vt:lpstr>
      <vt:lpstr>Craving au jeu d’argent</vt:lpstr>
      <vt:lpstr>Principes et  Méthode d’Interférence</vt:lpstr>
      <vt:lpstr>Méthodes d’interference pour réduire le craving au jeu d’argent</vt:lpstr>
      <vt:lpstr>Methodology</vt:lpstr>
      <vt:lpstr>Présentation PowerPoint</vt:lpstr>
      <vt:lpstr>Methodology</vt:lpstr>
      <vt:lpstr>Résultats principaux</vt:lpstr>
      <vt:lpstr>Résultats principaux et perspectives</vt:lpstr>
      <vt:lpstr>Réduire le craving au jeu d’argent spontanné à l’aide de l’interference dans une population clinique</vt:lpstr>
      <vt:lpstr>Méthodologie</vt:lpstr>
      <vt:lpstr>Craving spontané : Interférence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cognitive approach to gambling craving: Conceptualization, Assessment, Anintervention</dc:title>
  <dc:creator>Aurélien Cornil</dc:creator>
  <cp:lastModifiedBy>Aurélien Cornil</cp:lastModifiedBy>
  <cp:revision>18</cp:revision>
  <dcterms:created xsi:type="dcterms:W3CDTF">2021-03-20T11:26:40Z</dcterms:created>
  <dcterms:modified xsi:type="dcterms:W3CDTF">2021-06-01T07:52:05Z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0x010100A6E2CEDED390ED4E8DACC5502324077E</vt:lpwstr>
  </property>
</Properties>
</file>