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8"/>
  </p:notesMasterIdLst>
  <p:sldIdLst>
    <p:sldId id="256" r:id="rId5"/>
    <p:sldId id="260" r:id="rId6"/>
    <p:sldId id="267" r:id="rId7"/>
    <p:sldId id="297" r:id="rId8"/>
    <p:sldId id="261" r:id="rId9"/>
    <p:sldId id="268" r:id="rId10"/>
    <p:sldId id="269" r:id="rId11"/>
    <p:sldId id="270" r:id="rId12"/>
    <p:sldId id="284" r:id="rId13"/>
    <p:sldId id="294" r:id="rId14"/>
    <p:sldId id="295" r:id="rId15"/>
    <p:sldId id="277" r:id="rId16"/>
    <p:sldId id="296" r:id="rId17"/>
    <p:sldId id="291" r:id="rId18"/>
    <p:sldId id="292" r:id="rId19"/>
    <p:sldId id="257" r:id="rId20"/>
    <p:sldId id="258" r:id="rId21"/>
    <p:sldId id="285" r:id="rId22"/>
    <p:sldId id="259" r:id="rId23"/>
    <p:sldId id="286" r:id="rId24"/>
    <p:sldId id="287" r:id="rId25"/>
    <p:sldId id="262" r:id="rId26"/>
    <p:sldId id="293"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phine Kallai" initials="DK" lastIdx="4" clrIdx="0">
    <p:extLst>
      <p:ext uri="{19B8F6BF-5375-455C-9EA6-DF929625EA0E}">
        <p15:presenceInfo xmlns:p15="http://schemas.microsoft.com/office/powerpoint/2012/main" userId="S::delphine.kallai@uclouvain.be::9fb89bef-4f9e-446a-8acc-e2d45ef8418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671" autoAdjust="0"/>
  </p:normalViewPr>
  <p:slideViewPr>
    <p:cSldViewPr snapToGrid="0">
      <p:cViewPr varScale="1">
        <p:scale>
          <a:sx n="84" d="100"/>
          <a:sy n="84" d="100"/>
        </p:scale>
        <p:origin x="1548" y="96"/>
      </p:cViewPr>
      <p:guideLst/>
    </p:cSldViewPr>
  </p:slideViewPr>
  <p:notesTextViewPr>
    <p:cViewPr>
      <p:scale>
        <a:sx n="1" d="1"/>
        <a:sy n="1" d="1"/>
      </p:scale>
      <p:origin x="0" y="-66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nil Aurélien" userId="e9a693f8-410d-4a1f-94c0-8d3733da67a2" providerId="ADAL" clId="{FCF0F644-B49C-4535-B3B1-10744C353377}"/>
    <pc:docChg chg="undo custSel modSld">
      <pc:chgData name="Cornil Aurélien" userId="e9a693f8-410d-4a1f-94c0-8d3733da67a2" providerId="ADAL" clId="{FCF0F644-B49C-4535-B3B1-10744C353377}" dt="2024-12-13T16:08:43.388" v="83" actId="20577"/>
      <pc:docMkLst>
        <pc:docMk/>
      </pc:docMkLst>
      <pc:sldChg chg="modSp mod">
        <pc:chgData name="Cornil Aurélien" userId="e9a693f8-410d-4a1f-94c0-8d3733da67a2" providerId="ADAL" clId="{FCF0F644-B49C-4535-B3B1-10744C353377}" dt="2024-12-13T16:08:43.388" v="83" actId="20577"/>
        <pc:sldMkLst>
          <pc:docMk/>
          <pc:sldMk cId="1480642188" sldId="268"/>
        </pc:sldMkLst>
        <pc:spChg chg="mod">
          <ac:chgData name="Cornil Aurélien" userId="e9a693f8-410d-4a1f-94c0-8d3733da67a2" providerId="ADAL" clId="{FCF0F644-B49C-4535-B3B1-10744C353377}" dt="2024-12-13T16:08:43.388" v="83" actId="20577"/>
          <ac:spMkLst>
            <pc:docMk/>
            <pc:sldMk cId="1480642188" sldId="268"/>
            <ac:spMk id="7" creationId="{7C14F4E7-E811-4DA8-9913-80FE452B8E41}"/>
          </ac:spMkLst>
        </pc:spChg>
      </pc:sldChg>
    </pc:docChg>
  </pc:docChgLst>
  <pc:docChgLst>
    <pc:chgData name="Aurélien Cornil" userId="1a6ed6b6-ea07-44a5-9958-146d76a7d071" providerId="ADAL" clId="{66D14FB2-5AFC-42B6-9F2A-6C0FCE1215F5}"/>
    <pc:docChg chg="undo redo custSel addSld delSld modSld sldOrd">
      <pc:chgData name="Aurélien Cornil" userId="1a6ed6b6-ea07-44a5-9958-146d76a7d071" providerId="ADAL" clId="{66D14FB2-5AFC-42B6-9F2A-6C0FCE1215F5}" dt="2023-05-22T12:17:17.287" v="6171" actId="20577"/>
      <pc:docMkLst>
        <pc:docMk/>
      </pc:docMkLst>
      <pc:sldChg chg="modSp mod modTransition modNotesTx">
        <pc:chgData name="Aurélien Cornil" userId="1a6ed6b6-ea07-44a5-9958-146d76a7d071" providerId="ADAL" clId="{66D14FB2-5AFC-42B6-9F2A-6C0FCE1215F5}" dt="2023-05-21T15:13:52.601" v="5835"/>
        <pc:sldMkLst>
          <pc:docMk/>
          <pc:sldMk cId="4116299394" sldId="256"/>
        </pc:sldMkLst>
        <pc:spChg chg="mod">
          <ac:chgData name="Aurélien Cornil" userId="1a6ed6b6-ea07-44a5-9958-146d76a7d071" providerId="ADAL" clId="{66D14FB2-5AFC-42B6-9F2A-6C0FCE1215F5}" dt="2023-05-18T14:06:17.858" v="21" actId="120"/>
          <ac:spMkLst>
            <pc:docMk/>
            <pc:sldMk cId="4116299394" sldId="256"/>
            <ac:spMk id="2" creationId="{279183C6-7DBA-4D8E-A375-571DB4D4B8D0}"/>
          </ac:spMkLst>
        </pc:spChg>
        <pc:spChg chg="mod">
          <ac:chgData name="Aurélien Cornil" userId="1a6ed6b6-ea07-44a5-9958-146d76a7d071" providerId="ADAL" clId="{66D14FB2-5AFC-42B6-9F2A-6C0FCE1215F5}" dt="2023-05-18T15:48:57.238" v="1037" actId="113"/>
          <ac:spMkLst>
            <pc:docMk/>
            <pc:sldMk cId="4116299394" sldId="256"/>
            <ac:spMk id="3" creationId="{2F90D80D-F9DC-4349-A5BF-5BE9EE9703B6}"/>
          </ac:spMkLst>
        </pc:spChg>
      </pc:sldChg>
      <pc:sldChg chg="del">
        <pc:chgData name="Aurélien Cornil" userId="1a6ed6b6-ea07-44a5-9958-146d76a7d071" providerId="ADAL" clId="{66D14FB2-5AFC-42B6-9F2A-6C0FCE1215F5}" dt="2023-05-18T14:09:21.503" v="26" actId="2696"/>
        <pc:sldMkLst>
          <pc:docMk/>
          <pc:sldMk cId="10683108" sldId="257"/>
        </pc:sldMkLst>
      </pc:sldChg>
      <pc:sldChg chg="delSp add modTransition setBg delDesignElem">
        <pc:chgData name="Aurélien Cornil" userId="1a6ed6b6-ea07-44a5-9958-146d76a7d071" providerId="ADAL" clId="{66D14FB2-5AFC-42B6-9F2A-6C0FCE1215F5}" dt="2023-05-18T16:56:14.778" v="1737"/>
        <pc:sldMkLst>
          <pc:docMk/>
          <pc:sldMk cId="681443164" sldId="257"/>
        </pc:sldMkLst>
        <pc:spChg chg="del">
          <ac:chgData name="Aurélien Cornil" userId="1a6ed6b6-ea07-44a5-9958-146d76a7d071" providerId="ADAL" clId="{66D14FB2-5AFC-42B6-9F2A-6C0FCE1215F5}" dt="2023-05-18T14:09:29.176" v="29"/>
          <ac:spMkLst>
            <pc:docMk/>
            <pc:sldMk cId="681443164" sldId="257"/>
            <ac:spMk id="10" creationId="{5CEE3B40-0719-467B-A4F7-B7D14A4AC8D6}"/>
          </ac:spMkLst>
        </pc:spChg>
        <pc:picChg chg="del">
          <ac:chgData name="Aurélien Cornil" userId="1a6ed6b6-ea07-44a5-9958-146d76a7d071" providerId="ADAL" clId="{66D14FB2-5AFC-42B6-9F2A-6C0FCE1215F5}" dt="2023-05-18T14:09:29.176" v="29"/>
          <ac:picMkLst>
            <pc:docMk/>
            <pc:sldMk cId="681443164" sldId="257"/>
            <ac:picMk id="8" creationId="{9F6D95BA-5DEA-4969-83AE-052DB82DC8AB}"/>
          </ac:picMkLst>
        </pc:picChg>
        <pc:picChg chg="del">
          <ac:chgData name="Aurélien Cornil" userId="1a6ed6b6-ea07-44a5-9958-146d76a7d071" providerId="ADAL" clId="{66D14FB2-5AFC-42B6-9F2A-6C0FCE1215F5}" dt="2023-05-18T14:09:29.176" v="29"/>
          <ac:picMkLst>
            <pc:docMk/>
            <pc:sldMk cId="681443164" sldId="257"/>
            <ac:picMk id="12" creationId="{8D2D1CDE-6BAA-430B-9048-78C5BBF8CF23}"/>
          </ac:picMkLst>
        </pc:picChg>
      </pc:sldChg>
      <pc:sldChg chg="del">
        <pc:chgData name="Aurélien Cornil" userId="1a6ed6b6-ea07-44a5-9958-146d76a7d071" providerId="ADAL" clId="{66D14FB2-5AFC-42B6-9F2A-6C0FCE1215F5}" dt="2023-05-18T14:09:21.503" v="26" actId="2696"/>
        <pc:sldMkLst>
          <pc:docMk/>
          <pc:sldMk cId="95399285" sldId="258"/>
        </pc:sldMkLst>
      </pc:sldChg>
      <pc:sldChg chg="delSp add modTransition setBg delDesignElem">
        <pc:chgData name="Aurélien Cornil" userId="1a6ed6b6-ea07-44a5-9958-146d76a7d071" providerId="ADAL" clId="{66D14FB2-5AFC-42B6-9F2A-6C0FCE1215F5}" dt="2023-05-18T16:56:14.778" v="1737"/>
        <pc:sldMkLst>
          <pc:docMk/>
          <pc:sldMk cId="1201178313" sldId="258"/>
        </pc:sldMkLst>
        <pc:spChg chg="del">
          <ac:chgData name="Aurélien Cornil" userId="1a6ed6b6-ea07-44a5-9958-146d76a7d071" providerId="ADAL" clId="{66D14FB2-5AFC-42B6-9F2A-6C0FCE1215F5}" dt="2023-05-18T14:09:29.176" v="29"/>
          <ac:spMkLst>
            <pc:docMk/>
            <pc:sldMk cId="1201178313" sldId="258"/>
            <ac:spMk id="73" creationId="{7305A1FC-31FA-43A6-A3AF-7EB77CC5452C}"/>
          </ac:spMkLst>
        </pc:spChg>
        <pc:picChg chg="del">
          <ac:chgData name="Aurélien Cornil" userId="1a6ed6b6-ea07-44a5-9958-146d76a7d071" providerId="ADAL" clId="{66D14FB2-5AFC-42B6-9F2A-6C0FCE1215F5}" dt="2023-05-18T14:09:29.176" v="29"/>
          <ac:picMkLst>
            <pc:docMk/>
            <pc:sldMk cId="1201178313" sldId="258"/>
            <ac:picMk id="71" creationId="{4432DA31-8308-4F44-87C4-068169AA4DCA}"/>
          </ac:picMkLst>
        </pc:picChg>
      </pc:sldChg>
      <pc:sldChg chg="add del">
        <pc:chgData name="Aurélien Cornil" userId="1a6ed6b6-ea07-44a5-9958-146d76a7d071" providerId="ADAL" clId="{66D14FB2-5AFC-42B6-9F2A-6C0FCE1215F5}" dt="2023-05-18T14:11:16.845" v="32" actId="2696"/>
        <pc:sldMkLst>
          <pc:docMk/>
          <pc:sldMk cId="3059959495" sldId="259"/>
        </pc:sldMkLst>
      </pc:sldChg>
      <pc:sldChg chg="add modTransition">
        <pc:chgData name="Aurélien Cornil" userId="1a6ed6b6-ea07-44a5-9958-146d76a7d071" providerId="ADAL" clId="{66D14FB2-5AFC-42B6-9F2A-6C0FCE1215F5}" dt="2023-05-18T16:56:14.778" v="1737"/>
        <pc:sldMkLst>
          <pc:docMk/>
          <pc:sldMk cId="3136265321" sldId="259"/>
        </pc:sldMkLst>
      </pc:sldChg>
      <pc:sldChg chg="mod ord modTransition modShow modNotesTx">
        <pc:chgData name="Aurélien Cornil" userId="1a6ed6b6-ea07-44a5-9958-146d76a7d071" providerId="ADAL" clId="{66D14FB2-5AFC-42B6-9F2A-6C0FCE1215F5}" dt="2023-05-21T15:07:13.833" v="5615" actId="729"/>
        <pc:sldMkLst>
          <pc:docMk/>
          <pc:sldMk cId="11593346" sldId="260"/>
        </pc:sldMkLst>
      </pc:sldChg>
      <pc:sldChg chg="addSp delSp modSp mod modTransition delAnim modAnim modNotesTx">
        <pc:chgData name="Aurélien Cornil" userId="1a6ed6b6-ea07-44a5-9958-146d76a7d071" providerId="ADAL" clId="{66D14FB2-5AFC-42B6-9F2A-6C0FCE1215F5}" dt="2023-05-21T15:06:23.438" v="5614" actId="167"/>
        <pc:sldMkLst>
          <pc:docMk/>
          <pc:sldMk cId="2228574304" sldId="261"/>
        </pc:sldMkLst>
        <pc:spChg chg="del">
          <ac:chgData name="Aurélien Cornil" userId="1a6ed6b6-ea07-44a5-9958-146d76a7d071" providerId="ADAL" clId="{66D14FB2-5AFC-42B6-9F2A-6C0FCE1215F5}" dt="2023-05-21T14:42:21.136" v="5545" actId="478"/>
          <ac:spMkLst>
            <pc:docMk/>
            <pc:sldMk cId="2228574304" sldId="261"/>
            <ac:spMk id="2" creationId="{73657FB0-72C2-4231-859F-D104FE5D92EE}"/>
          </ac:spMkLst>
        </pc:spChg>
        <pc:spChg chg="add mod">
          <ac:chgData name="Aurélien Cornil" userId="1a6ed6b6-ea07-44a5-9958-146d76a7d071" providerId="ADAL" clId="{66D14FB2-5AFC-42B6-9F2A-6C0FCE1215F5}" dt="2023-05-21T14:46:24.136" v="5612" actId="114"/>
          <ac:spMkLst>
            <pc:docMk/>
            <pc:sldMk cId="2228574304" sldId="261"/>
            <ac:spMk id="7" creationId="{97F973F1-C1EE-3445-E7A6-0807DE47CA05}"/>
          </ac:spMkLst>
        </pc:spChg>
        <pc:spChg chg="mod">
          <ac:chgData name="Aurélien Cornil" userId="1a6ed6b6-ea07-44a5-9958-146d76a7d071" providerId="ADAL" clId="{66D14FB2-5AFC-42B6-9F2A-6C0FCE1215F5}" dt="2023-05-18T16:15:18.408" v="1246" actId="20577"/>
          <ac:spMkLst>
            <pc:docMk/>
            <pc:sldMk cId="2228574304" sldId="261"/>
            <ac:spMk id="10" creationId="{C928195A-AE50-4C3B-8A8F-94609B63A8A4}"/>
          </ac:spMkLst>
        </pc:spChg>
        <pc:spChg chg="add del mod">
          <ac:chgData name="Aurélien Cornil" userId="1a6ed6b6-ea07-44a5-9958-146d76a7d071" providerId="ADAL" clId="{66D14FB2-5AFC-42B6-9F2A-6C0FCE1215F5}" dt="2023-05-21T14:42:29.674" v="5546" actId="478"/>
          <ac:spMkLst>
            <pc:docMk/>
            <pc:sldMk cId="2228574304" sldId="261"/>
            <ac:spMk id="13" creationId="{44B23F80-041E-4F09-A3A9-F76F0CDBB53D}"/>
          </ac:spMkLst>
        </pc:spChg>
        <pc:spChg chg="mod">
          <ac:chgData name="Aurélien Cornil" userId="1a6ed6b6-ea07-44a5-9958-146d76a7d071" providerId="ADAL" clId="{66D14FB2-5AFC-42B6-9F2A-6C0FCE1215F5}" dt="2023-05-18T14:26:22.811" v="89" actId="1076"/>
          <ac:spMkLst>
            <pc:docMk/>
            <pc:sldMk cId="2228574304" sldId="261"/>
            <ac:spMk id="17" creationId="{799CE208-27B7-4890-AB97-B3D447C2A750}"/>
          </ac:spMkLst>
        </pc:spChg>
        <pc:spChg chg="add del">
          <ac:chgData name="Aurélien Cornil" userId="1a6ed6b6-ea07-44a5-9958-146d76a7d071" providerId="ADAL" clId="{66D14FB2-5AFC-42B6-9F2A-6C0FCE1215F5}" dt="2023-05-18T14:24:05.148" v="70" actId="22"/>
          <ac:spMkLst>
            <pc:docMk/>
            <pc:sldMk cId="2228574304" sldId="261"/>
            <ac:spMk id="32" creationId="{09A3577E-E94F-9FA9-3F80-46C3A56DBD22}"/>
          </ac:spMkLst>
        </pc:spChg>
        <pc:spChg chg="add mod">
          <ac:chgData name="Aurélien Cornil" userId="1a6ed6b6-ea07-44a5-9958-146d76a7d071" providerId="ADAL" clId="{66D14FB2-5AFC-42B6-9F2A-6C0FCE1215F5}" dt="2023-05-18T15:51:30.654" v="1073" actId="404"/>
          <ac:spMkLst>
            <pc:docMk/>
            <pc:sldMk cId="2228574304" sldId="261"/>
            <ac:spMk id="53" creationId="{14A41332-6BD4-6A7E-3EA9-B766D12F0C62}"/>
          </ac:spMkLst>
        </pc:spChg>
        <pc:grpChg chg="add mod">
          <ac:chgData name="Aurélien Cornil" userId="1a6ed6b6-ea07-44a5-9958-146d76a7d071" providerId="ADAL" clId="{66D14FB2-5AFC-42B6-9F2A-6C0FCE1215F5}" dt="2023-05-18T14:26:13.696" v="87" actId="1076"/>
          <ac:grpSpMkLst>
            <pc:docMk/>
            <pc:sldMk cId="2228574304" sldId="261"/>
            <ac:grpSpMk id="36" creationId="{05FD0783-6E42-762B-19EA-8C72B0ACE85E}"/>
          </ac:grpSpMkLst>
        </pc:grpChg>
        <pc:grpChg chg="add mod">
          <ac:chgData name="Aurélien Cornil" userId="1a6ed6b6-ea07-44a5-9958-146d76a7d071" providerId="ADAL" clId="{66D14FB2-5AFC-42B6-9F2A-6C0FCE1215F5}" dt="2023-05-18T14:37:52.677" v="121" actId="164"/>
          <ac:grpSpMkLst>
            <pc:docMk/>
            <pc:sldMk cId="2228574304" sldId="261"/>
            <ac:grpSpMk id="50" creationId="{A52B2008-7818-B873-25CB-F125441B8609}"/>
          </ac:grpSpMkLst>
        </pc:grpChg>
        <pc:grpChg chg="add mod">
          <ac:chgData name="Aurélien Cornil" userId="1a6ed6b6-ea07-44a5-9958-146d76a7d071" providerId="ADAL" clId="{66D14FB2-5AFC-42B6-9F2A-6C0FCE1215F5}" dt="2023-05-21T13:13:06.487" v="5438" actId="1076"/>
          <ac:grpSpMkLst>
            <pc:docMk/>
            <pc:sldMk cId="2228574304" sldId="261"/>
            <ac:grpSpMk id="52" creationId="{DE3B0997-B099-26E9-1E59-2A3D828E9F7D}"/>
          </ac:grpSpMkLst>
        </pc:grpChg>
        <pc:graphicFrameChg chg="add del mod">
          <ac:chgData name="Aurélien Cornil" userId="1a6ed6b6-ea07-44a5-9958-146d76a7d071" providerId="ADAL" clId="{66D14FB2-5AFC-42B6-9F2A-6C0FCE1215F5}" dt="2023-05-18T14:32:53.671" v="104"/>
          <ac:graphicFrameMkLst>
            <pc:docMk/>
            <pc:sldMk cId="2228574304" sldId="261"/>
            <ac:graphicFrameMk id="46" creationId="{F98B5451-0BDF-E40F-F86F-B2D48B9DE253}"/>
          </ac:graphicFrameMkLst>
        </pc:graphicFrameChg>
        <pc:graphicFrameChg chg="add del mod">
          <ac:chgData name="Aurélien Cornil" userId="1a6ed6b6-ea07-44a5-9958-146d76a7d071" providerId="ADAL" clId="{66D14FB2-5AFC-42B6-9F2A-6C0FCE1215F5}" dt="2023-05-18T14:33:03.143" v="106" actId="478"/>
          <ac:graphicFrameMkLst>
            <pc:docMk/>
            <pc:sldMk cId="2228574304" sldId="261"/>
            <ac:graphicFrameMk id="47" creationId="{2A5175BF-82EB-19FD-047D-D7315FAF0877}"/>
          </ac:graphicFrameMkLst>
        </pc:graphicFrameChg>
        <pc:picChg chg="mod">
          <ac:chgData name="Aurélien Cornil" userId="1a6ed6b6-ea07-44a5-9958-146d76a7d071" providerId="ADAL" clId="{66D14FB2-5AFC-42B6-9F2A-6C0FCE1215F5}" dt="2023-05-18T14:38:49.082" v="127" actId="164"/>
          <ac:picMkLst>
            <pc:docMk/>
            <pc:sldMk cId="2228574304" sldId="261"/>
            <ac:picMk id="4" creationId="{69D40486-103B-4CC4-93AE-C4DBA8D2294D}"/>
          </ac:picMkLst>
        </pc:picChg>
        <pc:picChg chg="del">
          <ac:chgData name="Aurélien Cornil" userId="1a6ed6b6-ea07-44a5-9958-146d76a7d071" providerId="ADAL" clId="{66D14FB2-5AFC-42B6-9F2A-6C0FCE1215F5}" dt="2023-05-18T14:30:45.369" v="100" actId="478"/>
          <ac:picMkLst>
            <pc:docMk/>
            <pc:sldMk cId="2228574304" sldId="261"/>
            <ac:picMk id="7" creationId="{BBAF713B-2E7F-4370-BE94-A13FD8507B41}"/>
          </ac:picMkLst>
        </pc:picChg>
        <pc:picChg chg="del">
          <ac:chgData name="Aurélien Cornil" userId="1a6ed6b6-ea07-44a5-9958-146d76a7d071" providerId="ADAL" clId="{66D14FB2-5AFC-42B6-9F2A-6C0FCE1215F5}" dt="2023-05-18T14:26:10.266" v="86" actId="478"/>
          <ac:picMkLst>
            <pc:docMk/>
            <pc:sldMk cId="2228574304" sldId="261"/>
            <ac:picMk id="13" creationId="{6CC5EE60-A3FE-40DF-B6F4-81C55F3261AA}"/>
          </ac:picMkLst>
        </pc:picChg>
        <pc:picChg chg="del">
          <ac:chgData name="Aurélien Cornil" userId="1a6ed6b6-ea07-44a5-9958-146d76a7d071" providerId="ADAL" clId="{66D14FB2-5AFC-42B6-9F2A-6C0FCE1215F5}" dt="2023-05-18T14:19:39.040" v="47" actId="478"/>
          <ac:picMkLst>
            <pc:docMk/>
            <pc:sldMk cId="2228574304" sldId="261"/>
            <ac:picMk id="15" creationId="{977EB3FB-E6BF-47A6-8B2A-4DB76D60C055}"/>
          </ac:picMkLst>
        </pc:picChg>
        <pc:picChg chg="add mod modCrop">
          <ac:chgData name="Aurélien Cornil" userId="1a6ed6b6-ea07-44a5-9958-146d76a7d071" providerId="ADAL" clId="{66D14FB2-5AFC-42B6-9F2A-6C0FCE1215F5}" dt="2023-05-18T14:21:47.797" v="60" actId="1035"/>
          <ac:picMkLst>
            <pc:docMk/>
            <pc:sldMk cId="2228574304" sldId="261"/>
            <ac:picMk id="16" creationId="{533BA507-E48C-BEC7-55F0-B76E029186DA}"/>
          </ac:picMkLst>
        </pc:picChg>
        <pc:picChg chg="add del mod">
          <ac:chgData name="Aurélien Cornil" userId="1a6ed6b6-ea07-44a5-9958-146d76a7d071" providerId="ADAL" clId="{66D14FB2-5AFC-42B6-9F2A-6C0FCE1215F5}" dt="2023-05-18T14:23:38.072" v="65" actId="478"/>
          <ac:picMkLst>
            <pc:docMk/>
            <pc:sldMk cId="2228574304" sldId="261"/>
            <ac:picMk id="27" creationId="{CE5247D4-67B3-B8A2-E017-B27A0BFE45C0}"/>
          </ac:picMkLst>
        </pc:picChg>
        <pc:picChg chg="add mod">
          <ac:chgData name="Aurélien Cornil" userId="1a6ed6b6-ea07-44a5-9958-146d76a7d071" providerId="ADAL" clId="{66D14FB2-5AFC-42B6-9F2A-6C0FCE1215F5}" dt="2023-05-18T14:24:49.330" v="79" actId="164"/>
          <ac:picMkLst>
            <pc:docMk/>
            <pc:sldMk cId="2228574304" sldId="261"/>
            <ac:picMk id="30" creationId="{93577B89-9BED-4010-FA18-97A16C1D6694}"/>
          </ac:picMkLst>
        </pc:picChg>
        <pc:picChg chg="add mod">
          <ac:chgData name="Aurélien Cornil" userId="1a6ed6b6-ea07-44a5-9958-146d76a7d071" providerId="ADAL" clId="{66D14FB2-5AFC-42B6-9F2A-6C0FCE1215F5}" dt="2023-05-18T14:24:49.330" v="79" actId="164"/>
          <ac:picMkLst>
            <pc:docMk/>
            <pc:sldMk cId="2228574304" sldId="261"/>
            <ac:picMk id="35" creationId="{150AD3F8-8040-BE70-CF2C-9719139F6AD8}"/>
          </ac:picMkLst>
        </pc:picChg>
        <pc:picChg chg="add mod modCrop">
          <ac:chgData name="Aurélien Cornil" userId="1a6ed6b6-ea07-44a5-9958-146d76a7d071" providerId="ADAL" clId="{66D14FB2-5AFC-42B6-9F2A-6C0FCE1215F5}" dt="2023-05-18T14:30:53.625" v="101" actId="1076"/>
          <ac:picMkLst>
            <pc:docMk/>
            <pc:sldMk cId="2228574304" sldId="261"/>
            <ac:picMk id="42" creationId="{B79FE6A8-10CF-8D6D-3FE1-F227F0D8FD6B}"/>
          </ac:picMkLst>
        </pc:picChg>
        <pc:picChg chg="add mod modCrop">
          <ac:chgData name="Aurélien Cornil" userId="1a6ed6b6-ea07-44a5-9958-146d76a7d071" providerId="ADAL" clId="{66D14FB2-5AFC-42B6-9F2A-6C0FCE1215F5}" dt="2023-05-18T14:38:49.082" v="127" actId="164"/>
          <ac:picMkLst>
            <pc:docMk/>
            <pc:sldMk cId="2228574304" sldId="261"/>
            <ac:picMk id="49" creationId="{6A91AACB-986B-D517-940C-5E3B85BC14ED}"/>
          </ac:picMkLst>
        </pc:picChg>
        <pc:cxnChg chg="mod">
          <ac:chgData name="Aurélien Cornil" userId="1a6ed6b6-ea07-44a5-9958-146d76a7d071" providerId="ADAL" clId="{66D14FB2-5AFC-42B6-9F2A-6C0FCE1215F5}" dt="2023-05-18T14:31:02.044" v="102" actId="14100"/>
          <ac:cxnSpMkLst>
            <pc:docMk/>
            <pc:sldMk cId="2228574304" sldId="261"/>
            <ac:cxnSpMk id="18" creationId="{7F4102C8-2F24-45FB-93F4-D603CAF32022}"/>
          </ac:cxnSpMkLst>
        </pc:cxnChg>
        <pc:cxnChg chg="mod">
          <ac:chgData name="Aurélien Cornil" userId="1a6ed6b6-ea07-44a5-9958-146d76a7d071" providerId="ADAL" clId="{66D14FB2-5AFC-42B6-9F2A-6C0FCE1215F5}" dt="2023-05-21T13:13:06.487" v="5438" actId="1076"/>
          <ac:cxnSpMkLst>
            <pc:docMk/>
            <pc:sldMk cId="2228574304" sldId="261"/>
            <ac:cxnSpMk id="25" creationId="{B4CD0659-E636-4891-81FB-68DB6E9A23BA}"/>
          </ac:cxnSpMkLst>
        </pc:cxnChg>
        <pc:cxnChg chg="mod">
          <ac:chgData name="Aurélien Cornil" userId="1a6ed6b6-ea07-44a5-9958-146d76a7d071" providerId="ADAL" clId="{66D14FB2-5AFC-42B6-9F2A-6C0FCE1215F5}" dt="2023-05-18T14:26:25.755" v="90" actId="14100"/>
          <ac:cxnSpMkLst>
            <pc:docMk/>
            <pc:sldMk cId="2228574304" sldId="261"/>
            <ac:cxnSpMk id="28" creationId="{280D01B2-4086-4F9D-BD93-DEA60658575C}"/>
          </ac:cxnSpMkLst>
        </pc:cxnChg>
        <pc:cxnChg chg="mod">
          <ac:chgData name="Aurélien Cornil" userId="1a6ed6b6-ea07-44a5-9958-146d76a7d071" providerId="ADAL" clId="{66D14FB2-5AFC-42B6-9F2A-6C0FCE1215F5}" dt="2023-05-18T14:21:52.707" v="61" actId="14100"/>
          <ac:cxnSpMkLst>
            <pc:docMk/>
            <pc:sldMk cId="2228574304" sldId="261"/>
            <ac:cxnSpMk id="34" creationId="{7023E573-4E8E-4F07-A4BE-9B2CBA95237A}"/>
          </ac:cxnSpMkLst>
        </pc:cxnChg>
        <pc:cxnChg chg="ord">
          <ac:chgData name="Aurélien Cornil" userId="1a6ed6b6-ea07-44a5-9958-146d76a7d071" providerId="ADAL" clId="{66D14FB2-5AFC-42B6-9F2A-6C0FCE1215F5}" dt="2023-05-21T15:06:23.438" v="5614" actId="167"/>
          <ac:cxnSpMkLst>
            <pc:docMk/>
            <pc:sldMk cId="2228574304" sldId="261"/>
            <ac:cxnSpMk id="37" creationId="{2B734F80-06D0-4000-A3EF-60AE98B507E4}"/>
          </ac:cxnSpMkLst>
        </pc:cxnChg>
      </pc:sldChg>
      <pc:sldChg chg="add del">
        <pc:chgData name="Aurélien Cornil" userId="1a6ed6b6-ea07-44a5-9958-146d76a7d071" providerId="ADAL" clId="{66D14FB2-5AFC-42B6-9F2A-6C0FCE1215F5}" dt="2023-05-18T14:11:16.845" v="32" actId="2696"/>
        <pc:sldMkLst>
          <pc:docMk/>
          <pc:sldMk cId="1929297556" sldId="262"/>
        </pc:sldMkLst>
      </pc:sldChg>
      <pc:sldChg chg="add modTransition">
        <pc:chgData name="Aurélien Cornil" userId="1a6ed6b6-ea07-44a5-9958-146d76a7d071" providerId="ADAL" clId="{66D14FB2-5AFC-42B6-9F2A-6C0FCE1215F5}" dt="2023-05-18T16:56:14.778" v="1737"/>
        <pc:sldMkLst>
          <pc:docMk/>
          <pc:sldMk cId="3494488004" sldId="262"/>
        </pc:sldMkLst>
      </pc:sldChg>
      <pc:sldChg chg="addSp modSp mod ord modTransition modNotesTx">
        <pc:chgData name="Aurélien Cornil" userId="1a6ed6b6-ea07-44a5-9958-146d76a7d071" providerId="ADAL" clId="{66D14FB2-5AFC-42B6-9F2A-6C0FCE1215F5}" dt="2023-05-19T13:50:54.829" v="3592" actId="20577"/>
        <pc:sldMkLst>
          <pc:docMk/>
          <pc:sldMk cId="2475795289" sldId="267"/>
        </pc:sldMkLst>
        <pc:spChg chg="add mod">
          <ac:chgData name="Aurélien Cornil" userId="1a6ed6b6-ea07-44a5-9958-146d76a7d071" providerId="ADAL" clId="{66D14FB2-5AFC-42B6-9F2A-6C0FCE1215F5}" dt="2023-05-18T15:51:43.582" v="1078" actId="404"/>
          <ac:spMkLst>
            <pc:docMk/>
            <pc:sldMk cId="2475795289" sldId="267"/>
            <ac:spMk id="15" creationId="{32700509-96A5-4FDD-5786-F94796154F2B}"/>
          </ac:spMkLst>
        </pc:spChg>
      </pc:sldChg>
      <pc:sldChg chg="addSp modSp mod modTransition">
        <pc:chgData name="Aurélien Cornil" userId="1a6ed6b6-ea07-44a5-9958-146d76a7d071" providerId="ADAL" clId="{66D14FB2-5AFC-42B6-9F2A-6C0FCE1215F5}" dt="2023-05-21T15:35:52.383" v="5921" actId="27636"/>
        <pc:sldMkLst>
          <pc:docMk/>
          <pc:sldMk cId="1480642188" sldId="268"/>
        </pc:sldMkLst>
        <pc:spChg chg="add mod">
          <ac:chgData name="Aurélien Cornil" userId="1a6ed6b6-ea07-44a5-9958-146d76a7d071" providerId="ADAL" clId="{66D14FB2-5AFC-42B6-9F2A-6C0FCE1215F5}" dt="2023-05-18T15:53:24.664" v="1091"/>
          <ac:spMkLst>
            <pc:docMk/>
            <pc:sldMk cId="1480642188" sldId="268"/>
            <ac:spMk id="3" creationId="{1F675FC8-4766-989B-6097-1CF77F47DB26}"/>
          </ac:spMkLst>
        </pc:spChg>
        <pc:spChg chg="mod">
          <ac:chgData name="Aurélien Cornil" userId="1a6ed6b6-ea07-44a5-9958-146d76a7d071" providerId="ADAL" clId="{66D14FB2-5AFC-42B6-9F2A-6C0FCE1215F5}" dt="2023-05-21T15:35:52.383" v="5921" actId="27636"/>
          <ac:spMkLst>
            <pc:docMk/>
            <pc:sldMk cId="1480642188" sldId="268"/>
            <ac:spMk id="7" creationId="{7C14F4E7-E811-4DA8-9913-80FE452B8E41}"/>
          </ac:spMkLst>
        </pc:spChg>
      </pc:sldChg>
      <pc:sldChg chg="addSp modSp modTransition modNotesTx">
        <pc:chgData name="Aurélien Cornil" userId="1a6ed6b6-ea07-44a5-9958-146d76a7d071" providerId="ADAL" clId="{66D14FB2-5AFC-42B6-9F2A-6C0FCE1215F5}" dt="2023-05-18T16:56:14.778" v="1737"/>
        <pc:sldMkLst>
          <pc:docMk/>
          <pc:sldMk cId="2371118874" sldId="269"/>
        </pc:sldMkLst>
        <pc:spChg chg="add mod">
          <ac:chgData name="Aurélien Cornil" userId="1a6ed6b6-ea07-44a5-9958-146d76a7d071" providerId="ADAL" clId="{66D14FB2-5AFC-42B6-9F2A-6C0FCE1215F5}" dt="2023-05-18T15:53:26.432" v="1092"/>
          <ac:spMkLst>
            <pc:docMk/>
            <pc:sldMk cId="2371118874" sldId="269"/>
            <ac:spMk id="3" creationId="{8B8E61C5-5237-862D-4AAC-A0AEB477442A}"/>
          </ac:spMkLst>
        </pc:spChg>
      </pc:sldChg>
      <pc:sldChg chg="addSp modSp mod modTransition modShow">
        <pc:chgData name="Aurélien Cornil" userId="1a6ed6b6-ea07-44a5-9958-146d76a7d071" providerId="ADAL" clId="{66D14FB2-5AFC-42B6-9F2A-6C0FCE1215F5}" dt="2023-05-21T15:35:44.721" v="5919" actId="729"/>
        <pc:sldMkLst>
          <pc:docMk/>
          <pc:sldMk cId="214266775" sldId="270"/>
        </pc:sldMkLst>
        <pc:spChg chg="add mod">
          <ac:chgData name="Aurélien Cornil" userId="1a6ed6b6-ea07-44a5-9958-146d76a7d071" providerId="ADAL" clId="{66D14FB2-5AFC-42B6-9F2A-6C0FCE1215F5}" dt="2023-05-18T15:53:28.359" v="1093"/>
          <ac:spMkLst>
            <pc:docMk/>
            <pc:sldMk cId="214266775" sldId="270"/>
            <ac:spMk id="3" creationId="{9AA321F1-92DF-1875-6A92-0CF86AAFB530}"/>
          </ac:spMkLst>
        </pc:spChg>
      </pc:sldChg>
      <pc:sldChg chg="del">
        <pc:chgData name="Aurélien Cornil" userId="1a6ed6b6-ea07-44a5-9958-146d76a7d071" providerId="ADAL" clId="{66D14FB2-5AFC-42B6-9F2A-6C0FCE1215F5}" dt="2023-05-18T15:38:34.673" v="879" actId="47"/>
        <pc:sldMkLst>
          <pc:docMk/>
          <pc:sldMk cId="4225684877" sldId="272"/>
        </pc:sldMkLst>
      </pc:sldChg>
      <pc:sldChg chg="addSp modSp add mod modTransition modAnim modNotesTx">
        <pc:chgData name="Aurélien Cornil" userId="1a6ed6b6-ea07-44a5-9958-146d76a7d071" providerId="ADAL" clId="{66D14FB2-5AFC-42B6-9F2A-6C0FCE1215F5}" dt="2023-05-21T13:40:56.870" v="5451" actId="15"/>
        <pc:sldMkLst>
          <pc:docMk/>
          <pc:sldMk cId="3850168285" sldId="277"/>
        </pc:sldMkLst>
        <pc:spChg chg="add mod">
          <ac:chgData name="Aurélien Cornil" userId="1a6ed6b6-ea07-44a5-9958-146d76a7d071" providerId="ADAL" clId="{66D14FB2-5AFC-42B6-9F2A-6C0FCE1215F5}" dt="2023-05-18T16:47:25.606" v="1573" actId="1076"/>
          <ac:spMkLst>
            <pc:docMk/>
            <pc:sldMk cId="3850168285" sldId="277"/>
            <ac:spMk id="2" creationId="{995778A2-7C49-79CE-4F1F-51AA35C49CA2}"/>
          </ac:spMkLst>
        </pc:spChg>
        <pc:spChg chg="add mod">
          <ac:chgData name="Aurélien Cornil" userId="1a6ed6b6-ea07-44a5-9958-146d76a7d071" providerId="ADAL" clId="{66D14FB2-5AFC-42B6-9F2A-6C0FCE1215F5}" dt="2023-05-18T16:48:01.052" v="1575" actId="1076"/>
          <ac:spMkLst>
            <pc:docMk/>
            <pc:sldMk cId="3850168285" sldId="277"/>
            <ac:spMk id="3" creationId="{20F3080D-8F65-1760-09E3-36CD20D780C6}"/>
          </ac:spMkLst>
        </pc:spChg>
        <pc:spChg chg="add mod">
          <ac:chgData name="Aurélien Cornil" userId="1a6ed6b6-ea07-44a5-9958-146d76a7d071" providerId="ADAL" clId="{66D14FB2-5AFC-42B6-9F2A-6C0FCE1215F5}" dt="2023-05-18T16:55:38.496" v="1735"/>
          <ac:spMkLst>
            <pc:docMk/>
            <pc:sldMk cId="3850168285" sldId="277"/>
            <ac:spMk id="4" creationId="{34583BF9-F979-DF7D-C5D4-A02F3EB093AE}"/>
          </ac:spMkLst>
        </pc:spChg>
        <pc:spChg chg="mod">
          <ac:chgData name="Aurélien Cornil" userId="1a6ed6b6-ea07-44a5-9958-146d76a7d071" providerId="ADAL" clId="{66D14FB2-5AFC-42B6-9F2A-6C0FCE1215F5}" dt="2023-05-21T13:40:56.870" v="5451" actId="15"/>
          <ac:spMkLst>
            <pc:docMk/>
            <pc:sldMk cId="3850168285" sldId="277"/>
            <ac:spMk id="9" creationId="{00000000-0000-0000-0000-000000000000}"/>
          </ac:spMkLst>
        </pc:spChg>
        <pc:graphicFrameChg chg="mod modGraphic">
          <ac:chgData name="Aurélien Cornil" userId="1a6ed6b6-ea07-44a5-9958-146d76a7d071" providerId="ADAL" clId="{66D14FB2-5AFC-42B6-9F2A-6C0FCE1215F5}" dt="2023-05-18T16:42:36.795" v="1469" actId="207"/>
          <ac:graphicFrameMkLst>
            <pc:docMk/>
            <pc:sldMk cId="3850168285" sldId="277"/>
            <ac:graphicFrameMk id="5" creationId="{00000000-0000-0000-0000-000000000000}"/>
          </ac:graphicFrameMkLst>
        </pc:graphicFrameChg>
      </pc:sldChg>
      <pc:sldChg chg="addSp delSp modSp mod modTransition addAnim delAnim modAnim modNotesTx">
        <pc:chgData name="Aurélien Cornil" userId="1a6ed6b6-ea07-44a5-9958-146d76a7d071" providerId="ADAL" clId="{66D14FB2-5AFC-42B6-9F2A-6C0FCE1215F5}" dt="2023-05-21T15:39:37.010" v="5999" actId="20577"/>
        <pc:sldMkLst>
          <pc:docMk/>
          <pc:sldMk cId="580467134" sldId="284"/>
        </pc:sldMkLst>
        <pc:spChg chg="mod">
          <ac:chgData name="Aurélien Cornil" userId="1a6ed6b6-ea07-44a5-9958-146d76a7d071" providerId="ADAL" clId="{66D14FB2-5AFC-42B6-9F2A-6C0FCE1215F5}" dt="2023-05-18T16:15:38.655" v="1248" actId="6549"/>
          <ac:spMkLst>
            <pc:docMk/>
            <pc:sldMk cId="580467134" sldId="284"/>
            <ac:spMk id="10" creationId="{C928195A-AE50-4C3B-8A8F-94609B63A8A4}"/>
          </ac:spMkLst>
        </pc:spChg>
        <pc:spChg chg="del">
          <ac:chgData name="Aurélien Cornil" userId="1a6ed6b6-ea07-44a5-9958-146d76a7d071" providerId="ADAL" clId="{66D14FB2-5AFC-42B6-9F2A-6C0FCE1215F5}" dt="2023-05-18T15:31:03.788" v="851" actId="478"/>
          <ac:spMkLst>
            <pc:docMk/>
            <pc:sldMk cId="580467134" sldId="284"/>
            <ac:spMk id="17" creationId="{799CE208-27B7-4890-AB97-B3D447C2A750}"/>
          </ac:spMkLst>
        </pc:spChg>
        <pc:spChg chg="add mod">
          <ac:chgData name="Aurélien Cornil" userId="1a6ed6b6-ea07-44a5-9958-146d76a7d071" providerId="ADAL" clId="{66D14FB2-5AFC-42B6-9F2A-6C0FCE1215F5}" dt="2023-05-18T15:31:04.761" v="852"/>
          <ac:spMkLst>
            <pc:docMk/>
            <pc:sldMk cId="580467134" sldId="284"/>
            <ac:spMk id="23" creationId="{E314E795-1DB1-307F-B8B0-0A76212AFA21}"/>
          </ac:spMkLst>
        </pc:spChg>
        <pc:spChg chg="add mod">
          <ac:chgData name="Aurélien Cornil" userId="1a6ed6b6-ea07-44a5-9958-146d76a7d071" providerId="ADAL" clId="{66D14FB2-5AFC-42B6-9F2A-6C0FCE1215F5}" dt="2023-05-18T15:53:30.523" v="1094"/>
          <ac:spMkLst>
            <pc:docMk/>
            <pc:sldMk cId="580467134" sldId="284"/>
            <ac:spMk id="40" creationId="{36504B5F-0EC9-280A-8D8F-5619EAB8AC29}"/>
          </ac:spMkLst>
        </pc:spChg>
        <pc:grpChg chg="add mod">
          <ac:chgData name="Aurélien Cornil" userId="1a6ed6b6-ea07-44a5-9958-146d76a7d071" providerId="ADAL" clId="{66D14FB2-5AFC-42B6-9F2A-6C0FCE1215F5}" dt="2023-05-18T15:31:04.761" v="852"/>
          <ac:grpSpMkLst>
            <pc:docMk/>
            <pc:sldMk cId="580467134" sldId="284"/>
            <ac:grpSpMk id="24" creationId="{2FB757C8-8C40-8F18-EC09-DD0C8E443DA2}"/>
          </ac:grpSpMkLst>
        </pc:grpChg>
        <pc:grpChg chg="add mod">
          <ac:chgData name="Aurélien Cornil" userId="1a6ed6b6-ea07-44a5-9958-146d76a7d071" providerId="ADAL" clId="{66D14FB2-5AFC-42B6-9F2A-6C0FCE1215F5}" dt="2023-05-18T15:37:07.591" v="878" actId="1076"/>
          <ac:grpSpMkLst>
            <pc:docMk/>
            <pc:sldMk cId="580467134" sldId="284"/>
            <ac:grpSpMk id="39" creationId="{2BDBBB07-6756-72F3-078C-F550135DDEC7}"/>
          </ac:grpSpMkLst>
        </pc:grpChg>
        <pc:graphicFrameChg chg="add del mod">
          <ac:chgData name="Aurélien Cornil" userId="1a6ed6b6-ea07-44a5-9958-146d76a7d071" providerId="ADAL" clId="{66D14FB2-5AFC-42B6-9F2A-6C0FCE1215F5}" dt="2023-05-21T15:36:54.312" v="5923"/>
          <ac:graphicFrameMkLst>
            <pc:docMk/>
            <pc:sldMk cId="580467134" sldId="284"/>
            <ac:graphicFrameMk id="36" creationId="{5DCE0F47-4AE6-7527-592A-A2C0C75733D1}"/>
          </ac:graphicFrameMkLst>
        </pc:graphicFrameChg>
        <pc:picChg chg="add del mod">
          <ac:chgData name="Aurélien Cornil" userId="1a6ed6b6-ea07-44a5-9958-146d76a7d071" providerId="ADAL" clId="{66D14FB2-5AFC-42B6-9F2A-6C0FCE1215F5}" dt="2023-05-18T14:43:13.246" v="134" actId="478"/>
          <ac:picMkLst>
            <pc:docMk/>
            <pc:sldMk cId="580467134" sldId="284"/>
            <ac:picMk id="5" creationId="{89DC4882-AE29-7680-2CB7-3741A3F494D2}"/>
          </ac:picMkLst>
        </pc:picChg>
        <pc:picChg chg="add mod">
          <ac:chgData name="Aurélien Cornil" userId="1a6ed6b6-ea07-44a5-9958-146d76a7d071" providerId="ADAL" clId="{66D14FB2-5AFC-42B6-9F2A-6C0FCE1215F5}" dt="2023-05-18T14:44:29.458" v="141"/>
          <ac:picMkLst>
            <pc:docMk/>
            <pc:sldMk cId="580467134" sldId="284"/>
            <ac:picMk id="6" creationId="{7F082DB8-E3CE-D0A4-0F5D-82B65717008D}"/>
          </ac:picMkLst>
        </pc:picChg>
        <pc:picChg chg="del">
          <ac:chgData name="Aurélien Cornil" userId="1a6ed6b6-ea07-44a5-9958-146d76a7d071" providerId="ADAL" clId="{66D14FB2-5AFC-42B6-9F2A-6C0FCE1215F5}" dt="2023-05-18T15:31:03.788" v="851" actId="478"/>
          <ac:picMkLst>
            <pc:docMk/>
            <pc:sldMk cId="580467134" sldId="284"/>
            <ac:picMk id="13" creationId="{6CC5EE60-A3FE-40DF-B6F4-81C55F3261AA}"/>
          </ac:picMkLst>
        </pc:picChg>
        <pc:picChg chg="del ord">
          <ac:chgData name="Aurélien Cornil" userId="1a6ed6b6-ea07-44a5-9958-146d76a7d071" providerId="ADAL" clId="{66D14FB2-5AFC-42B6-9F2A-6C0FCE1215F5}" dt="2023-05-21T13:22:48.492" v="5445" actId="478"/>
          <ac:picMkLst>
            <pc:docMk/>
            <pc:sldMk cId="580467134" sldId="284"/>
            <ac:picMk id="15" creationId="{977EB3FB-E6BF-47A6-8B2A-4DB76D60C055}"/>
          </ac:picMkLst>
        </pc:picChg>
        <pc:picChg chg="mod">
          <ac:chgData name="Aurélien Cornil" userId="1a6ed6b6-ea07-44a5-9958-146d76a7d071" providerId="ADAL" clId="{66D14FB2-5AFC-42B6-9F2A-6C0FCE1215F5}" dt="2023-05-18T15:31:04.761" v="852"/>
          <ac:picMkLst>
            <pc:docMk/>
            <pc:sldMk cId="580467134" sldId="284"/>
            <ac:picMk id="26" creationId="{52A4F59C-6270-41DF-5BE7-C706C39589A3}"/>
          </ac:picMkLst>
        </pc:picChg>
        <pc:picChg chg="mod">
          <ac:chgData name="Aurélien Cornil" userId="1a6ed6b6-ea07-44a5-9958-146d76a7d071" providerId="ADAL" clId="{66D14FB2-5AFC-42B6-9F2A-6C0FCE1215F5}" dt="2023-05-18T15:31:04.761" v="852"/>
          <ac:picMkLst>
            <pc:docMk/>
            <pc:sldMk cId="580467134" sldId="284"/>
            <ac:picMk id="27" creationId="{DCC80814-5F87-FFDE-DB56-7418F65915F0}"/>
          </ac:picMkLst>
        </pc:picChg>
        <pc:picChg chg="add mod ord">
          <ac:chgData name="Aurélien Cornil" userId="1a6ed6b6-ea07-44a5-9958-146d76a7d071" providerId="ADAL" clId="{66D14FB2-5AFC-42B6-9F2A-6C0FCE1215F5}" dt="2023-05-21T13:22:59.442" v="5447" actId="167"/>
          <ac:picMkLst>
            <pc:docMk/>
            <pc:sldMk cId="580467134" sldId="284"/>
            <ac:picMk id="31" creationId="{6CFCF1B3-9752-3208-0183-69CA87A71D0C}"/>
          </ac:picMkLst>
        </pc:picChg>
        <pc:picChg chg="add mod">
          <ac:chgData name="Aurélien Cornil" userId="1a6ed6b6-ea07-44a5-9958-146d76a7d071" providerId="ADAL" clId="{66D14FB2-5AFC-42B6-9F2A-6C0FCE1215F5}" dt="2023-05-18T15:35:01.392" v="866" actId="164"/>
          <ac:picMkLst>
            <pc:docMk/>
            <pc:sldMk cId="580467134" sldId="284"/>
            <ac:picMk id="35" creationId="{4A1F984D-E45D-53DF-F8E6-E759D9F20E32}"/>
          </ac:picMkLst>
        </pc:picChg>
        <pc:picChg chg="add mod">
          <ac:chgData name="Aurélien Cornil" userId="1a6ed6b6-ea07-44a5-9958-146d76a7d071" providerId="ADAL" clId="{66D14FB2-5AFC-42B6-9F2A-6C0FCE1215F5}" dt="2023-05-18T15:35:01.392" v="866" actId="164"/>
          <ac:picMkLst>
            <pc:docMk/>
            <pc:sldMk cId="580467134" sldId="284"/>
            <ac:picMk id="38" creationId="{CC7A1987-C0FA-998C-85DB-0C1B1C015C52}"/>
          </ac:picMkLst>
        </pc:picChg>
        <pc:picChg chg="add mod ord">
          <ac:chgData name="Aurélien Cornil" userId="1a6ed6b6-ea07-44a5-9958-146d76a7d071" providerId="ADAL" clId="{66D14FB2-5AFC-42B6-9F2A-6C0FCE1215F5}" dt="2023-05-21T15:38:21.738" v="5933" actId="167"/>
          <ac:picMkLst>
            <pc:docMk/>
            <pc:sldMk cId="580467134" sldId="284"/>
            <ac:picMk id="41" creationId="{F896B5B6-44DA-2825-45C0-31B67AFC6559}"/>
          </ac:picMkLst>
        </pc:picChg>
        <pc:cxnChg chg="ord">
          <ac:chgData name="Aurélien Cornil" userId="1a6ed6b6-ea07-44a5-9958-146d76a7d071" providerId="ADAL" clId="{66D14FB2-5AFC-42B6-9F2A-6C0FCE1215F5}" dt="2023-05-18T14:43:59.599" v="140" actId="167"/>
          <ac:cxnSpMkLst>
            <pc:docMk/>
            <pc:sldMk cId="580467134" sldId="284"/>
            <ac:cxnSpMk id="18" creationId="{7F4102C8-2F24-45FB-93F4-D603CAF32022}"/>
          </ac:cxnSpMkLst>
        </pc:cxnChg>
        <pc:cxnChg chg="mod">
          <ac:chgData name="Aurélien Cornil" userId="1a6ed6b6-ea07-44a5-9958-146d76a7d071" providerId="ADAL" clId="{66D14FB2-5AFC-42B6-9F2A-6C0FCE1215F5}" dt="2023-05-21T15:37:31.394" v="5930" actId="14100"/>
          <ac:cxnSpMkLst>
            <pc:docMk/>
            <pc:sldMk cId="580467134" sldId="284"/>
            <ac:cxnSpMk id="25" creationId="{B4CD0659-E636-4891-81FB-68DB6E9A23BA}"/>
          </ac:cxnSpMkLst>
        </pc:cxnChg>
        <pc:cxnChg chg="mod">
          <ac:chgData name="Aurélien Cornil" userId="1a6ed6b6-ea07-44a5-9958-146d76a7d071" providerId="ADAL" clId="{66D14FB2-5AFC-42B6-9F2A-6C0FCE1215F5}" dt="2023-05-18T15:31:09.005" v="853" actId="14100"/>
          <ac:cxnSpMkLst>
            <pc:docMk/>
            <pc:sldMk cId="580467134" sldId="284"/>
            <ac:cxnSpMk id="28" creationId="{280D01B2-4086-4F9D-BD93-DEA60658575C}"/>
          </ac:cxnSpMkLst>
        </pc:cxnChg>
        <pc:cxnChg chg="mod">
          <ac:chgData name="Aurélien Cornil" userId="1a6ed6b6-ea07-44a5-9958-146d76a7d071" providerId="ADAL" clId="{66D14FB2-5AFC-42B6-9F2A-6C0FCE1215F5}" dt="2023-05-21T13:22:55.481" v="5446" actId="14100"/>
          <ac:cxnSpMkLst>
            <pc:docMk/>
            <pc:sldMk cId="580467134" sldId="284"/>
            <ac:cxnSpMk id="34" creationId="{7023E573-4E8E-4F07-A4BE-9B2CBA95237A}"/>
          </ac:cxnSpMkLst>
        </pc:cxnChg>
        <pc:cxnChg chg="ord">
          <ac:chgData name="Aurélien Cornil" userId="1a6ed6b6-ea07-44a5-9958-146d76a7d071" providerId="ADAL" clId="{66D14FB2-5AFC-42B6-9F2A-6C0FCE1215F5}" dt="2023-05-21T15:06:13.643" v="5613" actId="167"/>
          <ac:cxnSpMkLst>
            <pc:docMk/>
            <pc:sldMk cId="580467134" sldId="284"/>
            <ac:cxnSpMk id="37" creationId="{2B734F80-06D0-4000-A3EF-60AE98B507E4}"/>
          </ac:cxnSpMkLst>
        </pc:cxnChg>
      </pc:sldChg>
      <pc:sldChg chg="add modTransition">
        <pc:chgData name="Aurélien Cornil" userId="1a6ed6b6-ea07-44a5-9958-146d76a7d071" providerId="ADAL" clId="{66D14FB2-5AFC-42B6-9F2A-6C0FCE1215F5}" dt="2023-05-18T16:56:14.778" v="1737"/>
        <pc:sldMkLst>
          <pc:docMk/>
          <pc:sldMk cId="3250596585" sldId="285"/>
        </pc:sldMkLst>
      </pc:sldChg>
      <pc:sldChg chg="add del">
        <pc:chgData name="Aurélien Cornil" userId="1a6ed6b6-ea07-44a5-9958-146d76a7d071" providerId="ADAL" clId="{66D14FB2-5AFC-42B6-9F2A-6C0FCE1215F5}" dt="2023-05-18T14:11:16.845" v="32" actId="2696"/>
        <pc:sldMkLst>
          <pc:docMk/>
          <pc:sldMk cId="3543040549" sldId="285"/>
        </pc:sldMkLst>
      </pc:sldChg>
      <pc:sldChg chg="add modTransition">
        <pc:chgData name="Aurélien Cornil" userId="1a6ed6b6-ea07-44a5-9958-146d76a7d071" providerId="ADAL" clId="{66D14FB2-5AFC-42B6-9F2A-6C0FCE1215F5}" dt="2023-05-18T16:56:14.778" v="1737"/>
        <pc:sldMkLst>
          <pc:docMk/>
          <pc:sldMk cId="1055175387" sldId="286"/>
        </pc:sldMkLst>
      </pc:sldChg>
      <pc:sldChg chg="add del">
        <pc:chgData name="Aurélien Cornil" userId="1a6ed6b6-ea07-44a5-9958-146d76a7d071" providerId="ADAL" clId="{66D14FB2-5AFC-42B6-9F2A-6C0FCE1215F5}" dt="2023-05-18T14:11:16.845" v="32" actId="2696"/>
        <pc:sldMkLst>
          <pc:docMk/>
          <pc:sldMk cId="2508528984" sldId="286"/>
        </pc:sldMkLst>
      </pc:sldChg>
      <pc:sldChg chg="add del">
        <pc:chgData name="Aurélien Cornil" userId="1a6ed6b6-ea07-44a5-9958-146d76a7d071" providerId="ADAL" clId="{66D14FB2-5AFC-42B6-9F2A-6C0FCE1215F5}" dt="2023-05-18T14:11:16.845" v="32" actId="2696"/>
        <pc:sldMkLst>
          <pc:docMk/>
          <pc:sldMk cId="187875283" sldId="287"/>
        </pc:sldMkLst>
      </pc:sldChg>
      <pc:sldChg chg="add modTransition">
        <pc:chgData name="Aurélien Cornil" userId="1a6ed6b6-ea07-44a5-9958-146d76a7d071" providerId="ADAL" clId="{66D14FB2-5AFC-42B6-9F2A-6C0FCE1215F5}" dt="2023-05-18T16:56:14.778" v="1737"/>
        <pc:sldMkLst>
          <pc:docMk/>
          <pc:sldMk cId="3329649090" sldId="287"/>
        </pc:sldMkLst>
      </pc:sldChg>
      <pc:sldChg chg="addSp delSp modSp del mod modTransition">
        <pc:chgData name="Aurélien Cornil" userId="1a6ed6b6-ea07-44a5-9958-146d76a7d071" providerId="ADAL" clId="{66D14FB2-5AFC-42B6-9F2A-6C0FCE1215F5}" dt="2023-05-21T13:42:57.631" v="5452" actId="47"/>
        <pc:sldMkLst>
          <pc:docMk/>
          <pc:sldMk cId="3945712543" sldId="288"/>
        </pc:sldMkLst>
        <pc:spChg chg="add del">
          <ac:chgData name="Aurélien Cornil" userId="1a6ed6b6-ea07-44a5-9958-146d76a7d071" providerId="ADAL" clId="{66D14FB2-5AFC-42B6-9F2A-6C0FCE1215F5}" dt="2023-05-18T15:29:07.591" v="834" actId="26606"/>
          <ac:spMkLst>
            <pc:docMk/>
            <pc:sldMk cId="3945712543" sldId="288"/>
            <ac:spMk id="16" creationId="{F75A12D9-3CB4-4818-A5F8-E8E648B22B00}"/>
          </ac:spMkLst>
        </pc:spChg>
        <pc:spChg chg="add del">
          <ac:chgData name="Aurélien Cornil" userId="1a6ed6b6-ea07-44a5-9958-146d76a7d071" providerId="ADAL" clId="{66D14FB2-5AFC-42B6-9F2A-6C0FCE1215F5}" dt="2023-05-18T15:29:07.591" v="834" actId="26606"/>
          <ac:spMkLst>
            <pc:docMk/>
            <pc:sldMk cId="3945712543" sldId="288"/>
            <ac:spMk id="18" creationId="{7C9B7894-ADA8-408F-81D5-30D7954679CA}"/>
          </ac:spMkLst>
        </pc:spChg>
        <pc:spChg chg="add del">
          <ac:chgData name="Aurélien Cornil" userId="1a6ed6b6-ea07-44a5-9958-146d76a7d071" providerId="ADAL" clId="{66D14FB2-5AFC-42B6-9F2A-6C0FCE1215F5}" dt="2023-05-18T15:29:07.591" v="834" actId="26606"/>
          <ac:spMkLst>
            <pc:docMk/>
            <pc:sldMk cId="3945712543" sldId="288"/>
            <ac:spMk id="25" creationId="{F75A12D9-3CB4-4818-A5F8-E8E648B22B00}"/>
          </ac:spMkLst>
        </pc:spChg>
        <pc:spChg chg="add del">
          <ac:chgData name="Aurélien Cornil" userId="1a6ed6b6-ea07-44a5-9958-146d76a7d071" providerId="ADAL" clId="{66D14FB2-5AFC-42B6-9F2A-6C0FCE1215F5}" dt="2023-05-18T15:29:07.591" v="834" actId="26606"/>
          <ac:spMkLst>
            <pc:docMk/>
            <pc:sldMk cId="3945712543" sldId="288"/>
            <ac:spMk id="27" creationId="{7C9B7894-ADA8-408F-81D5-30D7954679CA}"/>
          </ac:spMkLst>
        </pc:spChg>
        <pc:picChg chg="add mod">
          <ac:chgData name="Aurélien Cornil" userId="1a6ed6b6-ea07-44a5-9958-146d76a7d071" providerId="ADAL" clId="{66D14FB2-5AFC-42B6-9F2A-6C0FCE1215F5}" dt="2023-05-18T15:30:32.981" v="850" actId="14100"/>
          <ac:picMkLst>
            <pc:docMk/>
            <pc:sldMk cId="3945712543" sldId="288"/>
            <ac:picMk id="3" creationId="{0DF76792-D6C4-64B2-4040-BEECC2EAADAE}"/>
          </ac:picMkLst>
        </pc:picChg>
        <pc:picChg chg="mod ord">
          <ac:chgData name="Aurélien Cornil" userId="1a6ed6b6-ea07-44a5-9958-146d76a7d071" providerId="ADAL" clId="{66D14FB2-5AFC-42B6-9F2A-6C0FCE1215F5}" dt="2023-05-18T15:29:45.008" v="840" actId="14100"/>
          <ac:picMkLst>
            <pc:docMk/>
            <pc:sldMk cId="3945712543" sldId="288"/>
            <ac:picMk id="5" creationId="{85FAA511-189E-4FF0-75F9-F0DDC4D5031C}"/>
          </ac:picMkLst>
        </pc:picChg>
        <pc:picChg chg="add del mod">
          <ac:chgData name="Aurélien Cornil" userId="1a6ed6b6-ea07-44a5-9958-146d76a7d071" providerId="ADAL" clId="{66D14FB2-5AFC-42B6-9F2A-6C0FCE1215F5}" dt="2023-05-18T15:28:55.632" v="832" actId="478"/>
          <ac:picMkLst>
            <pc:docMk/>
            <pc:sldMk cId="3945712543" sldId="288"/>
            <ac:picMk id="9" creationId="{8BC831B7-EF15-8A58-EE31-8D92E25F3C90}"/>
          </ac:picMkLst>
        </pc:picChg>
        <pc:picChg chg="add del">
          <ac:chgData name="Aurélien Cornil" userId="1a6ed6b6-ea07-44a5-9958-146d76a7d071" providerId="ADAL" clId="{66D14FB2-5AFC-42B6-9F2A-6C0FCE1215F5}" dt="2023-05-18T15:29:07.591" v="834" actId="26606"/>
          <ac:picMkLst>
            <pc:docMk/>
            <pc:sldMk cId="3945712543" sldId="288"/>
            <ac:picMk id="14" creationId="{5C819037-A607-4A7B-ADF1-B04516199C89}"/>
          </ac:picMkLst>
        </pc:picChg>
        <pc:picChg chg="add del">
          <ac:chgData name="Aurélien Cornil" userId="1a6ed6b6-ea07-44a5-9958-146d76a7d071" providerId="ADAL" clId="{66D14FB2-5AFC-42B6-9F2A-6C0FCE1215F5}" dt="2023-05-18T15:29:07.591" v="834" actId="26606"/>
          <ac:picMkLst>
            <pc:docMk/>
            <pc:sldMk cId="3945712543" sldId="288"/>
            <ac:picMk id="23" creationId="{5C819037-A607-4A7B-ADF1-B04516199C89}"/>
          </ac:picMkLst>
        </pc:picChg>
      </pc:sldChg>
      <pc:sldChg chg="addSp delSp modSp new del mod modTransition modNotesTx">
        <pc:chgData name="Aurélien Cornil" userId="1a6ed6b6-ea07-44a5-9958-146d76a7d071" providerId="ADAL" clId="{66D14FB2-5AFC-42B6-9F2A-6C0FCE1215F5}" dt="2023-05-21T15:08:28.200" v="5616" actId="47"/>
        <pc:sldMkLst>
          <pc:docMk/>
          <pc:sldMk cId="452096183" sldId="289"/>
        </pc:sldMkLst>
        <pc:spChg chg="mod">
          <ac:chgData name="Aurélien Cornil" userId="1a6ed6b6-ea07-44a5-9958-146d76a7d071" providerId="ADAL" clId="{66D14FB2-5AFC-42B6-9F2A-6C0FCE1215F5}" dt="2023-05-18T14:46:43.958" v="170" actId="20577"/>
          <ac:spMkLst>
            <pc:docMk/>
            <pc:sldMk cId="452096183" sldId="289"/>
            <ac:spMk id="2" creationId="{D6016135-8DD2-27AB-54CD-8B3222004442}"/>
          </ac:spMkLst>
        </pc:spChg>
        <pc:spChg chg="del">
          <ac:chgData name="Aurélien Cornil" userId="1a6ed6b6-ea07-44a5-9958-146d76a7d071" providerId="ADAL" clId="{66D14FB2-5AFC-42B6-9F2A-6C0FCE1215F5}" dt="2023-05-18T14:48:14.235" v="171" actId="1032"/>
          <ac:spMkLst>
            <pc:docMk/>
            <pc:sldMk cId="452096183" sldId="289"/>
            <ac:spMk id="3" creationId="{1E72DCC4-F812-8A4B-1490-CB0B1A628539}"/>
          </ac:spMkLst>
        </pc:spChg>
        <pc:spChg chg="add mod topLvl">
          <ac:chgData name="Aurélien Cornil" userId="1a6ed6b6-ea07-44a5-9958-146d76a7d071" providerId="ADAL" clId="{66D14FB2-5AFC-42B6-9F2A-6C0FCE1215F5}" dt="2023-05-18T14:51:53.766" v="228" actId="14100"/>
          <ac:spMkLst>
            <pc:docMk/>
            <pc:sldMk cId="452096183" sldId="289"/>
            <ac:spMk id="5" creationId="{A5B55D10-4749-2086-6FD5-D508FDD88E7A}"/>
          </ac:spMkLst>
        </pc:spChg>
        <pc:spChg chg="add mod topLvl">
          <ac:chgData name="Aurélien Cornil" userId="1a6ed6b6-ea07-44a5-9958-146d76a7d071" providerId="ADAL" clId="{66D14FB2-5AFC-42B6-9F2A-6C0FCE1215F5}" dt="2023-05-18T14:52:03.929" v="232" actId="1076"/>
          <ac:spMkLst>
            <pc:docMk/>
            <pc:sldMk cId="452096183" sldId="289"/>
            <ac:spMk id="6" creationId="{662A3062-F53A-8068-FC07-C2971C1F2B53}"/>
          </ac:spMkLst>
        </pc:spChg>
        <pc:spChg chg="add mod topLvl">
          <ac:chgData name="Aurélien Cornil" userId="1a6ed6b6-ea07-44a5-9958-146d76a7d071" providerId="ADAL" clId="{66D14FB2-5AFC-42B6-9F2A-6C0FCE1215F5}" dt="2023-05-18T14:51:51.166" v="226" actId="14100"/>
          <ac:spMkLst>
            <pc:docMk/>
            <pc:sldMk cId="452096183" sldId="289"/>
            <ac:spMk id="7" creationId="{AB948A49-B734-253F-A6CD-1FD2328F59CF}"/>
          </ac:spMkLst>
        </pc:spChg>
        <pc:spChg chg="add mod topLvl">
          <ac:chgData name="Aurélien Cornil" userId="1a6ed6b6-ea07-44a5-9958-146d76a7d071" providerId="ADAL" clId="{66D14FB2-5AFC-42B6-9F2A-6C0FCE1215F5}" dt="2023-05-18T14:51:58.886" v="230" actId="14100"/>
          <ac:spMkLst>
            <pc:docMk/>
            <pc:sldMk cId="452096183" sldId="289"/>
            <ac:spMk id="8" creationId="{2EA9EDB7-DF4D-A09D-793B-6052ECA8F392}"/>
          </ac:spMkLst>
        </pc:spChg>
        <pc:spChg chg="mod">
          <ac:chgData name="Aurélien Cornil" userId="1a6ed6b6-ea07-44a5-9958-146d76a7d071" providerId="ADAL" clId="{66D14FB2-5AFC-42B6-9F2A-6C0FCE1215F5}" dt="2023-05-18T14:51:37.727" v="222" actId="18245"/>
          <ac:spMkLst>
            <pc:docMk/>
            <pc:sldMk cId="452096183" sldId="289"/>
            <ac:spMk id="11" creationId="{97C67BCF-35D8-3259-5B78-0A9667B2ED93}"/>
          </ac:spMkLst>
        </pc:spChg>
        <pc:spChg chg="mod">
          <ac:chgData name="Aurélien Cornil" userId="1a6ed6b6-ea07-44a5-9958-146d76a7d071" providerId="ADAL" clId="{66D14FB2-5AFC-42B6-9F2A-6C0FCE1215F5}" dt="2023-05-18T14:51:37.727" v="222" actId="18245"/>
          <ac:spMkLst>
            <pc:docMk/>
            <pc:sldMk cId="452096183" sldId="289"/>
            <ac:spMk id="12" creationId="{253E8BC1-7F2B-5F3F-71FE-B9552220B457}"/>
          </ac:spMkLst>
        </pc:spChg>
        <pc:spChg chg="mod">
          <ac:chgData name="Aurélien Cornil" userId="1a6ed6b6-ea07-44a5-9958-146d76a7d071" providerId="ADAL" clId="{66D14FB2-5AFC-42B6-9F2A-6C0FCE1215F5}" dt="2023-05-18T14:51:37.727" v="222" actId="18245"/>
          <ac:spMkLst>
            <pc:docMk/>
            <pc:sldMk cId="452096183" sldId="289"/>
            <ac:spMk id="13" creationId="{B6020200-87F5-0E1C-CDD9-F49736F38576}"/>
          </ac:spMkLst>
        </pc:spChg>
        <pc:spChg chg="mod">
          <ac:chgData name="Aurélien Cornil" userId="1a6ed6b6-ea07-44a5-9958-146d76a7d071" providerId="ADAL" clId="{66D14FB2-5AFC-42B6-9F2A-6C0FCE1215F5}" dt="2023-05-18T14:51:37.727" v="222" actId="18245"/>
          <ac:spMkLst>
            <pc:docMk/>
            <pc:sldMk cId="452096183" sldId="289"/>
            <ac:spMk id="14" creationId="{28F022E9-8F4A-122B-24C9-E6E1416CBB7A}"/>
          </ac:spMkLst>
        </pc:spChg>
        <pc:spChg chg="mod">
          <ac:chgData name="Aurélien Cornil" userId="1a6ed6b6-ea07-44a5-9958-146d76a7d071" providerId="ADAL" clId="{66D14FB2-5AFC-42B6-9F2A-6C0FCE1215F5}" dt="2023-05-18T14:51:37.727" v="222" actId="18245"/>
          <ac:spMkLst>
            <pc:docMk/>
            <pc:sldMk cId="452096183" sldId="289"/>
            <ac:spMk id="15" creationId="{D67899B7-0C5D-3139-55F2-7626C1378D5C}"/>
          </ac:spMkLst>
        </pc:spChg>
        <pc:spChg chg="mod">
          <ac:chgData name="Aurélien Cornil" userId="1a6ed6b6-ea07-44a5-9958-146d76a7d071" providerId="ADAL" clId="{66D14FB2-5AFC-42B6-9F2A-6C0FCE1215F5}" dt="2023-05-18T14:51:37.727" v="222" actId="18245"/>
          <ac:spMkLst>
            <pc:docMk/>
            <pc:sldMk cId="452096183" sldId="289"/>
            <ac:spMk id="16" creationId="{E6F55669-6F92-3AE2-D9FF-D545087E95A3}"/>
          </ac:spMkLst>
        </pc:spChg>
        <pc:spChg chg="mod">
          <ac:chgData name="Aurélien Cornil" userId="1a6ed6b6-ea07-44a5-9958-146d76a7d071" providerId="ADAL" clId="{66D14FB2-5AFC-42B6-9F2A-6C0FCE1215F5}" dt="2023-05-18T14:51:37.727" v="222" actId="18245"/>
          <ac:spMkLst>
            <pc:docMk/>
            <pc:sldMk cId="452096183" sldId="289"/>
            <ac:spMk id="17" creationId="{686DD9AE-A0FE-C3FD-7D04-876619746B0E}"/>
          </ac:spMkLst>
        </pc:spChg>
        <pc:spChg chg="mod">
          <ac:chgData name="Aurélien Cornil" userId="1a6ed6b6-ea07-44a5-9958-146d76a7d071" providerId="ADAL" clId="{66D14FB2-5AFC-42B6-9F2A-6C0FCE1215F5}" dt="2023-05-18T14:51:37.727" v="222" actId="18245"/>
          <ac:spMkLst>
            <pc:docMk/>
            <pc:sldMk cId="452096183" sldId="289"/>
            <ac:spMk id="18" creationId="{DE17DBEA-F363-8F25-3E30-B565FF3C20C9}"/>
          </ac:spMkLst>
        </pc:spChg>
        <pc:spChg chg="mod">
          <ac:chgData name="Aurélien Cornil" userId="1a6ed6b6-ea07-44a5-9958-146d76a7d071" providerId="ADAL" clId="{66D14FB2-5AFC-42B6-9F2A-6C0FCE1215F5}" dt="2023-05-18T14:51:37.727" v="222" actId="18245"/>
          <ac:spMkLst>
            <pc:docMk/>
            <pc:sldMk cId="452096183" sldId="289"/>
            <ac:spMk id="19" creationId="{D1923E1B-64FE-FD8C-B91B-D8EA667CAB58}"/>
          </ac:spMkLst>
        </pc:spChg>
        <pc:spChg chg="mod">
          <ac:chgData name="Aurélien Cornil" userId="1a6ed6b6-ea07-44a5-9958-146d76a7d071" providerId="ADAL" clId="{66D14FB2-5AFC-42B6-9F2A-6C0FCE1215F5}" dt="2023-05-18T14:51:37.727" v="222" actId="18245"/>
          <ac:spMkLst>
            <pc:docMk/>
            <pc:sldMk cId="452096183" sldId="289"/>
            <ac:spMk id="20" creationId="{952A27A9-48B5-629C-A200-2AA855FCE2BD}"/>
          </ac:spMkLst>
        </pc:spChg>
        <pc:spChg chg="mod">
          <ac:chgData name="Aurélien Cornil" userId="1a6ed6b6-ea07-44a5-9958-146d76a7d071" providerId="ADAL" clId="{66D14FB2-5AFC-42B6-9F2A-6C0FCE1215F5}" dt="2023-05-18T14:51:37.727" v="222" actId="18245"/>
          <ac:spMkLst>
            <pc:docMk/>
            <pc:sldMk cId="452096183" sldId="289"/>
            <ac:spMk id="21" creationId="{78707E75-809E-6A5D-59E3-613E6F3D8249}"/>
          </ac:spMkLst>
        </pc:spChg>
        <pc:spChg chg="mod">
          <ac:chgData name="Aurélien Cornil" userId="1a6ed6b6-ea07-44a5-9958-146d76a7d071" providerId="ADAL" clId="{66D14FB2-5AFC-42B6-9F2A-6C0FCE1215F5}" dt="2023-05-18T14:51:37.727" v="222" actId="18245"/>
          <ac:spMkLst>
            <pc:docMk/>
            <pc:sldMk cId="452096183" sldId="289"/>
            <ac:spMk id="22" creationId="{D1CFD590-9635-FCAD-9AA1-C4B76417C07C}"/>
          </ac:spMkLst>
        </pc:spChg>
        <pc:spChg chg="mod">
          <ac:chgData name="Aurélien Cornil" userId="1a6ed6b6-ea07-44a5-9958-146d76a7d071" providerId="ADAL" clId="{66D14FB2-5AFC-42B6-9F2A-6C0FCE1215F5}" dt="2023-05-18T14:51:37.727" v="222" actId="18245"/>
          <ac:spMkLst>
            <pc:docMk/>
            <pc:sldMk cId="452096183" sldId="289"/>
            <ac:spMk id="23" creationId="{250040C7-B460-4CCE-7142-3578C132EDC8}"/>
          </ac:spMkLst>
        </pc:spChg>
        <pc:spChg chg="mod">
          <ac:chgData name="Aurélien Cornil" userId="1a6ed6b6-ea07-44a5-9958-146d76a7d071" providerId="ADAL" clId="{66D14FB2-5AFC-42B6-9F2A-6C0FCE1215F5}" dt="2023-05-18T14:51:37.727" v="222" actId="18245"/>
          <ac:spMkLst>
            <pc:docMk/>
            <pc:sldMk cId="452096183" sldId="289"/>
            <ac:spMk id="24" creationId="{4171B901-905B-CC29-5BB1-F93DBA0F624F}"/>
          </ac:spMkLst>
        </pc:spChg>
        <pc:spChg chg="mod">
          <ac:chgData name="Aurélien Cornil" userId="1a6ed6b6-ea07-44a5-9958-146d76a7d071" providerId="ADAL" clId="{66D14FB2-5AFC-42B6-9F2A-6C0FCE1215F5}" dt="2023-05-18T14:51:37.727" v="222" actId="18245"/>
          <ac:spMkLst>
            <pc:docMk/>
            <pc:sldMk cId="452096183" sldId="289"/>
            <ac:spMk id="25" creationId="{BE908E94-D9FA-B5A3-BDBC-D0D7146348FB}"/>
          </ac:spMkLst>
        </pc:spChg>
        <pc:spChg chg="mod">
          <ac:chgData name="Aurélien Cornil" userId="1a6ed6b6-ea07-44a5-9958-146d76a7d071" providerId="ADAL" clId="{66D14FB2-5AFC-42B6-9F2A-6C0FCE1215F5}" dt="2023-05-18T14:51:37.727" v="222" actId="18245"/>
          <ac:spMkLst>
            <pc:docMk/>
            <pc:sldMk cId="452096183" sldId="289"/>
            <ac:spMk id="26" creationId="{85C2BB78-505C-F4A4-A36A-08CA70F41C39}"/>
          </ac:spMkLst>
        </pc:spChg>
        <pc:spChg chg="mod">
          <ac:chgData name="Aurélien Cornil" userId="1a6ed6b6-ea07-44a5-9958-146d76a7d071" providerId="ADAL" clId="{66D14FB2-5AFC-42B6-9F2A-6C0FCE1215F5}" dt="2023-05-18T14:51:37.727" v="222" actId="18245"/>
          <ac:spMkLst>
            <pc:docMk/>
            <pc:sldMk cId="452096183" sldId="289"/>
            <ac:spMk id="27" creationId="{259E0168-67DE-23AA-2530-D0AC478E58D6}"/>
          </ac:spMkLst>
        </pc:spChg>
        <pc:spChg chg="mod">
          <ac:chgData name="Aurélien Cornil" userId="1a6ed6b6-ea07-44a5-9958-146d76a7d071" providerId="ADAL" clId="{66D14FB2-5AFC-42B6-9F2A-6C0FCE1215F5}" dt="2023-05-18T14:51:37.727" v="222" actId="18245"/>
          <ac:spMkLst>
            <pc:docMk/>
            <pc:sldMk cId="452096183" sldId="289"/>
            <ac:spMk id="28" creationId="{463BC8D9-4A50-3DF0-C641-FCEAAEB4214D}"/>
          </ac:spMkLst>
        </pc:spChg>
        <pc:spChg chg="mod">
          <ac:chgData name="Aurélien Cornil" userId="1a6ed6b6-ea07-44a5-9958-146d76a7d071" providerId="ADAL" clId="{66D14FB2-5AFC-42B6-9F2A-6C0FCE1215F5}" dt="2023-05-18T14:51:37.727" v="222" actId="18245"/>
          <ac:spMkLst>
            <pc:docMk/>
            <pc:sldMk cId="452096183" sldId="289"/>
            <ac:spMk id="29" creationId="{823F0879-1BFE-955F-0056-31D54C8D6BC3}"/>
          </ac:spMkLst>
        </pc:spChg>
        <pc:spChg chg="mod">
          <ac:chgData name="Aurélien Cornil" userId="1a6ed6b6-ea07-44a5-9958-146d76a7d071" providerId="ADAL" clId="{66D14FB2-5AFC-42B6-9F2A-6C0FCE1215F5}" dt="2023-05-18T14:51:37.727" v="222" actId="18245"/>
          <ac:spMkLst>
            <pc:docMk/>
            <pc:sldMk cId="452096183" sldId="289"/>
            <ac:spMk id="30" creationId="{10B35C11-3EA9-8625-8B7E-4F07B765F246}"/>
          </ac:spMkLst>
        </pc:spChg>
        <pc:spChg chg="mod">
          <ac:chgData name="Aurélien Cornil" userId="1a6ed6b6-ea07-44a5-9958-146d76a7d071" providerId="ADAL" clId="{66D14FB2-5AFC-42B6-9F2A-6C0FCE1215F5}" dt="2023-05-18T14:51:37.727" v="222" actId="18245"/>
          <ac:spMkLst>
            <pc:docMk/>
            <pc:sldMk cId="452096183" sldId="289"/>
            <ac:spMk id="31" creationId="{09AD4D6F-CE00-ABD9-310D-63BFB594B863}"/>
          </ac:spMkLst>
        </pc:spChg>
        <pc:spChg chg="mod">
          <ac:chgData name="Aurélien Cornil" userId="1a6ed6b6-ea07-44a5-9958-146d76a7d071" providerId="ADAL" clId="{66D14FB2-5AFC-42B6-9F2A-6C0FCE1215F5}" dt="2023-05-18T14:51:37.727" v="222" actId="18245"/>
          <ac:spMkLst>
            <pc:docMk/>
            <pc:sldMk cId="452096183" sldId="289"/>
            <ac:spMk id="32" creationId="{8FA31BDD-3A77-32EC-470B-3F4ECC4752E9}"/>
          </ac:spMkLst>
        </pc:spChg>
        <pc:grpChg chg="add del mod">
          <ac:chgData name="Aurélien Cornil" userId="1a6ed6b6-ea07-44a5-9958-146d76a7d071" providerId="ADAL" clId="{66D14FB2-5AFC-42B6-9F2A-6C0FCE1215F5}" dt="2023-05-18T14:51:46.268" v="225" actId="165"/>
          <ac:grpSpMkLst>
            <pc:docMk/>
            <pc:sldMk cId="452096183" sldId="289"/>
            <ac:grpSpMk id="9" creationId="{4367EB03-D893-BC8C-B7D6-092B17FA54BE}"/>
          </ac:grpSpMkLst>
        </pc:grpChg>
        <pc:grpChg chg="mod">
          <ac:chgData name="Aurélien Cornil" userId="1a6ed6b6-ea07-44a5-9958-146d76a7d071" providerId="ADAL" clId="{66D14FB2-5AFC-42B6-9F2A-6C0FCE1215F5}" dt="2023-05-18T14:51:37.727" v="222" actId="18245"/>
          <ac:grpSpMkLst>
            <pc:docMk/>
            <pc:sldMk cId="452096183" sldId="289"/>
            <ac:grpSpMk id="10" creationId="{CA6F2AED-0147-7EF2-B8F0-5323342BE78C}"/>
          </ac:grpSpMkLst>
        </pc:grpChg>
        <pc:graphicFrameChg chg="add del mod modGraphic">
          <ac:chgData name="Aurélien Cornil" userId="1a6ed6b6-ea07-44a5-9958-146d76a7d071" providerId="ADAL" clId="{66D14FB2-5AFC-42B6-9F2A-6C0FCE1215F5}" dt="2023-05-18T14:51:37.727" v="222" actId="18245"/>
          <ac:graphicFrameMkLst>
            <pc:docMk/>
            <pc:sldMk cId="452096183" sldId="289"/>
            <ac:graphicFrameMk id="4" creationId="{049E6B22-F323-6785-ABB8-E741E4AB0858}"/>
          </ac:graphicFrameMkLst>
        </pc:graphicFrameChg>
      </pc:sldChg>
      <pc:sldChg chg="addSp delSp modSp add del mod modTransition">
        <pc:chgData name="Aurélien Cornil" userId="1a6ed6b6-ea07-44a5-9958-146d76a7d071" providerId="ADAL" clId="{66D14FB2-5AFC-42B6-9F2A-6C0FCE1215F5}" dt="2023-05-21T14:40:49.677" v="5506" actId="47"/>
        <pc:sldMkLst>
          <pc:docMk/>
          <pc:sldMk cId="2968705074" sldId="290"/>
        </pc:sldMkLst>
        <pc:spChg chg="mod">
          <ac:chgData name="Aurélien Cornil" userId="1a6ed6b6-ea07-44a5-9958-146d76a7d071" providerId="ADAL" clId="{66D14FB2-5AFC-42B6-9F2A-6C0FCE1215F5}" dt="2023-05-18T14:52:40.899" v="254" actId="20577"/>
          <ac:spMkLst>
            <pc:docMk/>
            <pc:sldMk cId="2968705074" sldId="290"/>
            <ac:spMk id="2" creationId="{D6016135-8DD2-27AB-54CD-8B3222004442}"/>
          </ac:spMkLst>
        </pc:spChg>
        <pc:spChg chg="del">
          <ac:chgData name="Aurélien Cornil" userId="1a6ed6b6-ea07-44a5-9958-146d76a7d071" providerId="ADAL" clId="{66D14FB2-5AFC-42B6-9F2A-6C0FCE1215F5}" dt="2023-05-18T14:54:41.213" v="259" actId="478"/>
          <ac:spMkLst>
            <pc:docMk/>
            <pc:sldMk cId="2968705074" sldId="290"/>
            <ac:spMk id="5" creationId="{A5B55D10-4749-2086-6FD5-D508FDD88E7A}"/>
          </ac:spMkLst>
        </pc:spChg>
        <pc:spChg chg="del">
          <ac:chgData name="Aurélien Cornil" userId="1a6ed6b6-ea07-44a5-9958-146d76a7d071" providerId="ADAL" clId="{66D14FB2-5AFC-42B6-9F2A-6C0FCE1215F5}" dt="2023-05-18T14:54:41.213" v="259" actId="478"/>
          <ac:spMkLst>
            <pc:docMk/>
            <pc:sldMk cId="2968705074" sldId="290"/>
            <ac:spMk id="6" creationId="{662A3062-F53A-8068-FC07-C2971C1F2B53}"/>
          </ac:spMkLst>
        </pc:spChg>
        <pc:spChg chg="del">
          <ac:chgData name="Aurélien Cornil" userId="1a6ed6b6-ea07-44a5-9958-146d76a7d071" providerId="ADAL" clId="{66D14FB2-5AFC-42B6-9F2A-6C0FCE1215F5}" dt="2023-05-18T14:54:41.213" v="259" actId="478"/>
          <ac:spMkLst>
            <pc:docMk/>
            <pc:sldMk cId="2968705074" sldId="290"/>
            <ac:spMk id="7" creationId="{AB948A49-B734-253F-A6CD-1FD2328F59CF}"/>
          </ac:spMkLst>
        </pc:spChg>
        <pc:spChg chg="del">
          <ac:chgData name="Aurélien Cornil" userId="1a6ed6b6-ea07-44a5-9958-146d76a7d071" providerId="ADAL" clId="{66D14FB2-5AFC-42B6-9F2A-6C0FCE1215F5}" dt="2023-05-18T14:54:30.169" v="257" actId="478"/>
          <ac:spMkLst>
            <pc:docMk/>
            <pc:sldMk cId="2968705074" sldId="290"/>
            <ac:spMk id="8" creationId="{2EA9EDB7-DF4D-A09D-793B-6052ECA8F392}"/>
          </ac:spMkLst>
        </pc:spChg>
        <pc:grpChg chg="del">
          <ac:chgData name="Aurélien Cornil" userId="1a6ed6b6-ea07-44a5-9958-146d76a7d071" providerId="ADAL" clId="{66D14FB2-5AFC-42B6-9F2A-6C0FCE1215F5}" dt="2023-05-18T14:54:24.975" v="256" actId="478"/>
          <ac:grpSpMkLst>
            <pc:docMk/>
            <pc:sldMk cId="2968705074" sldId="290"/>
            <ac:grpSpMk id="10" creationId="{CA6F2AED-0147-7EF2-B8F0-5323342BE78C}"/>
          </ac:grpSpMkLst>
        </pc:grpChg>
        <pc:graphicFrameChg chg="add del mod modGraphic">
          <ac:chgData name="Aurélien Cornil" userId="1a6ed6b6-ea07-44a5-9958-146d76a7d071" providerId="ADAL" clId="{66D14FB2-5AFC-42B6-9F2A-6C0FCE1215F5}" dt="2023-05-18T14:55:04.103" v="261" actId="478"/>
          <ac:graphicFrameMkLst>
            <pc:docMk/>
            <pc:sldMk cId="2968705074" sldId="290"/>
            <ac:graphicFrameMk id="3" creationId="{FD9F4C04-49E0-6352-69DF-385893A3D3C5}"/>
          </ac:graphicFrameMkLst>
        </pc:graphicFrameChg>
        <pc:graphicFrameChg chg="add mod modGraphic">
          <ac:chgData name="Aurélien Cornil" userId="1a6ed6b6-ea07-44a5-9958-146d76a7d071" providerId="ADAL" clId="{66D14FB2-5AFC-42B6-9F2A-6C0FCE1215F5}" dt="2023-05-18T15:07:53.671" v="391" actId="1035"/>
          <ac:graphicFrameMkLst>
            <pc:docMk/>
            <pc:sldMk cId="2968705074" sldId="290"/>
            <ac:graphicFrameMk id="4" creationId="{C18FA307-3966-4CA3-8F53-85B7C29403C9}"/>
          </ac:graphicFrameMkLst>
        </pc:graphicFrameChg>
      </pc:sldChg>
      <pc:sldChg chg="addSp delSp modSp add mod modTransition setBg modAnim modNotesTx">
        <pc:chgData name="Aurélien Cornil" userId="1a6ed6b6-ea07-44a5-9958-146d76a7d071" providerId="ADAL" clId="{66D14FB2-5AFC-42B6-9F2A-6C0FCE1215F5}" dt="2023-05-22T12:14:50.490" v="6170" actId="20577"/>
        <pc:sldMkLst>
          <pc:docMk/>
          <pc:sldMk cId="3627203872" sldId="291"/>
        </pc:sldMkLst>
        <pc:spChg chg="add mod ord">
          <ac:chgData name="Aurélien Cornil" userId="1a6ed6b6-ea07-44a5-9958-146d76a7d071" providerId="ADAL" clId="{66D14FB2-5AFC-42B6-9F2A-6C0FCE1215F5}" dt="2023-05-21T15:16:18.351" v="5839" actId="20577"/>
          <ac:spMkLst>
            <pc:docMk/>
            <pc:sldMk cId="3627203872" sldId="291"/>
            <ac:spMk id="3" creationId="{E94ED4C2-97E2-8945-CC65-411AF8E8441D}"/>
          </ac:spMkLst>
        </pc:spChg>
        <pc:spChg chg="mod">
          <ac:chgData name="Aurélien Cornil" userId="1a6ed6b6-ea07-44a5-9958-146d76a7d071" providerId="ADAL" clId="{66D14FB2-5AFC-42B6-9F2A-6C0FCE1215F5}" dt="2023-05-18T17:11:31.663" v="1744" actId="20577"/>
          <ac:spMkLst>
            <pc:docMk/>
            <pc:sldMk cId="3627203872" sldId="291"/>
            <ac:spMk id="4" creationId="{00000000-0000-0000-0000-000000000000}"/>
          </ac:spMkLst>
        </pc:spChg>
        <pc:spChg chg="add del mod">
          <ac:chgData name="Aurélien Cornil" userId="1a6ed6b6-ea07-44a5-9958-146d76a7d071" providerId="ADAL" clId="{66D14FB2-5AFC-42B6-9F2A-6C0FCE1215F5}" dt="2023-05-18T15:13:30.543" v="566"/>
          <ac:spMkLst>
            <pc:docMk/>
            <pc:sldMk cId="3627203872" sldId="291"/>
            <ac:spMk id="5" creationId="{84E282B7-B4F8-0E62-2D8B-F8D7AF5AB921}"/>
          </ac:spMkLst>
        </pc:spChg>
        <pc:spChg chg="mod">
          <ac:chgData name="Aurélien Cornil" userId="1a6ed6b6-ea07-44a5-9958-146d76a7d071" providerId="ADAL" clId="{66D14FB2-5AFC-42B6-9F2A-6C0FCE1215F5}" dt="2023-05-18T15:12:36.397" v="561" actId="6549"/>
          <ac:spMkLst>
            <pc:docMk/>
            <pc:sldMk cId="3627203872" sldId="291"/>
            <ac:spMk id="8" creationId="{00000000-0000-0000-0000-000000000000}"/>
          </ac:spMkLst>
        </pc:spChg>
      </pc:sldChg>
      <pc:sldChg chg="addSp delSp modSp new mod modTransition setBg setClrOvrMap modNotesTx">
        <pc:chgData name="Aurélien Cornil" userId="1a6ed6b6-ea07-44a5-9958-146d76a7d071" providerId="ADAL" clId="{66D14FB2-5AFC-42B6-9F2A-6C0FCE1215F5}" dt="2023-05-18T17:17:00.944" v="2074" actId="20577"/>
        <pc:sldMkLst>
          <pc:docMk/>
          <pc:sldMk cId="1051491080" sldId="292"/>
        </pc:sldMkLst>
        <pc:spChg chg="del">
          <ac:chgData name="Aurélien Cornil" userId="1a6ed6b6-ea07-44a5-9958-146d76a7d071" providerId="ADAL" clId="{66D14FB2-5AFC-42B6-9F2A-6C0FCE1215F5}" dt="2023-05-18T15:28:11.396" v="827" actId="478"/>
          <ac:spMkLst>
            <pc:docMk/>
            <pc:sldMk cId="1051491080" sldId="292"/>
            <ac:spMk id="2" creationId="{A43DD2B5-2730-C1DF-B8F3-EC9A56065D51}"/>
          </ac:spMkLst>
        </pc:spChg>
        <pc:spChg chg="del">
          <ac:chgData name="Aurélien Cornil" userId="1a6ed6b6-ea07-44a5-9958-146d76a7d071" providerId="ADAL" clId="{66D14FB2-5AFC-42B6-9F2A-6C0FCE1215F5}" dt="2023-05-18T15:28:13.884" v="828" actId="478"/>
          <ac:spMkLst>
            <pc:docMk/>
            <pc:sldMk cId="1051491080" sldId="292"/>
            <ac:spMk id="3" creationId="{217D8680-938F-DCAB-F272-3C84EA5D07FE}"/>
          </ac:spMkLst>
        </pc:spChg>
        <pc:spChg chg="add">
          <ac:chgData name="Aurélien Cornil" userId="1a6ed6b6-ea07-44a5-9958-146d76a7d071" providerId="ADAL" clId="{66D14FB2-5AFC-42B6-9F2A-6C0FCE1215F5}" dt="2023-05-18T15:28:48.049" v="831" actId="26606"/>
          <ac:spMkLst>
            <pc:docMk/>
            <pc:sldMk cId="1051491080" sldId="292"/>
            <ac:spMk id="16" creationId="{F8C668FA-2417-47B5-B454-2D55FC17FF7A}"/>
          </ac:spMkLst>
        </pc:spChg>
        <pc:spChg chg="add">
          <ac:chgData name="Aurélien Cornil" userId="1a6ed6b6-ea07-44a5-9958-146d76a7d071" providerId="ADAL" clId="{66D14FB2-5AFC-42B6-9F2A-6C0FCE1215F5}" dt="2023-05-18T15:28:48.049" v="831" actId="26606"/>
          <ac:spMkLst>
            <pc:docMk/>
            <pc:sldMk cId="1051491080" sldId="292"/>
            <ac:spMk id="20" creationId="{2B4CDDF6-55C3-415A-8D8B-7E03C3D616FC}"/>
          </ac:spMkLst>
        </pc:spChg>
        <pc:picChg chg="add mod modCrop">
          <ac:chgData name="Aurélien Cornil" userId="1a6ed6b6-ea07-44a5-9958-146d76a7d071" providerId="ADAL" clId="{66D14FB2-5AFC-42B6-9F2A-6C0FCE1215F5}" dt="2023-05-18T15:28:48.049" v="831" actId="26606"/>
          <ac:picMkLst>
            <pc:docMk/>
            <pc:sldMk cId="1051491080" sldId="292"/>
            <ac:picMk id="4" creationId="{B7A77ACB-041D-ABB3-FA9C-D986D33F29CC}"/>
          </ac:picMkLst>
        </pc:picChg>
        <pc:picChg chg="add del">
          <ac:chgData name="Aurélien Cornil" userId="1a6ed6b6-ea07-44a5-9958-146d76a7d071" providerId="ADAL" clId="{66D14FB2-5AFC-42B6-9F2A-6C0FCE1215F5}" dt="2023-05-18T15:28:48.049" v="831" actId="26606"/>
          <ac:picMkLst>
            <pc:docMk/>
            <pc:sldMk cId="1051491080" sldId="292"/>
            <ac:picMk id="9" creationId="{8BEA9AF1-EF35-4EC4-862B-93C14919B564}"/>
          </ac:picMkLst>
        </pc:picChg>
        <pc:picChg chg="add">
          <ac:chgData name="Aurélien Cornil" userId="1a6ed6b6-ea07-44a5-9958-146d76a7d071" providerId="ADAL" clId="{66D14FB2-5AFC-42B6-9F2A-6C0FCE1215F5}" dt="2023-05-18T15:28:48.049" v="831" actId="26606"/>
          <ac:picMkLst>
            <pc:docMk/>
            <pc:sldMk cId="1051491080" sldId="292"/>
            <ac:picMk id="14" creationId="{5C819037-A607-4A7B-ADF1-B04516199C89}"/>
          </ac:picMkLst>
        </pc:picChg>
        <pc:picChg chg="add">
          <ac:chgData name="Aurélien Cornil" userId="1a6ed6b6-ea07-44a5-9958-146d76a7d071" providerId="ADAL" clId="{66D14FB2-5AFC-42B6-9F2A-6C0FCE1215F5}" dt="2023-05-18T15:28:48.049" v="831" actId="26606"/>
          <ac:picMkLst>
            <pc:docMk/>
            <pc:sldMk cId="1051491080" sldId="292"/>
            <ac:picMk id="18" creationId="{97FEBA57-8992-46BB-BCF0-5A83FE8E01E8}"/>
          </ac:picMkLst>
        </pc:picChg>
      </pc:sldChg>
      <pc:sldChg chg="add modTransition">
        <pc:chgData name="Aurélien Cornil" userId="1a6ed6b6-ea07-44a5-9958-146d76a7d071" providerId="ADAL" clId="{66D14FB2-5AFC-42B6-9F2A-6C0FCE1215F5}" dt="2023-05-18T16:56:14.778" v="1737"/>
        <pc:sldMkLst>
          <pc:docMk/>
          <pc:sldMk cId="678281827" sldId="293"/>
        </pc:sldMkLst>
      </pc:sldChg>
      <pc:sldChg chg="addSp delSp modSp add del mod modTransition addAnim delAnim modAnim">
        <pc:chgData name="Aurélien Cornil" userId="1a6ed6b6-ea07-44a5-9958-146d76a7d071" providerId="ADAL" clId="{66D14FB2-5AFC-42B6-9F2A-6C0FCE1215F5}" dt="2023-05-18T16:41:04.025" v="1458" actId="2696"/>
        <pc:sldMkLst>
          <pc:docMk/>
          <pc:sldMk cId="2213893399" sldId="293"/>
        </pc:sldMkLst>
        <pc:spChg chg="add del mod">
          <ac:chgData name="Aurélien Cornil" userId="1a6ed6b6-ea07-44a5-9958-146d76a7d071" providerId="ADAL" clId="{66D14FB2-5AFC-42B6-9F2A-6C0FCE1215F5}" dt="2023-05-18T15:45:31.458" v="951"/>
          <ac:spMkLst>
            <pc:docMk/>
            <pc:sldMk cId="2213893399" sldId="293"/>
            <ac:spMk id="2" creationId="{A16B8569-E43F-D0CF-03AA-346219061A56}"/>
          </ac:spMkLst>
        </pc:spChg>
        <pc:spChg chg="add del mod">
          <ac:chgData name="Aurélien Cornil" userId="1a6ed6b6-ea07-44a5-9958-146d76a7d071" providerId="ADAL" clId="{66D14FB2-5AFC-42B6-9F2A-6C0FCE1215F5}" dt="2023-05-18T15:45:31.458" v="951"/>
          <ac:spMkLst>
            <pc:docMk/>
            <pc:sldMk cId="2213893399" sldId="293"/>
            <ac:spMk id="3" creationId="{90CBD908-3738-81CA-5407-19EAAFF4335A}"/>
          </ac:spMkLst>
        </pc:spChg>
        <pc:spChg chg="add del mod">
          <ac:chgData name="Aurélien Cornil" userId="1a6ed6b6-ea07-44a5-9958-146d76a7d071" providerId="ADAL" clId="{66D14FB2-5AFC-42B6-9F2A-6C0FCE1215F5}" dt="2023-05-18T15:45:31.458" v="951"/>
          <ac:spMkLst>
            <pc:docMk/>
            <pc:sldMk cId="2213893399" sldId="293"/>
            <ac:spMk id="4" creationId="{B6885325-AE4F-157A-65DF-84A5110058BB}"/>
          </ac:spMkLst>
        </pc:spChg>
        <pc:spChg chg="add del mod">
          <ac:chgData name="Aurélien Cornil" userId="1a6ed6b6-ea07-44a5-9958-146d76a7d071" providerId="ADAL" clId="{66D14FB2-5AFC-42B6-9F2A-6C0FCE1215F5}" dt="2023-05-18T15:45:31.458" v="951"/>
          <ac:spMkLst>
            <pc:docMk/>
            <pc:sldMk cId="2213893399" sldId="293"/>
            <ac:spMk id="6" creationId="{932A7B37-C1F9-1C1A-FF90-CC8661A5E37B}"/>
          </ac:spMkLst>
        </pc:spChg>
        <pc:spChg chg="add del mod">
          <ac:chgData name="Aurélien Cornil" userId="1a6ed6b6-ea07-44a5-9958-146d76a7d071" providerId="ADAL" clId="{66D14FB2-5AFC-42B6-9F2A-6C0FCE1215F5}" dt="2023-05-18T15:45:31.458" v="951"/>
          <ac:spMkLst>
            <pc:docMk/>
            <pc:sldMk cId="2213893399" sldId="293"/>
            <ac:spMk id="7" creationId="{621940E9-1C9C-7244-4674-B3555FF8BF7D}"/>
          </ac:spMkLst>
        </pc:spChg>
        <pc:spChg chg="add del">
          <ac:chgData name="Aurélien Cornil" userId="1a6ed6b6-ea07-44a5-9958-146d76a7d071" providerId="ADAL" clId="{66D14FB2-5AFC-42B6-9F2A-6C0FCE1215F5}" dt="2023-05-18T15:45:46.472" v="952" actId="478"/>
          <ac:spMkLst>
            <pc:docMk/>
            <pc:sldMk cId="2213893399" sldId="293"/>
            <ac:spMk id="8" creationId="{00000000-0000-0000-0000-000000000000}"/>
          </ac:spMkLst>
        </pc:spChg>
        <pc:spChg chg="add del">
          <ac:chgData name="Aurélien Cornil" userId="1a6ed6b6-ea07-44a5-9958-146d76a7d071" providerId="ADAL" clId="{66D14FB2-5AFC-42B6-9F2A-6C0FCE1215F5}" dt="2023-05-18T15:45:46.472" v="952" actId="478"/>
          <ac:spMkLst>
            <pc:docMk/>
            <pc:sldMk cId="2213893399" sldId="293"/>
            <ac:spMk id="9" creationId="{00000000-0000-0000-0000-000000000000}"/>
          </ac:spMkLst>
        </pc:spChg>
        <pc:spChg chg="add del">
          <ac:chgData name="Aurélien Cornil" userId="1a6ed6b6-ea07-44a5-9958-146d76a7d071" providerId="ADAL" clId="{66D14FB2-5AFC-42B6-9F2A-6C0FCE1215F5}" dt="2023-05-18T15:45:46.472" v="952" actId="478"/>
          <ac:spMkLst>
            <pc:docMk/>
            <pc:sldMk cId="2213893399" sldId="293"/>
            <ac:spMk id="10" creationId="{00000000-0000-0000-0000-000000000000}"/>
          </ac:spMkLst>
        </pc:spChg>
        <pc:spChg chg="add del mod">
          <ac:chgData name="Aurélien Cornil" userId="1a6ed6b6-ea07-44a5-9958-146d76a7d071" providerId="ADAL" clId="{66D14FB2-5AFC-42B6-9F2A-6C0FCE1215F5}" dt="2023-05-18T15:45:57.785" v="954"/>
          <ac:spMkLst>
            <pc:docMk/>
            <pc:sldMk cId="2213893399" sldId="293"/>
            <ac:spMk id="15" creationId="{2655DF8B-8EB2-AB50-0597-FBA47C63EE19}"/>
          </ac:spMkLst>
        </pc:spChg>
        <pc:spChg chg="add del mod">
          <ac:chgData name="Aurélien Cornil" userId="1a6ed6b6-ea07-44a5-9958-146d76a7d071" providerId="ADAL" clId="{66D14FB2-5AFC-42B6-9F2A-6C0FCE1215F5}" dt="2023-05-18T15:45:57.785" v="954"/>
          <ac:spMkLst>
            <pc:docMk/>
            <pc:sldMk cId="2213893399" sldId="293"/>
            <ac:spMk id="17" creationId="{975355EF-F4C6-F26C-319A-D7D4B970DF9F}"/>
          </ac:spMkLst>
        </pc:spChg>
        <pc:spChg chg="add del mod">
          <ac:chgData name="Aurélien Cornil" userId="1a6ed6b6-ea07-44a5-9958-146d76a7d071" providerId="ADAL" clId="{66D14FB2-5AFC-42B6-9F2A-6C0FCE1215F5}" dt="2023-05-18T15:45:57.785" v="954"/>
          <ac:spMkLst>
            <pc:docMk/>
            <pc:sldMk cId="2213893399" sldId="293"/>
            <ac:spMk id="18" creationId="{9190E89E-CF25-CF6A-4AB4-FCBEE5097584}"/>
          </ac:spMkLst>
        </pc:spChg>
        <pc:spChg chg="add del">
          <ac:chgData name="Aurélien Cornil" userId="1a6ed6b6-ea07-44a5-9958-146d76a7d071" providerId="ADAL" clId="{66D14FB2-5AFC-42B6-9F2A-6C0FCE1215F5}" dt="2023-05-18T15:45:46.472" v="952" actId="478"/>
          <ac:spMkLst>
            <pc:docMk/>
            <pc:sldMk cId="2213893399" sldId="293"/>
            <ac:spMk id="21" creationId="{00000000-0000-0000-0000-000000000000}"/>
          </ac:spMkLst>
        </pc:spChg>
        <pc:spChg chg="add del mod">
          <ac:chgData name="Aurélien Cornil" userId="1a6ed6b6-ea07-44a5-9958-146d76a7d071" providerId="ADAL" clId="{66D14FB2-5AFC-42B6-9F2A-6C0FCE1215F5}" dt="2023-05-18T15:45:57.785" v="954"/>
          <ac:spMkLst>
            <pc:docMk/>
            <pc:sldMk cId="2213893399" sldId="293"/>
            <ac:spMk id="23" creationId="{3D5AB2F5-C087-8444-706C-97D445D07F23}"/>
          </ac:spMkLst>
        </pc:spChg>
        <pc:spChg chg="add del mod">
          <ac:chgData name="Aurélien Cornil" userId="1a6ed6b6-ea07-44a5-9958-146d76a7d071" providerId="ADAL" clId="{66D14FB2-5AFC-42B6-9F2A-6C0FCE1215F5}" dt="2023-05-18T15:45:57.785" v="954"/>
          <ac:spMkLst>
            <pc:docMk/>
            <pc:sldMk cId="2213893399" sldId="293"/>
            <ac:spMk id="24" creationId="{DAD464C0-8DDF-8ACB-366E-82EE6EED312D}"/>
          </ac:spMkLst>
        </pc:spChg>
        <pc:spChg chg="add mod">
          <ac:chgData name="Aurélien Cornil" userId="1a6ed6b6-ea07-44a5-9958-146d76a7d071" providerId="ADAL" clId="{66D14FB2-5AFC-42B6-9F2A-6C0FCE1215F5}" dt="2023-05-18T15:52:04.504" v="1079"/>
          <ac:spMkLst>
            <pc:docMk/>
            <pc:sldMk cId="2213893399" sldId="293"/>
            <ac:spMk id="29" creationId="{999AA64B-019C-C9C6-3D99-D5A8F6844442}"/>
          </ac:spMkLst>
        </pc:spChg>
        <pc:spChg chg="add del">
          <ac:chgData name="Aurélien Cornil" userId="1a6ed6b6-ea07-44a5-9958-146d76a7d071" providerId="ADAL" clId="{66D14FB2-5AFC-42B6-9F2A-6C0FCE1215F5}" dt="2023-05-18T15:45:46.472" v="952" actId="478"/>
          <ac:spMkLst>
            <pc:docMk/>
            <pc:sldMk cId="2213893399" sldId="293"/>
            <ac:spMk id="31" creationId="{00000000-0000-0000-0000-000000000000}"/>
          </ac:spMkLst>
        </pc:spChg>
        <pc:spChg chg="mod">
          <ac:chgData name="Aurélien Cornil" userId="1a6ed6b6-ea07-44a5-9958-146d76a7d071" providerId="ADAL" clId="{66D14FB2-5AFC-42B6-9F2A-6C0FCE1215F5}" dt="2023-05-18T15:52:39.543" v="1090" actId="207"/>
          <ac:spMkLst>
            <pc:docMk/>
            <pc:sldMk cId="2213893399" sldId="293"/>
            <ac:spMk id="63" creationId="{00000000-0000-0000-0000-000000000000}"/>
          </ac:spMkLst>
        </pc:spChg>
        <pc:spChg chg="add del">
          <ac:chgData name="Aurélien Cornil" userId="1a6ed6b6-ea07-44a5-9958-146d76a7d071" providerId="ADAL" clId="{66D14FB2-5AFC-42B6-9F2A-6C0FCE1215F5}" dt="2023-05-18T15:45:46.472" v="952" actId="478"/>
          <ac:spMkLst>
            <pc:docMk/>
            <pc:sldMk cId="2213893399" sldId="293"/>
            <ac:spMk id="67" creationId="{00000000-0000-0000-0000-000000000000}"/>
          </ac:spMkLst>
        </pc:spChg>
        <pc:spChg chg="add del">
          <ac:chgData name="Aurélien Cornil" userId="1a6ed6b6-ea07-44a5-9958-146d76a7d071" providerId="ADAL" clId="{66D14FB2-5AFC-42B6-9F2A-6C0FCE1215F5}" dt="2023-05-18T15:45:46.472" v="952" actId="478"/>
          <ac:spMkLst>
            <pc:docMk/>
            <pc:sldMk cId="2213893399" sldId="293"/>
            <ac:spMk id="99" creationId="{00000000-0000-0000-0000-000000000000}"/>
          </ac:spMkLst>
        </pc:spChg>
        <pc:picChg chg="add del mod">
          <ac:chgData name="Aurélien Cornil" userId="1a6ed6b6-ea07-44a5-9958-146d76a7d071" providerId="ADAL" clId="{66D14FB2-5AFC-42B6-9F2A-6C0FCE1215F5}" dt="2023-05-18T15:45:31.458" v="951"/>
          <ac:picMkLst>
            <pc:docMk/>
            <pc:sldMk cId="2213893399" sldId="293"/>
            <ac:picMk id="5" creationId="{61429CB9-7693-6A3E-8ECC-C463A32E646F}"/>
          </ac:picMkLst>
        </pc:picChg>
        <pc:picChg chg="add del mod">
          <ac:chgData name="Aurélien Cornil" userId="1a6ed6b6-ea07-44a5-9958-146d76a7d071" providerId="ADAL" clId="{66D14FB2-5AFC-42B6-9F2A-6C0FCE1215F5}" dt="2023-05-18T15:45:31.458" v="951"/>
          <ac:picMkLst>
            <pc:docMk/>
            <pc:sldMk cId="2213893399" sldId="293"/>
            <ac:picMk id="14" creationId="{495212F5-7C46-954C-1671-648D356C6987}"/>
          </ac:picMkLst>
        </pc:picChg>
        <pc:picChg chg="add del mod">
          <ac:chgData name="Aurélien Cornil" userId="1a6ed6b6-ea07-44a5-9958-146d76a7d071" providerId="ADAL" clId="{66D14FB2-5AFC-42B6-9F2A-6C0FCE1215F5}" dt="2023-05-18T15:45:57.785" v="954"/>
          <ac:picMkLst>
            <pc:docMk/>
            <pc:sldMk cId="2213893399" sldId="293"/>
            <ac:picMk id="22" creationId="{073BC572-D6B9-AE87-9C9B-224B56CEEB61}"/>
          </ac:picMkLst>
        </pc:picChg>
        <pc:picChg chg="add del mod">
          <ac:chgData name="Aurélien Cornil" userId="1a6ed6b6-ea07-44a5-9958-146d76a7d071" providerId="ADAL" clId="{66D14FB2-5AFC-42B6-9F2A-6C0FCE1215F5}" dt="2023-05-18T15:45:57.785" v="954"/>
          <ac:picMkLst>
            <pc:docMk/>
            <pc:sldMk cId="2213893399" sldId="293"/>
            <ac:picMk id="28" creationId="{F6AFAB2A-0BFB-DF9A-2BEC-12FC0918DA87}"/>
          </ac:picMkLst>
        </pc:picChg>
        <pc:cxnChg chg="add del mod">
          <ac:chgData name="Aurélien Cornil" userId="1a6ed6b6-ea07-44a5-9958-146d76a7d071" providerId="ADAL" clId="{66D14FB2-5AFC-42B6-9F2A-6C0FCE1215F5}" dt="2023-05-18T15:45:31.458" v="951"/>
          <ac:cxnSpMkLst>
            <pc:docMk/>
            <pc:sldMk cId="2213893399" sldId="293"/>
            <ac:cxnSpMk id="11" creationId="{623DF43D-F582-43F6-DA70-E85E308530AF}"/>
          </ac:cxnSpMkLst>
        </pc:cxnChg>
        <pc:cxnChg chg="add del mod">
          <ac:chgData name="Aurélien Cornil" userId="1a6ed6b6-ea07-44a5-9958-146d76a7d071" providerId="ADAL" clId="{66D14FB2-5AFC-42B6-9F2A-6C0FCE1215F5}" dt="2023-05-18T15:45:31.458" v="951"/>
          <ac:cxnSpMkLst>
            <pc:docMk/>
            <pc:sldMk cId="2213893399" sldId="293"/>
            <ac:cxnSpMk id="12" creationId="{EC83D149-F5CE-C5B8-B0EC-1B8A849809E5}"/>
          </ac:cxnSpMkLst>
        </pc:cxnChg>
        <pc:cxnChg chg="add del mod">
          <ac:chgData name="Aurélien Cornil" userId="1a6ed6b6-ea07-44a5-9958-146d76a7d071" providerId="ADAL" clId="{66D14FB2-5AFC-42B6-9F2A-6C0FCE1215F5}" dt="2023-05-18T15:45:31.458" v="951"/>
          <ac:cxnSpMkLst>
            <pc:docMk/>
            <pc:sldMk cId="2213893399" sldId="293"/>
            <ac:cxnSpMk id="13" creationId="{0BE8DA68-8077-66DD-064B-A23FEFED8BEE}"/>
          </ac:cxnSpMkLst>
        </pc:cxnChg>
        <pc:cxnChg chg="add del">
          <ac:chgData name="Aurélien Cornil" userId="1a6ed6b6-ea07-44a5-9958-146d76a7d071" providerId="ADAL" clId="{66D14FB2-5AFC-42B6-9F2A-6C0FCE1215F5}" dt="2023-05-18T15:45:46.472" v="952" actId="478"/>
          <ac:cxnSpMkLst>
            <pc:docMk/>
            <pc:sldMk cId="2213893399" sldId="293"/>
            <ac:cxnSpMk id="16" creationId="{00000000-0000-0000-0000-000000000000}"/>
          </ac:cxnSpMkLst>
        </pc:cxnChg>
        <pc:cxnChg chg="add del mod">
          <ac:chgData name="Aurélien Cornil" userId="1a6ed6b6-ea07-44a5-9958-146d76a7d071" providerId="ADAL" clId="{66D14FB2-5AFC-42B6-9F2A-6C0FCE1215F5}" dt="2023-05-18T15:45:46.472" v="952" actId="478"/>
          <ac:cxnSpMkLst>
            <pc:docMk/>
            <pc:sldMk cId="2213893399" sldId="293"/>
            <ac:cxnSpMk id="19" creationId="{00000000-0000-0000-0000-000000000000}"/>
          </ac:cxnSpMkLst>
        </pc:cxnChg>
        <pc:cxnChg chg="add del">
          <ac:chgData name="Aurélien Cornil" userId="1a6ed6b6-ea07-44a5-9958-146d76a7d071" providerId="ADAL" clId="{66D14FB2-5AFC-42B6-9F2A-6C0FCE1215F5}" dt="2023-05-18T15:45:46.472" v="952" actId="478"/>
          <ac:cxnSpMkLst>
            <pc:docMk/>
            <pc:sldMk cId="2213893399" sldId="293"/>
            <ac:cxnSpMk id="20" creationId="{00000000-0000-0000-0000-000000000000}"/>
          </ac:cxnSpMkLst>
        </pc:cxnChg>
        <pc:cxnChg chg="add del mod">
          <ac:chgData name="Aurélien Cornil" userId="1a6ed6b6-ea07-44a5-9958-146d76a7d071" providerId="ADAL" clId="{66D14FB2-5AFC-42B6-9F2A-6C0FCE1215F5}" dt="2023-05-18T15:45:57.785" v="954"/>
          <ac:cxnSpMkLst>
            <pc:docMk/>
            <pc:sldMk cId="2213893399" sldId="293"/>
            <ac:cxnSpMk id="25" creationId="{F3214B97-1596-92C4-D1D7-2F7177F828BD}"/>
          </ac:cxnSpMkLst>
        </pc:cxnChg>
        <pc:cxnChg chg="add del mod">
          <ac:chgData name="Aurélien Cornil" userId="1a6ed6b6-ea07-44a5-9958-146d76a7d071" providerId="ADAL" clId="{66D14FB2-5AFC-42B6-9F2A-6C0FCE1215F5}" dt="2023-05-18T15:45:57.785" v="954"/>
          <ac:cxnSpMkLst>
            <pc:docMk/>
            <pc:sldMk cId="2213893399" sldId="293"/>
            <ac:cxnSpMk id="26" creationId="{3F06403F-DEEA-CBDD-B3FB-7FE284658492}"/>
          </ac:cxnSpMkLst>
        </pc:cxnChg>
        <pc:cxnChg chg="add del mod">
          <ac:chgData name="Aurélien Cornil" userId="1a6ed6b6-ea07-44a5-9958-146d76a7d071" providerId="ADAL" clId="{66D14FB2-5AFC-42B6-9F2A-6C0FCE1215F5}" dt="2023-05-18T15:45:57.785" v="954"/>
          <ac:cxnSpMkLst>
            <pc:docMk/>
            <pc:sldMk cId="2213893399" sldId="293"/>
            <ac:cxnSpMk id="27" creationId="{FAF301DE-770E-298C-33C3-176C0AEB5CF7}"/>
          </ac:cxnSpMkLst>
        </pc:cxnChg>
        <pc:cxnChg chg="add del">
          <ac:chgData name="Aurélien Cornil" userId="1a6ed6b6-ea07-44a5-9958-146d76a7d071" providerId="ADAL" clId="{66D14FB2-5AFC-42B6-9F2A-6C0FCE1215F5}" dt="2023-05-18T15:45:46.472" v="952" actId="478"/>
          <ac:cxnSpMkLst>
            <pc:docMk/>
            <pc:sldMk cId="2213893399" sldId="293"/>
            <ac:cxnSpMk id="34" creationId="{00000000-0000-0000-0000-000000000000}"/>
          </ac:cxnSpMkLst>
        </pc:cxnChg>
        <pc:cxnChg chg="add del">
          <ac:chgData name="Aurélien Cornil" userId="1a6ed6b6-ea07-44a5-9958-146d76a7d071" providerId="ADAL" clId="{66D14FB2-5AFC-42B6-9F2A-6C0FCE1215F5}" dt="2023-05-18T15:45:46.472" v="952" actId="478"/>
          <ac:cxnSpMkLst>
            <pc:docMk/>
            <pc:sldMk cId="2213893399" sldId="293"/>
            <ac:cxnSpMk id="35" creationId="{00000000-0000-0000-0000-000000000000}"/>
          </ac:cxnSpMkLst>
        </pc:cxnChg>
        <pc:cxnChg chg="add del">
          <ac:chgData name="Aurélien Cornil" userId="1a6ed6b6-ea07-44a5-9958-146d76a7d071" providerId="ADAL" clId="{66D14FB2-5AFC-42B6-9F2A-6C0FCE1215F5}" dt="2023-05-18T15:45:46.472" v="952" actId="478"/>
          <ac:cxnSpMkLst>
            <pc:docMk/>
            <pc:sldMk cId="2213893399" sldId="293"/>
            <ac:cxnSpMk id="66" creationId="{00000000-0000-0000-0000-000000000000}"/>
          </ac:cxnSpMkLst>
        </pc:cxnChg>
        <pc:cxnChg chg="add del">
          <ac:chgData name="Aurélien Cornil" userId="1a6ed6b6-ea07-44a5-9958-146d76a7d071" providerId="ADAL" clId="{66D14FB2-5AFC-42B6-9F2A-6C0FCE1215F5}" dt="2023-05-18T15:45:46.472" v="952" actId="478"/>
          <ac:cxnSpMkLst>
            <pc:docMk/>
            <pc:sldMk cId="2213893399" sldId="293"/>
            <ac:cxnSpMk id="77" creationId="{00000000-0000-0000-0000-000000000000}"/>
          </ac:cxnSpMkLst>
        </pc:cxnChg>
        <pc:cxnChg chg="add del">
          <ac:chgData name="Aurélien Cornil" userId="1a6ed6b6-ea07-44a5-9958-146d76a7d071" providerId="ADAL" clId="{66D14FB2-5AFC-42B6-9F2A-6C0FCE1215F5}" dt="2023-05-18T15:45:46.472" v="952" actId="478"/>
          <ac:cxnSpMkLst>
            <pc:docMk/>
            <pc:sldMk cId="2213893399" sldId="293"/>
            <ac:cxnSpMk id="78" creationId="{00000000-0000-0000-0000-000000000000}"/>
          </ac:cxnSpMkLst>
        </pc:cxnChg>
      </pc:sldChg>
      <pc:sldChg chg="addSp delSp modSp add mod modTransition setBg delAnim modAnim modNotesTx">
        <pc:chgData name="Aurélien Cornil" userId="1a6ed6b6-ea07-44a5-9958-146d76a7d071" providerId="ADAL" clId="{66D14FB2-5AFC-42B6-9F2A-6C0FCE1215F5}" dt="2023-05-22T12:07:52.748" v="6169" actId="20577"/>
        <pc:sldMkLst>
          <pc:docMk/>
          <pc:sldMk cId="1388741143" sldId="294"/>
        </pc:sldMkLst>
        <pc:spChg chg="add mod">
          <ac:chgData name="Aurélien Cornil" userId="1a6ed6b6-ea07-44a5-9958-146d76a7d071" providerId="ADAL" clId="{66D14FB2-5AFC-42B6-9F2A-6C0FCE1215F5}" dt="2023-05-18T15:54:34.167" v="1142" actId="1038"/>
          <ac:spMkLst>
            <pc:docMk/>
            <pc:sldMk cId="1388741143" sldId="294"/>
            <ac:spMk id="2" creationId="{BC802392-DDCE-D934-A79A-5A8C472F5479}"/>
          </ac:spMkLst>
        </pc:spChg>
        <pc:spChg chg="add mod">
          <ac:chgData name="Aurélien Cornil" userId="1a6ed6b6-ea07-44a5-9958-146d76a7d071" providerId="ADAL" clId="{66D14FB2-5AFC-42B6-9F2A-6C0FCE1215F5}" dt="2023-05-18T15:54:34.167" v="1142" actId="1038"/>
          <ac:spMkLst>
            <pc:docMk/>
            <pc:sldMk cId="1388741143" sldId="294"/>
            <ac:spMk id="3" creationId="{6B180175-FDF6-C115-408F-C64BD942021F}"/>
          </ac:spMkLst>
        </pc:spChg>
        <pc:spChg chg="add mod">
          <ac:chgData name="Aurélien Cornil" userId="1a6ed6b6-ea07-44a5-9958-146d76a7d071" providerId="ADAL" clId="{66D14FB2-5AFC-42B6-9F2A-6C0FCE1215F5}" dt="2023-05-18T16:15:07.866" v="1245" actId="14100"/>
          <ac:spMkLst>
            <pc:docMk/>
            <pc:sldMk cId="1388741143" sldId="294"/>
            <ac:spMk id="4" creationId="{3E38C602-B54B-3776-D0FD-B22BFE3D7F58}"/>
          </ac:spMkLst>
        </pc:spChg>
        <pc:spChg chg="add mod">
          <ac:chgData name="Aurélien Cornil" userId="1a6ed6b6-ea07-44a5-9958-146d76a7d071" providerId="ADAL" clId="{66D14FB2-5AFC-42B6-9F2A-6C0FCE1215F5}" dt="2023-05-18T15:54:34.167" v="1142" actId="1038"/>
          <ac:spMkLst>
            <pc:docMk/>
            <pc:sldMk cId="1388741143" sldId="294"/>
            <ac:spMk id="6" creationId="{EC12A31F-CDF5-C252-C701-03E1404EA62E}"/>
          </ac:spMkLst>
        </pc:spChg>
        <pc:spChg chg="add mod">
          <ac:chgData name="Aurélien Cornil" userId="1a6ed6b6-ea07-44a5-9958-146d76a7d071" providerId="ADAL" clId="{66D14FB2-5AFC-42B6-9F2A-6C0FCE1215F5}" dt="2023-05-18T15:54:34.167" v="1142" actId="1038"/>
          <ac:spMkLst>
            <pc:docMk/>
            <pc:sldMk cId="1388741143" sldId="294"/>
            <ac:spMk id="7" creationId="{25D6D63E-EF51-2D15-6316-5B963EFDEC03}"/>
          </ac:spMkLst>
        </pc:spChg>
        <pc:spChg chg="del">
          <ac:chgData name="Aurélien Cornil" userId="1a6ed6b6-ea07-44a5-9958-146d76a7d071" providerId="ADAL" clId="{66D14FB2-5AFC-42B6-9F2A-6C0FCE1215F5}" dt="2023-05-18T15:54:05.451" v="1096" actId="478"/>
          <ac:spMkLst>
            <pc:docMk/>
            <pc:sldMk cId="1388741143" sldId="294"/>
            <ac:spMk id="8" creationId="{00000000-0000-0000-0000-000000000000}"/>
          </ac:spMkLst>
        </pc:spChg>
        <pc:spChg chg="del">
          <ac:chgData name="Aurélien Cornil" userId="1a6ed6b6-ea07-44a5-9958-146d76a7d071" providerId="ADAL" clId="{66D14FB2-5AFC-42B6-9F2A-6C0FCE1215F5}" dt="2023-05-18T15:54:05.451" v="1096" actId="478"/>
          <ac:spMkLst>
            <pc:docMk/>
            <pc:sldMk cId="1388741143" sldId="294"/>
            <ac:spMk id="9" creationId="{00000000-0000-0000-0000-000000000000}"/>
          </ac:spMkLst>
        </pc:spChg>
        <pc:spChg chg="add del mod">
          <ac:chgData name="Aurélien Cornil" userId="1a6ed6b6-ea07-44a5-9958-146d76a7d071" providerId="ADAL" clId="{66D14FB2-5AFC-42B6-9F2A-6C0FCE1215F5}" dt="2023-05-21T14:39:18.330" v="5457"/>
          <ac:spMkLst>
            <pc:docMk/>
            <pc:sldMk cId="1388741143" sldId="294"/>
            <ac:spMk id="9" creationId="{D1BCC42A-408E-71C5-5611-70E9A512D4BD}"/>
          </ac:spMkLst>
        </pc:spChg>
        <pc:spChg chg="del">
          <ac:chgData name="Aurélien Cornil" userId="1a6ed6b6-ea07-44a5-9958-146d76a7d071" providerId="ADAL" clId="{66D14FB2-5AFC-42B6-9F2A-6C0FCE1215F5}" dt="2023-05-18T15:54:05.451" v="1096" actId="478"/>
          <ac:spMkLst>
            <pc:docMk/>
            <pc:sldMk cId="1388741143" sldId="294"/>
            <ac:spMk id="10" creationId="{00000000-0000-0000-0000-000000000000}"/>
          </ac:spMkLst>
        </pc:spChg>
        <pc:spChg chg="add del mod">
          <ac:chgData name="Aurélien Cornil" userId="1a6ed6b6-ea07-44a5-9958-146d76a7d071" providerId="ADAL" clId="{66D14FB2-5AFC-42B6-9F2A-6C0FCE1215F5}" dt="2023-05-21T14:39:13.944" v="5456"/>
          <ac:spMkLst>
            <pc:docMk/>
            <pc:sldMk cId="1388741143" sldId="294"/>
            <ac:spMk id="10" creationId="{C88A679D-878F-BE7E-2857-99A1C2FAB4DF}"/>
          </ac:spMkLst>
        </pc:spChg>
        <pc:spChg chg="add mod">
          <ac:chgData name="Aurélien Cornil" userId="1a6ed6b6-ea07-44a5-9958-146d76a7d071" providerId="ADAL" clId="{66D14FB2-5AFC-42B6-9F2A-6C0FCE1215F5}" dt="2023-05-21T14:45:56.088" v="5604" actId="20577"/>
          <ac:spMkLst>
            <pc:docMk/>
            <pc:sldMk cId="1388741143" sldId="294"/>
            <ac:spMk id="16" creationId="{99E47516-1577-EDFE-1E18-DD6F487D2A83}"/>
          </ac:spMkLst>
        </pc:spChg>
        <pc:spChg chg="del">
          <ac:chgData name="Aurélien Cornil" userId="1a6ed6b6-ea07-44a5-9958-146d76a7d071" providerId="ADAL" clId="{66D14FB2-5AFC-42B6-9F2A-6C0FCE1215F5}" dt="2023-05-18T15:54:05.451" v="1096" actId="478"/>
          <ac:spMkLst>
            <pc:docMk/>
            <pc:sldMk cId="1388741143" sldId="294"/>
            <ac:spMk id="21" creationId="{00000000-0000-0000-0000-000000000000}"/>
          </ac:spMkLst>
        </pc:spChg>
        <pc:spChg chg="add mod">
          <ac:chgData name="Aurélien Cornil" userId="1a6ed6b6-ea07-44a5-9958-146d76a7d071" providerId="ADAL" clId="{66D14FB2-5AFC-42B6-9F2A-6C0FCE1215F5}" dt="2023-05-18T16:21:41.770" v="1400" actId="122"/>
          <ac:spMkLst>
            <pc:docMk/>
            <pc:sldMk cId="1388741143" sldId="294"/>
            <ac:spMk id="30" creationId="{5F3189EB-3B5B-5456-E35E-DA5724FB7217}"/>
          </ac:spMkLst>
        </pc:spChg>
        <pc:spChg chg="del">
          <ac:chgData name="Aurélien Cornil" userId="1a6ed6b6-ea07-44a5-9958-146d76a7d071" providerId="ADAL" clId="{66D14FB2-5AFC-42B6-9F2A-6C0FCE1215F5}" dt="2023-05-18T15:54:05.451" v="1096" actId="478"/>
          <ac:spMkLst>
            <pc:docMk/>
            <pc:sldMk cId="1388741143" sldId="294"/>
            <ac:spMk id="31" creationId="{00000000-0000-0000-0000-000000000000}"/>
          </ac:spMkLst>
        </pc:spChg>
        <pc:spChg chg="add mod">
          <ac:chgData name="Aurélien Cornil" userId="1a6ed6b6-ea07-44a5-9958-146d76a7d071" providerId="ADAL" clId="{66D14FB2-5AFC-42B6-9F2A-6C0FCE1215F5}" dt="2023-05-22T12:07:52.748" v="6169" actId="20577"/>
          <ac:spMkLst>
            <pc:docMk/>
            <pc:sldMk cId="1388741143" sldId="294"/>
            <ac:spMk id="32" creationId="{63645889-A36A-BCAC-816E-67D33A12BBFD}"/>
          </ac:spMkLst>
        </pc:spChg>
        <pc:spChg chg="add mod">
          <ac:chgData name="Aurélien Cornil" userId="1a6ed6b6-ea07-44a5-9958-146d76a7d071" providerId="ADAL" clId="{66D14FB2-5AFC-42B6-9F2A-6C0FCE1215F5}" dt="2023-05-18T16:23:07.439" v="1409" actId="1582"/>
          <ac:spMkLst>
            <pc:docMk/>
            <pc:sldMk cId="1388741143" sldId="294"/>
            <ac:spMk id="33" creationId="{75742774-343C-F667-7D2B-0C448A673737}"/>
          </ac:spMkLst>
        </pc:spChg>
        <pc:spChg chg="del mod">
          <ac:chgData name="Aurélien Cornil" userId="1a6ed6b6-ea07-44a5-9958-146d76a7d071" providerId="ADAL" clId="{66D14FB2-5AFC-42B6-9F2A-6C0FCE1215F5}" dt="2023-05-18T16:18:38.263" v="1252" actId="478"/>
          <ac:spMkLst>
            <pc:docMk/>
            <pc:sldMk cId="1388741143" sldId="294"/>
            <ac:spMk id="38" creationId="{00000000-0000-0000-0000-000000000000}"/>
          </ac:spMkLst>
        </pc:spChg>
        <pc:spChg chg="add mod">
          <ac:chgData name="Aurélien Cornil" userId="1a6ed6b6-ea07-44a5-9958-146d76a7d071" providerId="ADAL" clId="{66D14FB2-5AFC-42B6-9F2A-6C0FCE1215F5}" dt="2023-05-18T16:26:57.911" v="1430" actId="20577"/>
          <ac:spMkLst>
            <pc:docMk/>
            <pc:sldMk cId="1388741143" sldId="294"/>
            <ac:spMk id="39" creationId="{9353EA13-761A-5630-5A70-7ECB1E9351B0}"/>
          </ac:spMkLst>
        </pc:spChg>
        <pc:spChg chg="add del mod">
          <ac:chgData name="Aurélien Cornil" userId="1a6ed6b6-ea07-44a5-9958-146d76a7d071" providerId="ADAL" clId="{66D14FB2-5AFC-42B6-9F2A-6C0FCE1215F5}" dt="2023-05-18T16:27:17.472" v="1432"/>
          <ac:spMkLst>
            <pc:docMk/>
            <pc:sldMk cId="1388741143" sldId="294"/>
            <ac:spMk id="42" creationId="{008FA3C0-1037-54A3-D6EF-4ABA07571ABC}"/>
          </ac:spMkLst>
        </pc:spChg>
        <pc:spChg chg="add mod">
          <ac:chgData name="Aurélien Cornil" userId="1a6ed6b6-ea07-44a5-9958-146d76a7d071" providerId="ADAL" clId="{66D14FB2-5AFC-42B6-9F2A-6C0FCE1215F5}" dt="2023-05-18T16:27:34.050" v="1435" actId="1076"/>
          <ac:spMkLst>
            <pc:docMk/>
            <pc:sldMk cId="1388741143" sldId="294"/>
            <ac:spMk id="43" creationId="{5DCA5470-A4BF-4FAE-80B4-0AF229098B02}"/>
          </ac:spMkLst>
        </pc:spChg>
        <pc:spChg chg="del mod">
          <ac:chgData name="Aurélien Cornil" userId="1a6ed6b6-ea07-44a5-9958-146d76a7d071" providerId="ADAL" clId="{66D14FB2-5AFC-42B6-9F2A-6C0FCE1215F5}" dt="2023-05-21T14:39:11.193" v="5454" actId="478"/>
          <ac:spMkLst>
            <pc:docMk/>
            <pc:sldMk cId="1388741143" sldId="294"/>
            <ac:spMk id="63" creationId="{00000000-0000-0000-0000-000000000000}"/>
          </ac:spMkLst>
        </pc:spChg>
        <pc:spChg chg="del">
          <ac:chgData name="Aurélien Cornil" userId="1a6ed6b6-ea07-44a5-9958-146d76a7d071" providerId="ADAL" clId="{66D14FB2-5AFC-42B6-9F2A-6C0FCE1215F5}" dt="2023-05-18T15:54:05.451" v="1096" actId="478"/>
          <ac:spMkLst>
            <pc:docMk/>
            <pc:sldMk cId="1388741143" sldId="294"/>
            <ac:spMk id="67" creationId="{00000000-0000-0000-0000-000000000000}"/>
          </ac:spMkLst>
        </pc:spChg>
        <pc:spChg chg="del mod">
          <ac:chgData name="Aurélien Cornil" userId="1a6ed6b6-ea07-44a5-9958-146d76a7d071" providerId="ADAL" clId="{66D14FB2-5AFC-42B6-9F2A-6C0FCE1215F5}" dt="2023-05-18T16:18:38.263" v="1252" actId="478"/>
          <ac:spMkLst>
            <pc:docMk/>
            <pc:sldMk cId="1388741143" sldId="294"/>
            <ac:spMk id="87" creationId="{00000000-0000-0000-0000-000000000000}"/>
          </ac:spMkLst>
        </pc:spChg>
        <pc:spChg chg="del mod">
          <ac:chgData name="Aurélien Cornil" userId="1a6ed6b6-ea07-44a5-9958-146d76a7d071" providerId="ADAL" clId="{66D14FB2-5AFC-42B6-9F2A-6C0FCE1215F5}" dt="2023-05-18T16:18:38.263" v="1252" actId="478"/>
          <ac:spMkLst>
            <pc:docMk/>
            <pc:sldMk cId="1388741143" sldId="294"/>
            <ac:spMk id="89" creationId="{00000000-0000-0000-0000-000000000000}"/>
          </ac:spMkLst>
        </pc:spChg>
        <pc:spChg chg="del mod">
          <ac:chgData name="Aurélien Cornil" userId="1a6ed6b6-ea07-44a5-9958-146d76a7d071" providerId="ADAL" clId="{66D14FB2-5AFC-42B6-9F2A-6C0FCE1215F5}" dt="2023-05-18T16:18:38.263" v="1252" actId="478"/>
          <ac:spMkLst>
            <pc:docMk/>
            <pc:sldMk cId="1388741143" sldId="294"/>
            <ac:spMk id="92" creationId="{00000000-0000-0000-0000-000000000000}"/>
          </ac:spMkLst>
        </pc:spChg>
        <pc:spChg chg="del mod">
          <ac:chgData name="Aurélien Cornil" userId="1a6ed6b6-ea07-44a5-9958-146d76a7d071" providerId="ADAL" clId="{66D14FB2-5AFC-42B6-9F2A-6C0FCE1215F5}" dt="2023-05-18T16:18:38.263" v="1252" actId="478"/>
          <ac:spMkLst>
            <pc:docMk/>
            <pc:sldMk cId="1388741143" sldId="294"/>
            <ac:spMk id="95" creationId="{00000000-0000-0000-0000-000000000000}"/>
          </ac:spMkLst>
        </pc:spChg>
        <pc:spChg chg="del">
          <ac:chgData name="Aurélien Cornil" userId="1a6ed6b6-ea07-44a5-9958-146d76a7d071" providerId="ADAL" clId="{66D14FB2-5AFC-42B6-9F2A-6C0FCE1215F5}" dt="2023-05-18T15:54:05.451" v="1096" actId="478"/>
          <ac:spMkLst>
            <pc:docMk/>
            <pc:sldMk cId="1388741143" sldId="294"/>
            <ac:spMk id="99" creationId="{00000000-0000-0000-0000-000000000000}"/>
          </ac:spMkLst>
        </pc:spChg>
        <pc:picChg chg="add mod ord">
          <ac:chgData name="Aurélien Cornil" userId="1a6ed6b6-ea07-44a5-9958-146d76a7d071" providerId="ADAL" clId="{66D14FB2-5AFC-42B6-9F2A-6C0FCE1215F5}" dt="2023-05-18T16:13:49.527" v="1166" actId="166"/>
          <ac:picMkLst>
            <pc:docMk/>
            <pc:sldMk cId="1388741143" sldId="294"/>
            <ac:picMk id="5" creationId="{3EA784A3-5CCB-D2D3-F686-6618D487676F}"/>
          </ac:picMkLst>
        </pc:picChg>
        <pc:picChg chg="add mod">
          <ac:chgData name="Aurélien Cornil" userId="1a6ed6b6-ea07-44a5-9958-146d76a7d071" providerId="ADAL" clId="{66D14FB2-5AFC-42B6-9F2A-6C0FCE1215F5}" dt="2023-05-18T15:54:34.167" v="1142" actId="1038"/>
          <ac:picMkLst>
            <pc:docMk/>
            <pc:sldMk cId="1388741143" sldId="294"/>
            <ac:picMk id="14" creationId="{B4CA6B72-F385-4163-4416-8ED93D1C6F89}"/>
          </ac:picMkLst>
        </pc:picChg>
        <pc:picChg chg="add mod">
          <ac:chgData name="Aurélien Cornil" userId="1a6ed6b6-ea07-44a5-9958-146d76a7d071" providerId="ADAL" clId="{66D14FB2-5AFC-42B6-9F2A-6C0FCE1215F5}" dt="2023-05-18T16:14:27.535" v="1221" actId="1037"/>
          <ac:picMkLst>
            <pc:docMk/>
            <pc:sldMk cId="1388741143" sldId="294"/>
            <ac:picMk id="22" creationId="{6CE9BCB9-F0D0-664F-1017-6DAF47FD337F}"/>
          </ac:picMkLst>
        </pc:picChg>
        <pc:picChg chg="add del mod">
          <ac:chgData name="Aurélien Cornil" userId="1a6ed6b6-ea07-44a5-9958-146d76a7d071" providerId="ADAL" clId="{66D14FB2-5AFC-42B6-9F2A-6C0FCE1215F5}" dt="2023-05-18T16:18:45.102" v="1254"/>
          <ac:picMkLst>
            <pc:docMk/>
            <pc:sldMk cId="1388741143" sldId="294"/>
            <ac:picMk id="23" creationId="{4850E1F3-FD6E-6D8B-2A9F-A9B3E4226C89}"/>
          </ac:picMkLst>
        </pc:picChg>
        <pc:cxnChg chg="add mod">
          <ac:chgData name="Aurélien Cornil" userId="1a6ed6b6-ea07-44a5-9958-146d76a7d071" providerId="ADAL" clId="{66D14FB2-5AFC-42B6-9F2A-6C0FCE1215F5}" dt="2023-05-19T13:29:58.369" v="2329" actId="688"/>
          <ac:cxnSpMkLst>
            <pc:docMk/>
            <pc:sldMk cId="1388741143" sldId="294"/>
            <ac:cxnSpMk id="11" creationId="{9394BE5B-9347-7817-B1ED-FE1BE8CC1F5C}"/>
          </ac:cxnSpMkLst>
        </pc:cxnChg>
        <pc:cxnChg chg="add mod">
          <ac:chgData name="Aurélien Cornil" userId="1a6ed6b6-ea07-44a5-9958-146d76a7d071" providerId="ADAL" clId="{66D14FB2-5AFC-42B6-9F2A-6C0FCE1215F5}" dt="2023-05-18T16:18:13.840" v="1251" actId="208"/>
          <ac:cxnSpMkLst>
            <pc:docMk/>
            <pc:sldMk cId="1388741143" sldId="294"/>
            <ac:cxnSpMk id="12" creationId="{FD0B5EA7-5D46-757B-191E-A30C2704FE49}"/>
          </ac:cxnSpMkLst>
        </pc:cxnChg>
        <pc:cxnChg chg="add mod">
          <ac:chgData name="Aurélien Cornil" userId="1a6ed6b6-ea07-44a5-9958-146d76a7d071" providerId="ADAL" clId="{66D14FB2-5AFC-42B6-9F2A-6C0FCE1215F5}" dt="2023-05-18T16:18:13.840" v="1251" actId="208"/>
          <ac:cxnSpMkLst>
            <pc:docMk/>
            <pc:sldMk cId="1388741143" sldId="294"/>
            <ac:cxnSpMk id="13" creationId="{3CCC8FA7-AE92-242D-8CD6-815F79B67D5D}"/>
          </ac:cxnSpMkLst>
        </pc:cxnChg>
        <pc:cxnChg chg="add mod">
          <ac:chgData name="Aurélien Cornil" userId="1a6ed6b6-ea07-44a5-9958-146d76a7d071" providerId="ADAL" clId="{66D14FB2-5AFC-42B6-9F2A-6C0FCE1215F5}" dt="2023-05-18T16:18:13.840" v="1251" actId="208"/>
          <ac:cxnSpMkLst>
            <pc:docMk/>
            <pc:sldMk cId="1388741143" sldId="294"/>
            <ac:cxnSpMk id="15" creationId="{1F509E93-17E5-90C7-9E0D-D78FA1505406}"/>
          </ac:cxnSpMkLst>
        </pc:cxnChg>
        <pc:cxnChg chg="del">
          <ac:chgData name="Aurélien Cornil" userId="1a6ed6b6-ea07-44a5-9958-146d76a7d071" providerId="ADAL" clId="{66D14FB2-5AFC-42B6-9F2A-6C0FCE1215F5}" dt="2023-05-18T15:54:05.451" v="1096" actId="478"/>
          <ac:cxnSpMkLst>
            <pc:docMk/>
            <pc:sldMk cId="1388741143" sldId="294"/>
            <ac:cxnSpMk id="16" creationId="{00000000-0000-0000-0000-000000000000}"/>
          </ac:cxnSpMkLst>
        </pc:cxnChg>
        <pc:cxnChg chg="add mod">
          <ac:chgData name="Aurélien Cornil" userId="1a6ed6b6-ea07-44a5-9958-146d76a7d071" providerId="ADAL" clId="{66D14FB2-5AFC-42B6-9F2A-6C0FCE1215F5}" dt="2023-05-18T16:18:13.840" v="1251" actId="208"/>
          <ac:cxnSpMkLst>
            <pc:docMk/>
            <pc:sldMk cId="1388741143" sldId="294"/>
            <ac:cxnSpMk id="18" creationId="{1D0D1DE7-09AD-1AB4-0A47-784E9B72C811}"/>
          </ac:cxnSpMkLst>
        </pc:cxnChg>
        <pc:cxnChg chg="del mod">
          <ac:chgData name="Aurélien Cornil" userId="1a6ed6b6-ea07-44a5-9958-146d76a7d071" providerId="ADAL" clId="{66D14FB2-5AFC-42B6-9F2A-6C0FCE1215F5}" dt="2023-05-18T15:54:05.451" v="1096" actId="478"/>
          <ac:cxnSpMkLst>
            <pc:docMk/>
            <pc:sldMk cId="1388741143" sldId="294"/>
            <ac:cxnSpMk id="19" creationId="{00000000-0000-0000-0000-000000000000}"/>
          </ac:cxnSpMkLst>
        </pc:cxnChg>
        <pc:cxnChg chg="del">
          <ac:chgData name="Aurélien Cornil" userId="1a6ed6b6-ea07-44a5-9958-146d76a7d071" providerId="ADAL" clId="{66D14FB2-5AFC-42B6-9F2A-6C0FCE1215F5}" dt="2023-05-18T15:54:05.451" v="1096" actId="478"/>
          <ac:cxnSpMkLst>
            <pc:docMk/>
            <pc:sldMk cId="1388741143" sldId="294"/>
            <ac:cxnSpMk id="20" creationId="{00000000-0000-0000-0000-000000000000}"/>
          </ac:cxnSpMkLst>
        </pc:cxnChg>
        <pc:cxnChg chg="add mod">
          <ac:chgData name="Aurélien Cornil" userId="1a6ed6b6-ea07-44a5-9958-146d76a7d071" providerId="ADAL" clId="{66D14FB2-5AFC-42B6-9F2A-6C0FCE1215F5}" dt="2023-05-18T16:21:23.733" v="1398" actId="465"/>
          <ac:cxnSpMkLst>
            <pc:docMk/>
            <pc:sldMk cId="1388741143" sldId="294"/>
            <ac:cxnSpMk id="24" creationId="{922D46B0-FFFF-FA1D-5F3C-E5820AF5ED42}"/>
          </ac:cxnSpMkLst>
        </pc:cxnChg>
        <pc:cxnChg chg="add mod">
          <ac:chgData name="Aurélien Cornil" userId="1a6ed6b6-ea07-44a5-9958-146d76a7d071" providerId="ADAL" clId="{66D14FB2-5AFC-42B6-9F2A-6C0FCE1215F5}" dt="2023-05-18T16:21:15.517" v="1397" actId="12788"/>
          <ac:cxnSpMkLst>
            <pc:docMk/>
            <pc:sldMk cId="1388741143" sldId="294"/>
            <ac:cxnSpMk id="25" creationId="{3D38F775-D487-5A03-1ADA-4A782A55EEB1}"/>
          </ac:cxnSpMkLst>
        </pc:cxnChg>
        <pc:cxnChg chg="del">
          <ac:chgData name="Aurélien Cornil" userId="1a6ed6b6-ea07-44a5-9958-146d76a7d071" providerId="ADAL" clId="{66D14FB2-5AFC-42B6-9F2A-6C0FCE1215F5}" dt="2023-05-18T15:54:05.451" v="1096" actId="478"/>
          <ac:cxnSpMkLst>
            <pc:docMk/>
            <pc:sldMk cId="1388741143" sldId="294"/>
            <ac:cxnSpMk id="34" creationId="{00000000-0000-0000-0000-000000000000}"/>
          </ac:cxnSpMkLst>
        </pc:cxnChg>
        <pc:cxnChg chg="del">
          <ac:chgData name="Aurélien Cornil" userId="1a6ed6b6-ea07-44a5-9958-146d76a7d071" providerId="ADAL" clId="{66D14FB2-5AFC-42B6-9F2A-6C0FCE1215F5}" dt="2023-05-18T15:54:05.451" v="1096" actId="478"/>
          <ac:cxnSpMkLst>
            <pc:docMk/>
            <pc:sldMk cId="1388741143" sldId="294"/>
            <ac:cxnSpMk id="35" creationId="{00000000-0000-0000-0000-000000000000}"/>
          </ac:cxnSpMkLst>
        </pc:cxnChg>
        <pc:cxnChg chg="del mod">
          <ac:chgData name="Aurélien Cornil" userId="1a6ed6b6-ea07-44a5-9958-146d76a7d071" providerId="ADAL" clId="{66D14FB2-5AFC-42B6-9F2A-6C0FCE1215F5}" dt="2023-05-18T16:18:38.263" v="1252" actId="478"/>
          <ac:cxnSpMkLst>
            <pc:docMk/>
            <pc:sldMk cId="1388741143" sldId="294"/>
            <ac:cxnSpMk id="36" creationId="{00000000-0000-0000-0000-000000000000}"/>
          </ac:cxnSpMkLst>
        </pc:cxnChg>
        <pc:cxnChg chg="del mod">
          <ac:chgData name="Aurélien Cornil" userId="1a6ed6b6-ea07-44a5-9958-146d76a7d071" providerId="ADAL" clId="{66D14FB2-5AFC-42B6-9F2A-6C0FCE1215F5}" dt="2023-05-18T16:18:38.263" v="1252" actId="478"/>
          <ac:cxnSpMkLst>
            <pc:docMk/>
            <pc:sldMk cId="1388741143" sldId="294"/>
            <ac:cxnSpMk id="37" creationId="{00000000-0000-0000-0000-000000000000}"/>
          </ac:cxnSpMkLst>
        </pc:cxnChg>
        <pc:cxnChg chg="add mod">
          <ac:chgData name="Aurélien Cornil" userId="1a6ed6b6-ea07-44a5-9958-146d76a7d071" providerId="ADAL" clId="{66D14FB2-5AFC-42B6-9F2A-6C0FCE1215F5}" dt="2023-05-18T16:26:56.975" v="1425" actId="20577"/>
          <ac:cxnSpMkLst>
            <pc:docMk/>
            <pc:sldMk cId="1388741143" sldId="294"/>
            <ac:cxnSpMk id="41" creationId="{C340CFE5-2E73-E3FB-5F2A-953EA2C69EB0}"/>
          </ac:cxnSpMkLst>
        </pc:cxnChg>
        <pc:cxnChg chg="del">
          <ac:chgData name="Aurélien Cornil" userId="1a6ed6b6-ea07-44a5-9958-146d76a7d071" providerId="ADAL" clId="{66D14FB2-5AFC-42B6-9F2A-6C0FCE1215F5}" dt="2023-05-18T15:54:05.451" v="1096" actId="478"/>
          <ac:cxnSpMkLst>
            <pc:docMk/>
            <pc:sldMk cId="1388741143" sldId="294"/>
            <ac:cxnSpMk id="66" creationId="{00000000-0000-0000-0000-000000000000}"/>
          </ac:cxnSpMkLst>
        </pc:cxnChg>
        <pc:cxnChg chg="del">
          <ac:chgData name="Aurélien Cornil" userId="1a6ed6b6-ea07-44a5-9958-146d76a7d071" providerId="ADAL" clId="{66D14FB2-5AFC-42B6-9F2A-6C0FCE1215F5}" dt="2023-05-18T15:54:05.451" v="1096" actId="478"/>
          <ac:cxnSpMkLst>
            <pc:docMk/>
            <pc:sldMk cId="1388741143" sldId="294"/>
            <ac:cxnSpMk id="77" creationId="{00000000-0000-0000-0000-000000000000}"/>
          </ac:cxnSpMkLst>
        </pc:cxnChg>
        <pc:cxnChg chg="del">
          <ac:chgData name="Aurélien Cornil" userId="1a6ed6b6-ea07-44a5-9958-146d76a7d071" providerId="ADAL" clId="{66D14FB2-5AFC-42B6-9F2A-6C0FCE1215F5}" dt="2023-05-18T15:54:05.451" v="1096" actId="478"/>
          <ac:cxnSpMkLst>
            <pc:docMk/>
            <pc:sldMk cId="1388741143" sldId="294"/>
            <ac:cxnSpMk id="78" creationId="{00000000-0000-0000-0000-000000000000}"/>
          </ac:cxnSpMkLst>
        </pc:cxnChg>
        <pc:cxnChg chg="del mod">
          <ac:chgData name="Aurélien Cornil" userId="1a6ed6b6-ea07-44a5-9958-146d76a7d071" providerId="ADAL" clId="{66D14FB2-5AFC-42B6-9F2A-6C0FCE1215F5}" dt="2023-05-18T16:18:38.263" v="1252" actId="478"/>
          <ac:cxnSpMkLst>
            <pc:docMk/>
            <pc:sldMk cId="1388741143" sldId="294"/>
            <ac:cxnSpMk id="79" creationId="{00000000-0000-0000-0000-000000000000}"/>
          </ac:cxnSpMkLst>
        </pc:cxnChg>
        <pc:cxnChg chg="del mod">
          <ac:chgData name="Aurélien Cornil" userId="1a6ed6b6-ea07-44a5-9958-146d76a7d071" providerId="ADAL" clId="{66D14FB2-5AFC-42B6-9F2A-6C0FCE1215F5}" dt="2023-05-18T16:18:38.263" v="1252" actId="478"/>
          <ac:cxnSpMkLst>
            <pc:docMk/>
            <pc:sldMk cId="1388741143" sldId="294"/>
            <ac:cxnSpMk id="88" creationId="{00000000-0000-0000-0000-000000000000}"/>
          </ac:cxnSpMkLst>
        </pc:cxnChg>
        <pc:cxnChg chg="del mod">
          <ac:chgData name="Aurélien Cornil" userId="1a6ed6b6-ea07-44a5-9958-146d76a7d071" providerId="ADAL" clId="{66D14FB2-5AFC-42B6-9F2A-6C0FCE1215F5}" dt="2023-05-18T16:18:38.263" v="1252" actId="478"/>
          <ac:cxnSpMkLst>
            <pc:docMk/>
            <pc:sldMk cId="1388741143" sldId="294"/>
            <ac:cxnSpMk id="91" creationId="{00000000-0000-0000-0000-000000000000}"/>
          </ac:cxnSpMkLst>
        </pc:cxnChg>
      </pc:sldChg>
      <pc:sldChg chg="addSp modSp add mod modTransition modNotesTx">
        <pc:chgData name="Aurélien Cornil" userId="1a6ed6b6-ea07-44a5-9958-146d76a7d071" providerId="ADAL" clId="{66D14FB2-5AFC-42B6-9F2A-6C0FCE1215F5}" dt="2023-05-18T17:14:32.554" v="1922" actId="20577"/>
        <pc:sldMkLst>
          <pc:docMk/>
          <pc:sldMk cId="1552366694" sldId="295"/>
        </pc:sldMkLst>
        <pc:spChg chg="add mod">
          <ac:chgData name="Aurélien Cornil" userId="1a6ed6b6-ea07-44a5-9958-146d76a7d071" providerId="ADAL" clId="{66D14FB2-5AFC-42B6-9F2A-6C0FCE1215F5}" dt="2023-05-18T16:40:52.144" v="1455"/>
          <ac:spMkLst>
            <pc:docMk/>
            <pc:sldMk cId="1552366694" sldId="295"/>
            <ac:spMk id="4" creationId="{51428D64-49C9-0C19-9AB5-526018C7B6DE}"/>
          </ac:spMkLst>
        </pc:spChg>
        <pc:spChg chg="mod">
          <ac:chgData name="Aurélien Cornil" userId="1a6ed6b6-ea07-44a5-9958-146d76a7d071" providerId="ADAL" clId="{66D14FB2-5AFC-42B6-9F2A-6C0FCE1215F5}" dt="2023-05-18T16:38:04.827" v="1452" actId="1076"/>
          <ac:spMkLst>
            <pc:docMk/>
            <pc:sldMk cId="1552366694" sldId="295"/>
            <ac:spMk id="19" creationId="{00000000-0000-0000-0000-000000000000}"/>
          </ac:spMkLst>
        </pc:spChg>
      </pc:sldChg>
      <pc:sldChg chg="addSp delSp modSp add mod modTransition setBg modAnim">
        <pc:chgData name="Aurélien Cornil" userId="1a6ed6b6-ea07-44a5-9958-146d76a7d071" providerId="ADAL" clId="{66D14FB2-5AFC-42B6-9F2A-6C0FCE1215F5}" dt="2023-05-22T12:17:17.287" v="6171" actId="20577"/>
        <pc:sldMkLst>
          <pc:docMk/>
          <pc:sldMk cId="872869033" sldId="296"/>
        </pc:sldMkLst>
        <pc:spChg chg="mod ord">
          <ac:chgData name="Aurélien Cornil" userId="1a6ed6b6-ea07-44a5-9958-146d76a7d071" providerId="ADAL" clId="{66D14FB2-5AFC-42B6-9F2A-6C0FCE1215F5}" dt="2023-05-22T12:17:17.287" v="6171" actId="20577"/>
          <ac:spMkLst>
            <pc:docMk/>
            <pc:sldMk cId="872869033" sldId="296"/>
            <ac:spMk id="3" creationId="{00000000-0000-0000-0000-000000000000}"/>
          </ac:spMkLst>
        </pc:spChg>
        <pc:spChg chg="mod">
          <ac:chgData name="Aurélien Cornil" userId="1a6ed6b6-ea07-44a5-9958-146d76a7d071" providerId="ADAL" clId="{66D14FB2-5AFC-42B6-9F2A-6C0FCE1215F5}" dt="2023-05-21T12:52:23.829" v="4838" actId="26606"/>
          <ac:spMkLst>
            <pc:docMk/>
            <pc:sldMk cId="872869033" sldId="296"/>
            <ac:spMk id="4" creationId="{00000000-0000-0000-0000-000000000000}"/>
          </ac:spMkLst>
        </pc:spChg>
        <pc:spChg chg="add mod ord">
          <ac:chgData name="Aurélien Cornil" userId="1a6ed6b6-ea07-44a5-9958-146d76a7d071" providerId="ADAL" clId="{66D14FB2-5AFC-42B6-9F2A-6C0FCE1215F5}" dt="2023-05-21T12:52:23.829" v="4838" actId="26606"/>
          <ac:spMkLst>
            <pc:docMk/>
            <pc:sldMk cId="872869033" sldId="296"/>
            <ac:spMk id="6" creationId="{4B1DFF06-296D-EF8C-B0BF-7180D4B17AE9}"/>
          </ac:spMkLst>
        </pc:spChg>
        <pc:spChg chg="add">
          <ac:chgData name="Aurélien Cornil" userId="1a6ed6b6-ea07-44a5-9958-146d76a7d071" providerId="ADAL" clId="{66D14FB2-5AFC-42B6-9F2A-6C0FCE1215F5}" dt="2023-05-21T12:52:23.829" v="4838" actId="26606"/>
          <ac:spMkLst>
            <pc:docMk/>
            <pc:sldMk cId="872869033" sldId="296"/>
            <ac:spMk id="12" creationId="{738C413B-57E4-4FAD-AF00-1E89B4273170}"/>
          </ac:spMkLst>
        </pc:spChg>
        <pc:spChg chg="add">
          <ac:chgData name="Aurélien Cornil" userId="1a6ed6b6-ea07-44a5-9958-146d76a7d071" providerId="ADAL" clId="{66D14FB2-5AFC-42B6-9F2A-6C0FCE1215F5}" dt="2023-05-21T12:52:23.829" v="4838" actId="26606"/>
          <ac:spMkLst>
            <pc:docMk/>
            <pc:sldMk cId="872869033" sldId="296"/>
            <ac:spMk id="14" creationId="{96184565-6B22-40B8-AEFC-E5D103C5504C}"/>
          </ac:spMkLst>
        </pc:spChg>
        <pc:spChg chg="add">
          <ac:chgData name="Aurélien Cornil" userId="1a6ed6b6-ea07-44a5-9958-146d76a7d071" providerId="ADAL" clId="{66D14FB2-5AFC-42B6-9F2A-6C0FCE1215F5}" dt="2023-05-21T12:52:23.829" v="4838" actId="26606"/>
          <ac:spMkLst>
            <pc:docMk/>
            <pc:sldMk cId="872869033" sldId="296"/>
            <ac:spMk id="16" creationId="{A9B5337D-1BB2-4459-9BD6-59184E3832CF}"/>
          </ac:spMkLst>
        </pc:spChg>
        <pc:picChg chg="add mod ord">
          <ac:chgData name="Aurélien Cornil" userId="1a6ed6b6-ea07-44a5-9958-146d76a7d071" providerId="ADAL" clId="{66D14FB2-5AFC-42B6-9F2A-6C0FCE1215F5}" dt="2023-05-21T12:52:23.829" v="4838" actId="26606"/>
          <ac:picMkLst>
            <pc:docMk/>
            <pc:sldMk cId="872869033" sldId="296"/>
            <ac:picMk id="2" creationId="{FFC91D97-C11D-07C8-EFC7-7E3A4A9074D7}"/>
          </ac:picMkLst>
        </pc:picChg>
        <pc:picChg chg="add del mod">
          <ac:chgData name="Aurélien Cornil" userId="1a6ed6b6-ea07-44a5-9958-146d76a7d071" providerId="ADAL" clId="{66D14FB2-5AFC-42B6-9F2A-6C0FCE1215F5}" dt="2023-05-21T12:51:29.734" v="4836" actId="478"/>
          <ac:picMkLst>
            <pc:docMk/>
            <pc:sldMk cId="872869033" sldId="296"/>
            <ac:picMk id="5" creationId="{5EC20148-67C4-D8AA-2CC7-7B3C1D849843}"/>
          </ac:picMkLst>
        </pc:picChg>
        <pc:picChg chg="add mod">
          <ac:chgData name="Aurélien Cornil" userId="1a6ed6b6-ea07-44a5-9958-146d76a7d071" providerId="ADAL" clId="{66D14FB2-5AFC-42B6-9F2A-6C0FCE1215F5}" dt="2023-05-21T12:52:23.829" v="4838" actId="26606"/>
          <ac:picMkLst>
            <pc:docMk/>
            <pc:sldMk cId="872869033" sldId="296"/>
            <ac:picMk id="7" creationId="{26E8E49B-A26C-EBEE-1E5C-72DD63626D3E}"/>
          </ac:picMkLst>
        </pc:picChg>
      </pc:sldChg>
      <pc:sldChg chg="addSp modSp new mod modAnim modNotesTx">
        <pc:chgData name="Aurélien Cornil" userId="1a6ed6b6-ea07-44a5-9958-146d76a7d071" providerId="ADAL" clId="{66D14FB2-5AFC-42B6-9F2A-6C0FCE1215F5}" dt="2023-05-21T15:40:44.571" v="6156" actId="20577"/>
        <pc:sldMkLst>
          <pc:docMk/>
          <pc:sldMk cId="1802292315" sldId="297"/>
        </pc:sldMkLst>
        <pc:spChg chg="mod">
          <ac:chgData name="Aurélien Cornil" userId="1a6ed6b6-ea07-44a5-9958-146d76a7d071" providerId="ADAL" clId="{66D14FB2-5AFC-42B6-9F2A-6C0FCE1215F5}" dt="2023-05-19T13:28:08.724" v="2323" actId="113"/>
          <ac:spMkLst>
            <pc:docMk/>
            <pc:sldMk cId="1802292315" sldId="297"/>
            <ac:spMk id="2" creationId="{15BEE082-2B58-AF90-576D-210FC6C2B8E9}"/>
          </ac:spMkLst>
        </pc:spChg>
        <pc:picChg chg="add mod ord">
          <ac:chgData name="Aurélien Cornil" userId="1a6ed6b6-ea07-44a5-9958-146d76a7d071" providerId="ADAL" clId="{66D14FB2-5AFC-42B6-9F2A-6C0FCE1215F5}" dt="2023-05-19T13:26:59.745" v="2272" actId="167"/>
          <ac:picMkLst>
            <pc:docMk/>
            <pc:sldMk cId="1802292315" sldId="297"/>
            <ac:picMk id="3" creationId="{AE359F12-8C8E-1FC1-761F-1BCCA27815CD}"/>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4-1349-4766-97C8-4717021F3F94}"/>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1349-4766-97C8-4717021F3F94}"/>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6-1349-4766-97C8-4717021F3F94}"/>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7-1349-4766-97C8-4717021F3F94}"/>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8-1349-4766-97C8-4717021F3F94}"/>
              </c:ext>
            </c:extLst>
          </c:dPt>
          <c:dPt>
            <c:idx val="6"/>
            <c:invertIfNegative val="0"/>
            <c:bubble3D val="0"/>
            <c:spPr>
              <a:solidFill>
                <a:schemeClr val="tx1"/>
              </a:solidFill>
              <a:ln>
                <a:noFill/>
              </a:ln>
              <a:effectLst/>
            </c:spPr>
            <c:extLst>
              <c:ext xmlns:c16="http://schemas.microsoft.com/office/drawing/2014/chart" uri="{C3380CC4-5D6E-409C-BE32-E72D297353CC}">
                <c16:uniqueId val="{00000009-1349-4766-97C8-4717021F3F94}"/>
              </c:ext>
            </c:extLst>
          </c:dPt>
          <c:cat>
            <c:strRef>
              <c:f>Feuil1!$A$2:$A$8</c:f>
              <c:strCache>
                <c:ptCount val="7"/>
                <c:pt idx="0">
                  <c:v>Grattage</c:v>
                </c:pt>
                <c:pt idx="1">
                  <c:v>Loterie</c:v>
                </c:pt>
                <c:pt idx="2">
                  <c:v>Poker</c:v>
                </c:pt>
                <c:pt idx="3">
                  <c:v>Paris</c:v>
                </c:pt>
                <c:pt idx="4">
                  <c:v>Poker en ligne</c:v>
                </c:pt>
                <c:pt idx="5">
                  <c:v>Machines à sous</c:v>
                </c:pt>
                <c:pt idx="6">
                  <c:v>Autres</c:v>
                </c:pt>
              </c:strCache>
            </c:strRef>
          </c:cat>
          <c:val>
            <c:numRef>
              <c:f>Feuil1!$B$2:$B$8</c:f>
              <c:numCache>
                <c:formatCode>General</c:formatCode>
                <c:ptCount val="7"/>
                <c:pt idx="0">
                  <c:v>28</c:v>
                </c:pt>
                <c:pt idx="1">
                  <c:v>25</c:v>
                </c:pt>
                <c:pt idx="2">
                  <c:v>17</c:v>
                </c:pt>
                <c:pt idx="3">
                  <c:v>14</c:v>
                </c:pt>
                <c:pt idx="4">
                  <c:v>8</c:v>
                </c:pt>
                <c:pt idx="5">
                  <c:v>5</c:v>
                </c:pt>
                <c:pt idx="6">
                  <c:v>5</c:v>
                </c:pt>
              </c:numCache>
            </c:numRef>
          </c:val>
          <c:extLst>
            <c:ext xmlns:c16="http://schemas.microsoft.com/office/drawing/2014/chart" uri="{C3380CC4-5D6E-409C-BE32-E72D297353CC}">
              <c16:uniqueId val="{00000000-1349-4766-97C8-4717021F3F94}"/>
            </c:ext>
          </c:extLst>
        </c:ser>
        <c:dLbls>
          <c:showLegendKey val="0"/>
          <c:showVal val="0"/>
          <c:showCatName val="0"/>
          <c:showSerName val="0"/>
          <c:showPercent val="0"/>
          <c:showBubbleSize val="0"/>
        </c:dLbls>
        <c:gapWidth val="219"/>
        <c:overlap val="-27"/>
        <c:axId val="1377690735"/>
        <c:axId val="522665279"/>
      </c:barChart>
      <c:catAx>
        <c:axId val="13776907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crossAx val="522665279"/>
        <c:crosses val="autoZero"/>
        <c:auto val="1"/>
        <c:lblAlgn val="ctr"/>
        <c:lblOffset val="100"/>
        <c:noMultiLvlLbl val="0"/>
      </c:catAx>
      <c:valAx>
        <c:axId val="5226652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37769073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41FB73-02E4-4163-9095-A1166E68278A}" type="datetimeFigureOut">
              <a:rPr lang="fr-FR" smtClean="0"/>
              <a:t>13/12/2024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D6B862-9783-43A8-B212-23AFC81C9849}" type="slidenum">
              <a:rPr lang="fr-FR" smtClean="0"/>
              <a:t>‹N°›</a:t>
            </a:fld>
            <a:endParaRPr lang="fr-FR"/>
          </a:p>
        </p:txBody>
      </p:sp>
    </p:spTree>
    <p:extLst>
      <p:ext uri="{BB962C8B-B14F-4D97-AF65-F5344CB8AC3E}">
        <p14:creationId xmlns:p14="http://schemas.microsoft.com/office/powerpoint/2010/main" val="3785291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Contexte du symposium sur le craving en tant que symptôme </a:t>
            </a:r>
            <a:r>
              <a:rPr lang="fr-FR" dirty="0" err="1"/>
              <a:t>transdiagnostique</a:t>
            </a:r>
            <a:r>
              <a:rPr lang="fr-FR" dirty="0"/>
              <a:t> avec un focus sur le jeu </a:t>
            </a:r>
            <a:r>
              <a:rPr lang="fr-FR" dirty="0">
                <a:sym typeface="Wingdings" panose="05000000000000000000" pitchFamily="2" charset="2"/>
              </a:rPr>
              <a:t> ici, </a:t>
            </a:r>
            <a:r>
              <a:rPr lang="fr-FR" dirty="0" err="1">
                <a:sym typeface="Wingdings" panose="05000000000000000000" pitchFamily="2" charset="2"/>
              </a:rPr>
              <a:t>transdiagnostique</a:t>
            </a:r>
            <a:r>
              <a:rPr lang="fr-FR" dirty="0">
                <a:sym typeface="Wingdings" panose="05000000000000000000" pitchFamily="2" charset="2"/>
              </a:rPr>
              <a:t> dans les troubles addictifs</a:t>
            </a:r>
            <a:endParaRPr lang="fr-BE" dirty="0"/>
          </a:p>
        </p:txBody>
      </p:sp>
      <p:sp>
        <p:nvSpPr>
          <p:cNvPr id="4" name="Espace réservé du numéro de diapositive 3"/>
          <p:cNvSpPr>
            <a:spLocks noGrp="1"/>
          </p:cNvSpPr>
          <p:nvPr>
            <p:ph type="sldNum" sz="quarter" idx="5"/>
          </p:nvPr>
        </p:nvSpPr>
        <p:spPr/>
        <p:txBody>
          <a:bodyPr/>
          <a:lstStyle/>
          <a:p>
            <a:fld id="{ABD6B862-9783-43A8-B212-23AFC81C9849}" type="slidenum">
              <a:rPr lang="fr-FR" smtClean="0"/>
              <a:t>1</a:t>
            </a:fld>
            <a:endParaRPr lang="fr-FR"/>
          </a:p>
        </p:txBody>
      </p:sp>
    </p:spTree>
    <p:extLst>
      <p:ext uri="{BB962C8B-B14F-4D97-AF65-F5344CB8AC3E}">
        <p14:creationId xmlns:p14="http://schemas.microsoft.com/office/powerpoint/2010/main" val="4167772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Un état mental (1) chargé émotionnellement où un besoin ou un désir de s’engager dans un certain comportement (2) est maintenu (3) au centre (4) de l’attention (5).</a:t>
            </a:r>
          </a:p>
          <a:p>
            <a:endParaRPr lang="fr-BE" dirty="0"/>
          </a:p>
          <a:p>
            <a:r>
              <a:rPr lang="fr-BE" dirty="0"/>
              <a:t>Auteurs proposent cette définition pour rendre compte des désirs et des cravings (désirs qui mènent à des comportements problématiques). Reste dans le domaine de la psychopathologie, donc craving.</a:t>
            </a:r>
          </a:p>
          <a:p>
            <a:r>
              <a:rPr lang="fr-BE" dirty="0"/>
              <a:t>Définition proposée comme étant valable pour tous les types de craving </a:t>
            </a:r>
            <a:r>
              <a:rPr lang="fr-BE" dirty="0">
                <a:sym typeface="Wingdings" panose="05000000000000000000" pitchFamily="2" charset="2"/>
              </a:rPr>
              <a:t> substance, nourriture et jeu d’argent, et donc idée de craving </a:t>
            </a:r>
            <a:r>
              <a:rPr lang="fr-BE" dirty="0" err="1">
                <a:sym typeface="Wingdings" panose="05000000000000000000" pitchFamily="2" charset="2"/>
              </a:rPr>
              <a:t>transdiagnostique</a:t>
            </a:r>
            <a:r>
              <a:rPr lang="fr-BE" dirty="0">
                <a:sym typeface="Wingdings" panose="05000000000000000000" pitchFamily="2" charset="2"/>
              </a:rPr>
              <a:t>.</a:t>
            </a:r>
            <a:endParaRPr lang="fr-BE" dirty="0"/>
          </a:p>
        </p:txBody>
      </p:sp>
      <p:sp>
        <p:nvSpPr>
          <p:cNvPr id="4" name="Espace réservé du numéro de diapositive 3"/>
          <p:cNvSpPr>
            <a:spLocks noGrp="1"/>
          </p:cNvSpPr>
          <p:nvPr>
            <p:ph type="sldNum" sz="quarter" idx="5"/>
          </p:nvPr>
        </p:nvSpPr>
        <p:spPr/>
        <p:txBody>
          <a:bodyPr/>
          <a:lstStyle/>
          <a:p>
            <a:fld id="{ABD6B862-9783-43A8-B212-23AFC81C9849}" type="slidenum">
              <a:rPr lang="fr-FR" smtClean="0"/>
              <a:t>2</a:t>
            </a:fld>
            <a:endParaRPr lang="fr-FR"/>
          </a:p>
        </p:txBody>
      </p:sp>
    </p:spTree>
    <p:extLst>
      <p:ext uri="{BB962C8B-B14F-4D97-AF65-F5344CB8AC3E}">
        <p14:creationId xmlns:p14="http://schemas.microsoft.com/office/powerpoint/2010/main" val="2595222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Le trouble lié au jeu d’argent a été regroupée avec les autres addictions dans le DSM-5. Et le craving est un critère diagnostique reconnu pour les troubles addictifs. Il n’a toutefois pas été retenu comme tel pour le trouble lié au jeu d’argent bien que la littérature appuie son rôle dans le maintien et la rechute de ce trouble et que des recherches ont montré que le craving au jeu d’argent peut être déclencher par des indices internes et externes, tout comme pour les substances.</a:t>
            </a:r>
            <a:endParaRPr lang="fr-BE" strike="sngStrike" dirty="0"/>
          </a:p>
        </p:txBody>
      </p:sp>
      <p:sp>
        <p:nvSpPr>
          <p:cNvPr id="4" name="Espace réservé du numéro de diapositive 3"/>
          <p:cNvSpPr>
            <a:spLocks noGrp="1"/>
          </p:cNvSpPr>
          <p:nvPr>
            <p:ph type="sldNum" sz="quarter" idx="5"/>
          </p:nvPr>
        </p:nvSpPr>
        <p:spPr/>
        <p:txBody>
          <a:bodyPr/>
          <a:lstStyle/>
          <a:p>
            <a:fld id="{ABD6B862-9783-43A8-B212-23AFC81C9849}" type="slidenum">
              <a:rPr lang="fr-FR" smtClean="0"/>
              <a:t>3</a:t>
            </a:fld>
            <a:endParaRPr lang="fr-FR"/>
          </a:p>
        </p:txBody>
      </p:sp>
    </p:spTree>
    <p:extLst>
      <p:ext uri="{BB962C8B-B14F-4D97-AF65-F5344CB8AC3E}">
        <p14:creationId xmlns:p14="http://schemas.microsoft.com/office/powerpoint/2010/main" val="493893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Est-ce que les auteurs du DSM-5 ont eu tort? Est-ce la même chose? Le craving est-il </a:t>
            </a:r>
            <a:r>
              <a:rPr lang="fr-FR" dirty="0" err="1"/>
              <a:t>transdiagnostique</a:t>
            </a:r>
            <a:r>
              <a:rPr lang="fr-FR" dirty="0"/>
              <a:t>?</a:t>
            </a:r>
          </a:p>
          <a:p>
            <a:endParaRPr lang="fr-FR" dirty="0"/>
          </a:p>
          <a:p>
            <a:r>
              <a:rPr lang="fr-FR" dirty="0"/>
              <a:t>Tentative de réponse en utilisant une étude sur la modélisation et une étude sur l’intervention du craving avec explication des résultats après la présentation des 2 études.</a:t>
            </a:r>
            <a:endParaRPr lang="fr-BE" dirty="0"/>
          </a:p>
        </p:txBody>
      </p:sp>
      <p:sp>
        <p:nvSpPr>
          <p:cNvPr id="4" name="Espace réservé du numéro de diapositive 3"/>
          <p:cNvSpPr>
            <a:spLocks noGrp="1"/>
          </p:cNvSpPr>
          <p:nvPr>
            <p:ph type="sldNum" sz="quarter" idx="5"/>
          </p:nvPr>
        </p:nvSpPr>
        <p:spPr/>
        <p:txBody>
          <a:bodyPr/>
          <a:lstStyle/>
          <a:p>
            <a:fld id="{ABD6B862-9783-43A8-B212-23AFC81C9849}" type="slidenum">
              <a:rPr lang="fr-FR" smtClean="0"/>
              <a:t>4</a:t>
            </a:fld>
            <a:endParaRPr lang="fr-FR"/>
          </a:p>
        </p:txBody>
      </p:sp>
    </p:spTree>
    <p:extLst>
      <p:ext uri="{BB962C8B-B14F-4D97-AF65-F5344CB8AC3E}">
        <p14:creationId xmlns:p14="http://schemas.microsoft.com/office/powerpoint/2010/main" val="1234125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Publicité</a:t>
            </a:r>
          </a:p>
          <a:p>
            <a:r>
              <a:rPr lang="fr-FR" dirty="0"/>
              <a:t>Accélération du rythme cardiaque</a:t>
            </a:r>
          </a:p>
          <a:p>
            <a:r>
              <a:rPr lang="fr-FR" dirty="0"/>
              <a:t>Personnes avec qui j’ai bu un verre récemment (ou avec qui j’aimerais boire un verre)</a:t>
            </a:r>
          </a:p>
          <a:p>
            <a:r>
              <a:rPr lang="fr-FR" dirty="0"/>
              <a:t>Pensées liées au désirs: discours interne (ça serait tellement bien de boire une bière maintenant) et des images mentales sur différentes modalités sensorielles (se voir en train de boire avec des amis, goût, sensation de fraîcheur) </a:t>
            </a:r>
            <a:r>
              <a:rPr lang="fr-FR" dirty="0">
                <a:sym typeface="Wingdings" panose="05000000000000000000" pitchFamily="2" charset="2"/>
              </a:rPr>
              <a:t> désolé si j’induis un craving chez certains!</a:t>
            </a:r>
            <a:endParaRPr lang="fr-FR" dirty="0"/>
          </a:p>
        </p:txBody>
      </p:sp>
      <p:sp>
        <p:nvSpPr>
          <p:cNvPr id="4" name="Espace réservé du numéro de diapositive 3"/>
          <p:cNvSpPr>
            <a:spLocks noGrp="1"/>
          </p:cNvSpPr>
          <p:nvPr>
            <p:ph type="sldNum" sz="quarter" idx="5"/>
          </p:nvPr>
        </p:nvSpPr>
        <p:spPr/>
        <p:txBody>
          <a:bodyPr/>
          <a:lstStyle/>
          <a:p>
            <a:fld id="{ABD6B862-9783-43A8-B212-23AFC81C9849}" type="slidenum">
              <a:rPr lang="fr-FR" smtClean="0"/>
              <a:t>5</a:t>
            </a:fld>
            <a:endParaRPr lang="fr-FR"/>
          </a:p>
        </p:txBody>
      </p:sp>
    </p:spTree>
    <p:extLst>
      <p:ext uri="{BB962C8B-B14F-4D97-AF65-F5344CB8AC3E}">
        <p14:creationId xmlns:p14="http://schemas.microsoft.com/office/powerpoint/2010/main" val="1146533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85750" indent="-285750">
              <a:buClr>
                <a:schemeClr val="accent1"/>
              </a:buClr>
              <a:buFont typeface="Wingdings" panose="05000000000000000000" pitchFamily="2" charset="2"/>
              <a:buChar char="§"/>
            </a:pPr>
            <a:r>
              <a:rPr lang="fr-BE" sz="1200" dirty="0"/>
              <a:t>Pensées et images, émotions, sensations corporelles, indices et question ouverte</a:t>
            </a:r>
          </a:p>
          <a:p>
            <a:r>
              <a:rPr lang="en-US" dirty="0">
                <a:effectLst/>
                <a:latin typeface="Arial" panose="020B0604020202020204" pitchFamily="34" charset="0"/>
              </a:rPr>
              <a:t>1.What are the thoughts and/or mental imageries that come to your mind and promote your desire to gamble? How do</a:t>
            </a:r>
            <a:br>
              <a:rPr lang="en-US" dirty="0"/>
            </a:br>
            <a:r>
              <a:rPr lang="en-US" dirty="0">
                <a:effectLst/>
                <a:latin typeface="Arial" panose="020B0604020202020204" pitchFamily="34" charset="0"/>
              </a:rPr>
              <a:t>they appear?</a:t>
            </a:r>
            <a:br>
              <a:rPr lang="en-US" dirty="0"/>
            </a:br>
            <a:r>
              <a:rPr lang="en-US" dirty="0">
                <a:effectLst/>
                <a:latin typeface="Arial" panose="020B0604020202020204" pitchFamily="34" charset="0"/>
              </a:rPr>
              <a:t>2.When the desire to gamble occurs (before gambling), what emotions do you experience?</a:t>
            </a:r>
            <a:br>
              <a:rPr lang="en-US" dirty="0"/>
            </a:br>
            <a:r>
              <a:rPr lang="en-US" dirty="0">
                <a:effectLst/>
                <a:latin typeface="Arial" panose="020B0604020202020204" pitchFamily="34" charset="0"/>
              </a:rPr>
              <a:t>3.When the desire to gamble occurs (before gambling), what are the related body sensations or physical reactions?</a:t>
            </a:r>
            <a:br>
              <a:rPr lang="en-US" dirty="0"/>
            </a:br>
            <a:r>
              <a:rPr lang="en-US" dirty="0">
                <a:effectLst/>
                <a:latin typeface="Arial" panose="020B0604020202020204" pitchFamily="34" charset="0"/>
              </a:rPr>
              <a:t>4.do environmental elements promote your desire to gamble or generate gambling-related thoughts? For example, an</a:t>
            </a:r>
            <a:br>
              <a:rPr lang="en-US" dirty="0"/>
            </a:br>
            <a:r>
              <a:rPr lang="en-US" dirty="0">
                <a:effectLst/>
                <a:latin typeface="Arial" panose="020B0604020202020204" pitchFamily="34" charset="0"/>
              </a:rPr>
              <a:t>advertisement, a smell, the sound of coins ...</a:t>
            </a:r>
            <a:br>
              <a:rPr lang="en-US" dirty="0"/>
            </a:br>
            <a:r>
              <a:rPr lang="en-US" dirty="0">
                <a:effectLst/>
                <a:latin typeface="Arial" panose="020B0604020202020204" pitchFamily="34" charset="0"/>
              </a:rPr>
              <a:t>Temporal aspects</a:t>
            </a:r>
            <a:br>
              <a:rPr lang="en-US" dirty="0"/>
            </a:br>
            <a:r>
              <a:rPr lang="en-US" dirty="0">
                <a:effectLst/>
                <a:latin typeface="Arial" panose="020B0604020202020204" pitchFamily="34" charset="0"/>
              </a:rPr>
              <a:t>5.What emotions do you experience while involved in gambling?</a:t>
            </a:r>
            <a:br>
              <a:rPr lang="en-US" dirty="0"/>
            </a:br>
            <a:r>
              <a:rPr lang="en-US" dirty="0">
                <a:effectLst/>
                <a:latin typeface="Arial" panose="020B0604020202020204" pitchFamily="34" charset="0"/>
              </a:rPr>
              <a:t>6.What types of body sensations or physical reactions do you experience while gambling?</a:t>
            </a:r>
            <a:br>
              <a:rPr lang="en-US" dirty="0"/>
            </a:br>
            <a:r>
              <a:rPr lang="en-US" dirty="0">
                <a:effectLst/>
                <a:latin typeface="Arial" panose="020B0604020202020204" pitchFamily="34" charset="0"/>
              </a:rPr>
              <a:t>7.What emotions do you experience after having been involved in gambling?</a:t>
            </a:r>
            <a:br>
              <a:rPr lang="en-US" dirty="0"/>
            </a:br>
            <a:r>
              <a:rPr lang="en-US" dirty="0">
                <a:effectLst/>
                <a:latin typeface="Arial" panose="020B0604020202020204" pitchFamily="34" charset="0"/>
              </a:rPr>
              <a:t>8.What types of body sensations or physical reactions do you experience after having been involved in gambling?</a:t>
            </a:r>
            <a:br>
              <a:rPr lang="en-US" dirty="0"/>
            </a:br>
            <a:r>
              <a:rPr lang="en-US" dirty="0">
                <a:effectLst/>
                <a:latin typeface="Arial" panose="020B0604020202020204" pitchFamily="34" charset="0"/>
              </a:rPr>
              <a:t>Additional question</a:t>
            </a:r>
            <a:br>
              <a:rPr lang="en-US" dirty="0"/>
            </a:br>
            <a:r>
              <a:rPr lang="en-US" dirty="0">
                <a:effectLst/>
                <a:latin typeface="Arial" panose="020B0604020202020204" pitchFamily="34" charset="0"/>
              </a:rPr>
              <a:t>9.What further information would you like to give us about your gambling cravings? It might be a deepening of a ques-</a:t>
            </a:r>
            <a:br>
              <a:rPr lang="en-US" dirty="0"/>
            </a:br>
            <a:r>
              <a:rPr lang="en-US" dirty="0" err="1">
                <a:effectLst/>
                <a:latin typeface="Arial" panose="020B0604020202020204" pitchFamily="34" charset="0"/>
              </a:rPr>
              <a:t>tion</a:t>
            </a:r>
            <a:r>
              <a:rPr lang="en-US" dirty="0">
                <a:effectLst/>
                <a:latin typeface="Arial" panose="020B0604020202020204" pitchFamily="34" charset="0"/>
              </a:rPr>
              <a:t> that has been asked or an element on which no question was raised but that you find interesting to mention.</a:t>
            </a:r>
            <a:endParaRPr lang="fr-FR" dirty="0"/>
          </a:p>
        </p:txBody>
      </p:sp>
      <p:sp>
        <p:nvSpPr>
          <p:cNvPr id="4" name="Espace réservé du numéro de diapositive 3"/>
          <p:cNvSpPr>
            <a:spLocks noGrp="1"/>
          </p:cNvSpPr>
          <p:nvPr>
            <p:ph type="sldNum" sz="quarter" idx="5"/>
          </p:nvPr>
        </p:nvSpPr>
        <p:spPr/>
        <p:txBody>
          <a:bodyPr/>
          <a:lstStyle/>
          <a:p>
            <a:fld id="{ABD6B862-9783-43A8-B212-23AFC81C9849}" type="slidenum">
              <a:rPr lang="fr-FR" smtClean="0"/>
              <a:t>6</a:t>
            </a:fld>
            <a:endParaRPr lang="fr-FR"/>
          </a:p>
        </p:txBody>
      </p:sp>
    </p:spTree>
    <p:extLst>
      <p:ext uri="{BB962C8B-B14F-4D97-AF65-F5344CB8AC3E}">
        <p14:creationId xmlns:p14="http://schemas.microsoft.com/office/powerpoint/2010/main" val="1213643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Eléments</a:t>
            </a:r>
            <a:r>
              <a:rPr lang="fr-BE" baseline="0" dirty="0"/>
              <a:t> liés au craving</a:t>
            </a:r>
          </a:p>
          <a:p>
            <a:r>
              <a:rPr lang="fr-BE" baseline="0" dirty="0"/>
              <a:t>Présentation avec les pourcentage ne reflète pas la présente et/ou l’absence. Chaque élément, chaque occurrence compte. Pourcentages reflètent plus l’évidence du thème.</a:t>
            </a:r>
          </a:p>
          <a:p>
            <a:endParaRPr lang="fr-BE" dirty="0"/>
          </a:p>
          <a:p>
            <a:r>
              <a:rPr lang="fr-BE" dirty="0"/>
              <a:t>Excitation</a:t>
            </a:r>
          </a:p>
          <a:p>
            <a:r>
              <a:rPr lang="fr-BE" dirty="0"/>
              <a:t>Stress</a:t>
            </a:r>
          </a:p>
          <a:p>
            <a:r>
              <a:rPr lang="fr-BE" dirty="0"/>
              <a:t>Publicité</a:t>
            </a:r>
          </a:p>
          <a:p>
            <a:r>
              <a:rPr lang="fr-BE" dirty="0"/>
              <a:t>Richesse gain</a:t>
            </a:r>
          </a:p>
          <a:p>
            <a:r>
              <a:rPr lang="fr-BE" dirty="0"/>
              <a:t>Tension musculaire</a:t>
            </a:r>
          </a:p>
        </p:txBody>
      </p:sp>
      <p:sp>
        <p:nvSpPr>
          <p:cNvPr id="4" name="Espace réservé du numéro de diapositive 3"/>
          <p:cNvSpPr>
            <a:spLocks noGrp="1"/>
          </p:cNvSpPr>
          <p:nvPr>
            <p:ph type="sldNum" sz="quarter" idx="10"/>
          </p:nvPr>
        </p:nvSpPr>
        <p:spPr/>
        <p:txBody>
          <a:bodyPr/>
          <a:lstStyle/>
          <a:p>
            <a:fld id="{ABD6B862-9783-43A8-B212-23AFC81C9849}" type="slidenum">
              <a:rPr lang="fr-FR" smtClean="0"/>
              <a:t>7</a:t>
            </a:fld>
            <a:endParaRPr lang="fr-FR"/>
          </a:p>
        </p:txBody>
      </p:sp>
    </p:spTree>
    <p:extLst>
      <p:ext uri="{BB962C8B-B14F-4D97-AF65-F5344CB8AC3E}">
        <p14:creationId xmlns:p14="http://schemas.microsoft.com/office/powerpoint/2010/main" val="1648850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Pensée associées, qui font penser au jeu</a:t>
            </a:r>
          </a:p>
          <a:p>
            <a:r>
              <a:rPr lang="fr-BE" dirty="0"/>
              <a:t>Indices externes: voir, entendre ou toucher des éléments liés au jeu</a:t>
            </a:r>
          </a:p>
          <a:p>
            <a:endParaRPr lang="fr-BE" dirty="0"/>
          </a:p>
          <a:p>
            <a:r>
              <a:rPr lang="fr-FR" dirty="0"/>
              <a:t>Distraction: disparition du craving si je n’y pense pas</a:t>
            </a:r>
          </a:p>
          <a:p>
            <a:r>
              <a:rPr lang="fr-FR" dirty="0"/>
              <a:t>Contexte: être dans un lieu où le jeu est disponible</a:t>
            </a:r>
          </a:p>
          <a:p>
            <a:r>
              <a:rPr lang="fr-FR" dirty="0"/>
              <a:t>Self-contrôle: tentatives de résister</a:t>
            </a:r>
          </a:p>
          <a:p>
            <a:endParaRPr lang="fr-FR" dirty="0"/>
          </a:p>
        </p:txBody>
      </p:sp>
      <p:sp>
        <p:nvSpPr>
          <p:cNvPr id="4" name="Espace réservé du numéro de diapositive 3"/>
          <p:cNvSpPr>
            <a:spLocks noGrp="1"/>
          </p:cNvSpPr>
          <p:nvPr>
            <p:ph type="sldNum" sz="quarter" idx="5"/>
          </p:nvPr>
        </p:nvSpPr>
        <p:spPr/>
        <p:txBody>
          <a:bodyPr/>
          <a:lstStyle/>
          <a:p>
            <a:fld id="{ABD6B862-9783-43A8-B212-23AFC81C9849}" type="slidenum">
              <a:rPr lang="fr-FR" smtClean="0"/>
              <a:t>8</a:t>
            </a:fld>
            <a:endParaRPr lang="fr-FR"/>
          </a:p>
        </p:txBody>
      </p:sp>
    </p:spTree>
    <p:extLst>
      <p:ext uri="{BB962C8B-B14F-4D97-AF65-F5344CB8AC3E}">
        <p14:creationId xmlns:p14="http://schemas.microsoft.com/office/powerpoint/2010/main" val="467799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BD6B862-9783-43A8-B212-23AFC81C9849}" type="slidenum">
              <a:rPr lang="fr-FR" smtClean="0"/>
              <a:t>9</a:t>
            </a:fld>
            <a:endParaRPr lang="fr-FR"/>
          </a:p>
        </p:txBody>
      </p:sp>
    </p:spTree>
    <p:extLst>
      <p:ext uri="{BB962C8B-B14F-4D97-AF65-F5344CB8AC3E}">
        <p14:creationId xmlns:p14="http://schemas.microsoft.com/office/powerpoint/2010/main" val="1328736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baseline="0" dirty="0"/>
          </a:p>
          <a:p>
            <a:r>
              <a:rPr lang="fr-BE" baseline="0" dirty="0"/>
              <a:t>L’interférence consiste à transférer les </a:t>
            </a:r>
            <a:r>
              <a:rPr lang="fr-BE" baseline="0" dirty="0" err="1"/>
              <a:t>resources</a:t>
            </a:r>
            <a:r>
              <a:rPr lang="fr-BE" baseline="0" dirty="0"/>
              <a:t> d’un processus cognitif dysfonctionnel (le craving), vers une tâche cognitive concurrente qui requiert les mêmes ressources.</a:t>
            </a:r>
            <a:endParaRPr lang="fr-BE" dirty="0"/>
          </a:p>
        </p:txBody>
      </p:sp>
      <p:sp>
        <p:nvSpPr>
          <p:cNvPr id="4" name="Espace réservé du numéro de diapositive 3"/>
          <p:cNvSpPr>
            <a:spLocks noGrp="1"/>
          </p:cNvSpPr>
          <p:nvPr>
            <p:ph type="sldNum" sz="quarter" idx="10"/>
          </p:nvPr>
        </p:nvSpPr>
        <p:spPr/>
        <p:txBody>
          <a:bodyPr/>
          <a:lstStyle/>
          <a:p>
            <a:fld id="{ABC79A60-EB99-4017-91F5-06285E31D197}" type="slidenum">
              <a:rPr lang="fr-BE" smtClean="0"/>
              <a:t>10</a:t>
            </a:fld>
            <a:endParaRPr lang="fr-BE"/>
          </a:p>
        </p:txBody>
      </p:sp>
    </p:spTree>
    <p:extLst>
      <p:ext uri="{BB962C8B-B14F-4D97-AF65-F5344CB8AC3E}">
        <p14:creationId xmlns:p14="http://schemas.microsoft.com/office/powerpoint/2010/main" val="2137372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baseline="0" dirty="0"/>
              <a:t>Méthodes testées sur le craving à de la nourriture (chocolat), boissons, nicotine et caféine</a:t>
            </a:r>
          </a:p>
          <a:p>
            <a:r>
              <a:rPr lang="fr-BE" baseline="0" dirty="0"/>
              <a:t>Bruit visuel dynamique</a:t>
            </a:r>
          </a:p>
          <a:p>
            <a:r>
              <a:rPr lang="fr-BE" baseline="0" dirty="0"/>
              <a:t>Discours dans une autre langue</a:t>
            </a:r>
          </a:p>
          <a:p>
            <a:r>
              <a:rPr lang="fr-BE" baseline="0" dirty="0"/>
              <a:t>Imagerie mentale auditive</a:t>
            </a:r>
          </a:p>
          <a:p>
            <a:r>
              <a:rPr lang="fr-BE" baseline="0" dirty="0"/>
              <a:t>Imagerie mentale visuelle</a:t>
            </a:r>
          </a:p>
          <a:p>
            <a:r>
              <a:rPr lang="fr-BE" baseline="0" dirty="0"/>
              <a:t>Pâte à modeler</a:t>
            </a:r>
          </a:p>
          <a:p>
            <a:r>
              <a:rPr lang="fr-BE" baseline="0" dirty="0"/>
              <a:t>Jeu Vidéo </a:t>
            </a:r>
            <a:r>
              <a:rPr lang="fr-BE" baseline="0" dirty="0" err="1"/>
              <a:t>Tetris</a:t>
            </a:r>
            <a:endParaRPr lang="fr-BE" baseline="0" dirty="0"/>
          </a:p>
          <a:p>
            <a:r>
              <a:rPr lang="fr-BE" dirty="0"/>
              <a:t>Différentes tâches qui visent à monopoliser des ressources cognitives</a:t>
            </a:r>
            <a:endParaRPr lang="fr-BE" baseline="0" dirty="0"/>
          </a:p>
          <a:p>
            <a:r>
              <a:rPr lang="fr-BE" baseline="0" dirty="0">
                <a:sym typeface="Wingdings" panose="05000000000000000000" pitchFamily="2" charset="2"/>
              </a:rPr>
              <a:t> Supériorité des tâches visuelles</a:t>
            </a:r>
            <a:endParaRPr lang="fr-BE" dirty="0"/>
          </a:p>
        </p:txBody>
      </p:sp>
      <p:sp>
        <p:nvSpPr>
          <p:cNvPr id="4" name="Espace réservé du numéro de diapositive 3"/>
          <p:cNvSpPr>
            <a:spLocks noGrp="1"/>
          </p:cNvSpPr>
          <p:nvPr>
            <p:ph type="sldNum" sz="quarter" idx="10"/>
          </p:nvPr>
        </p:nvSpPr>
        <p:spPr/>
        <p:txBody>
          <a:bodyPr/>
          <a:lstStyle/>
          <a:p>
            <a:fld id="{ABC79A60-EB99-4017-91F5-06285E31D197}" type="slidenum">
              <a:rPr lang="fr-BE" smtClean="0"/>
              <a:t>11</a:t>
            </a:fld>
            <a:endParaRPr lang="fr-BE"/>
          </a:p>
        </p:txBody>
      </p:sp>
    </p:spTree>
    <p:extLst>
      <p:ext uri="{BB962C8B-B14F-4D97-AF65-F5344CB8AC3E}">
        <p14:creationId xmlns:p14="http://schemas.microsoft.com/office/powerpoint/2010/main" val="2600528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a:t>Étude 1:</a:t>
            </a:r>
          </a:p>
          <a:p>
            <a:r>
              <a:rPr lang="fr-BE" dirty="0"/>
              <a:t>	fermer</a:t>
            </a:r>
            <a:r>
              <a:rPr lang="fr-BE" baseline="0" dirty="0"/>
              <a:t> les yeux, </a:t>
            </a:r>
            <a:r>
              <a:rPr lang="fr-BE" dirty="0"/>
              <a:t>manipuler un trousseau de clés et se créer une image mentale du trousseau</a:t>
            </a:r>
          </a:p>
          <a:p>
            <a:r>
              <a:rPr lang="fr-BE" dirty="0"/>
              <a:t>	exploser du papier bulle en comptant les bulles</a:t>
            </a:r>
          </a:p>
          <a:p>
            <a:r>
              <a:rPr lang="fr-BE" dirty="0"/>
              <a:t>Étude 2:</a:t>
            </a:r>
          </a:p>
          <a:p>
            <a:r>
              <a:rPr lang="fr-BE" dirty="0"/>
              <a:t>	jouer à </a:t>
            </a:r>
            <a:r>
              <a:rPr lang="fr-BE" dirty="0" err="1"/>
              <a:t>Tétris</a:t>
            </a:r>
            <a:r>
              <a:rPr lang="fr-BE" dirty="0"/>
              <a:t> sur un smartphone</a:t>
            </a:r>
          </a:p>
          <a:p>
            <a:r>
              <a:rPr lang="fr-BE" dirty="0"/>
              <a:t>	décompter</a:t>
            </a:r>
            <a:r>
              <a:rPr lang="fr-BE" baseline="0" dirty="0"/>
              <a:t> par 3</a:t>
            </a:r>
          </a:p>
          <a:p>
            <a:endParaRPr lang="fr-BE" baseline="0" dirty="0"/>
          </a:p>
          <a:p>
            <a:pPr marL="0" lvl="1" defTabSz="913120">
              <a:defRPr/>
            </a:pPr>
            <a:r>
              <a:rPr lang="fr-BE" baseline="0" dirty="0"/>
              <a:t>Tâche contrôle est une tâche d’interférence? Certains utilisent des stratégies pour exploser les bulles + aspect visuel, décompte par 3 prend des ressources attentionnelles (mais pas visuelles?)</a:t>
            </a:r>
          </a:p>
          <a:p>
            <a:pPr marL="0" lvl="1" defTabSz="913120">
              <a:defRPr/>
            </a:pPr>
            <a:r>
              <a:rPr lang="fr-BE" baseline="0" dirty="0" err="1"/>
              <a:t>Tétris</a:t>
            </a:r>
            <a:r>
              <a:rPr lang="fr-BE" baseline="0" dirty="0"/>
              <a:t> sur Smartphone, couleur, jeu, gagner</a:t>
            </a:r>
            <a:endParaRPr lang="fr-BE" dirty="0"/>
          </a:p>
          <a:p>
            <a:endParaRPr lang="fr-BE" dirty="0"/>
          </a:p>
        </p:txBody>
      </p:sp>
      <p:sp>
        <p:nvSpPr>
          <p:cNvPr id="4" name="Espace réservé du numéro de diapositive 3"/>
          <p:cNvSpPr>
            <a:spLocks noGrp="1"/>
          </p:cNvSpPr>
          <p:nvPr>
            <p:ph type="sldNum" sz="quarter" idx="10"/>
          </p:nvPr>
        </p:nvSpPr>
        <p:spPr/>
        <p:txBody>
          <a:bodyPr/>
          <a:lstStyle/>
          <a:p>
            <a:fld id="{ABC79A60-EB99-4017-91F5-06285E31D197}" type="slidenum">
              <a:rPr lang="fr-BE" smtClean="0"/>
              <a:t>12</a:t>
            </a:fld>
            <a:endParaRPr lang="fr-BE"/>
          </a:p>
        </p:txBody>
      </p:sp>
    </p:spTree>
    <p:extLst>
      <p:ext uri="{BB962C8B-B14F-4D97-AF65-F5344CB8AC3E}">
        <p14:creationId xmlns:p14="http://schemas.microsoft.com/office/powerpoint/2010/main" val="4236715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lvl="1" defTabSz="913120">
              <a:defRPr/>
            </a:pPr>
            <a:r>
              <a:rPr lang="fr-BE" dirty="0"/>
              <a:t>Induction a</a:t>
            </a:r>
            <a:r>
              <a:rPr lang="fr-BE" baseline="0" dirty="0"/>
              <a:t> fonctionné</a:t>
            </a:r>
          </a:p>
          <a:p>
            <a:pPr marL="0" lvl="1" defTabSz="913120">
              <a:defRPr/>
            </a:pPr>
            <a:r>
              <a:rPr lang="fr-BE" baseline="0" dirty="0"/>
              <a:t>Diminution du craving sur différentes facettes</a:t>
            </a:r>
          </a:p>
          <a:p>
            <a:pPr marL="0" lvl="1" defTabSz="913120">
              <a:defRPr/>
            </a:pPr>
            <a:r>
              <a:rPr lang="fr-BE" baseline="0" dirty="0"/>
              <a:t>Joueurs problématique = cible de l’intervention au final!</a:t>
            </a:r>
          </a:p>
          <a:p>
            <a:pPr marL="0" lvl="1" defTabSz="913120">
              <a:defRPr/>
            </a:pPr>
            <a:endParaRPr lang="fr-BE" baseline="0" dirty="0"/>
          </a:p>
          <a:p>
            <a:pPr marL="0" lvl="1" defTabSz="913120">
              <a:defRPr/>
            </a:pPr>
            <a:r>
              <a:rPr lang="fr-BE" baseline="0" dirty="0"/>
              <a:t>Tâche contrôle est une tâche d’interférence? Certains utilisent des stratégies pour exploser les bulles + aspect visuel, décompte par 3 prend des ressources attentionnelles (mais pas visuelles?)</a:t>
            </a:r>
          </a:p>
          <a:p>
            <a:pPr marL="0" lvl="1" defTabSz="913120">
              <a:defRPr/>
            </a:pPr>
            <a:r>
              <a:rPr lang="fr-BE" baseline="0" dirty="0" err="1"/>
              <a:t>Tétris</a:t>
            </a:r>
            <a:r>
              <a:rPr lang="fr-BE" baseline="0" dirty="0"/>
              <a:t> sur Smartphone, couleur, jeu, gagner</a:t>
            </a:r>
            <a:endParaRPr lang="fr-BE" dirty="0"/>
          </a:p>
          <a:p>
            <a:pPr marL="0" lvl="1" defTabSz="913120">
              <a:defRPr/>
            </a:pPr>
            <a:endParaRPr lang="fr-BE" dirty="0"/>
          </a:p>
        </p:txBody>
      </p:sp>
      <p:sp>
        <p:nvSpPr>
          <p:cNvPr id="4" name="Espace réservé du numéro de diapositive 3"/>
          <p:cNvSpPr>
            <a:spLocks noGrp="1"/>
          </p:cNvSpPr>
          <p:nvPr>
            <p:ph type="sldNum" sz="quarter" idx="10"/>
          </p:nvPr>
        </p:nvSpPr>
        <p:spPr/>
        <p:txBody>
          <a:bodyPr/>
          <a:lstStyle/>
          <a:p>
            <a:fld id="{ABC79A60-EB99-4017-91F5-06285E31D197}" type="slidenum">
              <a:rPr lang="fr-BE" smtClean="0"/>
              <a:t>13</a:t>
            </a:fld>
            <a:endParaRPr lang="fr-BE"/>
          </a:p>
        </p:txBody>
      </p:sp>
    </p:spTree>
    <p:extLst>
      <p:ext uri="{BB962C8B-B14F-4D97-AF65-F5344CB8AC3E}">
        <p14:creationId xmlns:p14="http://schemas.microsoft.com/office/powerpoint/2010/main" val="1536000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2000" dirty="0"/>
              <a:t>Mais il y a des spécificités</a:t>
            </a:r>
          </a:p>
          <a:p>
            <a:endParaRPr lang="fr-FR" sz="2000" dirty="0"/>
          </a:p>
          <a:p>
            <a:r>
              <a:rPr lang="fr-FR" sz="2000" dirty="0"/>
              <a:t>J’ai parlé uniquement du craving au jeu d’argent en le comparant aux cravings aux substances mais il y a potentiellement des particularités dans les substances et pour l’alimentation que je n’ai pas évoquée ici bien qu’il s’agisse des cravings sur lesquels je devrais le plus souvent utiliser l’interférence.</a:t>
            </a:r>
          </a:p>
          <a:p>
            <a:endParaRPr lang="fr-FR" sz="2000" dirty="0"/>
          </a:p>
          <a:p>
            <a:r>
              <a:rPr lang="fr-FR" sz="2000" dirty="0"/>
              <a:t>Donc, </a:t>
            </a:r>
            <a:r>
              <a:rPr lang="fr-FR" sz="2000" dirty="0" err="1"/>
              <a:t>transdiagnositque</a:t>
            </a:r>
            <a:r>
              <a:rPr lang="fr-FR" sz="2000" dirty="0"/>
              <a:t> mais tenir compte des spécificités de chaque objet du craving. Outre la recherche confirmatoire, besoin de recherche exploratoire!</a:t>
            </a:r>
            <a:endParaRPr lang="fr-BE" sz="2000" dirty="0"/>
          </a:p>
        </p:txBody>
      </p:sp>
      <p:sp>
        <p:nvSpPr>
          <p:cNvPr id="4" name="Espace réservé du numéro de diapositive 3"/>
          <p:cNvSpPr>
            <a:spLocks noGrp="1"/>
          </p:cNvSpPr>
          <p:nvPr>
            <p:ph type="sldNum" sz="quarter" idx="10"/>
          </p:nvPr>
        </p:nvSpPr>
        <p:spPr/>
        <p:txBody>
          <a:bodyPr/>
          <a:lstStyle/>
          <a:p>
            <a:fld id="{ABC79A60-EB99-4017-91F5-06285E31D197}" type="slidenum">
              <a:rPr lang="fr-BE" smtClean="0"/>
              <a:t>14</a:t>
            </a:fld>
            <a:endParaRPr lang="fr-BE"/>
          </a:p>
        </p:txBody>
      </p:sp>
    </p:spTree>
    <p:extLst>
      <p:ext uri="{BB962C8B-B14F-4D97-AF65-F5344CB8AC3E}">
        <p14:creationId xmlns:p14="http://schemas.microsoft.com/office/powerpoint/2010/main" val="27093196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Merci aux organisateurs du </a:t>
            </a:r>
            <a:r>
              <a:rPr lang="fr-FR" dirty="0" err="1"/>
              <a:t>Grepaco</a:t>
            </a:r>
            <a:r>
              <a:rPr lang="fr-FR" dirty="0"/>
              <a:t>, aux personnes qui figuraient en photo dans ma présentation et merci à mes collaborateurs</a:t>
            </a:r>
            <a:endParaRPr lang="fr-BE" dirty="0"/>
          </a:p>
        </p:txBody>
      </p:sp>
      <p:sp>
        <p:nvSpPr>
          <p:cNvPr id="4" name="Espace réservé du numéro de diapositive 3"/>
          <p:cNvSpPr>
            <a:spLocks noGrp="1"/>
          </p:cNvSpPr>
          <p:nvPr>
            <p:ph type="sldNum" sz="quarter" idx="5"/>
          </p:nvPr>
        </p:nvSpPr>
        <p:spPr/>
        <p:txBody>
          <a:bodyPr/>
          <a:lstStyle/>
          <a:p>
            <a:fld id="{ABD6B862-9783-43A8-B212-23AFC81C9849}" type="slidenum">
              <a:rPr lang="fr-FR" smtClean="0"/>
              <a:t>15</a:t>
            </a:fld>
            <a:endParaRPr lang="fr-FR"/>
          </a:p>
        </p:txBody>
      </p:sp>
    </p:spTree>
    <p:extLst>
      <p:ext uri="{BB962C8B-B14F-4D97-AF65-F5344CB8AC3E}">
        <p14:creationId xmlns:p14="http://schemas.microsoft.com/office/powerpoint/2010/main" val="3662142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200" dirty="0"/>
              <a:t>Jeu d’argent implique une mise, pas de possibilité de la retirer, potentiel gain, issue dépend de la chance</a:t>
            </a:r>
          </a:p>
          <a:p>
            <a:r>
              <a:rPr lang="fr-BE" sz="1200" dirty="0"/>
              <a:t>Loterie (tirage ou grattage), Poker, Casino, Machines à sous, Paris, Bourse, Poker, Blackjack, + en ligne</a:t>
            </a:r>
          </a:p>
          <a:p>
            <a:endParaRPr lang="fr-B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En 2018, 30,8% de la population de 15 ans et plus a déclaré avoir dépensé de l’argent pour un JHA au cours des 12 derniers mois. Un Belge sur dix joue au moins une fois par semaine ; trois personnes sur mille jouent tous les jours. </a:t>
            </a:r>
            <a:endParaRPr lang="fr-FR" dirty="0"/>
          </a:p>
        </p:txBody>
      </p:sp>
      <p:sp>
        <p:nvSpPr>
          <p:cNvPr id="4" name="Espace réservé du numéro de diapositive 3"/>
          <p:cNvSpPr>
            <a:spLocks noGrp="1"/>
          </p:cNvSpPr>
          <p:nvPr>
            <p:ph type="sldNum" sz="quarter" idx="5"/>
          </p:nvPr>
        </p:nvSpPr>
        <p:spPr/>
        <p:txBody>
          <a:bodyPr/>
          <a:lstStyle/>
          <a:p>
            <a:fld id="{ABD6B862-9783-43A8-B212-23AFC81C9849}" type="slidenum">
              <a:rPr lang="fr-FR" smtClean="0"/>
              <a:t>16</a:t>
            </a:fld>
            <a:endParaRPr lang="fr-FR"/>
          </a:p>
        </p:txBody>
      </p:sp>
    </p:spTree>
    <p:extLst>
      <p:ext uri="{BB962C8B-B14F-4D97-AF65-F5344CB8AC3E}">
        <p14:creationId xmlns:p14="http://schemas.microsoft.com/office/powerpoint/2010/main" val="418514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Tolérance: besoin de jouer avec des sommes d’argent croissantes pour atteindre l’état d’excitation désiré (pas question de temps)</a:t>
            </a:r>
          </a:p>
          <a:p>
            <a:r>
              <a:rPr lang="fr-BE" dirty="0"/>
              <a:t>Préoccupation (remémoration ou planification ou sur les moyens de jouer)</a:t>
            </a:r>
          </a:p>
          <a:p>
            <a:r>
              <a:rPr lang="fr-BE" dirty="0"/>
              <a:t>Sentiments désagréable: souffrance, mal-être, impuissance, culpabilité, anxiété, dépression</a:t>
            </a:r>
          </a:p>
          <a:p>
            <a:r>
              <a:rPr lang="fr-BE" dirty="0" err="1"/>
              <a:t>Chasing</a:t>
            </a:r>
            <a:r>
              <a:rPr lang="fr-BE" dirty="0"/>
              <a:t>: retourner jouer pour</a:t>
            </a:r>
            <a:r>
              <a:rPr lang="fr-BE" baseline="0" dirty="0"/>
              <a:t> se refaire</a:t>
            </a:r>
          </a:p>
          <a:p>
            <a:r>
              <a:rPr lang="fr-BE" baseline="0" dirty="0"/>
              <a:t>Mentir pour cacher l’importance du problème</a:t>
            </a:r>
            <a:endParaRPr lang="fr-BE" dirty="0"/>
          </a:p>
          <a:p>
            <a:pPr marL="800100" lvl="1" indent="-342900">
              <a:buFont typeface="+mj-lt"/>
              <a:buAutoNum type="arabicPeriod"/>
            </a:pPr>
            <a:r>
              <a:rPr lang="fr-BE" dirty="0"/>
              <a:t>Tolérance</a:t>
            </a:r>
          </a:p>
          <a:p>
            <a:pPr marL="800100" lvl="1" indent="-342900">
              <a:buFont typeface="+mj-lt"/>
              <a:buAutoNum type="arabicPeriod"/>
            </a:pPr>
            <a:r>
              <a:rPr lang="fr-BE" dirty="0"/>
              <a:t>Agitation ou irritabilité quand réduction ou arrêt</a:t>
            </a:r>
          </a:p>
          <a:p>
            <a:pPr marL="800100" lvl="1" indent="-342900">
              <a:buFont typeface="+mj-lt"/>
              <a:buAutoNum type="arabicPeriod"/>
            </a:pPr>
            <a:r>
              <a:rPr lang="fr-BE" dirty="0"/>
              <a:t>Efforts de régulation infructueux</a:t>
            </a:r>
          </a:p>
          <a:p>
            <a:pPr marL="800100" lvl="1" indent="-342900">
              <a:buFont typeface="+mj-lt"/>
              <a:buAutoNum type="arabicPeriod"/>
            </a:pPr>
            <a:r>
              <a:rPr lang="fr-BE" dirty="0"/>
              <a:t>Préoccupation</a:t>
            </a:r>
          </a:p>
          <a:p>
            <a:pPr marL="800100" lvl="1" indent="-342900">
              <a:buFont typeface="+mj-lt"/>
              <a:buAutoNum type="arabicPeriod"/>
            </a:pPr>
            <a:r>
              <a:rPr lang="fr-BE" dirty="0"/>
              <a:t>Jeu fréquent en cas de sentiments désagréables</a:t>
            </a:r>
          </a:p>
          <a:p>
            <a:pPr marL="800100" lvl="1" indent="-342900">
              <a:buFont typeface="+mj-lt"/>
              <a:buAutoNum type="arabicPeriod"/>
            </a:pPr>
            <a:r>
              <a:rPr lang="fr-BE" dirty="0" err="1"/>
              <a:t>Chasing</a:t>
            </a:r>
            <a:endParaRPr lang="fr-BE" dirty="0"/>
          </a:p>
          <a:p>
            <a:pPr marL="800100" lvl="1" indent="-342900">
              <a:buFont typeface="+mj-lt"/>
              <a:buAutoNum type="arabicPeriod"/>
            </a:pPr>
            <a:r>
              <a:rPr lang="fr-BE" dirty="0"/>
              <a:t>Mensonges</a:t>
            </a:r>
          </a:p>
          <a:p>
            <a:pPr marL="800100" lvl="1" indent="-342900">
              <a:buFont typeface="+mj-lt"/>
              <a:buAutoNum type="arabicPeriod"/>
            </a:pPr>
            <a:r>
              <a:rPr lang="fr-BE" dirty="0"/>
              <a:t>Mise en danger au niveau relationnel et professionnel</a:t>
            </a:r>
          </a:p>
          <a:p>
            <a:pPr marL="800100" lvl="1" indent="-342900">
              <a:buFont typeface="+mj-lt"/>
              <a:buAutoNum type="arabicPeriod"/>
            </a:pPr>
            <a:r>
              <a:rPr lang="fr-BE" dirty="0"/>
              <a:t>S’appuie sur les autre pour faire face</a:t>
            </a:r>
          </a:p>
          <a:p>
            <a:pPr lvl="1"/>
            <a:endParaRPr lang="fr-CH" sz="2400" dirty="0"/>
          </a:p>
          <a:p>
            <a:pPr lvl="1"/>
            <a:r>
              <a:rPr lang="fr-CH" sz="2400" dirty="0"/>
              <a:t>Sévérité actuelle  </a:t>
            </a:r>
          </a:p>
          <a:p>
            <a:pPr lvl="2"/>
            <a:r>
              <a:rPr lang="fr-CH" sz="2000" dirty="0"/>
              <a:t>Légère : 4-5 critères</a:t>
            </a:r>
          </a:p>
          <a:p>
            <a:pPr lvl="2"/>
            <a:r>
              <a:rPr lang="fr-CH" sz="2000" dirty="0"/>
              <a:t>Modérée : 6-7 critères</a:t>
            </a:r>
          </a:p>
          <a:p>
            <a:pPr lvl="2"/>
            <a:r>
              <a:rPr lang="fr-CH" sz="2000" dirty="0"/>
              <a:t>Sévère : 8-9 critères</a:t>
            </a:r>
          </a:p>
          <a:p>
            <a:pPr marL="457200" lvl="1" indent="0">
              <a:buFont typeface="+mj-lt"/>
              <a:buNone/>
            </a:pPr>
            <a:r>
              <a:rPr lang="fr-BE" dirty="0"/>
              <a:t>Plus de 100 000 (102 870) et 23 000 (22 860)</a:t>
            </a:r>
          </a:p>
          <a:p>
            <a:pPr marL="457200" lvl="1" indent="0">
              <a:buFont typeface="+mj-lt"/>
              <a:buNone/>
            </a:pPr>
            <a:endParaRPr lang="fr-BE" dirty="0"/>
          </a:p>
          <a:p>
            <a:pPr marL="457200" lvl="1" indent="0">
              <a:buFont typeface="+mj-lt"/>
              <a:buNone/>
            </a:pPr>
            <a:r>
              <a:rPr lang="fr-BE" dirty="0"/>
              <a:t>World 0,7% to 6.5%</a:t>
            </a:r>
          </a:p>
        </p:txBody>
      </p:sp>
      <p:sp>
        <p:nvSpPr>
          <p:cNvPr id="4" name="Espace réservé du numéro de diapositive 3"/>
          <p:cNvSpPr>
            <a:spLocks noGrp="1"/>
          </p:cNvSpPr>
          <p:nvPr>
            <p:ph type="sldNum" sz="quarter" idx="5"/>
          </p:nvPr>
        </p:nvSpPr>
        <p:spPr/>
        <p:txBody>
          <a:bodyPr/>
          <a:lstStyle/>
          <a:p>
            <a:fld id="{ABD6B862-9783-43A8-B212-23AFC81C9849}" type="slidenum">
              <a:rPr lang="fr-FR" smtClean="0"/>
              <a:t>17</a:t>
            </a:fld>
            <a:endParaRPr lang="fr-FR"/>
          </a:p>
        </p:txBody>
      </p:sp>
    </p:spTree>
    <p:extLst>
      <p:ext uri="{BB962C8B-B14F-4D97-AF65-F5344CB8AC3E}">
        <p14:creationId xmlns:p14="http://schemas.microsoft.com/office/powerpoint/2010/main" val="2005936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err="1"/>
              <a:t>Others</a:t>
            </a:r>
            <a:r>
              <a:rPr lang="fr-BE" dirty="0"/>
              <a:t> (positive): confidence</a:t>
            </a:r>
          </a:p>
          <a:p>
            <a:r>
              <a:rPr lang="fr-BE" dirty="0" err="1"/>
              <a:t>Ohters</a:t>
            </a:r>
            <a:r>
              <a:rPr lang="fr-BE" dirty="0"/>
              <a:t> (</a:t>
            </a:r>
            <a:r>
              <a:rPr lang="fr-BE" dirty="0" err="1"/>
              <a:t>negative</a:t>
            </a:r>
            <a:r>
              <a:rPr lang="fr-BE" dirty="0"/>
              <a:t>): </a:t>
            </a:r>
            <a:r>
              <a:rPr lang="fr-BE" dirty="0" err="1"/>
              <a:t>doubt</a:t>
            </a:r>
            <a:r>
              <a:rPr lang="fr-BE" dirty="0"/>
              <a:t>, </a:t>
            </a:r>
            <a:r>
              <a:rPr lang="fr-BE" dirty="0" err="1"/>
              <a:t>fear</a:t>
            </a:r>
            <a:endParaRPr lang="fr-BE" dirty="0"/>
          </a:p>
          <a:p>
            <a:endParaRPr lang="fr-BE" dirty="0"/>
          </a:p>
          <a:p>
            <a:r>
              <a:rPr lang="en-US" dirty="0">
                <a:effectLst/>
                <a:latin typeface="Arial" panose="020B0604020202020204" pitchFamily="34" charset="0"/>
              </a:rPr>
              <a:t>Affect 97%</a:t>
            </a:r>
            <a:br>
              <a:rPr lang="en-US" dirty="0"/>
            </a:br>
            <a:r>
              <a:rPr lang="en-US" dirty="0">
                <a:effectLst/>
                <a:latin typeface="Arial" panose="020B0604020202020204" pitchFamily="34" charset="0"/>
              </a:rPr>
              <a:t>Positive 81%</a:t>
            </a:r>
            <a:br>
              <a:rPr lang="en-US" dirty="0"/>
            </a:br>
            <a:r>
              <a:rPr lang="en-US" dirty="0">
                <a:effectLst/>
                <a:latin typeface="Arial" panose="020B0604020202020204" pitchFamily="34" charset="0"/>
              </a:rPr>
              <a:t>Excitement ‘I feel excitement’ (06 m 20) 61%</a:t>
            </a:r>
            <a:br>
              <a:rPr lang="en-US" dirty="0"/>
            </a:br>
            <a:r>
              <a:rPr lang="en-US" dirty="0">
                <a:effectLst/>
                <a:latin typeface="Arial" panose="020B0604020202020204" pitchFamily="34" charset="0"/>
              </a:rPr>
              <a:t>Joy ‘I feel euphoria and joy because I’m </a:t>
            </a:r>
            <a:r>
              <a:rPr lang="en-US" dirty="0" err="1">
                <a:effectLst/>
                <a:latin typeface="Arial" panose="020B0604020202020204" pitchFamily="34" charset="0"/>
              </a:rPr>
              <a:t>gonna</a:t>
            </a:r>
            <a:r>
              <a:rPr lang="en-US" dirty="0">
                <a:effectLst/>
                <a:latin typeface="Arial" panose="020B0604020202020204" pitchFamily="34" charset="0"/>
              </a:rPr>
              <a:t> win’ (05 F 26) 39%</a:t>
            </a:r>
            <a:br>
              <a:rPr lang="en-US" dirty="0"/>
            </a:br>
            <a:r>
              <a:rPr lang="en-US" dirty="0">
                <a:effectLst/>
                <a:latin typeface="Arial" panose="020B0604020202020204" pitchFamily="34" charset="0"/>
              </a:rPr>
              <a:t>Confidence ‘confidence’ (01 m 22); ‘safety’ (25 F 21) 6%</a:t>
            </a:r>
            <a:br>
              <a:rPr lang="en-US" dirty="0"/>
            </a:br>
            <a:r>
              <a:rPr lang="en-US" dirty="0">
                <a:effectLst/>
                <a:latin typeface="Arial" panose="020B0604020202020204" pitchFamily="34" charset="0"/>
              </a:rPr>
              <a:t>Negative 48%</a:t>
            </a:r>
            <a:br>
              <a:rPr lang="en-US" dirty="0"/>
            </a:br>
            <a:r>
              <a:rPr lang="en-US" dirty="0">
                <a:effectLst/>
                <a:latin typeface="Arial" panose="020B0604020202020204" pitchFamily="34" charset="0"/>
              </a:rPr>
              <a:t>Stress ‘stress that I cannot get over till I’ve lost [...] money’ (02 m 23) 32%</a:t>
            </a:r>
            <a:br>
              <a:rPr lang="en-US" dirty="0"/>
            </a:br>
            <a:r>
              <a:rPr lang="en-US" dirty="0">
                <a:effectLst/>
                <a:latin typeface="Arial" panose="020B0604020202020204" pitchFamily="34" charset="0"/>
              </a:rPr>
              <a:t>Others ‘doubt’ (26 m 22); ‘feeling of smallness’ (15 m 23) 13%</a:t>
            </a:r>
            <a:br>
              <a:rPr lang="en-US" dirty="0"/>
            </a:br>
            <a:r>
              <a:rPr lang="en-US" dirty="0">
                <a:effectLst/>
                <a:latin typeface="Arial" panose="020B0604020202020204" pitchFamily="34" charset="0"/>
              </a:rPr>
              <a:t>Boredom ‘boredom plays also a part in it’ (28 m 21) 6%</a:t>
            </a:r>
            <a:br>
              <a:rPr lang="en-US" dirty="0"/>
            </a:br>
            <a:r>
              <a:rPr lang="en-US" dirty="0">
                <a:effectLst/>
                <a:latin typeface="Arial" panose="020B0604020202020204" pitchFamily="34" charset="0"/>
              </a:rPr>
              <a:t>Irritation ‘I feel irritated towards the equipment [i.e., the computer]’ (19 F 21) 6%</a:t>
            </a:r>
            <a:endParaRPr lang="fr-BE" dirty="0"/>
          </a:p>
        </p:txBody>
      </p:sp>
      <p:sp>
        <p:nvSpPr>
          <p:cNvPr id="4" name="Espace réservé du numéro de diapositive 3"/>
          <p:cNvSpPr>
            <a:spLocks noGrp="1"/>
          </p:cNvSpPr>
          <p:nvPr>
            <p:ph type="sldNum" sz="quarter" idx="10"/>
          </p:nvPr>
        </p:nvSpPr>
        <p:spPr/>
        <p:txBody>
          <a:bodyPr/>
          <a:lstStyle/>
          <a:p>
            <a:fld id="{ABC79A60-EB99-4017-91F5-06285E31D197}" type="slidenum">
              <a:rPr lang="fr-BE" smtClean="0">
                <a:solidFill>
                  <a:prstClr val="black"/>
                </a:solidFill>
              </a:rPr>
              <a:pPr/>
              <a:t>18</a:t>
            </a:fld>
            <a:endParaRPr lang="fr-BE">
              <a:solidFill>
                <a:prstClr val="black"/>
              </a:solidFill>
            </a:endParaRPr>
          </a:p>
        </p:txBody>
      </p:sp>
    </p:spTree>
    <p:extLst>
      <p:ext uri="{BB962C8B-B14F-4D97-AF65-F5344CB8AC3E}">
        <p14:creationId xmlns:p14="http://schemas.microsoft.com/office/powerpoint/2010/main" val="39184247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a:t>Cues </a:t>
            </a:r>
            <a:r>
              <a:rPr lang="fr-BE" dirty="0" err="1"/>
              <a:t>depend</a:t>
            </a:r>
            <a:r>
              <a:rPr lang="fr-BE" dirty="0"/>
              <a:t> on the</a:t>
            </a:r>
            <a:r>
              <a:rPr lang="fr-BE" baseline="0" dirty="0"/>
              <a:t> type of </a:t>
            </a:r>
            <a:r>
              <a:rPr lang="fr-BE" baseline="0" dirty="0" err="1"/>
              <a:t>gambling</a:t>
            </a:r>
            <a:endParaRPr lang="fr-BE" baseline="0" dirty="0"/>
          </a:p>
          <a:p>
            <a:r>
              <a:rPr lang="fr-BE" baseline="0" dirty="0" err="1"/>
              <a:t>Others</a:t>
            </a:r>
            <a:r>
              <a:rPr lang="fr-BE" baseline="0" dirty="0"/>
              <a:t>: screen of a computer / </a:t>
            </a:r>
            <a:r>
              <a:rPr lang="fr-BE" baseline="0" dirty="0" err="1"/>
              <a:t>alcohol</a:t>
            </a:r>
            <a:endParaRPr lang="fr-BE" baseline="0" dirty="0"/>
          </a:p>
          <a:p>
            <a:endParaRPr lang="fr-BE" baseline="0" dirty="0"/>
          </a:p>
          <a:p>
            <a:r>
              <a:rPr lang="en-US" dirty="0">
                <a:effectLst/>
                <a:latin typeface="Arial" panose="020B0604020202020204" pitchFamily="34" charset="0"/>
              </a:rPr>
              <a:t>Advertisement ‘the advertisement for sports betting sites’ (01 m 22) 55%</a:t>
            </a:r>
            <a:br>
              <a:rPr lang="en-US" dirty="0"/>
            </a:br>
            <a:r>
              <a:rPr lang="en-US" dirty="0">
                <a:effectLst/>
                <a:latin typeface="Arial" panose="020B0604020202020204" pitchFamily="34" charset="0"/>
              </a:rPr>
              <a:t>Cues related to gambling / sport ‘casino token’ (15 m 23); ‘a football match’ (11 m 23) 42%</a:t>
            </a:r>
            <a:br>
              <a:rPr lang="en-US" dirty="0"/>
            </a:br>
            <a:r>
              <a:rPr lang="en-US" dirty="0">
                <a:effectLst/>
                <a:latin typeface="Arial" panose="020B0604020202020204" pitchFamily="34" charset="0"/>
              </a:rPr>
              <a:t>Cues related to wealth ‘the sight of the price of some things’ (17 m 21) 26%</a:t>
            </a:r>
            <a:br>
              <a:rPr lang="en-US" dirty="0"/>
            </a:br>
            <a:r>
              <a:rPr lang="en-US" dirty="0">
                <a:effectLst/>
                <a:latin typeface="Arial" panose="020B0604020202020204" pitchFamily="34" charset="0"/>
              </a:rPr>
              <a:t>Sounds ‘the sound of coins’ (05 F 26); ‘casino sounds’ (03 F 26) 19%</a:t>
            </a:r>
            <a:br>
              <a:rPr lang="en-US" dirty="0"/>
            </a:br>
            <a:r>
              <a:rPr lang="en-US" dirty="0">
                <a:effectLst/>
                <a:latin typeface="Arial" panose="020B0604020202020204" pitchFamily="34" charset="0"/>
              </a:rPr>
              <a:t>Hearing gambling-related words ‘words specific to poker [...] (raise, shove, fold, creep...)’ (28 m 21) 19%</a:t>
            </a:r>
            <a:br>
              <a:rPr lang="en-US" dirty="0"/>
            </a:br>
            <a:r>
              <a:rPr lang="en-US" dirty="0">
                <a:effectLst/>
                <a:latin typeface="Arial" panose="020B0604020202020204" pitchFamily="34" charset="0"/>
              </a:rPr>
              <a:t>Gambling locations ‘the places leading to gambling’ (31 m 19) 16%</a:t>
            </a:r>
            <a:br>
              <a:rPr lang="en-US" dirty="0"/>
            </a:br>
            <a:r>
              <a:rPr lang="en-US" dirty="0" err="1">
                <a:effectLst/>
                <a:latin typeface="Arial" panose="020B0604020202020204" pitchFamily="34" charset="0"/>
              </a:rPr>
              <a:t>othersb</a:t>
            </a:r>
            <a:r>
              <a:rPr lang="en-US" dirty="0">
                <a:effectLst/>
                <a:latin typeface="Arial" panose="020B0604020202020204" pitchFamily="34" charset="0"/>
              </a:rPr>
              <a:t> ‘the hour that the online poker tournament begin’ (19 F 21) 16%</a:t>
            </a:r>
            <a:br>
              <a:rPr lang="en-US" dirty="0"/>
            </a:br>
            <a:r>
              <a:rPr lang="en-US" dirty="0">
                <a:effectLst/>
                <a:latin typeface="Arial" panose="020B0604020202020204" pitchFamily="34" charset="0"/>
              </a:rPr>
              <a:t>Specific events ‘Friday 13th’ (06 m 20); ‘big sport events’ (12 m 21) 13%</a:t>
            </a:r>
            <a:br>
              <a:rPr lang="en-US" dirty="0"/>
            </a:br>
            <a:r>
              <a:rPr lang="en-US" dirty="0">
                <a:effectLst/>
                <a:latin typeface="Arial" panose="020B0604020202020204" pitchFamily="34" charset="0"/>
              </a:rPr>
              <a:t>TV shows ‘poker television programs’ (21 m 22) 6%</a:t>
            </a:r>
            <a:endParaRPr lang="fr-BE" dirty="0"/>
          </a:p>
        </p:txBody>
      </p:sp>
      <p:sp>
        <p:nvSpPr>
          <p:cNvPr id="4" name="Espace réservé du numéro de diapositive 3"/>
          <p:cNvSpPr>
            <a:spLocks noGrp="1"/>
          </p:cNvSpPr>
          <p:nvPr>
            <p:ph type="sldNum" sz="quarter" idx="10"/>
          </p:nvPr>
        </p:nvSpPr>
        <p:spPr/>
        <p:txBody>
          <a:bodyPr/>
          <a:lstStyle/>
          <a:p>
            <a:fld id="{ABC79A60-EB99-4017-91F5-06285E31D197}" type="slidenum">
              <a:rPr lang="fr-BE" smtClean="0">
                <a:solidFill>
                  <a:prstClr val="black"/>
                </a:solidFill>
              </a:rPr>
              <a:pPr/>
              <a:t>19</a:t>
            </a:fld>
            <a:endParaRPr lang="fr-BE">
              <a:solidFill>
                <a:prstClr val="black"/>
              </a:solidFill>
            </a:endParaRPr>
          </a:p>
        </p:txBody>
      </p:sp>
    </p:spTree>
    <p:extLst>
      <p:ext uri="{BB962C8B-B14F-4D97-AF65-F5344CB8AC3E}">
        <p14:creationId xmlns:p14="http://schemas.microsoft.com/office/powerpoint/2010/main" val="3592415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err="1"/>
              <a:t>Others</a:t>
            </a:r>
            <a:r>
              <a:rPr lang="fr-BE" dirty="0"/>
              <a:t>: </a:t>
            </a:r>
            <a:r>
              <a:rPr lang="fr-BE" dirty="0" err="1"/>
              <a:t>alcohol</a:t>
            </a:r>
            <a:r>
              <a:rPr lang="fr-BE" dirty="0"/>
              <a:t>, cigarettes, </a:t>
            </a:r>
            <a:r>
              <a:rPr lang="fr-BE" dirty="0" err="1"/>
              <a:t>colors</a:t>
            </a:r>
            <a:endParaRPr lang="fr-BE" dirty="0"/>
          </a:p>
          <a:p>
            <a:endParaRPr lang="fr-BE" dirty="0"/>
          </a:p>
          <a:p>
            <a:r>
              <a:rPr lang="en-US" dirty="0">
                <a:effectLst/>
                <a:latin typeface="Arial" panose="020B0604020202020204" pitchFamily="34" charset="0"/>
              </a:rPr>
              <a:t>Wealth / Win ‘I imagine the amount of money I could have’ (08 m 24) 35%</a:t>
            </a:r>
            <a:br>
              <a:rPr lang="en-US" dirty="0"/>
            </a:br>
            <a:r>
              <a:rPr lang="en-US" dirty="0">
                <a:effectLst/>
                <a:latin typeface="Arial" panose="020B0604020202020204" pitchFamily="34" charset="0"/>
              </a:rPr>
              <a:t>dream, realization, projection ‘image of what I could do, live’ (14 F 24) 26%</a:t>
            </a:r>
            <a:br>
              <a:rPr lang="en-US" dirty="0"/>
            </a:br>
            <a:r>
              <a:rPr lang="en-US" dirty="0">
                <a:effectLst/>
                <a:latin typeface="Arial" panose="020B0604020202020204" pitchFamily="34" charset="0"/>
              </a:rPr>
              <a:t>Gambling stuff ‘the images are: cards, dices [...] colors’ (30 F 25) 23%</a:t>
            </a:r>
            <a:br>
              <a:rPr lang="en-US" dirty="0"/>
            </a:br>
            <a:r>
              <a:rPr lang="en-US" dirty="0">
                <a:effectLst/>
                <a:latin typeface="Arial" panose="020B0604020202020204" pitchFamily="34" charset="0"/>
              </a:rPr>
              <a:t>Others ‘about images, I’d say [...] a glass of alcohol, men’ (23 F 21) 13%</a:t>
            </a:r>
            <a:br>
              <a:rPr lang="en-US" dirty="0"/>
            </a:br>
            <a:r>
              <a:rPr lang="en-US" dirty="0">
                <a:effectLst/>
                <a:latin typeface="Arial" panose="020B0604020202020204" pitchFamily="34" charset="0"/>
              </a:rPr>
              <a:t>Gambling locations ‘the image of a casino’ (31 m 19) 10%</a:t>
            </a:r>
            <a:endParaRPr lang="fr-BE" dirty="0"/>
          </a:p>
        </p:txBody>
      </p:sp>
      <p:sp>
        <p:nvSpPr>
          <p:cNvPr id="4" name="Espace réservé du numéro de diapositive 3"/>
          <p:cNvSpPr>
            <a:spLocks noGrp="1"/>
          </p:cNvSpPr>
          <p:nvPr>
            <p:ph type="sldNum" sz="quarter" idx="10"/>
          </p:nvPr>
        </p:nvSpPr>
        <p:spPr/>
        <p:txBody>
          <a:bodyPr/>
          <a:lstStyle/>
          <a:p>
            <a:fld id="{ABC79A60-EB99-4017-91F5-06285E31D197}" type="slidenum">
              <a:rPr lang="fr-BE" smtClean="0">
                <a:solidFill>
                  <a:prstClr val="black"/>
                </a:solidFill>
              </a:rPr>
              <a:pPr/>
              <a:t>20</a:t>
            </a:fld>
            <a:endParaRPr lang="fr-BE">
              <a:solidFill>
                <a:prstClr val="black"/>
              </a:solidFill>
            </a:endParaRPr>
          </a:p>
        </p:txBody>
      </p:sp>
    </p:spTree>
    <p:extLst>
      <p:ext uri="{BB962C8B-B14F-4D97-AF65-F5344CB8AC3E}">
        <p14:creationId xmlns:p14="http://schemas.microsoft.com/office/powerpoint/2010/main" val="38220358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BE" dirty="0" err="1"/>
              <a:t>Others</a:t>
            </a:r>
            <a:r>
              <a:rPr lang="fr-BE" dirty="0"/>
              <a:t>: justifications or un </a:t>
            </a:r>
            <a:r>
              <a:rPr lang="fr-BE" dirty="0" err="1"/>
              <a:t>precised</a:t>
            </a:r>
            <a:r>
              <a:rPr lang="fr-BE" dirty="0"/>
              <a:t> </a:t>
            </a:r>
            <a:r>
              <a:rPr lang="fr-BE" dirty="0" err="1"/>
              <a:t>thoughts</a:t>
            </a:r>
            <a:endParaRPr lang="fr-BE" dirty="0"/>
          </a:p>
          <a:p>
            <a:endParaRPr lang="fr-BE" dirty="0"/>
          </a:p>
          <a:p>
            <a:r>
              <a:rPr lang="en-US" dirty="0">
                <a:effectLst/>
                <a:latin typeface="Arial" panose="020B0604020202020204" pitchFamily="34" charset="0"/>
              </a:rPr>
              <a:t>Wealth / Win ‘to be rich’ (25 F 21); ‘thoughts of money’ (18 m 20) 39%</a:t>
            </a:r>
            <a:br>
              <a:rPr lang="en-US" dirty="0"/>
            </a:br>
            <a:r>
              <a:rPr lang="en-US" dirty="0">
                <a:effectLst/>
                <a:latin typeface="Arial" panose="020B0604020202020204" pitchFamily="34" charset="0"/>
              </a:rPr>
              <a:t>dream, realization, projection ‘dreams coming true through money’ (06 m 20) 23%</a:t>
            </a:r>
            <a:br>
              <a:rPr lang="en-US" dirty="0"/>
            </a:br>
            <a:r>
              <a:rPr lang="en-US" dirty="0">
                <a:effectLst/>
                <a:latin typeface="Arial" panose="020B0604020202020204" pitchFamily="34" charset="0"/>
              </a:rPr>
              <a:t>People ‘the thought of this person’ (02 m 23) 10%</a:t>
            </a:r>
            <a:br>
              <a:rPr lang="en-US" dirty="0"/>
            </a:br>
            <a:r>
              <a:rPr lang="en-US" dirty="0" err="1">
                <a:effectLst/>
                <a:latin typeface="Arial" panose="020B0604020202020204" pitchFamily="34" charset="0"/>
              </a:rPr>
              <a:t>othersd</a:t>
            </a:r>
            <a:r>
              <a:rPr lang="en-US" dirty="0">
                <a:effectLst/>
                <a:latin typeface="Arial" panose="020B0604020202020204" pitchFamily="34" charset="0"/>
              </a:rPr>
              <a:t> ‘thoughts of victory, surpassing oneself’ (04 m 37) 10%</a:t>
            </a:r>
            <a:br>
              <a:rPr lang="en-US" dirty="0"/>
            </a:br>
            <a:r>
              <a:rPr lang="en-US" dirty="0">
                <a:effectLst/>
                <a:latin typeface="Arial" panose="020B0604020202020204" pitchFamily="34" charset="0"/>
              </a:rPr>
              <a:t>Justification ‘better spend money on it than on cigarettes’ (07 m 21) 6%</a:t>
            </a:r>
            <a:endParaRPr lang="fr-BE" dirty="0"/>
          </a:p>
        </p:txBody>
      </p:sp>
      <p:sp>
        <p:nvSpPr>
          <p:cNvPr id="4" name="Espace réservé du numéro de diapositive 3"/>
          <p:cNvSpPr>
            <a:spLocks noGrp="1"/>
          </p:cNvSpPr>
          <p:nvPr>
            <p:ph type="sldNum" sz="quarter" idx="10"/>
          </p:nvPr>
        </p:nvSpPr>
        <p:spPr/>
        <p:txBody>
          <a:bodyPr/>
          <a:lstStyle/>
          <a:p>
            <a:fld id="{ABC79A60-EB99-4017-91F5-06285E31D197}" type="slidenum">
              <a:rPr lang="fr-BE" smtClean="0">
                <a:solidFill>
                  <a:prstClr val="black"/>
                </a:solidFill>
              </a:rPr>
              <a:pPr/>
              <a:t>21</a:t>
            </a:fld>
            <a:endParaRPr lang="fr-BE">
              <a:solidFill>
                <a:prstClr val="black"/>
              </a:solidFill>
            </a:endParaRPr>
          </a:p>
        </p:txBody>
      </p:sp>
    </p:spTree>
    <p:extLst>
      <p:ext uri="{BB962C8B-B14F-4D97-AF65-F5344CB8AC3E}">
        <p14:creationId xmlns:p14="http://schemas.microsoft.com/office/powerpoint/2010/main" val="4150440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effectLst/>
                <a:latin typeface="Arial" panose="020B0604020202020204" pitchFamily="34" charset="0"/>
              </a:rPr>
              <a:t>No physiological sensation ‘I don’t remember any specific body sensation’ (15 M 23) 39%</a:t>
            </a:r>
            <a:br>
              <a:rPr lang="en-US" dirty="0"/>
            </a:br>
            <a:r>
              <a:rPr lang="en-US" dirty="0">
                <a:effectLst/>
                <a:latin typeface="Arial" panose="020B0604020202020204" pitchFamily="34" charset="0"/>
              </a:rPr>
              <a:t>tension ‘clenched fist’ (10 m 19) 19%</a:t>
            </a:r>
            <a:br>
              <a:rPr lang="en-US" dirty="0"/>
            </a:br>
            <a:r>
              <a:rPr lang="en-US" dirty="0">
                <a:effectLst/>
                <a:latin typeface="Arial" panose="020B0604020202020204" pitchFamily="34" charset="0"/>
              </a:rPr>
              <a:t>twitch ‘finger tapping on the table’ (04 m 37) 16%</a:t>
            </a:r>
            <a:br>
              <a:rPr lang="en-US" dirty="0"/>
            </a:br>
            <a:r>
              <a:rPr lang="en-US" dirty="0">
                <a:effectLst/>
                <a:latin typeface="Arial" panose="020B0604020202020204" pitchFamily="34" charset="0"/>
              </a:rPr>
              <a:t>body temperature change ‘I feel like warmth’ (05 F 26) 13%</a:t>
            </a:r>
            <a:br>
              <a:rPr lang="en-US" dirty="0"/>
            </a:br>
            <a:r>
              <a:rPr lang="en-US" dirty="0">
                <a:effectLst/>
                <a:latin typeface="Arial" panose="020B0604020202020204" pitchFamily="34" charset="0"/>
              </a:rPr>
              <a:t>Sweat ‘sweat, hands a bit wet’ (30 F 25) 10%</a:t>
            </a:r>
            <a:br>
              <a:rPr lang="en-US" dirty="0"/>
            </a:br>
            <a:r>
              <a:rPr lang="en-US" dirty="0">
                <a:effectLst/>
                <a:latin typeface="Arial" panose="020B0604020202020204" pitchFamily="34" charset="0"/>
              </a:rPr>
              <a:t>Heart rate acceleration ‘palpitation’ (23 F 21) 6%</a:t>
            </a:r>
            <a:endParaRPr lang="fr-BE" dirty="0"/>
          </a:p>
        </p:txBody>
      </p:sp>
      <p:sp>
        <p:nvSpPr>
          <p:cNvPr id="4" name="Espace réservé du numéro de diapositive 3"/>
          <p:cNvSpPr>
            <a:spLocks noGrp="1"/>
          </p:cNvSpPr>
          <p:nvPr>
            <p:ph type="sldNum" sz="quarter" idx="5"/>
          </p:nvPr>
        </p:nvSpPr>
        <p:spPr/>
        <p:txBody>
          <a:bodyPr/>
          <a:lstStyle/>
          <a:p>
            <a:fld id="{ABD6B862-9783-43A8-B212-23AFC81C9849}" type="slidenum">
              <a:rPr lang="fr-FR" smtClean="0"/>
              <a:t>22</a:t>
            </a:fld>
            <a:endParaRPr lang="fr-FR"/>
          </a:p>
        </p:txBody>
      </p:sp>
    </p:spTree>
    <p:extLst>
      <p:ext uri="{BB962C8B-B14F-4D97-AF65-F5344CB8AC3E}">
        <p14:creationId xmlns:p14="http://schemas.microsoft.com/office/powerpoint/2010/main" val="1473932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Déclenché par des pensées externes, des réponses anticipatrices, des pensées associées, des émotions agréables</a:t>
            </a:r>
            <a:r>
              <a:rPr lang="fr-BE" baseline="0" dirty="0"/>
              <a:t> ou désagréables et déficit physiologique (moins évident pour le craving au jeu)</a:t>
            </a:r>
            <a:endParaRPr lang="fr-BE" dirty="0"/>
          </a:p>
          <a:p>
            <a:r>
              <a:rPr lang="fr-BE" dirty="0"/>
              <a:t>The </a:t>
            </a:r>
            <a:r>
              <a:rPr lang="fr-BE" dirty="0" err="1"/>
              <a:t>interference</a:t>
            </a:r>
            <a:r>
              <a:rPr lang="fr-BE" dirty="0"/>
              <a:t> </a:t>
            </a:r>
            <a:r>
              <a:rPr lang="fr-BE" dirty="0" err="1"/>
              <a:t>is</a:t>
            </a:r>
            <a:r>
              <a:rPr lang="fr-BE" dirty="0"/>
              <a:t> the </a:t>
            </a:r>
            <a:r>
              <a:rPr lang="fr-BE" dirty="0" err="1"/>
              <a:t>transfer</a:t>
            </a:r>
            <a:r>
              <a:rPr lang="fr-BE" baseline="0" dirty="0"/>
              <a:t> of </a:t>
            </a:r>
            <a:r>
              <a:rPr lang="fr-BE" baseline="0" dirty="0" err="1"/>
              <a:t>resources</a:t>
            </a:r>
            <a:r>
              <a:rPr lang="fr-BE" baseline="0" dirty="0"/>
              <a:t> </a:t>
            </a:r>
            <a:r>
              <a:rPr lang="fr-BE" baseline="0" dirty="0" err="1"/>
              <a:t>from</a:t>
            </a:r>
            <a:r>
              <a:rPr lang="fr-BE" baseline="0" dirty="0"/>
              <a:t> a </a:t>
            </a:r>
            <a:r>
              <a:rPr lang="fr-BE" baseline="0" dirty="0" err="1"/>
              <a:t>detrimental</a:t>
            </a:r>
            <a:r>
              <a:rPr lang="fr-BE" baseline="0" dirty="0"/>
              <a:t> cognitive </a:t>
            </a:r>
            <a:r>
              <a:rPr lang="fr-BE" baseline="0" dirty="0" err="1"/>
              <a:t>process</a:t>
            </a:r>
            <a:r>
              <a:rPr lang="fr-BE" baseline="0" dirty="0"/>
              <a:t> to </a:t>
            </a:r>
            <a:r>
              <a:rPr lang="fr-BE" baseline="0" dirty="0" err="1"/>
              <a:t>another</a:t>
            </a:r>
            <a:r>
              <a:rPr lang="fr-BE" baseline="0" dirty="0"/>
              <a:t> cognitive </a:t>
            </a:r>
            <a:r>
              <a:rPr lang="fr-BE" baseline="0" dirty="0" err="1"/>
              <a:t>task</a:t>
            </a:r>
            <a:endParaRPr lang="fr-BE" dirty="0"/>
          </a:p>
        </p:txBody>
      </p:sp>
      <p:sp>
        <p:nvSpPr>
          <p:cNvPr id="4" name="Espace réservé du numéro de diapositive 3"/>
          <p:cNvSpPr>
            <a:spLocks noGrp="1"/>
          </p:cNvSpPr>
          <p:nvPr>
            <p:ph type="sldNum" sz="quarter" idx="10"/>
          </p:nvPr>
        </p:nvSpPr>
        <p:spPr/>
        <p:txBody>
          <a:bodyPr/>
          <a:lstStyle/>
          <a:p>
            <a:fld id="{ABC79A60-EB99-4017-91F5-06285E31D197}" type="slidenum">
              <a:rPr lang="fr-BE" smtClean="0"/>
              <a:t>23</a:t>
            </a:fld>
            <a:endParaRPr lang="fr-BE"/>
          </a:p>
        </p:txBody>
      </p:sp>
    </p:spTree>
    <p:extLst>
      <p:ext uri="{BB962C8B-B14F-4D97-AF65-F5344CB8AC3E}">
        <p14:creationId xmlns:p14="http://schemas.microsoft.com/office/powerpoint/2010/main" val="3831237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fr-FR"/>
              <a:t>Modifiez le style du titre</a:t>
            </a:r>
            <a:endParaRPr lang="en-US"/>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smtClean="0"/>
              <a:pPr/>
              <a:t>12/13/2024</a:t>
            </a:fld>
            <a:endParaRPr lang="en-US"/>
          </a:p>
        </p:txBody>
      </p:sp>
      <p:sp>
        <p:nvSpPr>
          <p:cNvPr id="5" name="Footer Placeholder 4"/>
          <p:cNvSpPr>
            <a:spLocks noGrp="1"/>
          </p:cNvSpPr>
          <p:nvPr>
            <p:ph type="ftr" sz="quarter" idx="11"/>
          </p:nvPr>
        </p:nvSpPr>
        <p:spPr>
          <a:xfrm>
            <a:off x="3962399" y="5870575"/>
            <a:ext cx="4893958" cy="377825"/>
          </a:xfrm>
        </p:spPr>
        <p:txBody>
          <a:bodyPr/>
          <a:lstStyle/>
          <a:p>
            <a:endParaRPr lang="en-US"/>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fr-FR"/>
              <a:t>Modifiez le style du titre</a:t>
            </a:r>
            <a:endParaRPr lang="en-US"/>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685802" y="2142067"/>
            <a:ext cx="4995334" cy="3649134"/>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5821895" y="2142067"/>
            <a:ext cx="4995332" cy="364913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fr-FR"/>
              <a:t>Modifiez le style du titre</a:t>
            </a:r>
            <a:endParaRPr lang="en-US"/>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fr-FR"/>
              <a:t>Modifiez le style du titre</a:t>
            </a:r>
            <a:endParaRPr lang="en-US"/>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fr-FR"/>
              <a:t>Modifiez le style du titre</a:t>
            </a:r>
            <a:endParaRPr lang="en-US"/>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fr-FR"/>
              <a:t>Modifiez le style du titre</a:t>
            </a:r>
            <a:endParaRPr lang="en-US"/>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fr-FR"/>
              <a:t>Modifiez le style du titre</a:t>
            </a:r>
            <a:endParaRPr lang="en-US"/>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fr-FR"/>
              <a:t>Modifiez le style du titre</a:t>
            </a:r>
            <a:endParaRPr lang="en-US"/>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fr-FR"/>
              <a:t>Modifiez le style du titre</a:t>
            </a:r>
            <a:endParaRPr lang="en-US"/>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fr-FR"/>
              <a:t>Modifiez le style du titre</a:t>
            </a:r>
            <a:endParaRPr lang="en-US"/>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12/13/2024</a:t>
            </a:fld>
            <a:endParaRPr lang="en-US"/>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png"/><Relationship Id="rId7" Type="http://schemas.openxmlformats.org/officeDocument/2006/relationships/image" Target="../media/image8.png"/><Relationship Id="rId12"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7.wmf"/><Relationship Id="rId11" Type="http://schemas.openxmlformats.org/officeDocument/2006/relationships/image" Target="../media/image11.png"/><Relationship Id="rId5" Type="http://schemas.openxmlformats.org/officeDocument/2006/relationships/oleObject" Target="../embeddings/oleObject1.bin"/><Relationship Id="rId10"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0.jpg"/><Relationship Id="rId5" Type="http://schemas.openxmlformats.org/officeDocument/2006/relationships/image" Target="../media/image19.jpg"/><Relationship Id="rId10" Type="http://schemas.openxmlformats.org/officeDocument/2006/relationships/image" Target="../media/image23.jpg"/><Relationship Id="rId4" Type="http://schemas.openxmlformats.org/officeDocument/2006/relationships/image" Target="../media/image18.jpeg"/><Relationship Id="rId9"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21.jpg"/><Relationship Id="rId3" Type="http://schemas.openxmlformats.org/officeDocument/2006/relationships/image" Target="../media/image26.png"/><Relationship Id="rId7" Type="http://schemas.openxmlformats.org/officeDocument/2006/relationships/image" Target="../media/image18.jpeg"/><Relationship Id="rId12"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7.jpeg"/><Relationship Id="rId11" Type="http://schemas.openxmlformats.org/officeDocument/2006/relationships/image" Target="../media/image23.jpg"/><Relationship Id="rId5" Type="http://schemas.openxmlformats.org/officeDocument/2006/relationships/image" Target="../media/image27.png"/><Relationship Id="rId15" Type="http://schemas.openxmlformats.org/officeDocument/2006/relationships/image" Target="../media/image30.jpeg"/><Relationship Id="rId10" Type="http://schemas.openxmlformats.org/officeDocument/2006/relationships/image" Target="../media/image22.jpeg"/><Relationship Id="rId4" Type="http://schemas.openxmlformats.org/officeDocument/2006/relationships/image" Target="../media/image19.jpg"/><Relationship Id="rId9" Type="http://schemas.openxmlformats.org/officeDocument/2006/relationships/image" Target="../media/image28.jpeg"/><Relationship Id="rId14" Type="http://schemas.openxmlformats.org/officeDocument/2006/relationships/image" Target="../media/image29.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4.jpeg"/><Relationship Id="rId4" Type="http://schemas.openxmlformats.org/officeDocument/2006/relationships/image" Target="../media/image23.jpg"/></Relationships>
</file>

<file path=ppt/slides/_rels/slide11.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g"/><Relationship Id="rId7" Type="http://schemas.openxmlformats.org/officeDocument/2006/relationships/image" Target="../media/image35.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g"/><Relationship Id="rId4" Type="http://schemas.openxmlformats.org/officeDocument/2006/relationships/image" Target="../media/image32.jp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wmf"/></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16.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49.jpeg"/><Relationship Id="rId5" Type="http://schemas.openxmlformats.org/officeDocument/2006/relationships/image" Target="../media/image48.jpeg"/><Relationship Id="rId10" Type="http://schemas.openxmlformats.org/officeDocument/2006/relationships/image" Target="../media/image53.jpeg"/><Relationship Id="rId4" Type="http://schemas.openxmlformats.org/officeDocument/2006/relationships/image" Target="../media/image47.jpeg"/><Relationship Id="rId9" Type="http://schemas.openxmlformats.org/officeDocument/2006/relationships/image" Target="../media/image52.jpeg"/></Relationships>
</file>

<file path=ppt/slides/_rels/slide1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56.jpeg"/><Relationship Id="rId4" Type="http://schemas.openxmlformats.org/officeDocument/2006/relationships/image" Target="../media/image5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9183C6-7DBA-4D8E-A375-571DB4D4B8D0}"/>
              </a:ext>
            </a:extLst>
          </p:cNvPr>
          <p:cNvSpPr>
            <a:spLocks noGrp="1"/>
          </p:cNvSpPr>
          <p:nvPr>
            <p:ph type="ctrTitle"/>
          </p:nvPr>
        </p:nvSpPr>
        <p:spPr>
          <a:xfrm>
            <a:off x="643464" y="639097"/>
            <a:ext cx="4789678" cy="3536663"/>
          </a:xfrm>
        </p:spPr>
        <p:txBody>
          <a:bodyPr>
            <a:noAutofit/>
          </a:bodyPr>
          <a:lstStyle/>
          <a:p>
            <a:pPr algn="l">
              <a:lnSpc>
                <a:spcPct val="90000"/>
              </a:lnSpc>
            </a:pPr>
            <a:r>
              <a:rPr lang="fr-FR" sz="3600" dirty="0"/>
              <a:t>Craving au jeu d’argent = Craving aux substances?</a:t>
            </a:r>
            <a:br>
              <a:rPr lang="fr-FR" sz="3600" dirty="0"/>
            </a:br>
            <a:br>
              <a:rPr lang="fr-FR" sz="3600" dirty="0"/>
            </a:br>
            <a:r>
              <a:rPr lang="fr-FR" sz="3600" dirty="0"/>
              <a:t>Éclairage basé sur un modèle et une intervention</a:t>
            </a:r>
          </a:p>
        </p:txBody>
      </p:sp>
      <p:sp>
        <p:nvSpPr>
          <p:cNvPr id="3" name="Sous-titre 2">
            <a:extLst>
              <a:ext uri="{FF2B5EF4-FFF2-40B4-BE49-F238E27FC236}">
                <a16:creationId xmlns:a16="http://schemas.microsoft.com/office/drawing/2014/main" id="{2F90D80D-F9DC-4349-A5BF-5BE9EE9703B6}"/>
              </a:ext>
            </a:extLst>
          </p:cNvPr>
          <p:cNvSpPr>
            <a:spLocks noGrp="1"/>
          </p:cNvSpPr>
          <p:nvPr>
            <p:ph type="subTitle" idx="1"/>
          </p:nvPr>
        </p:nvSpPr>
        <p:spPr>
          <a:xfrm>
            <a:off x="531628" y="4295553"/>
            <a:ext cx="4925273" cy="1928266"/>
          </a:xfrm>
        </p:spPr>
        <p:txBody>
          <a:bodyPr>
            <a:normAutofit/>
          </a:bodyPr>
          <a:lstStyle/>
          <a:p>
            <a:r>
              <a:rPr lang="fr-BE" dirty="0"/>
              <a:t>Aurélien Cornil</a:t>
            </a:r>
          </a:p>
          <a:p>
            <a:pPr>
              <a:spcAft>
                <a:spcPts val="0"/>
              </a:spcAft>
            </a:pPr>
            <a:r>
              <a:rPr lang="fr-FR" sz="1600" i="1" dirty="0"/>
              <a:t>18èmes Journées scientifiques</a:t>
            </a:r>
          </a:p>
          <a:p>
            <a:pPr>
              <a:spcAft>
                <a:spcPts val="0"/>
              </a:spcAft>
            </a:pPr>
            <a:r>
              <a:rPr lang="fr-FR" sz="1600" i="1" dirty="0"/>
              <a:t>Du </a:t>
            </a:r>
            <a:r>
              <a:rPr lang="fr-FR" sz="1600" b="1" i="1" dirty="0" err="1"/>
              <a:t>grepaco</a:t>
            </a:r>
            <a:endParaRPr lang="fr-FR" sz="1600" b="1" i="1" dirty="0"/>
          </a:p>
          <a:p>
            <a:pPr>
              <a:spcAft>
                <a:spcPts val="0"/>
              </a:spcAft>
            </a:pPr>
            <a:endParaRPr lang="fr-BE" dirty="0"/>
          </a:p>
          <a:p>
            <a:r>
              <a:rPr lang="fr-BE" dirty="0"/>
              <a:t>22 MAI 2023</a:t>
            </a:r>
            <a:endParaRPr lang="fr-FR" dirty="0"/>
          </a:p>
        </p:txBody>
      </p:sp>
      <p:sp>
        <p:nvSpPr>
          <p:cNvPr id="9" name="Rounded Rectangle 3">
            <a:extLst>
              <a:ext uri="{FF2B5EF4-FFF2-40B4-BE49-F238E27FC236}">
                <a16:creationId xmlns:a16="http://schemas.microsoft.com/office/drawing/2014/main" id="{7305A1FC-31FA-43A6-A3AF-7EB77CC545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2379" y="639097"/>
            <a:ext cx="5471927" cy="5575439"/>
          </a:xfrm>
          <a:prstGeom prst="roundRect">
            <a:avLst>
              <a:gd name="adj" fmla="val 5310"/>
            </a:avLst>
          </a:prstGeom>
          <a:solidFill>
            <a:srgbClr val="FFFFFF"/>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defTabSz="457200">
              <a:spcAft>
                <a:spcPts val="1000"/>
              </a:spcAft>
              <a:buClr>
                <a:schemeClr val="tx1"/>
              </a:buClr>
              <a:buSzPct val="100000"/>
              <a:buFont typeface="Arial"/>
              <a:buNone/>
            </a:pPr>
            <a:endParaRPr lang="en-US" sz="1600" cap="all">
              <a:solidFill>
                <a:schemeClr val="tx1"/>
              </a:solidFill>
            </a:endParaRPr>
          </a:p>
        </p:txBody>
      </p:sp>
      <p:pic>
        <p:nvPicPr>
          <p:cNvPr id="6" name="Image 5" descr="Une image contenant texte, personne, posant, cadre&#10;&#10;Description générée automatiquement">
            <a:extLst>
              <a:ext uri="{FF2B5EF4-FFF2-40B4-BE49-F238E27FC236}">
                <a16:creationId xmlns:a16="http://schemas.microsoft.com/office/drawing/2014/main" id="{036FBB1A-81C6-41C4-A9F8-9B2679F4F705}"/>
              </a:ext>
            </a:extLst>
          </p:cNvPr>
          <p:cNvPicPr>
            <a:picLocks noChangeAspect="1"/>
          </p:cNvPicPr>
          <p:nvPr/>
        </p:nvPicPr>
        <p:blipFill>
          <a:blip r:embed="rId4"/>
          <a:stretch>
            <a:fillRect/>
          </a:stretch>
        </p:blipFill>
        <p:spPr>
          <a:xfrm>
            <a:off x="6720971" y="1333795"/>
            <a:ext cx="4173253" cy="4173253"/>
          </a:xfrm>
          <a:prstGeom prst="rect">
            <a:avLst/>
          </a:prstGeom>
        </p:spPr>
      </p:pic>
    </p:spTree>
    <p:extLst>
      <p:ext uri="{BB962C8B-B14F-4D97-AF65-F5344CB8AC3E}">
        <p14:creationId xmlns:p14="http://schemas.microsoft.com/office/powerpoint/2010/main" val="4116299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4942E5-1204-4D30-990E-174CFDA85F74}"/>
              </a:ext>
            </a:extLst>
          </p:cNvPr>
          <p:cNvSpPr>
            <a:spLocks noGrp="1"/>
          </p:cNvSpPr>
          <p:nvPr>
            <p:ph type="title"/>
          </p:nvPr>
        </p:nvSpPr>
        <p:spPr/>
        <p:txBody>
          <a:bodyPr/>
          <a:lstStyle/>
          <a:p>
            <a:r>
              <a:rPr lang="fr-BE"/>
              <a:t>Craving</a:t>
            </a:r>
            <a:endParaRPr lang="fr-FR"/>
          </a:p>
        </p:txBody>
      </p:sp>
      <p:sp>
        <p:nvSpPr>
          <p:cNvPr id="14" name="Espace réservé du contenu 2">
            <a:extLst>
              <a:ext uri="{FF2B5EF4-FFF2-40B4-BE49-F238E27FC236}">
                <a16:creationId xmlns:a16="http://schemas.microsoft.com/office/drawing/2014/main" id="{EAB8F03E-4D57-4C48-B1C9-9DBCB9556826}"/>
              </a:ext>
            </a:extLst>
          </p:cNvPr>
          <p:cNvSpPr txBox="1">
            <a:spLocks/>
          </p:cNvSpPr>
          <p:nvPr/>
        </p:nvSpPr>
        <p:spPr>
          <a:xfrm>
            <a:off x="646111" y="2048088"/>
            <a:ext cx="4821527" cy="3643348"/>
          </a:xfrm>
          <a:prstGeom prst="rect">
            <a:avLst/>
          </a:prstGeom>
        </p:spPr>
        <p:txBody>
          <a:bodyPr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just">
              <a:buNone/>
            </a:pPr>
            <a:r>
              <a:rPr lang="fr-BE" sz="2800" dirty="0">
                <a:sym typeface="Wingdings" panose="05000000000000000000" pitchFamily="2" charset="2"/>
              </a:rPr>
              <a:t>“</a:t>
            </a:r>
            <a:r>
              <a:rPr lang="fr-FR" sz="2800" dirty="0"/>
              <a:t>Un état mental chargé émotionnellement où un besoin ou un désir de s’engager dans un certain comportement est maintenu au centre de l’attention</a:t>
            </a:r>
            <a:r>
              <a:rPr lang="en-GB" sz="2800" dirty="0"/>
              <a:t>” (May et al., 2010)</a:t>
            </a:r>
          </a:p>
        </p:txBody>
      </p:sp>
      <p:pic>
        <p:nvPicPr>
          <p:cNvPr id="15" name="Image 14">
            <a:extLst>
              <a:ext uri="{FF2B5EF4-FFF2-40B4-BE49-F238E27FC236}">
                <a16:creationId xmlns:a16="http://schemas.microsoft.com/office/drawing/2014/main" id="{F14B98A1-95B6-477A-AD92-340CF789DC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822545" y="1655964"/>
            <a:ext cx="4369455" cy="4369455"/>
          </a:xfrm>
          <a:prstGeom prst="rect">
            <a:avLst/>
          </a:prstGeom>
        </p:spPr>
      </p:pic>
      <p:grpSp>
        <p:nvGrpSpPr>
          <p:cNvPr id="16" name="Groupe 15">
            <a:extLst>
              <a:ext uri="{FF2B5EF4-FFF2-40B4-BE49-F238E27FC236}">
                <a16:creationId xmlns:a16="http://schemas.microsoft.com/office/drawing/2014/main" id="{89882D31-87B1-4FE4-891B-3F81D9942D63}"/>
              </a:ext>
            </a:extLst>
          </p:cNvPr>
          <p:cNvGrpSpPr/>
          <p:nvPr/>
        </p:nvGrpSpPr>
        <p:grpSpPr>
          <a:xfrm>
            <a:off x="5372484" y="1714106"/>
            <a:ext cx="2024601" cy="1939807"/>
            <a:chOff x="5304247" y="2963390"/>
            <a:chExt cx="2490716" cy="2490716"/>
          </a:xfrm>
        </p:grpSpPr>
        <p:pic>
          <p:nvPicPr>
            <p:cNvPr id="17" name="Image 16">
              <a:extLst>
                <a:ext uri="{FF2B5EF4-FFF2-40B4-BE49-F238E27FC236}">
                  <a16:creationId xmlns:a16="http://schemas.microsoft.com/office/drawing/2014/main" id="{C21E701E-B549-4F3B-8406-5A8C358128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304247" y="2963390"/>
              <a:ext cx="2490716" cy="2490716"/>
            </a:xfrm>
            <a:prstGeom prst="rect">
              <a:avLst/>
            </a:prstGeom>
          </p:spPr>
        </p:pic>
        <p:grpSp>
          <p:nvGrpSpPr>
            <p:cNvPr id="18" name="Groupe 17">
              <a:extLst>
                <a:ext uri="{FF2B5EF4-FFF2-40B4-BE49-F238E27FC236}">
                  <a16:creationId xmlns:a16="http://schemas.microsoft.com/office/drawing/2014/main" id="{2EDB06EB-34C2-4EE9-99F3-644D881B693C}"/>
                </a:ext>
              </a:extLst>
            </p:cNvPr>
            <p:cNvGrpSpPr/>
            <p:nvPr/>
          </p:nvGrpSpPr>
          <p:grpSpPr>
            <a:xfrm>
              <a:off x="5894075" y="3302646"/>
              <a:ext cx="1311059" cy="1914291"/>
              <a:chOff x="4250404" y="3794077"/>
              <a:chExt cx="1311059" cy="1914291"/>
            </a:xfrm>
          </p:grpSpPr>
          <p:sp>
            <p:nvSpPr>
              <p:cNvPr id="19" name="Rectangle 18">
                <a:extLst>
                  <a:ext uri="{FF2B5EF4-FFF2-40B4-BE49-F238E27FC236}">
                    <a16:creationId xmlns:a16="http://schemas.microsoft.com/office/drawing/2014/main" id="{7DF3B227-B494-46AA-B3C6-F9C3A2D38958}"/>
                  </a:ext>
                </a:extLst>
              </p:cNvPr>
              <p:cNvSpPr/>
              <p:nvPr/>
            </p:nvSpPr>
            <p:spPr>
              <a:xfrm>
                <a:off x="4250404" y="3794077"/>
                <a:ext cx="1311059" cy="19142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graphicFrame>
            <p:nvGraphicFramePr>
              <p:cNvPr id="20" name="Objet 19">
                <a:extLst>
                  <a:ext uri="{FF2B5EF4-FFF2-40B4-BE49-F238E27FC236}">
                    <a16:creationId xmlns:a16="http://schemas.microsoft.com/office/drawing/2014/main" id="{ED07C084-B040-4075-948F-43F10AC9EDEB}"/>
                  </a:ext>
                </a:extLst>
              </p:cNvPr>
              <p:cNvGraphicFramePr>
                <a:graphicFrameLocks noChangeAspect="1"/>
              </p:cNvGraphicFramePr>
              <p:nvPr/>
            </p:nvGraphicFramePr>
            <p:xfrm>
              <a:off x="4325476" y="3890884"/>
              <a:ext cx="1160913" cy="1721804"/>
            </p:xfrm>
            <a:graphic>
              <a:graphicData uri="http://schemas.openxmlformats.org/presentationml/2006/ole">
                <mc:AlternateContent xmlns:mc="http://schemas.openxmlformats.org/markup-compatibility/2006">
                  <mc:Choice xmlns:v="urn:schemas-microsoft-com:vml" Requires="v">
                    <p:oleObj name="Image" r:id="rId5" imgW="3390120" imgH="5028480" progId="Photoshop.Image.16">
                      <p:embed/>
                    </p:oleObj>
                  </mc:Choice>
                  <mc:Fallback>
                    <p:oleObj name="Image" r:id="rId5" imgW="3390120" imgH="5028480" progId="Photoshop.Image.16">
                      <p:embed/>
                      <p:pic>
                        <p:nvPicPr>
                          <p:cNvPr id="20" name="Objet 19">
                            <a:extLst>
                              <a:ext uri="{FF2B5EF4-FFF2-40B4-BE49-F238E27FC236}">
                                <a16:creationId xmlns:a16="http://schemas.microsoft.com/office/drawing/2014/main" id="{ED07C084-B040-4075-948F-43F10AC9EDEB}"/>
                              </a:ext>
                            </a:extLst>
                          </p:cNvPr>
                          <p:cNvPicPr/>
                          <p:nvPr/>
                        </p:nvPicPr>
                        <p:blipFill>
                          <a:blip r:embed="rId6"/>
                          <a:stretch>
                            <a:fillRect/>
                          </a:stretch>
                        </p:blipFill>
                        <p:spPr>
                          <a:xfrm>
                            <a:off x="4325476" y="3890884"/>
                            <a:ext cx="1160913" cy="1721804"/>
                          </a:xfrm>
                          <a:prstGeom prst="rect">
                            <a:avLst/>
                          </a:prstGeom>
                        </p:spPr>
                      </p:pic>
                    </p:oleObj>
                  </mc:Fallback>
                </mc:AlternateContent>
              </a:graphicData>
            </a:graphic>
          </p:graphicFrame>
        </p:grpSp>
      </p:grpSp>
      <p:pic>
        <p:nvPicPr>
          <p:cNvPr id="21" name="Image 20">
            <a:extLst>
              <a:ext uri="{FF2B5EF4-FFF2-40B4-BE49-F238E27FC236}">
                <a16:creationId xmlns:a16="http://schemas.microsoft.com/office/drawing/2014/main" id="{3DC67817-E388-4B62-A9C2-C76B09CC1D1A}"/>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0" b="98635" l="0" r="100000"/>
                    </a14:imgEffect>
                  </a14:imgLayer>
                </a14:imgProps>
              </a:ext>
              <a:ext uri="{28A0092B-C50C-407E-A947-70E740481C1C}">
                <a14:useLocalDpi xmlns:a14="http://schemas.microsoft.com/office/drawing/2010/main" val="0"/>
              </a:ext>
            </a:extLst>
          </a:blip>
          <a:stretch>
            <a:fillRect/>
          </a:stretch>
        </p:blipFill>
        <p:spPr>
          <a:xfrm>
            <a:off x="7045653" y="2314456"/>
            <a:ext cx="1743648" cy="990505"/>
          </a:xfrm>
          <a:prstGeom prst="rect">
            <a:avLst/>
          </a:prstGeom>
        </p:spPr>
      </p:pic>
      <p:pic>
        <p:nvPicPr>
          <p:cNvPr id="22" name="Image 21">
            <a:extLst>
              <a:ext uri="{FF2B5EF4-FFF2-40B4-BE49-F238E27FC236}">
                <a16:creationId xmlns:a16="http://schemas.microsoft.com/office/drawing/2014/main" id="{67DD63A4-7B57-4D99-A3D5-62C05244B0C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32755" y="2289748"/>
            <a:ext cx="2153944" cy="1364165"/>
          </a:xfrm>
          <a:prstGeom prst="rect">
            <a:avLst/>
          </a:prstGeom>
        </p:spPr>
      </p:pic>
      <p:pic>
        <p:nvPicPr>
          <p:cNvPr id="23" name="Image 22">
            <a:extLst>
              <a:ext uri="{FF2B5EF4-FFF2-40B4-BE49-F238E27FC236}">
                <a16:creationId xmlns:a16="http://schemas.microsoft.com/office/drawing/2014/main" id="{08FE36A6-03E1-406A-8D9E-98085B76BAC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653338" y="2289748"/>
            <a:ext cx="1656042" cy="1656042"/>
          </a:xfrm>
          <a:prstGeom prst="rect">
            <a:avLst/>
          </a:prstGeom>
        </p:spPr>
      </p:pic>
      <p:pic>
        <p:nvPicPr>
          <p:cNvPr id="24" name="Image 23">
            <a:extLst>
              <a:ext uri="{FF2B5EF4-FFF2-40B4-BE49-F238E27FC236}">
                <a16:creationId xmlns:a16="http://schemas.microsoft.com/office/drawing/2014/main" id="{30B43A0F-B4E2-49CE-BD26-DB61762B1B2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653338" y="2298560"/>
            <a:ext cx="1817605" cy="1817605"/>
          </a:xfrm>
          <a:prstGeom prst="rect">
            <a:avLst/>
          </a:prstGeom>
        </p:spPr>
      </p:pic>
      <p:pic>
        <p:nvPicPr>
          <p:cNvPr id="25" name="Image 24">
            <a:extLst>
              <a:ext uri="{FF2B5EF4-FFF2-40B4-BE49-F238E27FC236}">
                <a16:creationId xmlns:a16="http://schemas.microsoft.com/office/drawing/2014/main" id="{16B9CAB6-4180-4B5E-B177-58869808711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610066" y="2205601"/>
            <a:ext cx="1664161" cy="1664161"/>
          </a:xfrm>
          <a:prstGeom prst="rect">
            <a:avLst/>
          </a:prstGeom>
        </p:spPr>
      </p:pic>
    </p:spTree>
    <p:extLst>
      <p:ext uri="{BB962C8B-B14F-4D97-AF65-F5344CB8AC3E}">
        <p14:creationId xmlns:p14="http://schemas.microsoft.com/office/powerpoint/2010/main" val="1159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2"/>
                                        </p:tgtEl>
                                      </p:cBhvr>
                                    </p:animEffect>
                                    <p:set>
                                      <p:cBhvr>
                                        <p:cTn id="20" dur="1" fill="hold">
                                          <p:stCondLst>
                                            <p:cond delay="499"/>
                                          </p:stCondLst>
                                        </p:cTn>
                                        <p:tgtEl>
                                          <p:spTgt spid="22"/>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25"/>
                                        </p:tgtEl>
                                      </p:cBhvr>
                                    </p:animEffect>
                                    <p:set>
                                      <p:cBhvr>
                                        <p:cTn id="28" dur="1" fill="hold">
                                          <p:stCondLst>
                                            <p:cond delay="499"/>
                                          </p:stCondLst>
                                        </p:cTn>
                                        <p:tgtEl>
                                          <p:spTgt spid="25"/>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24"/>
                                        </p:tgtEl>
                                      </p:cBhvr>
                                    </p:animEffect>
                                    <p:set>
                                      <p:cBhvr>
                                        <p:cTn id="36" dur="1" fill="hold">
                                          <p:stCondLst>
                                            <p:cond delay="499"/>
                                          </p:stCondLst>
                                        </p:cTn>
                                        <p:tgtEl>
                                          <p:spTgt spid="24"/>
                                        </p:tgtEl>
                                        <p:attrNameLst>
                                          <p:attrName>style.visibility</p:attrName>
                                        </p:attrNameLst>
                                      </p:cBhvr>
                                      <p:to>
                                        <p:strVal val="hidden"/>
                                      </p:to>
                                    </p:set>
                                  </p:childTnLst>
                                </p:cTn>
                              </p:par>
                              <p:par>
                                <p:cTn id="37" presetID="10"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B2AE61-EB08-44CA-9AE2-9F55DB1A1AC0}"/>
              </a:ext>
            </a:extLst>
          </p:cNvPr>
          <p:cNvSpPr>
            <a:spLocks noGrp="1"/>
          </p:cNvSpPr>
          <p:nvPr>
            <p:ph type="title"/>
          </p:nvPr>
        </p:nvSpPr>
        <p:spPr/>
        <p:txBody>
          <a:bodyPr/>
          <a:lstStyle/>
          <a:p>
            <a:r>
              <a:rPr lang="fr-BE" dirty="0"/>
              <a:t>Craving au jeu d’argent</a:t>
            </a:r>
            <a:endParaRPr lang="fr-FR" dirty="0"/>
          </a:p>
        </p:txBody>
      </p:sp>
      <p:grpSp>
        <p:nvGrpSpPr>
          <p:cNvPr id="3" name="Groupe 2">
            <a:extLst>
              <a:ext uri="{FF2B5EF4-FFF2-40B4-BE49-F238E27FC236}">
                <a16:creationId xmlns:a16="http://schemas.microsoft.com/office/drawing/2014/main" id="{11E44090-3895-4F39-9ECB-CB7570EAE089}"/>
              </a:ext>
            </a:extLst>
          </p:cNvPr>
          <p:cNvGrpSpPr/>
          <p:nvPr/>
        </p:nvGrpSpPr>
        <p:grpSpPr>
          <a:xfrm>
            <a:off x="9034076" y="1351779"/>
            <a:ext cx="2033516" cy="5078357"/>
            <a:chOff x="8017318" y="1152983"/>
            <a:chExt cx="2033516" cy="5078357"/>
          </a:xfrm>
        </p:grpSpPr>
        <p:pic>
          <p:nvPicPr>
            <p:cNvPr id="4" name="Image 3" descr="Free illustration: Man, &lt;strong&gt;Icon&lt;/strong&gt;, Characters, Toilet, Male ...">
              <a:extLst>
                <a:ext uri="{FF2B5EF4-FFF2-40B4-BE49-F238E27FC236}">
                  <a16:creationId xmlns:a16="http://schemas.microsoft.com/office/drawing/2014/main" id="{8534F095-3753-49EA-BCC3-CF436D883A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7318" y="2164308"/>
              <a:ext cx="2033516" cy="4067032"/>
            </a:xfrm>
            <a:prstGeom prst="rect">
              <a:avLst/>
            </a:prstGeom>
          </p:spPr>
        </p:pic>
        <p:cxnSp>
          <p:nvCxnSpPr>
            <p:cNvPr id="5" name="Connecteur droit avec flèche 4">
              <a:extLst>
                <a:ext uri="{FF2B5EF4-FFF2-40B4-BE49-F238E27FC236}">
                  <a16:creationId xmlns:a16="http://schemas.microsoft.com/office/drawing/2014/main" id="{3B58966A-9B4C-4559-A535-0794BAFD2DF8}"/>
                </a:ext>
              </a:extLst>
            </p:cNvPr>
            <p:cNvCxnSpPr>
              <a:endCxn id="4" idx="0"/>
            </p:cNvCxnSpPr>
            <p:nvPr/>
          </p:nvCxnSpPr>
          <p:spPr>
            <a:xfrm>
              <a:off x="9034076" y="1152983"/>
              <a:ext cx="0" cy="1011325"/>
            </a:xfrm>
            <a:prstGeom prst="straightConnector1">
              <a:avLst/>
            </a:prstGeom>
            <a:ln w="88900">
              <a:solidFill>
                <a:schemeClr val="tx1"/>
              </a:solidFill>
              <a:headEnd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D776F243-CE69-4893-87E5-1F6E4DD946CB}"/>
                </a:ext>
              </a:extLst>
            </p:cNvPr>
            <p:cNvCxnSpPr/>
            <p:nvPr/>
          </p:nvCxnSpPr>
          <p:spPr>
            <a:xfrm flipH="1" flipV="1">
              <a:off x="9034076" y="3138732"/>
              <a:ext cx="0" cy="1011600"/>
            </a:xfrm>
            <a:prstGeom prst="straightConnector1">
              <a:avLst/>
            </a:prstGeom>
            <a:ln w="88900">
              <a:solidFill>
                <a:schemeClr val="tx1"/>
              </a:solidFill>
              <a:headEnd w="lg" len="lg"/>
              <a:tailEnd type="stealth" w="lg" len="lg"/>
            </a:ln>
          </p:spPr>
          <p:style>
            <a:lnRef idx="1">
              <a:schemeClr val="accent1"/>
            </a:lnRef>
            <a:fillRef idx="0">
              <a:schemeClr val="accent1"/>
            </a:fillRef>
            <a:effectRef idx="0">
              <a:schemeClr val="accent1"/>
            </a:effectRef>
            <a:fontRef idx="minor">
              <a:schemeClr val="tx1"/>
            </a:fontRef>
          </p:style>
        </p:cxnSp>
      </p:grpSp>
      <p:pic>
        <p:nvPicPr>
          <p:cNvPr id="7" name="Image 6">
            <a:extLst>
              <a:ext uri="{FF2B5EF4-FFF2-40B4-BE49-F238E27FC236}">
                <a16:creationId xmlns:a16="http://schemas.microsoft.com/office/drawing/2014/main" id="{662681B6-E2E3-4C32-8C1D-37B37A36E12A}"/>
              </a:ext>
            </a:extLst>
          </p:cNvPr>
          <p:cNvPicPr>
            <a:picLocks noChangeAspect="1"/>
          </p:cNvPicPr>
          <p:nvPr/>
        </p:nvPicPr>
        <p:blipFill rotWithShape="1">
          <a:blip r:embed="rId4"/>
          <a:srcRect l="24145" r="25001"/>
          <a:stretch/>
        </p:blipFill>
        <p:spPr>
          <a:xfrm>
            <a:off x="777922" y="1866896"/>
            <a:ext cx="3104867" cy="4048125"/>
          </a:xfrm>
          <a:prstGeom prst="rect">
            <a:avLst/>
          </a:prstGeom>
        </p:spPr>
      </p:pic>
      <p:grpSp>
        <p:nvGrpSpPr>
          <p:cNvPr id="8" name="Groupe 7">
            <a:extLst>
              <a:ext uri="{FF2B5EF4-FFF2-40B4-BE49-F238E27FC236}">
                <a16:creationId xmlns:a16="http://schemas.microsoft.com/office/drawing/2014/main" id="{9F0675EC-8CC2-4702-AF9C-1714C403FC0A}"/>
              </a:ext>
            </a:extLst>
          </p:cNvPr>
          <p:cNvGrpSpPr/>
          <p:nvPr/>
        </p:nvGrpSpPr>
        <p:grpSpPr>
          <a:xfrm>
            <a:off x="5493579" y="1417486"/>
            <a:ext cx="2374356" cy="4748712"/>
            <a:chOff x="5493579" y="1253710"/>
            <a:chExt cx="2374356" cy="4748712"/>
          </a:xfrm>
        </p:grpSpPr>
        <p:pic>
          <p:nvPicPr>
            <p:cNvPr id="9" name="Image 8">
              <a:extLst>
                <a:ext uri="{FF2B5EF4-FFF2-40B4-BE49-F238E27FC236}">
                  <a16:creationId xmlns:a16="http://schemas.microsoft.com/office/drawing/2014/main" id="{22AA313E-B37D-417B-9B5B-7A4FD65EB4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93579" y="1253710"/>
              <a:ext cx="2374356" cy="2374356"/>
            </a:xfrm>
            <a:prstGeom prst="rect">
              <a:avLst/>
            </a:prstGeom>
          </p:spPr>
        </p:pic>
        <p:pic>
          <p:nvPicPr>
            <p:cNvPr id="10" name="Image 9">
              <a:extLst>
                <a:ext uri="{FF2B5EF4-FFF2-40B4-BE49-F238E27FC236}">
                  <a16:creationId xmlns:a16="http://schemas.microsoft.com/office/drawing/2014/main" id="{1B0B69A8-DD8D-4BD6-B48D-606EE003D2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93579" y="3628066"/>
              <a:ext cx="2374356" cy="2374356"/>
            </a:xfrm>
            <a:prstGeom prst="rect">
              <a:avLst/>
            </a:prstGeom>
          </p:spPr>
        </p:pic>
        <p:sp>
          <p:nvSpPr>
            <p:cNvPr id="11" name="Demi-tour 27">
              <a:extLst>
                <a:ext uri="{FF2B5EF4-FFF2-40B4-BE49-F238E27FC236}">
                  <a16:creationId xmlns:a16="http://schemas.microsoft.com/office/drawing/2014/main" id="{895744FF-0501-4E02-B7E4-CDD4F6F1A21E}"/>
                </a:ext>
              </a:extLst>
            </p:cNvPr>
            <p:cNvSpPr/>
            <p:nvPr/>
          </p:nvSpPr>
          <p:spPr>
            <a:xfrm rot="5400000">
              <a:off x="6140757" y="4335480"/>
              <a:ext cx="1080000" cy="1080000"/>
            </a:xfrm>
            <a:prstGeom prst="utur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a:solidFill>
                  <a:schemeClr val="tx1"/>
                </a:solidFill>
              </a:endParaRPr>
            </a:p>
          </p:txBody>
        </p:sp>
        <p:sp>
          <p:nvSpPr>
            <p:cNvPr id="12" name="Flèche droite 28">
              <a:extLst>
                <a:ext uri="{FF2B5EF4-FFF2-40B4-BE49-F238E27FC236}">
                  <a16:creationId xmlns:a16="http://schemas.microsoft.com/office/drawing/2014/main" id="{055B42B5-6D21-48B8-8742-3DA9E2415C6B}"/>
                </a:ext>
              </a:extLst>
            </p:cNvPr>
            <p:cNvSpPr/>
            <p:nvPr/>
          </p:nvSpPr>
          <p:spPr>
            <a:xfrm>
              <a:off x="6140757" y="2181705"/>
              <a:ext cx="1080000" cy="51836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a:p>
          </p:txBody>
        </p:sp>
      </p:grpSp>
      <p:cxnSp>
        <p:nvCxnSpPr>
          <p:cNvPr id="13" name="Connecteur droit 12">
            <a:extLst>
              <a:ext uri="{FF2B5EF4-FFF2-40B4-BE49-F238E27FC236}">
                <a16:creationId xmlns:a16="http://schemas.microsoft.com/office/drawing/2014/main" id="{25DC7085-55A1-4F38-B9EE-A523BC4E85A4}"/>
              </a:ext>
            </a:extLst>
          </p:cNvPr>
          <p:cNvCxnSpPr/>
          <p:nvPr/>
        </p:nvCxnSpPr>
        <p:spPr>
          <a:xfrm>
            <a:off x="841829" y="1919973"/>
            <a:ext cx="2986164" cy="3934122"/>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1BA015D5-53F8-48A3-A1B2-1924E855FDEF}"/>
              </a:ext>
            </a:extLst>
          </p:cNvPr>
          <p:cNvCxnSpPr/>
          <p:nvPr/>
        </p:nvCxnSpPr>
        <p:spPr>
          <a:xfrm flipH="1">
            <a:off x="841829" y="1919973"/>
            <a:ext cx="2986164" cy="3934122"/>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32700509-96A5-4FDD-5786-F94796154F2B}"/>
              </a:ext>
            </a:extLst>
          </p:cNvPr>
          <p:cNvSpPr txBox="1"/>
          <p:nvPr/>
        </p:nvSpPr>
        <p:spPr>
          <a:xfrm>
            <a:off x="9550401" y="0"/>
            <a:ext cx="2641599" cy="523220"/>
          </a:xfrm>
          <a:prstGeom prst="rect">
            <a:avLst/>
          </a:prstGeom>
          <a:noFill/>
        </p:spPr>
        <p:txBody>
          <a:bodyPr wrap="square" rtlCol="0">
            <a:spAutoFit/>
          </a:bodyPr>
          <a:lstStyle/>
          <a:p>
            <a:pPr algn="r"/>
            <a:r>
              <a:rPr lang="fr-FR" sz="2800" b="1" dirty="0">
                <a:solidFill>
                  <a:schemeClr val="accent1"/>
                </a:solidFill>
              </a:rPr>
              <a:t>JEU</a:t>
            </a:r>
            <a:endParaRPr lang="fr-BE" sz="2800" b="1" dirty="0">
              <a:solidFill>
                <a:schemeClr val="accent1"/>
              </a:solidFill>
            </a:endParaRPr>
          </a:p>
        </p:txBody>
      </p:sp>
    </p:spTree>
    <p:extLst>
      <p:ext uri="{BB962C8B-B14F-4D97-AF65-F5344CB8AC3E}">
        <p14:creationId xmlns:p14="http://schemas.microsoft.com/office/powerpoint/2010/main" val="2475795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circle(in)">
                                      <p:cBhvr>
                                        <p:cTn id="11" dur="2000"/>
                                        <p:tgtEl>
                                          <p:spTgt spid="13"/>
                                        </p:tgtEl>
                                      </p:cBhvr>
                                    </p:animEffect>
                                  </p:childTnLst>
                                </p:cTn>
                              </p:par>
                              <p:par>
                                <p:cTn id="12" presetID="6" presetClass="entr" presetSubtype="16"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circle(in)">
                                      <p:cBhvr>
                                        <p:cTn id="14" dur="20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Vertical)">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E359F12-8C8E-1FC1-761F-1BCCA27815CD}"/>
              </a:ext>
            </a:extLst>
          </p:cNvPr>
          <p:cNvPicPr>
            <a:picLocks/>
          </p:cNvPicPr>
          <p:nvPr/>
        </p:nvPicPr>
        <p:blipFill rotWithShape="1">
          <a:blip r:embed="rId3"/>
          <a:srcRect/>
          <a:stretch/>
        </p:blipFill>
        <p:spPr>
          <a:xfrm>
            <a:off x="-15498" y="-108488"/>
            <a:ext cx="12207498" cy="6966488"/>
          </a:xfrm>
          <a:prstGeom prst="rect">
            <a:avLst/>
          </a:prstGeom>
        </p:spPr>
      </p:pic>
      <p:sp>
        <p:nvSpPr>
          <p:cNvPr id="2" name="Titre 1">
            <a:extLst>
              <a:ext uri="{FF2B5EF4-FFF2-40B4-BE49-F238E27FC236}">
                <a16:creationId xmlns:a16="http://schemas.microsoft.com/office/drawing/2014/main" id="{15BEE082-2B58-AF90-576D-210FC6C2B8E9}"/>
              </a:ext>
            </a:extLst>
          </p:cNvPr>
          <p:cNvSpPr>
            <a:spLocks noGrp="1"/>
          </p:cNvSpPr>
          <p:nvPr>
            <p:ph type="title"/>
          </p:nvPr>
        </p:nvSpPr>
        <p:spPr>
          <a:xfrm>
            <a:off x="1030288" y="609600"/>
            <a:ext cx="10131425" cy="5930900"/>
          </a:xfrm>
        </p:spPr>
        <p:txBody>
          <a:bodyPr>
            <a:normAutofit/>
          </a:bodyPr>
          <a:lstStyle/>
          <a:p>
            <a:pPr algn="ctr"/>
            <a:r>
              <a:rPr lang="fr-FR" dirty="0"/>
              <a:t>Craving au </a:t>
            </a:r>
            <a:r>
              <a:rPr lang="fr-FR" b="1" dirty="0">
                <a:solidFill>
                  <a:schemeClr val="accent1"/>
                </a:solidFill>
              </a:rPr>
              <a:t>jeu d’argent</a:t>
            </a:r>
            <a:br>
              <a:rPr lang="fr-FR" dirty="0"/>
            </a:br>
            <a:br>
              <a:rPr lang="fr-FR" dirty="0"/>
            </a:br>
            <a:r>
              <a:rPr lang="fr-FR" dirty="0"/>
              <a:t>=</a:t>
            </a:r>
            <a:br>
              <a:rPr lang="fr-FR" dirty="0"/>
            </a:br>
            <a:br>
              <a:rPr lang="fr-FR" dirty="0"/>
            </a:br>
            <a:r>
              <a:rPr lang="fr-FR" dirty="0"/>
              <a:t>Craving aux </a:t>
            </a:r>
            <a:r>
              <a:rPr lang="fr-FR" b="1" dirty="0">
                <a:solidFill>
                  <a:schemeClr val="accent1"/>
                </a:solidFill>
              </a:rPr>
              <a:t>substances</a:t>
            </a:r>
            <a:endParaRPr lang="fr-BE" b="1" dirty="0">
              <a:solidFill>
                <a:schemeClr val="accent1"/>
              </a:solidFill>
            </a:endParaRPr>
          </a:p>
        </p:txBody>
      </p:sp>
    </p:spTree>
    <p:extLst>
      <p:ext uri="{BB962C8B-B14F-4D97-AF65-F5344CB8AC3E}">
        <p14:creationId xmlns:p14="http://schemas.microsoft.com/office/powerpoint/2010/main" val="1802292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Connecteur droit avec flèche 36">
            <a:extLst>
              <a:ext uri="{FF2B5EF4-FFF2-40B4-BE49-F238E27FC236}">
                <a16:creationId xmlns:a16="http://schemas.microsoft.com/office/drawing/2014/main" id="{2B734F80-06D0-4000-A3EF-60AE98B507E4}"/>
              </a:ext>
            </a:extLst>
          </p:cNvPr>
          <p:cNvCxnSpPr>
            <a:cxnSpLocks/>
            <a:stCxn id="3078" idx="1"/>
          </p:cNvCxnSpPr>
          <p:nvPr/>
        </p:nvCxnSpPr>
        <p:spPr>
          <a:xfrm flipH="1">
            <a:off x="7851228" y="4479329"/>
            <a:ext cx="1210268" cy="1668687"/>
          </a:xfrm>
          <a:prstGeom prst="straightConnector1">
            <a:avLst/>
          </a:prstGeom>
          <a:ln w="571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674EB204-C8E0-4064-A644-0E8D92B40C25}"/>
              </a:ext>
            </a:extLst>
          </p:cNvPr>
          <p:cNvSpPr txBox="1"/>
          <p:nvPr/>
        </p:nvSpPr>
        <p:spPr>
          <a:xfrm>
            <a:off x="4033563" y="6127845"/>
            <a:ext cx="2062437" cy="369332"/>
          </a:xfrm>
          <a:prstGeom prst="rect">
            <a:avLst/>
          </a:prstGeom>
          <a:noFill/>
        </p:spPr>
        <p:txBody>
          <a:bodyPr wrap="square" rtlCol="0">
            <a:spAutoFit/>
          </a:bodyPr>
          <a:lstStyle/>
          <a:p>
            <a:pPr algn="ctr"/>
            <a:r>
              <a:rPr lang="fr-BE" dirty="0"/>
              <a:t>Plaisir/Soulagement</a:t>
            </a:r>
            <a:endParaRPr lang="fr-FR" dirty="0"/>
          </a:p>
        </p:txBody>
      </p:sp>
      <p:sp>
        <p:nvSpPr>
          <p:cNvPr id="6" name="ZoneTexte 5">
            <a:extLst>
              <a:ext uri="{FF2B5EF4-FFF2-40B4-BE49-F238E27FC236}">
                <a16:creationId xmlns:a16="http://schemas.microsoft.com/office/drawing/2014/main" id="{ADEF5EFE-F438-4956-B772-F6D834043BAE}"/>
              </a:ext>
            </a:extLst>
          </p:cNvPr>
          <p:cNvSpPr txBox="1"/>
          <p:nvPr/>
        </p:nvSpPr>
        <p:spPr>
          <a:xfrm>
            <a:off x="6338180" y="6095579"/>
            <a:ext cx="1539454" cy="646331"/>
          </a:xfrm>
          <a:prstGeom prst="rect">
            <a:avLst/>
          </a:prstGeom>
          <a:noFill/>
        </p:spPr>
        <p:txBody>
          <a:bodyPr wrap="square" rtlCol="0">
            <a:spAutoFit/>
          </a:bodyPr>
          <a:lstStyle/>
          <a:p>
            <a:pPr algn="ctr"/>
            <a:r>
              <a:rPr lang="fr-BE" dirty="0"/>
              <a:t>Sentiment de déficit associé</a:t>
            </a:r>
            <a:endParaRPr lang="fr-FR" dirty="0"/>
          </a:p>
        </p:txBody>
      </p:sp>
      <p:sp>
        <p:nvSpPr>
          <p:cNvPr id="8" name="ZoneTexte 7">
            <a:extLst>
              <a:ext uri="{FF2B5EF4-FFF2-40B4-BE49-F238E27FC236}">
                <a16:creationId xmlns:a16="http://schemas.microsoft.com/office/drawing/2014/main" id="{E94C90F1-A64E-485D-9592-6D7BBE764C9F}"/>
              </a:ext>
            </a:extLst>
          </p:cNvPr>
          <p:cNvSpPr txBox="1"/>
          <p:nvPr/>
        </p:nvSpPr>
        <p:spPr>
          <a:xfrm>
            <a:off x="4948343" y="1472545"/>
            <a:ext cx="2295311" cy="369332"/>
          </a:xfrm>
          <a:prstGeom prst="rect">
            <a:avLst/>
          </a:prstGeom>
          <a:noFill/>
        </p:spPr>
        <p:txBody>
          <a:bodyPr wrap="square" rtlCol="0">
            <a:spAutoFit/>
          </a:bodyPr>
          <a:lstStyle/>
          <a:p>
            <a:pPr algn="ctr"/>
            <a:r>
              <a:rPr lang="fr-BE" dirty="0"/>
              <a:t>Pensées liées au désir</a:t>
            </a:r>
            <a:endParaRPr lang="fr-FR" dirty="0"/>
          </a:p>
        </p:txBody>
      </p:sp>
      <p:sp>
        <p:nvSpPr>
          <p:cNvPr id="9" name="Rectangle : coins arrondis 8">
            <a:extLst>
              <a:ext uri="{FF2B5EF4-FFF2-40B4-BE49-F238E27FC236}">
                <a16:creationId xmlns:a16="http://schemas.microsoft.com/office/drawing/2014/main" id="{A2E676BF-0C13-4C31-9723-69007E5E7D53}"/>
              </a:ext>
            </a:extLst>
          </p:cNvPr>
          <p:cNvSpPr/>
          <p:nvPr/>
        </p:nvSpPr>
        <p:spPr>
          <a:xfrm>
            <a:off x="4033563" y="1384160"/>
            <a:ext cx="4124874" cy="535775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C928195A-AE50-4C3B-8A8F-94609B63A8A4}"/>
              </a:ext>
            </a:extLst>
          </p:cNvPr>
          <p:cNvSpPr txBox="1"/>
          <p:nvPr/>
        </p:nvSpPr>
        <p:spPr>
          <a:xfrm>
            <a:off x="8338782" y="6250675"/>
            <a:ext cx="2893325" cy="461665"/>
          </a:xfrm>
          <a:prstGeom prst="rect">
            <a:avLst/>
          </a:prstGeom>
          <a:noFill/>
        </p:spPr>
        <p:txBody>
          <a:bodyPr wrap="square" rtlCol="0">
            <a:spAutoFit/>
          </a:bodyPr>
          <a:lstStyle/>
          <a:p>
            <a:r>
              <a:rPr lang="fr-BE" sz="2400" b="1" dirty="0"/>
              <a:t>CRAVING</a:t>
            </a:r>
            <a:endParaRPr lang="fr-FR" sz="2400" b="1" dirty="0"/>
          </a:p>
        </p:txBody>
      </p:sp>
      <p:sp>
        <p:nvSpPr>
          <p:cNvPr id="11" name="ZoneTexte 10">
            <a:extLst>
              <a:ext uri="{FF2B5EF4-FFF2-40B4-BE49-F238E27FC236}">
                <a16:creationId xmlns:a16="http://schemas.microsoft.com/office/drawing/2014/main" id="{67366DF9-26F5-4630-A605-F66D0F0359AA}"/>
              </a:ext>
            </a:extLst>
          </p:cNvPr>
          <p:cNvSpPr txBox="1"/>
          <p:nvPr/>
        </p:nvSpPr>
        <p:spPr>
          <a:xfrm>
            <a:off x="259307" y="2886099"/>
            <a:ext cx="2192739" cy="369332"/>
          </a:xfrm>
          <a:prstGeom prst="rect">
            <a:avLst/>
          </a:prstGeom>
          <a:noFill/>
        </p:spPr>
        <p:txBody>
          <a:bodyPr wrap="square" rtlCol="0">
            <a:spAutoFit/>
          </a:bodyPr>
          <a:lstStyle/>
          <a:p>
            <a:pPr algn="ctr"/>
            <a:r>
              <a:rPr lang="fr-BE" dirty="0"/>
              <a:t>Indices externes</a:t>
            </a:r>
            <a:endParaRPr lang="fr-FR" dirty="0"/>
          </a:p>
        </p:txBody>
      </p:sp>
      <p:pic>
        <p:nvPicPr>
          <p:cNvPr id="3074" name="Picture 2" descr="Les ECG et les tests à l'effort : À quel moment en avez-vous réellement  besoin? - Choosing Wisely Canada">
            <a:extLst>
              <a:ext uri="{FF2B5EF4-FFF2-40B4-BE49-F238E27FC236}">
                <a16:creationId xmlns:a16="http://schemas.microsoft.com/office/drawing/2014/main" id="{B2EA966B-FB31-4841-924E-EF5F38636E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307" y="3328718"/>
            <a:ext cx="2190749" cy="1449760"/>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3CF96C80-BEA7-43FC-8A64-642FB0A61357}"/>
              </a:ext>
            </a:extLst>
          </p:cNvPr>
          <p:cNvSpPr txBox="1"/>
          <p:nvPr/>
        </p:nvSpPr>
        <p:spPr>
          <a:xfrm>
            <a:off x="143467" y="4778478"/>
            <a:ext cx="2436485" cy="369332"/>
          </a:xfrm>
          <a:prstGeom prst="rect">
            <a:avLst/>
          </a:prstGeom>
          <a:noFill/>
        </p:spPr>
        <p:txBody>
          <a:bodyPr wrap="square" rtlCol="0">
            <a:spAutoFit/>
          </a:bodyPr>
          <a:lstStyle/>
          <a:p>
            <a:pPr algn="ctr"/>
            <a:r>
              <a:rPr lang="fr-BE" dirty="0"/>
              <a:t>Réponses d’anticipation</a:t>
            </a:r>
            <a:endParaRPr lang="fr-FR" dirty="0"/>
          </a:p>
        </p:txBody>
      </p:sp>
      <p:sp>
        <p:nvSpPr>
          <p:cNvPr id="17" name="ZoneTexte 16">
            <a:extLst>
              <a:ext uri="{FF2B5EF4-FFF2-40B4-BE49-F238E27FC236}">
                <a16:creationId xmlns:a16="http://schemas.microsoft.com/office/drawing/2014/main" id="{799CE208-27B7-4890-AB97-B3D447C2A750}"/>
              </a:ext>
            </a:extLst>
          </p:cNvPr>
          <p:cNvSpPr txBox="1"/>
          <p:nvPr/>
        </p:nvSpPr>
        <p:spPr>
          <a:xfrm>
            <a:off x="2364828" y="5639655"/>
            <a:ext cx="1226735" cy="646331"/>
          </a:xfrm>
          <a:prstGeom prst="rect">
            <a:avLst/>
          </a:prstGeom>
          <a:noFill/>
        </p:spPr>
        <p:txBody>
          <a:bodyPr wrap="square" rtlCol="0">
            <a:spAutoFit/>
          </a:bodyPr>
          <a:lstStyle/>
          <a:p>
            <a:pPr algn="ctr"/>
            <a:r>
              <a:rPr lang="fr-BE" dirty="0"/>
              <a:t>Pensées associées</a:t>
            </a:r>
            <a:endParaRPr lang="fr-FR" dirty="0"/>
          </a:p>
        </p:txBody>
      </p:sp>
      <p:pic>
        <p:nvPicPr>
          <p:cNvPr id="3078" name="Picture 6" descr="Laissez les enfants s'ennuyer !">
            <a:extLst>
              <a:ext uri="{FF2B5EF4-FFF2-40B4-BE49-F238E27FC236}">
                <a16:creationId xmlns:a16="http://schemas.microsoft.com/office/drawing/2014/main" id="{7337FEBF-0CB1-441E-800C-2FEFD1C815D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837" r="11532"/>
          <a:stretch/>
        </p:blipFill>
        <p:spPr bwMode="auto">
          <a:xfrm>
            <a:off x="9061496" y="3651887"/>
            <a:ext cx="2192400" cy="1654883"/>
          </a:xfrm>
          <a:prstGeom prst="rect">
            <a:avLst/>
          </a:prstGeom>
          <a:noFill/>
          <a:extLst>
            <a:ext uri="{909E8E84-426E-40DD-AFC4-6F175D3DCCD1}">
              <a14:hiddenFill xmlns:a14="http://schemas.microsoft.com/office/drawing/2010/main">
                <a:solidFill>
                  <a:srgbClr val="FFFFFF"/>
                </a:solidFill>
              </a14:hiddenFill>
            </a:ext>
          </a:extLst>
        </p:spPr>
      </p:pic>
      <p:sp>
        <p:nvSpPr>
          <p:cNvPr id="19" name="ZoneTexte 18">
            <a:extLst>
              <a:ext uri="{FF2B5EF4-FFF2-40B4-BE49-F238E27FC236}">
                <a16:creationId xmlns:a16="http://schemas.microsoft.com/office/drawing/2014/main" id="{764BEEC4-FE30-45F5-8E38-15364D19A74A}"/>
              </a:ext>
            </a:extLst>
          </p:cNvPr>
          <p:cNvSpPr txBox="1"/>
          <p:nvPr/>
        </p:nvSpPr>
        <p:spPr>
          <a:xfrm>
            <a:off x="9061496" y="5331635"/>
            <a:ext cx="2192400" cy="369332"/>
          </a:xfrm>
          <a:prstGeom prst="rect">
            <a:avLst/>
          </a:prstGeom>
          <a:noFill/>
        </p:spPr>
        <p:txBody>
          <a:bodyPr wrap="square" rtlCol="0">
            <a:spAutoFit/>
          </a:bodyPr>
          <a:lstStyle/>
          <a:p>
            <a:pPr algn="ctr"/>
            <a:r>
              <a:rPr lang="fr-BE" dirty="0"/>
              <a:t>Émotion négative</a:t>
            </a:r>
            <a:endParaRPr lang="fr-FR" dirty="0"/>
          </a:p>
        </p:txBody>
      </p:sp>
      <p:sp>
        <p:nvSpPr>
          <p:cNvPr id="21" name="ZoneTexte 20">
            <a:extLst>
              <a:ext uri="{FF2B5EF4-FFF2-40B4-BE49-F238E27FC236}">
                <a16:creationId xmlns:a16="http://schemas.microsoft.com/office/drawing/2014/main" id="{C35F0BA2-C61D-49A5-B7C0-A10E87D40EC8}"/>
              </a:ext>
            </a:extLst>
          </p:cNvPr>
          <p:cNvSpPr txBox="1"/>
          <p:nvPr/>
        </p:nvSpPr>
        <p:spPr>
          <a:xfrm>
            <a:off x="9039707" y="3096796"/>
            <a:ext cx="2192400" cy="369332"/>
          </a:xfrm>
          <a:prstGeom prst="rect">
            <a:avLst/>
          </a:prstGeom>
          <a:noFill/>
        </p:spPr>
        <p:txBody>
          <a:bodyPr wrap="square" rtlCol="0">
            <a:spAutoFit/>
          </a:bodyPr>
          <a:lstStyle/>
          <a:p>
            <a:pPr algn="ctr"/>
            <a:r>
              <a:rPr lang="fr-BE" dirty="0"/>
              <a:t>Déficit physiologique</a:t>
            </a:r>
            <a:endParaRPr lang="fr-FR" dirty="0"/>
          </a:p>
        </p:txBody>
      </p:sp>
      <p:cxnSp>
        <p:nvCxnSpPr>
          <p:cNvPr id="18" name="Connecteur droit avec flèche 17">
            <a:extLst>
              <a:ext uri="{FF2B5EF4-FFF2-40B4-BE49-F238E27FC236}">
                <a16:creationId xmlns:a16="http://schemas.microsoft.com/office/drawing/2014/main" id="{7F4102C8-2F24-45FB-93F4-D603CAF32022}"/>
              </a:ext>
            </a:extLst>
          </p:cNvPr>
          <p:cNvCxnSpPr>
            <a:cxnSpLocks/>
            <a:stCxn id="42" idx="3"/>
          </p:cNvCxnSpPr>
          <p:nvPr/>
        </p:nvCxnSpPr>
        <p:spPr>
          <a:xfrm>
            <a:off x="2323959" y="2012845"/>
            <a:ext cx="2119036" cy="1025654"/>
          </a:xfrm>
          <a:prstGeom prst="straightConnector1">
            <a:avLst/>
          </a:prstGeom>
          <a:ln w="571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B4CD0659-E636-4891-81FB-68DB6E9A23BA}"/>
              </a:ext>
            </a:extLst>
          </p:cNvPr>
          <p:cNvCxnSpPr>
            <a:cxnSpLocks/>
            <a:stCxn id="3074" idx="3"/>
            <a:endCxn id="4" idx="1"/>
          </p:cNvCxnSpPr>
          <p:nvPr/>
        </p:nvCxnSpPr>
        <p:spPr>
          <a:xfrm flipV="1">
            <a:off x="2450056" y="3471799"/>
            <a:ext cx="1992939" cy="581799"/>
          </a:xfrm>
          <a:prstGeom prst="straightConnector1">
            <a:avLst/>
          </a:prstGeom>
          <a:ln w="571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280D01B2-4086-4F9D-BD93-DEA60658575C}"/>
              </a:ext>
            </a:extLst>
          </p:cNvPr>
          <p:cNvCxnSpPr>
            <a:cxnSpLocks/>
            <a:stCxn id="17" idx="0"/>
          </p:cNvCxnSpPr>
          <p:nvPr/>
        </p:nvCxnSpPr>
        <p:spPr>
          <a:xfrm flipV="1">
            <a:off x="2978196" y="4372549"/>
            <a:ext cx="1460961" cy="1267106"/>
          </a:xfrm>
          <a:prstGeom prst="straightConnector1">
            <a:avLst/>
          </a:prstGeom>
          <a:ln w="571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7023E573-4E8E-4F07-A4BE-9B2CBA95237A}"/>
              </a:ext>
            </a:extLst>
          </p:cNvPr>
          <p:cNvCxnSpPr>
            <a:cxnSpLocks/>
            <a:stCxn id="16" idx="1"/>
          </p:cNvCxnSpPr>
          <p:nvPr/>
        </p:nvCxnSpPr>
        <p:spPr>
          <a:xfrm flipH="1">
            <a:off x="7569200" y="2337109"/>
            <a:ext cx="1818769" cy="3802127"/>
          </a:xfrm>
          <a:prstGeom prst="straightConnector1">
            <a:avLst/>
          </a:prstGeom>
          <a:ln w="571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id="{18F7C01A-DF02-4E56-A96B-32A858D090CB}"/>
              </a:ext>
            </a:extLst>
          </p:cNvPr>
          <p:cNvCxnSpPr>
            <a:cxnSpLocks/>
            <a:endCxn id="5" idx="0"/>
          </p:cNvCxnSpPr>
          <p:nvPr/>
        </p:nvCxnSpPr>
        <p:spPr>
          <a:xfrm flipH="1">
            <a:off x="5064782" y="5124803"/>
            <a:ext cx="28756" cy="1003042"/>
          </a:xfrm>
          <a:prstGeom prst="straightConnector1">
            <a:avLst/>
          </a:prstGeom>
          <a:ln w="571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DBAD2EE1-E861-44CC-A055-DB10950DF131}"/>
              </a:ext>
            </a:extLst>
          </p:cNvPr>
          <p:cNvCxnSpPr>
            <a:cxnSpLocks/>
            <a:stCxn id="6" idx="0"/>
          </p:cNvCxnSpPr>
          <p:nvPr/>
        </p:nvCxnSpPr>
        <p:spPr>
          <a:xfrm flipH="1" flipV="1">
            <a:off x="7079151" y="5124803"/>
            <a:ext cx="28756" cy="970776"/>
          </a:xfrm>
          <a:prstGeom prst="straightConnector1">
            <a:avLst/>
          </a:prstGeom>
          <a:ln w="571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1" name="Connecteur droit avec flèche 50">
            <a:extLst>
              <a:ext uri="{FF2B5EF4-FFF2-40B4-BE49-F238E27FC236}">
                <a16:creationId xmlns:a16="http://schemas.microsoft.com/office/drawing/2014/main" id="{CC445F9B-87E3-4044-AD8E-B3A24BACA211}"/>
              </a:ext>
            </a:extLst>
          </p:cNvPr>
          <p:cNvCxnSpPr>
            <a:cxnSpLocks/>
            <a:stCxn id="5" idx="2"/>
            <a:endCxn id="6" idx="1"/>
          </p:cNvCxnSpPr>
          <p:nvPr/>
        </p:nvCxnSpPr>
        <p:spPr>
          <a:xfrm rot="5400000" flipH="1" flipV="1">
            <a:off x="5662265" y="5821262"/>
            <a:ext cx="78432" cy="1273398"/>
          </a:xfrm>
          <a:prstGeom prst="curvedConnector4">
            <a:avLst>
              <a:gd name="adj1" fmla="val -210123"/>
              <a:gd name="adj2" fmla="val 91326"/>
            </a:avLst>
          </a:prstGeom>
          <a:ln w="571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B52C92CB-459E-A869-089C-C0C2D37735C2}"/>
              </a:ext>
            </a:extLst>
          </p:cNvPr>
          <p:cNvSpPr txBox="1"/>
          <p:nvPr/>
        </p:nvSpPr>
        <p:spPr>
          <a:xfrm>
            <a:off x="8649583" y="966481"/>
            <a:ext cx="2303721" cy="369332"/>
          </a:xfrm>
          <a:prstGeom prst="rect">
            <a:avLst/>
          </a:prstGeom>
          <a:noFill/>
        </p:spPr>
        <p:txBody>
          <a:bodyPr wrap="square" rtlCol="0">
            <a:spAutoFit/>
          </a:bodyPr>
          <a:lstStyle/>
          <a:p>
            <a:r>
              <a:rPr lang="fr-BE" sz="1800" dirty="0"/>
              <a:t>(</a:t>
            </a:r>
            <a:r>
              <a:rPr lang="fr-BE" sz="1800" cap="none" dirty="0"/>
              <a:t>Kavanagh et al., 2005</a:t>
            </a:r>
            <a:r>
              <a:rPr lang="fr-BE" sz="1800" dirty="0"/>
              <a:t>)</a:t>
            </a:r>
            <a:endParaRPr lang="fr-BE" dirty="0"/>
          </a:p>
        </p:txBody>
      </p:sp>
      <p:pic>
        <p:nvPicPr>
          <p:cNvPr id="16" name="Image 15" descr="Une image contenant clipart, dessin humoristique, illustration, Dessin animé&#10;&#10;Description générée automatiquement">
            <a:extLst>
              <a:ext uri="{FF2B5EF4-FFF2-40B4-BE49-F238E27FC236}">
                <a16:creationId xmlns:a16="http://schemas.microsoft.com/office/drawing/2014/main" id="{533BA507-E48C-BEC7-55F0-B76E029186DA}"/>
              </a:ext>
            </a:extLst>
          </p:cNvPr>
          <p:cNvPicPr>
            <a:picLocks noChangeAspect="1"/>
          </p:cNvPicPr>
          <p:nvPr/>
        </p:nvPicPr>
        <p:blipFill rotWithShape="1">
          <a:blip r:embed="rId5"/>
          <a:srcRect l="18170" r="20015" b="18511"/>
          <a:stretch/>
        </p:blipFill>
        <p:spPr>
          <a:xfrm>
            <a:off x="9387969" y="1576080"/>
            <a:ext cx="1539454" cy="1522057"/>
          </a:xfrm>
          <a:prstGeom prst="rect">
            <a:avLst/>
          </a:prstGeom>
        </p:spPr>
      </p:pic>
      <p:grpSp>
        <p:nvGrpSpPr>
          <p:cNvPr id="36" name="Groupe 35">
            <a:extLst>
              <a:ext uri="{FF2B5EF4-FFF2-40B4-BE49-F238E27FC236}">
                <a16:creationId xmlns:a16="http://schemas.microsoft.com/office/drawing/2014/main" id="{05FD0783-6E42-762B-19EA-8C72B0ACE85E}"/>
              </a:ext>
            </a:extLst>
          </p:cNvPr>
          <p:cNvGrpSpPr>
            <a:grpSpLocks noChangeAspect="1"/>
          </p:cNvGrpSpPr>
          <p:nvPr/>
        </p:nvGrpSpPr>
        <p:grpSpPr>
          <a:xfrm>
            <a:off x="110696" y="5182245"/>
            <a:ext cx="2308849" cy="1495450"/>
            <a:chOff x="4430817" y="1390649"/>
            <a:chExt cx="6387186" cy="4137004"/>
          </a:xfrm>
        </p:grpSpPr>
        <p:pic>
          <p:nvPicPr>
            <p:cNvPr id="30" name="Image 29" descr="Une image contenant Visage humain, personne, habits, sourire&#10;&#10;Description générée automatiquement">
              <a:extLst>
                <a:ext uri="{FF2B5EF4-FFF2-40B4-BE49-F238E27FC236}">
                  <a16:creationId xmlns:a16="http://schemas.microsoft.com/office/drawing/2014/main" id="{93577B89-9BED-4010-FA18-97A16C1D6694}"/>
                </a:ext>
              </a:extLst>
            </p:cNvPr>
            <p:cNvPicPr>
              <a:picLocks noChangeAspect="1"/>
            </p:cNvPicPr>
            <p:nvPr/>
          </p:nvPicPr>
          <p:blipFill>
            <a:blip r:embed="rId6"/>
            <a:stretch>
              <a:fillRect/>
            </a:stretch>
          </p:blipFill>
          <p:spPr>
            <a:xfrm>
              <a:off x="4430817" y="1390649"/>
              <a:ext cx="3284433" cy="4134521"/>
            </a:xfrm>
            <a:prstGeom prst="rect">
              <a:avLst/>
            </a:prstGeom>
          </p:spPr>
        </p:pic>
        <p:pic>
          <p:nvPicPr>
            <p:cNvPr id="35" name="Image 34" descr="Une image contenant Visage humain, personne, habits, plein air&#10;&#10;Description générée automatiquement">
              <a:extLst>
                <a:ext uri="{FF2B5EF4-FFF2-40B4-BE49-F238E27FC236}">
                  <a16:creationId xmlns:a16="http://schemas.microsoft.com/office/drawing/2014/main" id="{150AD3F8-8040-BE70-CF2C-9719139F6AD8}"/>
                </a:ext>
              </a:extLst>
            </p:cNvPr>
            <p:cNvPicPr>
              <a:picLocks noChangeAspect="1"/>
            </p:cNvPicPr>
            <p:nvPr/>
          </p:nvPicPr>
          <p:blipFill>
            <a:blip r:embed="rId7"/>
            <a:stretch>
              <a:fillRect/>
            </a:stretch>
          </p:blipFill>
          <p:spPr>
            <a:xfrm>
              <a:off x="7715250" y="1390649"/>
              <a:ext cx="3102753" cy="4137004"/>
            </a:xfrm>
            <a:prstGeom prst="rect">
              <a:avLst/>
            </a:prstGeom>
          </p:spPr>
        </p:pic>
      </p:grpSp>
      <p:pic>
        <p:nvPicPr>
          <p:cNvPr id="42" name="Image 41" descr="Une image contenant texte, Produits de beauté, boisson gazeuse, bouteille&#10;&#10;Description générée automatiquement">
            <a:extLst>
              <a:ext uri="{FF2B5EF4-FFF2-40B4-BE49-F238E27FC236}">
                <a16:creationId xmlns:a16="http://schemas.microsoft.com/office/drawing/2014/main" id="{B79FE6A8-10CF-8D6D-3FE1-F227F0D8FD6B}"/>
              </a:ext>
            </a:extLst>
          </p:cNvPr>
          <p:cNvPicPr>
            <a:picLocks noChangeAspect="1"/>
          </p:cNvPicPr>
          <p:nvPr/>
        </p:nvPicPr>
        <p:blipFill rotWithShape="1">
          <a:blip r:embed="rId8"/>
          <a:srcRect l="22285" r="22723"/>
          <a:stretch/>
        </p:blipFill>
        <p:spPr>
          <a:xfrm>
            <a:off x="405054" y="1140489"/>
            <a:ext cx="1918905" cy="1744712"/>
          </a:xfrm>
          <a:prstGeom prst="rect">
            <a:avLst/>
          </a:prstGeom>
        </p:spPr>
      </p:pic>
      <p:grpSp>
        <p:nvGrpSpPr>
          <p:cNvPr id="52" name="Groupe 51">
            <a:extLst>
              <a:ext uri="{FF2B5EF4-FFF2-40B4-BE49-F238E27FC236}">
                <a16:creationId xmlns:a16="http://schemas.microsoft.com/office/drawing/2014/main" id="{DE3B0997-B099-26E9-1E59-2A3D828E9F7D}"/>
              </a:ext>
            </a:extLst>
          </p:cNvPr>
          <p:cNvGrpSpPr/>
          <p:nvPr/>
        </p:nvGrpSpPr>
        <p:grpSpPr>
          <a:xfrm>
            <a:off x="4442995" y="1818794"/>
            <a:ext cx="3306009" cy="3306009"/>
            <a:chOff x="4442995" y="1818794"/>
            <a:chExt cx="3306009" cy="3306009"/>
          </a:xfrm>
        </p:grpSpPr>
        <p:pic>
          <p:nvPicPr>
            <p:cNvPr id="4" name="Image 3" descr="Une image contenant texte, personne, posant, cadre&#10;&#10;Description générée automatiquement">
              <a:extLst>
                <a:ext uri="{FF2B5EF4-FFF2-40B4-BE49-F238E27FC236}">
                  <a16:creationId xmlns:a16="http://schemas.microsoft.com/office/drawing/2014/main" id="{69D40486-103B-4CC4-93AE-C4DBA8D2294D}"/>
                </a:ext>
              </a:extLst>
            </p:cNvPr>
            <p:cNvPicPr>
              <a:picLocks noChangeAspect="1"/>
            </p:cNvPicPr>
            <p:nvPr/>
          </p:nvPicPr>
          <p:blipFill>
            <a:blip r:embed="rId9"/>
            <a:stretch>
              <a:fillRect/>
            </a:stretch>
          </p:blipFill>
          <p:spPr>
            <a:xfrm>
              <a:off x="4442995" y="1818794"/>
              <a:ext cx="3306009" cy="3306009"/>
            </a:xfrm>
            <a:prstGeom prst="rect">
              <a:avLst/>
            </a:prstGeom>
          </p:spPr>
        </p:pic>
        <p:pic>
          <p:nvPicPr>
            <p:cNvPr id="49" name="Image 48" descr="Une image contenant personne, Visage humain, habits, boisson&#10;&#10;Description générée automatiquement">
              <a:extLst>
                <a:ext uri="{FF2B5EF4-FFF2-40B4-BE49-F238E27FC236}">
                  <a16:creationId xmlns:a16="http://schemas.microsoft.com/office/drawing/2014/main" id="{6A91AACB-986B-D517-940C-5E3B85BC14ED}"/>
                </a:ext>
              </a:extLst>
            </p:cNvPr>
            <p:cNvPicPr>
              <a:picLocks noChangeAspect="1"/>
            </p:cNvPicPr>
            <p:nvPr/>
          </p:nvPicPr>
          <p:blipFill rotWithShape="1">
            <a:blip r:embed="rId10"/>
            <a:srcRect l="5806" r="7924"/>
            <a:stretch/>
          </p:blipFill>
          <p:spPr>
            <a:xfrm>
              <a:off x="4620207" y="2014016"/>
              <a:ext cx="2939468" cy="1902108"/>
            </a:xfrm>
            <a:prstGeom prst="rect">
              <a:avLst/>
            </a:prstGeom>
          </p:spPr>
        </p:pic>
      </p:grpSp>
      <p:sp>
        <p:nvSpPr>
          <p:cNvPr id="53" name="ZoneTexte 52">
            <a:extLst>
              <a:ext uri="{FF2B5EF4-FFF2-40B4-BE49-F238E27FC236}">
                <a16:creationId xmlns:a16="http://schemas.microsoft.com/office/drawing/2014/main" id="{14A41332-6BD4-6A7E-3EA9-B766D12F0C62}"/>
              </a:ext>
            </a:extLst>
          </p:cNvPr>
          <p:cNvSpPr txBox="1"/>
          <p:nvPr/>
        </p:nvSpPr>
        <p:spPr>
          <a:xfrm>
            <a:off x="9550401" y="0"/>
            <a:ext cx="2641599" cy="523220"/>
          </a:xfrm>
          <a:prstGeom prst="rect">
            <a:avLst/>
          </a:prstGeom>
          <a:noFill/>
        </p:spPr>
        <p:txBody>
          <a:bodyPr wrap="square" rtlCol="0">
            <a:spAutoFit/>
          </a:bodyPr>
          <a:lstStyle/>
          <a:p>
            <a:pPr algn="r"/>
            <a:r>
              <a:rPr lang="fr-FR" sz="2800" b="1" dirty="0">
                <a:solidFill>
                  <a:schemeClr val="accent1"/>
                </a:solidFill>
              </a:rPr>
              <a:t>SUBSTANCES</a:t>
            </a:r>
            <a:endParaRPr lang="fr-BE" sz="2800" b="1" dirty="0">
              <a:solidFill>
                <a:schemeClr val="accent1"/>
              </a:solidFill>
            </a:endParaRPr>
          </a:p>
        </p:txBody>
      </p:sp>
      <p:sp>
        <p:nvSpPr>
          <p:cNvPr id="7" name="Titre 1">
            <a:extLst>
              <a:ext uri="{FF2B5EF4-FFF2-40B4-BE49-F238E27FC236}">
                <a16:creationId xmlns:a16="http://schemas.microsoft.com/office/drawing/2014/main" id="{97F973F1-C1EE-3445-E7A6-0807DE47CA05}"/>
              </a:ext>
            </a:extLst>
          </p:cNvPr>
          <p:cNvSpPr txBox="1">
            <a:spLocks/>
          </p:cNvSpPr>
          <p:nvPr/>
        </p:nvSpPr>
        <p:spPr>
          <a:xfrm>
            <a:off x="685801" y="-62429"/>
            <a:ext cx="10131425" cy="14562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tabLst>
                <a:tab pos="539750" algn="l"/>
              </a:tabLst>
            </a:pPr>
            <a:r>
              <a:rPr lang="fr-FR" dirty="0"/>
              <a:t>A. 	Modélisation du craving: </a:t>
            </a:r>
          </a:p>
          <a:p>
            <a:pPr>
              <a:tabLst>
                <a:tab pos="539750" algn="l"/>
              </a:tabLst>
            </a:pPr>
            <a:r>
              <a:rPr lang="fr-FR" dirty="0"/>
              <a:t>	</a:t>
            </a:r>
            <a:r>
              <a:rPr lang="fr-FR" i="1" dirty="0"/>
              <a:t>la Théorie de l’intrusion élaborée</a:t>
            </a:r>
            <a:endParaRPr lang="fr-BE" i="1" dirty="0"/>
          </a:p>
        </p:txBody>
      </p:sp>
    </p:spTree>
    <p:extLst>
      <p:ext uri="{BB962C8B-B14F-4D97-AF65-F5344CB8AC3E}">
        <p14:creationId xmlns:p14="http://schemas.microsoft.com/office/powerpoint/2010/main" val="2228574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Effect transition="in" filter="fade">
                                      <p:cBhvr>
                                        <p:cTn id="15" dur="500"/>
                                        <p:tgtEl>
                                          <p:spTgt spid="307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par>
                                <p:cTn id="38" presetID="10" presetClass="entr" presetSubtype="0" fill="hold" nodeType="with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500"/>
                                        <p:tgtEl>
                                          <p:spTgt spid="5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500"/>
                                        <p:tgtEl>
                                          <p:spTgt spid="4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500"/>
                                        <p:tgtEl>
                                          <p:spTgt spid="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3078"/>
                                        </p:tgtEl>
                                        <p:attrNameLst>
                                          <p:attrName>style.visibility</p:attrName>
                                        </p:attrNameLst>
                                      </p:cBhvr>
                                      <p:to>
                                        <p:strVal val="visible"/>
                                      </p:to>
                                    </p:set>
                                    <p:animEffect transition="in" filter="fade">
                                      <p:cBhvr>
                                        <p:cTn id="64" dur="500"/>
                                        <p:tgtEl>
                                          <p:spTgt spid="307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fade">
                                      <p:cBhvr>
                                        <p:cTn id="72" dur="500"/>
                                        <p:tgtEl>
                                          <p:spTgt spid="37"/>
                                        </p:tgtEl>
                                      </p:cBhvr>
                                    </p:animEffect>
                                  </p:childTnLst>
                                </p:cTn>
                              </p:par>
                              <p:par>
                                <p:cTn id="73" presetID="10" presetClass="entr" presetSubtype="0" fill="hold" nodeType="with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fade">
                                      <p:cBhvr>
                                        <p:cTn id="78" dur="500"/>
                                        <p:tgtEl>
                                          <p:spTgt spid="6"/>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fade">
                                      <p:cBhvr>
                                        <p:cTn id="83" dur="500"/>
                                        <p:tgtEl>
                                          <p:spTgt spid="44"/>
                                        </p:tgtEl>
                                      </p:cBhvr>
                                    </p:animEffect>
                                  </p:childTnLst>
                                </p:cTn>
                              </p:par>
                            </p:childTnLst>
                          </p:cTn>
                        </p:par>
                      </p:childTnLst>
                    </p:cTn>
                  </p:par>
                  <p:par>
                    <p:cTn id="84" fill="hold">
                      <p:stCondLst>
                        <p:cond delay="indefinite"/>
                      </p:stCondLst>
                      <p:childTnLst>
                        <p:par>
                          <p:cTn id="85" fill="hold">
                            <p:stCondLst>
                              <p:cond delay="0"/>
                            </p:stCondLst>
                            <p:childTnLst>
                              <p:par>
                                <p:cTn id="86" presetID="32" presetClass="emph" presetSubtype="0" fill="hold" nodeType="clickEffect">
                                  <p:stCondLst>
                                    <p:cond delay="0"/>
                                  </p:stCondLst>
                                  <p:childTnLst>
                                    <p:animRot by="120000">
                                      <p:cBhvr>
                                        <p:cTn id="87" dur="100" fill="hold">
                                          <p:stCondLst>
                                            <p:cond delay="0"/>
                                          </p:stCondLst>
                                        </p:cTn>
                                        <p:tgtEl>
                                          <p:spTgt spid="40"/>
                                        </p:tgtEl>
                                        <p:attrNameLst>
                                          <p:attrName>r</p:attrName>
                                        </p:attrNameLst>
                                      </p:cBhvr>
                                    </p:animRot>
                                    <p:animRot by="-240000">
                                      <p:cBhvr>
                                        <p:cTn id="88" dur="200" fill="hold">
                                          <p:stCondLst>
                                            <p:cond delay="200"/>
                                          </p:stCondLst>
                                        </p:cTn>
                                        <p:tgtEl>
                                          <p:spTgt spid="40"/>
                                        </p:tgtEl>
                                        <p:attrNameLst>
                                          <p:attrName>r</p:attrName>
                                        </p:attrNameLst>
                                      </p:cBhvr>
                                    </p:animRot>
                                    <p:animRot by="240000">
                                      <p:cBhvr>
                                        <p:cTn id="89" dur="200" fill="hold">
                                          <p:stCondLst>
                                            <p:cond delay="400"/>
                                          </p:stCondLst>
                                        </p:cTn>
                                        <p:tgtEl>
                                          <p:spTgt spid="40"/>
                                        </p:tgtEl>
                                        <p:attrNameLst>
                                          <p:attrName>r</p:attrName>
                                        </p:attrNameLst>
                                      </p:cBhvr>
                                    </p:animRot>
                                    <p:animRot by="-240000">
                                      <p:cBhvr>
                                        <p:cTn id="90" dur="200" fill="hold">
                                          <p:stCondLst>
                                            <p:cond delay="600"/>
                                          </p:stCondLst>
                                        </p:cTn>
                                        <p:tgtEl>
                                          <p:spTgt spid="40"/>
                                        </p:tgtEl>
                                        <p:attrNameLst>
                                          <p:attrName>r</p:attrName>
                                        </p:attrNameLst>
                                      </p:cBhvr>
                                    </p:animRot>
                                    <p:animRot by="120000">
                                      <p:cBhvr>
                                        <p:cTn id="91" dur="200" fill="hold">
                                          <p:stCondLst>
                                            <p:cond delay="800"/>
                                          </p:stCondLst>
                                        </p:cTn>
                                        <p:tgtEl>
                                          <p:spTgt spid="40"/>
                                        </p:tgtEl>
                                        <p:attrNameLst>
                                          <p:attrName>r</p:attrName>
                                        </p:attrNameLst>
                                      </p:cBhvr>
                                    </p:animRo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51"/>
                                        </p:tgtEl>
                                        <p:attrNameLst>
                                          <p:attrName>style.visibility</p:attrName>
                                        </p:attrNameLst>
                                      </p:cBhvr>
                                      <p:to>
                                        <p:strVal val="visible"/>
                                      </p:to>
                                    </p:set>
                                    <p:animEffect transition="in" filter="fade">
                                      <p:cBhvr>
                                        <p:cTn id="96" dur="500"/>
                                        <p:tgtEl>
                                          <p:spTgt spid="51"/>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fade">
                                      <p:cBhvr>
                                        <p:cTn id="101" dur="500"/>
                                        <p:tgtEl>
                                          <p:spTgt spid="10"/>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9"/>
                                        </p:tgtEl>
                                        <p:attrNameLst>
                                          <p:attrName>style.visibility</p:attrName>
                                        </p:attrNameLst>
                                      </p:cBhvr>
                                      <p:to>
                                        <p:strVal val="visible"/>
                                      </p:to>
                                    </p:set>
                                    <p:animEffect transition="in" filter="fade">
                                      <p:cBhvr>
                                        <p:cTn id="10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animBg="1"/>
      <p:bldP spid="10" grpId="0"/>
      <p:bldP spid="11" grpId="0"/>
      <p:bldP spid="14" grpId="0"/>
      <p:bldP spid="17" grpId="0"/>
      <p:bldP spid="19"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F277A8-793F-429C-8919-40EB766CBD88}"/>
              </a:ext>
            </a:extLst>
          </p:cNvPr>
          <p:cNvSpPr>
            <a:spLocks noGrp="1"/>
          </p:cNvSpPr>
          <p:nvPr>
            <p:ph type="title"/>
          </p:nvPr>
        </p:nvSpPr>
        <p:spPr/>
        <p:txBody>
          <a:bodyPr/>
          <a:lstStyle/>
          <a:p>
            <a:r>
              <a:rPr lang="fr-BE" dirty="0"/>
              <a:t>Méthodologie</a:t>
            </a:r>
            <a:endParaRPr lang="fr-FR" dirty="0"/>
          </a:p>
        </p:txBody>
      </p:sp>
      <p:graphicFrame>
        <p:nvGraphicFramePr>
          <p:cNvPr id="6" name="Espace réservé du contenu 5">
            <a:extLst>
              <a:ext uri="{FF2B5EF4-FFF2-40B4-BE49-F238E27FC236}">
                <a16:creationId xmlns:a16="http://schemas.microsoft.com/office/drawing/2014/main" id="{D6158ED9-CC73-484F-A146-08FE80946354}"/>
              </a:ext>
            </a:extLst>
          </p:cNvPr>
          <p:cNvGraphicFramePr>
            <a:graphicFrameLocks noGrp="1"/>
          </p:cNvGraphicFramePr>
          <p:nvPr>
            <p:ph idx="1"/>
            <p:extLst>
              <p:ext uri="{D42A27DB-BD31-4B8C-83A1-F6EECF244321}">
                <p14:modId xmlns:p14="http://schemas.microsoft.com/office/powerpoint/2010/main" val="255926288"/>
              </p:ext>
            </p:extLst>
          </p:nvPr>
        </p:nvGraphicFramePr>
        <p:xfrm>
          <a:off x="6096000" y="1981200"/>
          <a:ext cx="5604933"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7" name="Espace réservé du contenu 2">
            <a:extLst>
              <a:ext uri="{FF2B5EF4-FFF2-40B4-BE49-F238E27FC236}">
                <a16:creationId xmlns:a16="http://schemas.microsoft.com/office/drawing/2014/main" id="{7C14F4E7-E811-4DA8-9913-80FE452B8E41}"/>
              </a:ext>
            </a:extLst>
          </p:cNvPr>
          <p:cNvSpPr txBox="1">
            <a:spLocks/>
          </p:cNvSpPr>
          <p:nvPr/>
        </p:nvSpPr>
        <p:spPr>
          <a:xfrm>
            <a:off x="685801" y="2142067"/>
            <a:ext cx="5491715" cy="3649133"/>
          </a:xfrm>
          <a:prstGeom prst="rect">
            <a:avLst/>
          </a:prstGeom>
        </p:spPr>
        <p:txBody>
          <a:bodyPr vert="horz" lIns="91440" tIns="45720" rIns="91440" bIns="45720" rtlCol="0"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r>
              <a:rPr lang="fr-BE" sz="2800" dirty="0"/>
              <a:t>31 joueurs (2 fois/semaine)</a:t>
            </a:r>
          </a:p>
          <a:p>
            <a:r>
              <a:rPr lang="fr-BE" sz="2800" dirty="0"/>
              <a:t>Étude qualitative</a:t>
            </a:r>
          </a:p>
          <a:p>
            <a:pPr lvl="1">
              <a:buFont typeface="Calibri" panose="020F0502020204030204" pitchFamily="34" charset="0"/>
              <a:buChar char="→"/>
            </a:pPr>
            <a:r>
              <a:rPr lang="fr-BE" sz="2400" dirty="0"/>
              <a:t>Questions ouvertes sur le craving au jeu</a:t>
            </a:r>
            <a:endParaRPr lang="fr-BE" sz="2400" dirty="0">
              <a:sym typeface="Wingdings" panose="05000000000000000000" pitchFamily="2" charset="2"/>
            </a:endParaRPr>
          </a:p>
          <a:p>
            <a:pPr lvl="1">
              <a:buFont typeface="Calibri" panose="020F0502020204030204" pitchFamily="34" charset="0"/>
              <a:buChar char="→"/>
            </a:pPr>
            <a:r>
              <a:rPr lang="fr-BE" sz="2400" dirty="0">
                <a:sym typeface="Wingdings" panose="05000000000000000000" pitchFamily="2" charset="2"/>
              </a:rPr>
              <a:t>Analyse thématique</a:t>
            </a:r>
          </a:p>
        </p:txBody>
      </p:sp>
      <p:sp>
        <p:nvSpPr>
          <p:cNvPr id="3" name="ZoneTexte 2">
            <a:extLst>
              <a:ext uri="{FF2B5EF4-FFF2-40B4-BE49-F238E27FC236}">
                <a16:creationId xmlns:a16="http://schemas.microsoft.com/office/drawing/2014/main" id="{1F675FC8-4766-989B-6097-1CF77F47DB26}"/>
              </a:ext>
            </a:extLst>
          </p:cNvPr>
          <p:cNvSpPr txBox="1"/>
          <p:nvPr/>
        </p:nvSpPr>
        <p:spPr>
          <a:xfrm>
            <a:off x="9550401" y="0"/>
            <a:ext cx="2641599" cy="523220"/>
          </a:xfrm>
          <a:prstGeom prst="rect">
            <a:avLst/>
          </a:prstGeom>
          <a:noFill/>
        </p:spPr>
        <p:txBody>
          <a:bodyPr wrap="square" rtlCol="0">
            <a:spAutoFit/>
          </a:bodyPr>
          <a:lstStyle/>
          <a:p>
            <a:pPr algn="r"/>
            <a:r>
              <a:rPr lang="fr-FR" sz="2800" b="1" dirty="0">
                <a:solidFill>
                  <a:schemeClr val="accent1"/>
                </a:solidFill>
              </a:rPr>
              <a:t>JEU</a:t>
            </a:r>
            <a:endParaRPr lang="fr-BE" sz="2800" b="1" dirty="0">
              <a:solidFill>
                <a:schemeClr val="accent1"/>
              </a:solidFill>
            </a:endParaRPr>
          </a:p>
        </p:txBody>
      </p:sp>
    </p:spTree>
    <p:extLst>
      <p:ext uri="{BB962C8B-B14F-4D97-AF65-F5344CB8AC3E}">
        <p14:creationId xmlns:p14="http://schemas.microsoft.com/office/powerpoint/2010/main" val="1480642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33C413-EEE5-4D87-B2BC-5FA73A322E03}"/>
              </a:ext>
            </a:extLst>
          </p:cNvPr>
          <p:cNvSpPr>
            <a:spLocks noGrp="1"/>
          </p:cNvSpPr>
          <p:nvPr>
            <p:ph type="title"/>
          </p:nvPr>
        </p:nvSpPr>
        <p:spPr/>
        <p:txBody>
          <a:bodyPr/>
          <a:lstStyle/>
          <a:p>
            <a:r>
              <a:rPr lang="fr-BE" dirty="0"/>
              <a:t>Résultats qualitatifs</a:t>
            </a:r>
            <a:endParaRPr lang="fr-FR" dirty="0"/>
          </a:p>
        </p:txBody>
      </p:sp>
      <p:cxnSp>
        <p:nvCxnSpPr>
          <p:cNvPr id="6" name="Connecteur droit 5">
            <a:extLst>
              <a:ext uri="{FF2B5EF4-FFF2-40B4-BE49-F238E27FC236}">
                <a16:creationId xmlns:a16="http://schemas.microsoft.com/office/drawing/2014/main" id="{F00655ED-2CB5-49FC-AD55-465BB8C35C63}"/>
              </a:ext>
            </a:extLst>
          </p:cNvPr>
          <p:cNvCxnSpPr>
            <a:stCxn id="19" idx="3"/>
            <a:endCxn id="33" idx="3"/>
          </p:cNvCxnSpPr>
          <p:nvPr/>
        </p:nvCxnSpPr>
        <p:spPr>
          <a:xfrm flipV="1">
            <a:off x="6426860" y="2581989"/>
            <a:ext cx="965090" cy="945125"/>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05C9AB07-8C78-4882-9E4C-D4897F31EA36}"/>
              </a:ext>
            </a:extLst>
          </p:cNvPr>
          <p:cNvCxnSpPr>
            <a:stCxn id="19" idx="2"/>
            <a:endCxn id="11" idx="1"/>
          </p:cNvCxnSpPr>
          <p:nvPr/>
        </p:nvCxnSpPr>
        <p:spPr>
          <a:xfrm>
            <a:off x="5166860" y="4452884"/>
            <a:ext cx="1505068" cy="541140"/>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8CDAC28B-459D-43F0-9EFD-37BF1166A283}"/>
              </a:ext>
            </a:extLst>
          </p:cNvPr>
          <p:cNvCxnSpPr>
            <a:stCxn id="25" idx="3"/>
            <a:endCxn id="19" idx="0"/>
          </p:cNvCxnSpPr>
          <p:nvPr/>
        </p:nvCxnSpPr>
        <p:spPr>
          <a:xfrm flipH="1">
            <a:off x="5166860" y="1588697"/>
            <a:ext cx="721740" cy="1012646"/>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10" name="Groupe 9">
            <a:extLst>
              <a:ext uri="{FF2B5EF4-FFF2-40B4-BE49-F238E27FC236}">
                <a16:creationId xmlns:a16="http://schemas.microsoft.com/office/drawing/2014/main" id="{63134D29-60D6-442E-ADA3-4963CF155021}"/>
              </a:ext>
            </a:extLst>
          </p:cNvPr>
          <p:cNvGrpSpPr/>
          <p:nvPr/>
        </p:nvGrpSpPr>
        <p:grpSpPr>
          <a:xfrm>
            <a:off x="6366147" y="4688243"/>
            <a:ext cx="2088000" cy="2088000"/>
            <a:chOff x="7302842" y="4394887"/>
            <a:chExt cx="1113600" cy="1113600"/>
          </a:xfrm>
        </p:grpSpPr>
        <p:sp>
          <p:nvSpPr>
            <p:cNvPr id="11" name="Ellipse 10">
              <a:extLst>
                <a:ext uri="{FF2B5EF4-FFF2-40B4-BE49-F238E27FC236}">
                  <a16:creationId xmlns:a16="http://schemas.microsoft.com/office/drawing/2014/main" id="{231D0386-48CE-44D3-9B57-6BDCF6AC754C}"/>
                </a:ext>
              </a:extLst>
            </p:cNvPr>
            <p:cNvSpPr/>
            <p:nvPr/>
          </p:nvSpPr>
          <p:spPr>
            <a:xfrm>
              <a:off x="7302842" y="4394887"/>
              <a:ext cx="1113600" cy="11136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b="1">
                <a:solidFill>
                  <a:schemeClr val="bg1"/>
                </a:solidFill>
              </a:endParaRPr>
            </a:p>
          </p:txBody>
        </p:sp>
        <p:sp>
          <p:nvSpPr>
            <p:cNvPr id="12" name="ZoneTexte 11">
              <a:extLst>
                <a:ext uri="{FF2B5EF4-FFF2-40B4-BE49-F238E27FC236}">
                  <a16:creationId xmlns:a16="http://schemas.microsoft.com/office/drawing/2014/main" id="{C2F459CA-B5D0-4307-9E6F-2357739768B2}"/>
                </a:ext>
              </a:extLst>
            </p:cNvPr>
            <p:cNvSpPr txBox="1"/>
            <p:nvPr/>
          </p:nvSpPr>
          <p:spPr>
            <a:xfrm>
              <a:off x="7344777" y="4700043"/>
              <a:ext cx="1029729" cy="541687"/>
            </a:xfrm>
            <a:prstGeom prst="rect">
              <a:avLst/>
            </a:prstGeom>
            <a:noFill/>
          </p:spPr>
          <p:txBody>
            <a:bodyPr wrap="square" rtlCol="0">
              <a:spAutoFit/>
            </a:bodyPr>
            <a:lstStyle/>
            <a:p>
              <a:pPr algn="ctr"/>
              <a:r>
                <a:rPr lang="fr-BE" sz="3200" b="1" dirty="0"/>
                <a:t>Indices</a:t>
              </a:r>
            </a:p>
            <a:p>
              <a:pPr algn="ctr"/>
              <a:endParaRPr lang="fr-BE" sz="1200" b="1" dirty="0"/>
            </a:p>
            <a:p>
              <a:pPr algn="ctr"/>
              <a:r>
                <a:rPr lang="fr-BE" sz="1600" b="1" dirty="0"/>
                <a:t>94 %</a:t>
              </a:r>
            </a:p>
          </p:txBody>
        </p:sp>
      </p:grpSp>
      <p:cxnSp>
        <p:nvCxnSpPr>
          <p:cNvPr id="13" name="Connecteur droit 12">
            <a:extLst>
              <a:ext uri="{FF2B5EF4-FFF2-40B4-BE49-F238E27FC236}">
                <a16:creationId xmlns:a16="http://schemas.microsoft.com/office/drawing/2014/main" id="{92D0DC2B-5F66-4B29-AE63-CF4AD3BA2970}"/>
              </a:ext>
            </a:extLst>
          </p:cNvPr>
          <p:cNvCxnSpPr>
            <a:stCxn id="19" idx="1"/>
            <a:endCxn id="15" idx="7"/>
          </p:cNvCxnSpPr>
          <p:nvPr/>
        </p:nvCxnSpPr>
        <p:spPr>
          <a:xfrm flipH="1">
            <a:off x="2410849" y="3527114"/>
            <a:ext cx="1496011" cy="1619645"/>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14" name="Groupe 13">
            <a:extLst>
              <a:ext uri="{FF2B5EF4-FFF2-40B4-BE49-F238E27FC236}">
                <a16:creationId xmlns:a16="http://schemas.microsoft.com/office/drawing/2014/main" id="{EF18835C-DE4E-41EE-BA7E-7A55D5C73C54}"/>
              </a:ext>
            </a:extLst>
          </p:cNvPr>
          <p:cNvGrpSpPr/>
          <p:nvPr/>
        </p:nvGrpSpPr>
        <p:grpSpPr>
          <a:xfrm>
            <a:off x="997365" y="4904243"/>
            <a:ext cx="1656000" cy="1656000"/>
            <a:chOff x="7302842" y="4394887"/>
            <a:chExt cx="1104000" cy="1104000"/>
          </a:xfrm>
        </p:grpSpPr>
        <p:sp>
          <p:nvSpPr>
            <p:cNvPr id="15" name="Ellipse 14">
              <a:extLst>
                <a:ext uri="{FF2B5EF4-FFF2-40B4-BE49-F238E27FC236}">
                  <a16:creationId xmlns:a16="http://schemas.microsoft.com/office/drawing/2014/main" id="{4DC76308-0390-46B9-A9FF-8A175142B1B3}"/>
                </a:ext>
              </a:extLst>
            </p:cNvPr>
            <p:cNvSpPr/>
            <p:nvPr/>
          </p:nvSpPr>
          <p:spPr>
            <a:xfrm>
              <a:off x="7302842" y="4394887"/>
              <a:ext cx="1104000" cy="1104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b="1">
                <a:solidFill>
                  <a:schemeClr val="bg1"/>
                </a:solidFill>
              </a:endParaRPr>
            </a:p>
          </p:txBody>
        </p:sp>
        <p:sp>
          <p:nvSpPr>
            <p:cNvPr id="16" name="ZoneTexte 15">
              <a:extLst>
                <a:ext uri="{FF2B5EF4-FFF2-40B4-BE49-F238E27FC236}">
                  <a16:creationId xmlns:a16="http://schemas.microsoft.com/office/drawing/2014/main" id="{FFF91999-9876-44D5-8DA5-525488DF86B5}"/>
                </a:ext>
              </a:extLst>
            </p:cNvPr>
            <p:cNvSpPr txBox="1"/>
            <p:nvPr/>
          </p:nvSpPr>
          <p:spPr>
            <a:xfrm>
              <a:off x="7339977" y="4652850"/>
              <a:ext cx="1029729" cy="636071"/>
            </a:xfrm>
            <a:prstGeom prst="rect">
              <a:avLst/>
            </a:prstGeom>
            <a:noFill/>
          </p:spPr>
          <p:txBody>
            <a:bodyPr wrap="square" rtlCol="0">
              <a:spAutoFit/>
            </a:bodyPr>
            <a:lstStyle/>
            <a:p>
              <a:pPr algn="ctr"/>
              <a:r>
                <a:rPr lang="fr-BE" sz="2800" b="1"/>
                <a:t>Images</a:t>
              </a:r>
            </a:p>
            <a:p>
              <a:pPr algn="ctr"/>
              <a:endParaRPr lang="fr-BE" sz="1200" b="1"/>
            </a:p>
            <a:p>
              <a:pPr algn="ctr"/>
              <a:r>
                <a:rPr lang="fr-BE" sz="1600" b="1"/>
                <a:t>74 %</a:t>
              </a:r>
            </a:p>
          </p:txBody>
        </p:sp>
      </p:grpSp>
      <p:cxnSp>
        <p:nvCxnSpPr>
          <p:cNvPr id="17" name="Connecteur droit 16">
            <a:extLst>
              <a:ext uri="{FF2B5EF4-FFF2-40B4-BE49-F238E27FC236}">
                <a16:creationId xmlns:a16="http://schemas.microsoft.com/office/drawing/2014/main" id="{3487B75D-BCE6-49F4-BE72-0B5821DD18F8}"/>
              </a:ext>
            </a:extLst>
          </p:cNvPr>
          <p:cNvCxnSpPr>
            <a:stCxn id="22" idx="6"/>
            <a:endCxn id="19" idx="1"/>
          </p:cNvCxnSpPr>
          <p:nvPr/>
        </p:nvCxnSpPr>
        <p:spPr>
          <a:xfrm>
            <a:off x="2473056" y="2701019"/>
            <a:ext cx="1433804" cy="826095"/>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18" name="Groupe 17">
            <a:extLst>
              <a:ext uri="{FF2B5EF4-FFF2-40B4-BE49-F238E27FC236}">
                <a16:creationId xmlns:a16="http://schemas.microsoft.com/office/drawing/2014/main" id="{18A65556-CD3A-4A60-8D41-671F8E35DD53}"/>
              </a:ext>
            </a:extLst>
          </p:cNvPr>
          <p:cNvGrpSpPr/>
          <p:nvPr/>
        </p:nvGrpSpPr>
        <p:grpSpPr>
          <a:xfrm>
            <a:off x="3906860" y="2601343"/>
            <a:ext cx="2520000" cy="1851541"/>
            <a:chOff x="7302842" y="4394887"/>
            <a:chExt cx="1152000" cy="1152000"/>
          </a:xfrm>
        </p:grpSpPr>
        <p:sp>
          <p:nvSpPr>
            <p:cNvPr id="19" name="Hexagone 31">
              <a:extLst>
                <a:ext uri="{FF2B5EF4-FFF2-40B4-BE49-F238E27FC236}">
                  <a16:creationId xmlns:a16="http://schemas.microsoft.com/office/drawing/2014/main" id="{27865768-0229-410D-B146-AE03C8AD19D8}"/>
                </a:ext>
              </a:extLst>
            </p:cNvPr>
            <p:cNvSpPr/>
            <p:nvPr/>
          </p:nvSpPr>
          <p:spPr>
            <a:xfrm>
              <a:off x="7302842" y="4394887"/>
              <a:ext cx="1152000" cy="1152000"/>
            </a:xfrm>
            <a:prstGeom prst="roundRect">
              <a:avLst/>
            </a:prstGeom>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a:p>
          </p:txBody>
        </p:sp>
        <p:sp>
          <p:nvSpPr>
            <p:cNvPr id="20" name="ZoneTexte 19">
              <a:extLst>
                <a:ext uri="{FF2B5EF4-FFF2-40B4-BE49-F238E27FC236}">
                  <a16:creationId xmlns:a16="http://schemas.microsoft.com/office/drawing/2014/main" id="{226486A3-B0F3-4608-9CDE-ADC43E95D8A7}"/>
                </a:ext>
              </a:extLst>
            </p:cNvPr>
            <p:cNvSpPr txBox="1"/>
            <p:nvPr/>
          </p:nvSpPr>
          <p:spPr>
            <a:xfrm>
              <a:off x="7363977" y="4725052"/>
              <a:ext cx="1029729" cy="487290"/>
            </a:xfrm>
            <a:prstGeom prst="round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nchor="ctr" anchorCtr="0">
              <a:spAutoFit/>
            </a:bodyPr>
            <a:lstStyle/>
            <a:p>
              <a:pPr algn="ctr"/>
              <a:r>
                <a:rPr lang="fr-BE" sz="4000" b="1" dirty="0"/>
                <a:t>Craving</a:t>
              </a:r>
            </a:p>
          </p:txBody>
        </p:sp>
      </p:grpSp>
      <p:grpSp>
        <p:nvGrpSpPr>
          <p:cNvPr id="21" name="Groupe 20">
            <a:extLst>
              <a:ext uri="{FF2B5EF4-FFF2-40B4-BE49-F238E27FC236}">
                <a16:creationId xmlns:a16="http://schemas.microsoft.com/office/drawing/2014/main" id="{F20C7BD0-9177-456C-BE27-DDD23A9A1052}"/>
              </a:ext>
            </a:extLst>
          </p:cNvPr>
          <p:cNvGrpSpPr/>
          <p:nvPr/>
        </p:nvGrpSpPr>
        <p:grpSpPr>
          <a:xfrm>
            <a:off x="1033055" y="1981019"/>
            <a:ext cx="1445052" cy="1440000"/>
            <a:chOff x="6141163" y="4269702"/>
            <a:chExt cx="1042563" cy="1028572"/>
          </a:xfrm>
        </p:grpSpPr>
        <p:sp>
          <p:nvSpPr>
            <p:cNvPr id="22" name="Ellipse 21">
              <a:extLst>
                <a:ext uri="{FF2B5EF4-FFF2-40B4-BE49-F238E27FC236}">
                  <a16:creationId xmlns:a16="http://schemas.microsoft.com/office/drawing/2014/main" id="{C32E8DD5-2B4D-438D-BCFE-8F888ED03E80}"/>
                </a:ext>
              </a:extLst>
            </p:cNvPr>
            <p:cNvSpPr/>
            <p:nvPr/>
          </p:nvSpPr>
          <p:spPr>
            <a:xfrm>
              <a:off x="6141163" y="4269702"/>
              <a:ext cx="1038918" cy="1028572"/>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BE" b="1">
                <a:solidFill>
                  <a:schemeClr val="bg1"/>
                </a:solidFill>
              </a:endParaRPr>
            </a:p>
          </p:txBody>
        </p:sp>
        <p:sp>
          <p:nvSpPr>
            <p:cNvPr id="23" name="ZoneTexte 22">
              <a:extLst>
                <a:ext uri="{FF2B5EF4-FFF2-40B4-BE49-F238E27FC236}">
                  <a16:creationId xmlns:a16="http://schemas.microsoft.com/office/drawing/2014/main" id="{64D1FAD1-DEE4-4744-A6BE-B3FA911C5316}"/>
                </a:ext>
              </a:extLst>
            </p:cNvPr>
            <p:cNvSpPr txBox="1"/>
            <p:nvPr/>
          </p:nvSpPr>
          <p:spPr>
            <a:xfrm>
              <a:off x="6153997" y="4473601"/>
              <a:ext cx="1029729" cy="615553"/>
            </a:xfrm>
            <a:prstGeom prst="rect">
              <a:avLst/>
            </a:prstGeom>
            <a:noFill/>
          </p:spPr>
          <p:txBody>
            <a:bodyPr wrap="square" rtlCol="0">
              <a:spAutoFit/>
            </a:bodyPr>
            <a:lstStyle/>
            <a:p>
              <a:pPr algn="ctr"/>
              <a:r>
                <a:rPr lang="fr-BE" sz="2000" b="1" dirty="0"/>
                <a:t>Pensées</a:t>
              </a:r>
            </a:p>
            <a:p>
              <a:pPr algn="ctr"/>
              <a:endParaRPr lang="fr-BE" sz="1200" b="1" dirty="0"/>
            </a:p>
            <a:p>
              <a:pPr algn="ctr"/>
              <a:r>
                <a:rPr lang="fr-BE" sz="1600" b="1" dirty="0"/>
                <a:t>65 %</a:t>
              </a:r>
              <a:endParaRPr lang="fr-BE" sz="1050" b="1" dirty="0"/>
            </a:p>
          </p:txBody>
        </p:sp>
      </p:grpSp>
      <p:grpSp>
        <p:nvGrpSpPr>
          <p:cNvPr id="24" name="Groupe 23">
            <a:extLst>
              <a:ext uri="{FF2B5EF4-FFF2-40B4-BE49-F238E27FC236}">
                <a16:creationId xmlns:a16="http://schemas.microsoft.com/office/drawing/2014/main" id="{A3CDD047-ABD8-4220-8149-83158995EE1D}"/>
              </a:ext>
            </a:extLst>
          </p:cNvPr>
          <p:cNvGrpSpPr/>
          <p:nvPr/>
        </p:nvGrpSpPr>
        <p:grpSpPr>
          <a:xfrm>
            <a:off x="5537014" y="666859"/>
            <a:ext cx="1466848" cy="1080000"/>
            <a:chOff x="7096523" y="4394887"/>
            <a:chExt cx="1564638" cy="1591659"/>
          </a:xfrm>
        </p:grpSpPr>
        <p:sp>
          <p:nvSpPr>
            <p:cNvPr id="25" name="Ellipse 24">
              <a:extLst>
                <a:ext uri="{FF2B5EF4-FFF2-40B4-BE49-F238E27FC236}">
                  <a16:creationId xmlns:a16="http://schemas.microsoft.com/office/drawing/2014/main" id="{CD07EBB8-9B7F-46DA-B635-F77A3A6CF9CD}"/>
                </a:ext>
              </a:extLst>
            </p:cNvPr>
            <p:cNvSpPr/>
            <p:nvPr/>
          </p:nvSpPr>
          <p:spPr>
            <a:xfrm>
              <a:off x="7302842" y="4394887"/>
              <a:ext cx="1152000" cy="1591659"/>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b="1">
                <a:solidFill>
                  <a:schemeClr val="bg1"/>
                </a:solidFill>
              </a:endParaRPr>
            </a:p>
          </p:txBody>
        </p:sp>
        <p:sp>
          <p:nvSpPr>
            <p:cNvPr id="26" name="ZoneTexte 25">
              <a:extLst>
                <a:ext uri="{FF2B5EF4-FFF2-40B4-BE49-F238E27FC236}">
                  <a16:creationId xmlns:a16="http://schemas.microsoft.com/office/drawing/2014/main" id="{E16AD1F7-FD40-4CDA-9ED6-9CDDBFFD0C3B}"/>
                </a:ext>
              </a:extLst>
            </p:cNvPr>
            <p:cNvSpPr txBox="1"/>
            <p:nvPr/>
          </p:nvSpPr>
          <p:spPr>
            <a:xfrm>
              <a:off x="7096523" y="4752520"/>
              <a:ext cx="1564638" cy="1043253"/>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fr-BE" sz="1200" b="1" dirty="0">
                  <a:solidFill>
                    <a:schemeClr val="tx1"/>
                  </a:solidFill>
                </a:rPr>
                <a:t>Sensations Physiologiques</a:t>
              </a:r>
            </a:p>
            <a:p>
              <a:pPr algn="ctr"/>
              <a:r>
                <a:rPr lang="fr-BE" sz="1600" b="1" dirty="0">
                  <a:solidFill>
                    <a:schemeClr val="tx1"/>
                  </a:solidFill>
                </a:rPr>
                <a:t>48 %</a:t>
              </a:r>
            </a:p>
          </p:txBody>
        </p:sp>
      </p:grpSp>
      <p:cxnSp>
        <p:nvCxnSpPr>
          <p:cNvPr id="27" name="Connecteur droit 26">
            <a:extLst>
              <a:ext uri="{FF2B5EF4-FFF2-40B4-BE49-F238E27FC236}">
                <a16:creationId xmlns:a16="http://schemas.microsoft.com/office/drawing/2014/main" id="{3DC37D50-D891-4192-8C14-CCC6A27F11DA}"/>
              </a:ext>
            </a:extLst>
          </p:cNvPr>
          <p:cNvCxnSpPr>
            <a:stCxn id="29" idx="2"/>
          </p:cNvCxnSpPr>
          <p:nvPr/>
        </p:nvCxnSpPr>
        <p:spPr>
          <a:xfrm flipH="1" flipV="1">
            <a:off x="8685489" y="1653546"/>
            <a:ext cx="1254421" cy="245545"/>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8" name="Groupe 27">
            <a:extLst>
              <a:ext uri="{FF2B5EF4-FFF2-40B4-BE49-F238E27FC236}">
                <a16:creationId xmlns:a16="http://schemas.microsoft.com/office/drawing/2014/main" id="{D7B78E98-CF27-47E0-8C69-E07B1FE186B0}"/>
              </a:ext>
            </a:extLst>
          </p:cNvPr>
          <p:cNvGrpSpPr/>
          <p:nvPr/>
        </p:nvGrpSpPr>
        <p:grpSpPr>
          <a:xfrm>
            <a:off x="9837252" y="1359090"/>
            <a:ext cx="1274334" cy="1080000"/>
            <a:chOff x="7193340" y="4394887"/>
            <a:chExt cx="1359290" cy="1152000"/>
          </a:xfrm>
        </p:grpSpPr>
        <p:sp>
          <p:nvSpPr>
            <p:cNvPr id="29" name="Ellipse 28">
              <a:extLst>
                <a:ext uri="{FF2B5EF4-FFF2-40B4-BE49-F238E27FC236}">
                  <a16:creationId xmlns:a16="http://schemas.microsoft.com/office/drawing/2014/main" id="{F7AAE504-64E2-4CBC-A1B3-3E00508C94C3}"/>
                </a:ext>
              </a:extLst>
            </p:cNvPr>
            <p:cNvSpPr/>
            <p:nvPr/>
          </p:nvSpPr>
          <p:spPr>
            <a:xfrm>
              <a:off x="7302842" y="4394887"/>
              <a:ext cx="1152000" cy="115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b="1">
                <a:solidFill>
                  <a:schemeClr val="bg1"/>
                </a:solidFill>
              </a:endParaRPr>
            </a:p>
          </p:txBody>
        </p:sp>
        <p:sp>
          <p:nvSpPr>
            <p:cNvPr id="30" name="ZoneTexte 29">
              <a:extLst>
                <a:ext uri="{FF2B5EF4-FFF2-40B4-BE49-F238E27FC236}">
                  <a16:creationId xmlns:a16="http://schemas.microsoft.com/office/drawing/2014/main" id="{450B79E4-025E-46CF-9BE0-2E3D4A2604F4}"/>
                </a:ext>
              </a:extLst>
            </p:cNvPr>
            <p:cNvSpPr txBox="1"/>
            <p:nvPr/>
          </p:nvSpPr>
          <p:spPr>
            <a:xfrm>
              <a:off x="7193340" y="4657629"/>
              <a:ext cx="1359290" cy="623760"/>
            </a:xfrm>
            <a:prstGeom prst="rect">
              <a:avLst/>
            </a:prstGeom>
            <a:noFill/>
          </p:spPr>
          <p:txBody>
            <a:bodyPr wrap="square" rtlCol="0">
              <a:spAutoFit/>
            </a:bodyPr>
            <a:lstStyle/>
            <a:p>
              <a:pPr algn="ctr"/>
              <a:r>
                <a:rPr lang="fr-BE" sz="1600" b="1" dirty="0"/>
                <a:t>Négatives</a:t>
              </a:r>
            </a:p>
            <a:p>
              <a:pPr algn="ctr"/>
              <a:r>
                <a:rPr lang="fr-BE" sz="1600" b="1" dirty="0"/>
                <a:t>48 %</a:t>
              </a:r>
            </a:p>
          </p:txBody>
        </p:sp>
      </p:grpSp>
      <p:cxnSp>
        <p:nvCxnSpPr>
          <p:cNvPr id="31" name="Connecteur droit 30">
            <a:extLst>
              <a:ext uri="{FF2B5EF4-FFF2-40B4-BE49-F238E27FC236}">
                <a16:creationId xmlns:a16="http://schemas.microsoft.com/office/drawing/2014/main" id="{DD86FC4A-FABE-430F-BB5F-DEA308D4438F}"/>
              </a:ext>
            </a:extLst>
          </p:cNvPr>
          <p:cNvCxnSpPr>
            <a:stCxn id="36" idx="1"/>
            <a:endCxn id="33" idx="5"/>
          </p:cNvCxnSpPr>
          <p:nvPr/>
        </p:nvCxnSpPr>
        <p:spPr>
          <a:xfrm flipH="1" flipV="1">
            <a:off x="8919300" y="2581989"/>
            <a:ext cx="888218" cy="790486"/>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32" name="Groupe 31">
            <a:extLst>
              <a:ext uri="{FF2B5EF4-FFF2-40B4-BE49-F238E27FC236}">
                <a16:creationId xmlns:a16="http://schemas.microsoft.com/office/drawing/2014/main" id="{1AE4D349-880B-4148-AA95-22ACD03ECB8E}"/>
              </a:ext>
            </a:extLst>
          </p:cNvPr>
          <p:cNvGrpSpPr/>
          <p:nvPr/>
        </p:nvGrpSpPr>
        <p:grpSpPr>
          <a:xfrm>
            <a:off x="7075625" y="738314"/>
            <a:ext cx="2160000" cy="2160000"/>
            <a:chOff x="7302842" y="4394887"/>
            <a:chExt cx="720000" cy="720000"/>
          </a:xfrm>
        </p:grpSpPr>
        <p:sp>
          <p:nvSpPr>
            <p:cNvPr id="33" name="Ellipse 32">
              <a:extLst>
                <a:ext uri="{FF2B5EF4-FFF2-40B4-BE49-F238E27FC236}">
                  <a16:creationId xmlns:a16="http://schemas.microsoft.com/office/drawing/2014/main" id="{656A4820-E2D1-4647-9CDC-761D773B10C9}"/>
                </a:ext>
              </a:extLst>
            </p:cNvPr>
            <p:cNvSpPr/>
            <p:nvPr/>
          </p:nvSpPr>
          <p:spPr>
            <a:xfrm>
              <a:off x="7302842" y="4394887"/>
              <a:ext cx="720000" cy="720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b="1">
                <a:solidFill>
                  <a:schemeClr val="bg1"/>
                </a:solidFill>
              </a:endParaRPr>
            </a:p>
          </p:txBody>
        </p:sp>
        <p:sp>
          <p:nvSpPr>
            <p:cNvPr id="34" name="ZoneTexte 33">
              <a:extLst>
                <a:ext uri="{FF2B5EF4-FFF2-40B4-BE49-F238E27FC236}">
                  <a16:creationId xmlns:a16="http://schemas.microsoft.com/office/drawing/2014/main" id="{C8D75D7B-E72F-4668-924E-1DFD8D8F413E}"/>
                </a:ext>
              </a:extLst>
            </p:cNvPr>
            <p:cNvSpPr txBox="1"/>
            <p:nvPr/>
          </p:nvSpPr>
          <p:spPr>
            <a:xfrm>
              <a:off x="7321947" y="4594237"/>
              <a:ext cx="681790" cy="338554"/>
            </a:xfrm>
            <a:prstGeom prst="rect">
              <a:avLst/>
            </a:prstGeom>
            <a:noFill/>
          </p:spPr>
          <p:txBody>
            <a:bodyPr wrap="square" rtlCol="0">
              <a:spAutoFit/>
            </a:bodyPr>
            <a:lstStyle/>
            <a:p>
              <a:pPr algn="ctr"/>
              <a:r>
                <a:rPr lang="fr-BE" sz="3200" b="1" dirty="0"/>
                <a:t>Émotions</a:t>
              </a:r>
            </a:p>
            <a:p>
              <a:pPr algn="ctr"/>
              <a:endParaRPr lang="fr-BE" sz="1200" b="1" dirty="0"/>
            </a:p>
            <a:p>
              <a:pPr algn="ctr"/>
              <a:r>
                <a:rPr lang="fr-BE" sz="1600" b="1" dirty="0"/>
                <a:t>97 %</a:t>
              </a:r>
            </a:p>
          </p:txBody>
        </p:sp>
      </p:grpSp>
      <p:grpSp>
        <p:nvGrpSpPr>
          <p:cNvPr id="35" name="Groupe 34">
            <a:extLst>
              <a:ext uri="{FF2B5EF4-FFF2-40B4-BE49-F238E27FC236}">
                <a16:creationId xmlns:a16="http://schemas.microsoft.com/office/drawing/2014/main" id="{F19904FB-6343-4FF1-89ED-981C3EAF2553}"/>
              </a:ext>
            </a:extLst>
          </p:cNvPr>
          <p:cNvGrpSpPr/>
          <p:nvPr/>
        </p:nvGrpSpPr>
        <p:grpSpPr>
          <a:xfrm>
            <a:off x="9543914" y="3108871"/>
            <a:ext cx="1800000" cy="1800000"/>
            <a:chOff x="7302842" y="4394887"/>
            <a:chExt cx="1107692" cy="1107692"/>
          </a:xfrm>
        </p:grpSpPr>
        <p:sp>
          <p:nvSpPr>
            <p:cNvPr id="36" name="Ellipse 35">
              <a:extLst>
                <a:ext uri="{FF2B5EF4-FFF2-40B4-BE49-F238E27FC236}">
                  <a16:creationId xmlns:a16="http://schemas.microsoft.com/office/drawing/2014/main" id="{1C1D946E-3AF2-4385-B97A-F71F03EA3552}"/>
                </a:ext>
              </a:extLst>
            </p:cNvPr>
            <p:cNvSpPr/>
            <p:nvPr/>
          </p:nvSpPr>
          <p:spPr>
            <a:xfrm>
              <a:off x="7302842" y="4394887"/>
              <a:ext cx="1107692" cy="110769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b="1">
                <a:solidFill>
                  <a:schemeClr val="bg1"/>
                </a:solidFill>
              </a:endParaRPr>
            </a:p>
          </p:txBody>
        </p:sp>
        <p:sp>
          <p:nvSpPr>
            <p:cNvPr id="37" name="ZoneTexte 36">
              <a:extLst>
                <a:ext uri="{FF2B5EF4-FFF2-40B4-BE49-F238E27FC236}">
                  <a16:creationId xmlns:a16="http://schemas.microsoft.com/office/drawing/2014/main" id="{E02FFCBC-ABB5-4DC7-B1F1-5BE4DFFFE83B}"/>
                </a:ext>
              </a:extLst>
            </p:cNvPr>
            <p:cNvSpPr txBox="1"/>
            <p:nvPr/>
          </p:nvSpPr>
          <p:spPr>
            <a:xfrm>
              <a:off x="7360598" y="4658376"/>
              <a:ext cx="1029729" cy="625023"/>
            </a:xfrm>
            <a:prstGeom prst="rect">
              <a:avLst/>
            </a:prstGeom>
            <a:noFill/>
          </p:spPr>
          <p:txBody>
            <a:bodyPr wrap="square" rtlCol="0">
              <a:spAutoFit/>
            </a:bodyPr>
            <a:lstStyle/>
            <a:p>
              <a:pPr algn="ctr"/>
              <a:r>
                <a:rPr lang="fr-BE" sz="3200" b="1" dirty="0"/>
                <a:t>Positives</a:t>
              </a:r>
            </a:p>
            <a:p>
              <a:pPr algn="ctr"/>
              <a:endParaRPr lang="fr-BE" sz="1200" b="1" dirty="0"/>
            </a:p>
            <a:p>
              <a:pPr algn="ctr"/>
              <a:r>
                <a:rPr lang="fr-BE" sz="1600" b="1" dirty="0"/>
                <a:t>81 %</a:t>
              </a:r>
            </a:p>
          </p:txBody>
        </p:sp>
      </p:grpSp>
      <p:sp>
        <p:nvSpPr>
          <p:cNvPr id="3" name="ZoneTexte 2">
            <a:extLst>
              <a:ext uri="{FF2B5EF4-FFF2-40B4-BE49-F238E27FC236}">
                <a16:creationId xmlns:a16="http://schemas.microsoft.com/office/drawing/2014/main" id="{8B8E61C5-5237-862D-4AAC-A0AEB477442A}"/>
              </a:ext>
            </a:extLst>
          </p:cNvPr>
          <p:cNvSpPr txBox="1"/>
          <p:nvPr/>
        </p:nvSpPr>
        <p:spPr>
          <a:xfrm>
            <a:off x="9550401" y="0"/>
            <a:ext cx="2641599" cy="523220"/>
          </a:xfrm>
          <a:prstGeom prst="rect">
            <a:avLst/>
          </a:prstGeom>
          <a:noFill/>
        </p:spPr>
        <p:txBody>
          <a:bodyPr wrap="square" rtlCol="0">
            <a:spAutoFit/>
          </a:bodyPr>
          <a:lstStyle/>
          <a:p>
            <a:pPr algn="r"/>
            <a:r>
              <a:rPr lang="fr-FR" sz="2800" b="1" dirty="0">
                <a:solidFill>
                  <a:schemeClr val="accent1"/>
                </a:solidFill>
              </a:rPr>
              <a:t>JEU</a:t>
            </a:r>
            <a:endParaRPr lang="fr-BE" sz="2800" b="1" dirty="0">
              <a:solidFill>
                <a:schemeClr val="accent1"/>
              </a:solidFill>
            </a:endParaRPr>
          </a:p>
        </p:txBody>
      </p:sp>
    </p:spTree>
    <p:extLst>
      <p:ext uri="{BB962C8B-B14F-4D97-AF65-F5344CB8AC3E}">
        <p14:creationId xmlns:p14="http://schemas.microsoft.com/office/powerpoint/2010/main" val="2371118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par>
                                <p:cTn id="19" presetID="10"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10" presetClass="entr" presetSubtype="0" fill="hold"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par>
                                <p:cTn id="49" presetID="10"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par>
                                <p:cTn id="57" presetID="10" presetClass="entr" presetSubtype="0"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33C413-EEE5-4D87-B2BC-5FA73A322E03}"/>
              </a:ext>
            </a:extLst>
          </p:cNvPr>
          <p:cNvSpPr>
            <a:spLocks noGrp="1"/>
          </p:cNvSpPr>
          <p:nvPr>
            <p:ph type="title"/>
          </p:nvPr>
        </p:nvSpPr>
        <p:spPr>
          <a:xfrm>
            <a:off x="685801" y="304800"/>
            <a:ext cx="10131425" cy="1456267"/>
          </a:xfrm>
        </p:spPr>
        <p:txBody>
          <a:bodyPr/>
          <a:lstStyle/>
          <a:p>
            <a:r>
              <a:rPr lang="fr-BE" dirty="0"/>
              <a:t>Résultats quantitatifs</a:t>
            </a:r>
            <a:endParaRPr lang="fr-FR" dirty="0"/>
          </a:p>
        </p:txBody>
      </p:sp>
      <p:pic>
        <p:nvPicPr>
          <p:cNvPr id="4" name="Image 3">
            <a:extLst>
              <a:ext uri="{FF2B5EF4-FFF2-40B4-BE49-F238E27FC236}">
                <a16:creationId xmlns:a16="http://schemas.microsoft.com/office/drawing/2014/main" id="{69F675CA-05DB-43ED-BD51-81829D6BAEED}"/>
              </a:ext>
            </a:extLst>
          </p:cNvPr>
          <p:cNvPicPr>
            <a:picLocks noChangeAspect="1"/>
          </p:cNvPicPr>
          <p:nvPr/>
        </p:nvPicPr>
        <p:blipFill>
          <a:blip r:embed="rId3"/>
          <a:stretch>
            <a:fillRect/>
          </a:stretch>
        </p:blipFill>
        <p:spPr>
          <a:xfrm>
            <a:off x="1873249" y="1447551"/>
            <a:ext cx="3286126" cy="2190750"/>
          </a:xfrm>
          <a:prstGeom prst="rect">
            <a:avLst/>
          </a:prstGeom>
        </p:spPr>
      </p:pic>
      <p:pic>
        <p:nvPicPr>
          <p:cNvPr id="7" name="Image 6" descr="Une image contenant personne, femme&#10;&#10;Description générée automatiquement">
            <a:extLst>
              <a:ext uri="{FF2B5EF4-FFF2-40B4-BE49-F238E27FC236}">
                <a16:creationId xmlns:a16="http://schemas.microsoft.com/office/drawing/2014/main" id="{2A640A5E-ABD0-4601-9153-350B769CE8D9}"/>
              </a:ext>
            </a:extLst>
          </p:cNvPr>
          <p:cNvPicPr>
            <a:picLocks noChangeAspect="1"/>
          </p:cNvPicPr>
          <p:nvPr/>
        </p:nvPicPr>
        <p:blipFill>
          <a:blip r:embed="rId4"/>
          <a:stretch>
            <a:fillRect/>
          </a:stretch>
        </p:blipFill>
        <p:spPr>
          <a:xfrm>
            <a:off x="7032624" y="1447551"/>
            <a:ext cx="3286127" cy="2190751"/>
          </a:xfrm>
          <a:prstGeom prst="rect">
            <a:avLst/>
          </a:prstGeom>
        </p:spPr>
      </p:pic>
      <p:sp>
        <p:nvSpPr>
          <p:cNvPr id="38" name="ZoneTexte 37">
            <a:extLst>
              <a:ext uri="{FF2B5EF4-FFF2-40B4-BE49-F238E27FC236}">
                <a16:creationId xmlns:a16="http://schemas.microsoft.com/office/drawing/2014/main" id="{14791AD1-94D1-4656-BC18-4ABBEB21F6FE}"/>
              </a:ext>
            </a:extLst>
          </p:cNvPr>
          <p:cNvSpPr txBox="1"/>
          <p:nvPr/>
        </p:nvSpPr>
        <p:spPr>
          <a:xfrm>
            <a:off x="1457181" y="4158591"/>
            <a:ext cx="4118261" cy="2323713"/>
          </a:xfrm>
          <a:prstGeom prst="rect">
            <a:avLst/>
          </a:prstGeom>
          <a:noFill/>
        </p:spPr>
        <p:txBody>
          <a:bodyPr wrap="square" rtlCol="0" anchor="ctr">
            <a:spAutoFit/>
          </a:bodyPr>
          <a:lstStyle/>
          <a:p>
            <a:pPr algn="ctr">
              <a:spcAft>
                <a:spcPts val="600"/>
              </a:spcAft>
            </a:pPr>
            <a:r>
              <a:rPr lang="fr-BE" sz="2000" b="1" u="sng" dirty="0"/>
              <a:t>Déclencheurs</a:t>
            </a:r>
          </a:p>
          <a:p>
            <a:pPr marL="285750" indent="-285750">
              <a:buFont typeface="Arial" panose="020B0604020202020204" pitchFamily="34" charset="0"/>
              <a:buChar char="•"/>
            </a:pPr>
            <a:r>
              <a:rPr lang="fr-BE" sz="2000" dirty="0"/>
              <a:t>Pensées spontanées</a:t>
            </a:r>
          </a:p>
          <a:p>
            <a:pPr marL="285750" indent="-285750">
              <a:buFont typeface="Arial" panose="020B0604020202020204" pitchFamily="34" charset="0"/>
              <a:buChar char="•"/>
            </a:pPr>
            <a:r>
              <a:rPr lang="fr-BE" sz="2000" dirty="0"/>
              <a:t>Ennui</a:t>
            </a:r>
          </a:p>
          <a:p>
            <a:pPr marL="285750" indent="-285750">
              <a:buFont typeface="Arial" panose="020B0604020202020204" pitchFamily="34" charset="0"/>
              <a:buChar char="•"/>
            </a:pPr>
            <a:r>
              <a:rPr lang="fr-BE" sz="2000" dirty="0"/>
              <a:t>Imagerie Visuelle</a:t>
            </a:r>
          </a:p>
          <a:p>
            <a:pPr marL="285750" indent="-285750">
              <a:buFont typeface="Arial" panose="020B0604020202020204" pitchFamily="34" charset="0"/>
              <a:buChar char="•"/>
            </a:pPr>
            <a:r>
              <a:rPr lang="fr-BE" sz="2000" dirty="0"/>
              <a:t>Émotions positives</a:t>
            </a:r>
          </a:p>
          <a:p>
            <a:pPr marL="285750" indent="-285750">
              <a:buFont typeface="Arial" panose="020B0604020202020204" pitchFamily="34" charset="0"/>
              <a:buChar char="•"/>
            </a:pPr>
            <a:r>
              <a:rPr lang="fr-BE" sz="2000" dirty="0"/>
              <a:t>Pensées associées</a:t>
            </a:r>
          </a:p>
          <a:p>
            <a:pPr marL="285750" indent="-285750">
              <a:buFont typeface="Arial" panose="020B0604020202020204" pitchFamily="34" charset="0"/>
              <a:buChar char="•"/>
            </a:pPr>
            <a:r>
              <a:rPr lang="fr-BE" sz="2000" dirty="0"/>
              <a:t>Indices Externes</a:t>
            </a:r>
            <a:endParaRPr lang="fr-FR" sz="2000" dirty="0"/>
          </a:p>
        </p:txBody>
      </p:sp>
      <p:sp>
        <p:nvSpPr>
          <p:cNvPr id="41" name="ZoneTexte 40">
            <a:extLst>
              <a:ext uri="{FF2B5EF4-FFF2-40B4-BE49-F238E27FC236}">
                <a16:creationId xmlns:a16="http://schemas.microsoft.com/office/drawing/2014/main" id="{77C20BA7-BCA8-4E15-81B6-B620199227A8}"/>
              </a:ext>
            </a:extLst>
          </p:cNvPr>
          <p:cNvSpPr txBox="1"/>
          <p:nvPr/>
        </p:nvSpPr>
        <p:spPr>
          <a:xfrm>
            <a:off x="6554210" y="4004702"/>
            <a:ext cx="4242953" cy="2631490"/>
          </a:xfrm>
          <a:prstGeom prst="rect">
            <a:avLst/>
          </a:prstGeom>
          <a:noFill/>
        </p:spPr>
        <p:txBody>
          <a:bodyPr wrap="square" rtlCol="0">
            <a:spAutoFit/>
          </a:bodyPr>
          <a:lstStyle/>
          <a:p>
            <a:pPr algn="ctr">
              <a:spcAft>
                <a:spcPts val="600"/>
              </a:spcAft>
            </a:pPr>
            <a:r>
              <a:rPr lang="fr-BE" sz="2000" b="1" u="sng" dirty="0"/>
              <a:t>Descriptions</a:t>
            </a:r>
          </a:p>
          <a:p>
            <a:pPr marL="285750" indent="-285750">
              <a:buFont typeface="Arial" panose="020B0604020202020204" pitchFamily="34" charset="0"/>
              <a:buChar char="•"/>
            </a:pPr>
            <a:r>
              <a:rPr lang="fr-BE" sz="2000" dirty="0"/>
              <a:t>Distraction</a:t>
            </a:r>
          </a:p>
          <a:p>
            <a:pPr marL="285750" indent="-285750">
              <a:buFont typeface="Arial" panose="020B0604020202020204" pitchFamily="34" charset="0"/>
              <a:buChar char="•"/>
            </a:pPr>
            <a:r>
              <a:rPr lang="fr-BE" sz="2000" dirty="0"/>
              <a:t>Imagerie Visuelle</a:t>
            </a:r>
          </a:p>
          <a:p>
            <a:pPr marL="285750" indent="-285750">
              <a:buFont typeface="Arial" panose="020B0604020202020204" pitchFamily="34" charset="0"/>
              <a:buChar char="•"/>
            </a:pPr>
            <a:r>
              <a:rPr lang="fr-BE" sz="2000" dirty="0"/>
              <a:t>Contexte</a:t>
            </a:r>
          </a:p>
          <a:p>
            <a:pPr marL="285750" indent="-285750">
              <a:buFont typeface="Arial" panose="020B0604020202020204" pitchFamily="34" charset="0"/>
              <a:buChar char="•"/>
            </a:pPr>
            <a:r>
              <a:rPr lang="fr-BE" sz="2000" dirty="0"/>
              <a:t>Attente de réconfort</a:t>
            </a:r>
          </a:p>
          <a:p>
            <a:pPr marL="285750" indent="-285750">
              <a:buFont typeface="Arial" panose="020B0604020202020204" pitchFamily="34" charset="0"/>
              <a:buChar char="•"/>
            </a:pPr>
            <a:r>
              <a:rPr lang="fr-BE" sz="2000" dirty="0"/>
              <a:t>Imagerie tactile</a:t>
            </a:r>
          </a:p>
          <a:p>
            <a:pPr marL="285750" indent="-285750">
              <a:buFont typeface="Arial" panose="020B0604020202020204" pitchFamily="34" charset="0"/>
              <a:buChar char="•"/>
            </a:pPr>
            <a:r>
              <a:rPr lang="fr-BE" sz="2000" dirty="0"/>
              <a:t>Pensées d’amélioration d’humeur</a:t>
            </a:r>
          </a:p>
          <a:p>
            <a:pPr marL="285750" indent="-285750">
              <a:buFont typeface="Arial" panose="020B0604020202020204" pitchFamily="34" charset="0"/>
              <a:buChar char="•"/>
            </a:pPr>
            <a:r>
              <a:rPr lang="fr-BE" sz="2000" dirty="0"/>
              <a:t>Self-control</a:t>
            </a:r>
            <a:endParaRPr lang="fr-FR" sz="2000" dirty="0"/>
          </a:p>
        </p:txBody>
      </p:sp>
      <p:sp>
        <p:nvSpPr>
          <p:cNvPr id="3" name="ZoneTexte 2">
            <a:extLst>
              <a:ext uri="{FF2B5EF4-FFF2-40B4-BE49-F238E27FC236}">
                <a16:creationId xmlns:a16="http://schemas.microsoft.com/office/drawing/2014/main" id="{9AA321F1-92DF-1875-6A92-0CF86AAFB530}"/>
              </a:ext>
            </a:extLst>
          </p:cNvPr>
          <p:cNvSpPr txBox="1"/>
          <p:nvPr/>
        </p:nvSpPr>
        <p:spPr>
          <a:xfrm>
            <a:off x="9550401" y="0"/>
            <a:ext cx="2641599" cy="523220"/>
          </a:xfrm>
          <a:prstGeom prst="rect">
            <a:avLst/>
          </a:prstGeom>
          <a:noFill/>
        </p:spPr>
        <p:txBody>
          <a:bodyPr wrap="square" rtlCol="0">
            <a:spAutoFit/>
          </a:bodyPr>
          <a:lstStyle/>
          <a:p>
            <a:pPr algn="r"/>
            <a:r>
              <a:rPr lang="fr-FR" sz="2800" b="1" dirty="0">
                <a:solidFill>
                  <a:schemeClr val="accent1"/>
                </a:solidFill>
              </a:rPr>
              <a:t>JEU</a:t>
            </a:r>
            <a:endParaRPr lang="fr-BE" sz="2800" b="1" dirty="0">
              <a:solidFill>
                <a:schemeClr val="accent1"/>
              </a:solidFill>
            </a:endParaRPr>
          </a:p>
        </p:txBody>
      </p:sp>
    </p:spTree>
    <p:extLst>
      <p:ext uri="{BB962C8B-B14F-4D97-AF65-F5344CB8AC3E}">
        <p14:creationId xmlns:p14="http://schemas.microsoft.com/office/powerpoint/2010/main" val="214266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Image 40">
            <a:extLst>
              <a:ext uri="{FF2B5EF4-FFF2-40B4-BE49-F238E27FC236}">
                <a16:creationId xmlns:a16="http://schemas.microsoft.com/office/drawing/2014/main" id="{F896B5B6-44DA-2825-45C0-31B67AFC6559}"/>
              </a:ext>
            </a:extLst>
          </p:cNvPr>
          <p:cNvPicPr>
            <a:picLocks noChangeAspect="1"/>
          </p:cNvPicPr>
          <p:nvPr/>
        </p:nvPicPr>
        <p:blipFill>
          <a:blip r:embed="rId3"/>
          <a:stretch>
            <a:fillRect/>
          </a:stretch>
        </p:blipFill>
        <p:spPr>
          <a:xfrm>
            <a:off x="237518" y="3327820"/>
            <a:ext cx="2212537" cy="1477329"/>
          </a:xfrm>
          <a:prstGeom prst="rect">
            <a:avLst/>
          </a:prstGeom>
        </p:spPr>
      </p:pic>
      <p:cxnSp>
        <p:nvCxnSpPr>
          <p:cNvPr id="37" name="Connecteur droit avec flèche 36">
            <a:extLst>
              <a:ext uri="{FF2B5EF4-FFF2-40B4-BE49-F238E27FC236}">
                <a16:creationId xmlns:a16="http://schemas.microsoft.com/office/drawing/2014/main" id="{2B734F80-06D0-4000-A3EF-60AE98B507E4}"/>
              </a:ext>
            </a:extLst>
          </p:cNvPr>
          <p:cNvCxnSpPr>
            <a:cxnSpLocks/>
            <a:stCxn id="3078" idx="1"/>
          </p:cNvCxnSpPr>
          <p:nvPr/>
        </p:nvCxnSpPr>
        <p:spPr>
          <a:xfrm flipH="1">
            <a:off x="7851228" y="4479329"/>
            <a:ext cx="1210268" cy="1668687"/>
          </a:xfrm>
          <a:prstGeom prst="straightConnector1">
            <a:avLst/>
          </a:prstGeom>
          <a:ln w="571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pic>
        <p:nvPicPr>
          <p:cNvPr id="31" name="Image 30" descr="Une image contenant clipart, dessin humoristique, illustration, Dessin animé&#10;&#10;Description générée automatiquement">
            <a:extLst>
              <a:ext uri="{FF2B5EF4-FFF2-40B4-BE49-F238E27FC236}">
                <a16:creationId xmlns:a16="http://schemas.microsoft.com/office/drawing/2014/main" id="{6CFCF1B3-9752-3208-0183-69CA87A71D0C}"/>
              </a:ext>
            </a:extLst>
          </p:cNvPr>
          <p:cNvPicPr>
            <a:picLocks noChangeAspect="1"/>
          </p:cNvPicPr>
          <p:nvPr/>
        </p:nvPicPr>
        <p:blipFill rotWithShape="1">
          <a:blip r:embed="rId4"/>
          <a:srcRect l="18170" r="20015" b="18511"/>
          <a:stretch/>
        </p:blipFill>
        <p:spPr>
          <a:xfrm>
            <a:off x="9387969" y="1576080"/>
            <a:ext cx="1539454" cy="1522057"/>
          </a:xfrm>
          <a:prstGeom prst="rect">
            <a:avLst/>
          </a:prstGeom>
        </p:spPr>
      </p:pic>
      <p:cxnSp>
        <p:nvCxnSpPr>
          <p:cNvPr id="18" name="Connecteur droit avec flèche 17">
            <a:extLst>
              <a:ext uri="{FF2B5EF4-FFF2-40B4-BE49-F238E27FC236}">
                <a16:creationId xmlns:a16="http://schemas.microsoft.com/office/drawing/2014/main" id="{7F4102C8-2F24-45FB-93F4-D603CAF32022}"/>
              </a:ext>
            </a:extLst>
          </p:cNvPr>
          <p:cNvCxnSpPr>
            <a:cxnSpLocks/>
            <a:stCxn id="7" idx="3"/>
          </p:cNvCxnSpPr>
          <p:nvPr/>
        </p:nvCxnSpPr>
        <p:spPr>
          <a:xfrm>
            <a:off x="2452047" y="2231256"/>
            <a:ext cx="1990948" cy="807243"/>
          </a:xfrm>
          <a:prstGeom prst="straightConnector1">
            <a:avLst/>
          </a:prstGeom>
          <a:ln w="571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30" name="ZoneTexte 29">
            <a:extLst>
              <a:ext uri="{FF2B5EF4-FFF2-40B4-BE49-F238E27FC236}">
                <a16:creationId xmlns:a16="http://schemas.microsoft.com/office/drawing/2014/main" id="{901EC9C5-0126-4821-84A0-3B00A79CB8B4}"/>
              </a:ext>
            </a:extLst>
          </p:cNvPr>
          <p:cNvSpPr txBox="1"/>
          <p:nvPr/>
        </p:nvSpPr>
        <p:spPr>
          <a:xfrm>
            <a:off x="9017919" y="3098265"/>
            <a:ext cx="2192400" cy="369332"/>
          </a:xfrm>
          <a:prstGeom prst="rect">
            <a:avLst/>
          </a:prstGeom>
          <a:noFill/>
        </p:spPr>
        <p:txBody>
          <a:bodyPr wrap="square" rtlCol="0">
            <a:spAutoFit/>
          </a:bodyPr>
          <a:lstStyle/>
          <a:p>
            <a:pPr algn="ctr"/>
            <a:r>
              <a:rPr lang="fr-BE" dirty="0"/>
              <a:t>Émotions positives</a:t>
            </a:r>
            <a:endParaRPr lang="fr-FR" dirty="0"/>
          </a:p>
        </p:txBody>
      </p:sp>
      <p:sp>
        <p:nvSpPr>
          <p:cNvPr id="2" name="Titre 1">
            <a:extLst>
              <a:ext uri="{FF2B5EF4-FFF2-40B4-BE49-F238E27FC236}">
                <a16:creationId xmlns:a16="http://schemas.microsoft.com/office/drawing/2014/main" id="{73657FB0-72C2-4231-859F-D104FE5D92EE}"/>
              </a:ext>
            </a:extLst>
          </p:cNvPr>
          <p:cNvSpPr>
            <a:spLocks noGrp="1"/>
          </p:cNvSpPr>
          <p:nvPr>
            <p:ph type="title"/>
          </p:nvPr>
        </p:nvSpPr>
        <p:spPr>
          <a:xfrm>
            <a:off x="685801" y="671348"/>
            <a:ext cx="11091332" cy="536812"/>
          </a:xfrm>
        </p:spPr>
        <p:txBody>
          <a:bodyPr>
            <a:normAutofit fontScale="90000"/>
          </a:bodyPr>
          <a:lstStyle/>
          <a:p>
            <a:r>
              <a:rPr lang="fr-BE" dirty="0"/>
              <a:t>La TIE appliquée au </a:t>
            </a:r>
            <a:r>
              <a:rPr lang="fr-BE" b="1" dirty="0">
                <a:solidFill>
                  <a:schemeClr val="accent2"/>
                </a:solidFill>
              </a:rPr>
              <a:t>JEU d’argent</a:t>
            </a:r>
            <a:endParaRPr lang="fr-FR" sz="2200" dirty="0"/>
          </a:p>
        </p:txBody>
      </p:sp>
      <p:pic>
        <p:nvPicPr>
          <p:cNvPr id="7" name="Image 6">
            <a:extLst>
              <a:ext uri="{FF2B5EF4-FFF2-40B4-BE49-F238E27FC236}">
                <a16:creationId xmlns:a16="http://schemas.microsoft.com/office/drawing/2014/main" id="{BBAF713B-2E7F-4370-BE94-A13FD8507B41}"/>
              </a:ext>
            </a:extLst>
          </p:cNvPr>
          <p:cNvPicPr>
            <a:picLocks noChangeAspect="1"/>
          </p:cNvPicPr>
          <p:nvPr/>
        </p:nvPicPr>
        <p:blipFill>
          <a:blip r:embed="rId5"/>
          <a:stretch>
            <a:fillRect/>
          </a:stretch>
        </p:blipFill>
        <p:spPr>
          <a:xfrm>
            <a:off x="261298" y="1576412"/>
            <a:ext cx="2190749" cy="1309687"/>
          </a:xfrm>
          <a:prstGeom prst="rect">
            <a:avLst/>
          </a:prstGeom>
        </p:spPr>
      </p:pic>
      <p:sp>
        <p:nvSpPr>
          <p:cNvPr id="8" name="ZoneTexte 7">
            <a:extLst>
              <a:ext uri="{FF2B5EF4-FFF2-40B4-BE49-F238E27FC236}">
                <a16:creationId xmlns:a16="http://schemas.microsoft.com/office/drawing/2014/main" id="{E94C90F1-A64E-485D-9592-6D7BBE764C9F}"/>
              </a:ext>
            </a:extLst>
          </p:cNvPr>
          <p:cNvSpPr txBox="1"/>
          <p:nvPr/>
        </p:nvSpPr>
        <p:spPr>
          <a:xfrm>
            <a:off x="4948340" y="1472545"/>
            <a:ext cx="2295317" cy="369332"/>
          </a:xfrm>
          <a:prstGeom prst="rect">
            <a:avLst/>
          </a:prstGeom>
          <a:noFill/>
        </p:spPr>
        <p:txBody>
          <a:bodyPr wrap="square" rtlCol="0">
            <a:spAutoFit/>
          </a:bodyPr>
          <a:lstStyle/>
          <a:p>
            <a:pPr algn="ctr"/>
            <a:r>
              <a:rPr lang="fr-BE" dirty="0"/>
              <a:t>Pensées liées au désir</a:t>
            </a:r>
            <a:endParaRPr lang="fr-FR" dirty="0"/>
          </a:p>
        </p:txBody>
      </p:sp>
      <p:sp>
        <p:nvSpPr>
          <p:cNvPr id="9" name="Rectangle : coins arrondis 8">
            <a:extLst>
              <a:ext uri="{FF2B5EF4-FFF2-40B4-BE49-F238E27FC236}">
                <a16:creationId xmlns:a16="http://schemas.microsoft.com/office/drawing/2014/main" id="{A2E676BF-0C13-4C31-9723-69007E5E7D53}"/>
              </a:ext>
            </a:extLst>
          </p:cNvPr>
          <p:cNvSpPr/>
          <p:nvPr/>
        </p:nvSpPr>
        <p:spPr>
          <a:xfrm>
            <a:off x="4033563" y="1384160"/>
            <a:ext cx="4124874" cy="535775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C928195A-AE50-4C3B-8A8F-94609B63A8A4}"/>
              </a:ext>
            </a:extLst>
          </p:cNvPr>
          <p:cNvSpPr txBox="1"/>
          <p:nvPr/>
        </p:nvSpPr>
        <p:spPr>
          <a:xfrm>
            <a:off x="8338782" y="6250675"/>
            <a:ext cx="2893325" cy="461665"/>
          </a:xfrm>
          <a:prstGeom prst="rect">
            <a:avLst/>
          </a:prstGeom>
          <a:noFill/>
        </p:spPr>
        <p:txBody>
          <a:bodyPr wrap="square" rtlCol="0">
            <a:spAutoFit/>
          </a:bodyPr>
          <a:lstStyle/>
          <a:p>
            <a:r>
              <a:rPr lang="fr-BE" sz="2400" b="1" dirty="0"/>
              <a:t>CRAVING</a:t>
            </a:r>
            <a:endParaRPr lang="fr-FR" sz="2400" b="1" dirty="0"/>
          </a:p>
        </p:txBody>
      </p:sp>
      <p:sp>
        <p:nvSpPr>
          <p:cNvPr id="11" name="ZoneTexte 10">
            <a:extLst>
              <a:ext uri="{FF2B5EF4-FFF2-40B4-BE49-F238E27FC236}">
                <a16:creationId xmlns:a16="http://schemas.microsoft.com/office/drawing/2014/main" id="{67366DF9-26F5-4630-A605-F66D0F0359AA}"/>
              </a:ext>
            </a:extLst>
          </p:cNvPr>
          <p:cNvSpPr txBox="1"/>
          <p:nvPr/>
        </p:nvSpPr>
        <p:spPr>
          <a:xfrm>
            <a:off x="259307" y="2886099"/>
            <a:ext cx="2192739" cy="369332"/>
          </a:xfrm>
          <a:prstGeom prst="rect">
            <a:avLst/>
          </a:prstGeom>
          <a:noFill/>
        </p:spPr>
        <p:txBody>
          <a:bodyPr wrap="square" rtlCol="0">
            <a:spAutoFit/>
          </a:bodyPr>
          <a:lstStyle/>
          <a:p>
            <a:pPr algn="ctr"/>
            <a:r>
              <a:rPr lang="fr-BE" dirty="0"/>
              <a:t>Indices externes</a:t>
            </a:r>
            <a:endParaRPr lang="fr-FR" dirty="0"/>
          </a:p>
        </p:txBody>
      </p:sp>
      <p:pic>
        <p:nvPicPr>
          <p:cNvPr id="3074" name="Picture 2" descr="Les ECG et les tests à l'effort : À quel moment en avez-vous réellement  besoin? - Choosing Wisely Canada">
            <a:extLst>
              <a:ext uri="{FF2B5EF4-FFF2-40B4-BE49-F238E27FC236}">
                <a16:creationId xmlns:a16="http://schemas.microsoft.com/office/drawing/2014/main" id="{B2EA966B-FB31-4841-924E-EF5F38636E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307" y="3328718"/>
            <a:ext cx="2190749" cy="1449760"/>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3CF96C80-BEA7-43FC-8A64-642FB0A61357}"/>
              </a:ext>
            </a:extLst>
          </p:cNvPr>
          <p:cNvSpPr txBox="1"/>
          <p:nvPr/>
        </p:nvSpPr>
        <p:spPr>
          <a:xfrm>
            <a:off x="143467" y="4778478"/>
            <a:ext cx="2436485" cy="369332"/>
          </a:xfrm>
          <a:prstGeom prst="rect">
            <a:avLst/>
          </a:prstGeom>
          <a:noFill/>
        </p:spPr>
        <p:txBody>
          <a:bodyPr wrap="square" rtlCol="0">
            <a:spAutoFit/>
          </a:bodyPr>
          <a:lstStyle/>
          <a:p>
            <a:pPr algn="ctr"/>
            <a:r>
              <a:rPr lang="fr-BE" dirty="0"/>
              <a:t>Réponses d’anticipation</a:t>
            </a:r>
            <a:endParaRPr lang="fr-FR" dirty="0"/>
          </a:p>
        </p:txBody>
      </p:sp>
      <p:pic>
        <p:nvPicPr>
          <p:cNvPr id="3078" name="Picture 6" descr="Laissez les enfants s'ennuyer !">
            <a:extLst>
              <a:ext uri="{FF2B5EF4-FFF2-40B4-BE49-F238E27FC236}">
                <a16:creationId xmlns:a16="http://schemas.microsoft.com/office/drawing/2014/main" id="{7337FEBF-0CB1-441E-800C-2FEFD1C815D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3837" r="11532"/>
          <a:stretch/>
        </p:blipFill>
        <p:spPr bwMode="auto">
          <a:xfrm>
            <a:off x="9061496" y="3651887"/>
            <a:ext cx="2192400" cy="1654883"/>
          </a:xfrm>
          <a:prstGeom prst="rect">
            <a:avLst/>
          </a:prstGeom>
          <a:noFill/>
          <a:extLst>
            <a:ext uri="{909E8E84-426E-40DD-AFC4-6F175D3DCCD1}">
              <a14:hiddenFill xmlns:a14="http://schemas.microsoft.com/office/drawing/2010/main">
                <a:solidFill>
                  <a:srgbClr val="FFFFFF"/>
                </a:solidFill>
              </a14:hiddenFill>
            </a:ext>
          </a:extLst>
        </p:spPr>
      </p:pic>
      <p:sp>
        <p:nvSpPr>
          <p:cNvPr id="19" name="ZoneTexte 18">
            <a:extLst>
              <a:ext uri="{FF2B5EF4-FFF2-40B4-BE49-F238E27FC236}">
                <a16:creationId xmlns:a16="http://schemas.microsoft.com/office/drawing/2014/main" id="{764BEEC4-FE30-45F5-8E38-15364D19A74A}"/>
              </a:ext>
            </a:extLst>
          </p:cNvPr>
          <p:cNvSpPr txBox="1"/>
          <p:nvPr/>
        </p:nvSpPr>
        <p:spPr>
          <a:xfrm>
            <a:off x="9061496" y="5331635"/>
            <a:ext cx="2192400" cy="369332"/>
          </a:xfrm>
          <a:prstGeom prst="rect">
            <a:avLst/>
          </a:prstGeom>
          <a:noFill/>
        </p:spPr>
        <p:txBody>
          <a:bodyPr wrap="square" rtlCol="0">
            <a:spAutoFit/>
          </a:bodyPr>
          <a:lstStyle/>
          <a:p>
            <a:pPr algn="ctr"/>
            <a:r>
              <a:rPr lang="fr-BE" dirty="0"/>
              <a:t>Émotions négative</a:t>
            </a:r>
            <a:endParaRPr lang="fr-FR" dirty="0"/>
          </a:p>
        </p:txBody>
      </p:sp>
      <p:sp>
        <p:nvSpPr>
          <p:cNvPr id="21" name="ZoneTexte 20">
            <a:extLst>
              <a:ext uri="{FF2B5EF4-FFF2-40B4-BE49-F238E27FC236}">
                <a16:creationId xmlns:a16="http://schemas.microsoft.com/office/drawing/2014/main" id="{C35F0BA2-C61D-49A5-B7C0-A10E87D40EC8}"/>
              </a:ext>
            </a:extLst>
          </p:cNvPr>
          <p:cNvSpPr txBox="1"/>
          <p:nvPr/>
        </p:nvSpPr>
        <p:spPr>
          <a:xfrm>
            <a:off x="9039707" y="3096796"/>
            <a:ext cx="2192400" cy="369332"/>
          </a:xfrm>
          <a:prstGeom prst="rect">
            <a:avLst/>
          </a:prstGeom>
          <a:noFill/>
        </p:spPr>
        <p:txBody>
          <a:bodyPr wrap="square" rtlCol="0">
            <a:spAutoFit/>
          </a:bodyPr>
          <a:lstStyle/>
          <a:p>
            <a:pPr algn="ctr"/>
            <a:r>
              <a:rPr lang="fr-BE" dirty="0"/>
              <a:t>Déficit physiologique</a:t>
            </a:r>
            <a:endParaRPr lang="fr-FR" dirty="0"/>
          </a:p>
        </p:txBody>
      </p:sp>
      <p:cxnSp>
        <p:nvCxnSpPr>
          <p:cNvPr id="25" name="Connecteur droit avec flèche 24">
            <a:extLst>
              <a:ext uri="{FF2B5EF4-FFF2-40B4-BE49-F238E27FC236}">
                <a16:creationId xmlns:a16="http://schemas.microsoft.com/office/drawing/2014/main" id="{B4CD0659-E636-4891-81FB-68DB6E9A23BA}"/>
              </a:ext>
            </a:extLst>
          </p:cNvPr>
          <p:cNvCxnSpPr>
            <a:cxnSpLocks/>
            <a:stCxn id="41" idx="3"/>
            <a:endCxn id="4" idx="1"/>
          </p:cNvCxnSpPr>
          <p:nvPr/>
        </p:nvCxnSpPr>
        <p:spPr>
          <a:xfrm flipV="1">
            <a:off x="2450055" y="3471799"/>
            <a:ext cx="1992940" cy="594686"/>
          </a:xfrm>
          <a:prstGeom prst="straightConnector1">
            <a:avLst/>
          </a:prstGeom>
          <a:ln w="571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280D01B2-4086-4F9D-BD93-DEA60658575C}"/>
              </a:ext>
            </a:extLst>
          </p:cNvPr>
          <p:cNvCxnSpPr>
            <a:cxnSpLocks/>
            <a:stCxn id="23" idx="0"/>
          </p:cNvCxnSpPr>
          <p:nvPr/>
        </p:nvCxnSpPr>
        <p:spPr>
          <a:xfrm flipV="1">
            <a:off x="2978196" y="4372549"/>
            <a:ext cx="1460961" cy="1267106"/>
          </a:xfrm>
          <a:prstGeom prst="straightConnector1">
            <a:avLst/>
          </a:prstGeom>
          <a:ln w="571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7023E573-4E8E-4F07-A4BE-9B2CBA95237A}"/>
              </a:ext>
            </a:extLst>
          </p:cNvPr>
          <p:cNvCxnSpPr>
            <a:cxnSpLocks/>
            <a:stCxn id="31" idx="1"/>
          </p:cNvCxnSpPr>
          <p:nvPr/>
        </p:nvCxnSpPr>
        <p:spPr>
          <a:xfrm flipH="1">
            <a:off x="7569200" y="2337109"/>
            <a:ext cx="1818769" cy="3802127"/>
          </a:xfrm>
          <a:prstGeom prst="straightConnector1">
            <a:avLst/>
          </a:prstGeom>
          <a:ln w="571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pic>
        <p:nvPicPr>
          <p:cNvPr id="4" name="Image 3" descr="Une image contenant texte, personne, posant, cadre&#10;&#10;Description générée automatiquement">
            <a:extLst>
              <a:ext uri="{FF2B5EF4-FFF2-40B4-BE49-F238E27FC236}">
                <a16:creationId xmlns:a16="http://schemas.microsoft.com/office/drawing/2014/main" id="{69D40486-103B-4CC4-93AE-C4DBA8D2294D}"/>
              </a:ext>
            </a:extLst>
          </p:cNvPr>
          <p:cNvPicPr>
            <a:picLocks noChangeAspect="1"/>
          </p:cNvPicPr>
          <p:nvPr/>
        </p:nvPicPr>
        <p:blipFill>
          <a:blip r:embed="rId8"/>
          <a:stretch>
            <a:fillRect/>
          </a:stretch>
        </p:blipFill>
        <p:spPr>
          <a:xfrm>
            <a:off x="4442995" y="1818794"/>
            <a:ext cx="3306009" cy="3306009"/>
          </a:xfrm>
          <a:prstGeom prst="rect">
            <a:avLst/>
          </a:prstGeom>
        </p:spPr>
      </p:pic>
      <p:pic>
        <p:nvPicPr>
          <p:cNvPr id="29" name="Image 28">
            <a:extLst>
              <a:ext uri="{FF2B5EF4-FFF2-40B4-BE49-F238E27FC236}">
                <a16:creationId xmlns:a16="http://schemas.microsoft.com/office/drawing/2014/main" id="{56D115B8-D0AD-417C-9181-BE4FD9E4E4E0}"/>
              </a:ext>
            </a:extLst>
          </p:cNvPr>
          <p:cNvPicPr>
            <a:picLocks noChangeAspect="1"/>
          </p:cNvPicPr>
          <p:nvPr/>
        </p:nvPicPr>
        <p:blipFill>
          <a:blip r:embed="rId9"/>
          <a:stretch>
            <a:fillRect/>
          </a:stretch>
        </p:blipFill>
        <p:spPr>
          <a:xfrm>
            <a:off x="9061495" y="1815555"/>
            <a:ext cx="2192400" cy="1287006"/>
          </a:xfrm>
          <a:prstGeom prst="rect">
            <a:avLst/>
          </a:prstGeom>
        </p:spPr>
      </p:pic>
      <p:cxnSp>
        <p:nvCxnSpPr>
          <p:cNvPr id="32" name="Connecteur droit avec flèche 31">
            <a:extLst>
              <a:ext uri="{FF2B5EF4-FFF2-40B4-BE49-F238E27FC236}">
                <a16:creationId xmlns:a16="http://schemas.microsoft.com/office/drawing/2014/main" id="{CAF6EE7A-F015-41EE-91C9-3C09C12C7734}"/>
              </a:ext>
            </a:extLst>
          </p:cNvPr>
          <p:cNvCxnSpPr>
            <a:cxnSpLocks/>
            <a:stCxn id="29" idx="1"/>
            <a:endCxn id="4" idx="3"/>
          </p:cNvCxnSpPr>
          <p:nvPr/>
        </p:nvCxnSpPr>
        <p:spPr>
          <a:xfrm flipH="1">
            <a:off x="7749004" y="2459058"/>
            <a:ext cx="1312491" cy="1012741"/>
          </a:xfrm>
          <a:prstGeom prst="straightConnector1">
            <a:avLst/>
          </a:prstGeom>
          <a:ln w="571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46DF68B2-CEF0-8FEE-CF07-581B63030A53}"/>
              </a:ext>
            </a:extLst>
          </p:cNvPr>
          <p:cNvSpPr txBox="1"/>
          <p:nvPr/>
        </p:nvSpPr>
        <p:spPr>
          <a:xfrm>
            <a:off x="4033563" y="6127845"/>
            <a:ext cx="2062437" cy="369332"/>
          </a:xfrm>
          <a:prstGeom prst="rect">
            <a:avLst/>
          </a:prstGeom>
          <a:noFill/>
        </p:spPr>
        <p:txBody>
          <a:bodyPr wrap="square" rtlCol="0">
            <a:spAutoFit/>
          </a:bodyPr>
          <a:lstStyle/>
          <a:p>
            <a:pPr algn="ctr"/>
            <a:r>
              <a:rPr lang="fr-BE" dirty="0"/>
              <a:t>Plaisir/Soulagement</a:t>
            </a:r>
            <a:endParaRPr lang="fr-FR" dirty="0"/>
          </a:p>
        </p:txBody>
      </p:sp>
      <p:sp>
        <p:nvSpPr>
          <p:cNvPr id="12" name="ZoneTexte 11">
            <a:extLst>
              <a:ext uri="{FF2B5EF4-FFF2-40B4-BE49-F238E27FC236}">
                <a16:creationId xmlns:a16="http://schemas.microsoft.com/office/drawing/2014/main" id="{2E1AAE02-A91E-4945-42AA-0D67BC9FB191}"/>
              </a:ext>
            </a:extLst>
          </p:cNvPr>
          <p:cNvSpPr txBox="1"/>
          <p:nvPr/>
        </p:nvSpPr>
        <p:spPr>
          <a:xfrm>
            <a:off x="6338180" y="6095579"/>
            <a:ext cx="1539454" cy="646331"/>
          </a:xfrm>
          <a:prstGeom prst="rect">
            <a:avLst/>
          </a:prstGeom>
          <a:noFill/>
        </p:spPr>
        <p:txBody>
          <a:bodyPr wrap="square" rtlCol="0">
            <a:spAutoFit/>
          </a:bodyPr>
          <a:lstStyle/>
          <a:p>
            <a:pPr algn="ctr"/>
            <a:r>
              <a:rPr lang="fr-BE" dirty="0"/>
              <a:t>Sentiment de déficit associé</a:t>
            </a:r>
            <a:endParaRPr lang="fr-FR" dirty="0"/>
          </a:p>
        </p:txBody>
      </p:sp>
      <p:cxnSp>
        <p:nvCxnSpPr>
          <p:cNvPr id="16" name="Connecteur droit avec flèche 15">
            <a:extLst>
              <a:ext uri="{FF2B5EF4-FFF2-40B4-BE49-F238E27FC236}">
                <a16:creationId xmlns:a16="http://schemas.microsoft.com/office/drawing/2014/main" id="{06D18B50-5CA6-C0E3-507A-EDAD1A63671E}"/>
              </a:ext>
            </a:extLst>
          </p:cNvPr>
          <p:cNvCxnSpPr>
            <a:cxnSpLocks/>
            <a:endCxn id="3" idx="0"/>
          </p:cNvCxnSpPr>
          <p:nvPr/>
        </p:nvCxnSpPr>
        <p:spPr>
          <a:xfrm flipH="1">
            <a:off x="5064782" y="5124803"/>
            <a:ext cx="28756" cy="1003042"/>
          </a:xfrm>
          <a:prstGeom prst="straightConnector1">
            <a:avLst/>
          </a:prstGeom>
          <a:ln w="571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632A94A1-24C4-B4F5-EF9E-28E438C7E921}"/>
              </a:ext>
            </a:extLst>
          </p:cNvPr>
          <p:cNvCxnSpPr>
            <a:cxnSpLocks/>
            <a:stCxn id="12" idx="0"/>
          </p:cNvCxnSpPr>
          <p:nvPr/>
        </p:nvCxnSpPr>
        <p:spPr>
          <a:xfrm flipH="1" flipV="1">
            <a:off x="7079151" y="5124803"/>
            <a:ext cx="28756" cy="970776"/>
          </a:xfrm>
          <a:prstGeom prst="straightConnector1">
            <a:avLst/>
          </a:prstGeom>
          <a:ln w="571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2" name="Connecteur droit avec flèche 50">
            <a:extLst>
              <a:ext uri="{FF2B5EF4-FFF2-40B4-BE49-F238E27FC236}">
                <a16:creationId xmlns:a16="http://schemas.microsoft.com/office/drawing/2014/main" id="{FF2C9686-859D-7AC3-00F8-1BCD5D57DA11}"/>
              </a:ext>
            </a:extLst>
          </p:cNvPr>
          <p:cNvCxnSpPr>
            <a:cxnSpLocks/>
            <a:stCxn id="3" idx="2"/>
            <a:endCxn id="12" idx="1"/>
          </p:cNvCxnSpPr>
          <p:nvPr/>
        </p:nvCxnSpPr>
        <p:spPr>
          <a:xfrm rot="5400000" flipH="1" flipV="1">
            <a:off x="5662265" y="5821262"/>
            <a:ext cx="78432" cy="1273398"/>
          </a:xfrm>
          <a:prstGeom prst="curvedConnector4">
            <a:avLst>
              <a:gd name="adj1" fmla="val -210123"/>
              <a:gd name="adj2" fmla="val 91326"/>
            </a:avLst>
          </a:prstGeom>
          <a:ln w="571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pic>
        <p:nvPicPr>
          <p:cNvPr id="5" name="Image 4" descr="Une image contenant texte, Produits de beauté, boisson gazeuse, bouteille&#10;&#10;Description générée automatiquement">
            <a:extLst>
              <a:ext uri="{FF2B5EF4-FFF2-40B4-BE49-F238E27FC236}">
                <a16:creationId xmlns:a16="http://schemas.microsoft.com/office/drawing/2014/main" id="{89DC4882-AE29-7680-2CB7-3741A3F494D2}"/>
              </a:ext>
            </a:extLst>
          </p:cNvPr>
          <p:cNvPicPr>
            <a:picLocks noChangeAspect="1"/>
          </p:cNvPicPr>
          <p:nvPr/>
        </p:nvPicPr>
        <p:blipFill rotWithShape="1">
          <a:blip r:embed="rId10"/>
          <a:srcRect l="22285" r="22723"/>
          <a:stretch/>
        </p:blipFill>
        <p:spPr>
          <a:xfrm>
            <a:off x="405054" y="1140489"/>
            <a:ext cx="1918905" cy="1744712"/>
          </a:xfrm>
          <a:prstGeom prst="rect">
            <a:avLst/>
          </a:prstGeom>
        </p:spPr>
      </p:pic>
      <p:pic>
        <p:nvPicPr>
          <p:cNvPr id="6" name="Image 5" descr="Une image contenant personne, Visage humain, habits, boisson&#10;&#10;Description générée automatiquement">
            <a:extLst>
              <a:ext uri="{FF2B5EF4-FFF2-40B4-BE49-F238E27FC236}">
                <a16:creationId xmlns:a16="http://schemas.microsoft.com/office/drawing/2014/main" id="{7F082DB8-E3CE-D0A4-0F5D-82B65717008D}"/>
              </a:ext>
            </a:extLst>
          </p:cNvPr>
          <p:cNvPicPr>
            <a:picLocks noChangeAspect="1"/>
          </p:cNvPicPr>
          <p:nvPr/>
        </p:nvPicPr>
        <p:blipFill rotWithShape="1">
          <a:blip r:embed="rId11"/>
          <a:srcRect l="5806" r="7924"/>
          <a:stretch/>
        </p:blipFill>
        <p:spPr>
          <a:xfrm>
            <a:off x="4620207" y="2014016"/>
            <a:ext cx="2939468" cy="1902108"/>
          </a:xfrm>
          <a:prstGeom prst="rect">
            <a:avLst/>
          </a:prstGeom>
        </p:spPr>
      </p:pic>
      <p:sp>
        <p:nvSpPr>
          <p:cNvPr id="23" name="ZoneTexte 22">
            <a:extLst>
              <a:ext uri="{FF2B5EF4-FFF2-40B4-BE49-F238E27FC236}">
                <a16:creationId xmlns:a16="http://schemas.microsoft.com/office/drawing/2014/main" id="{E314E795-1DB1-307F-B8B0-0A76212AFA21}"/>
              </a:ext>
            </a:extLst>
          </p:cNvPr>
          <p:cNvSpPr txBox="1"/>
          <p:nvPr/>
        </p:nvSpPr>
        <p:spPr>
          <a:xfrm>
            <a:off x="2364828" y="5639655"/>
            <a:ext cx="1226735" cy="646331"/>
          </a:xfrm>
          <a:prstGeom prst="rect">
            <a:avLst/>
          </a:prstGeom>
          <a:noFill/>
        </p:spPr>
        <p:txBody>
          <a:bodyPr wrap="square" rtlCol="0">
            <a:spAutoFit/>
          </a:bodyPr>
          <a:lstStyle/>
          <a:p>
            <a:pPr algn="ctr"/>
            <a:r>
              <a:rPr lang="fr-BE" dirty="0"/>
              <a:t>Pensées associées</a:t>
            </a:r>
            <a:endParaRPr lang="fr-FR" dirty="0"/>
          </a:p>
        </p:txBody>
      </p:sp>
      <p:grpSp>
        <p:nvGrpSpPr>
          <p:cNvPr id="24" name="Groupe 23">
            <a:extLst>
              <a:ext uri="{FF2B5EF4-FFF2-40B4-BE49-F238E27FC236}">
                <a16:creationId xmlns:a16="http://schemas.microsoft.com/office/drawing/2014/main" id="{2FB757C8-8C40-8F18-EC09-DD0C8E443DA2}"/>
              </a:ext>
            </a:extLst>
          </p:cNvPr>
          <p:cNvGrpSpPr>
            <a:grpSpLocks noChangeAspect="1"/>
          </p:cNvGrpSpPr>
          <p:nvPr/>
        </p:nvGrpSpPr>
        <p:grpSpPr>
          <a:xfrm>
            <a:off x="110696" y="5182245"/>
            <a:ext cx="2308849" cy="1495450"/>
            <a:chOff x="4430817" y="1390649"/>
            <a:chExt cx="6387186" cy="4137004"/>
          </a:xfrm>
        </p:grpSpPr>
        <p:pic>
          <p:nvPicPr>
            <p:cNvPr id="26" name="Image 25" descr="Une image contenant Visage humain, personne, habits, sourire&#10;&#10;Description générée automatiquement">
              <a:extLst>
                <a:ext uri="{FF2B5EF4-FFF2-40B4-BE49-F238E27FC236}">
                  <a16:creationId xmlns:a16="http://schemas.microsoft.com/office/drawing/2014/main" id="{52A4F59C-6270-41DF-5BE7-C706C39589A3}"/>
                </a:ext>
              </a:extLst>
            </p:cNvPr>
            <p:cNvPicPr>
              <a:picLocks noChangeAspect="1"/>
            </p:cNvPicPr>
            <p:nvPr/>
          </p:nvPicPr>
          <p:blipFill>
            <a:blip r:embed="rId12"/>
            <a:stretch>
              <a:fillRect/>
            </a:stretch>
          </p:blipFill>
          <p:spPr>
            <a:xfrm>
              <a:off x="4430817" y="1390649"/>
              <a:ext cx="3284433" cy="4134521"/>
            </a:xfrm>
            <a:prstGeom prst="rect">
              <a:avLst/>
            </a:prstGeom>
          </p:spPr>
        </p:pic>
        <p:pic>
          <p:nvPicPr>
            <p:cNvPr id="27" name="Image 26" descr="Une image contenant Visage humain, personne, habits, plein air&#10;&#10;Description générée automatiquement">
              <a:extLst>
                <a:ext uri="{FF2B5EF4-FFF2-40B4-BE49-F238E27FC236}">
                  <a16:creationId xmlns:a16="http://schemas.microsoft.com/office/drawing/2014/main" id="{DCC80814-5F87-FFDE-DB56-7418F65915F0}"/>
                </a:ext>
              </a:extLst>
            </p:cNvPr>
            <p:cNvPicPr>
              <a:picLocks noChangeAspect="1"/>
            </p:cNvPicPr>
            <p:nvPr/>
          </p:nvPicPr>
          <p:blipFill>
            <a:blip r:embed="rId13"/>
            <a:stretch>
              <a:fillRect/>
            </a:stretch>
          </p:blipFill>
          <p:spPr>
            <a:xfrm>
              <a:off x="7715250" y="1390649"/>
              <a:ext cx="3102753" cy="4137004"/>
            </a:xfrm>
            <a:prstGeom prst="rect">
              <a:avLst/>
            </a:prstGeom>
          </p:spPr>
        </p:pic>
      </p:grpSp>
      <p:grpSp>
        <p:nvGrpSpPr>
          <p:cNvPr id="39" name="Groupe 38">
            <a:extLst>
              <a:ext uri="{FF2B5EF4-FFF2-40B4-BE49-F238E27FC236}">
                <a16:creationId xmlns:a16="http://schemas.microsoft.com/office/drawing/2014/main" id="{2BDBBB07-6756-72F3-078C-F550135DDEC7}"/>
              </a:ext>
            </a:extLst>
          </p:cNvPr>
          <p:cNvGrpSpPr/>
          <p:nvPr/>
        </p:nvGrpSpPr>
        <p:grpSpPr>
          <a:xfrm>
            <a:off x="172428" y="5183694"/>
            <a:ext cx="2179608" cy="1494001"/>
            <a:chOff x="4067176" y="733424"/>
            <a:chExt cx="2179608" cy="1494001"/>
          </a:xfrm>
        </p:grpSpPr>
        <p:pic>
          <p:nvPicPr>
            <p:cNvPr id="35" name="Image 34" descr="Une image contenant Visage humain, personne, sourire, Barbe humaine&#10;&#10;Description générée automatiquement">
              <a:extLst>
                <a:ext uri="{FF2B5EF4-FFF2-40B4-BE49-F238E27FC236}">
                  <a16:creationId xmlns:a16="http://schemas.microsoft.com/office/drawing/2014/main" id="{4A1F984D-E45D-53DF-F8E6-E759D9F20E32}"/>
                </a:ext>
              </a:extLst>
            </p:cNvPr>
            <p:cNvPicPr>
              <a:picLocks noChangeAspect="1"/>
            </p:cNvPicPr>
            <p:nvPr/>
          </p:nvPicPr>
          <p:blipFill>
            <a:blip r:embed="rId14"/>
            <a:stretch>
              <a:fillRect/>
            </a:stretch>
          </p:blipFill>
          <p:spPr>
            <a:xfrm>
              <a:off x="4067176" y="733425"/>
              <a:ext cx="1124459" cy="1494000"/>
            </a:xfrm>
            <a:prstGeom prst="rect">
              <a:avLst/>
            </a:prstGeom>
          </p:spPr>
        </p:pic>
        <p:pic>
          <p:nvPicPr>
            <p:cNvPr id="38" name="Image 37" descr="Une image contenant personne, Visage humain, sourire, Front&#10;&#10;Description générée automatiquement">
              <a:extLst>
                <a:ext uri="{FF2B5EF4-FFF2-40B4-BE49-F238E27FC236}">
                  <a16:creationId xmlns:a16="http://schemas.microsoft.com/office/drawing/2014/main" id="{CC7A1987-C0FA-998C-85DB-0C1B1C015C52}"/>
                </a:ext>
              </a:extLst>
            </p:cNvPr>
            <p:cNvPicPr>
              <a:picLocks noChangeAspect="1"/>
            </p:cNvPicPr>
            <p:nvPr/>
          </p:nvPicPr>
          <p:blipFill>
            <a:blip r:embed="rId15"/>
            <a:stretch>
              <a:fillRect/>
            </a:stretch>
          </p:blipFill>
          <p:spPr>
            <a:xfrm>
              <a:off x="5192195" y="733424"/>
              <a:ext cx="1054589" cy="1494001"/>
            </a:xfrm>
            <a:prstGeom prst="rect">
              <a:avLst/>
            </a:prstGeom>
          </p:spPr>
        </p:pic>
      </p:grpSp>
      <p:sp>
        <p:nvSpPr>
          <p:cNvPr id="40" name="ZoneTexte 39">
            <a:extLst>
              <a:ext uri="{FF2B5EF4-FFF2-40B4-BE49-F238E27FC236}">
                <a16:creationId xmlns:a16="http://schemas.microsoft.com/office/drawing/2014/main" id="{36504B5F-0EC9-280A-8D8F-5619EAB8AC29}"/>
              </a:ext>
            </a:extLst>
          </p:cNvPr>
          <p:cNvSpPr txBox="1"/>
          <p:nvPr/>
        </p:nvSpPr>
        <p:spPr>
          <a:xfrm>
            <a:off x="9550401" y="0"/>
            <a:ext cx="2641599" cy="523220"/>
          </a:xfrm>
          <a:prstGeom prst="rect">
            <a:avLst/>
          </a:prstGeom>
          <a:noFill/>
        </p:spPr>
        <p:txBody>
          <a:bodyPr wrap="square" rtlCol="0">
            <a:spAutoFit/>
          </a:bodyPr>
          <a:lstStyle/>
          <a:p>
            <a:pPr algn="r"/>
            <a:r>
              <a:rPr lang="fr-FR" sz="2800" b="1" dirty="0">
                <a:solidFill>
                  <a:schemeClr val="accent1"/>
                </a:solidFill>
              </a:rPr>
              <a:t>JEU</a:t>
            </a:r>
            <a:endParaRPr lang="fr-BE" sz="2800" b="1" dirty="0">
              <a:solidFill>
                <a:schemeClr val="accent1"/>
              </a:solidFill>
            </a:endParaRPr>
          </a:p>
        </p:txBody>
      </p:sp>
    </p:spTree>
    <p:extLst>
      <p:ext uri="{BB962C8B-B14F-4D97-AF65-F5344CB8AC3E}">
        <p14:creationId xmlns:p14="http://schemas.microsoft.com/office/powerpoint/2010/main" val="58046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par>
                                <p:cTn id="16" presetID="10" presetClass="exit" presetSubtype="0" fill="hold" nodeType="withEffect">
                                  <p:stCondLst>
                                    <p:cond delay="0"/>
                                  </p:stCondLst>
                                  <p:childTnLst>
                                    <p:animEffect transition="out" filter="fade">
                                      <p:cBhvr>
                                        <p:cTn id="17" dur="500"/>
                                        <p:tgtEl>
                                          <p:spTgt spid="3074"/>
                                        </p:tgtEl>
                                      </p:cBhvr>
                                    </p:animEffect>
                                    <p:set>
                                      <p:cBhvr>
                                        <p:cTn id="18" dur="1" fill="hold">
                                          <p:stCondLst>
                                            <p:cond delay="499"/>
                                          </p:stCondLst>
                                        </p:cTn>
                                        <p:tgtEl>
                                          <p:spTgt spid="307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24"/>
                                        </p:tgtEl>
                                      </p:cBhvr>
                                    </p:animEffect>
                                    <p:set>
                                      <p:cBhvr>
                                        <p:cTn id="23" dur="1" fill="hold">
                                          <p:stCondLst>
                                            <p:cond delay="499"/>
                                          </p:stCondLst>
                                        </p:cTn>
                                        <p:tgtEl>
                                          <p:spTgt spid="24"/>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31"/>
                                        </p:tgtEl>
                                      </p:cBhvr>
                                    </p:animEffect>
                                    <p:set>
                                      <p:cBhvr>
                                        <p:cTn id="36" dur="1" fill="hold">
                                          <p:stCondLst>
                                            <p:cond delay="499"/>
                                          </p:stCondLst>
                                        </p:cTn>
                                        <p:tgtEl>
                                          <p:spTgt spid="31"/>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21"/>
                                        </p:tgtEl>
                                      </p:cBhvr>
                                    </p:animEffect>
                                    <p:set>
                                      <p:cBhvr>
                                        <p:cTn id="39" dur="1" fill="hold">
                                          <p:stCondLst>
                                            <p:cond delay="499"/>
                                          </p:stCondLst>
                                        </p:cTn>
                                        <p:tgtEl>
                                          <p:spTgt spid="21"/>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34"/>
                                        </p:tgtEl>
                                      </p:cBhvr>
                                    </p:animEffect>
                                    <p:set>
                                      <p:cBhvr>
                                        <p:cTn id="42" dur="1" fill="hold">
                                          <p:stCondLst>
                                            <p:cond delay="499"/>
                                          </p:stCondLst>
                                        </p:cTn>
                                        <p:tgtEl>
                                          <p:spTgt spid="3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0" presetClass="entr" presetSubtype="0"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9" name="ZoneTexte 28">
            <a:extLst>
              <a:ext uri="{FF2B5EF4-FFF2-40B4-BE49-F238E27FC236}">
                <a16:creationId xmlns:a16="http://schemas.microsoft.com/office/drawing/2014/main" id="{999AA64B-019C-C9C6-3D99-D5A8F6844442}"/>
              </a:ext>
            </a:extLst>
          </p:cNvPr>
          <p:cNvSpPr txBox="1"/>
          <p:nvPr/>
        </p:nvSpPr>
        <p:spPr>
          <a:xfrm>
            <a:off x="9550401" y="0"/>
            <a:ext cx="2641599" cy="523220"/>
          </a:xfrm>
          <a:prstGeom prst="rect">
            <a:avLst/>
          </a:prstGeom>
          <a:noFill/>
        </p:spPr>
        <p:txBody>
          <a:bodyPr wrap="square" rtlCol="0">
            <a:spAutoFit/>
          </a:bodyPr>
          <a:lstStyle/>
          <a:p>
            <a:pPr algn="r"/>
            <a:r>
              <a:rPr lang="fr-FR" sz="2800" b="1" dirty="0">
                <a:solidFill>
                  <a:schemeClr val="accent1"/>
                </a:solidFill>
              </a:rPr>
              <a:t>SUBSTANCES</a:t>
            </a:r>
            <a:endParaRPr lang="fr-BE" sz="2800" b="1" dirty="0">
              <a:solidFill>
                <a:schemeClr val="accent1"/>
              </a:solidFill>
            </a:endParaRPr>
          </a:p>
        </p:txBody>
      </p:sp>
      <p:sp>
        <p:nvSpPr>
          <p:cNvPr id="2" name="ZoneTexte 1">
            <a:extLst>
              <a:ext uri="{FF2B5EF4-FFF2-40B4-BE49-F238E27FC236}">
                <a16:creationId xmlns:a16="http://schemas.microsoft.com/office/drawing/2014/main" id="{BC802392-DDCE-D934-A79A-5A8C472F5479}"/>
              </a:ext>
            </a:extLst>
          </p:cNvPr>
          <p:cNvSpPr txBox="1"/>
          <p:nvPr/>
        </p:nvSpPr>
        <p:spPr>
          <a:xfrm>
            <a:off x="1620940" y="1472545"/>
            <a:ext cx="2295317" cy="369332"/>
          </a:xfrm>
          <a:prstGeom prst="rect">
            <a:avLst/>
          </a:prstGeom>
          <a:noFill/>
        </p:spPr>
        <p:txBody>
          <a:bodyPr wrap="square" rtlCol="0">
            <a:spAutoFit/>
          </a:bodyPr>
          <a:lstStyle/>
          <a:p>
            <a:pPr algn="ctr"/>
            <a:r>
              <a:rPr lang="fr-BE" dirty="0"/>
              <a:t>Pensées liées au désir</a:t>
            </a:r>
            <a:endParaRPr lang="fr-FR" dirty="0"/>
          </a:p>
        </p:txBody>
      </p:sp>
      <p:sp>
        <p:nvSpPr>
          <p:cNvPr id="3" name="Rectangle : coins arrondis 2">
            <a:extLst>
              <a:ext uri="{FF2B5EF4-FFF2-40B4-BE49-F238E27FC236}">
                <a16:creationId xmlns:a16="http://schemas.microsoft.com/office/drawing/2014/main" id="{6B180175-FDF6-C115-408F-C64BD942021F}"/>
              </a:ext>
            </a:extLst>
          </p:cNvPr>
          <p:cNvSpPr/>
          <p:nvPr/>
        </p:nvSpPr>
        <p:spPr>
          <a:xfrm>
            <a:off x="706163" y="1384160"/>
            <a:ext cx="4124874" cy="535775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3E38C602-B54B-3776-D0FD-B22BFE3D7F58}"/>
              </a:ext>
            </a:extLst>
          </p:cNvPr>
          <p:cNvSpPr txBox="1"/>
          <p:nvPr/>
        </p:nvSpPr>
        <p:spPr>
          <a:xfrm>
            <a:off x="5011383" y="6250675"/>
            <a:ext cx="1351318" cy="461665"/>
          </a:xfrm>
          <a:prstGeom prst="rect">
            <a:avLst/>
          </a:prstGeom>
          <a:noFill/>
        </p:spPr>
        <p:txBody>
          <a:bodyPr wrap="square" rtlCol="0">
            <a:spAutoFit/>
          </a:bodyPr>
          <a:lstStyle/>
          <a:p>
            <a:r>
              <a:rPr lang="fr-BE" sz="2400" b="1" dirty="0"/>
              <a:t>CRAVING</a:t>
            </a:r>
            <a:endParaRPr lang="fr-FR" sz="2400" b="1" dirty="0"/>
          </a:p>
        </p:txBody>
      </p:sp>
      <p:sp>
        <p:nvSpPr>
          <p:cNvPr id="6" name="ZoneTexte 5">
            <a:extLst>
              <a:ext uri="{FF2B5EF4-FFF2-40B4-BE49-F238E27FC236}">
                <a16:creationId xmlns:a16="http://schemas.microsoft.com/office/drawing/2014/main" id="{EC12A31F-CDF5-C252-C701-03E1404EA62E}"/>
              </a:ext>
            </a:extLst>
          </p:cNvPr>
          <p:cNvSpPr txBox="1"/>
          <p:nvPr/>
        </p:nvSpPr>
        <p:spPr>
          <a:xfrm>
            <a:off x="706163" y="6127845"/>
            <a:ext cx="2062437" cy="369332"/>
          </a:xfrm>
          <a:prstGeom prst="rect">
            <a:avLst/>
          </a:prstGeom>
          <a:noFill/>
        </p:spPr>
        <p:txBody>
          <a:bodyPr wrap="square" rtlCol="0">
            <a:spAutoFit/>
          </a:bodyPr>
          <a:lstStyle/>
          <a:p>
            <a:pPr algn="ctr"/>
            <a:r>
              <a:rPr lang="fr-BE" dirty="0"/>
              <a:t>Plaisir/Soulagement</a:t>
            </a:r>
            <a:endParaRPr lang="fr-FR" dirty="0"/>
          </a:p>
        </p:txBody>
      </p:sp>
      <p:sp>
        <p:nvSpPr>
          <p:cNvPr id="7" name="ZoneTexte 6">
            <a:extLst>
              <a:ext uri="{FF2B5EF4-FFF2-40B4-BE49-F238E27FC236}">
                <a16:creationId xmlns:a16="http://schemas.microsoft.com/office/drawing/2014/main" id="{25D6D63E-EF51-2D15-6316-5B963EFDEC03}"/>
              </a:ext>
            </a:extLst>
          </p:cNvPr>
          <p:cNvSpPr txBox="1"/>
          <p:nvPr/>
        </p:nvSpPr>
        <p:spPr>
          <a:xfrm>
            <a:off x="3010780" y="6095579"/>
            <a:ext cx="1539454" cy="646331"/>
          </a:xfrm>
          <a:prstGeom prst="rect">
            <a:avLst/>
          </a:prstGeom>
          <a:noFill/>
        </p:spPr>
        <p:txBody>
          <a:bodyPr wrap="square" rtlCol="0">
            <a:spAutoFit/>
          </a:bodyPr>
          <a:lstStyle/>
          <a:p>
            <a:pPr algn="ctr"/>
            <a:r>
              <a:rPr lang="fr-BE" dirty="0"/>
              <a:t>Sentiment de déficit associé</a:t>
            </a:r>
            <a:endParaRPr lang="fr-FR" dirty="0"/>
          </a:p>
        </p:txBody>
      </p:sp>
      <p:cxnSp>
        <p:nvCxnSpPr>
          <p:cNvPr id="11" name="Connecteur droit avec flèche 10">
            <a:extLst>
              <a:ext uri="{FF2B5EF4-FFF2-40B4-BE49-F238E27FC236}">
                <a16:creationId xmlns:a16="http://schemas.microsoft.com/office/drawing/2014/main" id="{9394BE5B-9347-7817-B1ED-FE1BE8CC1F5C}"/>
              </a:ext>
            </a:extLst>
          </p:cNvPr>
          <p:cNvCxnSpPr>
            <a:cxnSpLocks/>
            <a:endCxn id="6" idx="0"/>
          </p:cNvCxnSpPr>
          <p:nvPr/>
        </p:nvCxnSpPr>
        <p:spPr>
          <a:xfrm flipH="1">
            <a:off x="1737382" y="5124803"/>
            <a:ext cx="28756" cy="1003042"/>
          </a:xfrm>
          <a:prstGeom prst="straightConnector1">
            <a:avLst/>
          </a:prstGeom>
          <a:ln w="57150">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FD0B5EA7-5D46-757B-191E-A30C2704FE49}"/>
              </a:ext>
            </a:extLst>
          </p:cNvPr>
          <p:cNvCxnSpPr>
            <a:cxnSpLocks/>
            <a:stCxn id="7" idx="0"/>
          </p:cNvCxnSpPr>
          <p:nvPr/>
        </p:nvCxnSpPr>
        <p:spPr>
          <a:xfrm flipV="1">
            <a:off x="3780507" y="5143500"/>
            <a:ext cx="4093" cy="952079"/>
          </a:xfrm>
          <a:prstGeom prst="straightConnector1">
            <a:avLst/>
          </a:prstGeom>
          <a:ln w="28575">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3" name="Connecteur droit avec flèche 50">
            <a:extLst>
              <a:ext uri="{FF2B5EF4-FFF2-40B4-BE49-F238E27FC236}">
                <a16:creationId xmlns:a16="http://schemas.microsoft.com/office/drawing/2014/main" id="{3CCC8FA7-AE92-242D-8CD6-815F79B67D5D}"/>
              </a:ext>
            </a:extLst>
          </p:cNvPr>
          <p:cNvCxnSpPr>
            <a:cxnSpLocks/>
            <a:stCxn id="6" idx="2"/>
            <a:endCxn id="7" idx="1"/>
          </p:cNvCxnSpPr>
          <p:nvPr/>
        </p:nvCxnSpPr>
        <p:spPr>
          <a:xfrm rot="5400000" flipH="1" flipV="1">
            <a:off x="2334865" y="5821262"/>
            <a:ext cx="78432" cy="1273398"/>
          </a:xfrm>
          <a:prstGeom prst="curvedConnector4">
            <a:avLst>
              <a:gd name="adj1" fmla="val -210123"/>
              <a:gd name="adj2" fmla="val 91326"/>
            </a:avLst>
          </a:prstGeom>
          <a:ln w="571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pic>
        <p:nvPicPr>
          <p:cNvPr id="14" name="Image 13" descr="Une image contenant personne, Visage humain, habits, boisson&#10;&#10;Description générée automatiquement">
            <a:extLst>
              <a:ext uri="{FF2B5EF4-FFF2-40B4-BE49-F238E27FC236}">
                <a16:creationId xmlns:a16="http://schemas.microsoft.com/office/drawing/2014/main" id="{B4CA6B72-F385-4163-4416-8ED93D1C6F89}"/>
              </a:ext>
            </a:extLst>
          </p:cNvPr>
          <p:cNvPicPr>
            <a:picLocks noChangeAspect="1"/>
          </p:cNvPicPr>
          <p:nvPr/>
        </p:nvPicPr>
        <p:blipFill rotWithShape="1">
          <a:blip r:embed="rId4"/>
          <a:srcRect l="5806" r="7924"/>
          <a:stretch/>
        </p:blipFill>
        <p:spPr>
          <a:xfrm>
            <a:off x="1292807" y="2014016"/>
            <a:ext cx="2939468" cy="1902108"/>
          </a:xfrm>
          <a:prstGeom prst="rect">
            <a:avLst/>
          </a:prstGeom>
        </p:spPr>
      </p:pic>
      <p:cxnSp>
        <p:nvCxnSpPr>
          <p:cNvPr id="15" name="Connecteur droit avec flèche 14">
            <a:extLst>
              <a:ext uri="{FF2B5EF4-FFF2-40B4-BE49-F238E27FC236}">
                <a16:creationId xmlns:a16="http://schemas.microsoft.com/office/drawing/2014/main" id="{1F509E93-17E5-90C7-9E0D-D78FA1505406}"/>
              </a:ext>
            </a:extLst>
          </p:cNvPr>
          <p:cNvCxnSpPr>
            <a:cxnSpLocks/>
          </p:cNvCxnSpPr>
          <p:nvPr/>
        </p:nvCxnSpPr>
        <p:spPr>
          <a:xfrm flipH="1">
            <a:off x="2212297" y="5139150"/>
            <a:ext cx="28756" cy="1003042"/>
          </a:xfrm>
          <a:prstGeom prst="straightConnector1">
            <a:avLst/>
          </a:prstGeom>
          <a:ln w="57150">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1D0D1DE7-09AD-1AB4-0A47-784E9B72C811}"/>
              </a:ext>
            </a:extLst>
          </p:cNvPr>
          <p:cNvCxnSpPr>
            <a:cxnSpLocks/>
          </p:cNvCxnSpPr>
          <p:nvPr/>
        </p:nvCxnSpPr>
        <p:spPr>
          <a:xfrm flipV="1">
            <a:off x="1295880" y="5143500"/>
            <a:ext cx="4093" cy="952079"/>
          </a:xfrm>
          <a:prstGeom prst="straightConnector1">
            <a:avLst/>
          </a:prstGeom>
          <a:ln w="28575">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pic>
        <p:nvPicPr>
          <p:cNvPr id="5" name="Image 4" descr="Une image contenant texte, personne, posant, cadre&#10;&#10;Description générée automatiquement">
            <a:extLst>
              <a:ext uri="{FF2B5EF4-FFF2-40B4-BE49-F238E27FC236}">
                <a16:creationId xmlns:a16="http://schemas.microsoft.com/office/drawing/2014/main" id="{3EA784A3-5CCB-D2D3-F686-6618D487676F}"/>
              </a:ext>
            </a:extLst>
          </p:cNvPr>
          <p:cNvPicPr>
            <a:picLocks noChangeAspect="1"/>
          </p:cNvPicPr>
          <p:nvPr/>
        </p:nvPicPr>
        <p:blipFill>
          <a:blip r:embed="rId5"/>
          <a:stretch>
            <a:fillRect/>
          </a:stretch>
        </p:blipFill>
        <p:spPr>
          <a:xfrm>
            <a:off x="1115595" y="1818794"/>
            <a:ext cx="3306009" cy="3306009"/>
          </a:xfrm>
          <a:prstGeom prst="rect">
            <a:avLst/>
          </a:prstGeom>
        </p:spPr>
      </p:pic>
      <p:pic>
        <p:nvPicPr>
          <p:cNvPr id="22" name="Image 21" descr="Une image contenant personne, Visage humain, habits, boisson&#10;&#10;Description générée automatiquement">
            <a:extLst>
              <a:ext uri="{FF2B5EF4-FFF2-40B4-BE49-F238E27FC236}">
                <a16:creationId xmlns:a16="http://schemas.microsoft.com/office/drawing/2014/main" id="{6CE9BCB9-F0D0-664F-1017-6DAF47FD337F}"/>
              </a:ext>
            </a:extLst>
          </p:cNvPr>
          <p:cNvPicPr>
            <a:picLocks noChangeAspect="1"/>
          </p:cNvPicPr>
          <p:nvPr/>
        </p:nvPicPr>
        <p:blipFill rotWithShape="1">
          <a:blip r:embed="rId4"/>
          <a:srcRect l="5806" r="7924"/>
          <a:stretch/>
        </p:blipFill>
        <p:spPr>
          <a:xfrm>
            <a:off x="1292807" y="2014016"/>
            <a:ext cx="2939468" cy="1902108"/>
          </a:xfrm>
          <a:prstGeom prst="rect">
            <a:avLst/>
          </a:prstGeom>
        </p:spPr>
      </p:pic>
      <p:cxnSp>
        <p:nvCxnSpPr>
          <p:cNvPr id="24" name="Connecteur droit avec flèche 23">
            <a:extLst>
              <a:ext uri="{FF2B5EF4-FFF2-40B4-BE49-F238E27FC236}">
                <a16:creationId xmlns:a16="http://schemas.microsoft.com/office/drawing/2014/main" id="{922D46B0-FFFF-FA1D-5F3C-E5820AF5ED42}"/>
              </a:ext>
            </a:extLst>
          </p:cNvPr>
          <p:cNvCxnSpPr>
            <a:cxnSpLocks/>
          </p:cNvCxnSpPr>
          <p:nvPr/>
        </p:nvCxnSpPr>
        <p:spPr>
          <a:xfrm flipH="1" flipV="1">
            <a:off x="6924019" y="2916237"/>
            <a:ext cx="1800000" cy="0"/>
          </a:xfrm>
          <a:prstGeom prst="straightConnector1">
            <a:avLst/>
          </a:prstGeom>
          <a:ln w="28575">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3D38F775-D487-5A03-1ADA-4A782A55EEB1}"/>
              </a:ext>
            </a:extLst>
          </p:cNvPr>
          <p:cNvCxnSpPr>
            <a:cxnSpLocks/>
          </p:cNvCxnSpPr>
          <p:nvPr/>
        </p:nvCxnSpPr>
        <p:spPr>
          <a:xfrm>
            <a:off x="6924019" y="4320957"/>
            <a:ext cx="1800000" cy="0"/>
          </a:xfrm>
          <a:prstGeom prst="straightConnector1">
            <a:avLst/>
          </a:prstGeom>
          <a:ln w="57150">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30" name="ZoneTexte 29">
            <a:extLst>
              <a:ext uri="{FF2B5EF4-FFF2-40B4-BE49-F238E27FC236}">
                <a16:creationId xmlns:a16="http://schemas.microsoft.com/office/drawing/2014/main" id="{5F3189EB-3B5B-5456-E35E-DA5724FB7217}"/>
              </a:ext>
            </a:extLst>
          </p:cNvPr>
          <p:cNvSpPr txBox="1"/>
          <p:nvPr/>
        </p:nvSpPr>
        <p:spPr>
          <a:xfrm>
            <a:off x="6559055" y="2167711"/>
            <a:ext cx="2529928" cy="369332"/>
          </a:xfrm>
          <a:prstGeom prst="rect">
            <a:avLst/>
          </a:prstGeom>
          <a:noFill/>
        </p:spPr>
        <p:txBody>
          <a:bodyPr wrap="square" rtlCol="0">
            <a:spAutoFit/>
          </a:bodyPr>
          <a:lstStyle/>
          <a:p>
            <a:pPr algn="ctr"/>
            <a:r>
              <a:rPr lang="fr-FR" dirty="0"/>
              <a:t>Influences automatiques</a:t>
            </a:r>
            <a:endParaRPr lang="fr-BE" dirty="0"/>
          </a:p>
        </p:txBody>
      </p:sp>
      <p:sp>
        <p:nvSpPr>
          <p:cNvPr id="32" name="ZoneTexte 31">
            <a:extLst>
              <a:ext uri="{FF2B5EF4-FFF2-40B4-BE49-F238E27FC236}">
                <a16:creationId xmlns:a16="http://schemas.microsoft.com/office/drawing/2014/main" id="{63645889-A36A-BCAC-816E-67D33A12BBFD}"/>
              </a:ext>
            </a:extLst>
          </p:cNvPr>
          <p:cNvSpPr txBox="1"/>
          <p:nvPr/>
        </p:nvSpPr>
        <p:spPr>
          <a:xfrm>
            <a:off x="6402438" y="3295431"/>
            <a:ext cx="2843162" cy="646331"/>
          </a:xfrm>
          <a:prstGeom prst="rect">
            <a:avLst/>
          </a:prstGeom>
          <a:noFill/>
        </p:spPr>
        <p:txBody>
          <a:bodyPr wrap="square" rtlCol="0">
            <a:spAutoFit/>
          </a:bodyPr>
          <a:lstStyle/>
          <a:p>
            <a:pPr algn="ctr"/>
            <a:r>
              <a:rPr lang="fr-FR" dirty="0"/>
              <a:t>Implication de la mémoire de travail et de l’attention</a:t>
            </a:r>
            <a:endParaRPr lang="fr-BE" dirty="0"/>
          </a:p>
        </p:txBody>
      </p:sp>
      <p:sp>
        <p:nvSpPr>
          <p:cNvPr id="33" name="Ellipse 32">
            <a:extLst>
              <a:ext uri="{FF2B5EF4-FFF2-40B4-BE49-F238E27FC236}">
                <a16:creationId xmlns:a16="http://schemas.microsoft.com/office/drawing/2014/main" id="{75742774-343C-F667-7D2B-0C448A673737}"/>
              </a:ext>
            </a:extLst>
          </p:cNvPr>
          <p:cNvSpPr/>
          <p:nvPr/>
        </p:nvSpPr>
        <p:spPr>
          <a:xfrm>
            <a:off x="5761582" y="3169467"/>
            <a:ext cx="4124874" cy="149331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9" name="ZoneTexte 38">
            <a:extLst>
              <a:ext uri="{FF2B5EF4-FFF2-40B4-BE49-F238E27FC236}">
                <a16:creationId xmlns:a16="http://schemas.microsoft.com/office/drawing/2014/main" id="{9353EA13-761A-5630-5A70-7ECB1E9351B0}"/>
              </a:ext>
            </a:extLst>
          </p:cNvPr>
          <p:cNvSpPr txBox="1"/>
          <p:nvPr/>
        </p:nvSpPr>
        <p:spPr>
          <a:xfrm>
            <a:off x="6502523" y="5246275"/>
            <a:ext cx="2642991" cy="923330"/>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dirty="0">
                <a:ln>
                  <a:noFill/>
                </a:ln>
                <a:solidFill>
                  <a:prstClr val="white"/>
                </a:solidFill>
                <a:effectLst/>
                <a:uLnTx/>
                <a:uFillTx/>
                <a:latin typeface="Calibri" panose="020F0502020204030204"/>
                <a:ea typeface="+mn-ea"/>
                <a:cs typeface="+mn-cs"/>
              </a:rPr>
              <a:t>Tâche concurrente requérant les ressources ciblées</a:t>
            </a:r>
          </a:p>
        </p:txBody>
      </p:sp>
      <p:cxnSp>
        <p:nvCxnSpPr>
          <p:cNvPr id="41" name="Connecteur : en arc 40">
            <a:extLst>
              <a:ext uri="{FF2B5EF4-FFF2-40B4-BE49-F238E27FC236}">
                <a16:creationId xmlns:a16="http://schemas.microsoft.com/office/drawing/2014/main" id="{C340CFE5-2E73-E3FB-5F2A-953EA2C69EB0}"/>
              </a:ext>
            </a:extLst>
          </p:cNvPr>
          <p:cNvCxnSpPr>
            <a:stCxn id="33" idx="6"/>
            <a:endCxn id="39" idx="3"/>
          </p:cNvCxnSpPr>
          <p:nvPr/>
        </p:nvCxnSpPr>
        <p:spPr>
          <a:xfrm flipH="1">
            <a:off x="9145514" y="3916124"/>
            <a:ext cx="740942" cy="1791816"/>
          </a:xfrm>
          <a:prstGeom prst="curvedConnector3">
            <a:avLst>
              <a:gd name="adj1" fmla="val -30853"/>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43" name="ZoneTexte 42">
            <a:extLst>
              <a:ext uri="{FF2B5EF4-FFF2-40B4-BE49-F238E27FC236}">
                <a16:creationId xmlns:a16="http://schemas.microsoft.com/office/drawing/2014/main" id="{5DCA5470-A4BF-4FAE-80B4-0AF229098B02}"/>
              </a:ext>
            </a:extLst>
          </p:cNvPr>
          <p:cNvSpPr txBox="1"/>
          <p:nvPr/>
        </p:nvSpPr>
        <p:spPr>
          <a:xfrm rot="5400000">
            <a:off x="8700291" y="4667743"/>
            <a:ext cx="3508653" cy="288578"/>
          </a:xfrm>
          <a:prstGeom prst="rect">
            <a:avLst/>
          </a:prstGeom>
          <a:noFill/>
        </p:spPr>
        <p:txBody>
          <a:bodyPr vert="vert270" wrap="square" rtlCol="0" anchor="ctr"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1" i="0" u="none" strike="noStrike" kern="1200" cap="none" spc="0" normalizeH="0" baseline="0" noProof="0" dirty="0">
                <a:ln>
                  <a:noFill/>
                </a:ln>
                <a:solidFill>
                  <a:prstClr val="white"/>
                </a:solidFill>
                <a:effectLst/>
                <a:uLnTx/>
                <a:uFillTx/>
                <a:latin typeface="Calibri" panose="020F0502020204030204"/>
                <a:ea typeface="+mn-ea"/>
                <a:cs typeface="+mn-cs"/>
              </a:rPr>
              <a:t>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1" i="0" u="none" strike="noStrike" kern="1200" cap="none" spc="0" normalizeH="0" baseline="0" noProof="0" dirty="0">
                <a:ln>
                  <a:noFill/>
                </a:ln>
                <a:solidFill>
                  <a:prstClr val="white"/>
                </a:solidFill>
                <a:effectLst/>
                <a:uLnTx/>
                <a:uFillTx/>
                <a:latin typeface="Calibri" panose="020F0502020204030204"/>
                <a:ea typeface="+mn-ea"/>
                <a:cs typeface="+mn-cs"/>
              </a:rPr>
              <a:t>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1" i="0" u="none" strike="noStrike" kern="1200" cap="none" spc="0" normalizeH="0" baseline="0" noProof="0" dirty="0">
                <a:ln>
                  <a:noFill/>
                </a:ln>
                <a:solidFill>
                  <a:prstClr val="white"/>
                </a:solidFill>
                <a:effectLst/>
                <a:uLnTx/>
                <a:uFillTx/>
                <a:latin typeface="Calibri" panose="020F0502020204030204"/>
                <a:ea typeface="+mn-ea"/>
                <a:cs typeface="+mn-cs"/>
              </a:rPr>
              <a:t>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1" i="0" u="none" strike="noStrike" kern="1200" cap="none" spc="0" normalizeH="0" baseline="0" noProof="0" dirty="0">
                <a:ln>
                  <a:noFill/>
                </a:ln>
                <a:solidFill>
                  <a:prstClr val="white"/>
                </a:solidFill>
                <a:effectLst/>
                <a:uLnTx/>
                <a:uFillTx/>
                <a:latin typeface="Calibri" panose="020F0502020204030204"/>
                <a:ea typeface="+mn-ea"/>
                <a:cs typeface="+mn-cs"/>
              </a:rPr>
              <a:t>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1" i="0" u="none" strike="noStrike" kern="1200" cap="none" spc="0" normalizeH="0" baseline="0" noProof="0" dirty="0">
                <a:ln>
                  <a:noFill/>
                </a:ln>
                <a:solidFill>
                  <a:prstClr val="white"/>
                </a:solidFill>
                <a:effectLst/>
                <a:uLnTx/>
                <a:uFillTx/>
                <a:latin typeface="Calibri" panose="020F0502020204030204"/>
                <a:ea typeface="+mn-ea"/>
                <a:cs typeface="+mn-cs"/>
              </a:rPr>
              <a:t>F</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1" i="0" u="none" strike="noStrike" kern="1200" cap="none" spc="0" normalizeH="0" baseline="0" noProof="0" dirty="0">
                <a:ln>
                  <a:noFill/>
                </a:ln>
                <a:solidFill>
                  <a:prstClr val="white"/>
                </a:solidFill>
                <a:effectLst/>
                <a:uLnTx/>
                <a:uFillTx/>
                <a:latin typeface="Calibri" panose="020F0502020204030204"/>
                <a:ea typeface="+mn-ea"/>
                <a:cs typeface="+mn-cs"/>
              </a:rPr>
              <a:t>ÉRENCE</a:t>
            </a:r>
          </a:p>
        </p:txBody>
      </p:sp>
      <p:sp>
        <p:nvSpPr>
          <p:cNvPr id="16" name="Titre 1">
            <a:extLst>
              <a:ext uri="{FF2B5EF4-FFF2-40B4-BE49-F238E27FC236}">
                <a16:creationId xmlns:a16="http://schemas.microsoft.com/office/drawing/2014/main" id="{99E47516-1577-EDFE-1E18-DD6F487D2A83}"/>
              </a:ext>
            </a:extLst>
          </p:cNvPr>
          <p:cNvSpPr>
            <a:spLocks noGrp="1"/>
          </p:cNvSpPr>
          <p:nvPr>
            <p:ph type="title"/>
          </p:nvPr>
        </p:nvSpPr>
        <p:spPr>
          <a:xfrm>
            <a:off x="685800" y="91805"/>
            <a:ext cx="10131425" cy="1455738"/>
          </a:xfrm>
        </p:spPr>
        <p:txBody>
          <a:bodyPr>
            <a:normAutofit/>
          </a:bodyPr>
          <a:lstStyle/>
          <a:p>
            <a:r>
              <a:rPr lang="fr-FR" dirty="0"/>
              <a:t>B.	Intervention sur le craving: Interférence</a:t>
            </a:r>
            <a:br>
              <a:rPr lang="fr-FR" dirty="0"/>
            </a:br>
            <a:endParaRPr lang="fr-BE" dirty="0"/>
          </a:p>
        </p:txBody>
      </p:sp>
    </p:spTree>
    <p:extLst>
      <p:ext uri="{BB962C8B-B14F-4D97-AF65-F5344CB8AC3E}">
        <p14:creationId xmlns:p14="http://schemas.microsoft.com/office/powerpoint/2010/main" val="138874114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circle(in)">
                                      <p:cBhvr>
                                        <p:cTn id="21" dur="500"/>
                                        <p:tgtEl>
                                          <p:spTgt spid="39"/>
                                        </p:tgtEl>
                                      </p:cBhvr>
                                    </p:animEffect>
                                  </p:childTnLst>
                                </p:cTn>
                              </p:par>
                              <p:par>
                                <p:cTn id="22" presetID="6" presetClass="entr" presetSubtype="16"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circle(in)">
                                      <p:cBhvr>
                                        <p:cTn id="24" dur="500"/>
                                        <p:tgtEl>
                                          <p:spTgt spid="4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11"/>
                                        </p:tgtEl>
                                      </p:cBhvr>
                                    </p:animEffect>
                                    <p:set>
                                      <p:cBhvr>
                                        <p:cTn id="29" dur="1" fill="hold">
                                          <p:stCondLst>
                                            <p:cond delay="499"/>
                                          </p:stCondLst>
                                        </p:cTn>
                                        <p:tgtEl>
                                          <p:spTgt spid="11"/>
                                        </p:tgtEl>
                                        <p:attrNameLst>
                                          <p:attrName>style.visibility</p:attrName>
                                        </p:attrNameLst>
                                      </p:cBhvr>
                                      <p:to>
                                        <p:strVal val="hidden"/>
                                      </p:to>
                                    </p:set>
                                  </p:childTnLst>
                                </p:cTn>
                              </p:par>
                              <p:par>
                                <p:cTn id="30" presetID="10" presetClass="exit" presetSubtype="0" fill="hold" nodeType="withEffect">
                                  <p:stCondLst>
                                    <p:cond delay="0"/>
                                  </p:stCondLst>
                                  <p:childTnLst>
                                    <p:animEffect transition="out" filter="fade">
                                      <p:cBhvr>
                                        <p:cTn id="31" dur="500"/>
                                        <p:tgtEl>
                                          <p:spTgt spid="15"/>
                                        </p:tgtEl>
                                      </p:cBhvr>
                                    </p:animEffect>
                                    <p:set>
                                      <p:cBhvr>
                                        <p:cTn id="32" dur="1" fill="hold">
                                          <p:stCondLst>
                                            <p:cond delay="499"/>
                                          </p:stCondLst>
                                        </p:cTn>
                                        <p:tgtEl>
                                          <p:spTgt spid="15"/>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13"/>
                                        </p:tgtEl>
                                      </p:cBhvr>
                                    </p:animEffect>
                                    <p:set>
                                      <p:cBhvr>
                                        <p:cTn id="35" dur="1" fill="hold">
                                          <p:stCondLst>
                                            <p:cond delay="499"/>
                                          </p:stCondLst>
                                        </p:cTn>
                                        <p:tgtEl>
                                          <p:spTgt spid="13"/>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43"/>
                                        </p:tgtEl>
                                        <p:attrNameLst>
                                          <p:attrName>style.visibility</p:attrName>
                                        </p:attrNameLst>
                                      </p:cBhvr>
                                      <p:to>
                                        <p:strVal val="visible"/>
                                      </p:to>
                                    </p:set>
                                    <p:anim calcmode="lin" valueType="num">
                                      <p:cBhvr>
                                        <p:cTn id="40" dur="500" fill="hold"/>
                                        <p:tgtEl>
                                          <p:spTgt spid="43"/>
                                        </p:tgtEl>
                                        <p:attrNameLst>
                                          <p:attrName>ppt_w</p:attrName>
                                        </p:attrNameLst>
                                      </p:cBhvr>
                                      <p:tavLst>
                                        <p:tav tm="0">
                                          <p:val>
                                            <p:fltVal val="0"/>
                                          </p:val>
                                        </p:tav>
                                        <p:tav tm="100000">
                                          <p:val>
                                            <p:strVal val="#ppt_w"/>
                                          </p:val>
                                        </p:tav>
                                      </p:tavLst>
                                    </p:anim>
                                    <p:anim calcmode="lin" valueType="num">
                                      <p:cBhvr>
                                        <p:cTn id="41" dur="500" fill="hold"/>
                                        <p:tgtEl>
                                          <p:spTgt spid="43"/>
                                        </p:tgtEl>
                                        <p:attrNameLst>
                                          <p:attrName>ppt_h</p:attrName>
                                        </p:attrNameLst>
                                      </p:cBhvr>
                                      <p:tavLst>
                                        <p:tav tm="0">
                                          <p:val>
                                            <p:fltVal val="0"/>
                                          </p:val>
                                        </p:tav>
                                        <p:tav tm="100000">
                                          <p:val>
                                            <p:strVal val="#ppt_h"/>
                                          </p:val>
                                        </p:tav>
                                      </p:tavLst>
                                    </p:anim>
                                    <p:animEffect transition="in" filter="fade">
                                      <p:cBhvr>
                                        <p:cTn id="4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3" grpId="0" animBg="1"/>
      <p:bldP spid="39" grpId="0"/>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646111" y="415243"/>
            <a:ext cx="9404723" cy="770001"/>
          </a:xfrm>
        </p:spPr>
        <p:txBody>
          <a:bodyPr/>
          <a:lstStyle/>
          <a:p>
            <a:r>
              <a:rPr lang="fr-BE" sz="3200" dirty="0"/>
              <a:t>Exemples de méthodes d’interférence</a:t>
            </a:r>
          </a:p>
        </p:txBody>
      </p:sp>
      <p:grpSp>
        <p:nvGrpSpPr>
          <p:cNvPr id="2" name="Groupe 1"/>
          <p:cNvGrpSpPr/>
          <p:nvPr/>
        </p:nvGrpSpPr>
        <p:grpSpPr>
          <a:xfrm>
            <a:off x="2361965" y="1620982"/>
            <a:ext cx="7468070" cy="4911734"/>
            <a:chOff x="2422937" y="1620982"/>
            <a:chExt cx="7468070" cy="4911734"/>
          </a:xfrm>
        </p:grpSpPr>
        <p:pic>
          <p:nvPicPr>
            <p:cNvPr id="12" name="Imag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2055" y="2089170"/>
              <a:ext cx="2603044" cy="1942272"/>
            </a:xfrm>
            <a:prstGeom prst="rect">
              <a:avLst/>
            </a:prstGeom>
          </p:spPr>
        </p:pic>
        <p:pic>
          <p:nvPicPr>
            <p:cNvPr id="13" name="Image 12"/>
            <p:cNvPicPr>
              <a:picLocks noChangeAspect="1"/>
            </p:cNvPicPr>
            <p:nvPr/>
          </p:nvPicPr>
          <p:blipFill rotWithShape="1">
            <a:blip r:embed="rId4">
              <a:extLst>
                <a:ext uri="{28A0092B-C50C-407E-A947-70E740481C1C}">
                  <a14:useLocalDpi xmlns:a14="http://schemas.microsoft.com/office/drawing/2010/main" val="0"/>
                </a:ext>
              </a:extLst>
            </a:blip>
            <a:srcRect t="1844" b="1777"/>
            <a:stretch/>
          </p:blipFill>
          <p:spPr>
            <a:xfrm>
              <a:off x="4662055" y="4031442"/>
              <a:ext cx="2591232" cy="2081179"/>
            </a:xfrm>
            <a:prstGeom prst="rect">
              <a:avLst/>
            </a:prstGeom>
          </p:spPr>
        </p:pic>
        <p:pic>
          <p:nvPicPr>
            <p:cNvPr id="11" name="Image 10"/>
            <p:cNvPicPr>
              <a:picLocks noChangeAspect="1"/>
            </p:cNvPicPr>
            <p:nvPr/>
          </p:nvPicPr>
          <p:blipFill rotWithShape="1">
            <a:blip r:embed="rId5">
              <a:extLst>
                <a:ext uri="{28A0092B-C50C-407E-A947-70E740481C1C}">
                  <a14:useLocalDpi xmlns:a14="http://schemas.microsoft.com/office/drawing/2010/main" val="0"/>
                </a:ext>
              </a:extLst>
            </a:blip>
            <a:srcRect l="15812" t="14667" r="20156" b="7166"/>
            <a:stretch/>
          </p:blipFill>
          <p:spPr>
            <a:xfrm>
              <a:off x="7259817" y="2244207"/>
              <a:ext cx="2464935" cy="1692613"/>
            </a:xfrm>
            <a:prstGeom prst="rect">
              <a:avLst/>
            </a:prstGeom>
          </p:spPr>
        </p:pic>
        <p:pic>
          <p:nvPicPr>
            <p:cNvPr id="14" name="Imag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2735" y="1620982"/>
              <a:ext cx="1992790" cy="2995827"/>
            </a:xfrm>
            <a:prstGeom prst="rect">
              <a:avLst/>
            </a:prstGeom>
          </p:spPr>
        </p:pic>
        <p:pic>
          <p:nvPicPr>
            <p:cNvPr id="15" name="Imag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57982" y="3936821"/>
              <a:ext cx="2633025" cy="1746574"/>
            </a:xfrm>
            <a:prstGeom prst="rect">
              <a:avLst/>
            </a:prstGeom>
          </p:spPr>
        </p:pic>
        <p:pic>
          <p:nvPicPr>
            <p:cNvPr id="16" name="Image 15"/>
            <p:cNvPicPr>
              <a:picLocks noChangeAspect="1"/>
            </p:cNvPicPr>
            <p:nvPr/>
          </p:nvPicPr>
          <p:blipFill rotWithShape="1">
            <a:blip r:embed="rId8" cstate="print">
              <a:extLst>
                <a:ext uri="{28A0092B-C50C-407E-A947-70E740481C1C}">
                  <a14:useLocalDpi xmlns:a14="http://schemas.microsoft.com/office/drawing/2010/main" val="0"/>
                </a:ext>
              </a:extLst>
            </a:blip>
            <a:srcRect l="28522" t="20952" r="28696" b="20476"/>
            <a:stretch/>
          </p:blipFill>
          <p:spPr>
            <a:xfrm>
              <a:off x="2422937" y="4616809"/>
              <a:ext cx="2239118" cy="1915907"/>
            </a:xfrm>
            <a:prstGeom prst="rect">
              <a:avLst/>
            </a:prstGeom>
          </p:spPr>
        </p:pic>
      </p:grpSp>
      <p:sp>
        <p:nvSpPr>
          <p:cNvPr id="3" name="ZoneTexte 2"/>
          <p:cNvSpPr txBox="1"/>
          <p:nvPr/>
        </p:nvSpPr>
        <p:spPr>
          <a:xfrm>
            <a:off x="4850447" y="1569286"/>
            <a:ext cx="2715491" cy="369332"/>
          </a:xfrm>
          <a:prstGeom prst="rect">
            <a:avLst/>
          </a:prstGeom>
          <a:noFill/>
        </p:spPr>
        <p:txBody>
          <a:bodyPr wrap="square" rtlCol="0">
            <a:spAutoFit/>
          </a:bodyPr>
          <a:lstStyle/>
          <a:p>
            <a:r>
              <a:rPr lang="fr-BE" dirty="0"/>
              <a:t>Bruit visuel dynamique</a:t>
            </a:r>
          </a:p>
        </p:txBody>
      </p:sp>
      <p:sp>
        <p:nvSpPr>
          <p:cNvPr id="17" name="ZoneTexte 16"/>
          <p:cNvSpPr txBox="1"/>
          <p:nvPr/>
        </p:nvSpPr>
        <p:spPr>
          <a:xfrm>
            <a:off x="816948" y="2795729"/>
            <a:ext cx="1316182" cy="646331"/>
          </a:xfrm>
          <a:prstGeom prst="rect">
            <a:avLst/>
          </a:prstGeom>
          <a:noFill/>
        </p:spPr>
        <p:txBody>
          <a:bodyPr wrap="square" rtlCol="0">
            <a:spAutoFit/>
          </a:bodyPr>
          <a:lstStyle/>
          <a:p>
            <a:r>
              <a:rPr lang="fr-BE" dirty="0"/>
              <a:t>Imagerie visuelle</a:t>
            </a:r>
          </a:p>
        </p:txBody>
      </p:sp>
      <p:sp>
        <p:nvSpPr>
          <p:cNvPr id="18" name="ZoneTexte 17"/>
          <p:cNvSpPr txBox="1"/>
          <p:nvPr/>
        </p:nvSpPr>
        <p:spPr>
          <a:xfrm>
            <a:off x="10120747" y="2597255"/>
            <a:ext cx="1316182" cy="646331"/>
          </a:xfrm>
          <a:prstGeom prst="rect">
            <a:avLst/>
          </a:prstGeom>
          <a:noFill/>
        </p:spPr>
        <p:txBody>
          <a:bodyPr wrap="square" rtlCol="0">
            <a:spAutoFit/>
          </a:bodyPr>
          <a:lstStyle/>
          <a:p>
            <a:r>
              <a:rPr lang="fr-BE" dirty="0"/>
              <a:t>Imagerie auditive</a:t>
            </a:r>
          </a:p>
        </p:txBody>
      </p:sp>
      <p:sp>
        <p:nvSpPr>
          <p:cNvPr id="19" name="ZoneTexte 18"/>
          <p:cNvSpPr txBox="1"/>
          <p:nvPr/>
        </p:nvSpPr>
        <p:spPr>
          <a:xfrm>
            <a:off x="1126131" y="4928431"/>
            <a:ext cx="1316182" cy="646331"/>
          </a:xfrm>
          <a:prstGeom prst="rect">
            <a:avLst/>
          </a:prstGeom>
          <a:noFill/>
        </p:spPr>
        <p:txBody>
          <a:bodyPr wrap="square" rtlCol="0">
            <a:spAutoFit/>
          </a:bodyPr>
          <a:lstStyle/>
          <a:p>
            <a:r>
              <a:rPr lang="fr-BE" dirty="0"/>
              <a:t>Jeu vidéo </a:t>
            </a:r>
            <a:r>
              <a:rPr lang="fr-BE" dirty="0" err="1"/>
              <a:t>Tetris</a:t>
            </a:r>
            <a:endParaRPr lang="fr-BE" dirty="0"/>
          </a:p>
        </p:txBody>
      </p:sp>
      <p:sp>
        <p:nvSpPr>
          <p:cNvPr id="20" name="ZoneTexte 19"/>
          <p:cNvSpPr txBox="1"/>
          <p:nvPr/>
        </p:nvSpPr>
        <p:spPr>
          <a:xfrm>
            <a:off x="10349347" y="4425700"/>
            <a:ext cx="1316182" cy="646331"/>
          </a:xfrm>
          <a:prstGeom prst="rect">
            <a:avLst/>
          </a:prstGeom>
          <a:noFill/>
        </p:spPr>
        <p:txBody>
          <a:bodyPr wrap="square" rtlCol="0">
            <a:spAutoFit/>
          </a:bodyPr>
          <a:lstStyle/>
          <a:p>
            <a:r>
              <a:rPr lang="fr-BE" dirty="0"/>
              <a:t>Pâte à modeler</a:t>
            </a:r>
          </a:p>
        </p:txBody>
      </p:sp>
      <p:sp>
        <p:nvSpPr>
          <p:cNvPr id="21" name="ZoneTexte 20"/>
          <p:cNvSpPr txBox="1"/>
          <p:nvPr/>
        </p:nvSpPr>
        <p:spPr>
          <a:xfrm>
            <a:off x="4717475" y="6163384"/>
            <a:ext cx="4211780" cy="369332"/>
          </a:xfrm>
          <a:prstGeom prst="rect">
            <a:avLst/>
          </a:prstGeom>
          <a:noFill/>
        </p:spPr>
        <p:txBody>
          <a:bodyPr wrap="square" rtlCol="0">
            <a:spAutoFit/>
          </a:bodyPr>
          <a:lstStyle/>
          <a:p>
            <a:r>
              <a:rPr lang="fr-BE" dirty="0"/>
              <a:t>Discours dans une langue inconnue</a:t>
            </a:r>
          </a:p>
        </p:txBody>
      </p:sp>
      <p:sp>
        <p:nvSpPr>
          <p:cNvPr id="4" name="ZoneTexte 3">
            <a:extLst>
              <a:ext uri="{FF2B5EF4-FFF2-40B4-BE49-F238E27FC236}">
                <a16:creationId xmlns:a16="http://schemas.microsoft.com/office/drawing/2014/main" id="{51428D64-49C9-0C19-9AB5-526018C7B6DE}"/>
              </a:ext>
            </a:extLst>
          </p:cNvPr>
          <p:cNvSpPr txBox="1"/>
          <p:nvPr/>
        </p:nvSpPr>
        <p:spPr>
          <a:xfrm>
            <a:off x="9550401" y="0"/>
            <a:ext cx="2641599" cy="523220"/>
          </a:xfrm>
          <a:prstGeom prst="rect">
            <a:avLst/>
          </a:prstGeom>
          <a:noFill/>
        </p:spPr>
        <p:txBody>
          <a:bodyPr wrap="square" rtlCol="0">
            <a:spAutoFit/>
          </a:bodyPr>
          <a:lstStyle/>
          <a:p>
            <a:pPr algn="r"/>
            <a:r>
              <a:rPr lang="fr-FR" sz="2800" b="1" dirty="0">
                <a:solidFill>
                  <a:schemeClr val="accent1"/>
                </a:solidFill>
              </a:rPr>
              <a:t>SUBSTANCES</a:t>
            </a:r>
            <a:endParaRPr lang="fr-BE" sz="2800" b="1" dirty="0">
              <a:solidFill>
                <a:schemeClr val="accent1"/>
              </a:solidFill>
            </a:endParaRPr>
          </a:p>
        </p:txBody>
      </p:sp>
    </p:spTree>
    <p:extLst>
      <p:ext uri="{BB962C8B-B14F-4D97-AF65-F5344CB8AC3E}">
        <p14:creationId xmlns:p14="http://schemas.microsoft.com/office/powerpoint/2010/main" val="1552366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idx="1"/>
            <p:extLst>
              <p:ext uri="{D42A27DB-BD31-4B8C-83A1-F6EECF244321}">
                <p14:modId xmlns:p14="http://schemas.microsoft.com/office/powerpoint/2010/main" val="2888518124"/>
              </p:ext>
            </p:extLst>
          </p:nvPr>
        </p:nvGraphicFramePr>
        <p:xfrm>
          <a:off x="5913993" y="1586560"/>
          <a:ext cx="5973203" cy="4860240"/>
        </p:xfrm>
        <a:graphic>
          <a:graphicData uri="http://schemas.openxmlformats.org/drawingml/2006/table">
            <a:tbl>
              <a:tblPr firstRow="1" bandRow="1">
                <a:tableStyleId>{7DF18680-E054-41AD-8BC1-D1AEF772440D}</a:tableStyleId>
              </a:tblPr>
              <a:tblGrid>
                <a:gridCol w="1197272">
                  <a:extLst>
                    <a:ext uri="{9D8B030D-6E8A-4147-A177-3AD203B41FA5}">
                      <a16:colId xmlns:a16="http://schemas.microsoft.com/office/drawing/2014/main" val="1270905217"/>
                    </a:ext>
                  </a:extLst>
                </a:gridCol>
                <a:gridCol w="2374809">
                  <a:extLst>
                    <a:ext uri="{9D8B030D-6E8A-4147-A177-3AD203B41FA5}">
                      <a16:colId xmlns:a16="http://schemas.microsoft.com/office/drawing/2014/main" val="571671234"/>
                    </a:ext>
                  </a:extLst>
                </a:gridCol>
                <a:gridCol w="2401122">
                  <a:extLst>
                    <a:ext uri="{9D8B030D-6E8A-4147-A177-3AD203B41FA5}">
                      <a16:colId xmlns:a16="http://schemas.microsoft.com/office/drawing/2014/main" val="3377539173"/>
                    </a:ext>
                  </a:extLst>
                </a:gridCol>
              </a:tblGrid>
              <a:tr h="384000">
                <a:tc>
                  <a:txBody>
                    <a:bodyPr/>
                    <a:lstStyle/>
                    <a:p>
                      <a:endParaRPr lang="fr-BE" sz="2000" dirty="0"/>
                    </a:p>
                  </a:txBody>
                  <a:tcPr anchor="ctr"/>
                </a:tc>
                <a:tc>
                  <a:txBody>
                    <a:bodyPr/>
                    <a:lstStyle/>
                    <a:p>
                      <a:pPr algn="ctr"/>
                      <a:r>
                        <a:rPr lang="fr-BE" sz="2000" b="1" kern="1200" dirty="0">
                          <a:solidFill>
                            <a:schemeClr val="accent1"/>
                          </a:solidFill>
                        </a:rPr>
                        <a:t>Interférence</a:t>
                      </a:r>
                      <a:endParaRPr lang="fr-BE" sz="2000" b="1" i="0" kern="1200" dirty="0">
                        <a:solidFill>
                          <a:schemeClr val="accent1"/>
                        </a:solidFill>
                        <a:latin typeface="+mj-lt"/>
                        <a:ea typeface="+mj-ea"/>
                        <a:cs typeface="+mj-cs"/>
                      </a:endParaRPr>
                    </a:p>
                  </a:txBody>
                  <a:tcPr anchor="ctr"/>
                </a:tc>
                <a:tc>
                  <a:txBody>
                    <a:bodyPr/>
                    <a:lstStyle/>
                    <a:p>
                      <a:pPr marL="0" lvl="1" indent="0" algn="ctr" defTabSz="457200" rtl="0" eaLnBrk="1" latinLnBrk="0" hangingPunct="1">
                        <a:spcBef>
                          <a:spcPts val="1000"/>
                        </a:spcBef>
                        <a:spcAft>
                          <a:spcPts val="0"/>
                        </a:spcAft>
                        <a:buClr>
                          <a:schemeClr val="accent1"/>
                        </a:buClr>
                        <a:buSzPct val="80000"/>
                        <a:buFont typeface="Wingdings 3" charset="2"/>
                        <a:buNone/>
                      </a:pPr>
                      <a:r>
                        <a:rPr lang="fr-BE" sz="2000" b="1" kern="1200" dirty="0">
                          <a:solidFill>
                            <a:schemeClr val="accent2"/>
                          </a:solidFill>
                        </a:rPr>
                        <a:t>Tâche contrôle</a:t>
                      </a:r>
                      <a:endParaRPr lang="fr-BE" sz="2000" b="1" i="0" kern="1200" dirty="0">
                        <a:solidFill>
                          <a:schemeClr val="accent2"/>
                        </a:solidFill>
                        <a:latin typeface="+mj-lt"/>
                        <a:ea typeface="+mj-ea"/>
                        <a:cs typeface="+mj-cs"/>
                      </a:endParaRPr>
                    </a:p>
                  </a:txBody>
                  <a:tcPr anchor="ctr"/>
                </a:tc>
                <a:extLst>
                  <a:ext uri="{0D108BD9-81ED-4DB2-BD59-A6C34878D82A}">
                    <a16:rowId xmlns:a16="http://schemas.microsoft.com/office/drawing/2014/main" val="1833691330"/>
                  </a:ext>
                </a:extLst>
              </a:tr>
              <a:tr h="2232000">
                <a:tc>
                  <a:txBody>
                    <a:bodyPr/>
                    <a:lstStyle/>
                    <a:p>
                      <a:r>
                        <a:rPr lang="fr-BE" dirty="0"/>
                        <a:t>Étude</a:t>
                      </a:r>
                      <a:r>
                        <a:rPr lang="fr-BE" baseline="0" dirty="0"/>
                        <a:t> 1</a:t>
                      </a:r>
                      <a:endParaRPr lang="fr-BE" b="1" dirty="0"/>
                    </a:p>
                  </a:txBody>
                  <a:tcPr anchor="ctr"/>
                </a:tc>
                <a:tc>
                  <a:txBody>
                    <a:bodyPr/>
                    <a:lstStyle/>
                    <a:p>
                      <a:endParaRPr lang="fr-BE" dirty="0"/>
                    </a:p>
                  </a:txBody>
                  <a:tcPr anchor="ctr"/>
                </a:tc>
                <a:tc>
                  <a:txBody>
                    <a:bodyPr/>
                    <a:lstStyle/>
                    <a:p>
                      <a:endParaRPr lang="fr-BE" dirty="0"/>
                    </a:p>
                  </a:txBody>
                  <a:tcPr anchor="ctr"/>
                </a:tc>
                <a:extLst>
                  <a:ext uri="{0D108BD9-81ED-4DB2-BD59-A6C34878D82A}">
                    <a16:rowId xmlns:a16="http://schemas.microsoft.com/office/drawing/2014/main" val="3001343105"/>
                  </a:ext>
                </a:extLst>
              </a:tr>
              <a:tr h="2232000">
                <a:tc>
                  <a:txBody>
                    <a:bodyPr/>
                    <a:lstStyle/>
                    <a:p>
                      <a:r>
                        <a:rPr lang="fr-BE" dirty="0"/>
                        <a:t>Étude 2</a:t>
                      </a:r>
                      <a:endParaRPr lang="fr-BE" b="1" dirty="0"/>
                    </a:p>
                  </a:txBody>
                  <a:tcPr anchor="ctr"/>
                </a:tc>
                <a:tc>
                  <a:txBody>
                    <a:bodyPr/>
                    <a:lstStyle/>
                    <a:p>
                      <a:pPr algn="ctr"/>
                      <a:endParaRPr lang="fr-BE"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fr-BE" dirty="0"/>
                    </a:p>
                  </a:txBody>
                  <a:tcPr/>
                </a:tc>
                <a:extLst>
                  <a:ext uri="{0D108BD9-81ED-4DB2-BD59-A6C34878D82A}">
                    <a16:rowId xmlns:a16="http://schemas.microsoft.com/office/drawing/2014/main" val="2674409301"/>
                  </a:ext>
                </a:extLst>
              </a:tr>
            </a:tbl>
          </a:graphicData>
        </a:graphic>
      </p:graphicFrame>
      <p:graphicFrame>
        <p:nvGraphicFramePr>
          <p:cNvPr id="6" name="Objet 5"/>
          <p:cNvGraphicFramePr>
            <a:graphicFrameLocks noChangeAspect="1"/>
          </p:cNvGraphicFramePr>
          <p:nvPr/>
        </p:nvGraphicFramePr>
        <p:xfrm>
          <a:off x="7217904" y="2010804"/>
          <a:ext cx="2155201" cy="2160000"/>
        </p:xfrm>
        <a:graphic>
          <a:graphicData uri="http://schemas.openxmlformats.org/presentationml/2006/ole">
            <mc:AlternateContent xmlns:mc="http://schemas.openxmlformats.org/markup-compatibility/2006">
              <mc:Choice xmlns:v="urn:schemas-microsoft-com:vml" Requires="v">
                <p:oleObj name="Image" r:id="rId3" imgW="11377440" imgH="11377440" progId="Photoshop.Image.16">
                  <p:embed/>
                </p:oleObj>
              </mc:Choice>
              <mc:Fallback>
                <p:oleObj name="Image" r:id="rId3" imgW="11377440" imgH="11377440" progId="Photoshop.Image.16">
                  <p:embed/>
                  <p:pic>
                    <p:nvPicPr>
                      <p:cNvPr id="6" name="Objet 5"/>
                      <p:cNvPicPr/>
                      <p:nvPr/>
                    </p:nvPicPr>
                    <p:blipFill>
                      <a:blip r:embed="rId4"/>
                      <a:stretch>
                        <a:fillRect/>
                      </a:stretch>
                    </p:blipFill>
                    <p:spPr>
                      <a:xfrm>
                        <a:off x="7217904" y="2010804"/>
                        <a:ext cx="2155201" cy="2160000"/>
                      </a:xfrm>
                      <a:prstGeom prst="rect">
                        <a:avLst/>
                      </a:prstGeom>
                    </p:spPr>
                  </p:pic>
                </p:oleObj>
              </mc:Fallback>
            </mc:AlternateContent>
          </a:graphicData>
        </a:graphic>
      </p:graphicFrame>
      <p:pic>
        <p:nvPicPr>
          <p:cNvPr id="8" name="Picture 14" descr="https://static.dezeen.com/uploads/2015/07/Bubble-Wrap_dezeen_ban.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0634" r="8072"/>
          <a:stretch/>
        </p:blipFill>
        <p:spPr bwMode="auto">
          <a:xfrm>
            <a:off x="9610156" y="2010804"/>
            <a:ext cx="2155935" cy="216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media.logitheque.com/download/300x300/tetris/4edad7e3-tetris-android.jpg"/>
          <p:cNvPicPr>
            <a:picLocks noChangeAspect="1" noChangeArrowheads="1"/>
          </p:cNvPicPr>
          <p:nvPr/>
        </p:nvPicPr>
        <p:blipFill rotWithShape="1">
          <a:blip r:embed="rId6">
            <a:extLst>
              <a:ext uri="{28A0092B-C50C-407E-A947-70E740481C1C}">
                <a14:useLocalDpi xmlns:a14="http://schemas.microsoft.com/office/drawing/2010/main" val="0"/>
              </a:ext>
            </a:extLst>
          </a:blip>
          <a:srcRect l="17684" t="10155" r="16931" b="1692"/>
          <a:stretch/>
        </p:blipFill>
        <p:spPr bwMode="auto">
          <a:xfrm>
            <a:off x="7494458" y="4224646"/>
            <a:ext cx="1602092" cy="2160000"/>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contenu 2"/>
          <p:cNvSpPr txBox="1">
            <a:spLocks/>
          </p:cNvSpPr>
          <p:nvPr/>
        </p:nvSpPr>
        <p:spPr>
          <a:xfrm>
            <a:off x="697312" y="2052918"/>
            <a:ext cx="5095577" cy="4195481"/>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fr-FR" sz="2800" dirty="0"/>
              <a:t>38 joueurs (au moins 1/mois)</a:t>
            </a:r>
          </a:p>
          <a:p>
            <a:r>
              <a:rPr lang="fr-FR" sz="2800" dirty="0"/>
              <a:t>Design</a:t>
            </a:r>
          </a:p>
          <a:p>
            <a:pPr lvl="1"/>
            <a:r>
              <a:rPr lang="fr-FR" sz="2400" i="1" dirty="0"/>
              <a:t>Mesure du Craving</a:t>
            </a:r>
          </a:p>
          <a:p>
            <a:pPr lvl="1"/>
            <a:r>
              <a:rPr lang="fr-FR" sz="2600" b="1" dirty="0"/>
              <a:t>Induction</a:t>
            </a:r>
          </a:p>
          <a:p>
            <a:pPr lvl="1"/>
            <a:r>
              <a:rPr lang="fr-FR" sz="2600" i="1" dirty="0"/>
              <a:t>Mesure du Craving</a:t>
            </a:r>
          </a:p>
          <a:p>
            <a:pPr lvl="1"/>
            <a:r>
              <a:rPr lang="fr-FR" sz="2600" b="1" dirty="0"/>
              <a:t>Réduction: </a:t>
            </a:r>
            <a:r>
              <a:rPr lang="fr-FR" sz="2600" b="1" dirty="0">
                <a:solidFill>
                  <a:schemeClr val="accent1"/>
                </a:solidFill>
              </a:rPr>
              <a:t>Interférence</a:t>
            </a:r>
            <a:r>
              <a:rPr lang="fr-FR" sz="2600" b="1" dirty="0"/>
              <a:t> </a:t>
            </a:r>
            <a:r>
              <a:rPr lang="fr-FR" sz="2600" dirty="0"/>
              <a:t>vs</a:t>
            </a:r>
            <a:r>
              <a:rPr lang="fr-FR" sz="2600" b="1" dirty="0"/>
              <a:t> </a:t>
            </a:r>
            <a:r>
              <a:rPr lang="fr-FR" sz="2600" b="1" dirty="0">
                <a:solidFill>
                  <a:schemeClr val="accent2"/>
                </a:solidFill>
              </a:rPr>
              <a:t>Contrôle</a:t>
            </a:r>
          </a:p>
          <a:p>
            <a:pPr lvl="1"/>
            <a:r>
              <a:rPr lang="fr-FR" sz="2600" i="1" dirty="0"/>
              <a:t>Mesure du Craving</a:t>
            </a:r>
            <a:endParaRPr lang="fr-FR" sz="2400" i="1" dirty="0"/>
          </a:p>
        </p:txBody>
      </p:sp>
      <p:sp>
        <p:nvSpPr>
          <p:cNvPr id="10" name="Titre 1"/>
          <p:cNvSpPr>
            <a:spLocks noGrp="1"/>
          </p:cNvSpPr>
          <p:nvPr>
            <p:ph type="title"/>
          </p:nvPr>
        </p:nvSpPr>
        <p:spPr>
          <a:xfrm>
            <a:off x="646111" y="452718"/>
            <a:ext cx="9404723" cy="1133842"/>
          </a:xfrm>
        </p:spPr>
        <p:txBody>
          <a:bodyPr/>
          <a:lstStyle/>
          <a:p>
            <a:r>
              <a:rPr lang="fr-BE" sz="3200" dirty="0"/>
              <a:t>Deux études pour tester l’interférence sur le craving au jeu d’argent en labo</a:t>
            </a:r>
            <a:endParaRPr lang="fr-FR" sz="3200" i="1" cap="all" dirty="0">
              <a:solidFill>
                <a:schemeClr val="accent1"/>
              </a:solidFill>
            </a:endParaRPr>
          </a:p>
        </p:txBody>
      </p:sp>
      <p:pic>
        <p:nvPicPr>
          <p:cNvPr id="13" name="Image 12" descr="Sept, Numéros, Alarme, Horloge, Mécanique, Design"/>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91454" y="4224543"/>
            <a:ext cx="1593337" cy="2160103"/>
          </a:xfrm>
          <a:prstGeom prst="rect">
            <a:avLst/>
          </a:prstGeom>
          <a:noFill/>
          <a:ln>
            <a:noFill/>
          </a:ln>
        </p:spPr>
      </p:pic>
      <p:sp>
        <p:nvSpPr>
          <p:cNvPr id="2" name="ZoneTexte 1">
            <a:extLst>
              <a:ext uri="{FF2B5EF4-FFF2-40B4-BE49-F238E27FC236}">
                <a16:creationId xmlns:a16="http://schemas.microsoft.com/office/drawing/2014/main" id="{995778A2-7C49-79CE-4F1F-51AA35C49CA2}"/>
              </a:ext>
            </a:extLst>
          </p:cNvPr>
          <p:cNvSpPr txBox="1"/>
          <p:nvPr/>
        </p:nvSpPr>
        <p:spPr>
          <a:xfrm>
            <a:off x="9152501" y="2217074"/>
            <a:ext cx="673100" cy="1569660"/>
          </a:xfrm>
          <a:prstGeom prst="rect">
            <a:avLst/>
          </a:prstGeom>
          <a:noFill/>
        </p:spPr>
        <p:txBody>
          <a:bodyPr wrap="square" rtlCol="0" anchor="ctr">
            <a:spAutoFit/>
          </a:bodyPr>
          <a:lstStyle/>
          <a:p>
            <a:pPr algn="ctr"/>
            <a:r>
              <a:rPr lang="fr-FR" sz="9600" b="1" dirty="0">
                <a:solidFill>
                  <a:schemeClr val="accent3"/>
                </a:solidFill>
              </a:rPr>
              <a:t>=</a:t>
            </a:r>
            <a:endParaRPr lang="fr-BE" sz="9600" b="1" dirty="0">
              <a:solidFill>
                <a:schemeClr val="accent3"/>
              </a:solidFill>
            </a:endParaRPr>
          </a:p>
        </p:txBody>
      </p:sp>
      <p:sp>
        <p:nvSpPr>
          <p:cNvPr id="3" name="ZoneTexte 2">
            <a:extLst>
              <a:ext uri="{FF2B5EF4-FFF2-40B4-BE49-F238E27FC236}">
                <a16:creationId xmlns:a16="http://schemas.microsoft.com/office/drawing/2014/main" id="{20F3080D-8F65-1760-09E3-36CD20D780C6}"/>
              </a:ext>
            </a:extLst>
          </p:cNvPr>
          <p:cNvSpPr txBox="1"/>
          <p:nvPr/>
        </p:nvSpPr>
        <p:spPr>
          <a:xfrm>
            <a:off x="9150655" y="4417248"/>
            <a:ext cx="673100" cy="1569660"/>
          </a:xfrm>
          <a:prstGeom prst="rect">
            <a:avLst/>
          </a:prstGeom>
          <a:noFill/>
        </p:spPr>
        <p:txBody>
          <a:bodyPr wrap="square" rtlCol="0" anchor="ctr">
            <a:spAutoFit/>
          </a:bodyPr>
          <a:lstStyle/>
          <a:p>
            <a:pPr algn="ctr"/>
            <a:r>
              <a:rPr lang="fr-FR" sz="9600" b="1" dirty="0">
                <a:solidFill>
                  <a:schemeClr val="accent3"/>
                </a:solidFill>
              </a:rPr>
              <a:t>=</a:t>
            </a:r>
            <a:endParaRPr lang="fr-BE" sz="9600" b="1" dirty="0">
              <a:solidFill>
                <a:schemeClr val="accent3"/>
              </a:solidFill>
            </a:endParaRPr>
          </a:p>
        </p:txBody>
      </p:sp>
      <p:sp>
        <p:nvSpPr>
          <p:cNvPr id="4" name="ZoneTexte 3">
            <a:extLst>
              <a:ext uri="{FF2B5EF4-FFF2-40B4-BE49-F238E27FC236}">
                <a16:creationId xmlns:a16="http://schemas.microsoft.com/office/drawing/2014/main" id="{34583BF9-F979-DF7D-C5D4-A02F3EB093AE}"/>
              </a:ext>
            </a:extLst>
          </p:cNvPr>
          <p:cNvSpPr txBox="1"/>
          <p:nvPr/>
        </p:nvSpPr>
        <p:spPr>
          <a:xfrm>
            <a:off x="9550401" y="0"/>
            <a:ext cx="2641599" cy="523220"/>
          </a:xfrm>
          <a:prstGeom prst="rect">
            <a:avLst/>
          </a:prstGeom>
          <a:noFill/>
        </p:spPr>
        <p:txBody>
          <a:bodyPr wrap="square" rtlCol="0">
            <a:spAutoFit/>
          </a:bodyPr>
          <a:lstStyle/>
          <a:p>
            <a:pPr algn="r"/>
            <a:r>
              <a:rPr lang="fr-FR" sz="2800" b="1" dirty="0">
                <a:solidFill>
                  <a:schemeClr val="accent1"/>
                </a:solidFill>
              </a:rPr>
              <a:t>JEU</a:t>
            </a:r>
            <a:endParaRPr lang="fr-BE" sz="2800" b="1" dirty="0">
              <a:solidFill>
                <a:schemeClr val="accent1"/>
              </a:solidFill>
            </a:endParaRPr>
          </a:p>
        </p:txBody>
      </p:sp>
    </p:spTree>
    <p:extLst>
      <p:ext uri="{BB962C8B-B14F-4D97-AF65-F5344CB8AC3E}">
        <p14:creationId xmlns:p14="http://schemas.microsoft.com/office/powerpoint/2010/main" val="385016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4" name="Titre 1"/>
          <p:cNvSpPr>
            <a:spLocks noGrp="1"/>
          </p:cNvSpPr>
          <p:nvPr>
            <p:ph type="title"/>
          </p:nvPr>
        </p:nvSpPr>
        <p:spPr>
          <a:xfrm>
            <a:off x="1361187" y="1030288"/>
            <a:ext cx="4099947" cy="1035579"/>
          </a:xfrm>
        </p:spPr>
        <p:txBody>
          <a:bodyPr>
            <a:normAutofit/>
          </a:bodyPr>
          <a:lstStyle/>
          <a:p>
            <a:pPr>
              <a:lnSpc>
                <a:spcPct val="90000"/>
              </a:lnSpc>
            </a:pPr>
            <a:r>
              <a:rPr lang="fr-BE" sz="3300" dirty="0"/>
              <a:t>C. Principaux résultats</a:t>
            </a:r>
          </a:p>
        </p:txBody>
      </p:sp>
      <p:sp>
        <p:nvSpPr>
          <p:cNvPr id="12" name="Rectangle 11">
            <a:extLst>
              <a:ext uri="{FF2B5EF4-FFF2-40B4-BE49-F238E27FC236}">
                <a16:creationId xmlns:a16="http://schemas.microsoft.com/office/drawing/2014/main" id="{738C413B-57E4-4FAD-AF00-1E89B42731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797333" y="4261157"/>
            <a:ext cx="2971800" cy="170837"/>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p:cNvSpPr>
            <a:spLocks noGrp="1"/>
          </p:cNvSpPr>
          <p:nvPr>
            <p:ph idx="1"/>
          </p:nvPr>
        </p:nvSpPr>
        <p:spPr>
          <a:xfrm>
            <a:off x="1361187" y="2142067"/>
            <a:ext cx="4099947" cy="3649133"/>
          </a:xfrm>
        </p:spPr>
        <p:txBody>
          <a:bodyPr>
            <a:normAutofit/>
          </a:bodyPr>
          <a:lstStyle/>
          <a:p>
            <a:pPr marL="342900" lvl="1" indent="-342900"/>
            <a:r>
              <a:rPr lang="fr-BE" sz="2400" dirty="0"/>
              <a:t>Modèle: TIE pour </a:t>
            </a:r>
            <a:r>
              <a:rPr lang="fr-BE" sz="2400" dirty="0">
                <a:solidFill>
                  <a:schemeClr val="accent1"/>
                </a:solidFill>
              </a:rPr>
              <a:t>substances</a:t>
            </a:r>
            <a:r>
              <a:rPr lang="fr-BE" sz="2400" dirty="0"/>
              <a:t> ET </a:t>
            </a:r>
            <a:r>
              <a:rPr lang="fr-BE" sz="2400" dirty="0">
                <a:solidFill>
                  <a:schemeClr val="accent1"/>
                </a:solidFill>
              </a:rPr>
              <a:t>jeu</a:t>
            </a:r>
          </a:p>
          <a:p>
            <a:pPr marL="363538" lvl="1" indent="-363538">
              <a:buNone/>
              <a:tabLst>
                <a:tab pos="355600" algn="l"/>
              </a:tabLst>
            </a:pPr>
            <a:r>
              <a:rPr lang="fr-BE" sz="2400" dirty="0"/>
              <a:t>	MAIS émotions positives et déficit physiologique</a:t>
            </a:r>
          </a:p>
          <a:p>
            <a:pPr marL="342900" lvl="1" indent="-342900"/>
            <a:r>
              <a:rPr lang="fr-BE" sz="2400" dirty="0"/>
              <a:t>Interférence fonctionne</a:t>
            </a:r>
          </a:p>
          <a:p>
            <a:pPr marL="363538" lvl="1" indent="-363538">
              <a:buNone/>
              <a:tabLst>
                <a:tab pos="355600" algn="l"/>
              </a:tabLst>
            </a:pPr>
            <a:r>
              <a:rPr lang="fr-BE" sz="2400" dirty="0"/>
              <a:t>	MAIS différentes ressources impliquées </a:t>
            </a:r>
            <a:r>
              <a:rPr lang="fr-BE" sz="2400"/>
              <a:t>(+ Tetris</a:t>
            </a:r>
            <a:r>
              <a:rPr lang="fr-BE" sz="2400" dirty="0"/>
              <a:t>)</a:t>
            </a:r>
            <a:endParaRPr lang="fr-BE" sz="2400" b="1" dirty="0"/>
          </a:p>
        </p:txBody>
      </p:sp>
      <p:sp>
        <p:nvSpPr>
          <p:cNvPr id="14" name="Rounded Rectangle 30">
            <a:extLst>
              <a:ext uri="{FF2B5EF4-FFF2-40B4-BE49-F238E27FC236}">
                <a16:creationId xmlns:a16="http://schemas.microsoft.com/office/drawing/2014/main" id="{96184565-6B22-40B8-AEFC-E5D103C55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4408" y="626261"/>
            <a:ext cx="5433751" cy="2711655"/>
          </a:xfrm>
          <a:prstGeom prst="roundRect">
            <a:avLst>
              <a:gd name="adj" fmla="val 7505"/>
            </a:avLst>
          </a:pr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26E8E49B-A26C-EBEE-1E5C-72DD63626D3E}"/>
              </a:ext>
            </a:extLst>
          </p:cNvPr>
          <p:cNvPicPr>
            <a:picLocks noChangeAspect="1"/>
          </p:cNvPicPr>
          <p:nvPr/>
        </p:nvPicPr>
        <p:blipFill>
          <a:blip r:embed="rId4"/>
          <a:stretch>
            <a:fillRect/>
          </a:stretch>
        </p:blipFill>
        <p:spPr>
          <a:xfrm>
            <a:off x="6746701" y="728133"/>
            <a:ext cx="4128374" cy="2497667"/>
          </a:xfrm>
          <a:prstGeom prst="roundRect">
            <a:avLst>
              <a:gd name="adj" fmla="val 5453"/>
            </a:avLst>
          </a:prstGeom>
          <a:ln w="50800" cap="sq" cmpd="dbl">
            <a:noFill/>
            <a:miter lim="800000"/>
          </a:ln>
          <a:effectLst/>
        </p:spPr>
      </p:pic>
      <p:sp>
        <p:nvSpPr>
          <p:cNvPr id="16" name="Rounded Rectangle 35">
            <a:extLst>
              <a:ext uri="{FF2B5EF4-FFF2-40B4-BE49-F238E27FC236}">
                <a16:creationId xmlns:a16="http://schemas.microsoft.com/office/drawing/2014/main" id="{A9B5337D-1BB2-4459-9BD6-59184E383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4408" y="3515716"/>
            <a:ext cx="5433751" cy="2711655"/>
          </a:xfrm>
          <a:prstGeom prst="roundRect">
            <a:avLst>
              <a:gd name="adj" fmla="val 7505"/>
            </a:avLst>
          </a:pr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id="{FFC91D97-C11D-07C8-EFC7-7E3A4A9074D7}"/>
              </a:ext>
            </a:extLst>
          </p:cNvPr>
          <p:cNvPicPr>
            <a:picLocks noChangeAspect="1"/>
          </p:cNvPicPr>
          <p:nvPr/>
        </p:nvPicPr>
        <p:blipFill>
          <a:blip r:embed="rId5"/>
          <a:stretch>
            <a:fillRect/>
          </a:stretch>
        </p:blipFill>
        <p:spPr>
          <a:xfrm>
            <a:off x="6208709" y="3656409"/>
            <a:ext cx="5204358" cy="2420025"/>
          </a:xfrm>
          <a:prstGeom prst="roundRect">
            <a:avLst>
              <a:gd name="adj" fmla="val 5453"/>
            </a:avLst>
          </a:prstGeom>
          <a:ln w="50800" cap="sq" cmpd="dbl">
            <a:noFill/>
            <a:miter lim="800000"/>
          </a:ln>
          <a:effectLst/>
        </p:spPr>
      </p:pic>
      <p:sp>
        <p:nvSpPr>
          <p:cNvPr id="6" name="ZoneTexte 5">
            <a:extLst>
              <a:ext uri="{FF2B5EF4-FFF2-40B4-BE49-F238E27FC236}">
                <a16:creationId xmlns:a16="http://schemas.microsoft.com/office/drawing/2014/main" id="{4B1DFF06-296D-EF8C-B0BF-7180D4B17AE9}"/>
              </a:ext>
            </a:extLst>
          </p:cNvPr>
          <p:cNvSpPr txBox="1"/>
          <p:nvPr/>
        </p:nvSpPr>
        <p:spPr>
          <a:xfrm>
            <a:off x="9550401" y="0"/>
            <a:ext cx="2641599" cy="523220"/>
          </a:xfrm>
          <a:prstGeom prst="rect">
            <a:avLst/>
          </a:prstGeom>
          <a:noFill/>
        </p:spPr>
        <p:txBody>
          <a:bodyPr wrap="square" rtlCol="0">
            <a:spAutoFit/>
          </a:bodyPr>
          <a:lstStyle/>
          <a:p>
            <a:pPr algn="r">
              <a:spcAft>
                <a:spcPts val="600"/>
              </a:spcAft>
            </a:pPr>
            <a:r>
              <a:rPr lang="fr-FR" sz="2800" b="1" dirty="0">
                <a:solidFill>
                  <a:schemeClr val="accent1"/>
                </a:solidFill>
              </a:rPr>
              <a:t>JEU</a:t>
            </a:r>
            <a:endParaRPr lang="fr-BE" sz="2800" b="1">
              <a:solidFill>
                <a:schemeClr val="accent1"/>
              </a:solidFill>
            </a:endParaRPr>
          </a:p>
        </p:txBody>
      </p:sp>
    </p:spTree>
    <p:extLst>
      <p:ext uri="{BB962C8B-B14F-4D97-AF65-F5344CB8AC3E}">
        <p14:creationId xmlns:p14="http://schemas.microsoft.com/office/powerpoint/2010/main" val="872869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7865806" y="643463"/>
            <a:ext cx="3706762" cy="2078472"/>
          </a:xfrm>
        </p:spPr>
        <p:txBody>
          <a:bodyPr>
            <a:normAutofit/>
          </a:bodyPr>
          <a:lstStyle/>
          <a:p>
            <a:r>
              <a:rPr lang="fr-BE" dirty="0"/>
              <a:t>D. </a:t>
            </a:r>
            <a:r>
              <a:rPr lang="fr-BE" dirty="0" err="1"/>
              <a:t>CONCLUsion</a:t>
            </a:r>
            <a:endParaRPr lang="fr-BE" dirty="0"/>
          </a:p>
        </p:txBody>
      </p:sp>
      <p:pic>
        <p:nvPicPr>
          <p:cNvPr id="2" name="Image 1">
            <a:extLst>
              <a:ext uri="{FF2B5EF4-FFF2-40B4-BE49-F238E27FC236}">
                <a16:creationId xmlns:a16="http://schemas.microsoft.com/office/drawing/2014/main" id="{3AB66A4A-497D-4910-80EC-114601FF8C10}"/>
              </a:ext>
            </a:extLst>
          </p:cNvPr>
          <p:cNvPicPr>
            <a:picLocks noChangeAspect="1"/>
          </p:cNvPicPr>
          <p:nvPr/>
        </p:nvPicPr>
        <p:blipFill rotWithShape="1">
          <a:blip r:embed="rId3"/>
          <a:srcRect l="25934" r="827"/>
          <a:stretch/>
        </p:blipFill>
        <p:spPr>
          <a:xfrm flipH="1">
            <a:off x="20" y="975"/>
            <a:ext cx="7552924" cy="6858000"/>
          </a:xfrm>
          <a:prstGeom prst="rect">
            <a:avLst/>
          </a:prstGeom>
        </p:spPr>
      </p:pic>
      <p:sp>
        <p:nvSpPr>
          <p:cNvPr id="8" name="Espace réservé du contenu 2"/>
          <p:cNvSpPr>
            <a:spLocks noGrp="1"/>
          </p:cNvSpPr>
          <p:nvPr>
            <p:ph idx="1"/>
          </p:nvPr>
        </p:nvSpPr>
        <p:spPr>
          <a:xfrm>
            <a:off x="7865806" y="2315385"/>
            <a:ext cx="3904436" cy="3972232"/>
          </a:xfrm>
        </p:spPr>
        <p:txBody>
          <a:bodyPr anchor="t">
            <a:normAutofit/>
          </a:bodyPr>
          <a:lstStyle/>
          <a:p>
            <a:r>
              <a:rPr lang="en-US" sz="2400" dirty="0"/>
              <a:t>Craving au jeu = Craving aux substances?</a:t>
            </a:r>
            <a:endParaRPr lang="fr-BE" sz="2000" dirty="0"/>
          </a:p>
        </p:txBody>
      </p:sp>
      <p:sp>
        <p:nvSpPr>
          <p:cNvPr id="3" name="Espace réservé du contenu 2">
            <a:extLst>
              <a:ext uri="{FF2B5EF4-FFF2-40B4-BE49-F238E27FC236}">
                <a16:creationId xmlns:a16="http://schemas.microsoft.com/office/drawing/2014/main" id="{E94ED4C2-97E2-8945-CC65-411AF8E8441D}"/>
              </a:ext>
            </a:extLst>
          </p:cNvPr>
          <p:cNvSpPr txBox="1">
            <a:spLocks/>
          </p:cNvSpPr>
          <p:nvPr/>
        </p:nvSpPr>
        <p:spPr>
          <a:xfrm>
            <a:off x="7865806" y="2315385"/>
            <a:ext cx="3904436" cy="3972232"/>
          </a:xfrm>
          <a:prstGeom prst="rect">
            <a:avLst/>
          </a:prstGeom>
        </p:spPr>
        <p:txBody>
          <a:bodyPr vert="horz" lIns="91440" tIns="45720" rIns="91440" bIns="45720" rtlCol="0" anchor="t">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r>
              <a:rPr lang="en-US" sz="2400" dirty="0"/>
              <a:t>Craving au jeu </a:t>
            </a:r>
            <a:r>
              <a:rPr lang="fr-BE" sz="2400" b="1" dirty="0">
                <a:solidFill>
                  <a:srgbClr val="FF0000"/>
                </a:solidFill>
              </a:rPr>
              <a:t>≈</a:t>
            </a:r>
            <a:r>
              <a:rPr lang="en-US" sz="2400" dirty="0"/>
              <a:t> Craving aux substances</a:t>
            </a:r>
          </a:p>
          <a:p>
            <a:r>
              <a:rPr lang="fr-BE" sz="2400" dirty="0"/>
              <a:t>Globalement </a:t>
            </a:r>
            <a:r>
              <a:rPr lang="fr-BE" sz="2400" dirty="0" err="1"/>
              <a:t>transdiagnostique</a:t>
            </a:r>
            <a:endParaRPr lang="fr-BE" sz="2400" dirty="0"/>
          </a:p>
          <a:p>
            <a:r>
              <a:rPr lang="fr-BE" sz="2400" dirty="0"/>
              <a:t>MAIS spécificités!</a:t>
            </a:r>
          </a:p>
          <a:p>
            <a:pPr marL="0" indent="0">
              <a:buNone/>
              <a:tabLst>
                <a:tab pos="266700" algn="l"/>
              </a:tabLst>
            </a:pPr>
            <a:r>
              <a:rPr lang="fr-BE" sz="2400" dirty="0">
                <a:sym typeface="Wingdings" panose="05000000000000000000" pitchFamily="2" charset="2"/>
              </a:rPr>
              <a:t>	 en tenir compte!</a:t>
            </a:r>
            <a:endParaRPr lang="fr-BE" sz="2400" dirty="0"/>
          </a:p>
        </p:txBody>
      </p:sp>
    </p:spTree>
    <p:extLst>
      <p:ext uri="{BB962C8B-B14F-4D97-AF65-F5344CB8AC3E}">
        <p14:creationId xmlns:p14="http://schemas.microsoft.com/office/powerpoint/2010/main" val="3627203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C819037-A607-4A7B-ADF1-B04516199C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6" name="Rectangle 15">
            <a:extLst>
              <a:ext uri="{FF2B5EF4-FFF2-40B4-BE49-F238E27FC236}">
                <a16:creationId xmlns:a16="http://schemas.microsoft.com/office/drawing/2014/main" id="{F8C668FA-2417-47B5-B454-2D55FC17FF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97FEBA57-8992-46BB-BCF0-5A83FE8E01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0" name="Rectangle 19">
            <a:extLst>
              <a:ext uri="{FF2B5EF4-FFF2-40B4-BE49-F238E27FC236}">
                <a16:creationId xmlns:a16="http://schemas.microsoft.com/office/drawing/2014/main" id="{2B4CDDF6-55C3-415A-8D8B-7E03C3D616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Une image contenant texte, clipart&#10;&#10;Description générée automatiquement">
            <a:extLst>
              <a:ext uri="{FF2B5EF4-FFF2-40B4-BE49-F238E27FC236}">
                <a16:creationId xmlns:a16="http://schemas.microsoft.com/office/drawing/2014/main" id="{B7A77ACB-041D-ABB3-FA9C-D986D33F29CC}"/>
              </a:ext>
            </a:extLst>
          </p:cNvPr>
          <p:cNvPicPr>
            <a:picLocks noChangeAspect="1"/>
          </p:cNvPicPr>
          <p:nvPr/>
        </p:nvPicPr>
        <p:blipFill rotWithShape="1">
          <a:blip r:embed="rId4"/>
          <a:srcRect l="-1" t="11254" r="2" b="5787"/>
          <a:stretch/>
        </p:blipFill>
        <p:spPr>
          <a:xfrm>
            <a:off x="1518635" y="800007"/>
            <a:ext cx="9140375" cy="5251118"/>
          </a:xfrm>
          <a:prstGeom prst="rect">
            <a:avLst/>
          </a:prstGeom>
        </p:spPr>
      </p:pic>
    </p:spTree>
    <p:extLst>
      <p:ext uri="{BB962C8B-B14F-4D97-AF65-F5344CB8AC3E}">
        <p14:creationId xmlns:p14="http://schemas.microsoft.com/office/powerpoint/2010/main" val="1051491080"/>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ux dés dans les airs">
            <a:extLst>
              <a:ext uri="{FF2B5EF4-FFF2-40B4-BE49-F238E27FC236}">
                <a16:creationId xmlns:a16="http://schemas.microsoft.com/office/drawing/2014/main" id="{7024C2F7-853B-4B45-871B-AC0DC39C3EA0}"/>
              </a:ext>
            </a:extLst>
          </p:cNvPr>
          <p:cNvPicPr>
            <a:picLocks noChangeAspect="1"/>
          </p:cNvPicPr>
          <p:nvPr/>
        </p:nvPicPr>
        <p:blipFill rotWithShape="1">
          <a:blip r:embed="rId3">
            <a:alphaModFix amt="20000"/>
          </a:blip>
          <a:srcRect t="16357"/>
          <a:stretch/>
        </p:blipFill>
        <p:spPr>
          <a:xfrm>
            <a:off x="20" y="10"/>
            <a:ext cx="12191980" cy="6857990"/>
          </a:xfrm>
          <a:prstGeom prst="rect">
            <a:avLst/>
          </a:prstGeom>
        </p:spPr>
      </p:pic>
      <p:sp>
        <p:nvSpPr>
          <p:cNvPr id="7" name="Titre 1">
            <a:extLst>
              <a:ext uri="{FF2B5EF4-FFF2-40B4-BE49-F238E27FC236}">
                <a16:creationId xmlns:a16="http://schemas.microsoft.com/office/drawing/2014/main" id="{ACA2D2C5-D1F8-497B-96E6-999E29AC3882}"/>
              </a:ext>
            </a:extLst>
          </p:cNvPr>
          <p:cNvSpPr txBox="1">
            <a:spLocks/>
          </p:cNvSpPr>
          <p:nvPr/>
        </p:nvSpPr>
        <p:spPr>
          <a:xfrm>
            <a:off x="685801" y="609600"/>
            <a:ext cx="10131425" cy="14562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BE" dirty="0"/>
              <a:t>Le Jeu d’argent</a:t>
            </a:r>
            <a:endParaRPr lang="fr-FR" dirty="0"/>
          </a:p>
        </p:txBody>
      </p:sp>
      <p:sp>
        <p:nvSpPr>
          <p:cNvPr id="6" name="ZoneTexte 5">
            <a:extLst>
              <a:ext uri="{FF2B5EF4-FFF2-40B4-BE49-F238E27FC236}">
                <a16:creationId xmlns:a16="http://schemas.microsoft.com/office/drawing/2014/main" id="{91BE0F50-FD16-4465-915B-78A45B1F8B3E}"/>
              </a:ext>
            </a:extLst>
          </p:cNvPr>
          <p:cNvSpPr txBox="1"/>
          <p:nvPr/>
        </p:nvSpPr>
        <p:spPr>
          <a:xfrm>
            <a:off x="7138876" y="1307760"/>
            <a:ext cx="4826436" cy="5078313"/>
          </a:xfrm>
          <a:prstGeom prst="rect">
            <a:avLst/>
          </a:prstGeom>
          <a:noFill/>
        </p:spPr>
        <p:txBody>
          <a:bodyPr wrap="square" rtlCol="0">
            <a:spAutoFit/>
          </a:bodyPr>
          <a:lstStyle/>
          <a:p>
            <a:r>
              <a:rPr lang="fr-BE" sz="3600" dirty="0"/>
              <a:t>Jeu d’argent:</a:t>
            </a:r>
          </a:p>
          <a:p>
            <a:pPr marL="285750" indent="-285750">
              <a:buFont typeface="Arial" panose="020B0604020202020204" pitchFamily="34" charset="0"/>
              <a:buChar char="•"/>
            </a:pPr>
            <a:r>
              <a:rPr lang="fr-BE" sz="3600" dirty="0"/>
              <a:t>Une mise</a:t>
            </a:r>
          </a:p>
          <a:p>
            <a:pPr marL="285750" indent="-285750">
              <a:buFont typeface="Arial" panose="020B0604020202020204" pitchFamily="34" charset="0"/>
              <a:buChar char="•"/>
            </a:pPr>
            <a:r>
              <a:rPr lang="fr-FR" sz="3600" dirty="0"/>
              <a:t>Pas de rétractation</a:t>
            </a:r>
          </a:p>
          <a:p>
            <a:pPr marL="285750" indent="-285750">
              <a:buFont typeface="Arial" panose="020B0604020202020204" pitchFamily="34" charset="0"/>
              <a:buChar char="•"/>
            </a:pPr>
            <a:r>
              <a:rPr lang="fr-FR" sz="3600" dirty="0"/>
              <a:t>Possibilité de gagner</a:t>
            </a:r>
          </a:p>
          <a:p>
            <a:pPr marL="285750" indent="-285750">
              <a:buFont typeface="Arial" panose="020B0604020202020204" pitchFamily="34" charset="0"/>
              <a:buChar char="•"/>
            </a:pPr>
            <a:r>
              <a:rPr lang="fr-FR" sz="3600" dirty="0"/>
              <a:t>Résultat dépend de la chance</a:t>
            </a:r>
          </a:p>
          <a:p>
            <a:endParaRPr lang="fr-FR" sz="3600" dirty="0"/>
          </a:p>
          <a:p>
            <a:r>
              <a:rPr lang="fr-FR" sz="3600" dirty="0"/>
              <a:t>30,8% </a:t>
            </a:r>
            <a:r>
              <a:rPr lang="fr-FR" sz="3600" dirty="0" err="1"/>
              <a:t>Belgium</a:t>
            </a:r>
            <a:r>
              <a:rPr lang="fr-FR" sz="3600" dirty="0"/>
              <a:t> (</a:t>
            </a:r>
            <a:r>
              <a:rPr lang="fr-FR" sz="3600" dirty="0" err="1"/>
              <a:t>Sciensano</a:t>
            </a:r>
            <a:r>
              <a:rPr lang="fr-FR" sz="3600" dirty="0"/>
              <a:t>, 2018)</a:t>
            </a:r>
          </a:p>
        </p:txBody>
      </p:sp>
      <p:grpSp>
        <p:nvGrpSpPr>
          <p:cNvPr id="9" name="Groupe 8">
            <a:extLst>
              <a:ext uri="{FF2B5EF4-FFF2-40B4-BE49-F238E27FC236}">
                <a16:creationId xmlns:a16="http://schemas.microsoft.com/office/drawing/2014/main" id="{A5D029E7-1A7A-40E6-817E-8EEA9C79016E}"/>
              </a:ext>
            </a:extLst>
          </p:cNvPr>
          <p:cNvGrpSpPr/>
          <p:nvPr/>
        </p:nvGrpSpPr>
        <p:grpSpPr>
          <a:xfrm>
            <a:off x="201568" y="2065867"/>
            <a:ext cx="5549945" cy="4132123"/>
            <a:chOff x="201568" y="2065867"/>
            <a:chExt cx="5549945" cy="4132123"/>
          </a:xfrm>
        </p:grpSpPr>
        <p:grpSp>
          <p:nvGrpSpPr>
            <p:cNvPr id="11" name="Groupe 10">
              <a:extLst>
                <a:ext uri="{FF2B5EF4-FFF2-40B4-BE49-F238E27FC236}">
                  <a16:creationId xmlns:a16="http://schemas.microsoft.com/office/drawing/2014/main" id="{6236FE27-B29C-43BA-A2B0-1ACA52FFC755}"/>
                </a:ext>
              </a:extLst>
            </p:cNvPr>
            <p:cNvGrpSpPr>
              <a:grpSpLocks noChangeAspect="1"/>
            </p:cNvGrpSpPr>
            <p:nvPr/>
          </p:nvGrpSpPr>
          <p:grpSpPr>
            <a:xfrm>
              <a:off x="279442" y="2065867"/>
              <a:ext cx="5472071" cy="3350637"/>
              <a:chOff x="735240" y="-24039"/>
              <a:chExt cx="6461458" cy="3954958"/>
            </a:xfrm>
          </p:grpSpPr>
          <p:pic>
            <p:nvPicPr>
              <p:cNvPr id="14" name="Image 13">
                <a:extLst>
                  <a:ext uri="{FF2B5EF4-FFF2-40B4-BE49-F238E27FC236}">
                    <a16:creationId xmlns:a16="http://schemas.microsoft.com/office/drawing/2014/main" id="{6AA5A983-6654-4319-9AEA-876CB6693A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8659" y="457855"/>
                <a:ext cx="2574475" cy="1701195"/>
              </a:xfrm>
              <a:prstGeom prst="rect">
                <a:avLst/>
              </a:prstGeom>
            </p:spPr>
          </p:pic>
          <p:pic>
            <p:nvPicPr>
              <p:cNvPr id="15" name="Image 14">
                <a:extLst>
                  <a:ext uri="{FF2B5EF4-FFF2-40B4-BE49-F238E27FC236}">
                    <a16:creationId xmlns:a16="http://schemas.microsoft.com/office/drawing/2014/main" id="{32F81F1F-1782-4C05-B2D8-5B946988C6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13215" y="2117272"/>
                <a:ext cx="2785745" cy="1696720"/>
              </a:xfrm>
              <a:prstGeom prst="rect">
                <a:avLst/>
              </a:prstGeom>
            </p:spPr>
          </p:pic>
          <p:pic>
            <p:nvPicPr>
              <p:cNvPr id="16" name="Image 15">
                <a:extLst>
                  <a:ext uri="{FF2B5EF4-FFF2-40B4-BE49-F238E27FC236}">
                    <a16:creationId xmlns:a16="http://schemas.microsoft.com/office/drawing/2014/main" id="{828DA37C-ABDA-423B-B98F-A6A637900A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94823" y="2492009"/>
                <a:ext cx="2301875" cy="1438910"/>
              </a:xfrm>
              <a:prstGeom prst="rect">
                <a:avLst/>
              </a:prstGeom>
            </p:spPr>
          </p:pic>
          <p:pic>
            <p:nvPicPr>
              <p:cNvPr id="17" name="Image 16">
                <a:extLst>
                  <a:ext uri="{FF2B5EF4-FFF2-40B4-BE49-F238E27FC236}">
                    <a16:creationId xmlns:a16="http://schemas.microsoft.com/office/drawing/2014/main" id="{60B76384-0780-43A8-83B1-5E4D71DDFEB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94823" y="1252953"/>
                <a:ext cx="2136139" cy="1242060"/>
              </a:xfrm>
              <a:prstGeom prst="rect">
                <a:avLst/>
              </a:prstGeom>
            </p:spPr>
          </p:pic>
          <p:pic>
            <p:nvPicPr>
              <p:cNvPr id="18" name="Image 17" descr="Résultat de recherche d'images pour &quot;lotterie&quot;">
                <a:extLst>
                  <a:ext uri="{FF2B5EF4-FFF2-40B4-BE49-F238E27FC236}">
                    <a16:creationId xmlns:a16="http://schemas.microsoft.com/office/drawing/2014/main" id="{B40DE632-2F9A-4353-82CF-A8EBC7B05BD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891074" y="-24039"/>
                <a:ext cx="1301116" cy="1276986"/>
              </a:xfrm>
              <a:prstGeom prst="rect">
                <a:avLst/>
              </a:prstGeom>
              <a:noFill/>
              <a:ln>
                <a:noFill/>
              </a:ln>
            </p:spPr>
          </p:pic>
          <p:pic>
            <p:nvPicPr>
              <p:cNvPr id="19" name="Image 18" descr="A man uses a sports betting app.">
                <a:extLst>
                  <a:ext uri="{FF2B5EF4-FFF2-40B4-BE49-F238E27FC236}">
                    <a16:creationId xmlns:a16="http://schemas.microsoft.com/office/drawing/2014/main" id="{BF26C4DF-3497-4153-9720-1BFE14E000EF}"/>
                  </a:ext>
                </a:extLst>
              </p:cNvPr>
              <p:cNvPicPr>
                <a:picLocks noChangeAspect="1"/>
              </p:cNvPicPr>
              <p:nvPr/>
            </p:nvPicPr>
            <p:blipFill rotWithShape="1">
              <a:blip r:embed="rId9">
                <a:extLst>
                  <a:ext uri="{28A0092B-C50C-407E-A947-70E740481C1C}">
                    <a14:useLocalDpi xmlns:a14="http://schemas.microsoft.com/office/drawing/2010/main" val="0"/>
                  </a:ext>
                </a:extLst>
              </a:blip>
              <a:srcRect l="46400" r="6688"/>
              <a:stretch/>
            </p:blipFill>
            <p:spPr bwMode="auto">
              <a:xfrm>
                <a:off x="735240" y="962546"/>
                <a:ext cx="1577975" cy="2231390"/>
              </a:xfrm>
              <a:prstGeom prst="rect">
                <a:avLst/>
              </a:prstGeom>
              <a:noFill/>
              <a:ln>
                <a:noFill/>
              </a:ln>
              <a:extLst>
                <a:ext uri="{53640926-AAD7-44D8-BBD7-CCE9431645EC}">
                  <a14:shadowObscured xmlns:a14="http://schemas.microsoft.com/office/drawing/2010/main"/>
                </a:ext>
              </a:extLst>
            </p:spPr>
          </p:pic>
        </p:grpSp>
        <p:pic>
          <p:nvPicPr>
            <p:cNvPr id="20" name="Picture 2" descr="http://www.fiftytoo.be/fr/local/cache-vignettes/L250xH187/arton1941-40563.jpg">
              <a:extLst>
                <a:ext uri="{FF2B5EF4-FFF2-40B4-BE49-F238E27FC236}">
                  <a16:creationId xmlns:a16="http://schemas.microsoft.com/office/drawing/2014/main" id="{E4075C0F-B37E-4ADA-A664-6E5EA895E17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1568" y="4792133"/>
              <a:ext cx="1409616" cy="140585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81443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ow the Brain Gets Addicted to Gambling - Scientific American">
            <a:extLst>
              <a:ext uri="{FF2B5EF4-FFF2-40B4-BE49-F238E27FC236}">
                <a16:creationId xmlns:a16="http://schemas.microsoft.com/office/drawing/2014/main" id="{82DE657F-0673-4EB4-8E28-3DD4EFB2742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720971" y="2031866"/>
            <a:ext cx="4173253" cy="2777110"/>
          </a:xfrm>
          <a:prstGeom prst="rect">
            <a:avLst/>
          </a:prstGeom>
          <a:noFill/>
          <a:extLst>
            <a:ext uri="{909E8E84-426E-40DD-AFC4-6F175D3DCCD1}">
              <a14:hiddenFill xmlns:a14="http://schemas.microsoft.com/office/drawing/2010/main">
                <a:solidFill>
                  <a:srgbClr val="FFFFFF"/>
                </a:solidFill>
              </a14:hiddenFill>
            </a:ext>
          </a:extLst>
        </p:spPr>
      </p:pic>
      <p:sp>
        <p:nvSpPr>
          <p:cNvPr id="4" name="Titre 3">
            <a:extLst>
              <a:ext uri="{FF2B5EF4-FFF2-40B4-BE49-F238E27FC236}">
                <a16:creationId xmlns:a16="http://schemas.microsoft.com/office/drawing/2014/main" id="{8A0A2CDC-0E21-4D32-A17F-54F5D9F6FD25}"/>
              </a:ext>
            </a:extLst>
          </p:cNvPr>
          <p:cNvSpPr>
            <a:spLocks noGrp="1"/>
          </p:cNvSpPr>
          <p:nvPr>
            <p:ph type="title"/>
          </p:nvPr>
        </p:nvSpPr>
        <p:spPr>
          <a:xfrm>
            <a:off x="685802" y="609600"/>
            <a:ext cx="4869610" cy="1456267"/>
          </a:xfrm>
        </p:spPr>
        <p:txBody>
          <a:bodyPr/>
          <a:lstStyle/>
          <a:p>
            <a:r>
              <a:rPr lang="fr-BE" dirty="0"/>
              <a:t>Trouble lié au jeu d’argent</a:t>
            </a:r>
            <a:endParaRPr lang="fr-FR" dirty="0"/>
          </a:p>
        </p:txBody>
      </p:sp>
      <p:grpSp>
        <p:nvGrpSpPr>
          <p:cNvPr id="9" name="Groupe 8">
            <a:extLst>
              <a:ext uri="{FF2B5EF4-FFF2-40B4-BE49-F238E27FC236}">
                <a16:creationId xmlns:a16="http://schemas.microsoft.com/office/drawing/2014/main" id="{9FF0A2E9-D495-40A3-9AAE-AA853506D92A}"/>
              </a:ext>
            </a:extLst>
          </p:cNvPr>
          <p:cNvGrpSpPr/>
          <p:nvPr/>
        </p:nvGrpSpPr>
        <p:grpSpPr>
          <a:xfrm>
            <a:off x="685802" y="2084807"/>
            <a:ext cx="4710428" cy="3364212"/>
            <a:chOff x="178835" y="2065867"/>
            <a:chExt cx="4710428" cy="3364212"/>
          </a:xfrm>
        </p:grpSpPr>
        <p:pic>
          <p:nvPicPr>
            <p:cNvPr id="6" name="Image 5" descr="Une image contenant texte&#10;&#10;Description générée automatiquement">
              <a:extLst>
                <a:ext uri="{FF2B5EF4-FFF2-40B4-BE49-F238E27FC236}">
                  <a16:creationId xmlns:a16="http://schemas.microsoft.com/office/drawing/2014/main" id="{D2067E9C-C08A-4655-9088-5EAE1103DB24}"/>
                </a:ext>
              </a:extLst>
            </p:cNvPr>
            <p:cNvPicPr>
              <a:picLocks noChangeAspect="1"/>
            </p:cNvPicPr>
            <p:nvPr/>
          </p:nvPicPr>
          <p:blipFill>
            <a:blip r:embed="rId4"/>
            <a:stretch>
              <a:fillRect/>
            </a:stretch>
          </p:blipFill>
          <p:spPr>
            <a:xfrm>
              <a:off x="178835" y="2065867"/>
              <a:ext cx="2352926" cy="3364212"/>
            </a:xfrm>
            <a:prstGeom prst="rect">
              <a:avLst/>
            </a:prstGeom>
          </p:spPr>
        </p:pic>
        <p:pic>
          <p:nvPicPr>
            <p:cNvPr id="8" name="Image 7">
              <a:extLst>
                <a:ext uri="{FF2B5EF4-FFF2-40B4-BE49-F238E27FC236}">
                  <a16:creationId xmlns:a16="http://schemas.microsoft.com/office/drawing/2014/main" id="{52A2CBA2-2384-4356-849F-F83F4E299250}"/>
                </a:ext>
              </a:extLst>
            </p:cNvPr>
            <p:cNvPicPr>
              <a:picLocks noChangeAspect="1"/>
            </p:cNvPicPr>
            <p:nvPr/>
          </p:nvPicPr>
          <p:blipFill>
            <a:blip r:embed="rId5"/>
            <a:stretch>
              <a:fillRect/>
            </a:stretch>
          </p:blipFill>
          <p:spPr>
            <a:xfrm>
              <a:off x="2531761" y="2626988"/>
              <a:ext cx="2357502" cy="2241969"/>
            </a:xfrm>
            <a:prstGeom prst="rect">
              <a:avLst/>
            </a:prstGeom>
          </p:spPr>
        </p:pic>
      </p:grpSp>
      <p:sp>
        <p:nvSpPr>
          <p:cNvPr id="11" name="ZoneTexte 10">
            <a:extLst>
              <a:ext uri="{FF2B5EF4-FFF2-40B4-BE49-F238E27FC236}">
                <a16:creationId xmlns:a16="http://schemas.microsoft.com/office/drawing/2014/main" id="{D0F93636-90B1-42C8-B7F6-09C7C18680D0}"/>
              </a:ext>
            </a:extLst>
          </p:cNvPr>
          <p:cNvSpPr txBox="1"/>
          <p:nvPr/>
        </p:nvSpPr>
        <p:spPr>
          <a:xfrm>
            <a:off x="106956" y="5701616"/>
            <a:ext cx="5848468" cy="954107"/>
          </a:xfrm>
          <a:prstGeom prst="rect">
            <a:avLst/>
          </a:prstGeom>
          <a:noFill/>
        </p:spPr>
        <p:txBody>
          <a:bodyPr wrap="square" rtlCol="0">
            <a:spAutoFit/>
          </a:bodyPr>
          <a:lstStyle/>
          <a:p>
            <a:pPr algn="ctr"/>
            <a:r>
              <a:rPr lang="fr-BE" sz="2800" dirty="0"/>
              <a:t>0,9% à risque dont 0,2% à haut risque en Belgique (</a:t>
            </a:r>
            <a:r>
              <a:rPr lang="fr-BE" sz="2800" dirty="0" err="1"/>
              <a:t>Sciensano</a:t>
            </a:r>
            <a:r>
              <a:rPr lang="fr-BE" sz="2800" dirty="0"/>
              <a:t>, 2018)</a:t>
            </a:r>
            <a:endParaRPr lang="fr-FR" sz="2800" dirty="0"/>
          </a:p>
        </p:txBody>
      </p:sp>
      <p:sp>
        <p:nvSpPr>
          <p:cNvPr id="2" name="ZoneTexte 1"/>
          <p:cNvSpPr txBox="1"/>
          <p:nvPr/>
        </p:nvSpPr>
        <p:spPr>
          <a:xfrm>
            <a:off x="685801" y="2084806"/>
            <a:ext cx="4869609" cy="3416320"/>
          </a:xfrm>
          <a:prstGeom prst="rect">
            <a:avLst/>
          </a:prstGeom>
          <a:noFill/>
        </p:spPr>
        <p:txBody>
          <a:bodyPr wrap="square" rtlCol="0">
            <a:spAutoFit/>
          </a:bodyPr>
          <a:lstStyle/>
          <a:p>
            <a:pPr marL="342900" indent="-342900">
              <a:buFont typeface="+mj-lt"/>
              <a:buAutoNum type="arabicPeriod"/>
            </a:pPr>
            <a:r>
              <a:rPr lang="fr-BE" sz="2400" dirty="0"/>
              <a:t>Tolérance</a:t>
            </a:r>
          </a:p>
          <a:p>
            <a:pPr marL="342900" indent="-342900">
              <a:buFont typeface="+mj-lt"/>
              <a:buAutoNum type="arabicPeriod"/>
            </a:pPr>
            <a:r>
              <a:rPr lang="fr-BE" sz="2400" dirty="0"/>
              <a:t>Irritabilité</a:t>
            </a:r>
          </a:p>
          <a:p>
            <a:pPr marL="342900" indent="-342900">
              <a:buFont typeface="+mj-lt"/>
              <a:buAutoNum type="arabicPeriod"/>
            </a:pPr>
            <a:r>
              <a:rPr lang="fr-BE" sz="2400" dirty="0"/>
              <a:t>Régulation infructueuse</a:t>
            </a:r>
          </a:p>
          <a:p>
            <a:pPr marL="342900" indent="-342900">
              <a:buFont typeface="+mj-lt"/>
              <a:buAutoNum type="arabicPeriod"/>
            </a:pPr>
            <a:r>
              <a:rPr lang="fr-BE" sz="2400" dirty="0"/>
              <a:t>Préoccupation</a:t>
            </a:r>
          </a:p>
          <a:p>
            <a:pPr marL="342900" indent="-342900">
              <a:buFont typeface="+mj-lt"/>
              <a:buAutoNum type="arabicPeriod"/>
            </a:pPr>
            <a:r>
              <a:rPr lang="fr-BE" sz="2400" dirty="0"/>
              <a:t>Jeu en cas de mal-être</a:t>
            </a:r>
          </a:p>
          <a:p>
            <a:pPr marL="342900" indent="-342900">
              <a:buFont typeface="+mj-lt"/>
              <a:buAutoNum type="arabicPeriod"/>
            </a:pPr>
            <a:r>
              <a:rPr lang="fr-BE" sz="2400" dirty="0"/>
              <a:t>Tentatives de se refaire</a:t>
            </a:r>
          </a:p>
          <a:p>
            <a:pPr marL="342900" indent="-342900">
              <a:buFont typeface="+mj-lt"/>
              <a:buAutoNum type="arabicPeriod"/>
            </a:pPr>
            <a:r>
              <a:rPr lang="fr-BE" sz="2400" dirty="0"/>
              <a:t>Mensonges</a:t>
            </a:r>
          </a:p>
          <a:p>
            <a:pPr marL="342900" indent="-342900">
              <a:buFont typeface="+mj-lt"/>
              <a:buAutoNum type="arabicPeriod"/>
            </a:pPr>
            <a:r>
              <a:rPr lang="fr-BE" sz="2400" dirty="0"/>
              <a:t>Relations et emploi mis en danger</a:t>
            </a:r>
          </a:p>
          <a:p>
            <a:pPr marL="342900" indent="-342900">
              <a:buFont typeface="+mj-lt"/>
              <a:buAutoNum type="arabicPeriod"/>
            </a:pPr>
            <a:r>
              <a:rPr lang="fr-BE" sz="2400" dirty="0"/>
              <a:t>Compte sur les autres</a:t>
            </a:r>
          </a:p>
        </p:txBody>
      </p:sp>
    </p:spTree>
    <p:extLst>
      <p:ext uri="{BB962C8B-B14F-4D97-AF65-F5344CB8AC3E}">
        <p14:creationId xmlns:p14="http://schemas.microsoft.com/office/powerpoint/2010/main" val="1201178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Emotions</a:t>
            </a:r>
          </a:p>
        </p:txBody>
      </p:sp>
      <p:cxnSp>
        <p:nvCxnSpPr>
          <p:cNvPr id="48" name="Connecteur droit 47"/>
          <p:cNvCxnSpPr>
            <a:stCxn id="73" idx="3"/>
            <a:endCxn id="85" idx="0"/>
          </p:cNvCxnSpPr>
          <p:nvPr/>
        </p:nvCxnSpPr>
        <p:spPr>
          <a:xfrm flipH="1">
            <a:off x="1087257" y="3814558"/>
            <a:ext cx="401722" cy="1369852"/>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2" name="Connecteur droit 51"/>
          <p:cNvCxnSpPr>
            <a:stCxn id="73" idx="4"/>
            <a:endCxn id="82" idx="1"/>
          </p:cNvCxnSpPr>
          <p:nvPr/>
        </p:nvCxnSpPr>
        <p:spPr>
          <a:xfrm>
            <a:off x="2150831" y="4088706"/>
            <a:ext cx="378221" cy="1348243"/>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3" name="Connecteur droit 52"/>
          <p:cNvCxnSpPr>
            <a:stCxn id="43" idx="1"/>
            <a:endCxn id="73" idx="5"/>
          </p:cNvCxnSpPr>
          <p:nvPr/>
        </p:nvCxnSpPr>
        <p:spPr>
          <a:xfrm flipH="1" flipV="1">
            <a:off x="2812683" y="3814558"/>
            <a:ext cx="1358738" cy="1441191"/>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4" name="Connecteur droit 53"/>
          <p:cNvCxnSpPr>
            <a:stCxn id="73" idx="6"/>
            <a:endCxn id="92" idx="2"/>
          </p:cNvCxnSpPr>
          <p:nvPr/>
        </p:nvCxnSpPr>
        <p:spPr>
          <a:xfrm>
            <a:off x="3086831" y="3152706"/>
            <a:ext cx="1929169" cy="9013"/>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 name="Connecteur droit 54"/>
          <p:cNvCxnSpPr>
            <a:stCxn id="92" idx="6"/>
            <a:endCxn id="61" idx="2"/>
          </p:cNvCxnSpPr>
          <p:nvPr/>
        </p:nvCxnSpPr>
        <p:spPr>
          <a:xfrm flipV="1">
            <a:off x="7176000" y="3152706"/>
            <a:ext cx="1971370" cy="9013"/>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6" name="Connecteur droit 55"/>
          <p:cNvCxnSpPr>
            <a:stCxn id="95" idx="7"/>
            <a:endCxn id="61" idx="3"/>
          </p:cNvCxnSpPr>
          <p:nvPr/>
        </p:nvCxnSpPr>
        <p:spPr>
          <a:xfrm flipV="1">
            <a:off x="8543201" y="3534544"/>
            <a:ext cx="762331" cy="1242582"/>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 name="Connecteur droit 56"/>
          <p:cNvCxnSpPr>
            <a:stCxn id="61" idx="4"/>
            <a:endCxn id="98" idx="0"/>
          </p:cNvCxnSpPr>
          <p:nvPr/>
        </p:nvCxnSpPr>
        <p:spPr>
          <a:xfrm>
            <a:off x="9687370" y="3692706"/>
            <a:ext cx="471322" cy="1518142"/>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8" name="Connecteur droit 57"/>
          <p:cNvCxnSpPr>
            <a:stCxn id="61" idx="5"/>
            <a:endCxn id="104" idx="1"/>
          </p:cNvCxnSpPr>
          <p:nvPr/>
        </p:nvCxnSpPr>
        <p:spPr>
          <a:xfrm>
            <a:off x="10069208" y="3534544"/>
            <a:ext cx="1438697" cy="1038689"/>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9" name="Connecteur droit 58"/>
          <p:cNvCxnSpPr>
            <a:stCxn id="61" idx="6"/>
            <a:endCxn id="102" idx="3"/>
          </p:cNvCxnSpPr>
          <p:nvPr/>
        </p:nvCxnSpPr>
        <p:spPr>
          <a:xfrm flipV="1">
            <a:off x="10227370" y="2779494"/>
            <a:ext cx="648056" cy="373212"/>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60" name="Groupe 59"/>
          <p:cNvGrpSpPr/>
          <p:nvPr/>
        </p:nvGrpSpPr>
        <p:grpSpPr>
          <a:xfrm>
            <a:off x="9088608" y="2612706"/>
            <a:ext cx="1197523" cy="1080000"/>
            <a:chOff x="7240162" y="4394887"/>
            <a:chExt cx="1277358" cy="1152000"/>
          </a:xfrm>
        </p:grpSpPr>
        <p:sp>
          <p:nvSpPr>
            <p:cNvPr id="61" name="Ellipse 60"/>
            <p:cNvSpPr/>
            <p:nvPr/>
          </p:nvSpPr>
          <p:spPr>
            <a:xfrm>
              <a:off x="7302842" y="4394887"/>
              <a:ext cx="1152000" cy="115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solidFill>
                  <a:prstClr val="white"/>
                </a:solidFill>
              </a:endParaRPr>
            </a:p>
          </p:txBody>
        </p:sp>
        <p:sp>
          <p:nvSpPr>
            <p:cNvPr id="62" name="ZoneTexte 61"/>
            <p:cNvSpPr txBox="1"/>
            <p:nvPr/>
          </p:nvSpPr>
          <p:spPr>
            <a:xfrm>
              <a:off x="7240162" y="4656894"/>
              <a:ext cx="1277358" cy="623760"/>
            </a:xfrm>
            <a:prstGeom prst="rect">
              <a:avLst/>
            </a:prstGeom>
            <a:noFill/>
          </p:spPr>
          <p:txBody>
            <a:bodyPr wrap="square" rtlCol="0">
              <a:spAutoFit/>
            </a:bodyPr>
            <a:lstStyle/>
            <a:p>
              <a:pPr algn="ctr"/>
              <a:r>
                <a:rPr lang="fr-BE" sz="1600" dirty="0">
                  <a:solidFill>
                    <a:prstClr val="white"/>
                  </a:solidFill>
                </a:rPr>
                <a:t>Négatives</a:t>
              </a:r>
            </a:p>
            <a:p>
              <a:pPr algn="ctr"/>
              <a:r>
                <a:rPr lang="fr-BE" sz="1600" dirty="0">
                  <a:solidFill>
                    <a:prstClr val="white"/>
                  </a:solidFill>
                </a:rPr>
                <a:t>48 %</a:t>
              </a:r>
            </a:p>
          </p:txBody>
        </p:sp>
      </p:grpSp>
      <p:grpSp>
        <p:nvGrpSpPr>
          <p:cNvPr id="72" name="Groupe 71"/>
          <p:cNvGrpSpPr/>
          <p:nvPr/>
        </p:nvGrpSpPr>
        <p:grpSpPr>
          <a:xfrm>
            <a:off x="1214831" y="2216706"/>
            <a:ext cx="1872000" cy="1872000"/>
            <a:chOff x="7302842" y="4394887"/>
            <a:chExt cx="1152000" cy="1152000"/>
          </a:xfrm>
        </p:grpSpPr>
        <p:sp>
          <p:nvSpPr>
            <p:cNvPr id="73" name="Ellipse 72"/>
            <p:cNvSpPr/>
            <p:nvPr/>
          </p:nvSpPr>
          <p:spPr>
            <a:xfrm>
              <a:off x="7302842" y="4394887"/>
              <a:ext cx="1152000" cy="115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solidFill>
                  <a:prstClr val="white"/>
                </a:solidFill>
              </a:endParaRPr>
            </a:p>
          </p:txBody>
        </p:sp>
        <p:sp>
          <p:nvSpPr>
            <p:cNvPr id="74" name="ZoneTexte 73"/>
            <p:cNvSpPr txBox="1"/>
            <p:nvPr/>
          </p:nvSpPr>
          <p:spPr>
            <a:xfrm>
              <a:off x="7302842" y="4658376"/>
              <a:ext cx="1152000" cy="625023"/>
            </a:xfrm>
            <a:prstGeom prst="rect">
              <a:avLst/>
            </a:prstGeom>
            <a:noFill/>
          </p:spPr>
          <p:txBody>
            <a:bodyPr wrap="square" rtlCol="0">
              <a:spAutoFit/>
            </a:bodyPr>
            <a:lstStyle/>
            <a:p>
              <a:pPr algn="ctr"/>
              <a:r>
                <a:rPr lang="fr-BE" sz="3200" dirty="0">
                  <a:solidFill>
                    <a:prstClr val="white"/>
                  </a:solidFill>
                </a:rPr>
                <a:t>Positives</a:t>
              </a:r>
            </a:p>
            <a:p>
              <a:pPr algn="ctr"/>
              <a:endParaRPr lang="fr-BE" sz="1200" dirty="0">
                <a:solidFill>
                  <a:prstClr val="white"/>
                </a:solidFill>
              </a:endParaRPr>
            </a:p>
            <a:p>
              <a:pPr algn="ctr"/>
              <a:r>
                <a:rPr lang="fr-BE" sz="1600" dirty="0">
                  <a:solidFill>
                    <a:prstClr val="white"/>
                  </a:solidFill>
                </a:rPr>
                <a:t>84 %</a:t>
              </a:r>
            </a:p>
          </p:txBody>
        </p:sp>
      </p:grpSp>
      <p:grpSp>
        <p:nvGrpSpPr>
          <p:cNvPr id="81" name="Groupe 80"/>
          <p:cNvGrpSpPr/>
          <p:nvPr/>
        </p:nvGrpSpPr>
        <p:grpSpPr>
          <a:xfrm>
            <a:off x="2339940" y="5310419"/>
            <a:ext cx="997428" cy="864000"/>
            <a:chOff x="7219398" y="4394887"/>
            <a:chExt cx="1329904" cy="1152000"/>
          </a:xfrm>
        </p:grpSpPr>
        <p:sp>
          <p:nvSpPr>
            <p:cNvPr id="82" name="Ellipse 81"/>
            <p:cNvSpPr/>
            <p:nvPr/>
          </p:nvSpPr>
          <p:spPr>
            <a:xfrm>
              <a:off x="7302842" y="4394887"/>
              <a:ext cx="1152000" cy="115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solidFill>
                  <a:prstClr val="white"/>
                </a:solidFill>
              </a:endParaRPr>
            </a:p>
          </p:txBody>
        </p:sp>
        <p:sp>
          <p:nvSpPr>
            <p:cNvPr id="83" name="ZoneTexte 82"/>
            <p:cNvSpPr txBox="1"/>
            <p:nvPr/>
          </p:nvSpPr>
          <p:spPr>
            <a:xfrm>
              <a:off x="7219398" y="4581036"/>
              <a:ext cx="1329904" cy="779700"/>
            </a:xfrm>
            <a:prstGeom prst="rect">
              <a:avLst/>
            </a:prstGeom>
            <a:noFill/>
          </p:spPr>
          <p:txBody>
            <a:bodyPr wrap="square" rtlCol="0">
              <a:spAutoFit/>
            </a:bodyPr>
            <a:lstStyle/>
            <a:p>
              <a:pPr algn="ctr"/>
              <a:r>
                <a:rPr lang="fr-BE" sz="1600" dirty="0">
                  <a:solidFill>
                    <a:prstClr val="white"/>
                  </a:solidFill>
                </a:rPr>
                <a:t>Joie</a:t>
              </a:r>
            </a:p>
            <a:p>
              <a:pPr algn="ctr"/>
              <a:r>
                <a:rPr lang="fr-BE" sz="1600" dirty="0">
                  <a:solidFill>
                    <a:prstClr val="white"/>
                  </a:solidFill>
                </a:rPr>
                <a:t>39 %</a:t>
              </a:r>
            </a:p>
          </p:txBody>
        </p:sp>
      </p:grpSp>
      <p:grpSp>
        <p:nvGrpSpPr>
          <p:cNvPr id="84" name="Groupe 83"/>
          <p:cNvGrpSpPr/>
          <p:nvPr/>
        </p:nvGrpSpPr>
        <p:grpSpPr>
          <a:xfrm>
            <a:off x="371965" y="5184410"/>
            <a:ext cx="1430584" cy="1368000"/>
            <a:chOff x="7283584" y="4394888"/>
            <a:chExt cx="880359" cy="841846"/>
          </a:xfrm>
        </p:grpSpPr>
        <p:sp>
          <p:nvSpPr>
            <p:cNvPr id="85" name="Ellipse 84"/>
            <p:cNvSpPr/>
            <p:nvPr/>
          </p:nvSpPr>
          <p:spPr>
            <a:xfrm>
              <a:off x="7302842" y="4394888"/>
              <a:ext cx="841846" cy="841846"/>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solidFill>
                  <a:prstClr val="white"/>
                </a:solidFill>
              </a:endParaRPr>
            </a:p>
          </p:txBody>
        </p:sp>
        <p:sp>
          <p:nvSpPr>
            <p:cNvPr id="86" name="ZoneTexte 85"/>
            <p:cNvSpPr txBox="1"/>
            <p:nvPr/>
          </p:nvSpPr>
          <p:spPr>
            <a:xfrm>
              <a:off x="7283584" y="4588388"/>
              <a:ext cx="880359" cy="511383"/>
            </a:xfrm>
            <a:prstGeom prst="rect">
              <a:avLst/>
            </a:prstGeom>
            <a:noFill/>
          </p:spPr>
          <p:txBody>
            <a:bodyPr wrap="square" rtlCol="0">
              <a:spAutoFit/>
            </a:bodyPr>
            <a:lstStyle/>
            <a:p>
              <a:pPr algn="ctr"/>
              <a:r>
                <a:rPr lang="fr-BE" sz="2000" dirty="0">
                  <a:solidFill>
                    <a:prstClr val="white"/>
                  </a:solidFill>
                </a:rPr>
                <a:t>Excitation</a:t>
              </a:r>
              <a:endParaRPr lang="fr-BE" sz="1600" dirty="0">
                <a:solidFill>
                  <a:prstClr val="white"/>
                </a:solidFill>
              </a:endParaRPr>
            </a:p>
            <a:p>
              <a:pPr algn="ctr"/>
              <a:endParaRPr lang="fr-BE" sz="1200" dirty="0">
                <a:solidFill>
                  <a:prstClr val="white"/>
                </a:solidFill>
              </a:endParaRPr>
            </a:p>
            <a:p>
              <a:pPr algn="ctr"/>
              <a:r>
                <a:rPr lang="fr-BE" sz="1600" dirty="0">
                  <a:solidFill>
                    <a:prstClr val="white"/>
                  </a:solidFill>
                </a:rPr>
                <a:t>61 %</a:t>
              </a:r>
            </a:p>
          </p:txBody>
        </p:sp>
      </p:grpSp>
      <p:grpSp>
        <p:nvGrpSpPr>
          <p:cNvPr id="90" name="Groupe 89"/>
          <p:cNvGrpSpPr/>
          <p:nvPr/>
        </p:nvGrpSpPr>
        <p:grpSpPr>
          <a:xfrm>
            <a:off x="5016000" y="2081719"/>
            <a:ext cx="2160000" cy="2160000"/>
            <a:chOff x="7302841" y="4394887"/>
            <a:chExt cx="744000" cy="744000"/>
          </a:xfrm>
        </p:grpSpPr>
        <p:sp>
          <p:nvSpPr>
            <p:cNvPr id="92" name="Ellipse 91"/>
            <p:cNvSpPr/>
            <p:nvPr/>
          </p:nvSpPr>
          <p:spPr>
            <a:xfrm>
              <a:off x="7302841" y="4394887"/>
              <a:ext cx="744000" cy="744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solidFill>
                  <a:prstClr val="white"/>
                </a:solidFill>
              </a:endParaRPr>
            </a:p>
          </p:txBody>
        </p:sp>
        <p:sp>
          <p:nvSpPr>
            <p:cNvPr id="93" name="ZoneTexte 92"/>
            <p:cNvSpPr txBox="1"/>
            <p:nvPr/>
          </p:nvSpPr>
          <p:spPr>
            <a:xfrm>
              <a:off x="7333947" y="4602671"/>
              <a:ext cx="681790" cy="349839"/>
            </a:xfrm>
            <a:prstGeom prst="rect">
              <a:avLst/>
            </a:prstGeom>
            <a:noFill/>
          </p:spPr>
          <p:txBody>
            <a:bodyPr wrap="square" rtlCol="0">
              <a:spAutoFit/>
            </a:bodyPr>
            <a:lstStyle/>
            <a:p>
              <a:pPr algn="ctr"/>
              <a:r>
                <a:rPr lang="fr-BE" sz="3200" dirty="0">
                  <a:solidFill>
                    <a:prstClr val="white"/>
                  </a:solidFill>
                </a:rPr>
                <a:t>Emotions</a:t>
              </a:r>
            </a:p>
            <a:p>
              <a:pPr algn="ctr"/>
              <a:endParaRPr lang="fr-BE" sz="1200" dirty="0">
                <a:solidFill>
                  <a:prstClr val="white"/>
                </a:solidFill>
              </a:endParaRPr>
            </a:p>
            <a:p>
              <a:pPr algn="ctr"/>
              <a:r>
                <a:rPr lang="fr-BE" sz="1600" dirty="0">
                  <a:solidFill>
                    <a:prstClr val="white"/>
                  </a:solidFill>
                </a:rPr>
                <a:t>97 %</a:t>
              </a:r>
            </a:p>
          </p:txBody>
        </p:sp>
      </p:grpSp>
      <p:grpSp>
        <p:nvGrpSpPr>
          <p:cNvPr id="94" name="Groupe 93"/>
          <p:cNvGrpSpPr/>
          <p:nvPr/>
        </p:nvGrpSpPr>
        <p:grpSpPr>
          <a:xfrm>
            <a:off x="7013200" y="4671684"/>
            <a:ext cx="1635443" cy="720000"/>
            <a:chOff x="5838133" y="4394887"/>
            <a:chExt cx="2616709" cy="1152000"/>
          </a:xfrm>
        </p:grpSpPr>
        <p:sp>
          <p:nvSpPr>
            <p:cNvPr id="95" name="Ellipse 94"/>
            <p:cNvSpPr/>
            <p:nvPr/>
          </p:nvSpPr>
          <p:spPr>
            <a:xfrm>
              <a:off x="7302842" y="4394887"/>
              <a:ext cx="1152000" cy="115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solidFill>
                  <a:prstClr val="white"/>
                </a:solidFill>
              </a:endParaRPr>
            </a:p>
          </p:txBody>
        </p:sp>
        <p:sp>
          <p:nvSpPr>
            <p:cNvPr id="96" name="ZoneTexte 95"/>
            <p:cNvSpPr txBox="1"/>
            <p:nvPr/>
          </p:nvSpPr>
          <p:spPr>
            <a:xfrm>
              <a:off x="5838133" y="4503066"/>
              <a:ext cx="1448121" cy="935640"/>
            </a:xfrm>
            <a:prstGeom prst="rect">
              <a:avLst/>
            </a:prstGeom>
            <a:noFill/>
          </p:spPr>
          <p:txBody>
            <a:bodyPr wrap="square" rtlCol="0">
              <a:spAutoFit/>
            </a:bodyPr>
            <a:lstStyle/>
            <a:p>
              <a:pPr algn="ctr"/>
              <a:r>
                <a:rPr lang="fr-BE" sz="1600" dirty="0">
                  <a:solidFill>
                    <a:prstClr val="white"/>
                  </a:solidFill>
                </a:rPr>
                <a:t>Stress</a:t>
              </a:r>
            </a:p>
            <a:p>
              <a:pPr algn="ctr"/>
              <a:r>
                <a:rPr lang="fr-BE" sz="1600" dirty="0">
                  <a:solidFill>
                    <a:prstClr val="white"/>
                  </a:solidFill>
                </a:rPr>
                <a:t>32 %</a:t>
              </a:r>
            </a:p>
          </p:txBody>
        </p:sp>
      </p:grpSp>
      <p:grpSp>
        <p:nvGrpSpPr>
          <p:cNvPr id="97" name="Groupe 96"/>
          <p:cNvGrpSpPr/>
          <p:nvPr/>
        </p:nvGrpSpPr>
        <p:grpSpPr>
          <a:xfrm>
            <a:off x="9690306" y="5210848"/>
            <a:ext cx="936772" cy="908687"/>
            <a:chOff x="6783824" y="4394887"/>
            <a:chExt cx="1498835" cy="1453901"/>
          </a:xfrm>
        </p:grpSpPr>
        <p:sp>
          <p:nvSpPr>
            <p:cNvPr id="98" name="Ellipse 97"/>
            <p:cNvSpPr/>
            <p:nvPr/>
          </p:nvSpPr>
          <p:spPr>
            <a:xfrm>
              <a:off x="7302842" y="4394887"/>
              <a:ext cx="460800" cy="460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solidFill>
                  <a:prstClr val="white"/>
                </a:solidFill>
              </a:endParaRPr>
            </a:p>
          </p:txBody>
        </p:sp>
        <p:sp>
          <p:nvSpPr>
            <p:cNvPr id="99" name="ZoneTexte 98"/>
            <p:cNvSpPr txBox="1"/>
            <p:nvPr/>
          </p:nvSpPr>
          <p:spPr>
            <a:xfrm>
              <a:off x="6783824" y="4913147"/>
              <a:ext cx="1498835" cy="935641"/>
            </a:xfrm>
            <a:prstGeom prst="rect">
              <a:avLst/>
            </a:prstGeom>
            <a:noFill/>
          </p:spPr>
          <p:txBody>
            <a:bodyPr wrap="square" rtlCol="0">
              <a:spAutoFit/>
            </a:bodyPr>
            <a:lstStyle/>
            <a:p>
              <a:pPr algn="ctr"/>
              <a:r>
                <a:rPr lang="fr-BE" sz="1600" dirty="0">
                  <a:solidFill>
                    <a:prstClr val="white"/>
                  </a:solidFill>
                </a:rPr>
                <a:t>Autres</a:t>
              </a:r>
            </a:p>
            <a:p>
              <a:pPr algn="ctr"/>
              <a:r>
                <a:rPr lang="fr-BE" sz="1600" dirty="0">
                  <a:solidFill>
                    <a:prstClr val="white"/>
                  </a:solidFill>
                </a:rPr>
                <a:t>13 %</a:t>
              </a:r>
            </a:p>
          </p:txBody>
        </p:sp>
      </p:grpSp>
      <p:grpSp>
        <p:nvGrpSpPr>
          <p:cNvPr id="100" name="Groupe 99"/>
          <p:cNvGrpSpPr/>
          <p:nvPr/>
        </p:nvGrpSpPr>
        <p:grpSpPr>
          <a:xfrm>
            <a:off x="10727267" y="2393552"/>
            <a:ext cx="1390206" cy="584775"/>
            <a:chOff x="5842762" y="3993021"/>
            <a:chExt cx="2224329" cy="935641"/>
          </a:xfrm>
        </p:grpSpPr>
        <p:sp>
          <p:nvSpPr>
            <p:cNvPr id="101" name="ZoneTexte 100"/>
            <p:cNvSpPr txBox="1"/>
            <p:nvPr/>
          </p:nvSpPr>
          <p:spPr>
            <a:xfrm>
              <a:off x="5842762" y="3993021"/>
              <a:ext cx="2224329" cy="935641"/>
            </a:xfrm>
            <a:prstGeom prst="rect">
              <a:avLst/>
            </a:prstGeom>
            <a:noFill/>
          </p:spPr>
          <p:txBody>
            <a:bodyPr wrap="square" rtlCol="0">
              <a:spAutoFit/>
            </a:bodyPr>
            <a:lstStyle/>
            <a:p>
              <a:pPr algn="ctr"/>
              <a:r>
                <a:rPr lang="fr-BE" sz="1600" dirty="0">
                  <a:solidFill>
                    <a:prstClr val="white"/>
                  </a:solidFill>
                </a:rPr>
                <a:t>Énervement</a:t>
              </a:r>
            </a:p>
            <a:p>
              <a:pPr algn="ctr"/>
              <a:r>
                <a:rPr lang="fr-BE" sz="1600" dirty="0">
                  <a:solidFill>
                    <a:prstClr val="white"/>
                  </a:solidFill>
                </a:rPr>
                <a:t>6 %</a:t>
              </a:r>
            </a:p>
          </p:txBody>
        </p:sp>
        <p:sp>
          <p:nvSpPr>
            <p:cNvPr id="102" name="Ellipse 101"/>
            <p:cNvSpPr/>
            <p:nvPr/>
          </p:nvSpPr>
          <p:spPr>
            <a:xfrm>
              <a:off x="6046077" y="4413869"/>
              <a:ext cx="230400" cy="2304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solidFill>
                  <a:prstClr val="white"/>
                </a:solidFill>
              </a:endParaRPr>
            </a:p>
          </p:txBody>
        </p:sp>
      </p:grpSp>
      <p:grpSp>
        <p:nvGrpSpPr>
          <p:cNvPr id="103" name="Groupe 102"/>
          <p:cNvGrpSpPr/>
          <p:nvPr/>
        </p:nvGrpSpPr>
        <p:grpSpPr>
          <a:xfrm>
            <a:off x="10996510" y="4552145"/>
            <a:ext cx="1120962" cy="758275"/>
            <a:chOff x="6518351" y="4394887"/>
            <a:chExt cx="1793540" cy="1213241"/>
          </a:xfrm>
        </p:grpSpPr>
        <p:sp>
          <p:nvSpPr>
            <p:cNvPr id="104" name="Ellipse 103"/>
            <p:cNvSpPr/>
            <p:nvPr/>
          </p:nvSpPr>
          <p:spPr>
            <a:xfrm>
              <a:off x="7302842" y="4394887"/>
              <a:ext cx="230400" cy="2304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solidFill>
                  <a:prstClr val="white"/>
                </a:solidFill>
              </a:endParaRPr>
            </a:p>
          </p:txBody>
        </p:sp>
        <p:sp>
          <p:nvSpPr>
            <p:cNvPr id="105" name="ZoneTexte 104"/>
            <p:cNvSpPr txBox="1"/>
            <p:nvPr/>
          </p:nvSpPr>
          <p:spPr>
            <a:xfrm>
              <a:off x="6518351" y="4672487"/>
              <a:ext cx="1793540" cy="935641"/>
            </a:xfrm>
            <a:prstGeom prst="rect">
              <a:avLst/>
            </a:prstGeom>
            <a:noFill/>
          </p:spPr>
          <p:txBody>
            <a:bodyPr wrap="square" rtlCol="0">
              <a:spAutoFit/>
            </a:bodyPr>
            <a:lstStyle/>
            <a:p>
              <a:pPr algn="ctr"/>
              <a:r>
                <a:rPr lang="fr-BE" sz="1600" dirty="0">
                  <a:solidFill>
                    <a:prstClr val="white"/>
                  </a:solidFill>
                </a:rPr>
                <a:t>Ennui</a:t>
              </a:r>
            </a:p>
            <a:p>
              <a:pPr algn="ctr"/>
              <a:r>
                <a:rPr lang="fr-BE" sz="1600" dirty="0">
                  <a:solidFill>
                    <a:prstClr val="white"/>
                  </a:solidFill>
                </a:rPr>
                <a:t>6 %</a:t>
              </a:r>
            </a:p>
          </p:txBody>
        </p:sp>
      </p:grpSp>
      <p:grpSp>
        <p:nvGrpSpPr>
          <p:cNvPr id="42" name="Groupe 41"/>
          <p:cNvGrpSpPr/>
          <p:nvPr/>
        </p:nvGrpSpPr>
        <p:grpSpPr>
          <a:xfrm>
            <a:off x="3815403" y="5224117"/>
            <a:ext cx="936772" cy="908687"/>
            <a:chOff x="6783824" y="4394887"/>
            <a:chExt cx="1498835" cy="1453901"/>
          </a:xfrm>
        </p:grpSpPr>
        <p:sp>
          <p:nvSpPr>
            <p:cNvPr id="43" name="Ellipse 42"/>
            <p:cNvSpPr/>
            <p:nvPr/>
          </p:nvSpPr>
          <p:spPr>
            <a:xfrm>
              <a:off x="7302842" y="4394887"/>
              <a:ext cx="345600" cy="3456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BE">
                <a:solidFill>
                  <a:prstClr val="white"/>
                </a:solidFill>
              </a:endParaRPr>
            </a:p>
          </p:txBody>
        </p:sp>
        <p:sp>
          <p:nvSpPr>
            <p:cNvPr id="44" name="ZoneTexte 43"/>
            <p:cNvSpPr txBox="1"/>
            <p:nvPr/>
          </p:nvSpPr>
          <p:spPr>
            <a:xfrm>
              <a:off x="6783824" y="4913147"/>
              <a:ext cx="1498835" cy="935641"/>
            </a:xfrm>
            <a:prstGeom prst="rect">
              <a:avLst/>
            </a:prstGeom>
            <a:noFill/>
          </p:spPr>
          <p:txBody>
            <a:bodyPr wrap="square" rtlCol="0">
              <a:spAutoFit/>
            </a:bodyPr>
            <a:lstStyle/>
            <a:p>
              <a:pPr algn="ctr"/>
              <a:r>
                <a:rPr lang="fr-BE" sz="1600" dirty="0">
                  <a:solidFill>
                    <a:prstClr val="white"/>
                  </a:solidFill>
                </a:rPr>
                <a:t>Autres</a:t>
              </a:r>
            </a:p>
            <a:p>
              <a:pPr algn="ctr"/>
              <a:r>
                <a:rPr lang="fr-BE" sz="1600" dirty="0">
                  <a:solidFill>
                    <a:prstClr val="white"/>
                  </a:solidFill>
                </a:rPr>
                <a:t>10 %</a:t>
              </a:r>
            </a:p>
          </p:txBody>
        </p:sp>
      </p:grpSp>
    </p:spTree>
    <p:extLst>
      <p:ext uri="{BB962C8B-B14F-4D97-AF65-F5344CB8AC3E}">
        <p14:creationId xmlns:p14="http://schemas.microsoft.com/office/powerpoint/2010/main" val="3250596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Connecteur droit 33"/>
          <p:cNvCxnSpPr>
            <a:stCxn id="60" idx="5"/>
            <a:endCxn id="5" idx="1"/>
          </p:cNvCxnSpPr>
          <p:nvPr/>
        </p:nvCxnSpPr>
        <p:spPr>
          <a:xfrm>
            <a:off x="4235008" y="1881248"/>
            <a:ext cx="1122773" cy="773533"/>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0" name="Connecteur droit 19"/>
          <p:cNvCxnSpPr>
            <a:stCxn id="9" idx="6"/>
            <a:endCxn id="5" idx="2"/>
          </p:cNvCxnSpPr>
          <p:nvPr/>
        </p:nvCxnSpPr>
        <p:spPr>
          <a:xfrm flipV="1">
            <a:off x="3029232" y="3393000"/>
            <a:ext cx="2022768" cy="31858"/>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5" name="Connecteur droit 24"/>
          <p:cNvCxnSpPr>
            <a:stCxn id="12" idx="7"/>
            <a:endCxn id="5" idx="3"/>
          </p:cNvCxnSpPr>
          <p:nvPr/>
        </p:nvCxnSpPr>
        <p:spPr>
          <a:xfrm flipV="1">
            <a:off x="3618459" y="4131219"/>
            <a:ext cx="1739322" cy="751929"/>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8" name="Connecteur droit 27"/>
          <p:cNvCxnSpPr>
            <a:stCxn id="18" idx="0"/>
            <a:endCxn id="5" idx="4"/>
          </p:cNvCxnSpPr>
          <p:nvPr/>
        </p:nvCxnSpPr>
        <p:spPr>
          <a:xfrm flipH="1" flipV="1">
            <a:off x="6096000" y="4437000"/>
            <a:ext cx="8" cy="969102"/>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31" name="Connecteur droit 30"/>
          <p:cNvCxnSpPr>
            <a:stCxn id="15" idx="1"/>
            <a:endCxn id="5" idx="5"/>
          </p:cNvCxnSpPr>
          <p:nvPr/>
        </p:nvCxnSpPr>
        <p:spPr>
          <a:xfrm flipH="1" flipV="1">
            <a:off x="6834219" y="4131219"/>
            <a:ext cx="2079586" cy="1086136"/>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3" name="Connecteur droit 42"/>
          <p:cNvCxnSpPr>
            <a:stCxn id="47" idx="2"/>
            <a:endCxn id="5" idx="6"/>
          </p:cNvCxnSpPr>
          <p:nvPr/>
        </p:nvCxnSpPr>
        <p:spPr>
          <a:xfrm flipH="1" flipV="1">
            <a:off x="7140000" y="3393000"/>
            <a:ext cx="2497220" cy="51226"/>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0" name="Connecteur droit 39"/>
          <p:cNvCxnSpPr>
            <a:stCxn id="51" idx="3"/>
            <a:endCxn id="5" idx="7"/>
          </p:cNvCxnSpPr>
          <p:nvPr/>
        </p:nvCxnSpPr>
        <p:spPr>
          <a:xfrm flipH="1">
            <a:off x="6834219" y="1784713"/>
            <a:ext cx="1830687" cy="870068"/>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37" name="Connecteur droit 36"/>
          <p:cNvCxnSpPr>
            <a:stCxn id="55" idx="4"/>
            <a:endCxn id="5" idx="0"/>
          </p:cNvCxnSpPr>
          <p:nvPr/>
        </p:nvCxnSpPr>
        <p:spPr>
          <a:xfrm flipH="1">
            <a:off x="6096000" y="1334298"/>
            <a:ext cx="1" cy="1014702"/>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685801" y="252000"/>
            <a:ext cx="10131425" cy="1456267"/>
          </a:xfrm>
        </p:spPr>
        <p:txBody>
          <a:bodyPr/>
          <a:lstStyle/>
          <a:p>
            <a:r>
              <a:rPr lang="fr-BE" dirty="0"/>
              <a:t>Indices</a:t>
            </a:r>
          </a:p>
        </p:txBody>
      </p:sp>
      <p:grpSp>
        <p:nvGrpSpPr>
          <p:cNvPr id="4" name="Groupe 3"/>
          <p:cNvGrpSpPr/>
          <p:nvPr/>
        </p:nvGrpSpPr>
        <p:grpSpPr>
          <a:xfrm>
            <a:off x="5052000" y="2349000"/>
            <a:ext cx="2088000" cy="2088000"/>
            <a:chOff x="7322042" y="4394887"/>
            <a:chExt cx="1113600" cy="1113600"/>
          </a:xfrm>
        </p:grpSpPr>
        <p:sp>
          <p:nvSpPr>
            <p:cNvPr id="5" name="Ellipse 4"/>
            <p:cNvSpPr/>
            <p:nvPr/>
          </p:nvSpPr>
          <p:spPr>
            <a:xfrm>
              <a:off x="7322042" y="4394887"/>
              <a:ext cx="1113600" cy="11136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solidFill>
                  <a:prstClr val="white"/>
                </a:solidFill>
              </a:endParaRPr>
            </a:p>
          </p:txBody>
        </p:sp>
        <p:sp>
          <p:nvSpPr>
            <p:cNvPr id="6" name="ZoneTexte 5"/>
            <p:cNvSpPr txBox="1"/>
            <p:nvPr/>
          </p:nvSpPr>
          <p:spPr>
            <a:xfrm>
              <a:off x="7453461" y="4678983"/>
              <a:ext cx="855214" cy="541687"/>
            </a:xfrm>
            <a:prstGeom prst="rect">
              <a:avLst/>
            </a:prstGeom>
            <a:noFill/>
          </p:spPr>
          <p:txBody>
            <a:bodyPr wrap="square" rtlCol="0">
              <a:spAutoFit/>
            </a:bodyPr>
            <a:lstStyle/>
            <a:p>
              <a:pPr algn="ctr"/>
              <a:r>
                <a:rPr lang="fr-BE" sz="3200" dirty="0">
                  <a:solidFill>
                    <a:prstClr val="white"/>
                  </a:solidFill>
                </a:rPr>
                <a:t>Indices</a:t>
              </a:r>
            </a:p>
            <a:p>
              <a:pPr algn="ctr"/>
              <a:endParaRPr lang="fr-BE" sz="1200" dirty="0">
                <a:solidFill>
                  <a:prstClr val="white"/>
                </a:solidFill>
              </a:endParaRPr>
            </a:p>
            <a:p>
              <a:pPr algn="ctr"/>
              <a:r>
                <a:rPr lang="fr-BE" sz="1600" dirty="0">
                  <a:solidFill>
                    <a:prstClr val="white"/>
                  </a:solidFill>
                </a:rPr>
                <a:t>94 %</a:t>
              </a:r>
            </a:p>
          </p:txBody>
        </p:sp>
      </p:grpSp>
      <p:grpSp>
        <p:nvGrpSpPr>
          <p:cNvPr id="8" name="Groupe 7"/>
          <p:cNvGrpSpPr/>
          <p:nvPr/>
        </p:nvGrpSpPr>
        <p:grpSpPr>
          <a:xfrm>
            <a:off x="56879" y="2812858"/>
            <a:ext cx="2972353" cy="1224000"/>
            <a:chOff x="6370386" y="4394887"/>
            <a:chExt cx="1585255" cy="652800"/>
          </a:xfrm>
        </p:grpSpPr>
        <p:sp>
          <p:nvSpPr>
            <p:cNvPr id="9" name="Ellipse 8"/>
            <p:cNvSpPr/>
            <p:nvPr/>
          </p:nvSpPr>
          <p:spPr>
            <a:xfrm>
              <a:off x="7302841" y="4394887"/>
              <a:ext cx="652800" cy="6528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solidFill>
                  <a:prstClr val="white"/>
                </a:solidFill>
              </a:endParaRPr>
            </a:p>
          </p:txBody>
        </p:sp>
        <p:sp>
          <p:nvSpPr>
            <p:cNvPr id="10" name="ZoneTexte 9"/>
            <p:cNvSpPr txBox="1"/>
            <p:nvPr/>
          </p:nvSpPr>
          <p:spPr>
            <a:xfrm>
              <a:off x="6370386" y="4505960"/>
              <a:ext cx="932454" cy="443198"/>
            </a:xfrm>
            <a:prstGeom prst="rect">
              <a:avLst/>
            </a:prstGeom>
            <a:noFill/>
          </p:spPr>
          <p:txBody>
            <a:bodyPr wrap="square" rtlCol="0">
              <a:spAutoFit/>
            </a:bodyPr>
            <a:lstStyle/>
            <a:p>
              <a:pPr algn="ctr"/>
              <a:r>
                <a:rPr lang="fr-BE" sz="1600" dirty="0">
                  <a:solidFill>
                    <a:prstClr val="white"/>
                  </a:solidFill>
                </a:rPr>
                <a:t>Publicités – </a:t>
              </a:r>
            </a:p>
            <a:p>
              <a:pPr algn="ctr"/>
              <a:r>
                <a:rPr lang="fr-BE" sz="1600" dirty="0">
                  <a:solidFill>
                    <a:prstClr val="white"/>
                  </a:solidFill>
                </a:rPr>
                <a:t>Emissions de TV</a:t>
              </a:r>
            </a:p>
            <a:p>
              <a:pPr algn="ctr"/>
              <a:r>
                <a:rPr lang="fr-BE" sz="1600" dirty="0">
                  <a:solidFill>
                    <a:prstClr val="white"/>
                  </a:solidFill>
                </a:rPr>
                <a:t>55 %</a:t>
              </a:r>
            </a:p>
          </p:txBody>
        </p:sp>
      </p:grpSp>
      <p:grpSp>
        <p:nvGrpSpPr>
          <p:cNvPr id="11" name="Groupe 10"/>
          <p:cNvGrpSpPr/>
          <p:nvPr/>
        </p:nvGrpSpPr>
        <p:grpSpPr>
          <a:xfrm>
            <a:off x="863920" y="4746074"/>
            <a:ext cx="2891613" cy="936000"/>
            <a:chOff x="6259848" y="4548487"/>
            <a:chExt cx="1542193" cy="499200"/>
          </a:xfrm>
        </p:grpSpPr>
        <p:sp>
          <p:nvSpPr>
            <p:cNvPr id="12" name="Ellipse 11"/>
            <p:cNvSpPr/>
            <p:nvPr/>
          </p:nvSpPr>
          <p:spPr>
            <a:xfrm>
              <a:off x="7302841" y="4548487"/>
              <a:ext cx="499200" cy="4992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solidFill>
                  <a:prstClr val="white"/>
                </a:solidFill>
              </a:endParaRPr>
            </a:p>
          </p:txBody>
        </p:sp>
        <p:sp>
          <p:nvSpPr>
            <p:cNvPr id="13" name="ZoneTexte 12"/>
            <p:cNvSpPr txBox="1"/>
            <p:nvPr/>
          </p:nvSpPr>
          <p:spPr>
            <a:xfrm>
              <a:off x="6259848" y="4576488"/>
              <a:ext cx="1042994" cy="443198"/>
            </a:xfrm>
            <a:prstGeom prst="rect">
              <a:avLst/>
            </a:prstGeom>
            <a:noFill/>
          </p:spPr>
          <p:txBody>
            <a:bodyPr wrap="square" rtlCol="0">
              <a:spAutoFit/>
            </a:bodyPr>
            <a:lstStyle/>
            <a:p>
              <a:pPr algn="ctr"/>
              <a:r>
                <a:rPr lang="fr-BE" sz="1600" dirty="0">
                  <a:solidFill>
                    <a:prstClr val="white"/>
                  </a:solidFill>
                </a:rPr>
                <a:t>Indices liés aux Jeux / au Sport</a:t>
              </a:r>
            </a:p>
            <a:p>
              <a:pPr algn="ctr"/>
              <a:r>
                <a:rPr lang="fr-BE" sz="1600" dirty="0">
                  <a:solidFill>
                    <a:prstClr val="white"/>
                  </a:solidFill>
                </a:rPr>
                <a:t>42 %</a:t>
              </a:r>
            </a:p>
          </p:txBody>
        </p:sp>
      </p:grpSp>
      <p:grpSp>
        <p:nvGrpSpPr>
          <p:cNvPr id="14" name="Groupe 13"/>
          <p:cNvGrpSpPr/>
          <p:nvPr/>
        </p:nvGrpSpPr>
        <p:grpSpPr>
          <a:xfrm>
            <a:off x="8850540" y="5078249"/>
            <a:ext cx="1587501" cy="584774"/>
            <a:chOff x="7302841" y="4508038"/>
            <a:chExt cx="846667" cy="311880"/>
          </a:xfrm>
        </p:grpSpPr>
        <p:sp>
          <p:nvSpPr>
            <p:cNvPr id="15" name="Ellipse 14"/>
            <p:cNvSpPr/>
            <p:nvPr/>
          </p:nvSpPr>
          <p:spPr>
            <a:xfrm>
              <a:off x="7302841" y="4548487"/>
              <a:ext cx="230400" cy="2304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solidFill>
                  <a:prstClr val="white"/>
                </a:solidFill>
              </a:endParaRPr>
            </a:p>
          </p:txBody>
        </p:sp>
        <p:sp>
          <p:nvSpPr>
            <p:cNvPr id="16" name="ZoneTexte 15"/>
            <p:cNvSpPr txBox="1"/>
            <p:nvPr/>
          </p:nvSpPr>
          <p:spPr>
            <a:xfrm>
              <a:off x="7533241" y="4508038"/>
              <a:ext cx="616267" cy="311880"/>
            </a:xfrm>
            <a:prstGeom prst="rect">
              <a:avLst/>
            </a:prstGeom>
            <a:noFill/>
          </p:spPr>
          <p:txBody>
            <a:bodyPr wrap="square" rtlCol="0">
              <a:spAutoFit/>
            </a:bodyPr>
            <a:lstStyle/>
            <a:p>
              <a:pPr algn="ctr"/>
              <a:r>
                <a:rPr lang="fr-BE" sz="1600" dirty="0">
                  <a:solidFill>
                    <a:prstClr val="white"/>
                  </a:solidFill>
                </a:rPr>
                <a:t>Sons</a:t>
              </a:r>
            </a:p>
            <a:p>
              <a:pPr algn="ctr"/>
              <a:r>
                <a:rPr lang="fr-BE" sz="1600" dirty="0">
                  <a:solidFill>
                    <a:prstClr val="white"/>
                  </a:solidFill>
                </a:rPr>
                <a:t>19 %</a:t>
              </a:r>
            </a:p>
          </p:txBody>
        </p:sp>
      </p:grpSp>
      <p:grpSp>
        <p:nvGrpSpPr>
          <p:cNvPr id="17" name="Groupe 16"/>
          <p:cNvGrpSpPr/>
          <p:nvPr/>
        </p:nvGrpSpPr>
        <p:grpSpPr>
          <a:xfrm>
            <a:off x="4316574" y="5278602"/>
            <a:ext cx="2067434" cy="830997"/>
            <a:chOff x="6549588" y="4616074"/>
            <a:chExt cx="1102630" cy="443198"/>
          </a:xfrm>
        </p:grpSpPr>
        <p:sp>
          <p:nvSpPr>
            <p:cNvPr id="18" name="Ellipse 17"/>
            <p:cNvSpPr/>
            <p:nvPr/>
          </p:nvSpPr>
          <p:spPr>
            <a:xfrm>
              <a:off x="7345018" y="4684074"/>
              <a:ext cx="307200" cy="3072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solidFill>
                  <a:prstClr val="white"/>
                </a:solidFill>
              </a:endParaRPr>
            </a:p>
          </p:txBody>
        </p:sp>
        <p:sp>
          <p:nvSpPr>
            <p:cNvPr id="19" name="ZoneTexte 18"/>
            <p:cNvSpPr txBox="1"/>
            <p:nvPr/>
          </p:nvSpPr>
          <p:spPr>
            <a:xfrm>
              <a:off x="6549588" y="4616074"/>
              <a:ext cx="795425" cy="443198"/>
            </a:xfrm>
            <a:prstGeom prst="rect">
              <a:avLst/>
            </a:prstGeom>
            <a:noFill/>
          </p:spPr>
          <p:txBody>
            <a:bodyPr wrap="square" rtlCol="0">
              <a:spAutoFit/>
            </a:bodyPr>
            <a:lstStyle/>
            <a:p>
              <a:pPr algn="ctr"/>
              <a:r>
                <a:rPr lang="fr-BE" sz="1600" dirty="0">
                  <a:solidFill>
                    <a:prstClr val="white"/>
                  </a:solidFill>
                </a:rPr>
                <a:t>Indices liés à la richesse</a:t>
              </a:r>
            </a:p>
            <a:p>
              <a:pPr algn="ctr"/>
              <a:r>
                <a:rPr lang="fr-BE" sz="1600" dirty="0">
                  <a:solidFill>
                    <a:prstClr val="white"/>
                  </a:solidFill>
                </a:rPr>
                <a:t>26 %</a:t>
              </a:r>
            </a:p>
          </p:txBody>
        </p:sp>
      </p:grpSp>
      <p:grpSp>
        <p:nvGrpSpPr>
          <p:cNvPr id="46" name="Groupe 45"/>
          <p:cNvGrpSpPr/>
          <p:nvPr/>
        </p:nvGrpSpPr>
        <p:grpSpPr>
          <a:xfrm>
            <a:off x="9637224" y="3132472"/>
            <a:ext cx="1623447" cy="584774"/>
            <a:chOff x="7358919" y="4524743"/>
            <a:chExt cx="865837" cy="311880"/>
          </a:xfrm>
        </p:grpSpPr>
        <p:sp>
          <p:nvSpPr>
            <p:cNvPr id="47" name="Ellipse 46"/>
            <p:cNvSpPr/>
            <p:nvPr/>
          </p:nvSpPr>
          <p:spPr>
            <a:xfrm>
              <a:off x="7358919" y="4575812"/>
              <a:ext cx="230400" cy="2304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solidFill>
                  <a:prstClr val="white"/>
                </a:solidFill>
              </a:endParaRPr>
            </a:p>
          </p:txBody>
        </p:sp>
        <p:sp>
          <p:nvSpPr>
            <p:cNvPr id="48" name="ZoneTexte 47"/>
            <p:cNvSpPr txBox="1"/>
            <p:nvPr/>
          </p:nvSpPr>
          <p:spPr>
            <a:xfrm>
              <a:off x="7589319" y="4524743"/>
              <a:ext cx="635437" cy="311880"/>
            </a:xfrm>
            <a:prstGeom prst="rect">
              <a:avLst/>
            </a:prstGeom>
            <a:noFill/>
          </p:spPr>
          <p:txBody>
            <a:bodyPr wrap="square" rtlCol="0">
              <a:spAutoFit/>
            </a:bodyPr>
            <a:lstStyle/>
            <a:p>
              <a:pPr algn="ctr"/>
              <a:r>
                <a:rPr lang="fr-BE" sz="1600" dirty="0">
                  <a:solidFill>
                    <a:prstClr val="white"/>
                  </a:solidFill>
                </a:rPr>
                <a:t>Discussion</a:t>
              </a:r>
            </a:p>
            <a:p>
              <a:pPr algn="ctr"/>
              <a:r>
                <a:rPr lang="fr-BE" sz="1600" dirty="0">
                  <a:solidFill>
                    <a:prstClr val="white"/>
                  </a:solidFill>
                </a:rPr>
                <a:t>19 %</a:t>
              </a:r>
            </a:p>
          </p:txBody>
        </p:sp>
      </p:grpSp>
      <p:grpSp>
        <p:nvGrpSpPr>
          <p:cNvPr id="50" name="Groupe 49"/>
          <p:cNvGrpSpPr/>
          <p:nvPr/>
        </p:nvGrpSpPr>
        <p:grpSpPr>
          <a:xfrm>
            <a:off x="8612185" y="1241936"/>
            <a:ext cx="1580072" cy="830997"/>
            <a:chOff x="7358919" y="4450213"/>
            <a:chExt cx="842704" cy="443199"/>
          </a:xfrm>
        </p:grpSpPr>
        <p:sp>
          <p:nvSpPr>
            <p:cNvPr id="51" name="Ellipse 50"/>
            <p:cNvSpPr/>
            <p:nvPr/>
          </p:nvSpPr>
          <p:spPr>
            <a:xfrm>
              <a:off x="7358919" y="4575812"/>
              <a:ext cx="192000" cy="192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solidFill>
                  <a:prstClr val="white"/>
                </a:solidFill>
              </a:endParaRPr>
            </a:p>
          </p:txBody>
        </p:sp>
        <p:sp>
          <p:nvSpPr>
            <p:cNvPr id="52" name="ZoneTexte 51"/>
            <p:cNvSpPr txBox="1"/>
            <p:nvPr/>
          </p:nvSpPr>
          <p:spPr>
            <a:xfrm>
              <a:off x="7550919" y="4450213"/>
              <a:ext cx="650704" cy="443199"/>
            </a:xfrm>
            <a:prstGeom prst="rect">
              <a:avLst/>
            </a:prstGeom>
            <a:noFill/>
          </p:spPr>
          <p:txBody>
            <a:bodyPr wrap="square" rtlCol="0">
              <a:spAutoFit/>
            </a:bodyPr>
            <a:lstStyle/>
            <a:p>
              <a:pPr algn="ctr"/>
              <a:r>
                <a:rPr lang="fr-BE" sz="1600" dirty="0">
                  <a:solidFill>
                    <a:prstClr val="white"/>
                  </a:solidFill>
                </a:rPr>
                <a:t>Endroits de jeux</a:t>
              </a:r>
            </a:p>
            <a:p>
              <a:pPr algn="ctr"/>
              <a:r>
                <a:rPr lang="fr-BE" sz="1600" dirty="0">
                  <a:solidFill>
                    <a:prstClr val="white"/>
                  </a:solidFill>
                </a:rPr>
                <a:t>16 %</a:t>
              </a:r>
            </a:p>
          </p:txBody>
        </p:sp>
      </p:grpSp>
      <p:grpSp>
        <p:nvGrpSpPr>
          <p:cNvPr id="54" name="Groupe 53"/>
          <p:cNvGrpSpPr/>
          <p:nvPr/>
        </p:nvGrpSpPr>
        <p:grpSpPr>
          <a:xfrm>
            <a:off x="5916000" y="860590"/>
            <a:ext cx="1366645" cy="584774"/>
            <a:chOff x="7279507" y="4505262"/>
            <a:chExt cx="728876" cy="311880"/>
          </a:xfrm>
        </p:grpSpPr>
        <p:sp>
          <p:nvSpPr>
            <p:cNvPr id="55" name="Ellipse 54"/>
            <p:cNvSpPr/>
            <p:nvPr/>
          </p:nvSpPr>
          <p:spPr>
            <a:xfrm>
              <a:off x="7279507" y="4565907"/>
              <a:ext cx="192000" cy="192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solidFill>
                  <a:prstClr val="white"/>
                </a:solidFill>
              </a:endParaRPr>
            </a:p>
          </p:txBody>
        </p:sp>
        <p:sp>
          <p:nvSpPr>
            <p:cNvPr id="56" name="ZoneTexte 55"/>
            <p:cNvSpPr txBox="1"/>
            <p:nvPr/>
          </p:nvSpPr>
          <p:spPr>
            <a:xfrm>
              <a:off x="7471507" y="4505262"/>
              <a:ext cx="536876" cy="311880"/>
            </a:xfrm>
            <a:prstGeom prst="rect">
              <a:avLst/>
            </a:prstGeom>
            <a:noFill/>
          </p:spPr>
          <p:txBody>
            <a:bodyPr wrap="square" rtlCol="0">
              <a:spAutoFit/>
            </a:bodyPr>
            <a:lstStyle/>
            <a:p>
              <a:pPr algn="ctr"/>
              <a:r>
                <a:rPr lang="fr-BE" sz="1600" dirty="0">
                  <a:solidFill>
                    <a:prstClr val="white"/>
                  </a:solidFill>
                </a:rPr>
                <a:t>Autres</a:t>
              </a:r>
            </a:p>
            <a:p>
              <a:pPr algn="ctr"/>
              <a:r>
                <a:rPr lang="fr-BE" sz="1600" dirty="0">
                  <a:solidFill>
                    <a:prstClr val="white"/>
                  </a:solidFill>
                </a:rPr>
                <a:t>16 %</a:t>
              </a:r>
            </a:p>
          </p:txBody>
        </p:sp>
      </p:grpSp>
      <p:grpSp>
        <p:nvGrpSpPr>
          <p:cNvPr id="59" name="Groupe 58"/>
          <p:cNvGrpSpPr/>
          <p:nvPr/>
        </p:nvGrpSpPr>
        <p:grpSpPr>
          <a:xfrm>
            <a:off x="2590798" y="1488159"/>
            <a:ext cx="1686380" cy="584774"/>
            <a:chOff x="6533706" y="4487365"/>
            <a:chExt cx="899401" cy="311880"/>
          </a:xfrm>
        </p:grpSpPr>
        <p:sp>
          <p:nvSpPr>
            <p:cNvPr id="60" name="Ellipse 59"/>
            <p:cNvSpPr/>
            <p:nvPr/>
          </p:nvSpPr>
          <p:spPr>
            <a:xfrm>
              <a:off x="7279507" y="4565907"/>
              <a:ext cx="153600" cy="1536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BE">
                <a:solidFill>
                  <a:prstClr val="white"/>
                </a:solidFill>
              </a:endParaRPr>
            </a:p>
          </p:txBody>
        </p:sp>
        <p:sp>
          <p:nvSpPr>
            <p:cNvPr id="61" name="ZoneTexte 60"/>
            <p:cNvSpPr txBox="1"/>
            <p:nvPr/>
          </p:nvSpPr>
          <p:spPr>
            <a:xfrm>
              <a:off x="6533706" y="4487365"/>
              <a:ext cx="739880" cy="311880"/>
            </a:xfrm>
            <a:prstGeom prst="rect">
              <a:avLst/>
            </a:prstGeom>
            <a:noFill/>
          </p:spPr>
          <p:txBody>
            <a:bodyPr wrap="square" rtlCol="0">
              <a:spAutoFit/>
            </a:bodyPr>
            <a:lstStyle/>
            <a:p>
              <a:pPr algn="ctr"/>
              <a:r>
                <a:rPr lang="fr-BE" sz="1600" dirty="0">
                  <a:solidFill>
                    <a:prstClr val="white"/>
                  </a:solidFill>
                </a:rPr>
                <a:t>Evènements</a:t>
              </a:r>
            </a:p>
            <a:p>
              <a:pPr algn="ctr"/>
              <a:r>
                <a:rPr lang="fr-BE" sz="1600" dirty="0">
                  <a:solidFill>
                    <a:prstClr val="white"/>
                  </a:solidFill>
                </a:rPr>
                <a:t>13 %</a:t>
              </a:r>
            </a:p>
          </p:txBody>
        </p:sp>
      </p:grpSp>
    </p:spTree>
    <p:extLst>
      <p:ext uri="{BB962C8B-B14F-4D97-AF65-F5344CB8AC3E}">
        <p14:creationId xmlns:p14="http://schemas.microsoft.com/office/powerpoint/2010/main" val="3136265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1" y="252000"/>
            <a:ext cx="10131425" cy="1456267"/>
          </a:xfrm>
        </p:spPr>
        <p:txBody>
          <a:bodyPr/>
          <a:lstStyle/>
          <a:p>
            <a:r>
              <a:rPr lang="fr-BE" dirty="0"/>
              <a:t>Images</a:t>
            </a:r>
          </a:p>
        </p:txBody>
      </p:sp>
      <p:cxnSp>
        <p:nvCxnSpPr>
          <p:cNvPr id="23" name="Connecteur droit 22"/>
          <p:cNvCxnSpPr>
            <a:stCxn id="8" idx="6"/>
            <a:endCxn id="5" idx="2"/>
          </p:cNvCxnSpPr>
          <p:nvPr/>
        </p:nvCxnSpPr>
        <p:spPr>
          <a:xfrm>
            <a:off x="3646012" y="2659401"/>
            <a:ext cx="1621988" cy="733599"/>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 name="Connecteur droit 23"/>
          <p:cNvCxnSpPr>
            <a:stCxn id="5" idx="0"/>
            <a:endCxn id="21" idx="4"/>
          </p:cNvCxnSpPr>
          <p:nvPr/>
        </p:nvCxnSpPr>
        <p:spPr>
          <a:xfrm flipV="1">
            <a:off x="6096000" y="1325577"/>
            <a:ext cx="0" cy="1239423"/>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5" name="Connecteur droit 24"/>
          <p:cNvCxnSpPr>
            <a:stCxn id="18" idx="3"/>
            <a:endCxn id="5" idx="6"/>
          </p:cNvCxnSpPr>
          <p:nvPr/>
        </p:nvCxnSpPr>
        <p:spPr>
          <a:xfrm flipH="1">
            <a:off x="6924000" y="2767069"/>
            <a:ext cx="1926500" cy="625931"/>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6" name="Connecteur droit 25"/>
          <p:cNvCxnSpPr>
            <a:stCxn id="14" idx="1"/>
            <a:endCxn id="5" idx="5"/>
          </p:cNvCxnSpPr>
          <p:nvPr/>
        </p:nvCxnSpPr>
        <p:spPr>
          <a:xfrm flipH="1" flipV="1">
            <a:off x="6681484" y="3978484"/>
            <a:ext cx="977225" cy="1098551"/>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7" name="Connecteur droit 26"/>
          <p:cNvCxnSpPr>
            <a:stCxn id="11" idx="7"/>
            <a:endCxn id="5" idx="3"/>
          </p:cNvCxnSpPr>
          <p:nvPr/>
        </p:nvCxnSpPr>
        <p:spPr>
          <a:xfrm flipV="1">
            <a:off x="4401782" y="3978484"/>
            <a:ext cx="1108734" cy="998727"/>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17" name="Groupe 16"/>
          <p:cNvGrpSpPr/>
          <p:nvPr/>
        </p:nvGrpSpPr>
        <p:grpSpPr>
          <a:xfrm>
            <a:off x="8808323" y="2367014"/>
            <a:ext cx="1156360" cy="584774"/>
            <a:chOff x="7302842" y="4292065"/>
            <a:chExt cx="770906" cy="389849"/>
          </a:xfrm>
        </p:grpSpPr>
        <p:sp>
          <p:nvSpPr>
            <p:cNvPr id="18" name="Ellipse 17"/>
            <p:cNvSpPr/>
            <p:nvPr/>
          </p:nvSpPr>
          <p:spPr>
            <a:xfrm>
              <a:off x="7302842" y="4394886"/>
              <a:ext cx="192000" cy="192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a:solidFill>
                  <a:prstClr val="white"/>
                </a:solidFill>
              </a:endParaRPr>
            </a:p>
          </p:txBody>
        </p:sp>
        <p:sp>
          <p:nvSpPr>
            <p:cNvPr id="19" name="ZoneTexte 18"/>
            <p:cNvSpPr txBox="1"/>
            <p:nvPr/>
          </p:nvSpPr>
          <p:spPr>
            <a:xfrm>
              <a:off x="7501262" y="4292065"/>
              <a:ext cx="572486" cy="389849"/>
            </a:xfrm>
            <a:prstGeom prst="rect">
              <a:avLst/>
            </a:prstGeom>
            <a:noFill/>
          </p:spPr>
          <p:txBody>
            <a:bodyPr wrap="square" rtlCol="0">
              <a:spAutoFit/>
            </a:bodyPr>
            <a:lstStyle/>
            <a:p>
              <a:pPr algn="ctr"/>
              <a:r>
                <a:rPr lang="fr-BE" sz="1600" dirty="0">
                  <a:solidFill>
                    <a:prstClr val="white"/>
                  </a:solidFill>
                </a:rPr>
                <a:t>Autres</a:t>
              </a:r>
            </a:p>
            <a:p>
              <a:pPr algn="ctr"/>
              <a:r>
                <a:rPr lang="fr-BE" sz="1600" dirty="0">
                  <a:solidFill>
                    <a:prstClr val="white"/>
                  </a:solidFill>
                </a:rPr>
                <a:t>13 %</a:t>
              </a:r>
            </a:p>
          </p:txBody>
        </p:sp>
      </p:grpSp>
      <p:grpSp>
        <p:nvGrpSpPr>
          <p:cNvPr id="4" name="Groupe 3"/>
          <p:cNvGrpSpPr/>
          <p:nvPr/>
        </p:nvGrpSpPr>
        <p:grpSpPr>
          <a:xfrm>
            <a:off x="5268000" y="2565000"/>
            <a:ext cx="1656000" cy="1656000"/>
            <a:chOff x="7302842" y="4394887"/>
            <a:chExt cx="1104000" cy="1104000"/>
          </a:xfrm>
        </p:grpSpPr>
        <p:sp>
          <p:nvSpPr>
            <p:cNvPr id="5" name="Ellipse 4"/>
            <p:cNvSpPr/>
            <p:nvPr/>
          </p:nvSpPr>
          <p:spPr>
            <a:xfrm>
              <a:off x="7302842" y="4394887"/>
              <a:ext cx="1104000" cy="1104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a:solidFill>
                  <a:prstClr val="white"/>
                </a:solidFill>
              </a:endParaRPr>
            </a:p>
          </p:txBody>
        </p:sp>
        <p:sp>
          <p:nvSpPr>
            <p:cNvPr id="6" name="ZoneTexte 5"/>
            <p:cNvSpPr txBox="1"/>
            <p:nvPr/>
          </p:nvSpPr>
          <p:spPr>
            <a:xfrm>
              <a:off x="7363977" y="4657888"/>
              <a:ext cx="1029729" cy="636071"/>
            </a:xfrm>
            <a:prstGeom prst="rect">
              <a:avLst/>
            </a:prstGeom>
            <a:noFill/>
          </p:spPr>
          <p:txBody>
            <a:bodyPr wrap="square" rtlCol="0">
              <a:spAutoFit/>
            </a:bodyPr>
            <a:lstStyle/>
            <a:p>
              <a:pPr algn="ctr"/>
              <a:r>
                <a:rPr lang="fr-BE" sz="2800" dirty="0">
                  <a:solidFill>
                    <a:prstClr val="white"/>
                  </a:solidFill>
                </a:rPr>
                <a:t>Images</a:t>
              </a:r>
            </a:p>
            <a:p>
              <a:pPr algn="ctr"/>
              <a:endParaRPr lang="fr-BE" sz="1200" dirty="0">
                <a:solidFill>
                  <a:prstClr val="white"/>
                </a:solidFill>
              </a:endParaRPr>
            </a:p>
            <a:p>
              <a:pPr algn="ctr"/>
              <a:r>
                <a:rPr lang="fr-BE" sz="1600" dirty="0">
                  <a:solidFill>
                    <a:prstClr val="white"/>
                  </a:solidFill>
                </a:rPr>
                <a:t>74,19 %</a:t>
              </a:r>
            </a:p>
          </p:txBody>
        </p:sp>
      </p:grpSp>
      <p:grpSp>
        <p:nvGrpSpPr>
          <p:cNvPr id="20" name="Groupe 19"/>
          <p:cNvGrpSpPr/>
          <p:nvPr/>
        </p:nvGrpSpPr>
        <p:grpSpPr>
          <a:xfrm>
            <a:off x="5988000" y="802082"/>
            <a:ext cx="1394524" cy="830997"/>
            <a:chOff x="7281820" y="4189887"/>
            <a:chExt cx="929682" cy="553997"/>
          </a:xfrm>
        </p:grpSpPr>
        <p:sp>
          <p:nvSpPr>
            <p:cNvPr id="21" name="Ellipse 20"/>
            <p:cNvSpPr/>
            <p:nvPr/>
          </p:nvSpPr>
          <p:spPr>
            <a:xfrm>
              <a:off x="7281820" y="4394886"/>
              <a:ext cx="144000" cy="144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a:solidFill>
                  <a:prstClr val="white"/>
                </a:solidFill>
              </a:endParaRPr>
            </a:p>
          </p:txBody>
        </p:sp>
        <p:sp>
          <p:nvSpPr>
            <p:cNvPr id="22" name="ZoneTexte 21"/>
            <p:cNvSpPr txBox="1"/>
            <p:nvPr/>
          </p:nvSpPr>
          <p:spPr>
            <a:xfrm>
              <a:off x="7425820" y="4189887"/>
              <a:ext cx="785682" cy="553997"/>
            </a:xfrm>
            <a:prstGeom prst="rect">
              <a:avLst/>
            </a:prstGeom>
            <a:noFill/>
          </p:spPr>
          <p:txBody>
            <a:bodyPr wrap="square" rtlCol="0">
              <a:spAutoFit/>
            </a:bodyPr>
            <a:lstStyle/>
            <a:p>
              <a:pPr algn="ctr"/>
              <a:r>
                <a:rPr lang="fr-BE" sz="1600" dirty="0">
                  <a:solidFill>
                    <a:prstClr val="white"/>
                  </a:solidFill>
                </a:rPr>
                <a:t>Endroits de jeux</a:t>
              </a:r>
            </a:p>
            <a:p>
              <a:pPr algn="ctr"/>
              <a:r>
                <a:rPr lang="fr-BE" sz="1600" dirty="0">
                  <a:solidFill>
                    <a:prstClr val="white"/>
                  </a:solidFill>
                </a:rPr>
                <a:t>10 %</a:t>
              </a:r>
            </a:p>
          </p:txBody>
        </p:sp>
      </p:grpSp>
      <p:grpSp>
        <p:nvGrpSpPr>
          <p:cNvPr id="7" name="Groupe 6"/>
          <p:cNvGrpSpPr/>
          <p:nvPr/>
        </p:nvGrpSpPr>
        <p:grpSpPr>
          <a:xfrm>
            <a:off x="1634070" y="2243906"/>
            <a:ext cx="2011945" cy="830996"/>
            <a:chOff x="6489546" y="4381888"/>
            <a:chExt cx="1341296" cy="553997"/>
          </a:xfrm>
        </p:grpSpPr>
        <p:sp>
          <p:nvSpPr>
            <p:cNvPr id="8" name="Ellipse 7"/>
            <p:cNvSpPr/>
            <p:nvPr/>
          </p:nvSpPr>
          <p:spPr>
            <a:xfrm>
              <a:off x="7302842" y="4394887"/>
              <a:ext cx="528000" cy="528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a:solidFill>
                  <a:prstClr val="white"/>
                </a:solidFill>
              </a:endParaRPr>
            </a:p>
          </p:txBody>
        </p:sp>
        <p:sp>
          <p:nvSpPr>
            <p:cNvPr id="9" name="ZoneTexte 8"/>
            <p:cNvSpPr txBox="1"/>
            <p:nvPr/>
          </p:nvSpPr>
          <p:spPr>
            <a:xfrm>
              <a:off x="6489546" y="4381888"/>
              <a:ext cx="813296" cy="553997"/>
            </a:xfrm>
            <a:prstGeom prst="rect">
              <a:avLst/>
            </a:prstGeom>
            <a:noFill/>
          </p:spPr>
          <p:txBody>
            <a:bodyPr wrap="square" rtlCol="0">
              <a:spAutoFit/>
            </a:bodyPr>
            <a:lstStyle/>
            <a:p>
              <a:pPr algn="ctr"/>
              <a:r>
                <a:rPr lang="fr-BE" sz="1600" dirty="0">
                  <a:solidFill>
                    <a:prstClr val="white"/>
                  </a:solidFill>
                </a:rPr>
                <a:t>Richesse /  Gains</a:t>
              </a:r>
            </a:p>
            <a:p>
              <a:pPr algn="ctr"/>
              <a:r>
                <a:rPr lang="fr-BE" sz="1600" dirty="0">
                  <a:solidFill>
                    <a:prstClr val="white"/>
                  </a:solidFill>
                </a:rPr>
                <a:t>35 %</a:t>
              </a:r>
            </a:p>
          </p:txBody>
        </p:sp>
      </p:grpSp>
      <p:grpSp>
        <p:nvGrpSpPr>
          <p:cNvPr id="10" name="Groupe 9"/>
          <p:cNvGrpSpPr/>
          <p:nvPr/>
        </p:nvGrpSpPr>
        <p:grpSpPr>
          <a:xfrm>
            <a:off x="2277532" y="4892850"/>
            <a:ext cx="2208602" cy="584775"/>
            <a:chOff x="6214441" y="4394887"/>
            <a:chExt cx="1472401" cy="389850"/>
          </a:xfrm>
        </p:grpSpPr>
        <p:sp>
          <p:nvSpPr>
            <p:cNvPr id="11" name="Ellipse 10"/>
            <p:cNvSpPr/>
            <p:nvPr/>
          </p:nvSpPr>
          <p:spPr>
            <a:xfrm>
              <a:off x="7302842" y="4394887"/>
              <a:ext cx="384000" cy="384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a:solidFill>
                  <a:prstClr val="white"/>
                </a:solidFill>
              </a:endParaRPr>
            </a:p>
          </p:txBody>
        </p:sp>
        <p:sp>
          <p:nvSpPr>
            <p:cNvPr id="12" name="ZoneTexte 11"/>
            <p:cNvSpPr txBox="1"/>
            <p:nvPr/>
          </p:nvSpPr>
          <p:spPr>
            <a:xfrm>
              <a:off x="6214441" y="4394887"/>
              <a:ext cx="1088401" cy="389850"/>
            </a:xfrm>
            <a:prstGeom prst="rect">
              <a:avLst/>
            </a:prstGeom>
            <a:noFill/>
          </p:spPr>
          <p:txBody>
            <a:bodyPr wrap="square" rtlCol="0">
              <a:spAutoFit/>
            </a:bodyPr>
            <a:lstStyle/>
            <a:p>
              <a:pPr algn="ctr"/>
              <a:r>
                <a:rPr lang="fr-BE" sz="1600" dirty="0">
                  <a:solidFill>
                    <a:prstClr val="white"/>
                  </a:solidFill>
                </a:rPr>
                <a:t>Concrétisation</a:t>
              </a:r>
            </a:p>
            <a:p>
              <a:pPr algn="ctr"/>
              <a:r>
                <a:rPr lang="fr-BE" sz="1600" dirty="0">
                  <a:solidFill>
                    <a:prstClr val="white"/>
                  </a:solidFill>
                </a:rPr>
                <a:t>26 %</a:t>
              </a:r>
            </a:p>
          </p:txBody>
        </p:sp>
      </p:grpSp>
      <p:grpSp>
        <p:nvGrpSpPr>
          <p:cNvPr id="13" name="Groupe 12"/>
          <p:cNvGrpSpPr/>
          <p:nvPr/>
        </p:nvGrpSpPr>
        <p:grpSpPr>
          <a:xfrm>
            <a:off x="7584900" y="4839727"/>
            <a:ext cx="1682524" cy="830997"/>
            <a:chOff x="7302842" y="4285887"/>
            <a:chExt cx="1121682" cy="553997"/>
          </a:xfrm>
        </p:grpSpPr>
        <p:sp>
          <p:nvSpPr>
            <p:cNvPr id="14" name="Ellipse 13"/>
            <p:cNvSpPr/>
            <p:nvPr/>
          </p:nvSpPr>
          <p:spPr>
            <a:xfrm>
              <a:off x="7302842" y="4394886"/>
              <a:ext cx="336000" cy="336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BE">
                <a:solidFill>
                  <a:prstClr val="white"/>
                </a:solidFill>
              </a:endParaRPr>
            </a:p>
          </p:txBody>
        </p:sp>
        <p:sp>
          <p:nvSpPr>
            <p:cNvPr id="15" name="ZoneTexte 14"/>
            <p:cNvSpPr txBox="1"/>
            <p:nvPr/>
          </p:nvSpPr>
          <p:spPr>
            <a:xfrm>
              <a:off x="7638842" y="4285887"/>
              <a:ext cx="785682" cy="553997"/>
            </a:xfrm>
            <a:prstGeom prst="rect">
              <a:avLst/>
            </a:prstGeom>
            <a:noFill/>
          </p:spPr>
          <p:txBody>
            <a:bodyPr wrap="square" rtlCol="0">
              <a:spAutoFit/>
            </a:bodyPr>
            <a:lstStyle/>
            <a:p>
              <a:pPr algn="ctr"/>
              <a:r>
                <a:rPr lang="fr-BE" sz="1600" dirty="0">
                  <a:solidFill>
                    <a:prstClr val="white"/>
                  </a:solidFill>
                </a:rPr>
                <a:t>Matériel de jeu</a:t>
              </a:r>
            </a:p>
            <a:p>
              <a:pPr algn="ctr"/>
              <a:r>
                <a:rPr lang="fr-BE" sz="1600" dirty="0">
                  <a:solidFill>
                    <a:prstClr val="white"/>
                  </a:solidFill>
                </a:rPr>
                <a:t>23 %</a:t>
              </a:r>
            </a:p>
          </p:txBody>
        </p:sp>
      </p:grpSp>
    </p:spTree>
    <p:extLst>
      <p:ext uri="{BB962C8B-B14F-4D97-AF65-F5344CB8AC3E}">
        <p14:creationId xmlns:p14="http://schemas.microsoft.com/office/powerpoint/2010/main" val="1055175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1" y="252000"/>
            <a:ext cx="10131425" cy="1456267"/>
          </a:xfrm>
        </p:spPr>
        <p:txBody>
          <a:bodyPr/>
          <a:lstStyle/>
          <a:p>
            <a:r>
              <a:rPr lang="fr-BE" dirty="0"/>
              <a:t>Pensées</a:t>
            </a:r>
          </a:p>
        </p:txBody>
      </p:sp>
      <p:cxnSp>
        <p:nvCxnSpPr>
          <p:cNvPr id="22" name="Connecteur droit 21"/>
          <p:cNvCxnSpPr>
            <a:stCxn id="9" idx="2"/>
            <a:endCxn id="5" idx="6"/>
          </p:cNvCxnSpPr>
          <p:nvPr/>
        </p:nvCxnSpPr>
        <p:spPr>
          <a:xfrm flipH="1">
            <a:off x="6804949" y="3392996"/>
            <a:ext cx="2040891" cy="0"/>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5" name="Connecteur droit 24"/>
          <p:cNvCxnSpPr>
            <a:stCxn id="17" idx="4"/>
            <a:endCxn id="5" idx="0"/>
          </p:cNvCxnSpPr>
          <p:nvPr/>
        </p:nvCxnSpPr>
        <p:spPr>
          <a:xfrm flipH="1">
            <a:off x="6084949" y="1544962"/>
            <a:ext cx="11051" cy="1128034"/>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8" name="Connecteur droit 27"/>
          <p:cNvCxnSpPr>
            <a:stCxn id="20" idx="0"/>
            <a:endCxn id="5" idx="4"/>
          </p:cNvCxnSpPr>
          <p:nvPr/>
        </p:nvCxnSpPr>
        <p:spPr>
          <a:xfrm flipH="1" flipV="1">
            <a:off x="6084949" y="4112996"/>
            <a:ext cx="11048" cy="983244"/>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31" name="Connecteur droit 30"/>
          <p:cNvCxnSpPr>
            <a:stCxn id="14" idx="6"/>
            <a:endCxn id="5" idx="2"/>
          </p:cNvCxnSpPr>
          <p:nvPr/>
        </p:nvCxnSpPr>
        <p:spPr>
          <a:xfrm>
            <a:off x="3324057" y="3392995"/>
            <a:ext cx="2040892" cy="1"/>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4" name="Groupe 3"/>
          <p:cNvGrpSpPr/>
          <p:nvPr/>
        </p:nvGrpSpPr>
        <p:grpSpPr>
          <a:xfrm>
            <a:off x="5364949" y="2672996"/>
            <a:ext cx="1462102" cy="1440000"/>
            <a:chOff x="6141163" y="4269702"/>
            <a:chExt cx="1054864" cy="1028572"/>
          </a:xfrm>
        </p:grpSpPr>
        <p:sp>
          <p:nvSpPr>
            <p:cNvPr id="5" name="Ellipse 4"/>
            <p:cNvSpPr/>
            <p:nvPr/>
          </p:nvSpPr>
          <p:spPr>
            <a:xfrm>
              <a:off x="6141163" y="4269702"/>
              <a:ext cx="1038918" cy="1028572"/>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BE">
                <a:solidFill>
                  <a:prstClr val="white"/>
                </a:solidFill>
              </a:endParaRPr>
            </a:p>
          </p:txBody>
        </p:sp>
        <p:sp>
          <p:nvSpPr>
            <p:cNvPr id="6" name="ZoneTexte 5"/>
            <p:cNvSpPr txBox="1"/>
            <p:nvPr/>
          </p:nvSpPr>
          <p:spPr>
            <a:xfrm>
              <a:off x="6166298" y="4505381"/>
              <a:ext cx="1029729" cy="615553"/>
            </a:xfrm>
            <a:prstGeom prst="rect">
              <a:avLst/>
            </a:prstGeom>
            <a:noFill/>
          </p:spPr>
          <p:txBody>
            <a:bodyPr wrap="square" rtlCol="0">
              <a:spAutoFit/>
            </a:bodyPr>
            <a:lstStyle/>
            <a:p>
              <a:pPr algn="ctr"/>
              <a:r>
                <a:rPr lang="fr-BE" sz="2000" dirty="0">
                  <a:solidFill>
                    <a:prstClr val="white"/>
                  </a:solidFill>
                </a:rPr>
                <a:t>Pensées</a:t>
              </a:r>
            </a:p>
            <a:p>
              <a:pPr algn="ctr"/>
              <a:endParaRPr lang="fr-BE" sz="1200" dirty="0">
                <a:solidFill>
                  <a:prstClr val="white"/>
                </a:solidFill>
              </a:endParaRPr>
            </a:p>
            <a:p>
              <a:pPr algn="ctr"/>
              <a:r>
                <a:rPr lang="fr-BE" sz="1600" dirty="0">
                  <a:solidFill>
                    <a:prstClr val="white"/>
                  </a:solidFill>
                </a:rPr>
                <a:t>64,52 %</a:t>
              </a:r>
              <a:endParaRPr lang="fr-BE" sz="1050" dirty="0">
                <a:solidFill>
                  <a:prstClr val="white"/>
                </a:solidFill>
              </a:endParaRPr>
            </a:p>
          </p:txBody>
        </p:sp>
      </p:grpSp>
      <p:grpSp>
        <p:nvGrpSpPr>
          <p:cNvPr id="16" name="Groupe 15"/>
          <p:cNvGrpSpPr/>
          <p:nvPr/>
        </p:nvGrpSpPr>
        <p:grpSpPr>
          <a:xfrm>
            <a:off x="5988000" y="1131165"/>
            <a:ext cx="1489124" cy="584775"/>
            <a:chOff x="6127568" y="3280717"/>
            <a:chExt cx="7520518" cy="2923875"/>
          </a:xfrm>
        </p:grpSpPr>
        <p:sp>
          <p:nvSpPr>
            <p:cNvPr id="17" name="Ellipse 16"/>
            <p:cNvSpPr/>
            <p:nvPr/>
          </p:nvSpPr>
          <p:spPr>
            <a:xfrm>
              <a:off x="6127568" y="4269702"/>
              <a:ext cx="1090864" cy="1080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BE">
                <a:solidFill>
                  <a:prstClr val="white"/>
                </a:solidFill>
              </a:endParaRPr>
            </a:p>
          </p:txBody>
        </p:sp>
        <p:sp>
          <p:nvSpPr>
            <p:cNvPr id="18" name="ZoneTexte 17"/>
            <p:cNvSpPr txBox="1"/>
            <p:nvPr/>
          </p:nvSpPr>
          <p:spPr>
            <a:xfrm>
              <a:off x="7528152" y="3280717"/>
              <a:ext cx="6119934" cy="2923875"/>
            </a:xfrm>
            <a:prstGeom prst="rect">
              <a:avLst/>
            </a:prstGeom>
            <a:noFill/>
          </p:spPr>
          <p:txBody>
            <a:bodyPr wrap="square" rtlCol="0">
              <a:spAutoFit/>
            </a:bodyPr>
            <a:lstStyle/>
            <a:p>
              <a:pPr algn="ctr"/>
              <a:r>
                <a:rPr lang="fr-BE" sz="1600" dirty="0">
                  <a:solidFill>
                    <a:prstClr val="white"/>
                  </a:solidFill>
                </a:rPr>
                <a:t>Personnes</a:t>
              </a:r>
            </a:p>
            <a:p>
              <a:pPr algn="ctr"/>
              <a:r>
                <a:rPr lang="fr-BE" sz="1600" dirty="0">
                  <a:solidFill>
                    <a:prstClr val="white"/>
                  </a:solidFill>
                </a:rPr>
                <a:t>10 %</a:t>
              </a:r>
            </a:p>
          </p:txBody>
        </p:sp>
      </p:grpSp>
      <p:grpSp>
        <p:nvGrpSpPr>
          <p:cNvPr id="8" name="Groupe 7"/>
          <p:cNvGrpSpPr/>
          <p:nvPr/>
        </p:nvGrpSpPr>
        <p:grpSpPr>
          <a:xfrm>
            <a:off x="8845840" y="3100608"/>
            <a:ext cx="1427263" cy="584775"/>
            <a:chOff x="6125218" y="4215139"/>
            <a:chExt cx="1029728" cy="417696"/>
          </a:xfrm>
        </p:grpSpPr>
        <p:sp>
          <p:nvSpPr>
            <p:cNvPr id="9" name="Ellipse 8"/>
            <p:cNvSpPr/>
            <p:nvPr/>
          </p:nvSpPr>
          <p:spPr>
            <a:xfrm>
              <a:off x="6125218" y="4295415"/>
              <a:ext cx="259729" cy="25714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BE">
                <a:solidFill>
                  <a:prstClr val="white"/>
                </a:solidFill>
              </a:endParaRPr>
            </a:p>
          </p:txBody>
        </p:sp>
        <p:sp>
          <p:nvSpPr>
            <p:cNvPr id="10" name="ZoneTexte 9"/>
            <p:cNvSpPr txBox="1"/>
            <p:nvPr/>
          </p:nvSpPr>
          <p:spPr>
            <a:xfrm>
              <a:off x="6452839" y="4215139"/>
              <a:ext cx="702107" cy="417696"/>
            </a:xfrm>
            <a:prstGeom prst="rect">
              <a:avLst/>
            </a:prstGeom>
            <a:noFill/>
          </p:spPr>
          <p:txBody>
            <a:bodyPr wrap="square" rtlCol="0">
              <a:spAutoFit/>
            </a:bodyPr>
            <a:lstStyle/>
            <a:p>
              <a:pPr algn="ctr"/>
              <a:r>
                <a:rPr lang="fr-BE" sz="1600" dirty="0">
                  <a:solidFill>
                    <a:prstClr val="white"/>
                  </a:solidFill>
                </a:rPr>
                <a:t>Autres</a:t>
              </a:r>
            </a:p>
            <a:p>
              <a:pPr algn="ctr"/>
              <a:r>
                <a:rPr lang="fr-BE" sz="1600" dirty="0">
                  <a:solidFill>
                    <a:prstClr val="white"/>
                  </a:solidFill>
                </a:rPr>
                <a:t>16 %</a:t>
              </a:r>
            </a:p>
          </p:txBody>
        </p:sp>
      </p:grpSp>
      <p:grpSp>
        <p:nvGrpSpPr>
          <p:cNvPr id="19" name="Groupe 18"/>
          <p:cNvGrpSpPr/>
          <p:nvPr/>
        </p:nvGrpSpPr>
        <p:grpSpPr>
          <a:xfrm>
            <a:off x="4195929" y="5055848"/>
            <a:ext cx="2152063" cy="584775"/>
            <a:chOff x="5037270" y="4240853"/>
            <a:chExt cx="1552651" cy="417697"/>
          </a:xfrm>
        </p:grpSpPr>
        <p:sp>
          <p:nvSpPr>
            <p:cNvPr id="20" name="Ellipse 19"/>
            <p:cNvSpPr/>
            <p:nvPr/>
          </p:nvSpPr>
          <p:spPr>
            <a:xfrm>
              <a:off x="6226300" y="4269702"/>
              <a:ext cx="363621" cy="360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BE">
                <a:solidFill>
                  <a:prstClr val="white"/>
                </a:solidFill>
              </a:endParaRPr>
            </a:p>
          </p:txBody>
        </p:sp>
        <p:sp>
          <p:nvSpPr>
            <p:cNvPr id="21" name="ZoneTexte 20"/>
            <p:cNvSpPr txBox="1"/>
            <p:nvPr/>
          </p:nvSpPr>
          <p:spPr>
            <a:xfrm>
              <a:off x="5037270" y="4240853"/>
              <a:ext cx="1181064" cy="417697"/>
            </a:xfrm>
            <a:prstGeom prst="rect">
              <a:avLst/>
            </a:prstGeom>
            <a:noFill/>
          </p:spPr>
          <p:txBody>
            <a:bodyPr wrap="square" rtlCol="0">
              <a:spAutoFit/>
            </a:bodyPr>
            <a:lstStyle/>
            <a:p>
              <a:pPr algn="ctr"/>
              <a:r>
                <a:rPr lang="fr-BE" sz="1600" dirty="0">
                  <a:solidFill>
                    <a:prstClr val="white"/>
                  </a:solidFill>
                </a:rPr>
                <a:t>Concrétisation</a:t>
              </a:r>
            </a:p>
            <a:p>
              <a:pPr algn="ctr"/>
              <a:r>
                <a:rPr lang="fr-BE" sz="1600" dirty="0">
                  <a:solidFill>
                    <a:prstClr val="white"/>
                  </a:solidFill>
                </a:rPr>
                <a:t>23 %</a:t>
              </a:r>
            </a:p>
          </p:txBody>
        </p:sp>
      </p:grpSp>
      <p:grpSp>
        <p:nvGrpSpPr>
          <p:cNvPr id="13" name="Groupe 12"/>
          <p:cNvGrpSpPr/>
          <p:nvPr/>
        </p:nvGrpSpPr>
        <p:grpSpPr>
          <a:xfrm>
            <a:off x="1162051" y="2960995"/>
            <a:ext cx="2162007" cy="864000"/>
            <a:chOff x="5204689" y="4269702"/>
            <a:chExt cx="1559825" cy="617143"/>
          </a:xfrm>
        </p:grpSpPr>
        <p:sp>
          <p:nvSpPr>
            <p:cNvPr id="14" name="Ellipse 13"/>
            <p:cNvSpPr/>
            <p:nvPr/>
          </p:nvSpPr>
          <p:spPr>
            <a:xfrm>
              <a:off x="6141163" y="4269702"/>
              <a:ext cx="623351" cy="617143"/>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BE">
                <a:solidFill>
                  <a:prstClr val="white"/>
                </a:solidFill>
              </a:endParaRPr>
            </a:p>
          </p:txBody>
        </p:sp>
        <p:sp>
          <p:nvSpPr>
            <p:cNvPr id="15" name="ZoneTexte 14"/>
            <p:cNvSpPr txBox="1"/>
            <p:nvPr/>
          </p:nvSpPr>
          <p:spPr>
            <a:xfrm>
              <a:off x="5204689" y="4281489"/>
              <a:ext cx="936474" cy="593569"/>
            </a:xfrm>
            <a:prstGeom prst="rect">
              <a:avLst/>
            </a:prstGeom>
            <a:noFill/>
          </p:spPr>
          <p:txBody>
            <a:bodyPr wrap="square" rtlCol="0">
              <a:spAutoFit/>
            </a:bodyPr>
            <a:lstStyle/>
            <a:p>
              <a:pPr algn="ctr"/>
              <a:r>
                <a:rPr lang="fr-BE" sz="1600" dirty="0">
                  <a:solidFill>
                    <a:prstClr val="white"/>
                  </a:solidFill>
                </a:rPr>
                <a:t>Richesse / Gain</a:t>
              </a:r>
            </a:p>
            <a:p>
              <a:pPr algn="ctr"/>
              <a:r>
                <a:rPr lang="fr-BE" sz="1600" dirty="0">
                  <a:solidFill>
                    <a:prstClr val="white"/>
                  </a:solidFill>
                </a:rPr>
                <a:t>39 %</a:t>
              </a:r>
            </a:p>
          </p:txBody>
        </p:sp>
      </p:grpSp>
    </p:spTree>
    <p:extLst>
      <p:ext uri="{BB962C8B-B14F-4D97-AF65-F5344CB8AC3E}">
        <p14:creationId xmlns:p14="http://schemas.microsoft.com/office/powerpoint/2010/main" val="3329649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1" y="252000"/>
            <a:ext cx="10131425" cy="1456267"/>
          </a:xfrm>
        </p:spPr>
        <p:txBody>
          <a:bodyPr/>
          <a:lstStyle/>
          <a:p>
            <a:r>
              <a:rPr lang="fr-BE" dirty="0"/>
              <a:t>Sensations Physiologiques</a:t>
            </a:r>
          </a:p>
        </p:txBody>
      </p:sp>
      <p:cxnSp>
        <p:nvCxnSpPr>
          <p:cNvPr id="4" name="Connecteur droit 3"/>
          <p:cNvCxnSpPr>
            <a:stCxn id="30" idx="3"/>
            <a:endCxn id="6" idx="7"/>
          </p:cNvCxnSpPr>
          <p:nvPr/>
        </p:nvCxnSpPr>
        <p:spPr>
          <a:xfrm flipH="1">
            <a:off x="5505693" y="1898718"/>
            <a:ext cx="709340" cy="1148444"/>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38" name="Groupe 37"/>
          <p:cNvGrpSpPr/>
          <p:nvPr/>
        </p:nvGrpSpPr>
        <p:grpSpPr>
          <a:xfrm>
            <a:off x="9515184" y="2961001"/>
            <a:ext cx="2056132" cy="878275"/>
            <a:chOff x="7302843" y="4394885"/>
            <a:chExt cx="2193210" cy="1294365"/>
          </a:xfrm>
        </p:grpSpPr>
        <p:sp>
          <p:nvSpPr>
            <p:cNvPr id="39" name="Ellipse 38"/>
            <p:cNvSpPr/>
            <p:nvPr/>
          </p:nvSpPr>
          <p:spPr>
            <a:xfrm>
              <a:off x="7302843" y="4394885"/>
              <a:ext cx="921601" cy="12733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prstClr val="white"/>
                </a:solidFill>
              </a:endParaRPr>
            </a:p>
          </p:txBody>
        </p:sp>
        <p:sp>
          <p:nvSpPr>
            <p:cNvPr id="40" name="ZoneTexte 39"/>
            <p:cNvSpPr txBox="1"/>
            <p:nvPr/>
          </p:nvSpPr>
          <p:spPr>
            <a:xfrm>
              <a:off x="8224444" y="4464561"/>
              <a:ext cx="1271609" cy="1224689"/>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fr-BE" sz="1600" dirty="0">
                  <a:solidFill>
                    <a:prstClr val="white"/>
                  </a:solidFill>
                </a:rPr>
                <a:t>Pas de</a:t>
              </a:r>
            </a:p>
            <a:p>
              <a:pPr algn="ctr"/>
              <a:r>
                <a:rPr lang="fr-BE" sz="1600" dirty="0">
                  <a:solidFill>
                    <a:prstClr val="white"/>
                  </a:solidFill>
                </a:rPr>
                <a:t>Sensation</a:t>
              </a:r>
            </a:p>
            <a:p>
              <a:pPr algn="ctr"/>
              <a:r>
                <a:rPr lang="fr-BE" sz="1600" dirty="0">
                  <a:solidFill>
                    <a:prstClr val="white"/>
                  </a:solidFill>
                </a:rPr>
                <a:t>38 %</a:t>
              </a:r>
            </a:p>
          </p:txBody>
        </p:sp>
      </p:grpSp>
      <p:cxnSp>
        <p:nvCxnSpPr>
          <p:cNvPr id="42" name="Connecteur droit 41"/>
          <p:cNvCxnSpPr>
            <a:stCxn id="39" idx="2"/>
            <a:endCxn id="6" idx="6"/>
          </p:cNvCxnSpPr>
          <p:nvPr/>
        </p:nvCxnSpPr>
        <p:spPr>
          <a:xfrm flipH="1">
            <a:off x="5663861" y="3392998"/>
            <a:ext cx="3851322" cy="36002"/>
          </a:xfrm>
          <a:prstGeom prst="line">
            <a:avLst/>
          </a:prstGeom>
          <a:ln w="88900" cap="rnd">
            <a:solidFill>
              <a:schemeClr val="bg1"/>
            </a:solidFill>
            <a:round/>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49" name="Connecteur droit 48"/>
          <p:cNvCxnSpPr>
            <a:stCxn id="24" idx="5"/>
            <a:endCxn id="6" idx="1"/>
          </p:cNvCxnSpPr>
          <p:nvPr/>
        </p:nvCxnSpPr>
        <p:spPr>
          <a:xfrm>
            <a:off x="3871634" y="1857313"/>
            <a:ext cx="870382" cy="1189849"/>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2" name="Connecteur droit 51"/>
          <p:cNvCxnSpPr>
            <a:stCxn id="27" idx="1"/>
            <a:endCxn id="6" idx="5"/>
          </p:cNvCxnSpPr>
          <p:nvPr/>
        </p:nvCxnSpPr>
        <p:spPr>
          <a:xfrm flipH="1" flipV="1">
            <a:off x="5505693" y="3810838"/>
            <a:ext cx="683885" cy="1472380"/>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 name="Connecteur droit 54"/>
          <p:cNvCxnSpPr>
            <a:stCxn id="36" idx="7"/>
            <a:endCxn id="6" idx="3"/>
          </p:cNvCxnSpPr>
          <p:nvPr/>
        </p:nvCxnSpPr>
        <p:spPr>
          <a:xfrm flipV="1">
            <a:off x="3947999" y="3810838"/>
            <a:ext cx="794017" cy="1446923"/>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8" name="Connecteur droit 57"/>
          <p:cNvCxnSpPr>
            <a:stCxn id="33" idx="6"/>
            <a:endCxn id="6" idx="2"/>
          </p:cNvCxnSpPr>
          <p:nvPr/>
        </p:nvCxnSpPr>
        <p:spPr>
          <a:xfrm>
            <a:off x="2754896" y="3428998"/>
            <a:ext cx="1828959" cy="2"/>
          </a:xfrm>
          <a:prstGeom prst="line">
            <a:avLst/>
          </a:prstGeom>
          <a:ln w="88900" cap="rnd">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 name="Groupe 4"/>
          <p:cNvGrpSpPr/>
          <p:nvPr/>
        </p:nvGrpSpPr>
        <p:grpSpPr>
          <a:xfrm>
            <a:off x="4390427" y="2889000"/>
            <a:ext cx="1466850" cy="1080000"/>
            <a:chOff x="7096514" y="4394887"/>
            <a:chExt cx="1564638" cy="1591659"/>
          </a:xfrm>
        </p:grpSpPr>
        <p:sp>
          <p:nvSpPr>
            <p:cNvPr id="6" name="Ellipse 5"/>
            <p:cNvSpPr/>
            <p:nvPr/>
          </p:nvSpPr>
          <p:spPr>
            <a:xfrm>
              <a:off x="7302842" y="4394887"/>
              <a:ext cx="1152000" cy="15916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prstClr val="white"/>
                </a:solidFill>
              </a:endParaRPr>
            </a:p>
          </p:txBody>
        </p:sp>
        <p:sp>
          <p:nvSpPr>
            <p:cNvPr id="7" name="ZoneTexte 6"/>
            <p:cNvSpPr txBox="1"/>
            <p:nvPr/>
          </p:nvSpPr>
          <p:spPr>
            <a:xfrm>
              <a:off x="7096514" y="4820363"/>
              <a:ext cx="1564638" cy="1043253"/>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fr-BE" sz="1200" dirty="0">
                  <a:solidFill>
                    <a:prstClr val="white"/>
                  </a:solidFill>
                </a:rPr>
                <a:t>Sensations</a:t>
              </a:r>
            </a:p>
            <a:p>
              <a:pPr algn="ctr"/>
              <a:r>
                <a:rPr lang="fr-BE" sz="1200" dirty="0">
                  <a:solidFill>
                    <a:prstClr val="white"/>
                  </a:solidFill>
                </a:rPr>
                <a:t>Physiologiques</a:t>
              </a:r>
            </a:p>
            <a:p>
              <a:pPr algn="ctr"/>
              <a:r>
                <a:rPr lang="fr-BE" sz="1600" dirty="0">
                  <a:solidFill>
                    <a:prstClr val="white"/>
                  </a:solidFill>
                </a:rPr>
                <a:t>48 %</a:t>
              </a:r>
            </a:p>
          </p:txBody>
        </p:sp>
      </p:grpSp>
      <p:grpSp>
        <p:nvGrpSpPr>
          <p:cNvPr id="29" name="Groupe 28"/>
          <p:cNvGrpSpPr/>
          <p:nvPr/>
        </p:nvGrpSpPr>
        <p:grpSpPr>
          <a:xfrm>
            <a:off x="6183401" y="1529964"/>
            <a:ext cx="1657385" cy="584775"/>
            <a:chOff x="7262155" y="4123144"/>
            <a:chExt cx="1767877" cy="861819"/>
          </a:xfrm>
        </p:grpSpPr>
        <p:sp>
          <p:nvSpPr>
            <p:cNvPr id="30" name="Ellipse 29"/>
            <p:cNvSpPr/>
            <p:nvPr/>
          </p:nvSpPr>
          <p:spPr>
            <a:xfrm>
              <a:off x="7262155" y="4394885"/>
              <a:ext cx="230400" cy="3183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prstClr val="white"/>
                </a:solidFill>
              </a:endParaRPr>
            </a:p>
          </p:txBody>
        </p:sp>
        <p:sp>
          <p:nvSpPr>
            <p:cNvPr id="31" name="ZoneTexte 30"/>
            <p:cNvSpPr txBox="1"/>
            <p:nvPr/>
          </p:nvSpPr>
          <p:spPr>
            <a:xfrm>
              <a:off x="7492555" y="4123144"/>
              <a:ext cx="1537477" cy="861819"/>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fr-BE" sz="1600" dirty="0">
                  <a:solidFill>
                    <a:prstClr val="white"/>
                  </a:solidFill>
                </a:rPr>
                <a:t>Transpiration</a:t>
              </a:r>
            </a:p>
            <a:p>
              <a:pPr algn="ctr"/>
              <a:r>
                <a:rPr lang="fr-BE" sz="1600" dirty="0">
                  <a:solidFill>
                    <a:prstClr val="white"/>
                  </a:solidFill>
                </a:rPr>
                <a:t>10 %</a:t>
              </a:r>
            </a:p>
          </p:txBody>
        </p:sp>
      </p:grpSp>
      <p:grpSp>
        <p:nvGrpSpPr>
          <p:cNvPr id="23" name="Groupe 22"/>
          <p:cNvGrpSpPr/>
          <p:nvPr/>
        </p:nvGrpSpPr>
        <p:grpSpPr>
          <a:xfrm>
            <a:off x="1771653" y="1406850"/>
            <a:ext cx="2121071" cy="830997"/>
            <a:chOff x="7460570" y="3558977"/>
            <a:chExt cx="2262475" cy="1224689"/>
          </a:xfrm>
        </p:grpSpPr>
        <p:sp>
          <p:nvSpPr>
            <p:cNvPr id="24" name="Ellipse 23"/>
            <p:cNvSpPr/>
            <p:nvPr/>
          </p:nvSpPr>
          <p:spPr>
            <a:xfrm>
              <a:off x="9569445" y="4041707"/>
              <a:ext cx="153600" cy="2122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prstClr val="white"/>
                </a:solidFill>
              </a:endParaRPr>
            </a:p>
          </p:txBody>
        </p:sp>
        <p:sp>
          <p:nvSpPr>
            <p:cNvPr id="25" name="ZoneTexte 24"/>
            <p:cNvSpPr txBox="1"/>
            <p:nvPr/>
          </p:nvSpPr>
          <p:spPr>
            <a:xfrm>
              <a:off x="7460570" y="3558977"/>
              <a:ext cx="1993677" cy="1224689"/>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fr-BE" sz="1600" dirty="0">
                  <a:solidFill>
                    <a:prstClr val="white"/>
                  </a:solidFill>
                </a:rPr>
                <a:t>Variation rythme cardiaque</a:t>
              </a:r>
            </a:p>
            <a:p>
              <a:pPr algn="ctr"/>
              <a:r>
                <a:rPr lang="fr-BE" sz="1600" dirty="0">
                  <a:solidFill>
                    <a:prstClr val="white"/>
                  </a:solidFill>
                </a:rPr>
                <a:t>6 %</a:t>
              </a:r>
            </a:p>
          </p:txBody>
        </p:sp>
      </p:grpSp>
      <p:grpSp>
        <p:nvGrpSpPr>
          <p:cNvPr id="32" name="Groupe 31"/>
          <p:cNvGrpSpPr/>
          <p:nvPr/>
        </p:nvGrpSpPr>
        <p:grpSpPr>
          <a:xfrm>
            <a:off x="1354272" y="3136612"/>
            <a:ext cx="1400624" cy="584773"/>
            <a:chOff x="4465816" y="5877900"/>
            <a:chExt cx="1493999" cy="861817"/>
          </a:xfrm>
        </p:grpSpPr>
        <p:sp>
          <p:nvSpPr>
            <p:cNvPr id="33" name="Ellipse 32"/>
            <p:cNvSpPr/>
            <p:nvPr/>
          </p:nvSpPr>
          <p:spPr>
            <a:xfrm>
              <a:off x="5499015" y="5990475"/>
              <a:ext cx="460800" cy="6366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prstClr val="white"/>
                </a:solidFill>
              </a:endParaRPr>
            </a:p>
          </p:txBody>
        </p:sp>
        <p:sp>
          <p:nvSpPr>
            <p:cNvPr id="34" name="ZoneTexte 33"/>
            <p:cNvSpPr txBox="1"/>
            <p:nvPr/>
          </p:nvSpPr>
          <p:spPr>
            <a:xfrm>
              <a:off x="4465816" y="5877900"/>
              <a:ext cx="1033199" cy="861817"/>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fr-BE" sz="1600" dirty="0">
                  <a:solidFill>
                    <a:prstClr val="white"/>
                  </a:solidFill>
                </a:rPr>
                <a:t>Tension</a:t>
              </a:r>
            </a:p>
            <a:p>
              <a:pPr algn="ctr"/>
              <a:r>
                <a:rPr lang="fr-BE" sz="1600" dirty="0">
                  <a:solidFill>
                    <a:prstClr val="white"/>
                  </a:solidFill>
                </a:rPr>
                <a:t>19 %</a:t>
              </a:r>
            </a:p>
          </p:txBody>
        </p:sp>
      </p:grpSp>
      <p:grpSp>
        <p:nvGrpSpPr>
          <p:cNvPr id="35" name="Groupe 34"/>
          <p:cNvGrpSpPr/>
          <p:nvPr/>
        </p:nvGrpSpPr>
        <p:grpSpPr>
          <a:xfrm>
            <a:off x="2173875" y="4987980"/>
            <a:ext cx="1826848" cy="830997"/>
            <a:chOff x="5738205" y="4074992"/>
            <a:chExt cx="1948637" cy="1224693"/>
          </a:xfrm>
        </p:grpSpPr>
        <p:sp>
          <p:nvSpPr>
            <p:cNvPr id="36" name="Ellipse 35"/>
            <p:cNvSpPr/>
            <p:nvPr/>
          </p:nvSpPr>
          <p:spPr>
            <a:xfrm>
              <a:off x="7302842" y="4394887"/>
              <a:ext cx="384000" cy="53055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prstClr val="white"/>
                </a:solidFill>
              </a:endParaRPr>
            </a:p>
          </p:txBody>
        </p:sp>
        <p:sp>
          <p:nvSpPr>
            <p:cNvPr id="37" name="ZoneTexte 36"/>
            <p:cNvSpPr txBox="1"/>
            <p:nvPr/>
          </p:nvSpPr>
          <p:spPr>
            <a:xfrm>
              <a:off x="5738205" y="4074992"/>
              <a:ext cx="1590822" cy="1224693"/>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fr-BE" sz="1600" dirty="0">
                  <a:solidFill>
                    <a:prstClr val="white"/>
                  </a:solidFill>
                </a:rPr>
                <a:t>Mouvements nerveux</a:t>
              </a:r>
            </a:p>
            <a:p>
              <a:pPr algn="ctr"/>
              <a:r>
                <a:rPr lang="fr-BE" sz="1600" dirty="0">
                  <a:solidFill>
                    <a:prstClr val="white"/>
                  </a:solidFill>
                </a:rPr>
                <a:t>16 %</a:t>
              </a:r>
            </a:p>
          </p:txBody>
        </p:sp>
      </p:grpSp>
      <p:grpSp>
        <p:nvGrpSpPr>
          <p:cNvPr id="26" name="Groupe 25"/>
          <p:cNvGrpSpPr/>
          <p:nvPr/>
        </p:nvGrpSpPr>
        <p:grpSpPr>
          <a:xfrm>
            <a:off x="6147401" y="4968750"/>
            <a:ext cx="1754848" cy="830997"/>
            <a:chOff x="5431004" y="4722529"/>
            <a:chExt cx="1871838" cy="1224689"/>
          </a:xfrm>
        </p:grpSpPr>
        <p:sp>
          <p:nvSpPr>
            <p:cNvPr id="27" name="Ellipse 26"/>
            <p:cNvSpPr/>
            <p:nvPr/>
          </p:nvSpPr>
          <p:spPr>
            <a:xfrm>
              <a:off x="5431004" y="5123820"/>
              <a:ext cx="307200" cy="4244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prstClr val="white"/>
                </a:solidFill>
              </a:endParaRPr>
            </a:p>
          </p:txBody>
        </p:sp>
        <p:sp>
          <p:nvSpPr>
            <p:cNvPr id="28" name="ZoneTexte 27"/>
            <p:cNvSpPr txBox="1"/>
            <p:nvPr/>
          </p:nvSpPr>
          <p:spPr>
            <a:xfrm>
              <a:off x="5738204" y="4722529"/>
              <a:ext cx="1564638" cy="1224689"/>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fr-BE" sz="1600" dirty="0">
                  <a:solidFill>
                    <a:prstClr val="white"/>
                  </a:solidFill>
                </a:rPr>
                <a:t>Variation température</a:t>
              </a:r>
            </a:p>
            <a:p>
              <a:pPr algn="ctr"/>
              <a:r>
                <a:rPr lang="fr-BE" sz="1600" dirty="0">
                  <a:solidFill>
                    <a:prstClr val="white"/>
                  </a:solidFill>
                </a:rPr>
                <a:t>13 %</a:t>
              </a:r>
            </a:p>
          </p:txBody>
        </p:sp>
      </p:grpSp>
    </p:spTree>
    <p:extLst>
      <p:ext uri="{BB962C8B-B14F-4D97-AF65-F5344CB8AC3E}">
        <p14:creationId xmlns:p14="http://schemas.microsoft.com/office/powerpoint/2010/main" val="3494488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Arc 89"/>
          <p:cNvSpPr/>
          <p:nvPr/>
        </p:nvSpPr>
        <p:spPr>
          <a:xfrm>
            <a:off x="4179709" y="3210697"/>
            <a:ext cx="1583300" cy="1955388"/>
          </a:xfrm>
          <a:custGeom>
            <a:avLst/>
            <a:gdLst>
              <a:gd name="connsiteX0" fmla="*/ 770199 w 1088454"/>
              <a:gd name="connsiteY0" fmla="*/ 46774 h 1036227"/>
              <a:gd name="connsiteX1" fmla="*/ 1086483 w 1088454"/>
              <a:gd name="connsiteY1" fmla="*/ 562163 h 1036227"/>
              <a:gd name="connsiteX2" fmla="*/ 690412 w 1088454"/>
              <a:gd name="connsiteY2" fmla="*/ 1017187 h 1036227"/>
              <a:gd name="connsiteX3" fmla="*/ 119273 w 1088454"/>
              <a:gd name="connsiteY3" fmla="*/ 841798 h 1036227"/>
              <a:gd name="connsiteX4" fmla="*/ 544227 w 1088454"/>
              <a:gd name="connsiteY4" fmla="*/ 518114 h 1036227"/>
              <a:gd name="connsiteX5" fmla="*/ 770199 w 1088454"/>
              <a:gd name="connsiteY5" fmla="*/ 46774 h 1036227"/>
              <a:gd name="connsiteX0" fmla="*/ 770199 w 1088454"/>
              <a:gd name="connsiteY0" fmla="*/ 46774 h 1036227"/>
              <a:gd name="connsiteX1" fmla="*/ 1086483 w 1088454"/>
              <a:gd name="connsiteY1" fmla="*/ 562163 h 1036227"/>
              <a:gd name="connsiteX2" fmla="*/ 690412 w 1088454"/>
              <a:gd name="connsiteY2" fmla="*/ 1017187 h 1036227"/>
              <a:gd name="connsiteX3" fmla="*/ 119273 w 1088454"/>
              <a:gd name="connsiteY3" fmla="*/ 841798 h 1036227"/>
              <a:gd name="connsiteX0" fmla="*/ 650926 w 969191"/>
              <a:gd name="connsiteY0" fmla="*/ 0 h 989477"/>
              <a:gd name="connsiteX1" fmla="*/ 967210 w 969191"/>
              <a:gd name="connsiteY1" fmla="*/ 515389 h 989477"/>
              <a:gd name="connsiteX2" fmla="*/ 571139 w 969191"/>
              <a:gd name="connsiteY2" fmla="*/ 970413 h 989477"/>
              <a:gd name="connsiteX3" fmla="*/ 0 w 969191"/>
              <a:gd name="connsiteY3" fmla="*/ 795024 h 989477"/>
              <a:gd name="connsiteX4" fmla="*/ 466229 w 969191"/>
              <a:gd name="connsiteY4" fmla="*/ 496740 h 989477"/>
              <a:gd name="connsiteX5" fmla="*/ 650926 w 969191"/>
              <a:gd name="connsiteY5" fmla="*/ 0 h 989477"/>
              <a:gd name="connsiteX0" fmla="*/ 650926 w 969191"/>
              <a:gd name="connsiteY0" fmla="*/ 0 h 989477"/>
              <a:gd name="connsiteX1" fmla="*/ 967210 w 969191"/>
              <a:gd name="connsiteY1" fmla="*/ 515389 h 989477"/>
              <a:gd name="connsiteX2" fmla="*/ 571139 w 969191"/>
              <a:gd name="connsiteY2" fmla="*/ 970413 h 989477"/>
              <a:gd name="connsiteX3" fmla="*/ 0 w 969191"/>
              <a:gd name="connsiteY3" fmla="*/ 795024 h 989477"/>
              <a:gd name="connsiteX0" fmla="*/ 650926 w 969191"/>
              <a:gd name="connsiteY0" fmla="*/ 0 h 989477"/>
              <a:gd name="connsiteX1" fmla="*/ 967210 w 969191"/>
              <a:gd name="connsiteY1" fmla="*/ 515389 h 989477"/>
              <a:gd name="connsiteX2" fmla="*/ 571139 w 969191"/>
              <a:gd name="connsiteY2" fmla="*/ 970413 h 989477"/>
              <a:gd name="connsiteX3" fmla="*/ 0 w 969191"/>
              <a:gd name="connsiteY3" fmla="*/ 795024 h 989477"/>
              <a:gd name="connsiteX4" fmla="*/ 466229 w 969191"/>
              <a:gd name="connsiteY4" fmla="*/ 496740 h 989477"/>
              <a:gd name="connsiteX5" fmla="*/ 650926 w 969191"/>
              <a:gd name="connsiteY5" fmla="*/ 0 h 989477"/>
              <a:gd name="connsiteX0" fmla="*/ 650926 w 969191"/>
              <a:gd name="connsiteY0" fmla="*/ 0 h 989477"/>
              <a:gd name="connsiteX1" fmla="*/ 910060 w 969191"/>
              <a:gd name="connsiteY1" fmla="*/ 493164 h 989477"/>
              <a:gd name="connsiteX2" fmla="*/ 571139 w 969191"/>
              <a:gd name="connsiteY2" fmla="*/ 970413 h 989477"/>
              <a:gd name="connsiteX3" fmla="*/ 0 w 969191"/>
              <a:gd name="connsiteY3" fmla="*/ 795024 h 989477"/>
              <a:gd name="connsiteX0" fmla="*/ 650926 w 969191"/>
              <a:gd name="connsiteY0" fmla="*/ 0 h 989477"/>
              <a:gd name="connsiteX1" fmla="*/ 967210 w 969191"/>
              <a:gd name="connsiteY1" fmla="*/ 515389 h 989477"/>
              <a:gd name="connsiteX2" fmla="*/ 571139 w 969191"/>
              <a:gd name="connsiteY2" fmla="*/ 970413 h 989477"/>
              <a:gd name="connsiteX3" fmla="*/ 0 w 969191"/>
              <a:gd name="connsiteY3" fmla="*/ 795024 h 989477"/>
              <a:gd name="connsiteX4" fmla="*/ 466229 w 969191"/>
              <a:gd name="connsiteY4" fmla="*/ 496740 h 989477"/>
              <a:gd name="connsiteX5" fmla="*/ 650926 w 969191"/>
              <a:gd name="connsiteY5" fmla="*/ 0 h 989477"/>
              <a:gd name="connsiteX0" fmla="*/ 650926 w 969191"/>
              <a:gd name="connsiteY0" fmla="*/ 0 h 989477"/>
              <a:gd name="connsiteX1" fmla="*/ 910060 w 969191"/>
              <a:gd name="connsiteY1" fmla="*/ 493164 h 989477"/>
              <a:gd name="connsiteX2" fmla="*/ 529864 w 969191"/>
              <a:gd name="connsiteY2" fmla="*/ 913263 h 989477"/>
              <a:gd name="connsiteX3" fmla="*/ 0 w 969191"/>
              <a:gd name="connsiteY3" fmla="*/ 795024 h 989477"/>
              <a:gd name="connsiteX0" fmla="*/ 650926 w 969191"/>
              <a:gd name="connsiteY0" fmla="*/ 34925 h 1024402"/>
              <a:gd name="connsiteX1" fmla="*/ 967210 w 969191"/>
              <a:gd name="connsiteY1" fmla="*/ 550314 h 1024402"/>
              <a:gd name="connsiteX2" fmla="*/ 571139 w 969191"/>
              <a:gd name="connsiteY2" fmla="*/ 1005338 h 1024402"/>
              <a:gd name="connsiteX3" fmla="*/ 0 w 969191"/>
              <a:gd name="connsiteY3" fmla="*/ 829949 h 1024402"/>
              <a:gd name="connsiteX4" fmla="*/ 466229 w 969191"/>
              <a:gd name="connsiteY4" fmla="*/ 531665 h 1024402"/>
              <a:gd name="connsiteX5" fmla="*/ 650926 w 969191"/>
              <a:gd name="connsiteY5" fmla="*/ 34925 h 1024402"/>
              <a:gd name="connsiteX0" fmla="*/ 708076 w 969191"/>
              <a:gd name="connsiteY0" fmla="*/ 0 h 1024402"/>
              <a:gd name="connsiteX1" fmla="*/ 910060 w 969191"/>
              <a:gd name="connsiteY1" fmla="*/ 528089 h 1024402"/>
              <a:gd name="connsiteX2" fmla="*/ 529864 w 969191"/>
              <a:gd name="connsiteY2" fmla="*/ 948188 h 1024402"/>
              <a:gd name="connsiteX3" fmla="*/ 0 w 969191"/>
              <a:gd name="connsiteY3" fmla="*/ 829949 h 1024402"/>
              <a:gd name="connsiteX0" fmla="*/ 650926 w 969191"/>
              <a:gd name="connsiteY0" fmla="*/ 44450 h 1033927"/>
              <a:gd name="connsiteX1" fmla="*/ 967210 w 969191"/>
              <a:gd name="connsiteY1" fmla="*/ 559839 h 1033927"/>
              <a:gd name="connsiteX2" fmla="*/ 571139 w 969191"/>
              <a:gd name="connsiteY2" fmla="*/ 1014863 h 1033927"/>
              <a:gd name="connsiteX3" fmla="*/ 0 w 969191"/>
              <a:gd name="connsiteY3" fmla="*/ 839474 h 1033927"/>
              <a:gd name="connsiteX4" fmla="*/ 466229 w 969191"/>
              <a:gd name="connsiteY4" fmla="*/ 541190 h 1033927"/>
              <a:gd name="connsiteX5" fmla="*/ 650926 w 969191"/>
              <a:gd name="connsiteY5" fmla="*/ 44450 h 1033927"/>
              <a:gd name="connsiteX0" fmla="*/ 708076 w 969191"/>
              <a:gd name="connsiteY0" fmla="*/ 0 h 1033927"/>
              <a:gd name="connsiteX1" fmla="*/ 910060 w 969191"/>
              <a:gd name="connsiteY1" fmla="*/ 537614 h 1033927"/>
              <a:gd name="connsiteX2" fmla="*/ 529864 w 969191"/>
              <a:gd name="connsiteY2" fmla="*/ 957713 h 1033927"/>
              <a:gd name="connsiteX3" fmla="*/ 0 w 969191"/>
              <a:gd name="connsiteY3" fmla="*/ 839474 h 1033927"/>
            </a:gdLst>
            <a:ahLst/>
            <a:cxnLst>
              <a:cxn ang="0">
                <a:pos x="connsiteX0" y="connsiteY0"/>
              </a:cxn>
              <a:cxn ang="0">
                <a:pos x="connsiteX1" y="connsiteY1"/>
              </a:cxn>
              <a:cxn ang="0">
                <a:pos x="connsiteX2" y="connsiteY2"/>
              </a:cxn>
              <a:cxn ang="0">
                <a:pos x="connsiteX3" y="connsiteY3"/>
              </a:cxn>
            </a:cxnLst>
            <a:rect l="l" t="t" r="r" b="b"/>
            <a:pathLst>
              <a:path w="969191" h="1033927" stroke="0" extrusionOk="0">
                <a:moveTo>
                  <a:pt x="650926" y="44450"/>
                </a:moveTo>
                <a:cubicBezTo>
                  <a:pt x="860153" y="135364"/>
                  <a:pt x="986763" y="341676"/>
                  <a:pt x="967210" y="559839"/>
                </a:cubicBezTo>
                <a:cubicBezTo>
                  <a:pt x="947894" y="775351"/>
                  <a:pt x="789986" y="956763"/>
                  <a:pt x="571139" y="1014863"/>
                </a:cubicBezTo>
                <a:cubicBezTo>
                  <a:pt x="361043" y="1070639"/>
                  <a:pt x="136263" y="1001612"/>
                  <a:pt x="0" y="839474"/>
                </a:cubicBezTo>
                <a:lnTo>
                  <a:pt x="466229" y="541190"/>
                </a:lnTo>
                <a:cubicBezTo>
                  <a:pt x="541553" y="384077"/>
                  <a:pt x="575602" y="201563"/>
                  <a:pt x="650926" y="44450"/>
                </a:cubicBezTo>
                <a:close/>
              </a:path>
              <a:path w="969191" h="1033927" fill="none">
                <a:moveTo>
                  <a:pt x="708076" y="0"/>
                </a:moveTo>
                <a:cubicBezTo>
                  <a:pt x="917303" y="90914"/>
                  <a:pt x="939762" y="377995"/>
                  <a:pt x="910060" y="537614"/>
                </a:cubicBezTo>
                <a:cubicBezTo>
                  <a:pt x="880358" y="697233"/>
                  <a:pt x="748711" y="899613"/>
                  <a:pt x="529864" y="957713"/>
                </a:cubicBezTo>
                <a:cubicBezTo>
                  <a:pt x="319768" y="1013489"/>
                  <a:pt x="136263" y="1001612"/>
                  <a:pt x="0" y="839474"/>
                </a:cubicBezTo>
              </a:path>
            </a:pathLst>
          </a:custGeom>
          <a:ln w="38100" cap="sq">
            <a:solidFill>
              <a:schemeClr val="tx1"/>
            </a:solidFill>
            <a:headEnd type="stealth" w="lg" len="lg"/>
            <a:tailEnd type="none"/>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cxnSp>
        <p:nvCxnSpPr>
          <p:cNvPr id="77" name="Connecteur droit avec flèche 76"/>
          <p:cNvCxnSpPr/>
          <p:nvPr/>
        </p:nvCxnSpPr>
        <p:spPr>
          <a:xfrm>
            <a:off x="3414300" y="4803488"/>
            <a:ext cx="6348" cy="567933"/>
          </a:xfrm>
          <a:prstGeom prst="straightConnector1">
            <a:avLst/>
          </a:prstGeom>
          <a:ln w="38100" cap="sq">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78" name="Connecteur droit avec flèche 77"/>
          <p:cNvCxnSpPr/>
          <p:nvPr/>
        </p:nvCxnSpPr>
        <p:spPr>
          <a:xfrm flipH="1">
            <a:off x="2988542" y="5376153"/>
            <a:ext cx="425758" cy="2138"/>
          </a:xfrm>
          <a:prstGeom prst="straightConnector1">
            <a:avLst/>
          </a:prstGeom>
          <a:ln w="38100" cap="sq">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66" name="Connecteur droit avec flèche 65"/>
          <p:cNvCxnSpPr/>
          <p:nvPr/>
        </p:nvCxnSpPr>
        <p:spPr>
          <a:xfrm>
            <a:off x="3091618" y="3210228"/>
            <a:ext cx="0" cy="720519"/>
          </a:xfrm>
          <a:prstGeom prst="straightConnector1">
            <a:avLst/>
          </a:prstGeom>
          <a:ln w="38100" cap="sq">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p:nvPr/>
        </p:nvCxnSpPr>
        <p:spPr>
          <a:xfrm flipH="1">
            <a:off x="3091618" y="3210697"/>
            <a:ext cx="1564" cy="720050"/>
          </a:xfrm>
          <a:prstGeom prst="straightConnector1">
            <a:avLst/>
          </a:prstGeom>
          <a:ln w="38100" cap="sq">
            <a:solidFill>
              <a:schemeClr val="bg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21" name="Arc 89"/>
          <p:cNvSpPr/>
          <p:nvPr/>
        </p:nvSpPr>
        <p:spPr>
          <a:xfrm>
            <a:off x="4180047" y="3210697"/>
            <a:ext cx="1583300" cy="1957995"/>
          </a:xfrm>
          <a:custGeom>
            <a:avLst/>
            <a:gdLst>
              <a:gd name="connsiteX0" fmla="*/ 770199 w 1088454"/>
              <a:gd name="connsiteY0" fmla="*/ 46774 h 1036227"/>
              <a:gd name="connsiteX1" fmla="*/ 1086483 w 1088454"/>
              <a:gd name="connsiteY1" fmla="*/ 562163 h 1036227"/>
              <a:gd name="connsiteX2" fmla="*/ 690412 w 1088454"/>
              <a:gd name="connsiteY2" fmla="*/ 1017187 h 1036227"/>
              <a:gd name="connsiteX3" fmla="*/ 119273 w 1088454"/>
              <a:gd name="connsiteY3" fmla="*/ 841798 h 1036227"/>
              <a:gd name="connsiteX4" fmla="*/ 544227 w 1088454"/>
              <a:gd name="connsiteY4" fmla="*/ 518114 h 1036227"/>
              <a:gd name="connsiteX5" fmla="*/ 770199 w 1088454"/>
              <a:gd name="connsiteY5" fmla="*/ 46774 h 1036227"/>
              <a:gd name="connsiteX0" fmla="*/ 770199 w 1088454"/>
              <a:gd name="connsiteY0" fmla="*/ 46774 h 1036227"/>
              <a:gd name="connsiteX1" fmla="*/ 1086483 w 1088454"/>
              <a:gd name="connsiteY1" fmla="*/ 562163 h 1036227"/>
              <a:gd name="connsiteX2" fmla="*/ 690412 w 1088454"/>
              <a:gd name="connsiteY2" fmla="*/ 1017187 h 1036227"/>
              <a:gd name="connsiteX3" fmla="*/ 119273 w 1088454"/>
              <a:gd name="connsiteY3" fmla="*/ 841798 h 1036227"/>
              <a:gd name="connsiteX0" fmla="*/ 650926 w 969191"/>
              <a:gd name="connsiteY0" fmla="*/ 0 h 989477"/>
              <a:gd name="connsiteX1" fmla="*/ 967210 w 969191"/>
              <a:gd name="connsiteY1" fmla="*/ 515389 h 989477"/>
              <a:gd name="connsiteX2" fmla="*/ 571139 w 969191"/>
              <a:gd name="connsiteY2" fmla="*/ 970413 h 989477"/>
              <a:gd name="connsiteX3" fmla="*/ 0 w 969191"/>
              <a:gd name="connsiteY3" fmla="*/ 795024 h 989477"/>
              <a:gd name="connsiteX4" fmla="*/ 466229 w 969191"/>
              <a:gd name="connsiteY4" fmla="*/ 496740 h 989477"/>
              <a:gd name="connsiteX5" fmla="*/ 650926 w 969191"/>
              <a:gd name="connsiteY5" fmla="*/ 0 h 989477"/>
              <a:gd name="connsiteX0" fmla="*/ 650926 w 969191"/>
              <a:gd name="connsiteY0" fmla="*/ 0 h 989477"/>
              <a:gd name="connsiteX1" fmla="*/ 967210 w 969191"/>
              <a:gd name="connsiteY1" fmla="*/ 515389 h 989477"/>
              <a:gd name="connsiteX2" fmla="*/ 571139 w 969191"/>
              <a:gd name="connsiteY2" fmla="*/ 970413 h 989477"/>
              <a:gd name="connsiteX3" fmla="*/ 0 w 969191"/>
              <a:gd name="connsiteY3" fmla="*/ 795024 h 989477"/>
              <a:gd name="connsiteX0" fmla="*/ 650926 w 969191"/>
              <a:gd name="connsiteY0" fmla="*/ 0 h 989477"/>
              <a:gd name="connsiteX1" fmla="*/ 967210 w 969191"/>
              <a:gd name="connsiteY1" fmla="*/ 515389 h 989477"/>
              <a:gd name="connsiteX2" fmla="*/ 571139 w 969191"/>
              <a:gd name="connsiteY2" fmla="*/ 970413 h 989477"/>
              <a:gd name="connsiteX3" fmla="*/ 0 w 969191"/>
              <a:gd name="connsiteY3" fmla="*/ 795024 h 989477"/>
              <a:gd name="connsiteX4" fmla="*/ 466229 w 969191"/>
              <a:gd name="connsiteY4" fmla="*/ 496740 h 989477"/>
              <a:gd name="connsiteX5" fmla="*/ 650926 w 969191"/>
              <a:gd name="connsiteY5" fmla="*/ 0 h 989477"/>
              <a:gd name="connsiteX0" fmla="*/ 650926 w 969191"/>
              <a:gd name="connsiteY0" fmla="*/ 0 h 989477"/>
              <a:gd name="connsiteX1" fmla="*/ 910060 w 969191"/>
              <a:gd name="connsiteY1" fmla="*/ 493164 h 989477"/>
              <a:gd name="connsiteX2" fmla="*/ 571139 w 969191"/>
              <a:gd name="connsiteY2" fmla="*/ 970413 h 989477"/>
              <a:gd name="connsiteX3" fmla="*/ 0 w 969191"/>
              <a:gd name="connsiteY3" fmla="*/ 795024 h 989477"/>
              <a:gd name="connsiteX0" fmla="*/ 650926 w 969191"/>
              <a:gd name="connsiteY0" fmla="*/ 0 h 989477"/>
              <a:gd name="connsiteX1" fmla="*/ 967210 w 969191"/>
              <a:gd name="connsiteY1" fmla="*/ 515389 h 989477"/>
              <a:gd name="connsiteX2" fmla="*/ 571139 w 969191"/>
              <a:gd name="connsiteY2" fmla="*/ 970413 h 989477"/>
              <a:gd name="connsiteX3" fmla="*/ 0 w 969191"/>
              <a:gd name="connsiteY3" fmla="*/ 795024 h 989477"/>
              <a:gd name="connsiteX4" fmla="*/ 466229 w 969191"/>
              <a:gd name="connsiteY4" fmla="*/ 496740 h 989477"/>
              <a:gd name="connsiteX5" fmla="*/ 650926 w 969191"/>
              <a:gd name="connsiteY5" fmla="*/ 0 h 989477"/>
              <a:gd name="connsiteX0" fmla="*/ 650926 w 969191"/>
              <a:gd name="connsiteY0" fmla="*/ 0 h 989477"/>
              <a:gd name="connsiteX1" fmla="*/ 910060 w 969191"/>
              <a:gd name="connsiteY1" fmla="*/ 493164 h 989477"/>
              <a:gd name="connsiteX2" fmla="*/ 529864 w 969191"/>
              <a:gd name="connsiteY2" fmla="*/ 913263 h 989477"/>
              <a:gd name="connsiteX3" fmla="*/ 0 w 969191"/>
              <a:gd name="connsiteY3" fmla="*/ 795024 h 989477"/>
              <a:gd name="connsiteX0" fmla="*/ 650926 w 969191"/>
              <a:gd name="connsiteY0" fmla="*/ 34925 h 1024402"/>
              <a:gd name="connsiteX1" fmla="*/ 967210 w 969191"/>
              <a:gd name="connsiteY1" fmla="*/ 550314 h 1024402"/>
              <a:gd name="connsiteX2" fmla="*/ 571139 w 969191"/>
              <a:gd name="connsiteY2" fmla="*/ 1005338 h 1024402"/>
              <a:gd name="connsiteX3" fmla="*/ 0 w 969191"/>
              <a:gd name="connsiteY3" fmla="*/ 829949 h 1024402"/>
              <a:gd name="connsiteX4" fmla="*/ 466229 w 969191"/>
              <a:gd name="connsiteY4" fmla="*/ 531665 h 1024402"/>
              <a:gd name="connsiteX5" fmla="*/ 650926 w 969191"/>
              <a:gd name="connsiteY5" fmla="*/ 34925 h 1024402"/>
              <a:gd name="connsiteX0" fmla="*/ 708076 w 969191"/>
              <a:gd name="connsiteY0" fmla="*/ 0 h 1024402"/>
              <a:gd name="connsiteX1" fmla="*/ 910060 w 969191"/>
              <a:gd name="connsiteY1" fmla="*/ 528089 h 1024402"/>
              <a:gd name="connsiteX2" fmla="*/ 529864 w 969191"/>
              <a:gd name="connsiteY2" fmla="*/ 948188 h 1024402"/>
              <a:gd name="connsiteX3" fmla="*/ 0 w 969191"/>
              <a:gd name="connsiteY3" fmla="*/ 829949 h 1024402"/>
              <a:gd name="connsiteX0" fmla="*/ 650926 w 969191"/>
              <a:gd name="connsiteY0" fmla="*/ 44450 h 1033927"/>
              <a:gd name="connsiteX1" fmla="*/ 967210 w 969191"/>
              <a:gd name="connsiteY1" fmla="*/ 559839 h 1033927"/>
              <a:gd name="connsiteX2" fmla="*/ 571139 w 969191"/>
              <a:gd name="connsiteY2" fmla="*/ 1014863 h 1033927"/>
              <a:gd name="connsiteX3" fmla="*/ 0 w 969191"/>
              <a:gd name="connsiteY3" fmla="*/ 839474 h 1033927"/>
              <a:gd name="connsiteX4" fmla="*/ 466229 w 969191"/>
              <a:gd name="connsiteY4" fmla="*/ 541190 h 1033927"/>
              <a:gd name="connsiteX5" fmla="*/ 650926 w 969191"/>
              <a:gd name="connsiteY5" fmla="*/ 44450 h 1033927"/>
              <a:gd name="connsiteX0" fmla="*/ 708076 w 969191"/>
              <a:gd name="connsiteY0" fmla="*/ 0 h 1033927"/>
              <a:gd name="connsiteX1" fmla="*/ 910060 w 969191"/>
              <a:gd name="connsiteY1" fmla="*/ 537614 h 1033927"/>
              <a:gd name="connsiteX2" fmla="*/ 529864 w 969191"/>
              <a:gd name="connsiteY2" fmla="*/ 957713 h 1033927"/>
              <a:gd name="connsiteX3" fmla="*/ 0 w 969191"/>
              <a:gd name="connsiteY3" fmla="*/ 839474 h 1033927"/>
            </a:gdLst>
            <a:ahLst/>
            <a:cxnLst>
              <a:cxn ang="0">
                <a:pos x="connsiteX0" y="connsiteY0"/>
              </a:cxn>
              <a:cxn ang="0">
                <a:pos x="connsiteX1" y="connsiteY1"/>
              </a:cxn>
              <a:cxn ang="0">
                <a:pos x="connsiteX2" y="connsiteY2"/>
              </a:cxn>
              <a:cxn ang="0">
                <a:pos x="connsiteX3" y="connsiteY3"/>
              </a:cxn>
            </a:cxnLst>
            <a:rect l="l" t="t" r="r" b="b"/>
            <a:pathLst>
              <a:path w="969191" h="1033927" stroke="0" extrusionOk="0">
                <a:moveTo>
                  <a:pt x="650926" y="44450"/>
                </a:moveTo>
                <a:cubicBezTo>
                  <a:pt x="860153" y="135364"/>
                  <a:pt x="986763" y="341676"/>
                  <a:pt x="967210" y="559839"/>
                </a:cubicBezTo>
                <a:cubicBezTo>
                  <a:pt x="947894" y="775351"/>
                  <a:pt x="789986" y="956763"/>
                  <a:pt x="571139" y="1014863"/>
                </a:cubicBezTo>
                <a:cubicBezTo>
                  <a:pt x="361043" y="1070639"/>
                  <a:pt x="136263" y="1001612"/>
                  <a:pt x="0" y="839474"/>
                </a:cubicBezTo>
                <a:lnTo>
                  <a:pt x="466229" y="541190"/>
                </a:lnTo>
                <a:cubicBezTo>
                  <a:pt x="541553" y="384077"/>
                  <a:pt x="575602" y="201563"/>
                  <a:pt x="650926" y="44450"/>
                </a:cubicBezTo>
                <a:close/>
              </a:path>
              <a:path w="969191" h="1033927" fill="none">
                <a:moveTo>
                  <a:pt x="708076" y="0"/>
                </a:moveTo>
                <a:cubicBezTo>
                  <a:pt x="917303" y="90914"/>
                  <a:pt x="939762" y="377995"/>
                  <a:pt x="910060" y="537614"/>
                </a:cubicBezTo>
                <a:cubicBezTo>
                  <a:pt x="880358" y="697233"/>
                  <a:pt x="748711" y="899613"/>
                  <a:pt x="529864" y="957713"/>
                </a:cubicBezTo>
                <a:cubicBezTo>
                  <a:pt x="319768" y="1013489"/>
                  <a:pt x="136263" y="1001612"/>
                  <a:pt x="0" y="839474"/>
                </a:cubicBezTo>
              </a:path>
            </a:pathLst>
          </a:custGeom>
          <a:ln w="38100" cap="sq">
            <a:solidFill>
              <a:schemeClr val="bg1"/>
            </a:solidFill>
            <a:headEnd type="stealth" w="lg" len="lg"/>
            <a:tailEnd type="none"/>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cxnSp>
        <p:nvCxnSpPr>
          <p:cNvPr id="34" name="Connecteur droit avec flèche 33"/>
          <p:cNvCxnSpPr/>
          <p:nvPr/>
        </p:nvCxnSpPr>
        <p:spPr>
          <a:xfrm>
            <a:off x="3414638" y="4808220"/>
            <a:ext cx="6348" cy="565808"/>
          </a:xfrm>
          <a:prstGeom prst="straightConnector1">
            <a:avLst/>
          </a:prstGeom>
          <a:ln w="38100" cap="sq">
            <a:solidFill>
              <a:schemeClr val="bg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35" name="Connecteur droit avec flèche 34"/>
          <p:cNvCxnSpPr/>
          <p:nvPr/>
        </p:nvCxnSpPr>
        <p:spPr>
          <a:xfrm flipH="1">
            <a:off x="2988880" y="5378760"/>
            <a:ext cx="425758" cy="2138"/>
          </a:xfrm>
          <a:prstGeom prst="straightConnector1">
            <a:avLst/>
          </a:prstGeom>
          <a:ln w="38100" cap="sq">
            <a:solidFill>
              <a:schemeClr val="bg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38" name="ZoneTexte 37"/>
          <p:cNvSpPr txBox="1"/>
          <p:nvPr/>
        </p:nvSpPr>
        <p:spPr>
          <a:xfrm>
            <a:off x="7564682" y="3317227"/>
            <a:ext cx="2776319" cy="1077218"/>
          </a:xfrm>
          <a:prstGeom prst="rect">
            <a:avLst/>
          </a:prstGeom>
          <a:noFill/>
        </p:spPr>
        <p:txBody>
          <a:bodyPr wrap="square" rtlCol="0">
            <a:spAutoFit/>
          </a:bodyPr>
          <a:lstStyle/>
          <a:p>
            <a:pPr algn="ctr"/>
            <a:r>
              <a:rPr lang="en-US" sz="1600" dirty="0">
                <a:solidFill>
                  <a:schemeClr val="bg1"/>
                </a:solidFill>
              </a:rPr>
              <a:t>Influences </a:t>
            </a:r>
            <a:r>
              <a:rPr lang="en-US" sz="1600" dirty="0" err="1">
                <a:solidFill>
                  <a:schemeClr val="bg1"/>
                </a:solidFill>
              </a:rPr>
              <a:t>automatiques</a:t>
            </a:r>
            <a:endParaRPr lang="en-US" sz="1600" dirty="0">
              <a:solidFill>
                <a:schemeClr val="bg1"/>
              </a:solidFill>
            </a:endParaRPr>
          </a:p>
          <a:p>
            <a:pPr algn="ctr"/>
            <a:endParaRPr lang="en-US" sz="1600" dirty="0">
              <a:solidFill>
                <a:schemeClr val="bg1"/>
              </a:solidFill>
            </a:endParaRPr>
          </a:p>
          <a:p>
            <a:pPr algn="ctr"/>
            <a:r>
              <a:rPr lang="en-US" sz="1600" dirty="0">
                <a:solidFill>
                  <a:schemeClr val="bg1"/>
                </a:solidFill>
              </a:rPr>
              <a:t>Attribution de la </a:t>
            </a:r>
            <a:r>
              <a:rPr lang="en-US" sz="1600" dirty="0" err="1">
                <a:solidFill>
                  <a:schemeClr val="bg1"/>
                </a:solidFill>
              </a:rPr>
              <a:t>mémoire</a:t>
            </a:r>
            <a:r>
              <a:rPr lang="en-US" sz="1600" dirty="0">
                <a:solidFill>
                  <a:schemeClr val="bg1"/>
                </a:solidFill>
              </a:rPr>
              <a:t> de travail et de </a:t>
            </a:r>
            <a:r>
              <a:rPr lang="en-US" sz="1600" dirty="0" err="1">
                <a:solidFill>
                  <a:schemeClr val="bg1"/>
                </a:solidFill>
              </a:rPr>
              <a:t>l’attention</a:t>
            </a:r>
            <a:endParaRPr lang="en-US" sz="1600" dirty="0">
              <a:solidFill>
                <a:schemeClr val="bg1"/>
              </a:solidFill>
            </a:endParaRPr>
          </a:p>
        </p:txBody>
      </p:sp>
      <p:cxnSp>
        <p:nvCxnSpPr>
          <p:cNvPr id="36" name="Connecteur droit avec flèche 35"/>
          <p:cNvCxnSpPr/>
          <p:nvPr/>
        </p:nvCxnSpPr>
        <p:spPr>
          <a:xfrm>
            <a:off x="8592837" y="3798662"/>
            <a:ext cx="598765" cy="0"/>
          </a:xfrm>
          <a:prstGeom prst="straightConnector1">
            <a:avLst/>
          </a:prstGeom>
          <a:ln w="12700">
            <a:solidFill>
              <a:schemeClr val="bg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p:nvPr/>
        </p:nvCxnSpPr>
        <p:spPr>
          <a:xfrm>
            <a:off x="8597827" y="4500296"/>
            <a:ext cx="598765" cy="0"/>
          </a:xfrm>
          <a:prstGeom prst="straightConnector1">
            <a:avLst/>
          </a:prstGeom>
          <a:ln w="38100">
            <a:solidFill>
              <a:schemeClr val="bg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Titre 1"/>
          <p:cNvSpPr>
            <a:spLocks noGrp="1"/>
          </p:cNvSpPr>
          <p:nvPr>
            <p:ph type="title"/>
          </p:nvPr>
        </p:nvSpPr>
        <p:spPr>
          <a:xfrm>
            <a:off x="732909" y="308369"/>
            <a:ext cx="9424546" cy="1591635"/>
          </a:xfrm>
        </p:spPr>
        <p:txBody>
          <a:bodyPr/>
          <a:lstStyle/>
          <a:p>
            <a:r>
              <a:rPr lang="fr-BE" sz="3200" dirty="0"/>
              <a:t>Mécanisme d’élaboration du craving</a:t>
            </a:r>
            <a:br>
              <a:rPr lang="fr-BE" sz="3200" dirty="0"/>
            </a:br>
            <a:r>
              <a:rPr lang="fr-BE" sz="3200" dirty="0"/>
              <a:t>et intervention: </a:t>
            </a:r>
            <a:r>
              <a:rPr lang="fr-BE" sz="3200" b="1" i="1" cap="all" dirty="0" err="1"/>
              <a:t>L’INterférence</a:t>
            </a:r>
            <a:endParaRPr lang="fr-BE" sz="3200" b="1" dirty="0"/>
          </a:p>
        </p:txBody>
      </p:sp>
      <p:cxnSp>
        <p:nvCxnSpPr>
          <p:cNvPr id="79" name="Connecteur droit avec flèche 78"/>
          <p:cNvCxnSpPr/>
          <p:nvPr/>
        </p:nvCxnSpPr>
        <p:spPr>
          <a:xfrm>
            <a:off x="8592837" y="4504792"/>
            <a:ext cx="598765" cy="0"/>
          </a:xfrm>
          <a:prstGeom prst="straightConnector1">
            <a:avLst/>
          </a:prstGeom>
          <a:ln w="38100">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88" name="Connecteur droit avec flèche 87"/>
          <p:cNvCxnSpPr/>
          <p:nvPr/>
        </p:nvCxnSpPr>
        <p:spPr>
          <a:xfrm>
            <a:off x="8592836" y="3048854"/>
            <a:ext cx="598765" cy="0"/>
          </a:xfrm>
          <a:prstGeom prst="straightConnector1">
            <a:avLst/>
          </a:prstGeom>
          <a:ln w="12700">
            <a:solidFill>
              <a:schemeClr val="bg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89" name="Ellipse 88"/>
          <p:cNvSpPr/>
          <p:nvPr/>
        </p:nvSpPr>
        <p:spPr>
          <a:xfrm>
            <a:off x="7395358" y="3563908"/>
            <a:ext cx="2993720" cy="1167709"/>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cxnSp>
        <p:nvCxnSpPr>
          <p:cNvPr id="91" name="Connecteur en arc 90"/>
          <p:cNvCxnSpPr>
            <a:stCxn id="89" idx="6"/>
            <a:endCxn id="92" idx="3"/>
          </p:cNvCxnSpPr>
          <p:nvPr/>
        </p:nvCxnSpPr>
        <p:spPr>
          <a:xfrm flipH="1">
            <a:off x="10157454" y="4147763"/>
            <a:ext cx="231624" cy="2019116"/>
          </a:xfrm>
          <a:prstGeom prst="curvedConnector3">
            <a:avLst>
              <a:gd name="adj1" fmla="val -98694"/>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92" name="ZoneTexte 91"/>
          <p:cNvSpPr txBox="1"/>
          <p:nvPr/>
        </p:nvSpPr>
        <p:spPr>
          <a:xfrm>
            <a:off x="7514463" y="5705214"/>
            <a:ext cx="2642991" cy="923330"/>
          </a:xfrm>
          <a:prstGeom prst="rect">
            <a:avLst/>
          </a:prstGeom>
          <a:noFill/>
        </p:spPr>
        <p:txBody>
          <a:bodyPr wrap="square" rtlCol="0">
            <a:spAutoFit/>
          </a:bodyPr>
          <a:lstStyle/>
          <a:p>
            <a:pPr algn="ctr"/>
            <a:r>
              <a:rPr lang="fr-BE" dirty="0"/>
              <a:t>Tâche concurrente requérant des ressources</a:t>
            </a:r>
          </a:p>
        </p:txBody>
      </p:sp>
      <p:sp>
        <p:nvSpPr>
          <p:cNvPr id="95" name="ZoneTexte 94"/>
          <p:cNvSpPr txBox="1"/>
          <p:nvPr/>
        </p:nvSpPr>
        <p:spPr>
          <a:xfrm rot="5400000">
            <a:off x="9219700" y="4999143"/>
            <a:ext cx="3508653" cy="288578"/>
          </a:xfrm>
          <a:prstGeom prst="rect">
            <a:avLst/>
          </a:prstGeom>
          <a:noFill/>
        </p:spPr>
        <p:txBody>
          <a:bodyPr vert="vert270" wrap="square" rtlCol="0" anchor="ctr" anchorCtr="0">
            <a:spAutoFit/>
          </a:bodyPr>
          <a:lstStyle/>
          <a:p>
            <a:pPr algn="ctr"/>
            <a:r>
              <a:rPr lang="fr-BE" b="1" dirty="0"/>
              <a:t>I</a:t>
            </a:r>
          </a:p>
          <a:p>
            <a:pPr algn="ctr"/>
            <a:r>
              <a:rPr lang="fr-BE" b="1" dirty="0"/>
              <a:t>N</a:t>
            </a:r>
          </a:p>
          <a:p>
            <a:pPr algn="ctr"/>
            <a:r>
              <a:rPr lang="fr-BE" b="1" dirty="0"/>
              <a:t>T</a:t>
            </a:r>
          </a:p>
          <a:p>
            <a:pPr algn="ctr"/>
            <a:r>
              <a:rPr lang="fr-BE" b="1" dirty="0"/>
              <a:t>ER</a:t>
            </a:r>
          </a:p>
          <a:p>
            <a:pPr algn="ctr"/>
            <a:r>
              <a:rPr lang="fr-BE" b="1" dirty="0"/>
              <a:t>F</a:t>
            </a:r>
          </a:p>
          <a:p>
            <a:pPr algn="ctr"/>
            <a:r>
              <a:rPr lang="fr-BE" b="1" dirty="0"/>
              <a:t>ÉRENCE</a:t>
            </a:r>
          </a:p>
        </p:txBody>
      </p:sp>
      <p:cxnSp>
        <p:nvCxnSpPr>
          <p:cNvPr id="16" name="Connecteur droit avec flèche 15"/>
          <p:cNvCxnSpPr/>
          <p:nvPr/>
        </p:nvCxnSpPr>
        <p:spPr>
          <a:xfrm>
            <a:off x="1546195" y="3226658"/>
            <a:ext cx="0" cy="1764505"/>
          </a:xfrm>
          <a:prstGeom prst="straightConnector1">
            <a:avLst/>
          </a:prstGeom>
          <a:ln w="12700">
            <a:solidFill>
              <a:schemeClr val="bg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a:cxnSpLocks/>
            <a:stCxn id="31" idx="2"/>
            <a:endCxn id="8" idx="0"/>
          </p:cNvCxnSpPr>
          <p:nvPr/>
        </p:nvCxnSpPr>
        <p:spPr>
          <a:xfrm flipH="1">
            <a:off x="3697122" y="3194587"/>
            <a:ext cx="7437" cy="726556"/>
          </a:xfrm>
          <a:prstGeom prst="straightConnector1">
            <a:avLst/>
          </a:prstGeom>
          <a:ln w="12700">
            <a:solidFill>
              <a:schemeClr val="bg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858807" y="3921143"/>
            <a:ext cx="1676629" cy="860170"/>
          </a:xfrm>
          <a:prstGeom prst="rect">
            <a:avLst/>
          </a:prstGeom>
          <a:solidFill>
            <a:schemeClr val="bg1">
              <a:alpha val="0"/>
            </a:schemeClr>
          </a:solidFill>
          <a:ln>
            <a:solidFill>
              <a:schemeClr val="bg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0"/>
              </a:spcAft>
            </a:pPr>
            <a:r>
              <a:rPr lang="en-US" dirty="0">
                <a:solidFill>
                  <a:srgbClr val="FFFFFF"/>
                </a:solidFill>
                <a:effectLst/>
                <a:ea typeface="Calibri"/>
                <a:cs typeface="Times New Roman"/>
              </a:rPr>
              <a:t>Plaisir / </a:t>
            </a:r>
            <a:r>
              <a:rPr lang="en-US" dirty="0" err="1">
                <a:solidFill>
                  <a:srgbClr val="FFFFFF"/>
                </a:solidFill>
                <a:effectLst/>
                <a:ea typeface="Calibri"/>
                <a:cs typeface="Times New Roman"/>
              </a:rPr>
              <a:t>Soulagement</a:t>
            </a:r>
            <a:endParaRPr lang="en-US" dirty="0">
              <a:effectLst/>
              <a:ea typeface="Calibri"/>
              <a:cs typeface="Times New Roman"/>
            </a:endParaRPr>
          </a:p>
        </p:txBody>
      </p:sp>
      <p:sp>
        <p:nvSpPr>
          <p:cNvPr id="9" name="Rectangle 8"/>
          <p:cNvSpPr/>
          <p:nvPr/>
        </p:nvSpPr>
        <p:spPr>
          <a:xfrm>
            <a:off x="763325" y="4991163"/>
            <a:ext cx="2233682" cy="860170"/>
          </a:xfrm>
          <a:prstGeom prst="rect">
            <a:avLst/>
          </a:prstGeom>
          <a:solidFill>
            <a:schemeClr val="lt1">
              <a:alpha val="0"/>
            </a:schemeClr>
          </a:solidFill>
          <a:ln w="22225">
            <a:solidFill>
              <a:schemeClr val="bg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0"/>
              </a:spcAft>
            </a:pPr>
            <a:r>
              <a:rPr lang="en-US" dirty="0">
                <a:solidFill>
                  <a:srgbClr val="FFFFFF"/>
                </a:solidFill>
                <a:effectLst/>
                <a:ea typeface="Calibri"/>
                <a:cs typeface="Times New Roman"/>
              </a:rPr>
              <a:t>Sentiment de </a:t>
            </a:r>
            <a:r>
              <a:rPr lang="en-US" dirty="0" err="1">
                <a:solidFill>
                  <a:srgbClr val="FFFFFF"/>
                </a:solidFill>
                <a:effectLst/>
                <a:ea typeface="Calibri"/>
                <a:cs typeface="Times New Roman"/>
              </a:rPr>
              <a:t>déficit</a:t>
            </a:r>
            <a:r>
              <a:rPr lang="en-US" dirty="0">
                <a:solidFill>
                  <a:srgbClr val="FFFFFF"/>
                </a:solidFill>
                <a:effectLst/>
                <a:ea typeface="Calibri"/>
                <a:cs typeface="Times New Roman"/>
              </a:rPr>
              <a:t> </a:t>
            </a:r>
            <a:r>
              <a:rPr lang="en-US" dirty="0" err="1">
                <a:solidFill>
                  <a:srgbClr val="FFFFFF"/>
                </a:solidFill>
                <a:effectLst/>
                <a:ea typeface="Calibri"/>
                <a:cs typeface="Times New Roman"/>
              </a:rPr>
              <a:t>associé</a:t>
            </a:r>
            <a:endParaRPr lang="en-US" dirty="0">
              <a:effectLst/>
              <a:ea typeface="Calibri"/>
              <a:cs typeface="Times New Roman"/>
            </a:endParaRPr>
          </a:p>
        </p:txBody>
      </p:sp>
      <p:sp>
        <p:nvSpPr>
          <p:cNvPr id="10" name="Rectangle 9"/>
          <p:cNvSpPr/>
          <p:nvPr/>
        </p:nvSpPr>
        <p:spPr>
          <a:xfrm>
            <a:off x="395804" y="2032762"/>
            <a:ext cx="6659000" cy="4230000"/>
          </a:xfrm>
          <a:prstGeom prst="rect">
            <a:avLst/>
          </a:prstGeom>
          <a:noFill/>
          <a:ln>
            <a:solidFill>
              <a:schemeClr val="bg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31" name="Rectangle 30"/>
          <p:cNvSpPr/>
          <p:nvPr/>
        </p:nvSpPr>
        <p:spPr>
          <a:xfrm>
            <a:off x="646062" y="2613239"/>
            <a:ext cx="6116993" cy="581348"/>
          </a:xfrm>
          <a:prstGeom prst="rect">
            <a:avLst/>
          </a:prstGeom>
          <a:noFill/>
          <a:ln>
            <a:solidFill>
              <a:schemeClr val="bg1"/>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1000"/>
              </a:spcAft>
            </a:pPr>
            <a:r>
              <a:rPr lang="en-US" sz="2800" b="1" dirty="0" err="1">
                <a:solidFill>
                  <a:srgbClr val="FFFFFF"/>
                </a:solidFill>
                <a:effectLst/>
                <a:ea typeface="Calibri"/>
                <a:cs typeface="Times New Roman"/>
              </a:rPr>
              <a:t>Pensées</a:t>
            </a:r>
            <a:r>
              <a:rPr lang="en-US" sz="2800" b="1" dirty="0">
                <a:solidFill>
                  <a:srgbClr val="FFFFFF"/>
                </a:solidFill>
                <a:effectLst/>
                <a:ea typeface="Calibri"/>
                <a:cs typeface="Times New Roman"/>
              </a:rPr>
              <a:t> </a:t>
            </a:r>
            <a:r>
              <a:rPr lang="en-US" sz="2800" b="1" dirty="0" err="1">
                <a:solidFill>
                  <a:srgbClr val="FFFFFF"/>
                </a:solidFill>
                <a:effectLst/>
                <a:ea typeface="Calibri"/>
                <a:cs typeface="Times New Roman"/>
              </a:rPr>
              <a:t>liées</a:t>
            </a:r>
            <a:r>
              <a:rPr lang="en-US" sz="2800" b="1" dirty="0">
                <a:solidFill>
                  <a:srgbClr val="FFFFFF"/>
                </a:solidFill>
                <a:effectLst/>
                <a:ea typeface="Calibri"/>
                <a:cs typeface="Times New Roman"/>
              </a:rPr>
              <a:t> au </a:t>
            </a:r>
            <a:r>
              <a:rPr lang="en-US" sz="2800" b="1" dirty="0" err="1">
                <a:solidFill>
                  <a:srgbClr val="FFFFFF"/>
                </a:solidFill>
                <a:effectLst/>
                <a:ea typeface="Calibri"/>
                <a:cs typeface="Times New Roman"/>
              </a:rPr>
              <a:t>désir</a:t>
            </a:r>
            <a:endParaRPr lang="en-US" sz="2800" dirty="0">
              <a:ea typeface="Calibri"/>
              <a:cs typeface="Times New Roman"/>
            </a:endParaRPr>
          </a:p>
        </p:txBody>
      </p:sp>
      <p:sp>
        <p:nvSpPr>
          <p:cNvPr id="99" name="Zone de texte 89"/>
          <p:cNvSpPr txBox="1"/>
          <p:nvPr/>
        </p:nvSpPr>
        <p:spPr>
          <a:xfrm>
            <a:off x="4691270" y="5721608"/>
            <a:ext cx="2382534" cy="47891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p>
            <a:pPr algn="ctr">
              <a:lnSpc>
                <a:spcPct val="115000"/>
              </a:lnSpc>
              <a:spcAft>
                <a:spcPts val="0"/>
              </a:spcAft>
            </a:pPr>
            <a:r>
              <a:rPr lang="en-US" sz="2400" b="1" dirty="0">
                <a:solidFill>
                  <a:schemeClr val="bg1"/>
                </a:solidFill>
                <a:ea typeface="Calibri"/>
                <a:cs typeface="Times New Roman"/>
              </a:rPr>
              <a:t> CRAVING</a:t>
            </a:r>
            <a:endParaRPr lang="en-US" dirty="0">
              <a:solidFill>
                <a:schemeClr val="bg1"/>
              </a:solidFill>
              <a:ea typeface="Calibri"/>
              <a:cs typeface="Times New Roman"/>
            </a:endParaRPr>
          </a:p>
        </p:txBody>
      </p:sp>
      <p:sp>
        <p:nvSpPr>
          <p:cNvPr id="87" name="ZoneTexte 86"/>
          <p:cNvSpPr txBox="1"/>
          <p:nvPr/>
        </p:nvSpPr>
        <p:spPr>
          <a:xfrm>
            <a:off x="7564682" y="2601659"/>
            <a:ext cx="2776319" cy="1815882"/>
          </a:xfrm>
          <a:prstGeom prst="rect">
            <a:avLst/>
          </a:prstGeom>
          <a:noFill/>
        </p:spPr>
        <p:txBody>
          <a:bodyPr wrap="square" rtlCol="0">
            <a:spAutoFit/>
          </a:bodyPr>
          <a:lstStyle/>
          <a:p>
            <a:pPr algn="ctr"/>
            <a:r>
              <a:rPr lang="en-US" sz="1600" dirty="0">
                <a:solidFill>
                  <a:schemeClr val="bg1"/>
                </a:solidFill>
              </a:rPr>
              <a:t>Influences </a:t>
            </a:r>
            <a:r>
              <a:rPr lang="en-US" sz="1600" dirty="0" err="1">
                <a:solidFill>
                  <a:schemeClr val="bg1"/>
                </a:solidFill>
              </a:rPr>
              <a:t>automatiques</a:t>
            </a:r>
            <a:endParaRPr lang="en-US" sz="1600" dirty="0">
              <a:solidFill>
                <a:schemeClr val="bg1"/>
              </a:solidFill>
            </a:endParaRPr>
          </a:p>
          <a:p>
            <a:pPr algn="ctr"/>
            <a:endParaRPr lang="en-US" sz="1600" dirty="0">
              <a:solidFill>
                <a:schemeClr val="bg1"/>
              </a:solidFill>
            </a:endParaRPr>
          </a:p>
          <a:p>
            <a:pPr algn="ctr"/>
            <a:endParaRPr lang="en-US" sz="1600" dirty="0">
              <a:solidFill>
                <a:schemeClr val="bg1"/>
              </a:solidFill>
            </a:endParaRPr>
          </a:p>
          <a:p>
            <a:pPr algn="ctr"/>
            <a:endParaRPr lang="en-US" sz="1600" dirty="0">
              <a:solidFill>
                <a:schemeClr val="bg1"/>
              </a:solidFill>
            </a:endParaRPr>
          </a:p>
          <a:p>
            <a:pPr algn="ctr"/>
            <a:endParaRPr lang="en-US" sz="1600" dirty="0">
              <a:solidFill>
                <a:schemeClr val="bg1"/>
              </a:solidFill>
            </a:endParaRPr>
          </a:p>
          <a:p>
            <a:pPr algn="ctr"/>
            <a:r>
              <a:rPr lang="en-US" sz="1600" dirty="0"/>
              <a:t>Attribution de la </a:t>
            </a:r>
            <a:r>
              <a:rPr lang="en-US" sz="1600" dirty="0" err="1"/>
              <a:t>mémoire</a:t>
            </a:r>
            <a:r>
              <a:rPr lang="en-US" sz="1600" dirty="0"/>
              <a:t> de travail et de </a:t>
            </a:r>
            <a:r>
              <a:rPr lang="en-US" sz="1600" dirty="0" err="1"/>
              <a:t>l’attention</a:t>
            </a:r>
            <a:endParaRPr lang="en-US" sz="1600" dirty="0"/>
          </a:p>
        </p:txBody>
      </p:sp>
      <p:sp>
        <p:nvSpPr>
          <p:cNvPr id="29" name="ZoneTexte 28">
            <a:extLst>
              <a:ext uri="{FF2B5EF4-FFF2-40B4-BE49-F238E27FC236}">
                <a16:creationId xmlns:a16="http://schemas.microsoft.com/office/drawing/2014/main" id="{999AA64B-019C-C9C6-3D99-D5A8F6844442}"/>
              </a:ext>
            </a:extLst>
          </p:cNvPr>
          <p:cNvSpPr txBox="1"/>
          <p:nvPr/>
        </p:nvSpPr>
        <p:spPr>
          <a:xfrm>
            <a:off x="9550401" y="0"/>
            <a:ext cx="2641599" cy="523220"/>
          </a:xfrm>
          <a:prstGeom prst="rect">
            <a:avLst/>
          </a:prstGeom>
          <a:noFill/>
        </p:spPr>
        <p:txBody>
          <a:bodyPr wrap="square" rtlCol="0">
            <a:spAutoFit/>
          </a:bodyPr>
          <a:lstStyle/>
          <a:p>
            <a:pPr algn="r"/>
            <a:r>
              <a:rPr lang="fr-FR" sz="2800" b="1" dirty="0">
                <a:solidFill>
                  <a:schemeClr val="accent1"/>
                </a:solidFill>
              </a:rPr>
              <a:t>SUBSTANCES</a:t>
            </a:r>
            <a:endParaRPr lang="fr-BE" sz="2800" b="1" dirty="0">
              <a:solidFill>
                <a:schemeClr val="accent1"/>
              </a:solidFill>
            </a:endParaRPr>
          </a:p>
        </p:txBody>
      </p:sp>
    </p:spTree>
    <p:extLst>
      <p:ext uri="{BB962C8B-B14F-4D97-AF65-F5344CB8AC3E}">
        <p14:creationId xmlns:p14="http://schemas.microsoft.com/office/powerpoint/2010/main" val="67828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7"/>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36"/>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20"/>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35"/>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7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circle(in)">
                                      <p:cBhvr>
                                        <p:cTn id="37" dur="2000"/>
                                        <p:tgtEl>
                                          <p:spTgt spid="89"/>
                                        </p:tgtEl>
                                      </p:cBhvr>
                                    </p:animEffect>
                                  </p:childTnLst>
                                </p:cTn>
                              </p:par>
                              <p:par>
                                <p:cTn id="38" presetID="6" presetClass="entr" presetSubtype="16" fill="hold" nodeType="withEffect">
                                  <p:stCondLst>
                                    <p:cond delay="0"/>
                                  </p:stCondLst>
                                  <p:childTnLst>
                                    <p:set>
                                      <p:cBhvr>
                                        <p:cTn id="39" dur="1" fill="hold">
                                          <p:stCondLst>
                                            <p:cond delay="0"/>
                                          </p:stCondLst>
                                        </p:cTn>
                                        <p:tgtEl>
                                          <p:spTgt spid="91"/>
                                        </p:tgtEl>
                                        <p:attrNameLst>
                                          <p:attrName>style.visibility</p:attrName>
                                        </p:attrNameLst>
                                      </p:cBhvr>
                                      <p:to>
                                        <p:strVal val="visible"/>
                                      </p:to>
                                    </p:set>
                                    <p:animEffect transition="in" filter="circle(in)">
                                      <p:cBhvr>
                                        <p:cTn id="40" dur="2000"/>
                                        <p:tgtEl>
                                          <p:spTgt spid="91"/>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92"/>
                                        </p:tgtEl>
                                        <p:attrNameLst>
                                          <p:attrName>style.visibility</p:attrName>
                                        </p:attrNameLst>
                                      </p:cBhvr>
                                      <p:to>
                                        <p:strVal val="visible"/>
                                      </p:to>
                                    </p:set>
                                    <p:animEffect transition="in" filter="circle(in)">
                                      <p:cBhvr>
                                        <p:cTn id="43" dur="2000"/>
                                        <p:tgtEl>
                                          <p:spTgt spid="92"/>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95"/>
                                        </p:tgtEl>
                                        <p:attrNameLst>
                                          <p:attrName>style.visibility</p:attrName>
                                        </p:attrNameLst>
                                      </p:cBhvr>
                                      <p:to>
                                        <p:strVal val="visible"/>
                                      </p:to>
                                    </p:set>
                                    <p:anim calcmode="lin" valueType="num">
                                      <p:cBhvr>
                                        <p:cTn id="48" dur="500" fill="hold"/>
                                        <p:tgtEl>
                                          <p:spTgt spid="95"/>
                                        </p:tgtEl>
                                        <p:attrNameLst>
                                          <p:attrName>ppt_w</p:attrName>
                                        </p:attrNameLst>
                                      </p:cBhvr>
                                      <p:tavLst>
                                        <p:tav tm="0">
                                          <p:val>
                                            <p:fltVal val="0"/>
                                          </p:val>
                                        </p:tav>
                                        <p:tav tm="100000">
                                          <p:val>
                                            <p:strVal val="#ppt_w"/>
                                          </p:val>
                                        </p:tav>
                                      </p:tavLst>
                                    </p:anim>
                                    <p:anim calcmode="lin" valueType="num">
                                      <p:cBhvr>
                                        <p:cTn id="49" dur="500" fill="hold"/>
                                        <p:tgtEl>
                                          <p:spTgt spid="95"/>
                                        </p:tgtEl>
                                        <p:attrNameLst>
                                          <p:attrName>ppt_h</p:attrName>
                                        </p:attrNameLst>
                                      </p:cBhvr>
                                      <p:tavLst>
                                        <p:tav tm="0">
                                          <p:val>
                                            <p:fltVal val="0"/>
                                          </p:val>
                                        </p:tav>
                                        <p:tav tm="100000">
                                          <p:val>
                                            <p:strVal val="#ppt_h"/>
                                          </p:val>
                                        </p:tav>
                                      </p:tavLst>
                                    </p:anim>
                                    <p:animEffect transition="in" filter="fade">
                                      <p:cBhvr>
                                        <p:cTn id="50" dur="500"/>
                                        <p:tgtEl>
                                          <p:spTgt spid="9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grpId="1" nodeType="clickEffect">
                                  <p:stCondLst>
                                    <p:cond delay="0"/>
                                  </p:stCondLst>
                                  <p:childTnLst>
                                    <p:animEffect transition="out" filter="fade">
                                      <p:cBhvr>
                                        <p:cTn id="54" dur="500"/>
                                        <p:tgtEl>
                                          <p:spTgt spid="67"/>
                                        </p:tgtEl>
                                      </p:cBhvr>
                                    </p:animEffect>
                                    <p:set>
                                      <p:cBhvr>
                                        <p:cTn id="55" dur="1" fill="hold">
                                          <p:stCondLst>
                                            <p:cond delay="499"/>
                                          </p:stCondLst>
                                        </p:cTn>
                                        <p:tgtEl>
                                          <p:spTgt spid="67"/>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66"/>
                                        </p:tgtEl>
                                      </p:cBhvr>
                                    </p:animEffect>
                                    <p:set>
                                      <p:cBhvr>
                                        <p:cTn id="58" dur="1" fill="hold">
                                          <p:stCondLst>
                                            <p:cond delay="499"/>
                                          </p:stCondLst>
                                        </p:cTn>
                                        <p:tgtEl>
                                          <p:spTgt spid="66"/>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77"/>
                                        </p:tgtEl>
                                      </p:cBhvr>
                                    </p:animEffect>
                                    <p:set>
                                      <p:cBhvr>
                                        <p:cTn id="61" dur="1" fill="hold">
                                          <p:stCondLst>
                                            <p:cond delay="499"/>
                                          </p:stCondLst>
                                        </p:cTn>
                                        <p:tgtEl>
                                          <p:spTgt spid="77"/>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78"/>
                                        </p:tgtEl>
                                      </p:cBhvr>
                                    </p:animEffect>
                                    <p:set>
                                      <p:cBhvr>
                                        <p:cTn id="64" dur="1" fill="hold">
                                          <p:stCondLst>
                                            <p:cond delay="499"/>
                                          </p:stCondLst>
                                        </p:cTn>
                                        <p:tgtEl>
                                          <p:spTgt spid="78"/>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grpId="0" nodeType="clickEffect">
                                  <p:stCondLst>
                                    <p:cond delay="0"/>
                                  </p:stCondLst>
                                  <p:childTnLst>
                                    <p:animEffect transition="out" filter="fade">
                                      <p:cBhvr>
                                        <p:cTn id="68" dur="500"/>
                                        <p:tgtEl>
                                          <p:spTgt spid="99"/>
                                        </p:tgtEl>
                                      </p:cBhvr>
                                    </p:animEffect>
                                    <p:set>
                                      <p:cBhvr>
                                        <p:cTn id="69" dur="1" fill="hold">
                                          <p:stCondLst>
                                            <p:cond delay="499"/>
                                          </p:stCondLst>
                                        </p:cTn>
                                        <p:tgtEl>
                                          <p:spTgt spid="9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7" grpId="1" animBg="1"/>
      <p:bldP spid="21" grpId="0" animBg="1"/>
      <p:bldP spid="38" grpId="0"/>
      <p:bldP spid="89" grpId="0" animBg="1"/>
      <p:bldP spid="92" grpId="0"/>
      <p:bldP spid="95" grpId="0"/>
      <p:bldP spid="99" grpId="0"/>
      <p:bldP spid="87"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éleste">
  <a:themeElements>
    <a:clrScheme name="Celestial">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elestial">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6E2CEDED390ED4E8DACC5502324077E" ma:contentTypeVersion="13" ma:contentTypeDescription="Crée un document." ma:contentTypeScope="" ma:versionID="d84c5231f5e76cd13087cc67303bab4a">
  <xsd:schema xmlns:xsd="http://www.w3.org/2001/XMLSchema" xmlns:xs="http://www.w3.org/2001/XMLSchema" xmlns:p="http://schemas.microsoft.com/office/2006/metadata/properties" xmlns:ns3="b95f11bc-23d3-48fc-88d3-1609664a0ecf" xmlns:ns4="76c2a170-57a6-4dd9-b5f4-23ded8d0ef5f" targetNamespace="http://schemas.microsoft.com/office/2006/metadata/properties" ma:root="true" ma:fieldsID="22b99808772f83765f836a82ff610010" ns3:_="" ns4:_="">
    <xsd:import namespace="b95f11bc-23d3-48fc-88d3-1609664a0ecf"/>
    <xsd:import namespace="76c2a170-57a6-4dd9-b5f4-23ded8d0ef5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5f11bc-23d3-48fc-88d3-1609664a0ecf" elementFormDefault="qualified">
    <xsd:import namespace="http://schemas.microsoft.com/office/2006/documentManagement/types"/>
    <xsd:import namespace="http://schemas.microsoft.com/office/infopath/2007/PartnerControls"/>
    <xsd:element name="SharedWithUsers" ma:index="8"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description="" ma:internalName="SharedWithDetails" ma:readOnly="true">
      <xsd:simpleType>
        <xsd:restriction base="dms:Note">
          <xsd:maxLength value="255"/>
        </xsd:restriction>
      </xsd:simpleType>
    </xsd:element>
    <xsd:element name="SharingHintHash" ma:index="10" nillable="true" ma:displayName="Partage du hachage d’indicateur"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c2a170-57a6-4dd9-b5f4-23ded8d0ef5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6A47C6-E1F0-4328-B9A3-B79D9F65205D}">
  <ds:schemaRefs>
    <ds:schemaRef ds:uri="http://schemas.openxmlformats.org/package/2006/metadata/core-properties"/>
    <ds:schemaRef ds:uri="http://schemas.microsoft.com/office/infopath/2007/PartnerControls"/>
    <ds:schemaRef ds:uri="http://purl.org/dc/dcmitype/"/>
    <ds:schemaRef ds:uri="http://schemas.microsoft.com/office/2006/documentManagement/types"/>
    <ds:schemaRef ds:uri="76c2a170-57a6-4dd9-b5f4-23ded8d0ef5f"/>
    <ds:schemaRef ds:uri="b95f11bc-23d3-48fc-88d3-1609664a0ecf"/>
    <ds:schemaRef ds:uri="http://www.w3.org/XML/1998/namespace"/>
    <ds:schemaRef ds:uri="http://purl.org/dc/elements/1.1/"/>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D5C213E5-EBE5-4EE1-BAE7-DD0CC303AE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5f11bc-23d3-48fc-88d3-1609664a0ecf"/>
    <ds:schemaRef ds:uri="76c2a170-57a6-4dd9-b5f4-23ded8d0ef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61515DF-181D-4007-A242-E56DA299E8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5756</TotalTime>
  <Words>2631</Words>
  <Application>Microsoft Office PowerPoint</Application>
  <PresentationFormat>Grand écran</PresentationFormat>
  <Paragraphs>387</Paragraphs>
  <Slides>23</Slides>
  <Notes>23</Notes>
  <HiddenSlides>2</HiddenSlides>
  <MMClips>0</MMClips>
  <ScaleCrop>false</ScaleCrop>
  <HeadingPairs>
    <vt:vector size="8" baseType="variant">
      <vt:variant>
        <vt:lpstr>Polices utilisées</vt:lpstr>
      </vt:variant>
      <vt:variant>
        <vt:i4>5</vt:i4>
      </vt:variant>
      <vt:variant>
        <vt:lpstr>Thème</vt:lpstr>
      </vt:variant>
      <vt:variant>
        <vt:i4>1</vt:i4>
      </vt:variant>
      <vt:variant>
        <vt:lpstr>Serveurs OLE incorporés</vt:lpstr>
      </vt:variant>
      <vt:variant>
        <vt:i4>1</vt:i4>
      </vt:variant>
      <vt:variant>
        <vt:lpstr>Titres des diapositives</vt:lpstr>
      </vt:variant>
      <vt:variant>
        <vt:i4>23</vt:i4>
      </vt:variant>
    </vt:vector>
  </HeadingPairs>
  <TitlesOfParts>
    <vt:vector size="30" baseType="lpstr">
      <vt:lpstr>Arial</vt:lpstr>
      <vt:lpstr>Calibri</vt:lpstr>
      <vt:lpstr>Calibri Light</vt:lpstr>
      <vt:lpstr>Wingdings</vt:lpstr>
      <vt:lpstr>Wingdings 3</vt:lpstr>
      <vt:lpstr>Céleste</vt:lpstr>
      <vt:lpstr>Image</vt:lpstr>
      <vt:lpstr>Craving au jeu d’argent = Craving aux substances?  Éclairage basé sur un modèle et une intervention</vt:lpstr>
      <vt:lpstr>Craving</vt:lpstr>
      <vt:lpstr>Craving au jeu d’argent</vt:lpstr>
      <vt:lpstr>Craving au jeu d’argent  =  Craving aux substances</vt:lpstr>
      <vt:lpstr>Présentation PowerPoint</vt:lpstr>
      <vt:lpstr>Méthodologie</vt:lpstr>
      <vt:lpstr>Résultats qualitatifs</vt:lpstr>
      <vt:lpstr>Résultats quantitatifs</vt:lpstr>
      <vt:lpstr>La TIE appliquée au JEU d’argent</vt:lpstr>
      <vt:lpstr>B. Intervention sur le craving: Interférence </vt:lpstr>
      <vt:lpstr>Exemples de méthodes d’interférence</vt:lpstr>
      <vt:lpstr>Deux études pour tester l’interférence sur le craving au jeu d’argent en labo</vt:lpstr>
      <vt:lpstr>C. Principaux résultats</vt:lpstr>
      <vt:lpstr>D. CONCLUsion</vt:lpstr>
      <vt:lpstr>Présentation PowerPoint</vt:lpstr>
      <vt:lpstr>Présentation PowerPoint</vt:lpstr>
      <vt:lpstr>Trouble lié au jeu d’argent</vt:lpstr>
      <vt:lpstr>Emotions</vt:lpstr>
      <vt:lpstr>Indices</vt:lpstr>
      <vt:lpstr>Images</vt:lpstr>
      <vt:lpstr>Pensées</vt:lpstr>
      <vt:lpstr>Sensations Physiologiques</vt:lpstr>
      <vt:lpstr>Mécanisme d’élaboration du craving et intervention: L’INterférence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cognitive approach to gambling craving: Conceptualization, Assessment, Anintervention</dc:title>
  <dc:creator>Aurélien Cornil</dc:creator>
  <cp:lastModifiedBy>Cornil Aurélien</cp:lastModifiedBy>
  <cp:revision>19</cp:revision>
  <dcterms:created xsi:type="dcterms:W3CDTF">2021-03-20T11:26:40Z</dcterms:created>
  <dcterms:modified xsi:type="dcterms:W3CDTF">2024-12-13T16:08:50Z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0x010100A6E2CEDED390ED4E8DACC5502324077E</vt:lpwstr>
  </property>
</Properties>
</file>