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0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8.xml" ContentType="application/vnd.openxmlformats-officedocument.presentationml.tags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25"/>
  </p:notesMasterIdLst>
  <p:sldIdLst>
    <p:sldId id="581" r:id="rId3"/>
    <p:sldId id="257" r:id="rId4"/>
    <p:sldId id="256" r:id="rId5"/>
    <p:sldId id="574" r:id="rId6"/>
    <p:sldId id="583" r:id="rId7"/>
    <p:sldId id="567" r:id="rId8"/>
    <p:sldId id="588" r:id="rId9"/>
    <p:sldId id="568" r:id="rId10"/>
    <p:sldId id="589" r:id="rId11"/>
    <p:sldId id="586" r:id="rId12"/>
    <p:sldId id="584" r:id="rId13"/>
    <p:sldId id="587" r:id="rId14"/>
    <p:sldId id="585" r:id="rId15"/>
    <p:sldId id="590" r:id="rId16"/>
    <p:sldId id="557" r:id="rId17"/>
    <p:sldId id="593" r:id="rId18"/>
    <p:sldId id="594" r:id="rId19"/>
    <p:sldId id="595" r:id="rId20"/>
    <p:sldId id="597" r:id="rId21"/>
    <p:sldId id="598" r:id="rId22"/>
    <p:sldId id="600" r:id="rId23"/>
    <p:sldId id="519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CAF8BF-461A-4347-B4C5-37BD7C724F09}" v="166" dt="2024-06-14T11:01:21.6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0275" autoAdjust="0"/>
  </p:normalViewPr>
  <p:slideViewPr>
    <p:cSldViewPr snapToGrid="0" snapToObjects="1">
      <p:cViewPr varScale="1">
        <p:scale>
          <a:sx n="66" d="100"/>
          <a:sy n="66" d="100"/>
        </p:scale>
        <p:origin x="1386" y="78"/>
      </p:cViewPr>
      <p:guideLst>
        <p:guide orient="horz" pos="413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rélien Cornil" userId="1a6ed6b6-ea07-44a5-9958-146d76a7d071" providerId="ADAL" clId="{B3CAF8BF-461A-4347-B4C5-37BD7C724F09}"/>
    <pc:docChg chg="undo custSel addSld delSld modSld sldOrd">
      <pc:chgData name="Aurélien Cornil" userId="1a6ed6b6-ea07-44a5-9958-146d76a7d071" providerId="ADAL" clId="{B3CAF8BF-461A-4347-B4C5-37BD7C724F09}" dt="2024-06-14T11:01:29.819" v="2112" actId="207"/>
      <pc:docMkLst>
        <pc:docMk/>
      </pc:docMkLst>
      <pc:sldChg chg="addSp modSp mod">
        <pc:chgData name="Aurélien Cornil" userId="1a6ed6b6-ea07-44a5-9958-146d76a7d071" providerId="ADAL" clId="{B3CAF8BF-461A-4347-B4C5-37BD7C724F09}" dt="2024-06-13T12:36:28.879" v="86" actId="1036"/>
        <pc:sldMkLst>
          <pc:docMk/>
          <pc:sldMk cId="264440623" sldId="257"/>
        </pc:sldMkLst>
        <pc:picChg chg="mod">
          <ac:chgData name="Aurélien Cornil" userId="1a6ed6b6-ea07-44a5-9958-146d76a7d071" providerId="ADAL" clId="{B3CAF8BF-461A-4347-B4C5-37BD7C724F09}" dt="2024-06-13T12:36:28.879" v="86" actId="1036"/>
          <ac:picMkLst>
            <pc:docMk/>
            <pc:sldMk cId="264440623" sldId="257"/>
            <ac:picMk id="4" creationId="{1CAD8AF4-9A21-0F53-BD29-DEEED5ACC02C}"/>
          </ac:picMkLst>
        </pc:picChg>
        <pc:picChg chg="add mod">
          <ac:chgData name="Aurélien Cornil" userId="1a6ed6b6-ea07-44a5-9958-146d76a7d071" providerId="ADAL" clId="{B3CAF8BF-461A-4347-B4C5-37BD7C724F09}" dt="2024-06-13T12:35:04.612" v="76"/>
          <ac:picMkLst>
            <pc:docMk/>
            <pc:sldMk cId="264440623" sldId="257"/>
            <ac:picMk id="7" creationId="{9A2F88B3-024A-D8F5-B2A8-505BDDF02F7B}"/>
          </ac:picMkLst>
        </pc:picChg>
        <pc:picChg chg="add mod ord">
          <ac:chgData name="Aurélien Cornil" userId="1a6ed6b6-ea07-44a5-9958-146d76a7d071" providerId="ADAL" clId="{B3CAF8BF-461A-4347-B4C5-37BD7C724F09}" dt="2024-06-13T12:36:20.053" v="83" actId="29295"/>
          <ac:picMkLst>
            <pc:docMk/>
            <pc:sldMk cId="264440623" sldId="257"/>
            <ac:picMk id="8" creationId="{D30AF8EE-76FF-B01F-A41D-204CB22D1375}"/>
          </ac:picMkLst>
        </pc:picChg>
      </pc:sldChg>
      <pc:sldChg chg="addSp modSp mod modNotesTx">
        <pc:chgData name="Aurélien Cornil" userId="1a6ed6b6-ea07-44a5-9958-146d76a7d071" providerId="ADAL" clId="{B3CAF8BF-461A-4347-B4C5-37BD7C724F09}" dt="2024-06-13T22:39:51.655" v="1909" actId="20577"/>
        <pc:sldMkLst>
          <pc:docMk/>
          <pc:sldMk cId="1441628832" sldId="519"/>
        </pc:sldMkLst>
        <pc:spChg chg="mod">
          <ac:chgData name="Aurélien Cornil" userId="1a6ed6b6-ea07-44a5-9958-146d76a7d071" providerId="ADAL" clId="{B3CAF8BF-461A-4347-B4C5-37BD7C724F09}" dt="2024-06-13T22:39:39.602" v="1886" actId="1076"/>
          <ac:spMkLst>
            <pc:docMk/>
            <pc:sldMk cId="1441628832" sldId="519"/>
            <ac:spMk id="9" creationId="{C4FE3458-4403-4DA6-B470-D83A6E7D8D3C}"/>
          </ac:spMkLst>
        </pc:spChg>
        <pc:picChg chg="add mod ord">
          <ac:chgData name="Aurélien Cornil" userId="1a6ed6b6-ea07-44a5-9958-146d76a7d071" providerId="ADAL" clId="{B3CAF8BF-461A-4347-B4C5-37BD7C724F09}" dt="2024-06-13T22:39:29.062" v="1881" actId="1038"/>
          <ac:picMkLst>
            <pc:docMk/>
            <pc:sldMk cId="1441628832" sldId="519"/>
            <ac:picMk id="3" creationId="{009B14ED-9CAE-18CE-31C6-57F8C478F8F9}"/>
          </ac:picMkLst>
        </pc:picChg>
      </pc:sldChg>
      <pc:sldChg chg="addSp delSp modSp del mod">
        <pc:chgData name="Aurélien Cornil" userId="1a6ed6b6-ea07-44a5-9958-146d76a7d071" providerId="ADAL" clId="{B3CAF8BF-461A-4347-B4C5-37BD7C724F09}" dt="2024-06-13T20:58:01.923" v="1223" actId="47"/>
        <pc:sldMkLst>
          <pc:docMk/>
          <pc:sldMk cId="3521798648" sldId="531"/>
        </pc:sldMkLst>
        <pc:spChg chg="mod">
          <ac:chgData name="Aurélien Cornil" userId="1a6ed6b6-ea07-44a5-9958-146d76a7d071" providerId="ADAL" clId="{B3CAF8BF-461A-4347-B4C5-37BD7C724F09}" dt="2024-06-13T20:46:09.138" v="1165" actId="20577"/>
          <ac:spMkLst>
            <pc:docMk/>
            <pc:sldMk cId="3521798648" sldId="531"/>
            <ac:spMk id="2" creationId="{87860894-B9F5-4B0B-B61C-66B75DF34A55}"/>
          </ac:spMkLst>
        </pc:spChg>
        <pc:picChg chg="add del">
          <ac:chgData name="Aurélien Cornil" userId="1a6ed6b6-ea07-44a5-9958-146d76a7d071" providerId="ADAL" clId="{B3CAF8BF-461A-4347-B4C5-37BD7C724F09}" dt="2024-06-13T20:51:23.043" v="1167" actId="21"/>
          <ac:picMkLst>
            <pc:docMk/>
            <pc:sldMk cId="3521798648" sldId="531"/>
            <ac:picMk id="4" creationId="{7CAA5357-E341-9F9F-3ED7-DA4AFEF2A117}"/>
          </ac:picMkLst>
        </pc:picChg>
      </pc:sldChg>
      <pc:sldChg chg="addSp delSp modSp del mod setBg">
        <pc:chgData name="Aurélien Cornil" userId="1a6ed6b6-ea07-44a5-9958-146d76a7d071" providerId="ADAL" clId="{B3CAF8BF-461A-4347-B4C5-37BD7C724F09}" dt="2024-06-13T21:10:55.911" v="1306" actId="47"/>
        <pc:sldMkLst>
          <pc:docMk/>
          <pc:sldMk cId="1319825033" sldId="532"/>
        </pc:sldMkLst>
        <pc:spChg chg="mod">
          <ac:chgData name="Aurélien Cornil" userId="1a6ed6b6-ea07-44a5-9958-146d76a7d071" providerId="ADAL" clId="{B3CAF8BF-461A-4347-B4C5-37BD7C724F09}" dt="2024-06-13T21:06:36.379" v="1257" actId="26606"/>
          <ac:spMkLst>
            <pc:docMk/>
            <pc:sldMk cId="1319825033" sldId="532"/>
            <ac:spMk id="2" creationId="{87860894-B9F5-4B0B-B61C-66B75DF34A55}"/>
          </ac:spMkLst>
        </pc:spChg>
        <pc:spChg chg="mod">
          <ac:chgData name="Aurélien Cornil" userId="1a6ed6b6-ea07-44a5-9958-146d76a7d071" providerId="ADAL" clId="{B3CAF8BF-461A-4347-B4C5-37BD7C724F09}" dt="2024-06-13T21:06:36.379" v="1257" actId="26606"/>
          <ac:spMkLst>
            <pc:docMk/>
            <pc:sldMk cId="1319825033" sldId="532"/>
            <ac:spMk id="5" creationId="{FE874005-769A-4613-9AE4-DDB3CC837A74}"/>
          </ac:spMkLst>
        </pc:spChg>
        <pc:spChg chg="add del">
          <ac:chgData name="Aurélien Cornil" userId="1a6ed6b6-ea07-44a5-9958-146d76a7d071" providerId="ADAL" clId="{B3CAF8BF-461A-4347-B4C5-37BD7C724F09}" dt="2024-06-13T21:06:36.379" v="1257" actId="26606"/>
          <ac:spMkLst>
            <pc:docMk/>
            <pc:sldMk cId="1319825033" sldId="532"/>
            <ac:spMk id="10" creationId="{100EDD19-6802-4EC3-95CE-CFFAB042CFD6}"/>
          </ac:spMkLst>
        </pc:spChg>
        <pc:spChg chg="add del">
          <ac:chgData name="Aurélien Cornil" userId="1a6ed6b6-ea07-44a5-9958-146d76a7d071" providerId="ADAL" clId="{B3CAF8BF-461A-4347-B4C5-37BD7C724F09}" dt="2024-06-13T21:06:36.379" v="1257" actId="26606"/>
          <ac:spMkLst>
            <pc:docMk/>
            <pc:sldMk cId="1319825033" sldId="532"/>
            <ac:spMk id="12" creationId="{DB17E863-922E-4C26-BD64-E8FD41D28661}"/>
          </ac:spMkLst>
        </pc:spChg>
      </pc:sldChg>
      <pc:sldChg chg="del">
        <pc:chgData name="Aurélien Cornil" userId="1a6ed6b6-ea07-44a5-9958-146d76a7d071" providerId="ADAL" clId="{B3CAF8BF-461A-4347-B4C5-37BD7C724F09}" dt="2024-06-13T21:11:06.430" v="1308" actId="47"/>
        <pc:sldMkLst>
          <pc:docMk/>
          <pc:sldMk cId="1927873625" sldId="556"/>
        </pc:sldMkLst>
      </pc:sldChg>
      <pc:sldChg chg="mod modShow">
        <pc:chgData name="Aurélien Cornil" userId="1a6ed6b6-ea07-44a5-9958-146d76a7d071" providerId="ADAL" clId="{B3CAF8BF-461A-4347-B4C5-37BD7C724F09}" dt="2024-06-13T21:40:06.103" v="1618" actId="729"/>
        <pc:sldMkLst>
          <pc:docMk/>
          <pc:sldMk cId="955129922" sldId="557"/>
        </pc:sldMkLst>
      </pc:sldChg>
      <pc:sldChg chg="modSp del mod modNotesTx">
        <pc:chgData name="Aurélien Cornil" userId="1a6ed6b6-ea07-44a5-9958-146d76a7d071" providerId="ADAL" clId="{B3CAF8BF-461A-4347-B4C5-37BD7C724F09}" dt="2024-06-13T21:40:27.269" v="1620" actId="47"/>
        <pc:sldMkLst>
          <pc:docMk/>
          <pc:sldMk cId="3354346514" sldId="558"/>
        </pc:sldMkLst>
        <pc:spChg chg="mod">
          <ac:chgData name="Aurélien Cornil" userId="1a6ed6b6-ea07-44a5-9958-146d76a7d071" providerId="ADAL" clId="{B3CAF8BF-461A-4347-B4C5-37BD7C724F09}" dt="2024-06-13T21:36:53.006" v="1558" actId="20577"/>
          <ac:spMkLst>
            <pc:docMk/>
            <pc:sldMk cId="3354346514" sldId="558"/>
            <ac:spMk id="5" creationId="{FE874005-769A-4613-9AE4-DDB3CC837A74}"/>
          </ac:spMkLst>
        </pc:spChg>
        <pc:spChg chg="mod">
          <ac:chgData name="Aurélien Cornil" userId="1a6ed6b6-ea07-44a5-9958-146d76a7d071" providerId="ADAL" clId="{B3CAF8BF-461A-4347-B4C5-37BD7C724F09}" dt="2024-06-13T21:37:44.729" v="1596" actId="1035"/>
          <ac:spMkLst>
            <pc:docMk/>
            <pc:sldMk cId="3354346514" sldId="558"/>
            <ac:spMk id="6" creationId="{F13EA003-83AF-319A-B654-4DF3F364FFA3}"/>
          </ac:spMkLst>
        </pc:spChg>
        <pc:spChg chg="mod">
          <ac:chgData name="Aurélien Cornil" userId="1a6ed6b6-ea07-44a5-9958-146d76a7d071" providerId="ADAL" clId="{B3CAF8BF-461A-4347-B4C5-37BD7C724F09}" dt="2024-06-13T21:37:44.729" v="1596" actId="1035"/>
          <ac:spMkLst>
            <pc:docMk/>
            <pc:sldMk cId="3354346514" sldId="558"/>
            <ac:spMk id="7" creationId="{24254BDB-EC21-BC68-80DB-CCEDF553CDEA}"/>
          </ac:spMkLst>
        </pc:spChg>
        <pc:picChg chg="mod">
          <ac:chgData name="Aurélien Cornil" userId="1a6ed6b6-ea07-44a5-9958-146d76a7d071" providerId="ADAL" clId="{B3CAF8BF-461A-4347-B4C5-37BD7C724F09}" dt="2024-06-13T21:37:44.729" v="1596" actId="1035"/>
          <ac:picMkLst>
            <pc:docMk/>
            <pc:sldMk cId="3354346514" sldId="558"/>
            <ac:picMk id="4" creationId="{64CEC7AE-06CC-D0F0-0203-6B2052E42DE6}"/>
          </ac:picMkLst>
        </pc:picChg>
      </pc:sldChg>
      <pc:sldChg chg="del">
        <pc:chgData name="Aurélien Cornil" userId="1a6ed6b6-ea07-44a5-9958-146d76a7d071" providerId="ADAL" clId="{B3CAF8BF-461A-4347-B4C5-37BD7C724F09}" dt="2024-06-13T20:58:38.633" v="1224" actId="47"/>
        <pc:sldMkLst>
          <pc:docMk/>
          <pc:sldMk cId="3339250957" sldId="562"/>
        </pc:sldMkLst>
      </pc:sldChg>
      <pc:sldChg chg="addSp delSp del">
        <pc:chgData name="Aurélien Cornil" userId="1a6ed6b6-ea07-44a5-9958-146d76a7d071" providerId="ADAL" clId="{B3CAF8BF-461A-4347-B4C5-37BD7C724F09}" dt="2024-06-13T22:10:27.674" v="1652" actId="47"/>
        <pc:sldMkLst>
          <pc:docMk/>
          <pc:sldMk cId="2607566968" sldId="563"/>
        </pc:sldMkLst>
        <pc:picChg chg="add del">
          <ac:chgData name="Aurélien Cornil" userId="1a6ed6b6-ea07-44a5-9958-146d76a7d071" providerId="ADAL" clId="{B3CAF8BF-461A-4347-B4C5-37BD7C724F09}" dt="2024-06-13T21:44:28.955" v="1636" actId="478"/>
          <ac:picMkLst>
            <pc:docMk/>
            <pc:sldMk cId="2607566968" sldId="563"/>
            <ac:picMk id="2054" creationId="{1D180C5D-321F-FDAC-9BD3-6617025BCF3E}"/>
          </ac:picMkLst>
        </pc:picChg>
      </pc:sldChg>
      <pc:sldChg chg="mod ord modShow">
        <pc:chgData name="Aurélien Cornil" userId="1a6ed6b6-ea07-44a5-9958-146d76a7d071" providerId="ADAL" clId="{B3CAF8BF-461A-4347-B4C5-37BD7C724F09}" dt="2024-06-13T15:03:00.782" v="574" actId="729"/>
        <pc:sldMkLst>
          <pc:docMk/>
          <pc:sldMk cId="4159198394" sldId="567"/>
        </pc:sldMkLst>
      </pc:sldChg>
      <pc:sldChg chg="addSp modSp mod ord modShow">
        <pc:chgData name="Aurélien Cornil" userId="1a6ed6b6-ea07-44a5-9958-146d76a7d071" providerId="ADAL" clId="{B3CAF8BF-461A-4347-B4C5-37BD7C724F09}" dt="2024-06-13T20:28:41.615" v="1118" actId="729"/>
        <pc:sldMkLst>
          <pc:docMk/>
          <pc:sldMk cId="1133232599" sldId="568"/>
        </pc:sldMkLst>
        <pc:spChg chg="add mod">
          <ac:chgData name="Aurélien Cornil" userId="1a6ed6b6-ea07-44a5-9958-146d76a7d071" providerId="ADAL" clId="{B3CAF8BF-461A-4347-B4C5-37BD7C724F09}" dt="2024-06-13T12:24:09.729" v="32"/>
          <ac:spMkLst>
            <pc:docMk/>
            <pc:sldMk cId="1133232599" sldId="568"/>
            <ac:spMk id="3" creationId="{46FCBE0B-77E0-7BD1-4D39-F6DB4FBEDDDA}"/>
          </ac:spMkLst>
        </pc:spChg>
        <pc:spChg chg="add mod">
          <ac:chgData name="Aurélien Cornil" userId="1a6ed6b6-ea07-44a5-9958-146d76a7d071" providerId="ADAL" clId="{B3CAF8BF-461A-4347-B4C5-37BD7C724F09}" dt="2024-06-13T12:24:07.054" v="31"/>
          <ac:spMkLst>
            <pc:docMk/>
            <pc:sldMk cId="1133232599" sldId="568"/>
            <ac:spMk id="7" creationId="{4F04958A-8079-2E3D-2F98-EDBF96E83EB5}"/>
          </ac:spMkLst>
        </pc:spChg>
        <pc:graphicFrameChg chg="add mod">
          <ac:chgData name="Aurélien Cornil" userId="1a6ed6b6-ea07-44a5-9958-146d76a7d071" providerId="ADAL" clId="{B3CAF8BF-461A-4347-B4C5-37BD7C724F09}" dt="2024-06-13T12:24:07.054" v="31"/>
          <ac:graphicFrameMkLst>
            <pc:docMk/>
            <pc:sldMk cId="1133232599" sldId="568"/>
            <ac:graphicFrameMk id="6" creationId="{D26B10FF-036A-1A33-FBDF-5A644062E90B}"/>
          </ac:graphicFrameMkLst>
        </pc:graphicFrameChg>
      </pc:sldChg>
      <pc:sldChg chg="addSp delSp modSp del mod setBg">
        <pc:chgData name="Aurélien Cornil" userId="1a6ed6b6-ea07-44a5-9958-146d76a7d071" providerId="ADAL" clId="{B3CAF8BF-461A-4347-B4C5-37BD7C724F09}" dt="2024-06-13T21:04:48.280" v="1255" actId="47"/>
        <pc:sldMkLst>
          <pc:docMk/>
          <pc:sldMk cId="1701741947" sldId="569"/>
        </pc:sldMkLst>
        <pc:spChg chg="mod">
          <ac:chgData name="Aurélien Cornil" userId="1a6ed6b6-ea07-44a5-9958-146d76a7d071" providerId="ADAL" clId="{B3CAF8BF-461A-4347-B4C5-37BD7C724F09}" dt="2024-06-13T21:01:02.649" v="1237" actId="26606"/>
          <ac:spMkLst>
            <pc:docMk/>
            <pc:sldMk cId="1701741947" sldId="569"/>
            <ac:spMk id="2" creationId="{87860894-B9F5-4B0B-B61C-66B75DF34A55}"/>
          </ac:spMkLst>
        </pc:spChg>
        <pc:spChg chg="add del">
          <ac:chgData name="Aurélien Cornil" userId="1a6ed6b6-ea07-44a5-9958-146d76a7d071" providerId="ADAL" clId="{B3CAF8BF-461A-4347-B4C5-37BD7C724F09}" dt="2024-06-13T21:01:02.649" v="1237" actId="26606"/>
          <ac:spMkLst>
            <pc:docMk/>
            <pc:sldMk cId="1701741947" sldId="569"/>
            <ac:spMk id="5" creationId="{FE874005-769A-4613-9AE4-DDB3CC837A74}"/>
          </ac:spMkLst>
        </pc:spChg>
        <pc:spChg chg="add">
          <ac:chgData name="Aurélien Cornil" userId="1a6ed6b6-ea07-44a5-9958-146d76a7d071" providerId="ADAL" clId="{B3CAF8BF-461A-4347-B4C5-37BD7C724F09}" dt="2024-06-13T21:01:02.649" v="1237" actId="26606"/>
          <ac:spMkLst>
            <pc:docMk/>
            <pc:sldMk cId="1701741947" sldId="569"/>
            <ac:spMk id="11" creationId="{53B021B3-DE93-4AB7-8A18-CF5F1CED88B8}"/>
          </ac:spMkLst>
        </pc:spChg>
        <pc:spChg chg="add">
          <ac:chgData name="Aurélien Cornil" userId="1a6ed6b6-ea07-44a5-9958-146d76a7d071" providerId="ADAL" clId="{B3CAF8BF-461A-4347-B4C5-37BD7C724F09}" dt="2024-06-13T21:01:02.649" v="1237" actId="26606"/>
          <ac:spMkLst>
            <pc:docMk/>
            <pc:sldMk cId="1701741947" sldId="569"/>
            <ac:spMk id="13" creationId="{52D502E5-F6B4-4D58-B4AE-FC466FF15EE8}"/>
          </ac:spMkLst>
        </pc:spChg>
        <pc:spChg chg="add">
          <ac:chgData name="Aurélien Cornil" userId="1a6ed6b6-ea07-44a5-9958-146d76a7d071" providerId="ADAL" clId="{B3CAF8BF-461A-4347-B4C5-37BD7C724F09}" dt="2024-06-13T21:01:02.649" v="1237" actId="26606"/>
          <ac:spMkLst>
            <pc:docMk/>
            <pc:sldMk cId="1701741947" sldId="569"/>
            <ac:spMk id="15" creationId="{9DECDBF4-02B6-4BB4-B65B-B8107AD6A9E8}"/>
          </ac:spMkLst>
        </pc:spChg>
        <pc:graphicFrameChg chg="add del">
          <ac:chgData name="Aurélien Cornil" userId="1a6ed6b6-ea07-44a5-9958-146d76a7d071" providerId="ADAL" clId="{B3CAF8BF-461A-4347-B4C5-37BD7C724F09}" dt="2024-06-13T21:00:59.172" v="1236" actId="26606"/>
          <ac:graphicFrameMkLst>
            <pc:docMk/>
            <pc:sldMk cId="1701741947" sldId="569"/>
            <ac:graphicFrameMk id="7" creationId="{F342D15B-ADFA-D221-9C83-DD3F0C589207}"/>
          </ac:graphicFrameMkLst>
        </pc:graphicFrameChg>
        <pc:graphicFrameChg chg="add mod">
          <ac:chgData name="Aurélien Cornil" userId="1a6ed6b6-ea07-44a5-9958-146d76a7d071" providerId="ADAL" clId="{B3CAF8BF-461A-4347-B4C5-37BD7C724F09}" dt="2024-06-13T21:03:38.935" v="1239"/>
          <ac:graphicFrameMkLst>
            <pc:docMk/>
            <pc:sldMk cId="1701741947" sldId="569"/>
            <ac:graphicFrameMk id="8" creationId="{7FC33F11-6351-7C82-98EB-802A0FA00D24}"/>
          </ac:graphicFrameMkLst>
        </pc:graphicFrameChg>
      </pc:sldChg>
      <pc:sldChg chg="del">
        <pc:chgData name="Aurélien Cornil" userId="1a6ed6b6-ea07-44a5-9958-146d76a7d071" providerId="ADAL" clId="{B3CAF8BF-461A-4347-B4C5-37BD7C724F09}" dt="2024-06-13T12:25:01.056" v="37" actId="47"/>
        <pc:sldMkLst>
          <pc:docMk/>
          <pc:sldMk cId="2347222465" sldId="571"/>
        </pc:sldMkLst>
      </pc:sldChg>
      <pc:sldChg chg="addSp delSp modSp del mod">
        <pc:chgData name="Aurélien Cornil" userId="1a6ed6b6-ea07-44a5-9958-146d76a7d071" providerId="ADAL" clId="{B3CAF8BF-461A-4347-B4C5-37BD7C724F09}" dt="2024-06-13T12:30:46.427" v="71" actId="47"/>
        <pc:sldMkLst>
          <pc:docMk/>
          <pc:sldMk cId="1538451958" sldId="575"/>
        </pc:sldMkLst>
        <pc:picChg chg="add mod">
          <ac:chgData name="Aurélien Cornil" userId="1a6ed6b6-ea07-44a5-9958-146d76a7d071" providerId="ADAL" clId="{B3CAF8BF-461A-4347-B4C5-37BD7C724F09}" dt="2024-06-13T12:30:14.650" v="68" actId="962"/>
          <ac:picMkLst>
            <pc:docMk/>
            <pc:sldMk cId="1538451958" sldId="575"/>
            <ac:picMk id="4" creationId="{5F0314DB-5DFB-F194-D1E7-C54E37FF017C}"/>
          </ac:picMkLst>
        </pc:picChg>
        <pc:picChg chg="del">
          <ac:chgData name="Aurélien Cornil" userId="1a6ed6b6-ea07-44a5-9958-146d76a7d071" providerId="ADAL" clId="{B3CAF8BF-461A-4347-B4C5-37BD7C724F09}" dt="2024-06-13T12:25:15.647" v="38" actId="478"/>
          <ac:picMkLst>
            <pc:docMk/>
            <pc:sldMk cId="1538451958" sldId="575"/>
            <ac:picMk id="2050" creationId="{A405AD33-E6EF-DB12-0DA5-CD1E1F76B75C}"/>
          </ac:picMkLst>
        </pc:picChg>
      </pc:sldChg>
      <pc:sldChg chg="addSp delSp modSp del mod setBg">
        <pc:chgData name="Aurélien Cornil" userId="1a6ed6b6-ea07-44a5-9958-146d76a7d071" providerId="ADAL" clId="{B3CAF8BF-461A-4347-B4C5-37BD7C724F09}" dt="2024-06-13T22:33:42.472" v="1847" actId="47"/>
        <pc:sldMkLst>
          <pc:docMk/>
          <pc:sldMk cId="42414937" sldId="577"/>
        </pc:sldMkLst>
        <pc:spChg chg="mod">
          <ac:chgData name="Aurélien Cornil" userId="1a6ed6b6-ea07-44a5-9958-146d76a7d071" providerId="ADAL" clId="{B3CAF8BF-461A-4347-B4C5-37BD7C724F09}" dt="2024-06-13T22:33:28.712" v="1846" actId="1076"/>
          <ac:spMkLst>
            <pc:docMk/>
            <pc:sldMk cId="42414937" sldId="577"/>
            <ac:spMk id="2" creationId="{87860894-B9F5-4B0B-B61C-66B75DF34A55}"/>
          </ac:spMkLst>
        </pc:spChg>
        <pc:spChg chg="mod">
          <ac:chgData name="Aurélien Cornil" userId="1a6ed6b6-ea07-44a5-9958-146d76a7d071" providerId="ADAL" clId="{B3CAF8BF-461A-4347-B4C5-37BD7C724F09}" dt="2024-06-13T22:13:32.220" v="1674" actId="164"/>
          <ac:spMkLst>
            <pc:docMk/>
            <pc:sldMk cId="42414937" sldId="577"/>
            <ac:spMk id="9" creationId="{102D7C1A-73CC-01B4-9EC7-CE08D46E4590}"/>
          </ac:spMkLst>
        </pc:spChg>
        <pc:spChg chg="mod">
          <ac:chgData name="Aurélien Cornil" userId="1a6ed6b6-ea07-44a5-9958-146d76a7d071" providerId="ADAL" clId="{B3CAF8BF-461A-4347-B4C5-37BD7C724F09}" dt="2024-06-13T22:13:32.220" v="1674" actId="164"/>
          <ac:spMkLst>
            <pc:docMk/>
            <pc:sldMk cId="42414937" sldId="577"/>
            <ac:spMk id="10" creationId="{5A61C1AD-1FBF-AAF5-D9B9-3D4DCAD5E2F8}"/>
          </ac:spMkLst>
        </pc:spChg>
        <pc:spChg chg="mod">
          <ac:chgData name="Aurélien Cornil" userId="1a6ed6b6-ea07-44a5-9958-146d76a7d071" providerId="ADAL" clId="{B3CAF8BF-461A-4347-B4C5-37BD7C724F09}" dt="2024-06-13T22:13:32.220" v="1674" actId="164"/>
          <ac:spMkLst>
            <pc:docMk/>
            <pc:sldMk cId="42414937" sldId="577"/>
            <ac:spMk id="11" creationId="{0A3B2646-D3D1-ED52-6A64-A6C406722F73}"/>
          </ac:spMkLst>
        </pc:spChg>
        <pc:spChg chg="mod">
          <ac:chgData name="Aurélien Cornil" userId="1a6ed6b6-ea07-44a5-9958-146d76a7d071" providerId="ADAL" clId="{B3CAF8BF-461A-4347-B4C5-37BD7C724F09}" dt="2024-06-13T22:13:32.220" v="1674" actId="164"/>
          <ac:spMkLst>
            <pc:docMk/>
            <pc:sldMk cId="42414937" sldId="577"/>
            <ac:spMk id="12" creationId="{6FDDF210-7EAC-B8A2-A149-7D3895CB0D75}"/>
          </ac:spMkLst>
        </pc:spChg>
        <pc:spChg chg="add">
          <ac:chgData name="Aurélien Cornil" userId="1a6ed6b6-ea07-44a5-9958-146d76a7d071" providerId="ADAL" clId="{B3CAF8BF-461A-4347-B4C5-37BD7C724F09}" dt="2024-06-13T22:14:21.864" v="1679" actId="26606"/>
          <ac:spMkLst>
            <pc:docMk/>
            <pc:sldMk cId="42414937" sldId="577"/>
            <ac:spMk id="19" creationId="{C4879EFC-8E62-4E00-973C-C45EE9EC676D}"/>
          </ac:spMkLst>
        </pc:spChg>
        <pc:spChg chg="add">
          <ac:chgData name="Aurélien Cornil" userId="1a6ed6b6-ea07-44a5-9958-146d76a7d071" providerId="ADAL" clId="{B3CAF8BF-461A-4347-B4C5-37BD7C724F09}" dt="2024-06-13T22:14:21.864" v="1679" actId="26606"/>
          <ac:spMkLst>
            <pc:docMk/>
            <pc:sldMk cId="42414937" sldId="577"/>
            <ac:spMk id="20" creationId="{D6A9C53F-5F90-40A5-8C85-5412D39C8C68}"/>
          </ac:spMkLst>
        </pc:spChg>
        <pc:grpChg chg="add mod ord">
          <ac:chgData name="Aurélien Cornil" userId="1a6ed6b6-ea07-44a5-9958-146d76a7d071" providerId="ADAL" clId="{B3CAF8BF-461A-4347-B4C5-37BD7C724F09}" dt="2024-06-13T22:14:21.864" v="1679" actId="26606"/>
          <ac:grpSpMkLst>
            <pc:docMk/>
            <pc:sldMk cId="42414937" sldId="577"/>
            <ac:grpSpMk id="4" creationId="{5BDCB958-ED17-8B9C-3555-D791E006F0EB}"/>
          </ac:grpSpMkLst>
        </pc:grpChg>
        <pc:grpChg chg="add del">
          <ac:chgData name="Aurélien Cornil" userId="1a6ed6b6-ea07-44a5-9958-146d76a7d071" providerId="ADAL" clId="{B3CAF8BF-461A-4347-B4C5-37BD7C724F09}" dt="2024-06-13T22:14:12.952" v="1678" actId="26606"/>
          <ac:grpSpMkLst>
            <pc:docMk/>
            <pc:sldMk cId="42414937" sldId="577"/>
            <ac:grpSpMk id="22" creationId="{B0F380AC-9202-53E9-8D39-90E7C2AC7550}"/>
          </ac:grpSpMkLst>
        </pc:grpChg>
        <pc:graphicFrameChg chg="add del modGraphic">
          <ac:chgData name="Aurélien Cornil" userId="1a6ed6b6-ea07-44a5-9958-146d76a7d071" providerId="ADAL" clId="{B3CAF8BF-461A-4347-B4C5-37BD7C724F09}" dt="2024-06-13T22:14:07.875" v="1677" actId="27309"/>
          <ac:graphicFrameMkLst>
            <pc:docMk/>
            <pc:sldMk cId="42414937" sldId="577"/>
            <ac:graphicFrameMk id="6" creationId="{48B69907-E330-A0FC-8C36-0BF648E5211C}"/>
          </ac:graphicFrameMkLst>
        </pc:graphicFrameChg>
        <pc:picChg chg="add mod">
          <ac:chgData name="Aurélien Cornil" userId="1a6ed6b6-ea07-44a5-9958-146d76a7d071" providerId="ADAL" clId="{B3CAF8BF-461A-4347-B4C5-37BD7C724F09}" dt="2024-06-13T22:14:21.864" v="1679" actId="26606"/>
          <ac:picMkLst>
            <pc:docMk/>
            <pc:sldMk cId="42414937" sldId="577"/>
            <ac:picMk id="3" creationId="{BD89536F-D611-9533-FF74-A1A3976C734B}"/>
          </ac:picMkLst>
        </pc:picChg>
        <pc:cxnChg chg="mod">
          <ac:chgData name="Aurélien Cornil" userId="1a6ed6b6-ea07-44a5-9958-146d76a7d071" providerId="ADAL" clId="{B3CAF8BF-461A-4347-B4C5-37BD7C724F09}" dt="2024-06-13T22:13:32.220" v="1674" actId="164"/>
          <ac:cxnSpMkLst>
            <pc:docMk/>
            <pc:sldMk cId="42414937" sldId="577"/>
            <ac:cxnSpMk id="14" creationId="{7DBDFA7B-09E1-EEA7-032B-814214957B88}"/>
          </ac:cxnSpMkLst>
        </pc:cxnChg>
        <pc:cxnChg chg="mod">
          <ac:chgData name="Aurélien Cornil" userId="1a6ed6b6-ea07-44a5-9958-146d76a7d071" providerId="ADAL" clId="{B3CAF8BF-461A-4347-B4C5-37BD7C724F09}" dt="2024-06-13T22:13:32.220" v="1674" actId="164"/>
          <ac:cxnSpMkLst>
            <pc:docMk/>
            <pc:sldMk cId="42414937" sldId="577"/>
            <ac:cxnSpMk id="15" creationId="{5DC335C6-D1B1-7D49-9EFB-F190E40A3EAD}"/>
          </ac:cxnSpMkLst>
        </pc:cxnChg>
        <pc:cxnChg chg="mod">
          <ac:chgData name="Aurélien Cornil" userId="1a6ed6b6-ea07-44a5-9958-146d76a7d071" providerId="ADAL" clId="{B3CAF8BF-461A-4347-B4C5-37BD7C724F09}" dt="2024-06-13T22:13:32.220" v="1674" actId="164"/>
          <ac:cxnSpMkLst>
            <pc:docMk/>
            <pc:sldMk cId="42414937" sldId="577"/>
            <ac:cxnSpMk id="17" creationId="{34C888C3-F851-40F8-AA12-3C145440E6AA}"/>
          </ac:cxnSpMkLst>
        </pc:cxnChg>
      </pc:sldChg>
      <pc:sldChg chg="addSp modSp del mod setBg">
        <pc:chgData name="Aurélien Cornil" userId="1a6ed6b6-ea07-44a5-9958-146d76a7d071" providerId="ADAL" clId="{B3CAF8BF-461A-4347-B4C5-37BD7C724F09}" dt="2024-06-13T21:43:38.718" v="1634" actId="47"/>
        <pc:sldMkLst>
          <pc:docMk/>
          <pc:sldMk cId="3777421539" sldId="578"/>
        </pc:sldMkLst>
        <pc:spChg chg="mod">
          <ac:chgData name="Aurélien Cornil" userId="1a6ed6b6-ea07-44a5-9958-146d76a7d071" providerId="ADAL" clId="{B3CAF8BF-461A-4347-B4C5-37BD7C724F09}" dt="2024-06-13T21:42:11.939" v="1624" actId="26606"/>
          <ac:spMkLst>
            <pc:docMk/>
            <pc:sldMk cId="3777421539" sldId="578"/>
            <ac:spMk id="2" creationId="{87860894-B9F5-4B0B-B61C-66B75DF34A55}"/>
          </ac:spMkLst>
        </pc:spChg>
        <pc:spChg chg="mod">
          <ac:chgData name="Aurélien Cornil" userId="1a6ed6b6-ea07-44a5-9958-146d76a7d071" providerId="ADAL" clId="{B3CAF8BF-461A-4347-B4C5-37BD7C724F09}" dt="2024-06-13T21:42:11.939" v="1624" actId="26606"/>
          <ac:spMkLst>
            <pc:docMk/>
            <pc:sldMk cId="3777421539" sldId="578"/>
            <ac:spMk id="5" creationId="{FE874005-769A-4613-9AE4-DDB3CC837A74}"/>
          </ac:spMkLst>
        </pc:spChg>
        <pc:spChg chg="add">
          <ac:chgData name="Aurélien Cornil" userId="1a6ed6b6-ea07-44a5-9958-146d76a7d071" providerId="ADAL" clId="{B3CAF8BF-461A-4347-B4C5-37BD7C724F09}" dt="2024-06-13T21:42:11.939" v="1624" actId="26606"/>
          <ac:spMkLst>
            <pc:docMk/>
            <pc:sldMk cId="3777421539" sldId="578"/>
            <ac:spMk id="11" creationId="{3ECBE1F1-D69B-4AFA-ABD5-8E41720EF6DE}"/>
          </ac:spMkLst>
        </pc:spChg>
        <pc:spChg chg="add">
          <ac:chgData name="Aurélien Cornil" userId="1a6ed6b6-ea07-44a5-9958-146d76a7d071" providerId="ADAL" clId="{B3CAF8BF-461A-4347-B4C5-37BD7C724F09}" dt="2024-06-13T21:42:11.939" v="1624" actId="26606"/>
          <ac:spMkLst>
            <pc:docMk/>
            <pc:sldMk cId="3777421539" sldId="578"/>
            <ac:spMk id="13" creationId="{603A6265-E10C-4B85-9C20-E75FCAF9CC63}"/>
          </ac:spMkLst>
        </pc:spChg>
        <pc:picChg chg="add mod">
          <ac:chgData name="Aurélien Cornil" userId="1a6ed6b6-ea07-44a5-9958-146d76a7d071" providerId="ADAL" clId="{B3CAF8BF-461A-4347-B4C5-37BD7C724F09}" dt="2024-06-13T21:42:19.388" v="1625" actId="14100"/>
          <ac:picMkLst>
            <pc:docMk/>
            <pc:sldMk cId="3777421539" sldId="578"/>
            <ac:picMk id="7" creationId="{4A4DEF72-28BC-E41B-DFBB-FCF29E1AFDCD}"/>
          </ac:picMkLst>
        </pc:picChg>
      </pc:sldChg>
      <pc:sldChg chg="addSp delSp modSp del mod setBg modNotesTx">
        <pc:chgData name="Aurélien Cornil" userId="1a6ed6b6-ea07-44a5-9958-146d76a7d071" providerId="ADAL" clId="{B3CAF8BF-461A-4347-B4C5-37BD7C724F09}" dt="2024-06-13T22:33:06.791" v="1845" actId="47"/>
        <pc:sldMkLst>
          <pc:docMk/>
          <pc:sldMk cId="2098390668" sldId="579"/>
        </pc:sldMkLst>
        <pc:spChg chg="mod">
          <ac:chgData name="Aurélien Cornil" userId="1a6ed6b6-ea07-44a5-9958-146d76a7d071" providerId="ADAL" clId="{B3CAF8BF-461A-4347-B4C5-37BD7C724F09}" dt="2024-06-13T22:22:10.948" v="1713" actId="26606"/>
          <ac:spMkLst>
            <pc:docMk/>
            <pc:sldMk cId="2098390668" sldId="579"/>
            <ac:spMk id="2" creationId="{87860894-B9F5-4B0B-B61C-66B75DF34A55}"/>
          </ac:spMkLst>
        </pc:spChg>
        <pc:spChg chg="mod ord">
          <ac:chgData name="Aurélien Cornil" userId="1a6ed6b6-ea07-44a5-9958-146d76a7d071" providerId="ADAL" clId="{B3CAF8BF-461A-4347-B4C5-37BD7C724F09}" dt="2024-06-13T22:22:10.948" v="1713" actId="26606"/>
          <ac:spMkLst>
            <pc:docMk/>
            <pc:sldMk cId="2098390668" sldId="579"/>
            <ac:spMk id="3" creationId="{31F81077-96D4-1860-E519-DB7D0066A423}"/>
          </ac:spMkLst>
        </pc:spChg>
        <pc:spChg chg="add">
          <ac:chgData name="Aurélien Cornil" userId="1a6ed6b6-ea07-44a5-9958-146d76a7d071" providerId="ADAL" clId="{B3CAF8BF-461A-4347-B4C5-37BD7C724F09}" dt="2024-06-13T22:22:10.948" v="1713" actId="26606"/>
          <ac:spMkLst>
            <pc:docMk/>
            <pc:sldMk cId="2098390668" sldId="579"/>
            <ac:spMk id="11" creationId="{687AFE0E-B37D-4531-AFE8-231C8348EAF1}"/>
          </ac:spMkLst>
        </pc:spChg>
        <pc:picChg chg="add del">
          <ac:chgData name="Aurélien Cornil" userId="1a6ed6b6-ea07-44a5-9958-146d76a7d071" providerId="ADAL" clId="{B3CAF8BF-461A-4347-B4C5-37BD7C724F09}" dt="2024-06-13T22:19:19.757" v="1707" actId="26606"/>
          <ac:picMkLst>
            <pc:docMk/>
            <pc:sldMk cId="2098390668" sldId="579"/>
            <ac:picMk id="5" creationId="{92F75199-7EB4-42E0-7BFE-7AFFF70AE1A7}"/>
          </ac:picMkLst>
        </pc:picChg>
        <pc:picChg chg="add mod">
          <ac:chgData name="Aurélien Cornil" userId="1a6ed6b6-ea07-44a5-9958-146d76a7d071" providerId="ADAL" clId="{B3CAF8BF-461A-4347-B4C5-37BD7C724F09}" dt="2024-06-13T22:22:10.948" v="1713" actId="26606"/>
          <ac:picMkLst>
            <pc:docMk/>
            <pc:sldMk cId="2098390668" sldId="579"/>
            <ac:picMk id="6" creationId="{F2F07BDC-DE7C-974F-BE17-44A535A246DB}"/>
          </ac:picMkLst>
        </pc:picChg>
        <pc:cxnChg chg="add del">
          <ac:chgData name="Aurélien Cornil" userId="1a6ed6b6-ea07-44a5-9958-146d76a7d071" providerId="ADAL" clId="{B3CAF8BF-461A-4347-B4C5-37BD7C724F09}" dt="2024-06-13T22:19:19.757" v="1707" actId="26606"/>
          <ac:cxnSpMkLst>
            <pc:docMk/>
            <pc:sldMk cId="2098390668" sldId="579"/>
            <ac:cxnSpMk id="9" creationId="{1503BFE4-729B-D9D0-C17B-501E6AF1127A}"/>
          </ac:cxnSpMkLst>
        </pc:cxnChg>
      </pc:sldChg>
      <pc:sldChg chg="del">
        <pc:chgData name="Aurélien Cornil" userId="1a6ed6b6-ea07-44a5-9958-146d76a7d071" providerId="ADAL" clId="{B3CAF8BF-461A-4347-B4C5-37BD7C724F09}" dt="2024-06-13T12:21:49.250" v="13" actId="47"/>
        <pc:sldMkLst>
          <pc:docMk/>
          <pc:sldMk cId="3265082446" sldId="580"/>
        </pc:sldMkLst>
      </pc:sldChg>
      <pc:sldChg chg="modSp mod ord">
        <pc:chgData name="Aurélien Cornil" userId="1a6ed6b6-ea07-44a5-9958-146d76a7d071" providerId="ADAL" clId="{B3CAF8BF-461A-4347-B4C5-37BD7C724F09}" dt="2024-06-13T22:40:32.479" v="1915" actId="20577"/>
        <pc:sldMkLst>
          <pc:docMk/>
          <pc:sldMk cId="3216429312" sldId="581"/>
        </pc:sldMkLst>
        <pc:spChg chg="mod">
          <ac:chgData name="Aurélien Cornil" userId="1a6ed6b6-ea07-44a5-9958-146d76a7d071" providerId="ADAL" clId="{B3CAF8BF-461A-4347-B4C5-37BD7C724F09}" dt="2024-06-13T22:40:32.479" v="1915" actId="20577"/>
          <ac:spMkLst>
            <pc:docMk/>
            <pc:sldMk cId="3216429312" sldId="581"/>
            <ac:spMk id="3" creationId="{03D493E6-980E-0943-B961-AA6E60E006E5}"/>
          </ac:spMkLst>
        </pc:spChg>
      </pc:sldChg>
      <pc:sldChg chg="delSp add del ord modAnim modNotesTx">
        <pc:chgData name="Aurélien Cornil" userId="1a6ed6b6-ea07-44a5-9958-146d76a7d071" providerId="ADAL" clId="{B3CAF8BF-461A-4347-B4C5-37BD7C724F09}" dt="2024-06-13T22:40:23.028" v="1910" actId="47"/>
        <pc:sldMkLst>
          <pc:docMk/>
          <pc:sldMk cId="451902961" sldId="582"/>
        </pc:sldMkLst>
        <pc:spChg chg="del">
          <ac:chgData name="Aurélien Cornil" userId="1a6ed6b6-ea07-44a5-9958-146d76a7d071" providerId="ADAL" clId="{B3CAF8BF-461A-4347-B4C5-37BD7C724F09}" dt="2024-06-13T12:20:33.519" v="3" actId="478"/>
          <ac:spMkLst>
            <pc:docMk/>
            <pc:sldMk cId="451902961" sldId="582"/>
            <ac:spMk id="2" creationId="{0D46662F-4AA0-4897-A972-FF159B6C2C7C}"/>
          </ac:spMkLst>
        </pc:spChg>
        <pc:picChg chg="del">
          <ac:chgData name="Aurélien Cornil" userId="1a6ed6b6-ea07-44a5-9958-146d76a7d071" providerId="ADAL" clId="{B3CAF8BF-461A-4347-B4C5-37BD7C724F09}" dt="2024-06-13T12:20:33.519" v="3" actId="478"/>
          <ac:picMkLst>
            <pc:docMk/>
            <pc:sldMk cId="451902961" sldId="582"/>
            <ac:picMk id="3" creationId="{683F6A28-D293-5E6E-20B2-F17E1EFA931F}"/>
          </ac:picMkLst>
        </pc:picChg>
        <pc:picChg chg="del">
          <ac:chgData name="Aurélien Cornil" userId="1a6ed6b6-ea07-44a5-9958-146d76a7d071" providerId="ADAL" clId="{B3CAF8BF-461A-4347-B4C5-37BD7C724F09}" dt="2024-06-13T12:20:33.519" v="3" actId="478"/>
          <ac:picMkLst>
            <pc:docMk/>
            <pc:sldMk cId="451902961" sldId="582"/>
            <ac:picMk id="4" creationId="{54156E9B-83AE-1790-47FA-A5CC907399F2}"/>
          </ac:picMkLst>
        </pc:picChg>
        <pc:picChg chg="del">
          <ac:chgData name="Aurélien Cornil" userId="1a6ed6b6-ea07-44a5-9958-146d76a7d071" providerId="ADAL" clId="{B3CAF8BF-461A-4347-B4C5-37BD7C724F09}" dt="2024-06-13T12:20:33.519" v="3" actId="478"/>
          <ac:picMkLst>
            <pc:docMk/>
            <pc:sldMk cId="451902961" sldId="582"/>
            <ac:picMk id="5" creationId="{E517391D-C037-7E13-7CEA-7BE61874B332}"/>
          </ac:picMkLst>
        </pc:picChg>
      </pc:sldChg>
      <pc:sldChg chg="addSp modSp add mod modNotesTx">
        <pc:chgData name="Aurélien Cornil" userId="1a6ed6b6-ea07-44a5-9958-146d76a7d071" providerId="ADAL" clId="{B3CAF8BF-461A-4347-B4C5-37BD7C724F09}" dt="2024-06-14T09:57:27.355" v="2064" actId="20577"/>
        <pc:sldMkLst>
          <pc:docMk/>
          <pc:sldMk cId="3549041878" sldId="583"/>
        </pc:sldMkLst>
        <pc:spChg chg="add mod">
          <ac:chgData name="Aurélien Cornil" userId="1a6ed6b6-ea07-44a5-9958-146d76a7d071" providerId="ADAL" clId="{B3CAF8BF-461A-4347-B4C5-37BD7C724F09}" dt="2024-06-13T12:22:58.146" v="28" actId="1035"/>
          <ac:spMkLst>
            <pc:docMk/>
            <pc:sldMk cId="3549041878" sldId="583"/>
            <ac:spMk id="2" creationId="{009BA478-CF6D-B8E3-BEC6-2D57C87572E6}"/>
          </ac:spMkLst>
        </pc:spChg>
        <pc:spChg chg="add mod">
          <ac:chgData name="Aurélien Cornil" userId="1a6ed6b6-ea07-44a5-9958-146d76a7d071" providerId="ADAL" clId="{B3CAF8BF-461A-4347-B4C5-37BD7C724F09}" dt="2024-06-13T12:22:58.146" v="28" actId="1035"/>
          <ac:spMkLst>
            <pc:docMk/>
            <pc:sldMk cId="3549041878" sldId="583"/>
            <ac:spMk id="4" creationId="{B0ACC429-5A65-CE1E-2047-202092F7A309}"/>
          </ac:spMkLst>
        </pc:spChg>
        <pc:graphicFrameChg chg="add mod modGraphic">
          <ac:chgData name="Aurélien Cornil" userId="1a6ed6b6-ea07-44a5-9958-146d76a7d071" providerId="ADAL" clId="{B3CAF8BF-461A-4347-B4C5-37BD7C724F09}" dt="2024-06-13T20:17:46.256" v="705" actId="12385"/>
          <ac:graphicFrameMkLst>
            <pc:docMk/>
            <pc:sldMk cId="3549041878" sldId="583"/>
            <ac:graphicFrameMk id="3" creationId="{AB4206B4-E6FE-EEC2-CD73-799D62C22EEF}"/>
          </ac:graphicFrameMkLst>
        </pc:graphicFrameChg>
      </pc:sldChg>
      <pc:sldChg chg="addSp delSp modSp add mod ord setBg modNotesTx">
        <pc:chgData name="Aurélien Cornil" userId="1a6ed6b6-ea07-44a5-9958-146d76a7d071" providerId="ADAL" clId="{B3CAF8BF-461A-4347-B4C5-37BD7C724F09}" dt="2024-06-13T20:53:42.920" v="1222" actId="26606"/>
        <pc:sldMkLst>
          <pc:docMk/>
          <pc:sldMk cId="3211623748" sldId="584"/>
        </pc:sldMkLst>
        <pc:spChg chg="add mod">
          <ac:chgData name="Aurélien Cornil" userId="1a6ed6b6-ea07-44a5-9958-146d76a7d071" providerId="ADAL" clId="{B3CAF8BF-461A-4347-B4C5-37BD7C724F09}" dt="2024-06-13T20:53:42.920" v="1222" actId="26606"/>
          <ac:spMkLst>
            <pc:docMk/>
            <pc:sldMk cId="3211623748" sldId="584"/>
            <ac:spMk id="4" creationId="{7A3EEA28-ABD5-4674-5EB1-E71F2674B060}"/>
          </ac:spMkLst>
        </pc:spChg>
        <pc:spChg chg="add mod">
          <ac:chgData name="Aurélien Cornil" userId="1a6ed6b6-ea07-44a5-9958-146d76a7d071" providerId="ADAL" clId="{B3CAF8BF-461A-4347-B4C5-37BD7C724F09}" dt="2024-06-13T20:53:42.920" v="1222" actId="26606"/>
          <ac:spMkLst>
            <pc:docMk/>
            <pc:sldMk cId="3211623748" sldId="584"/>
            <ac:spMk id="9" creationId="{D4771268-CB57-404A-9271-370EB28F6090}"/>
          </ac:spMkLst>
        </pc:spChg>
        <pc:picChg chg="add mod ord">
          <ac:chgData name="Aurélien Cornil" userId="1a6ed6b6-ea07-44a5-9958-146d76a7d071" providerId="ADAL" clId="{B3CAF8BF-461A-4347-B4C5-37BD7C724F09}" dt="2024-06-13T20:53:42.920" v="1222" actId="26606"/>
          <ac:picMkLst>
            <pc:docMk/>
            <pc:sldMk cId="3211623748" sldId="584"/>
            <ac:picMk id="3" creationId="{B0804976-B4EE-9D28-36FE-73A4EF0AFB1A}"/>
          </ac:picMkLst>
        </pc:picChg>
        <pc:picChg chg="add del mod">
          <ac:chgData name="Aurélien Cornil" userId="1a6ed6b6-ea07-44a5-9958-146d76a7d071" providerId="ADAL" clId="{B3CAF8BF-461A-4347-B4C5-37BD7C724F09}" dt="2024-06-13T20:52:20.165" v="1175" actId="478"/>
          <ac:picMkLst>
            <pc:docMk/>
            <pc:sldMk cId="3211623748" sldId="584"/>
            <ac:picMk id="31" creationId="{7CAA5357-E341-9F9F-3ED7-DA4AFEF2A117}"/>
          </ac:picMkLst>
        </pc:picChg>
      </pc:sldChg>
      <pc:sldChg chg="addSp modSp add mod">
        <pc:chgData name="Aurélien Cornil" userId="1a6ed6b6-ea07-44a5-9958-146d76a7d071" providerId="ADAL" clId="{B3CAF8BF-461A-4347-B4C5-37BD7C724F09}" dt="2024-06-14T10:34:35.637" v="2071" actId="20577"/>
        <pc:sldMkLst>
          <pc:docMk/>
          <pc:sldMk cId="185752987" sldId="585"/>
        </pc:sldMkLst>
        <pc:spChg chg="add mod">
          <ac:chgData name="Aurélien Cornil" userId="1a6ed6b6-ea07-44a5-9958-146d76a7d071" providerId="ADAL" clId="{B3CAF8BF-461A-4347-B4C5-37BD7C724F09}" dt="2024-06-13T21:03:56.385" v="1240"/>
          <ac:spMkLst>
            <pc:docMk/>
            <pc:sldMk cId="185752987" sldId="585"/>
            <ac:spMk id="2" creationId="{DAAE400F-9402-B3DC-CDF8-DBE07DF36EA7}"/>
          </ac:spMkLst>
        </pc:spChg>
        <pc:spChg chg="add mod">
          <ac:chgData name="Aurélien Cornil" userId="1a6ed6b6-ea07-44a5-9958-146d76a7d071" providerId="ADAL" clId="{B3CAF8BF-461A-4347-B4C5-37BD7C724F09}" dt="2024-06-13T21:04:08.502" v="1241"/>
          <ac:spMkLst>
            <pc:docMk/>
            <pc:sldMk cId="185752987" sldId="585"/>
            <ac:spMk id="3" creationId="{19F09BCE-FCD7-BFA8-0F71-6FE95B20C7C8}"/>
          </ac:spMkLst>
        </pc:spChg>
        <pc:spChg chg="add mod">
          <ac:chgData name="Aurélien Cornil" userId="1a6ed6b6-ea07-44a5-9958-146d76a7d071" providerId="ADAL" clId="{B3CAF8BF-461A-4347-B4C5-37BD7C724F09}" dt="2024-06-13T21:03:56.385" v="1240"/>
          <ac:spMkLst>
            <pc:docMk/>
            <pc:sldMk cId="185752987" sldId="585"/>
            <ac:spMk id="4" creationId="{24281162-F353-734F-BC2F-AC0BA1CA4DE1}"/>
          </ac:spMkLst>
        </pc:spChg>
        <pc:spChg chg="add mod">
          <ac:chgData name="Aurélien Cornil" userId="1a6ed6b6-ea07-44a5-9958-146d76a7d071" providerId="ADAL" clId="{B3CAF8BF-461A-4347-B4C5-37BD7C724F09}" dt="2024-06-13T21:03:56.385" v="1240"/>
          <ac:spMkLst>
            <pc:docMk/>
            <pc:sldMk cId="185752987" sldId="585"/>
            <ac:spMk id="5" creationId="{F65D909F-2378-5F52-F6D2-04D807C0255F}"/>
          </ac:spMkLst>
        </pc:spChg>
        <pc:spChg chg="add mod">
          <ac:chgData name="Aurélien Cornil" userId="1a6ed6b6-ea07-44a5-9958-146d76a7d071" providerId="ADAL" clId="{B3CAF8BF-461A-4347-B4C5-37BD7C724F09}" dt="2024-06-13T21:04:39.340" v="1254"/>
          <ac:spMkLst>
            <pc:docMk/>
            <pc:sldMk cId="185752987" sldId="585"/>
            <ac:spMk id="8" creationId="{3BF9FA66-B524-AA93-7CF1-C70352FAEA07}"/>
          </ac:spMkLst>
        </pc:spChg>
        <pc:graphicFrameChg chg="add mod">
          <ac:chgData name="Aurélien Cornil" userId="1a6ed6b6-ea07-44a5-9958-146d76a7d071" providerId="ADAL" clId="{B3CAF8BF-461A-4347-B4C5-37BD7C724F09}" dt="2024-06-13T21:03:56.385" v="1240"/>
          <ac:graphicFrameMkLst>
            <pc:docMk/>
            <pc:sldMk cId="185752987" sldId="585"/>
            <ac:graphicFrameMk id="6" creationId="{423D081B-4890-F411-BA32-FD6577C6779D}"/>
          </ac:graphicFrameMkLst>
        </pc:graphicFrameChg>
        <pc:graphicFrameChg chg="add mod">
          <ac:chgData name="Aurélien Cornil" userId="1a6ed6b6-ea07-44a5-9958-146d76a7d071" providerId="ADAL" clId="{B3CAF8BF-461A-4347-B4C5-37BD7C724F09}" dt="2024-06-14T10:34:35.637" v="2071" actId="20577"/>
          <ac:graphicFrameMkLst>
            <pc:docMk/>
            <pc:sldMk cId="185752987" sldId="585"/>
            <ac:graphicFrameMk id="7" creationId="{AE20AF35-D53A-3CDF-E724-3D795A717C47}"/>
          </ac:graphicFrameMkLst>
        </pc:graphicFrameChg>
      </pc:sldChg>
      <pc:sldChg chg="add del modNotesTx">
        <pc:chgData name="Aurélien Cornil" userId="1a6ed6b6-ea07-44a5-9958-146d76a7d071" providerId="ADAL" clId="{B3CAF8BF-461A-4347-B4C5-37BD7C724F09}" dt="2024-06-13T20:59:15.096" v="1225" actId="2696"/>
        <pc:sldMkLst>
          <pc:docMk/>
          <pc:sldMk cId="586778390" sldId="585"/>
        </pc:sldMkLst>
      </pc:sldChg>
      <pc:sldChg chg="addSp delSp modSp add mod modAnim modNotesTx">
        <pc:chgData name="Aurélien Cornil" userId="1a6ed6b6-ea07-44a5-9958-146d76a7d071" providerId="ADAL" clId="{B3CAF8BF-461A-4347-B4C5-37BD7C724F09}" dt="2024-06-14T10:26:07.199" v="2065" actId="6549"/>
        <pc:sldMkLst>
          <pc:docMk/>
          <pc:sldMk cId="831914054" sldId="586"/>
        </pc:sldMkLst>
        <pc:spChg chg="add mod">
          <ac:chgData name="Aurélien Cornil" userId="1a6ed6b6-ea07-44a5-9958-146d76a7d071" providerId="ADAL" clId="{B3CAF8BF-461A-4347-B4C5-37BD7C724F09}" dt="2024-06-13T12:24:55.518" v="36" actId="14100"/>
          <ac:spMkLst>
            <pc:docMk/>
            <pc:sldMk cId="831914054" sldId="586"/>
            <ac:spMk id="2" creationId="{3B44F1D2-1210-8C76-1D50-80B465FA1277}"/>
          </ac:spMkLst>
        </pc:spChg>
        <pc:spChg chg="add mod">
          <ac:chgData name="Aurélien Cornil" userId="1a6ed6b6-ea07-44a5-9958-146d76a7d071" providerId="ADAL" clId="{B3CAF8BF-461A-4347-B4C5-37BD7C724F09}" dt="2024-06-13T20:34:36.829" v="1161" actId="255"/>
          <ac:spMkLst>
            <pc:docMk/>
            <pc:sldMk cId="831914054" sldId="586"/>
            <ac:spMk id="3" creationId="{79794F3F-B7BE-2584-6F39-9D188E8B04F5}"/>
          </ac:spMkLst>
        </pc:spChg>
        <pc:spChg chg="add mod">
          <ac:chgData name="Aurélien Cornil" userId="1a6ed6b6-ea07-44a5-9958-146d76a7d071" providerId="ADAL" clId="{B3CAF8BF-461A-4347-B4C5-37BD7C724F09}" dt="2024-06-13T20:34:36.829" v="1161" actId="255"/>
          <ac:spMkLst>
            <pc:docMk/>
            <pc:sldMk cId="831914054" sldId="586"/>
            <ac:spMk id="4" creationId="{A39382B4-F30F-A9D8-C34A-D6E498303C33}"/>
          </ac:spMkLst>
        </pc:spChg>
        <pc:spChg chg="add mod">
          <ac:chgData name="Aurélien Cornil" userId="1a6ed6b6-ea07-44a5-9958-146d76a7d071" providerId="ADAL" clId="{B3CAF8BF-461A-4347-B4C5-37BD7C724F09}" dt="2024-06-13T20:34:36.829" v="1161" actId="255"/>
          <ac:spMkLst>
            <pc:docMk/>
            <pc:sldMk cId="831914054" sldId="586"/>
            <ac:spMk id="5" creationId="{F7762F8E-E0C7-1991-BD4D-54C45D638D16}"/>
          </ac:spMkLst>
        </pc:spChg>
        <pc:spChg chg="add mod">
          <ac:chgData name="Aurélien Cornil" userId="1a6ed6b6-ea07-44a5-9958-146d76a7d071" providerId="ADAL" clId="{B3CAF8BF-461A-4347-B4C5-37BD7C724F09}" dt="2024-06-13T20:34:36.829" v="1161" actId="255"/>
          <ac:spMkLst>
            <pc:docMk/>
            <pc:sldMk cId="831914054" sldId="586"/>
            <ac:spMk id="6" creationId="{1732859D-32CE-CEC4-ABB1-547085256EC7}"/>
          </ac:spMkLst>
        </pc:spChg>
        <pc:spChg chg="add del mod">
          <ac:chgData name="Aurélien Cornil" userId="1a6ed6b6-ea07-44a5-9958-146d76a7d071" providerId="ADAL" clId="{B3CAF8BF-461A-4347-B4C5-37BD7C724F09}" dt="2024-06-13T20:31:29.494" v="1132" actId="21"/>
          <ac:spMkLst>
            <pc:docMk/>
            <pc:sldMk cId="831914054" sldId="586"/>
            <ac:spMk id="13" creationId="{D44539E5-B018-39E6-E970-B3D36358FB04}"/>
          </ac:spMkLst>
        </pc:spChg>
        <pc:spChg chg="add mod ord">
          <ac:chgData name="Aurélien Cornil" userId="1a6ed6b6-ea07-44a5-9958-146d76a7d071" providerId="ADAL" clId="{B3CAF8BF-461A-4347-B4C5-37BD7C724F09}" dt="2024-06-13T20:34:01.671" v="1151" actId="166"/>
          <ac:spMkLst>
            <pc:docMk/>
            <pc:sldMk cId="831914054" sldId="586"/>
            <ac:spMk id="30" creationId="{D44539E5-B018-39E6-E970-B3D36358FB04}"/>
          </ac:spMkLst>
        </pc:spChg>
        <pc:picChg chg="add del mod">
          <ac:chgData name="Aurélien Cornil" userId="1a6ed6b6-ea07-44a5-9958-146d76a7d071" providerId="ADAL" clId="{B3CAF8BF-461A-4347-B4C5-37BD7C724F09}" dt="2024-06-13T20:51:39.119" v="1170" actId="21"/>
          <ac:picMkLst>
            <pc:docMk/>
            <pc:sldMk cId="831914054" sldId="586"/>
            <ac:picMk id="31" creationId="{7CAA5357-E341-9F9F-3ED7-DA4AFEF2A117}"/>
          </ac:picMkLst>
        </pc:picChg>
        <pc:cxnChg chg="add mod ord">
          <ac:chgData name="Aurélien Cornil" userId="1a6ed6b6-ea07-44a5-9958-146d76a7d071" providerId="ADAL" clId="{B3CAF8BF-461A-4347-B4C5-37BD7C724F09}" dt="2024-06-13T20:33:51.939" v="1150" actId="170"/>
          <ac:cxnSpMkLst>
            <pc:docMk/>
            <pc:sldMk cId="831914054" sldId="586"/>
            <ac:cxnSpMk id="7" creationId="{7BBA117D-4F40-F06E-C08C-5B3E75FE17BB}"/>
          </ac:cxnSpMkLst>
        </pc:cxnChg>
        <pc:cxnChg chg="add mod">
          <ac:chgData name="Aurélien Cornil" userId="1a6ed6b6-ea07-44a5-9958-146d76a7d071" providerId="ADAL" clId="{B3CAF8BF-461A-4347-B4C5-37BD7C724F09}" dt="2024-06-13T20:32:23.086" v="1135" actId="1582"/>
          <ac:cxnSpMkLst>
            <pc:docMk/>
            <pc:sldMk cId="831914054" sldId="586"/>
            <ac:cxnSpMk id="8" creationId="{394FE0CF-56C0-262B-8E50-02AB0318CD6F}"/>
          </ac:cxnSpMkLst>
        </pc:cxnChg>
        <pc:cxnChg chg="add mod">
          <ac:chgData name="Aurélien Cornil" userId="1a6ed6b6-ea07-44a5-9958-146d76a7d071" providerId="ADAL" clId="{B3CAF8BF-461A-4347-B4C5-37BD7C724F09}" dt="2024-06-13T20:32:23.086" v="1135" actId="1582"/>
          <ac:cxnSpMkLst>
            <pc:docMk/>
            <pc:sldMk cId="831914054" sldId="586"/>
            <ac:cxnSpMk id="9" creationId="{CAF46FA3-DBC6-1F4B-01F2-6266C1C5576E}"/>
          </ac:cxnSpMkLst>
        </pc:cxnChg>
        <pc:cxnChg chg="add mod">
          <ac:chgData name="Aurélien Cornil" userId="1a6ed6b6-ea07-44a5-9958-146d76a7d071" providerId="ADAL" clId="{B3CAF8BF-461A-4347-B4C5-37BD7C724F09}" dt="2024-06-13T20:33:36.308" v="1144" actId="208"/>
          <ac:cxnSpMkLst>
            <pc:docMk/>
            <pc:sldMk cId="831914054" sldId="586"/>
            <ac:cxnSpMk id="10" creationId="{02253F13-0C17-3416-BC17-993905C6AB90}"/>
          </ac:cxnSpMkLst>
        </pc:cxnChg>
        <pc:cxnChg chg="add mod">
          <ac:chgData name="Aurélien Cornil" userId="1a6ed6b6-ea07-44a5-9958-146d76a7d071" providerId="ADAL" clId="{B3CAF8BF-461A-4347-B4C5-37BD7C724F09}" dt="2024-06-13T20:33:36.308" v="1144" actId="208"/>
          <ac:cxnSpMkLst>
            <pc:docMk/>
            <pc:sldMk cId="831914054" sldId="586"/>
            <ac:cxnSpMk id="11" creationId="{06F1720B-4E2D-6715-85F4-2C454EA3FF94}"/>
          </ac:cxnSpMkLst>
        </pc:cxnChg>
        <pc:cxnChg chg="add mod">
          <ac:chgData name="Aurélien Cornil" userId="1a6ed6b6-ea07-44a5-9958-146d76a7d071" providerId="ADAL" clId="{B3CAF8BF-461A-4347-B4C5-37BD7C724F09}" dt="2024-06-13T20:33:36.308" v="1144" actId="208"/>
          <ac:cxnSpMkLst>
            <pc:docMk/>
            <pc:sldMk cId="831914054" sldId="586"/>
            <ac:cxnSpMk id="12" creationId="{20424A46-B7BD-223E-554F-38D8A9B3BC00}"/>
          </ac:cxnSpMkLst>
        </pc:cxnChg>
      </pc:sldChg>
      <pc:sldChg chg="addSp modSp add modNotesTx">
        <pc:chgData name="Aurélien Cornil" userId="1a6ed6b6-ea07-44a5-9958-146d76a7d071" providerId="ADAL" clId="{B3CAF8BF-461A-4347-B4C5-37BD7C724F09}" dt="2024-06-13T12:31:01.142" v="72" actId="6549"/>
        <pc:sldMkLst>
          <pc:docMk/>
          <pc:sldMk cId="3602794923" sldId="587"/>
        </pc:sldMkLst>
        <pc:picChg chg="add mod">
          <ac:chgData name="Aurélien Cornil" userId="1a6ed6b6-ea07-44a5-9958-146d76a7d071" providerId="ADAL" clId="{B3CAF8BF-461A-4347-B4C5-37BD7C724F09}" dt="2024-06-13T12:30:36.663" v="70"/>
          <ac:picMkLst>
            <pc:docMk/>
            <pc:sldMk cId="3602794923" sldId="587"/>
            <ac:picMk id="2" creationId="{B4D23493-4079-2D6B-A594-9E2108B5FD81}"/>
          </ac:picMkLst>
        </pc:picChg>
      </pc:sldChg>
      <pc:sldChg chg="addSp modSp add mod modAnim">
        <pc:chgData name="Aurélien Cornil" userId="1a6ed6b6-ea07-44a5-9958-146d76a7d071" providerId="ADAL" clId="{B3CAF8BF-461A-4347-B4C5-37BD7C724F09}" dt="2024-06-13T20:20:54.936" v="822"/>
        <pc:sldMkLst>
          <pc:docMk/>
          <pc:sldMk cId="3166794275" sldId="588"/>
        </pc:sldMkLst>
        <pc:spChg chg="mod">
          <ac:chgData name="Aurélien Cornil" userId="1a6ed6b6-ea07-44a5-9958-146d76a7d071" providerId="ADAL" clId="{B3CAF8BF-461A-4347-B4C5-37BD7C724F09}" dt="2024-06-13T20:19:21.549" v="719" actId="1076"/>
          <ac:spMkLst>
            <pc:docMk/>
            <pc:sldMk cId="3166794275" sldId="588"/>
            <ac:spMk id="2" creationId="{009BA478-CF6D-B8E3-BEC6-2D57C87572E6}"/>
          </ac:spMkLst>
        </pc:spChg>
        <pc:spChg chg="mod">
          <ac:chgData name="Aurélien Cornil" userId="1a6ed6b6-ea07-44a5-9958-146d76a7d071" providerId="ADAL" clId="{B3CAF8BF-461A-4347-B4C5-37BD7C724F09}" dt="2024-06-13T20:19:27.599" v="720" actId="1076"/>
          <ac:spMkLst>
            <pc:docMk/>
            <pc:sldMk cId="3166794275" sldId="588"/>
            <ac:spMk id="4" creationId="{B0ACC429-5A65-CE1E-2047-202092F7A309}"/>
          </ac:spMkLst>
        </pc:spChg>
        <pc:spChg chg="add mod">
          <ac:chgData name="Aurélien Cornil" userId="1a6ed6b6-ea07-44a5-9958-146d76a7d071" providerId="ADAL" clId="{B3CAF8BF-461A-4347-B4C5-37BD7C724F09}" dt="2024-06-13T20:20:41.050" v="821" actId="27636"/>
          <ac:spMkLst>
            <pc:docMk/>
            <pc:sldMk cId="3166794275" sldId="588"/>
            <ac:spMk id="5" creationId="{88165F85-61D8-5EC8-4A0E-6FB65163408F}"/>
          </ac:spMkLst>
        </pc:spChg>
        <pc:graphicFrameChg chg="mod modGraphic">
          <ac:chgData name="Aurélien Cornil" userId="1a6ed6b6-ea07-44a5-9958-146d76a7d071" providerId="ADAL" clId="{B3CAF8BF-461A-4347-B4C5-37BD7C724F09}" dt="2024-06-13T20:18:44.339" v="713" actId="20577"/>
          <ac:graphicFrameMkLst>
            <pc:docMk/>
            <pc:sldMk cId="3166794275" sldId="588"/>
            <ac:graphicFrameMk id="3" creationId="{AB4206B4-E6FE-EEC2-CD73-799D62C22EEF}"/>
          </ac:graphicFrameMkLst>
        </pc:graphicFrameChg>
      </pc:sldChg>
      <pc:sldChg chg="modSp add mod">
        <pc:chgData name="Aurélien Cornil" userId="1a6ed6b6-ea07-44a5-9958-146d76a7d071" providerId="ADAL" clId="{B3CAF8BF-461A-4347-B4C5-37BD7C724F09}" dt="2024-06-13T20:28:15.755" v="1115" actId="20577"/>
        <pc:sldMkLst>
          <pc:docMk/>
          <pc:sldMk cId="2989980575" sldId="589"/>
        </pc:sldMkLst>
        <pc:spChg chg="mod">
          <ac:chgData name="Aurélien Cornil" userId="1a6ed6b6-ea07-44a5-9958-146d76a7d071" providerId="ADAL" clId="{B3CAF8BF-461A-4347-B4C5-37BD7C724F09}" dt="2024-06-13T20:28:01.039" v="1114" actId="14100"/>
          <ac:spMkLst>
            <pc:docMk/>
            <pc:sldMk cId="2989980575" sldId="589"/>
            <ac:spMk id="2" creationId="{009BA478-CF6D-B8E3-BEC6-2D57C87572E6}"/>
          </ac:spMkLst>
        </pc:spChg>
        <pc:spChg chg="mod">
          <ac:chgData name="Aurélien Cornil" userId="1a6ed6b6-ea07-44a5-9958-146d76a7d071" providerId="ADAL" clId="{B3CAF8BF-461A-4347-B4C5-37BD7C724F09}" dt="2024-06-13T20:27:55.229" v="1113" actId="14100"/>
          <ac:spMkLst>
            <pc:docMk/>
            <pc:sldMk cId="2989980575" sldId="589"/>
            <ac:spMk id="4" creationId="{B0ACC429-5A65-CE1E-2047-202092F7A309}"/>
          </ac:spMkLst>
        </pc:spChg>
        <pc:graphicFrameChg chg="mod modGraphic">
          <ac:chgData name="Aurélien Cornil" userId="1a6ed6b6-ea07-44a5-9958-146d76a7d071" providerId="ADAL" clId="{B3CAF8BF-461A-4347-B4C5-37BD7C724F09}" dt="2024-06-13T20:28:15.755" v="1115" actId="20577"/>
          <ac:graphicFrameMkLst>
            <pc:docMk/>
            <pc:sldMk cId="2989980575" sldId="589"/>
            <ac:graphicFrameMk id="3" creationId="{AB4206B4-E6FE-EEC2-CD73-799D62C22EEF}"/>
          </ac:graphicFrameMkLst>
        </pc:graphicFrameChg>
      </pc:sldChg>
      <pc:sldChg chg="addSp modSp add mod modNotesTx">
        <pc:chgData name="Aurélien Cornil" userId="1a6ed6b6-ea07-44a5-9958-146d76a7d071" providerId="ADAL" clId="{B3CAF8BF-461A-4347-B4C5-37BD7C724F09}" dt="2024-06-13T21:10:48.495" v="1305" actId="20577"/>
        <pc:sldMkLst>
          <pc:docMk/>
          <pc:sldMk cId="374218236" sldId="590"/>
        </pc:sldMkLst>
        <pc:spChg chg="add mod">
          <ac:chgData name="Aurélien Cornil" userId="1a6ed6b6-ea07-44a5-9958-146d76a7d071" providerId="ADAL" clId="{B3CAF8BF-461A-4347-B4C5-37BD7C724F09}" dt="2024-06-13T21:08:27.026" v="1291"/>
          <ac:spMkLst>
            <pc:docMk/>
            <pc:sldMk cId="374218236" sldId="590"/>
            <ac:spMk id="2" creationId="{D641AC50-8200-9090-EEE3-527418126925}"/>
          </ac:spMkLst>
        </pc:spChg>
        <pc:spChg chg="add mod">
          <ac:chgData name="Aurélien Cornil" userId="1a6ed6b6-ea07-44a5-9958-146d76a7d071" providerId="ADAL" clId="{B3CAF8BF-461A-4347-B4C5-37BD7C724F09}" dt="2024-06-13T21:08:51.989" v="1294"/>
          <ac:spMkLst>
            <pc:docMk/>
            <pc:sldMk cId="374218236" sldId="590"/>
            <ac:spMk id="3" creationId="{94C82083-CB85-4717-F52B-6C99E63EDB44}"/>
          </ac:spMkLst>
        </pc:spChg>
        <pc:spChg chg="add mod">
          <ac:chgData name="Aurélien Cornil" userId="1a6ed6b6-ea07-44a5-9958-146d76a7d071" providerId="ADAL" clId="{B3CAF8BF-461A-4347-B4C5-37BD7C724F09}" dt="2024-06-13T21:08:51.989" v="1294"/>
          <ac:spMkLst>
            <pc:docMk/>
            <pc:sldMk cId="374218236" sldId="590"/>
            <ac:spMk id="5" creationId="{784D7A2F-BA3B-2E29-D47E-37875E2CBE96}"/>
          </ac:spMkLst>
        </pc:spChg>
        <pc:spChg chg="add mod">
          <ac:chgData name="Aurélien Cornil" userId="1a6ed6b6-ea07-44a5-9958-146d76a7d071" providerId="ADAL" clId="{B3CAF8BF-461A-4347-B4C5-37BD7C724F09}" dt="2024-06-13T21:09:44.238" v="1297" actId="14100"/>
          <ac:spMkLst>
            <pc:docMk/>
            <pc:sldMk cId="374218236" sldId="590"/>
            <ac:spMk id="7" creationId="{8F7DABD8-CE38-D3AD-7CF4-359E000CE7B6}"/>
          </ac:spMkLst>
        </pc:spChg>
        <pc:spChg chg="add mod">
          <ac:chgData name="Aurélien Cornil" userId="1a6ed6b6-ea07-44a5-9958-146d76a7d071" providerId="ADAL" clId="{B3CAF8BF-461A-4347-B4C5-37BD7C724F09}" dt="2024-06-13T21:10:14.640" v="1302" actId="242"/>
          <ac:spMkLst>
            <pc:docMk/>
            <pc:sldMk cId="374218236" sldId="590"/>
            <ac:spMk id="8" creationId="{AC7E489A-EFC5-FE26-829C-E69D2E84314A}"/>
          </ac:spMkLst>
        </pc:spChg>
        <pc:picChg chg="add mod ord">
          <ac:chgData name="Aurélien Cornil" userId="1a6ed6b6-ea07-44a5-9958-146d76a7d071" providerId="ADAL" clId="{B3CAF8BF-461A-4347-B4C5-37BD7C724F09}" dt="2024-06-13T21:08:49.666" v="1293" actId="167"/>
          <ac:picMkLst>
            <pc:docMk/>
            <pc:sldMk cId="374218236" sldId="590"/>
            <ac:picMk id="4" creationId="{A2EF4420-0ED7-ABB2-78F4-CC922F2D7853}"/>
          </ac:picMkLst>
        </pc:picChg>
        <pc:picChg chg="add mod">
          <ac:chgData name="Aurélien Cornil" userId="1a6ed6b6-ea07-44a5-9958-146d76a7d071" providerId="ADAL" clId="{B3CAF8BF-461A-4347-B4C5-37BD7C724F09}" dt="2024-06-13T21:09:00.254" v="1295"/>
          <ac:picMkLst>
            <pc:docMk/>
            <pc:sldMk cId="374218236" sldId="590"/>
            <ac:picMk id="6" creationId="{91811F9A-58D5-B38F-274E-444CBC780B9B}"/>
          </ac:picMkLst>
        </pc:picChg>
      </pc:sldChg>
      <pc:sldChg chg="add del">
        <pc:chgData name="Aurélien Cornil" userId="1a6ed6b6-ea07-44a5-9958-146d76a7d071" providerId="ADAL" clId="{B3CAF8BF-461A-4347-B4C5-37BD7C724F09}" dt="2024-06-13T21:11:04.711" v="1307" actId="47"/>
        <pc:sldMkLst>
          <pc:docMk/>
          <pc:sldMk cId="994253457" sldId="591"/>
        </pc:sldMkLst>
      </pc:sldChg>
      <pc:sldChg chg="add del">
        <pc:chgData name="Aurélien Cornil" userId="1a6ed6b6-ea07-44a5-9958-146d76a7d071" providerId="ADAL" clId="{B3CAF8BF-461A-4347-B4C5-37BD7C724F09}" dt="2024-06-13T21:40:10.241" v="1619" actId="47"/>
        <pc:sldMkLst>
          <pc:docMk/>
          <pc:sldMk cId="2652586274" sldId="592"/>
        </pc:sldMkLst>
      </pc:sldChg>
      <pc:sldChg chg="addSp modSp add mod modAnim modNotesTx">
        <pc:chgData name="Aurélien Cornil" userId="1a6ed6b6-ea07-44a5-9958-146d76a7d071" providerId="ADAL" clId="{B3CAF8BF-461A-4347-B4C5-37BD7C724F09}" dt="2024-06-13T21:39:55.565" v="1617"/>
        <pc:sldMkLst>
          <pc:docMk/>
          <pc:sldMk cId="512554590" sldId="593"/>
        </pc:sldMkLst>
        <pc:spChg chg="add mod">
          <ac:chgData name="Aurélien Cornil" userId="1a6ed6b6-ea07-44a5-9958-146d76a7d071" providerId="ADAL" clId="{B3CAF8BF-461A-4347-B4C5-37BD7C724F09}" dt="2024-06-13T21:38:00.420" v="1598" actId="27636"/>
          <ac:spMkLst>
            <pc:docMk/>
            <pc:sldMk cId="512554590" sldId="593"/>
            <ac:spMk id="2" creationId="{882D11C5-4027-E66B-EFC0-E7F04EBA1360}"/>
          </ac:spMkLst>
        </pc:spChg>
        <pc:spChg chg="add mod">
          <ac:chgData name="Aurélien Cornil" userId="1a6ed6b6-ea07-44a5-9958-146d76a7d071" providerId="ADAL" clId="{B3CAF8BF-461A-4347-B4C5-37BD7C724F09}" dt="2024-06-13T21:38:49.661" v="1615" actId="120"/>
          <ac:spMkLst>
            <pc:docMk/>
            <pc:sldMk cId="512554590" sldId="593"/>
            <ac:spMk id="3" creationId="{4220D758-CB6D-35F2-2BA7-9C3663169D18}"/>
          </ac:spMkLst>
        </pc:spChg>
        <pc:spChg chg="add mod">
          <ac:chgData name="Aurélien Cornil" userId="1a6ed6b6-ea07-44a5-9958-146d76a7d071" providerId="ADAL" clId="{B3CAF8BF-461A-4347-B4C5-37BD7C724F09}" dt="2024-06-13T21:37:59.701" v="1597"/>
          <ac:spMkLst>
            <pc:docMk/>
            <pc:sldMk cId="512554590" sldId="593"/>
            <ac:spMk id="5" creationId="{88624CD1-3265-A7BF-F051-4774CE055BEF}"/>
          </ac:spMkLst>
        </pc:spChg>
        <pc:spChg chg="add mod">
          <ac:chgData name="Aurélien Cornil" userId="1a6ed6b6-ea07-44a5-9958-146d76a7d071" providerId="ADAL" clId="{B3CAF8BF-461A-4347-B4C5-37BD7C724F09}" dt="2024-06-13T21:37:59.701" v="1597"/>
          <ac:spMkLst>
            <pc:docMk/>
            <pc:sldMk cId="512554590" sldId="593"/>
            <ac:spMk id="6" creationId="{A6BEFF4D-17D9-54B2-039F-EA152A763A15}"/>
          </ac:spMkLst>
        </pc:spChg>
        <pc:picChg chg="add mod">
          <ac:chgData name="Aurélien Cornil" userId="1a6ed6b6-ea07-44a5-9958-146d76a7d071" providerId="ADAL" clId="{B3CAF8BF-461A-4347-B4C5-37BD7C724F09}" dt="2024-06-13T21:39:27.353" v="1616" actId="14100"/>
          <ac:picMkLst>
            <pc:docMk/>
            <pc:sldMk cId="512554590" sldId="593"/>
            <ac:picMk id="4" creationId="{79C409AB-B403-2EB9-C553-45DC14AE196F}"/>
          </ac:picMkLst>
        </pc:picChg>
      </pc:sldChg>
      <pc:sldChg chg="addSp modSp add mod">
        <pc:chgData name="Aurélien Cornil" userId="1a6ed6b6-ea07-44a5-9958-146d76a7d071" providerId="ADAL" clId="{B3CAF8BF-461A-4347-B4C5-37BD7C724F09}" dt="2024-06-13T21:43:24.843" v="1633" actId="120"/>
        <pc:sldMkLst>
          <pc:docMk/>
          <pc:sldMk cId="3264981545" sldId="594"/>
        </pc:sldMkLst>
        <pc:spChg chg="add mod">
          <ac:chgData name="Aurélien Cornil" userId="1a6ed6b6-ea07-44a5-9958-146d76a7d071" providerId="ADAL" clId="{B3CAF8BF-461A-4347-B4C5-37BD7C724F09}" dt="2024-06-13T21:42:33.585" v="1626"/>
          <ac:spMkLst>
            <pc:docMk/>
            <pc:sldMk cId="3264981545" sldId="594"/>
            <ac:spMk id="2" creationId="{D1A1174B-7D02-4054-52DD-DE15CCAEDA50}"/>
          </ac:spMkLst>
        </pc:spChg>
        <pc:spChg chg="add mod">
          <ac:chgData name="Aurélien Cornil" userId="1a6ed6b6-ea07-44a5-9958-146d76a7d071" providerId="ADAL" clId="{B3CAF8BF-461A-4347-B4C5-37BD7C724F09}" dt="2024-06-13T21:42:33.585" v="1626"/>
          <ac:spMkLst>
            <pc:docMk/>
            <pc:sldMk cId="3264981545" sldId="594"/>
            <ac:spMk id="4" creationId="{BBC89F01-2B6B-20D6-5B10-C7CA85C49AE2}"/>
          </ac:spMkLst>
        </pc:spChg>
        <pc:spChg chg="add mod">
          <ac:chgData name="Aurélien Cornil" userId="1a6ed6b6-ea07-44a5-9958-146d76a7d071" providerId="ADAL" clId="{B3CAF8BF-461A-4347-B4C5-37BD7C724F09}" dt="2024-06-13T21:42:37.248" v="1627"/>
          <ac:spMkLst>
            <pc:docMk/>
            <pc:sldMk cId="3264981545" sldId="594"/>
            <ac:spMk id="5" creationId="{09CE0658-BA54-014A-4308-356A3531BCD4}"/>
          </ac:spMkLst>
        </pc:spChg>
        <pc:spChg chg="add mod">
          <ac:chgData name="Aurélien Cornil" userId="1a6ed6b6-ea07-44a5-9958-146d76a7d071" providerId="ADAL" clId="{B3CAF8BF-461A-4347-B4C5-37BD7C724F09}" dt="2024-06-13T21:42:37.248" v="1627"/>
          <ac:spMkLst>
            <pc:docMk/>
            <pc:sldMk cId="3264981545" sldId="594"/>
            <ac:spMk id="6" creationId="{81F0C83A-CA6B-D069-4A5B-343D47ADC2BD}"/>
          </ac:spMkLst>
        </pc:spChg>
        <pc:spChg chg="add mod">
          <ac:chgData name="Aurélien Cornil" userId="1a6ed6b6-ea07-44a5-9958-146d76a7d071" providerId="ADAL" clId="{B3CAF8BF-461A-4347-B4C5-37BD7C724F09}" dt="2024-06-13T21:43:09.118" v="1631" actId="14100"/>
          <ac:spMkLst>
            <pc:docMk/>
            <pc:sldMk cId="3264981545" sldId="594"/>
            <ac:spMk id="8" creationId="{F0549E13-42CD-972C-77CA-B15B44ABCEFF}"/>
          </ac:spMkLst>
        </pc:spChg>
        <pc:spChg chg="add mod">
          <ac:chgData name="Aurélien Cornil" userId="1a6ed6b6-ea07-44a5-9958-146d76a7d071" providerId="ADAL" clId="{B3CAF8BF-461A-4347-B4C5-37BD7C724F09}" dt="2024-06-13T21:43:24.843" v="1633" actId="120"/>
          <ac:spMkLst>
            <pc:docMk/>
            <pc:sldMk cId="3264981545" sldId="594"/>
            <ac:spMk id="9" creationId="{D68F20CF-5733-A819-1A7B-53C709406C94}"/>
          </ac:spMkLst>
        </pc:spChg>
        <pc:picChg chg="add mod">
          <ac:chgData name="Aurélien Cornil" userId="1a6ed6b6-ea07-44a5-9958-146d76a7d071" providerId="ADAL" clId="{B3CAF8BF-461A-4347-B4C5-37BD7C724F09}" dt="2024-06-13T21:42:33.585" v="1626"/>
          <ac:picMkLst>
            <pc:docMk/>
            <pc:sldMk cId="3264981545" sldId="594"/>
            <ac:picMk id="3" creationId="{89A6B323-C8F7-5655-B36D-98BCC2200D6B}"/>
          </ac:picMkLst>
        </pc:picChg>
        <pc:picChg chg="add mod">
          <ac:chgData name="Aurélien Cornil" userId="1a6ed6b6-ea07-44a5-9958-146d76a7d071" providerId="ADAL" clId="{B3CAF8BF-461A-4347-B4C5-37BD7C724F09}" dt="2024-06-13T21:42:50.660" v="1629" actId="14100"/>
          <ac:picMkLst>
            <pc:docMk/>
            <pc:sldMk cId="3264981545" sldId="594"/>
            <ac:picMk id="7" creationId="{42A3A08E-578E-923D-4C0A-771642F598E9}"/>
          </ac:picMkLst>
        </pc:picChg>
      </pc:sldChg>
      <pc:sldChg chg="addSp delSp modSp add mod">
        <pc:chgData name="Aurélien Cornil" userId="1a6ed6b6-ea07-44a5-9958-146d76a7d071" providerId="ADAL" clId="{B3CAF8BF-461A-4347-B4C5-37BD7C724F09}" dt="2024-06-14T10:45:30.007" v="2073" actId="1076"/>
        <pc:sldMkLst>
          <pc:docMk/>
          <pc:sldMk cId="3797631608" sldId="595"/>
        </pc:sldMkLst>
        <pc:spChg chg="add mod">
          <ac:chgData name="Aurélien Cornil" userId="1a6ed6b6-ea07-44a5-9958-146d76a7d071" providerId="ADAL" clId="{B3CAF8BF-461A-4347-B4C5-37BD7C724F09}" dt="2024-06-13T22:08:06.440" v="1638" actId="27636"/>
          <ac:spMkLst>
            <pc:docMk/>
            <pc:sldMk cId="3797631608" sldId="595"/>
            <ac:spMk id="2" creationId="{F7D6CCC3-20B5-1989-0265-EF94249FEDB4}"/>
          </ac:spMkLst>
        </pc:spChg>
        <pc:spChg chg="add del mod">
          <ac:chgData name="Aurélien Cornil" userId="1a6ed6b6-ea07-44a5-9958-146d76a7d071" providerId="ADAL" clId="{B3CAF8BF-461A-4347-B4C5-37BD7C724F09}" dt="2024-06-13T22:08:43.245" v="1641" actId="478"/>
          <ac:spMkLst>
            <pc:docMk/>
            <pc:sldMk cId="3797631608" sldId="595"/>
            <ac:spMk id="3" creationId="{9B51536A-BF8F-3703-D9A3-01391C193CD5}"/>
          </ac:spMkLst>
        </pc:spChg>
        <pc:spChg chg="add mod">
          <ac:chgData name="Aurélien Cornil" userId="1a6ed6b6-ea07-44a5-9958-146d76a7d071" providerId="ADAL" clId="{B3CAF8BF-461A-4347-B4C5-37BD7C724F09}" dt="2024-06-14T09:41:12.804" v="1987" actId="1035"/>
          <ac:spMkLst>
            <pc:docMk/>
            <pc:sldMk cId="3797631608" sldId="595"/>
            <ac:spMk id="6" creationId="{07170B9F-CA7C-5FB3-AFB9-B13F7C9F60A8}"/>
          </ac:spMkLst>
        </pc:spChg>
        <pc:spChg chg="add del mod">
          <ac:chgData name="Aurélien Cornil" userId="1a6ed6b6-ea07-44a5-9958-146d76a7d071" providerId="ADAL" clId="{B3CAF8BF-461A-4347-B4C5-37BD7C724F09}" dt="2024-06-13T22:09:09.266" v="1643" actId="478"/>
          <ac:spMkLst>
            <pc:docMk/>
            <pc:sldMk cId="3797631608" sldId="595"/>
            <ac:spMk id="11" creationId="{572D36EB-BF94-BACC-EC76-85E1AA864E9A}"/>
          </ac:spMkLst>
        </pc:spChg>
        <pc:spChg chg="add mod">
          <ac:chgData name="Aurélien Cornil" userId="1a6ed6b6-ea07-44a5-9958-146d76a7d071" providerId="ADAL" clId="{B3CAF8BF-461A-4347-B4C5-37BD7C724F09}" dt="2024-06-14T09:41:12.804" v="1987" actId="1035"/>
          <ac:spMkLst>
            <pc:docMk/>
            <pc:sldMk cId="3797631608" sldId="595"/>
            <ac:spMk id="12" creationId="{BA744EC6-F50A-DE52-E309-C52833A2C2A8}"/>
          </ac:spMkLst>
        </pc:spChg>
        <pc:spChg chg="add mod">
          <ac:chgData name="Aurélien Cornil" userId="1a6ed6b6-ea07-44a5-9958-146d76a7d071" providerId="ADAL" clId="{B3CAF8BF-461A-4347-B4C5-37BD7C724F09}" dt="2024-06-14T09:41:12.804" v="1987" actId="1035"/>
          <ac:spMkLst>
            <pc:docMk/>
            <pc:sldMk cId="3797631608" sldId="595"/>
            <ac:spMk id="13" creationId="{BD249A08-F77C-6B7E-E122-F419D3BB1C29}"/>
          </ac:spMkLst>
        </pc:spChg>
        <pc:picChg chg="add mod">
          <ac:chgData name="Aurélien Cornil" userId="1a6ed6b6-ea07-44a5-9958-146d76a7d071" providerId="ADAL" clId="{B3CAF8BF-461A-4347-B4C5-37BD7C724F09}" dt="2024-06-14T09:55:18.787" v="1988" actId="1076"/>
          <ac:picMkLst>
            <pc:docMk/>
            <pc:sldMk cId="3797631608" sldId="595"/>
            <ac:picMk id="4" creationId="{B15C5BA3-6381-346E-B531-8A8343D45B7C}"/>
          </ac:picMkLst>
        </pc:picChg>
        <pc:picChg chg="add mod">
          <ac:chgData name="Aurélien Cornil" userId="1a6ed6b6-ea07-44a5-9958-146d76a7d071" providerId="ADAL" clId="{B3CAF8BF-461A-4347-B4C5-37BD7C724F09}" dt="2024-06-14T09:41:12.804" v="1987" actId="1035"/>
          <ac:picMkLst>
            <pc:docMk/>
            <pc:sldMk cId="3797631608" sldId="595"/>
            <ac:picMk id="5" creationId="{647C0D30-7461-4838-FC50-FD137AEEE084}"/>
          </ac:picMkLst>
        </pc:picChg>
        <pc:picChg chg="add del mod">
          <ac:chgData name="Aurélien Cornil" userId="1a6ed6b6-ea07-44a5-9958-146d76a7d071" providerId="ADAL" clId="{B3CAF8BF-461A-4347-B4C5-37BD7C724F09}" dt="2024-06-13T22:09:13.796" v="1644" actId="478"/>
          <ac:picMkLst>
            <pc:docMk/>
            <pc:sldMk cId="3797631608" sldId="595"/>
            <ac:picMk id="5" creationId="{80F66876-3FF3-B17B-7D34-C1B292CAD5BE}"/>
          </ac:picMkLst>
        </pc:picChg>
        <pc:picChg chg="add del mod">
          <ac:chgData name="Aurélien Cornil" userId="1a6ed6b6-ea07-44a5-9958-146d76a7d071" providerId="ADAL" clId="{B3CAF8BF-461A-4347-B4C5-37BD7C724F09}" dt="2024-06-13T22:09:13.796" v="1644" actId="478"/>
          <ac:picMkLst>
            <pc:docMk/>
            <pc:sldMk cId="3797631608" sldId="595"/>
            <ac:picMk id="6" creationId="{207F8B75-168F-3BC2-BBCA-6FAC8D4C2D04}"/>
          </ac:picMkLst>
        </pc:picChg>
        <pc:picChg chg="add del mod">
          <ac:chgData name="Aurélien Cornil" userId="1a6ed6b6-ea07-44a5-9958-146d76a7d071" providerId="ADAL" clId="{B3CAF8BF-461A-4347-B4C5-37BD7C724F09}" dt="2024-06-13T22:09:13.796" v="1644" actId="478"/>
          <ac:picMkLst>
            <pc:docMk/>
            <pc:sldMk cId="3797631608" sldId="595"/>
            <ac:picMk id="7" creationId="{BCAFE29F-F8C6-B74B-C043-2632B60DB4DC}"/>
          </ac:picMkLst>
        </pc:picChg>
        <pc:picChg chg="add mod">
          <ac:chgData name="Aurélien Cornil" userId="1a6ed6b6-ea07-44a5-9958-146d76a7d071" providerId="ADAL" clId="{B3CAF8BF-461A-4347-B4C5-37BD7C724F09}" dt="2024-06-14T09:56:07.141" v="1993" actId="1076"/>
          <ac:picMkLst>
            <pc:docMk/>
            <pc:sldMk cId="3797631608" sldId="595"/>
            <ac:picMk id="8" creationId="{99E233DB-4CCA-CD4E-A0FD-9D6A50388B69}"/>
          </ac:picMkLst>
        </pc:picChg>
        <pc:picChg chg="add del mod">
          <ac:chgData name="Aurélien Cornil" userId="1a6ed6b6-ea07-44a5-9958-146d76a7d071" providerId="ADAL" clId="{B3CAF8BF-461A-4347-B4C5-37BD7C724F09}" dt="2024-06-13T22:09:04.795" v="1642" actId="478"/>
          <ac:picMkLst>
            <pc:docMk/>
            <pc:sldMk cId="3797631608" sldId="595"/>
            <ac:picMk id="8" creationId="{EEEB88DC-99A4-68AB-8E0D-F0419D1B26E0}"/>
          </ac:picMkLst>
        </pc:picChg>
        <pc:picChg chg="add mod">
          <ac:chgData name="Aurélien Cornil" userId="1a6ed6b6-ea07-44a5-9958-146d76a7d071" providerId="ADAL" clId="{B3CAF8BF-461A-4347-B4C5-37BD7C724F09}" dt="2024-06-14T10:45:30.007" v="2073" actId="1076"/>
          <ac:picMkLst>
            <pc:docMk/>
            <pc:sldMk cId="3797631608" sldId="595"/>
            <ac:picMk id="9" creationId="{D6CCEA17-14BD-7D92-70D6-8E3EDF303FA6}"/>
          </ac:picMkLst>
        </pc:picChg>
        <pc:picChg chg="add mod">
          <ac:chgData name="Aurélien Cornil" userId="1a6ed6b6-ea07-44a5-9958-146d76a7d071" providerId="ADAL" clId="{B3CAF8BF-461A-4347-B4C5-37BD7C724F09}" dt="2024-06-14T10:45:24.730" v="2072" actId="1076"/>
          <ac:picMkLst>
            <pc:docMk/>
            <pc:sldMk cId="3797631608" sldId="595"/>
            <ac:picMk id="10" creationId="{557405B1-6AA3-91D1-C8A1-3C2578168978}"/>
          </ac:picMkLst>
        </pc:picChg>
      </pc:sldChg>
      <pc:sldChg chg="addSp delSp modSp add del mod">
        <pc:chgData name="Aurélien Cornil" userId="1a6ed6b6-ea07-44a5-9958-146d76a7d071" providerId="ADAL" clId="{B3CAF8BF-461A-4347-B4C5-37BD7C724F09}" dt="2024-06-13T22:33:45.103" v="1848" actId="47"/>
        <pc:sldMkLst>
          <pc:docMk/>
          <pc:sldMk cId="2367970775" sldId="596"/>
        </pc:sldMkLst>
        <pc:spChg chg="add del mod">
          <ac:chgData name="Aurélien Cornil" userId="1a6ed6b6-ea07-44a5-9958-146d76a7d071" providerId="ADAL" clId="{B3CAF8BF-461A-4347-B4C5-37BD7C724F09}" dt="2024-06-13T22:14:36.181" v="1680" actId="478"/>
          <ac:spMkLst>
            <pc:docMk/>
            <pc:sldMk cId="2367970775" sldId="596"/>
            <ac:spMk id="2" creationId="{72373D4C-AC13-B833-9C47-0788DCDD5374}"/>
          </ac:spMkLst>
        </pc:spChg>
        <pc:spChg chg="add del mod">
          <ac:chgData name="Aurélien Cornil" userId="1a6ed6b6-ea07-44a5-9958-146d76a7d071" providerId="ADAL" clId="{B3CAF8BF-461A-4347-B4C5-37BD7C724F09}" dt="2024-06-13T22:14:36.181" v="1680" actId="478"/>
          <ac:spMkLst>
            <pc:docMk/>
            <pc:sldMk cId="2367970775" sldId="596"/>
            <ac:spMk id="3" creationId="{AAA1EB72-E255-A455-A5D6-F64DEDE10DA0}"/>
          </ac:spMkLst>
        </pc:spChg>
        <pc:spChg chg="add del mod">
          <ac:chgData name="Aurélien Cornil" userId="1a6ed6b6-ea07-44a5-9958-146d76a7d071" providerId="ADAL" clId="{B3CAF8BF-461A-4347-B4C5-37BD7C724F09}" dt="2024-06-13T22:14:36.181" v="1680" actId="478"/>
          <ac:spMkLst>
            <pc:docMk/>
            <pc:sldMk cId="2367970775" sldId="596"/>
            <ac:spMk id="4" creationId="{FFC865EB-41A8-17EC-6C33-C2955C679EAB}"/>
          </ac:spMkLst>
        </pc:spChg>
        <pc:spChg chg="add del mod">
          <ac:chgData name="Aurélien Cornil" userId="1a6ed6b6-ea07-44a5-9958-146d76a7d071" providerId="ADAL" clId="{B3CAF8BF-461A-4347-B4C5-37BD7C724F09}" dt="2024-06-13T22:14:36.181" v="1680" actId="478"/>
          <ac:spMkLst>
            <pc:docMk/>
            <pc:sldMk cId="2367970775" sldId="596"/>
            <ac:spMk id="5" creationId="{2B538BA8-9953-5790-D38A-778F1584F36B}"/>
          </ac:spMkLst>
        </pc:spChg>
        <pc:spChg chg="add del mod">
          <ac:chgData name="Aurélien Cornil" userId="1a6ed6b6-ea07-44a5-9958-146d76a7d071" providerId="ADAL" clId="{B3CAF8BF-461A-4347-B4C5-37BD7C724F09}" dt="2024-06-13T22:14:36.181" v="1680" actId="478"/>
          <ac:spMkLst>
            <pc:docMk/>
            <pc:sldMk cId="2367970775" sldId="596"/>
            <ac:spMk id="6" creationId="{86B02D32-FE99-E29F-39DB-677345385298}"/>
          </ac:spMkLst>
        </pc:spChg>
        <pc:picChg chg="add del mod">
          <ac:chgData name="Aurélien Cornil" userId="1a6ed6b6-ea07-44a5-9958-146d76a7d071" providerId="ADAL" clId="{B3CAF8BF-461A-4347-B4C5-37BD7C724F09}" dt="2024-06-13T22:14:36.181" v="1680" actId="478"/>
          <ac:picMkLst>
            <pc:docMk/>
            <pc:sldMk cId="2367970775" sldId="596"/>
            <ac:picMk id="11" creationId="{D8A7D18A-A5F7-A99C-859A-86C695C09248}"/>
          </ac:picMkLst>
        </pc:picChg>
        <pc:cxnChg chg="add del mod">
          <ac:chgData name="Aurélien Cornil" userId="1a6ed6b6-ea07-44a5-9958-146d76a7d071" providerId="ADAL" clId="{B3CAF8BF-461A-4347-B4C5-37BD7C724F09}" dt="2024-06-13T22:14:36.181" v="1680" actId="478"/>
          <ac:cxnSpMkLst>
            <pc:docMk/>
            <pc:sldMk cId="2367970775" sldId="596"/>
            <ac:cxnSpMk id="7" creationId="{23E38DC8-D014-0D10-9FE5-A43477ABE486}"/>
          </ac:cxnSpMkLst>
        </pc:cxnChg>
        <pc:cxnChg chg="add del mod">
          <ac:chgData name="Aurélien Cornil" userId="1a6ed6b6-ea07-44a5-9958-146d76a7d071" providerId="ADAL" clId="{B3CAF8BF-461A-4347-B4C5-37BD7C724F09}" dt="2024-06-13T22:14:36.181" v="1680" actId="478"/>
          <ac:cxnSpMkLst>
            <pc:docMk/>
            <pc:sldMk cId="2367970775" sldId="596"/>
            <ac:cxnSpMk id="8" creationId="{DB899077-9AB8-8DE8-6564-45751934DDFF}"/>
          </ac:cxnSpMkLst>
        </pc:cxnChg>
        <pc:cxnChg chg="add del mod">
          <ac:chgData name="Aurélien Cornil" userId="1a6ed6b6-ea07-44a5-9958-146d76a7d071" providerId="ADAL" clId="{B3CAF8BF-461A-4347-B4C5-37BD7C724F09}" dt="2024-06-13T22:14:36.181" v="1680" actId="478"/>
          <ac:cxnSpMkLst>
            <pc:docMk/>
            <pc:sldMk cId="2367970775" sldId="596"/>
            <ac:cxnSpMk id="9" creationId="{988DAEE9-B2DD-B12A-EA06-F00AFA3D81B8}"/>
          </ac:cxnSpMkLst>
        </pc:cxnChg>
      </pc:sldChg>
      <pc:sldChg chg="addSp delSp modSp add mod">
        <pc:chgData name="Aurélien Cornil" userId="1a6ed6b6-ea07-44a5-9958-146d76a7d071" providerId="ADAL" clId="{B3CAF8BF-461A-4347-B4C5-37BD7C724F09}" dt="2024-06-13T22:16:54.712" v="1704" actId="5793"/>
        <pc:sldMkLst>
          <pc:docMk/>
          <pc:sldMk cId="1199399724" sldId="597"/>
        </pc:sldMkLst>
        <pc:spChg chg="add mod">
          <ac:chgData name="Aurélien Cornil" userId="1a6ed6b6-ea07-44a5-9958-146d76a7d071" providerId="ADAL" clId="{B3CAF8BF-461A-4347-B4C5-37BD7C724F09}" dt="2024-06-13T22:15:18.878" v="1681"/>
          <ac:spMkLst>
            <pc:docMk/>
            <pc:sldMk cId="1199399724" sldId="597"/>
            <ac:spMk id="2" creationId="{6969198D-8F9C-BC84-2207-247912B61525}"/>
          </ac:spMkLst>
        </pc:spChg>
        <pc:spChg chg="add mod">
          <ac:chgData name="Aurélien Cornil" userId="1a6ed6b6-ea07-44a5-9958-146d76a7d071" providerId="ADAL" clId="{B3CAF8BF-461A-4347-B4C5-37BD7C724F09}" dt="2024-06-13T22:15:23.215" v="1682"/>
          <ac:spMkLst>
            <pc:docMk/>
            <pc:sldMk cId="1199399724" sldId="597"/>
            <ac:spMk id="3" creationId="{85D829D6-8601-DC6B-0FB7-CEBF916EFF93}"/>
          </ac:spMkLst>
        </pc:spChg>
        <pc:spChg chg="add mod">
          <ac:chgData name="Aurélien Cornil" userId="1a6ed6b6-ea07-44a5-9958-146d76a7d071" providerId="ADAL" clId="{B3CAF8BF-461A-4347-B4C5-37BD7C724F09}" dt="2024-06-13T22:15:18.878" v="1681"/>
          <ac:spMkLst>
            <pc:docMk/>
            <pc:sldMk cId="1199399724" sldId="597"/>
            <ac:spMk id="4" creationId="{846C5E48-AD36-7A87-6EC2-6BC4CDA73B95}"/>
          </ac:spMkLst>
        </pc:spChg>
        <pc:spChg chg="mod">
          <ac:chgData name="Aurélien Cornil" userId="1a6ed6b6-ea07-44a5-9958-146d76a7d071" providerId="ADAL" clId="{B3CAF8BF-461A-4347-B4C5-37BD7C724F09}" dt="2024-06-13T22:15:18.878" v="1681"/>
          <ac:spMkLst>
            <pc:docMk/>
            <pc:sldMk cId="1199399724" sldId="597"/>
            <ac:spMk id="7" creationId="{0C9A0AF5-0707-83D4-4C6B-E1AACE30F27F}"/>
          </ac:spMkLst>
        </pc:spChg>
        <pc:spChg chg="mod">
          <ac:chgData name="Aurélien Cornil" userId="1a6ed6b6-ea07-44a5-9958-146d76a7d071" providerId="ADAL" clId="{B3CAF8BF-461A-4347-B4C5-37BD7C724F09}" dt="2024-06-13T22:15:18.878" v="1681"/>
          <ac:spMkLst>
            <pc:docMk/>
            <pc:sldMk cId="1199399724" sldId="597"/>
            <ac:spMk id="8" creationId="{FD2A421E-1E77-B60B-4137-9B3379C884D5}"/>
          </ac:spMkLst>
        </pc:spChg>
        <pc:spChg chg="mod">
          <ac:chgData name="Aurélien Cornil" userId="1a6ed6b6-ea07-44a5-9958-146d76a7d071" providerId="ADAL" clId="{B3CAF8BF-461A-4347-B4C5-37BD7C724F09}" dt="2024-06-13T22:15:18.878" v="1681"/>
          <ac:spMkLst>
            <pc:docMk/>
            <pc:sldMk cId="1199399724" sldId="597"/>
            <ac:spMk id="9" creationId="{3F37B1C1-2966-9844-A6F8-6F0B6E28A9F8}"/>
          </ac:spMkLst>
        </pc:spChg>
        <pc:spChg chg="mod">
          <ac:chgData name="Aurélien Cornil" userId="1a6ed6b6-ea07-44a5-9958-146d76a7d071" providerId="ADAL" clId="{B3CAF8BF-461A-4347-B4C5-37BD7C724F09}" dt="2024-06-13T22:15:18.878" v="1681"/>
          <ac:spMkLst>
            <pc:docMk/>
            <pc:sldMk cId="1199399724" sldId="597"/>
            <ac:spMk id="10" creationId="{5435A6D7-C338-61CD-5AC3-B99544107B9C}"/>
          </ac:spMkLst>
        </pc:spChg>
        <pc:spChg chg="add del mod">
          <ac:chgData name="Aurélien Cornil" userId="1a6ed6b6-ea07-44a5-9958-146d76a7d071" providerId="ADAL" clId="{B3CAF8BF-461A-4347-B4C5-37BD7C724F09}" dt="2024-06-13T22:15:59.046" v="1684" actId="478"/>
          <ac:spMkLst>
            <pc:docMk/>
            <pc:sldMk cId="1199399724" sldId="597"/>
            <ac:spMk id="14" creationId="{A5AADB63-D189-31F6-2DA8-019C0F70FACC}"/>
          </ac:spMkLst>
        </pc:spChg>
        <pc:spChg chg="mod">
          <ac:chgData name="Aurélien Cornil" userId="1a6ed6b6-ea07-44a5-9958-146d76a7d071" providerId="ADAL" clId="{B3CAF8BF-461A-4347-B4C5-37BD7C724F09}" dt="2024-06-13T22:15:36.581" v="1683"/>
          <ac:spMkLst>
            <pc:docMk/>
            <pc:sldMk cId="1199399724" sldId="597"/>
            <ac:spMk id="17" creationId="{71E6A62E-FBB5-A41B-FAF8-08505D26C62C}"/>
          </ac:spMkLst>
        </pc:spChg>
        <pc:spChg chg="mod">
          <ac:chgData name="Aurélien Cornil" userId="1a6ed6b6-ea07-44a5-9958-146d76a7d071" providerId="ADAL" clId="{B3CAF8BF-461A-4347-B4C5-37BD7C724F09}" dt="2024-06-13T22:15:36.581" v="1683"/>
          <ac:spMkLst>
            <pc:docMk/>
            <pc:sldMk cId="1199399724" sldId="597"/>
            <ac:spMk id="18" creationId="{3DD2DCA9-B1C0-9466-941C-3E11181FECAD}"/>
          </ac:spMkLst>
        </pc:spChg>
        <pc:spChg chg="mod">
          <ac:chgData name="Aurélien Cornil" userId="1a6ed6b6-ea07-44a5-9958-146d76a7d071" providerId="ADAL" clId="{B3CAF8BF-461A-4347-B4C5-37BD7C724F09}" dt="2024-06-13T22:15:36.581" v="1683"/>
          <ac:spMkLst>
            <pc:docMk/>
            <pc:sldMk cId="1199399724" sldId="597"/>
            <ac:spMk id="19" creationId="{5E6EBFD4-CFB5-63CF-A983-4433F6E7F32C}"/>
          </ac:spMkLst>
        </pc:spChg>
        <pc:spChg chg="mod">
          <ac:chgData name="Aurélien Cornil" userId="1a6ed6b6-ea07-44a5-9958-146d76a7d071" providerId="ADAL" clId="{B3CAF8BF-461A-4347-B4C5-37BD7C724F09}" dt="2024-06-13T22:15:36.581" v="1683"/>
          <ac:spMkLst>
            <pc:docMk/>
            <pc:sldMk cId="1199399724" sldId="597"/>
            <ac:spMk id="20" creationId="{A91E36A3-5516-6921-474B-F687A046A420}"/>
          </ac:spMkLst>
        </pc:spChg>
        <pc:spChg chg="add del mod">
          <ac:chgData name="Aurélien Cornil" userId="1a6ed6b6-ea07-44a5-9958-146d76a7d071" providerId="ADAL" clId="{B3CAF8BF-461A-4347-B4C5-37BD7C724F09}" dt="2024-06-13T22:16:16.932" v="1686" actId="478"/>
          <ac:spMkLst>
            <pc:docMk/>
            <pc:sldMk cId="1199399724" sldId="597"/>
            <ac:spMk id="24" creationId="{2BD40DF1-0369-1C51-EC25-0FABD3CCB872}"/>
          </ac:spMkLst>
        </pc:spChg>
        <pc:spChg chg="add mod">
          <ac:chgData name="Aurélien Cornil" userId="1a6ed6b6-ea07-44a5-9958-146d76a7d071" providerId="ADAL" clId="{B3CAF8BF-461A-4347-B4C5-37BD7C724F09}" dt="2024-06-13T22:16:54.712" v="1704" actId="5793"/>
          <ac:spMkLst>
            <pc:docMk/>
            <pc:sldMk cId="1199399724" sldId="597"/>
            <ac:spMk id="25" creationId="{2BCB28D5-D33A-0EEB-1E12-7C584126A594}"/>
          </ac:spMkLst>
        </pc:spChg>
        <pc:grpChg chg="add mod">
          <ac:chgData name="Aurélien Cornil" userId="1a6ed6b6-ea07-44a5-9958-146d76a7d071" providerId="ADAL" clId="{B3CAF8BF-461A-4347-B4C5-37BD7C724F09}" dt="2024-06-13T22:15:18.878" v="1681"/>
          <ac:grpSpMkLst>
            <pc:docMk/>
            <pc:sldMk cId="1199399724" sldId="597"/>
            <ac:grpSpMk id="6" creationId="{D45C0E6A-CCE6-2952-32FB-3D952FC502EC}"/>
          </ac:grpSpMkLst>
        </pc:grpChg>
        <pc:grpChg chg="add mod">
          <ac:chgData name="Aurélien Cornil" userId="1a6ed6b6-ea07-44a5-9958-146d76a7d071" providerId="ADAL" clId="{B3CAF8BF-461A-4347-B4C5-37BD7C724F09}" dt="2024-06-13T22:16:46.708" v="1700" actId="1035"/>
          <ac:grpSpMkLst>
            <pc:docMk/>
            <pc:sldMk cId="1199399724" sldId="597"/>
            <ac:grpSpMk id="16" creationId="{438AC4BE-CC87-E1C3-D018-417D585FDE5D}"/>
          </ac:grpSpMkLst>
        </pc:grpChg>
        <pc:picChg chg="add mod">
          <ac:chgData name="Aurélien Cornil" userId="1a6ed6b6-ea07-44a5-9958-146d76a7d071" providerId="ADAL" clId="{B3CAF8BF-461A-4347-B4C5-37BD7C724F09}" dt="2024-06-13T22:15:18.878" v="1681"/>
          <ac:picMkLst>
            <pc:docMk/>
            <pc:sldMk cId="1199399724" sldId="597"/>
            <ac:picMk id="5" creationId="{9E222907-3567-7F27-4786-C13D84D21C66}"/>
          </ac:picMkLst>
        </pc:picChg>
        <pc:picChg chg="add mod">
          <ac:chgData name="Aurélien Cornil" userId="1a6ed6b6-ea07-44a5-9958-146d76a7d071" providerId="ADAL" clId="{B3CAF8BF-461A-4347-B4C5-37BD7C724F09}" dt="2024-06-13T22:16:46.708" v="1700" actId="1035"/>
          <ac:picMkLst>
            <pc:docMk/>
            <pc:sldMk cId="1199399724" sldId="597"/>
            <ac:picMk id="15" creationId="{E66822C6-C04F-1D47-F105-4B2D7D1D392B}"/>
          </ac:picMkLst>
        </pc:picChg>
        <pc:cxnChg chg="mod">
          <ac:chgData name="Aurélien Cornil" userId="1a6ed6b6-ea07-44a5-9958-146d76a7d071" providerId="ADAL" clId="{B3CAF8BF-461A-4347-B4C5-37BD7C724F09}" dt="2024-06-13T22:15:18.878" v="1681"/>
          <ac:cxnSpMkLst>
            <pc:docMk/>
            <pc:sldMk cId="1199399724" sldId="597"/>
            <ac:cxnSpMk id="11" creationId="{D79F6446-96F4-962C-C775-76B08CAD3BE3}"/>
          </ac:cxnSpMkLst>
        </pc:cxnChg>
        <pc:cxnChg chg="mod">
          <ac:chgData name="Aurélien Cornil" userId="1a6ed6b6-ea07-44a5-9958-146d76a7d071" providerId="ADAL" clId="{B3CAF8BF-461A-4347-B4C5-37BD7C724F09}" dt="2024-06-13T22:15:18.878" v="1681"/>
          <ac:cxnSpMkLst>
            <pc:docMk/>
            <pc:sldMk cId="1199399724" sldId="597"/>
            <ac:cxnSpMk id="12" creationId="{EFE9B7B0-A105-B836-F547-90284B892DE5}"/>
          </ac:cxnSpMkLst>
        </pc:cxnChg>
        <pc:cxnChg chg="mod">
          <ac:chgData name="Aurélien Cornil" userId="1a6ed6b6-ea07-44a5-9958-146d76a7d071" providerId="ADAL" clId="{B3CAF8BF-461A-4347-B4C5-37BD7C724F09}" dt="2024-06-13T22:15:18.878" v="1681"/>
          <ac:cxnSpMkLst>
            <pc:docMk/>
            <pc:sldMk cId="1199399724" sldId="597"/>
            <ac:cxnSpMk id="13" creationId="{D59DFCD9-2707-FF65-6729-165D8B583245}"/>
          </ac:cxnSpMkLst>
        </pc:cxnChg>
        <pc:cxnChg chg="mod">
          <ac:chgData name="Aurélien Cornil" userId="1a6ed6b6-ea07-44a5-9958-146d76a7d071" providerId="ADAL" clId="{B3CAF8BF-461A-4347-B4C5-37BD7C724F09}" dt="2024-06-13T22:15:36.581" v="1683"/>
          <ac:cxnSpMkLst>
            <pc:docMk/>
            <pc:sldMk cId="1199399724" sldId="597"/>
            <ac:cxnSpMk id="21" creationId="{92DDFAED-7E61-E285-CD47-9F2536100D12}"/>
          </ac:cxnSpMkLst>
        </pc:cxnChg>
        <pc:cxnChg chg="mod">
          <ac:chgData name="Aurélien Cornil" userId="1a6ed6b6-ea07-44a5-9958-146d76a7d071" providerId="ADAL" clId="{B3CAF8BF-461A-4347-B4C5-37BD7C724F09}" dt="2024-06-13T22:15:36.581" v="1683"/>
          <ac:cxnSpMkLst>
            <pc:docMk/>
            <pc:sldMk cId="1199399724" sldId="597"/>
            <ac:cxnSpMk id="22" creationId="{EF0DBD6D-B97D-82F4-89B1-D94A9E784A61}"/>
          </ac:cxnSpMkLst>
        </pc:cxnChg>
        <pc:cxnChg chg="mod">
          <ac:chgData name="Aurélien Cornil" userId="1a6ed6b6-ea07-44a5-9958-146d76a7d071" providerId="ADAL" clId="{B3CAF8BF-461A-4347-B4C5-37BD7C724F09}" dt="2024-06-13T22:15:36.581" v="1683"/>
          <ac:cxnSpMkLst>
            <pc:docMk/>
            <pc:sldMk cId="1199399724" sldId="597"/>
            <ac:cxnSpMk id="23" creationId="{D055F51E-8268-122E-CD74-7E8499CB71A3}"/>
          </ac:cxnSpMkLst>
        </pc:cxnChg>
      </pc:sldChg>
      <pc:sldChg chg="addSp modSp add mod modNotesTx">
        <pc:chgData name="Aurélien Cornil" userId="1a6ed6b6-ea07-44a5-9958-146d76a7d071" providerId="ADAL" clId="{B3CAF8BF-461A-4347-B4C5-37BD7C724F09}" dt="2024-06-13T22:30:27.025" v="1844" actId="403"/>
        <pc:sldMkLst>
          <pc:docMk/>
          <pc:sldMk cId="2459076605" sldId="598"/>
        </pc:sldMkLst>
        <pc:spChg chg="add mod">
          <ac:chgData name="Aurélien Cornil" userId="1a6ed6b6-ea07-44a5-9958-146d76a7d071" providerId="ADAL" clId="{B3CAF8BF-461A-4347-B4C5-37BD7C724F09}" dt="2024-06-13T22:22:27.350" v="1715" actId="27636"/>
          <ac:spMkLst>
            <pc:docMk/>
            <pc:sldMk cId="2459076605" sldId="598"/>
            <ac:spMk id="2" creationId="{75F12D8F-AFD0-49EB-A9E9-6A9030D3D29C}"/>
          </ac:spMkLst>
        </pc:spChg>
        <pc:spChg chg="add mod">
          <ac:chgData name="Aurélien Cornil" userId="1a6ed6b6-ea07-44a5-9958-146d76a7d071" providerId="ADAL" clId="{B3CAF8BF-461A-4347-B4C5-37BD7C724F09}" dt="2024-06-13T22:30:27.025" v="1844" actId="403"/>
          <ac:spMkLst>
            <pc:docMk/>
            <pc:sldMk cId="2459076605" sldId="598"/>
            <ac:spMk id="3" creationId="{460FB47B-91A6-7F40-95FF-5341DAE9E567}"/>
          </ac:spMkLst>
        </pc:spChg>
        <pc:picChg chg="add mod">
          <ac:chgData name="Aurélien Cornil" userId="1a6ed6b6-ea07-44a5-9958-146d76a7d071" providerId="ADAL" clId="{B3CAF8BF-461A-4347-B4C5-37BD7C724F09}" dt="2024-06-13T22:22:27.255" v="1714"/>
          <ac:picMkLst>
            <pc:docMk/>
            <pc:sldMk cId="2459076605" sldId="598"/>
            <ac:picMk id="4" creationId="{8E86BEE5-8E35-8706-9E8F-C8921377F6A3}"/>
          </ac:picMkLst>
        </pc:picChg>
      </pc:sldChg>
      <pc:sldChg chg="addSp modSp add del mod setBg">
        <pc:chgData name="Aurélien Cornil" userId="1a6ed6b6-ea07-44a5-9958-146d76a7d071" providerId="ADAL" clId="{B3CAF8BF-461A-4347-B4C5-37BD7C724F09}" dt="2024-06-13T21:10:20.352" v="1303" actId="47"/>
        <pc:sldMkLst>
          <pc:docMk/>
          <pc:sldMk cId="3679382584" sldId="598"/>
        </pc:sldMkLst>
        <pc:spChg chg="mod">
          <ac:chgData name="Aurélien Cornil" userId="1a6ed6b6-ea07-44a5-9958-146d76a7d071" providerId="ADAL" clId="{B3CAF8BF-461A-4347-B4C5-37BD7C724F09}" dt="2024-06-13T21:08:04.172" v="1290" actId="26606"/>
          <ac:spMkLst>
            <pc:docMk/>
            <pc:sldMk cId="3679382584" sldId="598"/>
            <ac:spMk id="2" creationId="{87860894-B9F5-4B0B-B61C-66B75DF34A55}"/>
          </ac:spMkLst>
        </pc:spChg>
        <pc:spChg chg="mod">
          <ac:chgData name="Aurélien Cornil" userId="1a6ed6b6-ea07-44a5-9958-146d76a7d071" providerId="ADAL" clId="{B3CAF8BF-461A-4347-B4C5-37BD7C724F09}" dt="2024-06-13T21:08:04.172" v="1290" actId="26606"/>
          <ac:spMkLst>
            <pc:docMk/>
            <pc:sldMk cId="3679382584" sldId="598"/>
            <ac:spMk id="5" creationId="{FE874005-769A-4613-9AE4-DDB3CC837A74}"/>
          </ac:spMkLst>
        </pc:spChg>
        <pc:spChg chg="add">
          <ac:chgData name="Aurélien Cornil" userId="1a6ed6b6-ea07-44a5-9958-146d76a7d071" providerId="ADAL" clId="{B3CAF8BF-461A-4347-B4C5-37BD7C724F09}" dt="2024-06-13T21:08:04.172" v="1290" actId="26606"/>
          <ac:spMkLst>
            <pc:docMk/>
            <pc:sldMk cId="3679382584" sldId="598"/>
            <ac:spMk id="11" creationId="{79BB35BC-D5C2-4C8B-A22A-A71E6191913B}"/>
          </ac:spMkLst>
        </pc:spChg>
        <pc:picChg chg="add">
          <ac:chgData name="Aurélien Cornil" userId="1a6ed6b6-ea07-44a5-9958-146d76a7d071" providerId="ADAL" clId="{B3CAF8BF-461A-4347-B4C5-37BD7C724F09}" dt="2024-06-13T21:08:04.172" v="1290" actId="26606"/>
          <ac:picMkLst>
            <pc:docMk/>
            <pc:sldMk cId="3679382584" sldId="598"/>
            <ac:picMk id="7" creationId="{C2279875-DA52-DDF0-E0FD-BB019DAA9EC1}"/>
          </ac:picMkLst>
        </pc:picChg>
      </pc:sldChg>
      <pc:sldChg chg="addSp delSp modSp new del mod setBg">
        <pc:chgData name="Aurélien Cornil" userId="1a6ed6b6-ea07-44a5-9958-146d76a7d071" providerId="ADAL" clId="{B3CAF8BF-461A-4347-B4C5-37BD7C724F09}" dt="2024-06-14T11:01:12.704" v="2110" actId="47"/>
        <pc:sldMkLst>
          <pc:docMk/>
          <pc:sldMk cId="2693526919" sldId="599"/>
        </pc:sldMkLst>
        <pc:spChg chg="mod">
          <ac:chgData name="Aurélien Cornil" userId="1a6ed6b6-ea07-44a5-9958-146d76a7d071" providerId="ADAL" clId="{B3CAF8BF-461A-4347-B4C5-37BD7C724F09}" dt="2024-06-14T10:58:56.014" v="2097" actId="26606"/>
          <ac:spMkLst>
            <pc:docMk/>
            <pc:sldMk cId="2693526919" sldId="599"/>
            <ac:spMk id="2" creationId="{9F8DCFB5-66F6-53B9-A86E-46F37F20D0A7}"/>
          </ac:spMkLst>
        </pc:spChg>
        <pc:spChg chg="del">
          <ac:chgData name="Aurélien Cornil" userId="1a6ed6b6-ea07-44a5-9958-146d76a7d071" providerId="ADAL" clId="{B3CAF8BF-461A-4347-B4C5-37BD7C724F09}" dt="2024-06-14T10:58:46.530" v="2093" actId="478"/>
          <ac:spMkLst>
            <pc:docMk/>
            <pc:sldMk cId="2693526919" sldId="599"/>
            <ac:spMk id="3" creationId="{2EB712D0-B21A-EFC7-91E6-BB703E584635}"/>
          </ac:spMkLst>
        </pc:spChg>
        <pc:spChg chg="add">
          <ac:chgData name="Aurélien Cornil" userId="1a6ed6b6-ea07-44a5-9958-146d76a7d071" providerId="ADAL" clId="{B3CAF8BF-461A-4347-B4C5-37BD7C724F09}" dt="2024-06-14T10:58:56.014" v="2097" actId="26606"/>
          <ac:spMkLst>
            <pc:docMk/>
            <pc:sldMk cId="2693526919" sldId="599"/>
            <ac:spMk id="10" creationId="{D4771268-CB57-404A-9271-370EB28F6090}"/>
          </ac:spMkLst>
        </pc:spChg>
        <pc:picChg chg="add mod">
          <ac:chgData name="Aurélien Cornil" userId="1a6ed6b6-ea07-44a5-9958-146d76a7d071" providerId="ADAL" clId="{B3CAF8BF-461A-4347-B4C5-37BD7C724F09}" dt="2024-06-14T10:59:02.073" v="2098" actId="1076"/>
          <ac:picMkLst>
            <pc:docMk/>
            <pc:sldMk cId="2693526919" sldId="599"/>
            <ac:picMk id="5" creationId="{64A11FCE-82AD-6C94-582E-B23BC2942462}"/>
          </ac:picMkLst>
        </pc:picChg>
      </pc:sldChg>
      <pc:sldChg chg="addSp delSp modSp add mod modAnim">
        <pc:chgData name="Aurélien Cornil" userId="1a6ed6b6-ea07-44a5-9958-146d76a7d071" providerId="ADAL" clId="{B3CAF8BF-461A-4347-B4C5-37BD7C724F09}" dt="2024-06-14T11:01:29.819" v="2112" actId="207"/>
        <pc:sldMkLst>
          <pc:docMk/>
          <pc:sldMk cId="2694055534" sldId="600"/>
        </pc:sldMkLst>
        <pc:spChg chg="add del mod">
          <ac:chgData name="Aurélien Cornil" userId="1a6ed6b6-ea07-44a5-9958-146d76a7d071" providerId="ADAL" clId="{B3CAF8BF-461A-4347-B4C5-37BD7C724F09}" dt="2024-06-14T10:59:24.899" v="2101" actId="478"/>
          <ac:spMkLst>
            <pc:docMk/>
            <pc:sldMk cId="2694055534" sldId="600"/>
            <ac:spMk id="2" creationId="{FB1D0F91-709A-3146-C018-11D825DDF40F}"/>
          </ac:spMkLst>
        </pc:spChg>
        <pc:spChg chg="add mod">
          <ac:chgData name="Aurélien Cornil" userId="1a6ed6b6-ea07-44a5-9958-146d76a7d071" providerId="ADAL" clId="{B3CAF8BF-461A-4347-B4C5-37BD7C724F09}" dt="2024-06-14T11:01:29.819" v="2112" actId="207"/>
          <ac:spMkLst>
            <pc:docMk/>
            <pc:sldMk cId="2694055534" sldId="600"/>
            <ac:spMk id="4" creationId="{19EAA70B-6062-8AD5-77B8-2B26DDE5BF75}"/>
          </ac:spMkLst>
        </pc:spChg>
        <pc:spChg chg="add del">
          <ac:chgData name="Aurélien Cornil" userId="1a6ed6b6-ea07-44a5-9958-146d76a7d071" providerId="ADAL" clId="{B3CAF8BF-461A-4347-B4C5-37BD7C724F09}" dt="2024-06-14T10:59:15.773" v="2099" actId="478"/>
          <ac:spMkLst>
            <pc:docMk/>
            <pc:sldMk cId="2694055534" sldId="600"/>
            <ac:spMk id="25" creationId="{2BCB28D5-D33A-0EEB-1E12-7C584126A594}"/>
          </ac:spMkLst>
        </pc:spChg>
        <pc:grpChg chg="add del">
          <ac:chgData name="Aurélien Cornil" userId="1a6ed6b6-ea07-44a5-9958-146d76a7d071" providerId="ADAL" clId="{B3CAF8BF-461A-4347-B4C5-37BD7C724F09}" dt="2024-06-14T10:58:15.682" v="2081" actId="478"/>
          <ac:grpSpMkLst>
            <pc:docMk/>
            <pc:sldMk cId="2694055534" sldId="600"/>
            <ac:grpSpMk id="16" creationId="{438AC4BE-CC87-E1C3-D018-417D585FDE5D}"/>
          </ac:grpSpMkLst>
        </pc:grpChg>
        <pc:picChg chg="add mod">
          <ac:chgData name="Aurélien Cornil" userId="1a6ed6b6-ea07-44a5-9958-146d76a7d071" providerId="ADAL" clId="{B3CAF8BF-461A-4347-B4C5-37BD7C724F09}" dt="2024-06-14T10:59:16.754" v="2100"/>
          <ac:picMkLst>
            <pc:docMk/>
            <pc:sldMk cId="2694055534" sldId="600"/>
            <ac:picMk id="3" creationId="{7DE72F23-2B49-0143-1743-42CC16A9389A}"/>
          </ac:picMkLst>
        </pc:picChg>
        <pc:picChg chg="add del">
          <ac:chgData name="Aurélien Cornil" userId="1a6ed6b6-ea07-44a5-9958-146d76a7d071" providerId="ADAL" clId="{B3CAF8BF-461A-4347-B4C5-37BD7C724F09}" dt="2024-06-14T10:58:11.074" v="2080" actId="478"/>
          <ac:picMkLst>
            <pc:docMk/>
            <pc:sldMk cId="2694055534" sldId="600"/>
            <ac:picMk id="15" creationId="{E66822C6-C04F-1D47-F105-4B2D7D1D392B}"/>
          </ac:picMkLst>
        </pc:picChg>
        <pc:cxnChg chg="mod">
          <ac:chgData name="Aurélien Cornil" userId="1a6ed6b6-ea07-44a5-9958-146d76a7d071" providerId="ADAL" clId="{B3CAF8BF-461A-4347-B4C5-37BD7C724F09}" dt="2024-06-14T10:58:15.682" v="2081" actId="478"/>
          <ac:cxnSpMkLst>
            <pc:docMk/>
            <pc:sldMk cId="2694055534" sldId="600"/>
            <ac:cxnSpMk id="21" creationId="{92DDFAED-7E61-E285-CD47-9F2536100D12}"/>
          </ac:cxnSpMkLst>
        </pc:cxnChg>
      </pc:sldChg>
      <pc:sldMasterChg chg="delSldLayout">
        <pc:chgData name="Aurélien Cornil" userId="1a6ed6b6-ea07-44a5-9958-146d76a7d071" providerId="ADAL" clId="{B3CAF8BF-461A-4347-B4C5-37BD7C724F09}" dt="2024-06-13T21:11:06.430" v="1308" actId="47"/>
        <pc:sldMasterMkLst>
          <pc:docMk/>
          <pc:sldMasterMk cId="2710636995" sldId="2147483648"/>
        </pc:sldMasterMkLst>
        <pc:sldLayoutChg chg="del">
          <pc:chgData name="Aurélien Cornil" userId="1a6ed6b6-ea07-44a5-9958-146d76a7d071" providerId="ADAL" clId="{B3CAF8BF-461A-4347-B4C5-37BD7C724F09}" dt="2024-06-13T21:11:06.430" v="1308" actId="47"/>
          <pc:sldLayoutMkLst>
            <pc:docMk/>
            <pc:sldMasterMk cId="2710636995" sldId="2147483648"/>
            <pc:sldLayoutMk cId="4055437080" sldId="2147483660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624C7F-ACC3-417F-95E5-BD1EFA19629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3D695C7-6378-45A6-9861-AEADECB65A87}">
      <dgm:prSet/>
      <dgm:spPr/>
      <dgm:t>
        <a:bodyPr/>
        <a:lstStyle/>
        <a:p>
          <a:r>
            <a:rPr lang="en-US" dirty="0"/>
            <a:t>Craving un </a:t>
          </a:r>
          <a:r>
            <a:rPr lang="en-US" dirty="0" err="1"/>
            <a:t>symptôme</a:t>
          </a:r>
          <a:r>
            <a:rPr lang="en-US" dirty="0"/>
            <a:t> important des addictions avec et sans substance : </a:t>
          </a:r>
          <a:r>
            <a:rPr lang="en-US" dirty="0" err="1"/>
            <a:t>ajout</a:t>
          </a:r>
          <a:r>
            <a:rPr lang="en-US" dirty="0"/>
            <a:t> dans le DSM 5 </a:t>
          </a:r>
        </a:p>
      </dgm:t>
    </dgm:pt>
    <dgm:pt modelId="{68279BCE-1308-4EAF-A72F-5A50BA402FCD}" type="parTrans" cxnId="{21E90970-52BE-4617-8B32-A7C687049CB4}">
      <dgm:prSet/>
      <dgm:spPr/>
      <dgm:t>
        <a:bodyPr/>
        <a:lstStyle/>
        <a:p>
          <a:endParaRPr lang="en-US"/>
        </a:p>
      </dgm:t>
    </dgm:pt>
    <dgm:pt modelId="{A922A72D-9006-46B1-8D82-C79F41F0E4A4}" type="sibTrans" cxnId="{21E90970-52BE-4617-8B32-A7C687049CB4}">
      <dgm:prSet/>
      <dgm:spPr/>
      <dgm:t>
        <a:bodyPr/>
        <a:lstStyle/>
        <a:p>
          <a:endParaRPr lang="en-US"/>
        </a:p>
      </dgm:t>
    </dgm:pt>
    <dgm:pt modelId="{ED0F8F1F-B1E8-4114-9627-5400D908249D}">
      <dgm:prSet custT="1"/>
      <dgm:spPr/>
      <dgm:t>
        <a:bodyPr/>
        <a:lstStyle/>
        <a:p>
          <a:r>
            <a:rPr lang="en-US" sz="2100" dirty="0"/>
            <a:t>“état </a:t>
          </a:r>
          <a:r>
            <a:rPr lang="en-US" sz="2100" dirty="0" err="1"/>
            <a:t>motivationnel</a:t>
          </a:r>
          <a:r>
            <a:rPr lang="en-US" sz="2100" dirty="0"/>
            <a:t> </a:t>
          </a:r>
          <a:r>
            <a:rPr lang="en-US" sz="2100" dirty="0" err="1"/>
            <a:t>subjectif</a:t>
          </a:r>
          <a:r>
            <a:rPr lang="en-US" sz="2100" dirty="0"/>
            <a:t> qui </a:t>
          </a:r>
          <a:r>
            <a:rPr lang="en-US" sz="2100" dirty="0" err="1"/>
            <a:t>favorise</a:t>
          </a:r>
          <a:r>
            <a:rPr lang="en-US" sz="2100" dirty="0"/>
            <a:t> </a:t>
          </a:r>
          <a:r>
            <a:rPr lang="en-US" sz="2100" dirty="0" err="1"/>
            <a:t>l’émergence</a:t>
          </a:r>
          <a:r>
            <a:rPr lang="en-US" sz="2100" dirty="0"/>
            <a:t> de pensées </a:t>
          </a:r>
          <a:r>
            <a:rPr lang="en-US" sz="2100" dirty="0" err="1"/>
            <a:t>obsédantes</a:t>
          </a:r>
          <a:r>
            <a:rPr lang="en-US" sz="2100" dirty="0"/>
            <a:t> et des </a:t>
          </a:r>
          <a:r>
            <a:rPr lang="en-US" sz="2100" dirty="0" err="1"/>
            <a:t>comportements</a:t>
          </a:r>
          <a:r>
            <a:rPr lang="en-US" sz="2100" dirty="0"/>
            <a:t> </a:t>
          </a:r>
          <a:r>
            <a:rPr lang="en-US" sz="2100" dirty="0" err="1"/>
            <a:t>compulsifs</a:t>
          </a:r>
          <a:r>
            <a:rPr lang="en-US" sz="2100" dirty="0"/>
            <a:t> malgré des efforts </a:t>
          </a:r>
          <a:r>
            <a:rPr lang="en-US" sz="2100" dirty="0" err="1"/>
            <a:t>répétés</a:t>
          </a:r>
          <a:r>
            <a:rPr lang="en-US" sz="2100" dirty="0"/>
            <a:t> pour les </a:t>
          </a:r>
          <a:r>
            <a:rPr lang="en-US" sz="2100" dirty="0" err="1"/>
            <a:t>retenir</a:t>
          </a:r>
          <a:r>
            <a:rPr lang="en-US" sz="2100" dirty="0"/>
            <a:t>” </a:t>
          </a:r>
          <a:r>
            <a:rPr lang="en-US" sz="1160" dirty="0"/>
            <a:t>(Drummond, 2001; May et al. 2015; Tiffany, 1990; Tiffany &amp; Wray 2012)</a:t>
          </a:r>
          <a:endParaRPr lang="en-US" sz="2100" dirty="0"/>
        </a:p>
      </dgm:t>
    </dgm:pt>
    <dgm:pt modelId="{8E831186-1A43-49B1-8D35-C8E732525FFF}" type="parTrans" cxnId="{FC758643-2E63-4F3E-88DE-D377459E4C64}">
      <dgm:prSet/>
      <dgm:spPr/>
      <dgm:t>
        <a:bodyPr/>
        <a:lstStyle/>
        <a:p>
          <a:endParaRPr lang="en-US"/>
        </a:p>
      </dgm:t>
    </dgm:pt>
    <dgm:pt modelId="{53282208-6D07-4DF3-92C6-B61985B986DB}" type="sibTrans" cxnId="{FC758643-2E63-4F3E-88DE-D377459E4C64}">
      <dgm:prSet/>
      <dgm:spPr/>
      <dgm:t>
        <a:bodyPr/>
        <a:lstStyle/>
        <a:p>
          <a:endParaRPr lang="en-US"/>
        </a:p>
      </dgm:t>
    </dgm:pt>
    <dgm:pt modelId="{9AC9470E-568A-44E4-B253-FA67AFA3B292}">
      <dgm:prSet/>
      <dgm:spPr/>
      <dgm:t>
        <a:bodyPr/>
        <a:lstStyle/>
        <a:p>
          <a:r>
            <a:rPr lang="en-US" dirty="0"/>
            <a:t>Beaucoup </a:t>
          </a:r>
          <a:r>
            <a:rPr lang="en-US" dirty="0" err="1"/>
            <a:t>d’interrogations</a:t>
          </a:r>
          <a:r>
            <a:rPr lang="en-US" dirty="0"/>
            <a:t> sur les processus sous-</a:t>
          </a:r>
          <a:r>
            <a:rPr lang="en-US" dirty="0" err="1"/>
            <a:t>jacents</a:t>
          </a:r>
          <a:r>
            <a:rPr lang="en-US" dirty="0"/>
            <a:t> de </a:t>
          </a:r>
          <a:r>
            <a:rPr lang="en-US" dirty="0" err="1"/>
            <a:t>ce</a:t>
          </a:r>
          <a:r>
            <a:rPr lang="en-US" dirty="0"/>
            <a:t> </a:t>
          </a:r>
          <a:r>
            <a:rPr lang="en-US" dirty="0" err="1"/>
            <a:t>symptôme</a:t>
          </a:r>
          <a:r>
            <a:rPr lang="en-US" dirty="0"/>
            <a:t> dans le trouble de </a:t>
          </a:r>
          <a:r>
            <a:rPr lang="en-US" dirty="0" err="1"/>
            <a:t>l’usage</a:t>
          </a:r>
          <a:r>
            <a:rPr lang="en-US" dirty="0"/>
            <a:t> </a:t>
          </a:r>
          <a:r>
            <a:rPr lang="en-US" dirty="0" err="1"/>
            <a:t>d’une</a:t>
          </a:r>
          <a:r>
            <a:rPr lang="en-US" dirty="0"/>
            <a:t> substance</a:t>
          </a:r>
        </a:p>
      </dgm:t>
    </dgm:pt>
    <dgm:pt modelId="{47078869-2D1B-4CE6-8A5A-5F7FB3FC84B3}" type="parTrans" cxnId="{9C40FC93-C180-4D19-9292-C73C7678C0EC}">
      <dgm:prSet/>
      <dgm:spPr/>
      <dgm:t>
        <a:bodyPr/>
        <a:lstStyle/>
        <a:p>
          <a:endParaRPr lang="en-US"/>
        </a:p>
      </dgm:t>
    </dgm:pt>
    <dgm:pt modelId="{5C54F0C9-6B71-4FF7-8ADE-18D06A480157}" type="sibTrans" cxnId="{9C40FC93-C180-4D19-9292-C73C7678C0EC}">
      <dgm:prSet/>
      <dgm:spPr/>
      <dgm:t>
        <a:bodyPr/>
        <a:lstStyle/>
        <a:p>
          <a:endParaRPr lang="en-US"/>
        </a:p>
      </dgm:t>
    </dgm:pt>
    <dgm:pt modelId="{4EBD7FE3-1494-460F-832E-CD9566658A78}" type="pres">
      <dgm:prSet presAssocID="{1E624C7F-ACC3-417F-95E5-BD1EFA19629D}" presName="root" presStyleCnt="0">
        <dgm:presLayoutVars>
          <dgm:dir/>
          <dgm:resizeHandles val="exact"/>
        </dgm:presLayoutVars>
      </dgm:prSet>
      <dgm:spPr/>
    </dgm:pt>
    <dgm:pt modelId="{9052BF38-A570-4D6B-9BF1-6670DE8E6051}" type="pres">
      <dgm:prSet presAssocID="{C3D695C7-6378-45A6-9861-AEADECB65A87}" presName="compNode" presStyleCnt="0"/>
      <dgm:spPr/>
    </dgm:pt>
    <dgm:pt modelId="{FEA51B35-D3A2-4B99-8BD8-62B64F89FAB0}" type="pres">
      <dgm:prSet presAssocID="{C3D695C7-6378-45A6-9861-AEADECB65A87}" presName="bgRect" presStyleLbl="bgShp" presStyleIdx="0" presStyleCnt="3"/>
      <dgm:spPr/>
    </dgm:pt>
    <dgm:pt modelId="{F663183C-CE49-4435-BECC-E5F2DCDB47BB}" type="pres">
      <dgm:prSet presAssocID="{C3D695C7-6378-45A6-9861-AEADECB65A8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éseau avec un remplissage uni"/>
        </a:ext>
      </dgm:extLst>
    </dgm:pt>
    <dgm:pt modelId="{BD4301EB-A5C8-46A4-AE38-EE84804F79CE}" type="pres">
      <dgm:prSet presAssocID="{C3D695C7-6378-45A6-9861-AEADECB65A87}" presName="spaceRect" presStyleCnt="0"/>
      <dgm:spPr/>
    </dgm:pt>
    <dgm:pt modelId="{B0C81F01-1EB4-4809-AE0C-AC5136DAD050}" type="pres">
      <dgm:prSet presAssocID="{C3D695C7-6378-45A6-9861-AEADECB65A87}" presName="parTx" presStyleLbl="revTx" presStyleIdx="0" presStyleCnt="3">
        <dgm:presLayoutVars>
          <dgm:chMax val="0"/>
          <dgm:chPref val="0"/>
        </dgm:presLayoutVars>
      </dgm:prSet>
      <dgm:spPr/>
    </dgm:pt>
    <dgm:pt modelId="{087EAE5A-2BFB-46F2-BE49-AEB9E1E8DB65}" type="pres">
      <dgm:prSet presAssocID="{A922A72D-9006-46B1-8D82-C79F41F0E4A4}" presName="sibTrans" presStyleCnt="0"/>
      <dgm:spPr/>
    </dgm:pt>
    <dgm:pt modelId="{D73522EB-1238-4388-9DC7-D1CED97AA40F}" type="pres">
      <dgm:prSet presAssocID="{ED0F8F1F-B1E8-4114-9627-5400D908249D}" presName="compNode" presStyleCnt="0"/>
      <dgm:spPr/>
    </dgm:pt>
    <dgm:pt modelId="{57A44094-DA29-438F-8899-D98BA992E3B6}" type="pres">
      <dgm:prSet presAssocID="{ED0F8F1F-B1E8-4114-9627-5400D908249D}" presName="bgRect" presStyleLbl="bgShp" presStyleIdx="1" presStyleCnt="3"/>
      <dgm:spPr/>
    </dgm:pt>
    <dgm:pt modelId="{A256C1EF-2E36-462F-BCD1-0558A5788C94}" type="pres">
      <dgm:prSet presAssocID="{ED0F8F1F-B1E8-4114-9627-5400D908249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2CF2F56F-EDAC-4B5C-88F3-7AFBB1828ACD}" type="pres">
      <dgm:prSet presAssocID="{ED0F8F1F-B1E8-4114-9627-5400D908249D}" presName="spaceRect" presStyleCnt="0"/>
      <dgm:spPr/>
    </dgm:pt>
    <dgm:pt modelId="{01DEF2F7-C6FB-41E1-9B04-788917634FE0}" type="pres">
      <dgm:prSet presAssocID="{ED0F8F1F-B1E8-4114-9627-5400D908249D}" presName="parTx" presStyleLbl="revTx" presStyleIdx="1" presStyleCnt="3">
        <dgm:presLayoutVars>
          <dgm:chMax val="0"/>
          <dgm:chPref val="0"/>
        </dgm:presLayoutVars>
      </dgm:prSet>
      <dgm:spPr/>
    </dgm:pt>
    <dgm:pt modelId="{99169F7D-5D5A-43CB-AE26-8C79247B8C28}" type="pres">
      <dgm:prSet presAssocID="{53282208-6D07-4DF3-92C6-B61985B986DB}" presName="sibTrans" presStyleCnt="0"/>
      <dgm:spPr/>
    </dgm:pt>
    <dgm:pt modelId="{ACD22950-353E-404E-9227-99039EB2F0D2}" type="pres">
      <dgm:prSet presAssocID="{9AC9470E-568A-44E4-B253-FA67AFA3B292}" presName="compNode" presStyleCnt="0"/>
      <dgm:spPr/>
    </dgm:pt>
    <dgm:pt modelId="{69691D87-4786-4A03-83C0-6938814B572F}" type="pres">
      <dgm:prSet presAssocID="{9AC9470E-568A-44E4-B253-FA67AFA3B292}" presName="bgRect" presStyleLbl="bgShp" presStyleIdx="2" presStyleCnt="3"/>
      <dgm:spPr/>
    </dgm:pt>
    <dgm:pt modelId="{298B3BC2-DC88-4C76-9173-2A4F5AF91096}" type="pres">
      <dgm:prSet presAssocID="{9AC9470E-568A-44E4-B253-FA67AFA3B2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int d’interrogation avec un remplissage uni"/>
        </a:ext>
      </dgm:extLst>
    </dgm:pt>
    <dgm:pt modelId="{48D503F1-4884-4685-876F-3C6757DD6237}" type="pres">
      <dgm:prSet presAssocID="{9AC9470E-568A-44E4-B253-FA67AFA3B292}" presName="spaceRect" presStyleCnt="0"/>
      <dgm:spPr/>
    </dgm:pt>
    <dgm:pt modelId="{6CB61A0D-B3D4-4E34-A5E8-E04D24EE45DC}" type="pres">
      <dgm:prSet presAssocID="{9AC9470E-568A-44E4-B253-FA67AFA3B29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2ABE208-E7F4-49CB-91DE-BF4BB745AF59}" type="presOf" srcId="{ED0F8F1F-B1E8-4114-9627-5400D908249D}" destId="{01DEF2F7-C6FB-41E1-9B04-788917634FE0}" srcOrd="0" destOrd="0" presId="urn:microsoft.com/office/officeart/2018/2/layout/IconVerticalSolidList"/>
    <dgm:cxn modelId="{FC758643-2E63-4F3E-88DE-D377459E4C64}" srcId="{1E624C7F-ACC3-417F-95E5-BD1EFA19629D}" destId="{ED0F8F1F-B1E8-4114-9627-5400D908249D}" srcOrd="1" destOrd="0" parTransId="{8E831186-1A43-49B1-8D35-C8E732525FFF}" sibTransId="{53282208-6D07-4DF3-92C6-B61985B986DB}"/>
    <dgm:cxn modelId="{2245EB64-51CB-46B8-9AAA-9346B093CBB7}" type="presOf" srcId="{9AC9470E-568A-44E4-B253-FA67AFA3B292}" destId="{6CB61A0D-B3D4-4E34-A5E8-E04D24EE45DC}" srcOrd="0" destOrd="0" presId="urn:microsoft.com/office/officeart/2018/2/layout/IconVerticalSolidList"/>
    <dgm:cxn modelId="{21E90970-52BE-4617-8B32-A7C687049CB4}" srcId="{1E624C7F-ACC3-417F-95E5-BD1EFA19629D}" destId="{C3D695C7-6378-45A6-9861-AEADECB65A87}" srcOrd="0" destOrd="0" parTransId="{68279BCE-1308-4EAF-A72F-5A50BA402FCD}" sibTransId="{A922A72D-9006-46B1-8D82-C79F41F0E4A4}"/>
    <dgm:cxn modelId="{FBC39457-610A-4E20-8F54-AF79FBD3B371}" type="presOf" srcId="{C3D695C7-6378-45A6-9861-AEADECB65A87}" destId="{B0C81F01-1EB4-4809-AE0C-AC5136DAD050}" srcOrd="0" destOrd="0" presId="urn:microsoft.com/office/officeart/2018/2/layout/IconVerticalSolidList"/>
    <dgm:cxn modelId="{9C40FC93-C180-4D19-9292-C73C7678C0EC}" srcId="{1E624C7F-ACC3-417F-95E5-BD1EFA19629D}" destId="{9AC9470E-568A-44E4-B253-FA67AFA3B292}" srcOrd="2" destOrd="0" parTransId="{47078869-2D1B-4CE6-8A5A-5F7FB3FC84B3}" sibTransId="{5C54F0C9-6B71-4FF7-8ADE-18D06A480157}"/>
    <dgm:cxn modelId="{2ED79CDF-1C8D-4671-9FFD-273CF5622123}" type="presOf" srcId="{1E624C7F-ACC3-417F-95E5-BD1EFA19629D}" destId="{4EBD7FE3-1494-460F-832E-CD9566658A78}" srcOrd="0" destOrd="0" presId="urn:microsoft.com/office/officeart/2018/2/layout/IconVerticalSolidList"/>
    <dgm:cxn modelId="{46FFCA61-E77F-4A52-A91C-632F4841298D}" type="presParOf" srcId="{4EBD7FE3-1494-460F-832E-CD9566658A78}" destId="{9052BF38-A570-4D6B-9BF1-6670DE8E6051}" srcOrd="0" destOrd="0" presId="urn:microsoft.com/office/officeart/2018/2/layout/IconVerticalSolidList"/>
    <dgm:cxn modelId="{0294DD7B-827F-4AE0-9E13-1C2587878FA4}" type="presParOf" srcId="{9052BF38-A570-4D6B-9BF1-6670DE8E6051}" destId="{FEA51B35-D3A2-4B99-8BD8-62B64F89FAB0}" srcOrd="0" destOrd="0" presId="urn:microsoft.com/office/officeart/2018/2/layout/IconVerticalSolidList"/>
    <dgm:cxn modelId="{2C60F5BA-F183-4A3C-A793-5F12235EFDA1}" type="presParOf" srcId="{9052BF38-A570-4D6B-9BF1-6670DE8E6051}" destId="{F663183C-CE49-4435-BECC-E5F2DCDB47BB}" srcOrd="1" destOrd="0" presId="urn:microsoft.com/office/officeart/2018/2/layout/IconVerticalSolidList"/>
    <dgm:cxn modelId="{62B82711-6A39-4B59-9480-0D14417E109F}" type="presParOf" srcId="{9052BF38-A570-4D6B-9BF1-6670DE8E6051}" destId="{BD4301EB-A5C8-46A4-AE38-EE84804F79CE}" srcOrd="2" destOrd="0" presId="urn:microsoft.com/office/officeart/2018/2/layout/IconVerticalSolidList"/>
    <dgm:cxn modelId="{9BBAF251-0A98-4AEE-84E9-67402B34E856}" type="presParOf" srcId="{9052BF38-A570-4D6B-9BF1-6670DE8E6051}" destId="{B0C81F01-1EB4-4809-AE0C-AC5136DAD050}" srcOrd="3" destOrd="0" presId="urn:microsoft.com/office/officeart/2018/2/layout/IconVerticalSolidList"/>
    <dgm:cxn modelId="{CE1A2589-9637-43AC-AA84-0FD7C767E87A}" type="presParOf" srcId="{4EBD7FE3-1494-460F-832E-CD9566658A78}" destId="{087EAE5A-2BFB-46F2-BE49-AEB9E1E8DB65}" srcOrd="1" destOrd="0" presId="urn:microsoft.com/office/officeart/2018/2/layout/IconVerticalSolidList"/>
    <dgm:cxn modelId="{6A531824-F1AE-451E-86C5-B320A3E7BEAF}" type="presParOf" srcId="{4EBD7FE3-1494-460F-832E-CD9566658A78}" destId="{D73522EB-1238-4388-9DC7-D1CED97AA40F}" srcOrd="2" destOrd="0" presId="urn:microsoft.com/office/officeart/2018/2/layout/IconVerticalSolidList"/>
    <dgm:cxn modelId="{7B20A652-FF67-481B-B49D-DFDF651933E8}" type="presParOf" srcId="{D73522EB-1238-4388-9DC7-D1CED97AA40F}" destId="{57A44094-DA29-438F-8899-D98BA992E3B6}" srcOrd="0" destOrd="0" presId="urn:microsoft.com/office/officeart/2018/2/layout/IconVerticalSolidList"/>
    <dgm:cxn modelId="{579242F3-F36A-46A0-93AC-157F850374C3}" type="presParOf" srcId="{D73522EB-1238-4388-9DC7-D1CED97AA40F}" destId="{A256C1EF-2E36-462F-BCD1-0558A5788C94}" srcOrd="1" destOrd="0" presId="urn:microsoft.com/office/officeart/2018/2/layout/IconVerticalSolidList"/>
    <dgm:cxn modelId="{8185B9AB-1960-458A-9DEC-37352CDC2981}" type="presParOf" srcId="{D73522EB-1238-4388-9DC7-D1CED97AA40F}" destId="{2CF2F56F-EDAC-4B5C-88F3-7AFBB1828ACD}" srcOrd="2" destOrd="0" presId="urn:microsoft.com/office/officeart/2018/2/layout/IconVerticalSolidList"/>
    <dgm:cxn modelId="{203C2BD3-8BCA-40BB-BE09-37577216D989}" type="presParOf" srcId="{D73522EB-1238-4388-9DC7-D1CED97AA40F}" destId="{01DEF2F7-C6FB-41E1-9B04-788917634FE0}" srcOrd="3" destOrd="0" presId="urn:microsoft.com/office/officeart/2018/2/layout/IconVerticalSolidList"/>
    <dgm:cxn modelId="{27C9887A-A111-4B69-B49F-AE2C917B9CD6}" type="presParOf" srcId="{4EBD7FE3-1494-460F-832E-CD9566658A78}" destId="{99169F7D-5D5A-43CB-AE26-8C79247B8C28}" srcOrd="3" destOrd="0" presId="urn:microsoft.com/office/officeart/2018/2/layout/IconVerticalSolidList"/>
    <dgm:cxn modelId="{B1824C37-9E68-4D2D-A405-571F1D05AD9F}" type="presParOf" srcId="{4EBD7FE3-1494-460F-832E-CD9566658A78}" destId="{ACD22950-353E-404E-9227-99039EB2F0D2}" srcOrd="4" destOrd="0" presId="urn:microsoft.com/office/officeart/2018/2/layout/IconVerticalSolidList"/>
    <dgm:cxn modelId="{5779904E-5BF7-46F3-9118-B17B54346B2B}" type="presParOf" srcId="{ACD22950-353E-404E-9227-99039EB2F0D2}" destId="{69691D87-4786-4A03-83C0-6938814B572F}" srcOrd="0" destOrd="0" presId="urn:microsoft.com/office/officeart/2018/2/layout/IconVerticalSolidList"/>
    <dgm:cxn modelId="{37963941-7761-4E5D-8D2B-FF19C58C51E0}" type="presParOf" srcId="{ACD22950-353E-404E-9227-99039EB2F0D2}" destId="{298B3BC2-DC88-4C76-9173-2A4F5AF91096}" srcOrd="1" destOrd="0" presId="urn:microsoft.com/office/officeart/2018/2/layout/IconVerticalSolidList"/>
    <dgm:cxn modelId="{16977DC1-67FA-4696-88DF-A7BA7ADA79C1}" type="presParOf" srcId="{ACD22950-353E-404E-9227-99039EB2F0D2}" destId="{48D503F1-4884-4685-876F-3C6757DD6237}" srcOrd="2" destOrd="0" presId="urn:microsoft.com/office/officeart/2018/2/layout/IconVerticalSolidList"/>
    <dgm:cxn modelId="{6E2F9B7F-3502-4652-AE52-4956CF441361}" type="presParOf" srcId="{ACD22950-353E-404E-9227-99039EB2F0D2}" destId="{6CB61A0D-B3D4-4E34-A5E8-E04D24EE45D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51B35-D3A2-4B99-8BD8-62B64F89FAB0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63183C-CE49-4435-BECC-E5F2DCDB47BB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C81F01-1EB4-4809-AE0C-AC5136DAD050}">
      <dsp:nvSpPr>
        <dsp:cNvPr id="0" name=""/>
        <dsp:cNvSpPr/>
      </dsp:nvSpPr>
      <dsp:spPr>
        <a:xfrm>
          <a:off x="1437631" y="531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Craving un </a:t>
          </a:r>
          <a:r>
            <a:rPr lang="en-US" sz="2500" kern="1200" dirty="0" err="1"/>
            <a:t>symptôme</a:t>
          </a:r>
          <a:r>
            <a:rPr lang="en-US" sz="2500" kern="1200" dirty="0"/>
            <a:t> important des addictions avec et sans substance : </a:t>
          </a:r>
          <a:r>
            <a:rPr lang="en-US" sz="2500" kern="1200" dirty="0" err="1"/>
            <a:t>ajout</a:t>
          </a:r>
          <a:r>
            <a:rPr lang="en-US" sz="2500" kern="1200" dirty="0"/>
            <a:t> dans le DSM 5 </a:t>
          </a:r>
        </a:p>
      </dsp:txBody>
      <dsp:txXfrm>
        <a:off x="1437631" y="531"/>
        <a:ext cx="9077968" cy="1244702"/>
      </dsp:txXfrm>
    </dsp:sp>
    <dsp:sp modelId="{57A44094-DA29-438F-8899-D98BA992E3B6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6C1EF-2E36-462F-BCD1-0558A5788C94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DEF2F7-C6FB-41E1-9B04-788917634FE0}">
      <dsp:nvSpPr>
        <dsp:cNvPr id="0" name=""/>
        <dsp:cNvSpPr/>
      </dsp:nvSpPr>
      <dsp:spPr>
        <a:xfrm>
          <a:off x="1437631" y="1556410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“état </a:t>
          </a:r>
          <a:r>
            <a:rPr lang="en-US" sz="2100" kern="1200" dirty="0" err="1"/>
            <a:t>motivationnel</a:t>
          </a:r>
          <a:r>
            <a:rPr lang="en-US" sz="2100" kern="1200" dirty="0"/>
            <a:t> </a:t>
          </a:r>
          <a:r>
            <a:rPr lang="en-US" sz="2100" kern="1200" dirty="0" err="1"/>
            <a:t>subjectif</a:t>
          </a:r>
          <a:r>
            <a:rPr lang="en-US" sz="2100" kern="1200" dirty="0"/>
            <a:t> qui </a:t>
          </a:r>
          <a:r>
            <a:rPr lang="en-US" sz="2100" kern="1200" dirty="0" err="1"/>
            <a:t>favorise</a:t>
          </a:r>
          <a:r>
            <a:rPr lang="en-US" sz="2100" kern="1200" dirty="0"/>
            <a:t> </a:t>
          </a:r>
          <a:r>
            <a:rPr lang="en-US" sz="2100" kern="1200" dirty="0" err="1"/>
            <a:t>l’émergence</a:t>
          </a:r>
          <a:r>
            <a:rPr lang="en-US" sz="2100" kern="1200" dirty="0"/>
            <a:t> de pensées </a:t>
          </a:r>
          <a:r>
            <a:rPr lang="en-US" sz="2100" kern="1200" dirty="0" err="1"/>
            <a:t>obsédantes</a:t>
          </a:r>
          <a:r>
            <a:rPr lang="en-US" sz="2100" kern="1200" dirty="0"/>
            <a:t> et des </a:t>
          </a:r>
          <a:r>
            <a:rPr lang="en-US" sz="2100" kern="1200" dirty="0" err="1"/>
            <a:t>comportements</a:t>
          </a:r>
          <a:r>
            <a:rPr lang="en-US" sz="2100" kern="1200" dirty="0"/>
            <a:t> </a:t>
          </a:r>
          <a:r>
            <a:rPr lang="en-US" sz="2100" kern="1200" dirty="0" err="1"/>
            <a:t>compulsifs</a:t>
          </a:r>
          <a:r>
            <a:rPr lang="en-US" sz="2100" kern="1200" dirty="0"/>
            <a:t> malgré des efforts </a:t>
          </a:r>
          <a:r>
            <a:rPr lang="en-US" sz="2100" kern="1200" dirty="0" err="1"/>
            <a:t>répétés</a:t>
          </a:r>
          <a:r>
            <a:rPr lang="en-US" sz="2100" kern="1200" dirty="0"/>
            <a:t> pour les </a:t>
          </a:r>
          <a:r>
            <a:rPr lang="en-US" sz="2100" kern="1200" dirty="0" err="1"/>
            <a:t>retenir</a:t>
          </a:r>
          <a:r>
            <a:rPr lang="en-US" sz="2100" kern="1200" dirty="0"/>
            <a:t>” </a:t>
          </a:r>
          <a:r>
            <a:rPr lang="en-US" sz="1160" kern="1200" dirty="0"/>
            <a:t>(Drummond, 2001; May et al. 2015; Tiffany, 1990; Tiffany &amp; Wray 2012)</a:t>
          </a:r>
          <a:endParaRPr lang="en-US" sz="2100" kern="1200" dirty="0"/>
        </a:p>
      </dsp:txBody>
      <dsp:txXfrm>
        <a:off x="1437631" y="1556410"/>
        <a:ext cx="9077968" cy="1244702"/>
      </dsp:txXfrm>
    </dsp:sp>
    <dsp:sp modelId="{69691D87-4786-4A03-83C0-6938814B572F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8B3BC2-DC88-4C76-9173-2A4F5AF91096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61A0D-B3D4-4E34-A5E8-E04D24EE45DC}">
      <dsp:nvSpPr>
        <dsp:cNvPr id="0" name=""/>
        <dsp:cNvSpPr/>
      </dsp:nvSpPr>
      <dsp:spPr>
        <a:xfrm>
          <a:off x="1437631" y="3112289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Beaucoup </a:t>
          </a:r>
          <a:r>
            <a:rPr lang="en-US" sz="2500" kern="1200" dirty="0" err="1"/>
            <a:t>d’interrogations</a:t>
          </a:r>
          <a:r>
            <a:rPr lang="en-US" sz="2500" kern="1200" dirty="0"/>
            <a:t> sur les processus sous-</a:t>
          </a:r>
          <a:r>
            <a:rPr lang="en-US" sz="2500" kern="1200" dirty="0" err="1"/>
            <a:t>jacents</a:t>
          </a:r>
          <a:r>
            <a:rPr lang="en-US" sz="2500" kern="1200" dirty="0"/>
            <a:t> de </a:t>
          </a:r>
          <a:r>
            <a:rPr lang="en-US" sz="2500" kern="1200" dirty="0" err="1"/>
            <a:t>ce</a:t>
          </a:r>
          <a:r>
            <a:rPr lang="en-US" sz="2500" kern="1200" dirty="0"/>
            <a:t> </a:t>
          </a:r>
          <a:r>
            <a:rPr lang="en-US" sz="2500" kern="1200" dirty="0" err="1"/>
            <a:t>symptôme</a:t>
          </a:r>
          <a:r>
            <a:rPr lang="en-US" sz="2500" kern="1200" dirty="0"/>
            <a:t> dans le trouble de </a:t>
          </a:r>
          <a:r>
            <a:rPr lang="en-US" sz="2500" kern="1200" dirty="0" err="1"/>
            <a:t>l’usage</a:t>
          </a:r>
          <a:r>
            <a:rPr lang="en-US" sz="2500" kern="1200" dirty="0"/>
            <a:t> </a:t>
          </a:r>
          <a:r>
            <a:rPr lang="en-US" sz="2500" kern="1200" dirty="0" err="1"/>
            <a:t>d’une</a:t>
          </a:r>
          <a:r>
            <a:rPr lang="en-US" sz="2500" kern="1200" dirty="0"/>
            <a:t> substance</a:t>
          </a:r>
        </a:p>
      </dsp:txBody>
      <dsp:txXfrm>
        <a:off x="1437631" y="3112289"/>
        <a:ext cx="9077968" cy="1244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99ECA-6BD8-4C1C-A2DE-A8C5FF744848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82075-D4BB-4F0D-98A1-CD9E787354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807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Troubles des conduites alimentaires diagnostic bien établi</a:t>
            </a:r>
          </a:p>
          <a:p>
            <a:r>
              <a:rPr lang="fr-BE" dirty="0"/>
              <a:t>Nouvelle conceptualisation des TCA sous la forme d’addictions </a:t>
            </a:r>
            <a:r>
              <a:rPr lang="fr-BE" dirty="0">
                <a:sym typeface="Wingdings" panose="05000000000000000000" pitchFamily="2" charset="2"/>
              </a:rPr>
              <a:t> plus évident pour boulimie et hyperphagie boulimique où addiction à la nourriture avec tout le débat sur la possibilité de considérer une addiction à une conduite vitale</a:t>
            </a:r>
          </a:p>
          <a:p>
            <a:r>
              <a:rPr lang="fr-BE" dirty="0">
                <a:sym typeface="Wingdings" panose="05000000000000000000" pitchFamily="2" charset="2"/>
              </a:rPr>
              <a:t>Pour l’anorexie aussi, il est possible de la lire comme une addiction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697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Tolérance Probablement</a:t>
            </a:r>
          </a:p>
          <a:p>
            <a:r>
              <a:rPr lang="fr-BE" dirty="0"/>
              <a:t>Pas de sevrage sauf sur sucre chez les animaux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681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842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85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921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Mentionné par Stéphane </a:t>
            </a:r>
            <a:r>
              <a:rPr lang="fr-BE" dirty="0" err="1"/>
              <a:t>Mouchabac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466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571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205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-"/>
            </a:pPr>
            <a:r>
              <a:rPr lang="fr-FR" sz="1200" dirty="0"/>
              <a:t>4 modèles de "conditionnement" (considérant le craving comme une réaction automatique à un stimulus),</a:t>
            </a:r>
          </a:p>
          <a:p>
            <a:pPr lvl="1">
              <a:buFontTx/>
              <a:buChar char="-"/>
            </a:pPr>
            <a:r>
              <a:rPr lang="fr-FR" sz="1200" dirty="0"/>
              <a:t>7 modèles "psychobiologiques" (considérant le craving comme étant principalement lié à des facteurs biologiques),</a:t>
            </a:r>
          </a:p>
          <a:p>
            <a:pPr lvl="1">
              <a:buFontTx/>
              <a:buChar char="-"/>
            </a:pPr>
            <a:r>
              <a:rPr lang="fr-FR" sz="1200" dirty="0"/>
              <a:t>3 modèles "motivationnels" (considérant le craving comme une conséquence de déficiences décisionnelles plus importantes)</a:t>
            </a:r>
          </a:p>
          <a:p>
            <a:pPr lvl="1">
              <a:buFontTx/>
              <a:buChar char="-"/>
            </a:pPr>
            <a:r>
              <a:rPr lang="fr-FR" sz="1200" dirty="0"/>
              <a:t>4 modèles "cognitifs" (considérant le craving comme lié à des systèmes de traitement de l'information biaisés).  </a:t>
            </a:r>
            <a:endParaRPr lang="fr-FR" sz="1200" dirty="0">
              <a:highlight>
                <a:srgbClr val="FFFF00"/>
              </a:highligh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768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sz="1200" dirty="0"/>
              <a:t>Le craving dans les TCA se mélange dans les aspects d’ “addiction </a:t>
            </a:r>
            <a:r>
              <a:rPr lang="en-US" sz="1200" dirty="0" err="1"/>
              <a:t>alimentaire</a:t>
            </a:r>
            <a:r>
              <a:rPr lang="en-US" sz="1200" dirty="0"/>
              <a:t>”.</a:t>
            </a:r>
          </a:p>
          <a:p>
            <a:pPr>
              <a:buFontTx/>
              <a:buChar char="-"/>
            </a:pPr>
            <a:r>
              <a:rPr lang="en-US" sz="1200" dirty="0"/>
              <a:t>Addiction </a:t>
            </a:r>
            <a:r>
              <a:rPr lang="en-US" sz="1200" dirty="0" err="1"/>
              <a:t>alimentaire</a:t>
            </a:r>
            <a:r>
              <a:rPr lang="en-US" sz="1200" dirty="0"/>
              <a:t> </a:t>
            </a:r>
            <a:r>
              <a:rPr lang="en-US" sz="1200" dirty="0" err="1"/>
              <a:t>concerne</a:t>
            </a:r>
            <a:r>
              <a:rPr lang="en-US" sz="1200" dirty="0"/>
              <a:t> </a:t>
            </a:r>
            <a:r>
              <a:rPr lang="en-US" sz="1200" dirty="0" err="1"/>
              <a:t>essentiellement</a:t>
            </a:r>
            <a:r>
              <a:rPr lang="en-US" sz="1200" dirty="0"/>
              <a:t> </a:t>
            </a:r>
            <a:r>
              <a:rPr lang="en-US" sz="1200" dirty="0" err="1"/>
              <a:t>Boulimie</a:t>
            </a:r>
            <a:r>
              <a:rPr lang="en-US" sz="1200" dirty="0"/>
              <a:t> et </a:t>
            </a:r>
            <a:r>
              <a:rPr lang="en-US" sz="1200" dirty="0" err="1"/>
              <a:t>Hyperphagie</a:t>
            </a:r>
            <a:r>
              <a:rPr lang="en-US" sz="1200" dirty="0"/>
              <a:t> </a:t>
            </a:r>
            <a:r>
              <a:rPr lang="en-US" sz="1200" dirty="0" err="1"/>
              <a:t>boulimique</a:t>
            </a:r>
            <a:r>
              <a:rPr lang="en-US" sz="1200" dirty="0"/>
              <a:t> </a:t>
            </a:r>
            <a:r>
              <a:rPr lang="en-US" sz="1200" dirty="0" err="1"/>
              <a:t>où</a:t>
            </a:r>
            <a:r>
              <a:rPr lang="en-US" sz="1200" dirty="0"/>
              <a:t> </a:t>
            </a:r>
            <a:r>
              <a:rPr lang="en-US" sz="1200" dirty="0" err="1"/>
              <a:t>frénésies</a:t>
            </a:r>
            <a:r>
              <a:rPr lang="en-US" sz="1200" dirty="0"/>
              <a:t> </a:t>
            </a:r>
            <a:r>
              <a:rPr lang="en-US" sz="1200" dirty="0" err="1"/>
              <a:t>alimentaires</a:t>
            </a:r>
            <a:r>
              <a:rPr lang="en-US" sz="1200" dirty="0"/>
              <a:t> </a:t>
            </a:r>
            <a:r>
              <a:rPr lang="en-US" sz="800" dirty="0"/>
              <a:t>(</a:t>
            </a:r>
            <a:r>
              <a:rPr lang="en-US" sz="800" dirty="0" err="1"/>
              <a:t>voir</a:t>
            </a:r>
            <a:r>
              <a:rPr lang="en-US" sz="800" dirty="0"/>
              <a:t> par </a:t>
            </a:r>
            <a:r>
              <a:rPr lang="en-US" sz="800" dirty="0" err="1"/>
              <a:t>exemple</a:t>
            </a:r>
            <a:r>
              <a:rPr lang="en-US" sz="800" dirty="0"/>
              <a:t> Waters et al. 2001) (Interrogation sur </a:t>
            </a:r>
            <a:r>
              <a:rPr lang="en-US" sz="800" dirty="0" err="1"/>
              <a:t>l’anorexie</a:t>
            </a:r>
            <a:r>
              <a:rPr lang="en-US" sz="800" dirty="0"/>
              <a:t> </a:t>
            </a:r>
            <a:r>
              <a:rPr lang="en-US" sz="800" dirty="0" err="1"/>
              <a:t>mentale</a:t>
            </a:r>
            <a:r>
              <a:rPr lang="en-US" sz="800" dirty="0"/>
              <a:t>).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- </a:t>
            </a:r>
            <a:r>
              <a:rPr lang="en-US" sz="1200" dirty="0" err="1"/>
              <a:t>Meule</a:t>
            </a:r>
            <a:r>
              <a:rPr lang="en-US" sz="1200" dirty="0"/>
              <a:t> et al. (2018) : les patients </a:t>
            </a:r>
            <a:r>
              <a:rPr lang="en-US" sz="1200" dirty="0" err="1"/>
              <a:t>souffrant</a:t>
            </a:r>
            <a:r>
              <a:rPr lang="en-US" sz="1200" dirty="0"/>
              <a:t> de “binge eating” </a:t>
            </a:r>
            <a:r>
              <a:rPr lang="en-US" sz="1200" dirty="0" err="1"/>
              <a:t>ont</a:t>
            </a:r>
            <a:r>
              <a:rPr lang="en-US" sz="1200" dirty="0"/>
              <a:t> </a:t>
            </a:r>
            <a:r>
              <a:rPr lang="en-US" sz="1200" dirty="0" err="1"/>
              <a:t>une</a:t>
            </a:r>
            <a:r>
              <a:rPr lang="en-US" sz="1200" dirty="0"/>
              <a:t> augmentation plus </a:t>
            </a:r>
            <a:r>
              <a:rPr lang="en-US" sz="1200" dirty="0" err="1"/>
              <a:t>importante</a:t>
            </a:r>
            <a:r>
              <a:rPr lang="en-US" sz="1200" dirty="0"/>
              <a:t> du craving (FCQ) que </a:t>
            </a:r>
            <a:r>
              <a:rPr lang="en-US" sz="1200" dirty="0" err="1"/>
              <a:t>sujets</a:t>
            </a:r>
            <a:r>
              <a:rPr lang="en-US" sz="1200" dirty="0"/>
              <a:t> “</a:t>
            </a:r>
            <a:r>
              <a:rPr lang="en-US" sz="1200" dirty="0" err="1"/>
              <a:t>sains</a:t>
            </a:r>
            <a:r>
              <a:rPr lang="en-US" sz="1200" dirty="0"/>
              <a:t>” </a:t>
            </a:r>
            <a:r>
              <a:rPr lang="en-US" sz="1200" dirty="0" err="1"/>
              <a:t>lors</a:t>
            </a:r>
            <a:r>
              <a:rPr lang="en-US" sz="1200" dirty="0"/>
              <a:t> </a:t>
            </a:r>
            <a:r>
              <a:rPr lang="en-US" sz="1200" dirty="0" err="1"/>
              <a:t>d’une</a:t>
            </a:r>
            <a:r>
              <a:rPr lang="en-US" sz="1200" dirty="0"/>
              <a:t> exposition à des stimuli </a:t>
            </a:r>
            <a:r>
              <a:rPr lang="en-US" sz="1200" dirty="0" err="1"/>
              <a:t>alimentaires</a:t>
            </a:r>
            <a:r>
              <a:rPr lang="en-US" sz="1200" dirty="0"/>
              <a:t> 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061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961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021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101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sz="1700" dirty="0" err="1"/>
              <a:t>Actuellement</a:t>
            </a:r>
            <a:r>
              <a:rPr lang="en-US" sz="1700" dirty="0"/>
              <a:t> sur 29 articles </a:t>
            </a:r>
            <a:r>
              <a:rPr lang="en-US" sz="1700" dirty="0" err="1"/>
              <a:t>explorés</a:t>
            </a:r>
            <a:r>
              <a:rPr lang="en-US" sz="1700" dirty="0"/>
              <a:t> : </a:t>
            </a:r>
          </a:p>
          <a:p>
            <a:pPr lvl="1">
              <a:buFontTx/>
              <a:buChar char="-"/>
            </a:pPr>
            <a:r>
              <a:rPr lang="en-US" sz="1700" dirty="0"/>
              <a:t>Craving  = food craving (25 articles), </a:t>
            </a:r>
            <a:r>
              <a:rPr lang="en-US" sz="1700" dirty="0" err="1"/>
              <a:t>activités</a:t>
            </a:r>
            <a:r>
              <a:rPr lang="en-US" sz="1700" dirty="0"/>
              <a:t> physiques (5 articles)</a:t>
            </a:r>
          </a:p>
          <a:p>
            <a:pPr lvl="1">
              <a:buFontTx/>
              <a:buChar char="-"/>
            </a:pPr>
            <a:r>
              <a:rPr lang="en-US" sz="1700" dirty="0" err="1"/>
              <a:t>Années</a:t>
            </a:r>
            <a:r>
              <a:rPr lang="en-US" sz="1700" dirty="0"/>
              <a:t> 2000 à 2023</a:t>
            </a:r>
          </a:p>
          <a:p>
            <a:pPr lvl="1">
              <a:buFontTx/>
              <a:buChar char="-"/>
            </a:pPr>
            <a:r>
              <a:rPr lang="en-US" sz="1700" dirty="0"/>
              <a:t>14 en Europe, 4 USA, 4 Canada</a:t>
            </a:r>
          </a:p>
          <a:p>
            <a:pPr lvl="1">
              <a:buFontTx/>
              <a:buChar char="-"/>
            </a:pPr>
            <a:r>
              <a:rPr lang="en-US" sz="1700" dirty="0"/>
              <a:t>Peu sur les hommes </a:t>
            </a:r>
          </a:p>
          <a:p>
            <a:pPr lvl="1">
              <a:buFontTx/>
              <a:buChar char="-"/>
            </a:pPr>
            <a:r>
              <a:rPr lang="en-US" sz="1700" dirty="0"/>
              <a:t>2 études de </a:t>
            </a:r>
            <a:r>
              <a:rPr lang="en-US" sz="1700" dirty="0" err="1"/>
              <a:t>cas</a:t>
            </a:r>
            <a:r>
              <a:rPr lang="en-US" sz="1700" dirty="0"/>
              <a:t>, 6 reviews ou </a:t>
            </a:r>
            <a:r>
              <a:rPr lang="en-US" sz="1700" dirty="0" err="1"/>
              <a:t>méta-analyse</a:t>
            </a:r>
            <a:r>
              <a:rPr lang="en-US" sz="1700" dirty="0"/>
              <a:t>, 3 randomized control trial, 8 Non-</a:t>
            </a:r>
            <a:r>
              <a:rPr lang="en-US" sz="1700" dirty="0" err="1"/>
              <a:t>randomised</a:t>
            </a:r>
            <a:r>
              <a:rPr lang="en-US" sz="1700" dirty="0"/>
              <a:t> experimental studies, 7 cross sectional studies </a:t>
            </a:r>
          </a:p>
          <a:p>
            <a:pPr lvl="1">
              <a:buFontTx/>
              <a:buChar char="-"/>
            </a:pPr>
            <a:r>
              <a:rPr lang="en-US" sz="1700" dirty="0"/>
              <a:t>AN (=6), BN (=14),  BED (N=10)</a:t>
            </a:r>
          </a:p>
          <a:p>
            <a:pPr lvl="1">
              <a:buFontTx/>
              <a:buChar char="-"/>
            </a:pPr>
            <a:r>
              <a:rPr lang="en-US" sz="1700" dirty="0" err="1"/>
              <a:t>Modèles</a:t>
            </a:r>
            <a:r>
              <a:rPr lang="en-US" sz="1700" dirty="0"/>
              <a:t> : peu </a:t>
            </a:r>
            <a:r>
              <a:rPr lang="en-US" sz="1700" dirty="0" err="1"/>
              <a:t>spécifié</a:t>
            </a:r>
            <a:r>
              <a:rPr lang="en-US" sz="1700" dirty="0"/>
              <a:t>, le plus précis </a:t>
            </a:r>
            <a:r>
              <a:rPr lang="en-US" sz="1700" dirty="0" err="1"/>
              <a:t>modèles</a:t>
            </a:r>
            <a:r>
              <a:rPr lang="en-US" sz="1700" dirty="0"/>
              <a:t> </a:t>
            </a:r>
            <a:r>
              <a:rPr lang="en-US" sz="1700" dirty="0" err="1"/>
              <a:t>neurobiologique</a:t>
            </a:r>
            <a:r>
              <a:rPr lang="en-US" sz="1700" dirty="0"/>
              <a:t> </a:t>
            </a:r>
            <a:r>
              <a:rPr lang="en-US" sz="1700" dirty="0" err="1"/>
              <a:t>système</a:t>
            </a:r>
            <a:r>
              <a:rPr lang="en-US" sz="1700" dirty="0"/>
              <a:t> de </a:t>
            </a:r>
            <a:r>
              <a:rPr lang="en-US" sz="1700" dirty="0" err="1"/>
              <a:t>récompense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99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349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Merci aux organisateurs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82075-D4BB-4F0D-98A1-CD9E78735479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22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CBA51-C0C2-AA47-A86E-B08794965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29A453-D0EA-B543-91D3-3A382DDA3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4E899A-73AE-6845-A95F-0AE8A0F9DB98}"/>
              </a:ext>
            </a:extLst>
          </p:cNvPr>
          <p:cNvSpPr txBox="1"/>
          <p:nvPr userDrawn="1"/>
        </p:nvSpPr>
        <p:spPr>
          <a:xfrm>
            <a:off x="4084864" y="6356350"/>
            <a:ext cx="45935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Journées Neurosciences Psychiatrie Neurologie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1F8231-9A6A-F44A-8413-5617E6B77DB5}"/>
              </a:ext>
            </a:extLst>
          </p:cNvPr>
          <p:cNvSpPr txBox="1"/>
          <p:nvPr userDrawn="1"/>
        </p:nvSpPr>
        <p:spPr>
          <a:xfrm>
            <a:off x="372599" y="6356350"/>
            <a:ext cx="2441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Jeudi 13 et vendredi 14 juin 2024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30871C7-A601-4E48-BF47-CEA6B8721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6017118"/>
            <a:ext cx="1101090" cy="61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5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0E686-8DB9-0A45-89C8-D3AD201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CEF03F-28D8-794B-8F73-6D08941AF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DC4ECA-633C-8D41-8493-D8FFEF34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E4CDC6-EEC6-664E-8F9C-9757BE8D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3F0ECE-DD0C-BE43-8906-EEA267872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79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111843-F846-4A44-8E51-A07BCEBBC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A03F39-86DF-F04D-9133-E1F0D7578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86DBE-4870-8B49-8570-09C16C737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27B3F1-A5E8-7E49-9BA1-68DFD109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75256E-AF8B-9A45-B0BF-51EF7EF35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88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7FCB8-3853-F745-B33A-213929951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BBB335-2123-1D45-8EE4-17CEC28313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5140AF3-CF25-A941-95AF-A2A5674C6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E1CD5D-2079-1144-93ED-C0ACCEC2A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F93032-7EFC-1448-A350-D7EEB9B0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769A6A-CD27-B54B-93C4-1C8BE52B3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2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48D78C-62B8-D04F-812A-B5533CFC4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950050-419E-4C41-B89C-6EC44CECD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F6F582-641B-3C46-A556-FEB30FAF9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9FDD82E-2BF0-5142-A600-FA94380B6D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D7026A-57B6-7141-AA7C-DE4C5FFDF0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8750A65-C2A8-1343-B4B9-FBD151D0D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08DE0EF-CA7E-CE47-BC1C-CD809BD0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99F27F4-E921-8842-A43C-3B9A7AD0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863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8EA467-6397-4F46-A8CD-16CBC7CAA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3B1FB93-7A16-CD40-9FCC-25D3447B7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5F3E6B-5EF4-CB4D-B2DE-73E98172A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141A1E2-3D31-3A46-AB02-4F4E7EA5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706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743E6E4-82B1-A149-AA7E-4F69FB373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BB45BB-1FB4-CB4D-A276-5684CB2E8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7B03DE-BF90-2C4A-9B50-20CD9233C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159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522DB0-C777-9F47-A753-7C93BE238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B67618-B75E-CD48-88AA-EA966A208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2C6E555-AEE2-6945-A743-92E640D3E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385983-3D61-1A42-9103-9130592FF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D02B85-779A-7D48-9393-779691054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1FE89F-5568-F243-8E92-D1A151E0B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2743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75AFA4-9525-DD45-988F-BC45E366B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497774B-392D-B14C-B468-27A449D36C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5B7E9D-7051-D049-A221-1FCF4B8B2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83CFB3-AD5B-3549-A98A-9673FD9AA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27F643-2EA3-FE44-A88D-6FA9F320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20AA70-9230-554F-8004-3E2697703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61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87E016-891D-DC4D-ABA6-0BFF9566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E7179C-E426-EC4B-A074-004F2D5E8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2F946B-4E1C-CC4F-98EA-4DCBC9CD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F1E0AE-91AF-A34C-BC7F-E5E6DBB2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5BDC22-1DFC-7547-B9F5-7B11FF36D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83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6BAB3D-36FB-E24F-B48C-D8D24A8AFE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E29253-8823-B54A-89F5-C59E8B3D2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985455-ACD9-664F-9268-F2EEE38F6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E8BA58-4560-8749-B83A-BA3535C4B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726CCA-163B-174F-806A-A48FF0AB9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414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239ECF-B54E-CD4E-8F96-9358F1C0B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9347"/>
            <a:ext cx="9144000" cy="177061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256585-B1FB-E145-84F0-C17B2C07B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CFE226-B47E-8C4E-97FF-3532BCBD9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B00CE1-0287-FB4C-BCB5-0E842F08E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CE2944-D7D8-D24A-85EB-1973D9517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A653B7-D444-E1CC-0F4B-423427029B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90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E41A58-E812-5146-9126-AAB42257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A17612-B93F-F049-8684-6B012F8C9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3F698C-96A8-D343-98A5-73D2A43F3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13C74E-B6B7-D843-A95C-EC9D58B94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15F5D5-D7D9-B649-B14B-E2508DCE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238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E3D9D2-212F-2F42-840C-252F64012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ABF498-A4EE-AF47-8170-58B1DDB6A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B7FC03-CD64-594F-B7EC-790FC2B63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EEE3A3-3AFF-9146-945D-9D07A7F2F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49E884-9D15-F74C-B884-C18913C6C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458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EEADA-9AE4-0E49-BA59-7D119CDC1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8914A6-444A-2B4D-841F-40274B4CE8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5BC0E7-ABDA-024B-A0B5-C28434145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BB5D85-7524-D24B-B369-4C0CB3C2F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CEAF1C-93B9-1D4D-A76A-0EE07496F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E031C6-B5DB-0044-8955-94BBC5625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361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1449D-5E29-5842-9275-1231496D1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85496B-A0F7-C342-AAC3-C80225803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960DE1-6208-0B4B-AFC0-BB6373F2D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1EB6B4-85CC-4E42-A7F3-9E6E6A54E9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1B137C0-1ABC-D44D-A98B-54AD56601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54174B3-3E65-B74C-A0A2-29868F4A5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AA8AC48-0071-D047-AF96-D1499C5B8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15D5D9-1970-384C-99D5-1BBB32ACD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7651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69563-9C1F-7744-B945-4CB23869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B421D1E-F091-3647-BB12-0B6E39955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2B9501-D0CF-B44D-BFD9-8DD953032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1F2023C-96CA-634E-9EE1-7978CFE2A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282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B8D6F00-296D-7548-87EE-FC039BD64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5CBABA-38AB-7046-BF94-7F4C9C7A8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5D541C-C203-B347-8752-9F99A7210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114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E2E795-AE20-544B-9E67-5F7570814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8F8D04-2A1A-1649-B221-12DC588E7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031349-260E-F842-87A3-379A15E0E9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7A17C8-C80F-734D-90F7-7D024E8A2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E4F2EA-F864-9D43-B461-ABB944C1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6F705B-DE2E-9D4A-95D7-9F0361DA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090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ED460-5A99-8944-A4F1-098CA267F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6E9732-4D75-C94B-B8AE-1DB065E346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F7018A-966D-D545-A13C-923FCFA78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01646C-2B94-4B40-8A94-E6878E11E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EAAEDF-5AF5-0B4B-BC49-CD6EA91F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16B011-A92F-A54D-9B9E-1625C0D04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687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A2395A-8B00-604C-8026-A31A0886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230132-A5D9-624E-81ED-3F509C6E96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616AE5-382D-B443-9985-527C5F807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344AAA-E6F6-8340-B327-6710A0A64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DFE8F0-2FDC-FB48-AAA7-59209F727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367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038330A-723B-5941-AFCB-7BD6725C3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4CC9AF-C207-2C4E-8134-3444C8BE4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6628B5-CBFD-6242-822D-53DDBED33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F5E972-D486-D84F-9985-8E9B64FDF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1489C7-BC6F-7642-A8B2-A537475A7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7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C47A3DB-EA77-DB45-8424-819EE0AE9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10B0A4-8579-FA45-B3BB-45EAD3F91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FAA664-03EB-DA4A-805C-9DD4838BC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594CF-5BBC-F84C-B42D-5DACB50CC795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121173-B125-A944-BBAC-C4FFA79E7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FAAE72-B406-C843-9965-F1809DD59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0AB1C-A87B-B541-A3DB-3E552900F9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63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1D21DE-CCBB-A84B-910C-B2263160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C01A2D-3CC6-9F46-8035-B1ECFFF36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C2BD34-0831-0B44-A8F5-5701BBB53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3604F-5429-054D-A7AA-5D8EEEB66587}" type="datetimeFigureOut">
              <a:rPr lang="fr-FR" smtClean="0"/>
              <a:t>14/06/2024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1FBED3-4F37-8C4A-8C17-FE1FF0F6C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194EED-AA2C-5641-BE9C-2581EE0CE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08D2B-0C37-784B-96B0-F2B81FE33B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11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8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20.emf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28.jpg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03D493E6-980E-0943-B961-AA6E60E00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3905" y="2097741"/>
            <a:ext cx="10577662" cy="4631305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rgbClr val="F492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DÉCLARATION DE LIENS D’INTÉRÊTS</a:t>
            </a:r>
          </a:p>
          <a:p>
            <a:endParaRPr lang="fr-FR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Aucun de conflit d’intérêts</a:t>
            </a:r>
          </a:p>
          <a:p>
            <a:pPr algn="l"/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429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30AF8EE-76FF-B01F-A41D-204CB22D13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567266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1717662-2789-A144-F06D-7BDF41F80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fr-FR" sz="4800" dirty="0"/>
              <a:t>Le Craving dans les TCA :</a:t>
            </a:r>
            <a:br>
              <a:rPr lang="fr-FR" sz="4800" dirty="0"/>
            </a:br>
            <a:r>
              <a:rPr lang="fr-FR" sz="4800" dirty="0"/>
              <a:t>Un état des lieux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7C32D2-1C14-7A8B-919E-3483F1AC8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4824" y="3663576"/>
            <a:ext cx="10005951" cy="1458258"/>
          </a:xfrm>
        </p:spPr>
        <p:txBody>
          <a:bodyPr anchor="ctr">
            <a:normAutofit/>
          </a:bodyPr>
          <a:lstStyle/>
          <a:p>
            <a:r>
              <a:rPr lang="fr-FR" dirty="0"/>
              <a:t>Aurélien Cornil, </a:t>
            </a:r>
            <a:r>
              <a:rPr lang="fr-FR" dirty="0" err="1"/>
              <a:t>Post-Doctorant</a:t>
            </a:r>
            <a:r>
              <a:rPr lang="fr-FR" dirty="0"/>
              <a:t> en Psychologie Clinique</a:t>
            </a:r>
          </a:p>
        </p:txBody>
      </p:sp>
      <p:pic>
        <p:nvPicPr>
          <p:cNvPr id="4" name="Image 3" descr="Une image contenant Police, logo, texte, Graphique&#10;&#10;Description générée automatiquement">
            <a:extLst>
              <a:ext uri="{FF2B5EF4-FFF2-40B4-BE49-F238E27FC236}">
                <a16:creationId xmlns:a16="http://schemas.microsoft.com/office/drawing/2014/main" id="{1CAD8AF4-9A21-0F53-BD29-DEEED5ACC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297" y="4629762"/>
            <a:ext cx="3177406" cy="73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0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46662F-4AA0-4897-A972-FF159B6C2C7C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550350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/>
              <a:t>Problématique</a:t>
            </a:r>
            <a:r>
              <a:rPr lang="en-US" sz="4000" dirty="0"/>
              <a:t> </a:t>
            </a:r>
          </a:p>
        </p:txBody>
      </p:sp>
      <p:pic>
        <p:nvPicPr>
          <p:cNvPr id="3" name="Espace réservé du contenu 7" descr="Une image contenant texte, capture d’écran, personne&#10;&#10;Description générée automatiquement">
            <a:extLst>
              <a:ext uri="{FF2B5EF4-FFF2-40B4-BE49-F238E27FC236}">
                <a16:creationId xmlns:a16="http://schemas.microsoft.com/office/drawing/2014/main" id="{683F6A28-D293-5E6E-20B2-F17E1EFA93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6735" y="1928330"/>
            <a:ext cx="4230305" cy="3997637"/>
          </a:xfrm>
          <a:prstGeom prst="rect">
            <a:avLst/>
          </a:prstGeom>
        </p:spPr>
      </p:pic>
      <p:pic>
        <p:nvPicPr>
          <p:cNvPr id="4" name="Picture 2" descr="Addict à la bouffe : boulimie, hyperphagie : comment j'ai fait la paix avec  la nourriture - Sophie Ludmann - Librairie Mollat Bordeaux">
            <a:extLst>
              <a:ext uri="{FF2B5EF4-FFF2-40B4-BE49-F238E27FC236}">
                <a16:creationId xmlns:a16="http://schemas.microsoft.com/office/drawing/2014/main" id="{54156E9B-83AE-1790-47FA-A5CC90739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89482" y="1928524"/>
            <a:ext cx="2578600" cy="399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texte, personne, doigt, ongle&#10;&#10;Description générée automatiquement">
            <a:extLst>
              <a:ext uri="{FF2B5EF4-FFF2-40B4-BE49-F238E27FC236}">
                <a16:creationId xmlns:a16="http://schemas.microsoft.com/office/drawing/2014/main" id="{E517391D-C037-7E13-7CEA-7BE61874B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60" y="1928330"/>
            <a:ext cx="2595868" cy="399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0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860894-B9F5-4B0B-B61C-66B75DF34A5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4213" y="577148"/>
            <a:ext cx="10767826" cy="717431"/>
          </a:xfrm>
        </p:spPr>
        <p:txBody>
          <a:bodyPr>
            <a:normAutofit/>
          </a:bodyPr>
          <a:lstStyle/>
          <a:p>
            <a:r>
              <a:rPr lang="fr-FR" dirty="0"/>
              <a:t>DSM-5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E874005-769A-4613-9AE4-DDB3CC837A74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4213" y="1844039"/>
            <a:ext cx="2337755" cy="5943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200" dirty="0"/>
              <a:t>Brewerton (2014)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8EF22A-F048-F408-9A3E-4D5C84D32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053" y="195857"/>
            <a:ext cx="6640551" cy="572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81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009BA478-CF6D-B8E3-BEC6-2D57C87572E6}"/>
              </a:ext>
            </a:extLst>
          </p:cNvPr>
          <p:cNvSpPr txBox="1">
            <a:spLocks/>
          </p:cNvSpPr>
          <p:nvPr/>
        </p:nvSpPr>
        <p:spPr>
          <a:xfrm>
            <a:off x="660041" y="1447849"/>
            <a:ext cx="2880828" cy="3071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/>
              <a:t>Critères</a:t>
            </a:r>
            <a:r>
              <a:rPr lang="en-US" sz="2800" dirty="0"/>
              <a:t> du DSM-5 pour les troubles </a:t>
            </a:r>
            <a:r>
              <a:rPr lang="en-US" sz="2800" dirty="0" err="1"/>
              <a:t>liés</a:t>
            </a:r>
            <a:r>
              <a:rPr lang="en-US" sz="2800" dirty="0"/>
              <a:t> à </a:t>
            </a:r>
            <a:r>
              <a:rPr lang="en-US" sz="2800" dirty="0" err="1"/>
              <a:t>l’usage</a:t>
            </a:r>
            <a:r>
              <a:rPr lang="en-US" sz="2800" dirty="0"/>
              <a:t> </a:t>
            </a:r>
            <a:r>
              <a:rPr lang="en-US" sz="2800" dirty="0" err="1"/>
              <a:t>d'une</a:t>
            </a:r>
            <a:r>
              <a:rPr lang="en-US" sz="2800" dirty="0"/>
              <a:t> substance non </a:t>
            </a:r>
            <a:r>
              <a:rPr lang="en-US" sz="2800" dirty="0" err="1"/>
              <a:t>spécifiée</a:t>
            </a:r>
            <a:r>
              <a:rPr lang="en-US" sz="2800" dirty="0"/>
              <a:t> appliqués à </a:t>
            </a:r>
            <a:r>
              <a:rPr lang="en-US" sz="2800" dirty="0" err="1"/>
              <a:t>l'alimentation</a:t>
            </a:r>
            <a:endParaRPr lang="en-US" sz="2800" dirty="0"/>
          </a:p>
        </p:txBody>
      </p:sp>
      <p:graphicFrame>
        <p:nvGraphicFramePr>
          <p:cNvPr id="3" name="Espace réservé du contenu 8">
            <a:extLst>
              <a:ext uri="{FF2B5EF4-FFF2-40B4-BE49-F238E27FC236}">
                <a16:creationId xmlns:a16="http://schemas.microsoft.com/office/drawing/2014/main" id="{AB4206B4-E6FE-EEC2-CD73-799D62C22E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0116207"/>
              </p:ext>
            </p:extLst>
          </p:nvPr>
        </p:nvGraphicFramePr>
        <p:xfrm>
          <a:off x="4502428" y="500555"/>
          <a:ext cx="7225749" cy="53204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8951">
                  <a:extLst>
                    <a:ext uri="{9D8B030D-6E8A-4147-A177-3AD203B41FA5}">
                      <a16:colId xmlns:a16="http://schemas.microsoft.com/office/drawing/2014/main" val="2596801683"/>
                    </a:ext>
                  </a:extLst>
                </a:gridCol>
                <a:gridCol w="1456798">
                  <a:extLst>
                    <a:ext uri="{9D8B030D-6E8A-4147-A177-3AD203B41FA5}">
                      <a16:colId xmlns:a16="http://schemas.microsoft.com/office/drawing/2014/main" val="2872286659"/>
                    </a:ext>
                  </a:extLst>
                </a:gridCol>
              </a:tblGrid>
              <a:tr h="562606">
                <a:tc>
                  <a:txBody>
                    <a:bodyPr/>
                    <a:lstStyle/>
                    <a:p>
                      <a:r>
                        <a:rPr lang="fr-BE" sz="1400" b="1" cap="all" spc="60" dirty="0">
                          <a:solidFill>
                            <a:schemeClr val="tx1"/>
                          </a:solidFill>
                        </a:rPr>
                        <a:t>Symptômes</a:t>
                      </a:r>
                      <a:endParaRPr lang="fr-FR" sz="1400" b="1" cap="all" spc="60" dirty="0">
                        <a:solidFill>
                          <a:schemeClr val="tx1"/>
                        </a:solidFill>
                      </a:endParaRPr>
                    </a:p>
                  </a:txBody>
                  <a:tcPr marL="156279" marR="156279" marT="156279" marB="156279" anchor="ctr"/>
                </a:tc>
                <a:tc>
                  <a:txBody>
                    <a:bodyPr/>
                    <a:lstStyle/>
                    <a:p>
                      <a:endParaRPr lang="fr-FR" sz="1400" b="1" cap="all" spc="60">
                        <a:solidFill>
                          <a:schemeClr val="tx1"/>
                        </a:solidFill>
                      </a:endParaRPr>
                    </a:p>
                  </a:txBody>
                  <a:tcPr marL="156279" marR="156279" marT="156279" marB="156279" anchor="ctr"/>
                </a:tc>
                <a:extLst>
                  <a:ext uri="{0D108BD9-81ED-4DB2-BD59-A6C34878D82A}">
                    <a16:rowId xmlns:a16="http://schemas.microsoft.com/office/drawing/2014/main" val="3467048315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1. Plus grande quantité ou plus longtemps que prévu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29600914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2. Volonté d’arrêter ou de réguler sans succès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991196770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3. Temps important consacré à la substance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15290123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4. Craving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3344603675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5. Usage répété malgré les conséquences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97206200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6. Usage continu malgré les conséquences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2345632174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7. Activités abandonnées ou réduites 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3916008788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8. Usage en situation dangereuse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796987781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9. Tolérance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b="1" cap="none" spc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fr-FR" sz="1800" b="1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2453488111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>
                          <a:solidFill>
                            <a:schemeClr val="tx1"/>
                          </a:solidFill>
                        </a:rPr>
                        <a:t>10. Sevrage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✘ (sucre?)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2873686696"/>
                  </a:ext>
                </a:extLst>
              </a:tr>
            </a:tbl>
          </a:graphicData>
        </a:graphic>
      </p:graphicFrame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B0ACC429-5A65-CE1E-2047-202092F7A30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31577" y="4519755"/>
            <a:ext cx="2337755" cy="5943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200" dirty="0"/>
              <a:t>Brewerton (2014)</a:t>
            </a:r>
          </a:p>
        </p:txBody>
      </p:sp>
    </p:spTree>
    <p:extLst>
      <p:ext uri="{BB962C8B-B14F-4D97-AF65-F5344CB8AC3E}">
        <p14:creationId xmlns:p14="http://schemas.microsoft.com/office/powerpoint/2010/main" val="3549041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860894-B9F5-4B0B-B61C-66B75DF34A5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4213" y="577148"/>
            <a:ext cx="10767826" cy="717431"/>
          </a:xfrm>
        </p:spPr>
        <p:txBody>
          <a:bodyPr>
            <a:normAutofit/>
          </a:bodyPr>
          <a:lstStyle/>
          <a:p>
            <a:r>
              <a:rPr lang="fr-FR" dirty="0"/>
              <a:t>ASAM - critères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E874005-769A-4613-9AE4-DDB3CC837A74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4215" y="1297533"/>
            <a:ext cx="11283571" cy="4350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Brewerton (2014)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01A1FC-8C8E-1E00-AC6D-1D29CC5F6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95" y="1812428"/>
            <a:ext cx="10209467" cy="410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98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009BA478-CF6D-B8E3-BEC6-2D57C87572E6}"/>
              </a:ext>
            </a:extLst>
          </p:cNvPr>
          <p:cNvSpPr txBox="1">
            <a:spLocks/>
          </p:cNvSpPr>
          <p:nvPr/>
        </p:nvSpPr>
        <p:spPr>
          <a:xfrm>
            <a:off x="463824" y="1158240"/>
            <a:ext cx="3558391" cy="336151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/>
              <a:t>Critères</a:t>
            </a:r>
            <a:r>
              <a:rPr lang="en-US" sz="2800" dirty="0"/>
              <a:t> de </a:t>
            </a:r>
            <a:r>
              <a:rPr lang="en-US" sz="2800" dirty="0" err="1"/>
              <a:t>l’addiction</a:t>
            </a:r>
            <a:r>
              <a:rPr lang="en-US" sz="2800" dirty="0"/>
              <a:t> de </a:t>
            </a:r>
            <a:r>
              <a:rPr lang="en-US" sz="2800" dirty="0" err="1"/>
              <a:t>l’ASAM</a:t>
            </a:r>
            <a:r>
              <a:rPr lang="en-US" sz="2800" dirty="0"/>
              <a:t> pour les troubles </a:t>
            </a:r>
            <a:r>
              <a:rPr lang="en-US" sz="2800" dirty="0" err="1"/>
              <a:t>liés</a:t>
            </a:r>
            <a:r>
              <a:rPr lang="en-US" sz="2800" dirty="0"/>
              <a:t> à </a:t>
            </a:r>
            <a:r>
              <a:rPr lang="en-US" sz="2800" dirty="0" err="1"/>
              <a:t>l’usage</a:t>
            </a:r>
            <a:r>
              <a:rPr lang="en-US" sz="2800" dirty="0"/>
              <a:t> de substances (TUS), les addictions </a:t>
            </a:r>
            <a:r>
              <a:rPr lang="en-US" sz="2800" dirty="0" err="1"/>
              <a:t>comportementales</a:t>
            </a:r>
            <a:r>
              <a:rPr lang="en-US" sz="2800" dirty="0"/>
              <a:t> (AC), la </a:t>
            </a:r>
            <a:r>
              <a:rPr lang="en-US" sz="2800" dirty="0" err="1"/>
              <a:t>boulimie</a:t>
            </a:r>
            <a:r>
              <a:rPr lang="en-US" sz="2800" dirty="0"/>
              <a:t> (BN) et </a:t>
            </a:r>
            <a:r>
              <a:rPr lang="en-US" sz="2800" dirty="0" err="1"/>
              <a:t>l’anorexie</a:t>
            </a:r>
            <a:r>
              <a:rPr lang="en-US" sz="2800" dirty="0"/>
              <a:t> restrictive (AN-r)</a:t>
            </a:r>
          </a:p>
        </p:txBody>
      </p:sp>
      <p:graphicFrame>
        <p:nvGraphicFramePr>
          <p:cNvPr id="3" name="Espace réservé du contenu 8">
            <a:extLst>
              <a:ext uri="{FF2B5EF4-FFF2-40B4-BE49-F238E27FC236}">
                <a16:creationId xmlns:a16="http://schemas.microsoft.com/office/drawing/2014/main" id="{AB4206B4-E6FE-EEC2-CD73-799D62C22E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662262"/>
              </p:ext>
            </p:extLst>
          </p:nvPr>
        </p:nvGraphicFramePr>
        <p:xfrm>
          <a:off x="4502428" y="1958237"/>
          <a:ext cx="7225748" cy="29415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8276">
                  <a:extLst>
                    <a:ext uri="{9D8B030D-6E8A-4147-A177-3AD203B41FA5}">
                      <a16:colId xmlns:a16="http://schemas.microsoft.com/office/drawing/2014/main" val="2596801683"/>
                    </a:ext>
                  </a:extLst>
                </a:gridCol>
                <a:gridCol w="1015824">
                  <a:extLst>
                    <a:ext uri="{9D8B030D-6E8A-4147-A177-3AD203B41FA5}">
                      <a16:colId xmlns:a16="http://schemas.microsoft.com/office/drawing/2014/main" val="2872286659"/>
                    </a:ext>
                  </a:extLst>
                </a:gridCol>
                <a:gridCol w="1015824">
                  <a:extLst>
                    <a:ext uri="{9D8B030D-6E8A-4147-A177-3AD203B41FA5}">
                      <a16:colId xmlns:a16="http://schemas.microsoft.com/office/drawing/2014/main" val="454546008"/>
                    </a:ext>
                  </a:extLst>
                </a:gridCol>
                <a:gridCol w="1015824">
                  <a:extLst>
                    <a:ext uri="{9D8B030D-6E8A-4147-A177-3AD203B41FA5}">
                      <a16:colId xmlns:a16="http://schemas.microsoft.com/office/drawing/2014/main" val="3070965315"/>
                    </a:ext>
                  </a:extLst>
                </a:gridCol>
              </a:tblGrid>
              <a:tr h="562606">
                <a:tc>
                  <a:txBody>
                    <a:bodyPr/>
                    <a:lstStyle/>
                    <a:p>
                      <a:r>
                        <a:rPr lang="fr-BE" sz="1400" b="1" cap="all" spc="60" dirty="0">
                          <a:solidFill>
                            <a:schemeClr val="bg1"/>
                          </a:solidFill>
                        </a:rPr>
                        <a:t>Symptômes</a:t>
                      </a:r>
                      <a:endParaRPr lang="fr-FR" sz="1400" b="1" cap="all" spc="60" dirty="0">
                        <a:solidFill>
                          <a:schemeClr val="bg1"/>
                        </a:solidFill>
                      </a:endParaRPr>
                    </a:p>
                  </a:txBody>
                  <a:tcPr marL="156279" marR="156279" marT="156279" marB="1562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b="1" cap="all" spc="60" dirty="0">
                          <a:solidFill>
                            <a:schemeClr val="bg1"/>
                          </a:solidFill>
                        </a:rPr>
                        <a:t>TUS/BA</a:t>
                      </a:r>
                      <a:endParaRPr lang="fr-FR" sz="1400" b="1" cap="all" spc="60" dirty="0">
                        <a:solidFill>
                          <a:schemeClr val="bg1"/>
                        </a:solidFill>
                      </a:endParaRPr>
                    </a:p>
                  </a:txBody>
                  <a:tcPr marL="156279" marR="156279" marT="156279" marB="1562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b="1" cap="all" spc="60" dirty="0">
                          <a:solidFill>
                            <a:schemeClr val="bg1"/>
                          </a:solidFill>
                        </a:rPr>
                        <a:t>BN</a:t>
                      </a:r>
                      <a:endParaRPr lang="fr-FR" sz="1400" b="1" cap="all" spc="60" dirty="0">
                        <a:solidFill>
                          <a:schemeClr val="bg1"/>
                        </a:solidFill>
                      </a:endParaRPr>
                    </a:p>
                  </a:txBody>
                  <a:tcPr marL="156279" marR="156279" marT="156279" marB="1562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b="1" cap="none" spc="60" dirty="0">
                          <a:solidFill>
                            <a:schemeClr val="bg1"/>
                          </a:solidFill>
                        </a:rPr>
                        <a:t>AN-r</a:t>
                      </a:r>
                      <a:endParaRPr lang="fr-FR" sz="1400" b="1" cap="none" spc="60" dirty="0">
                        <a:solidFill>
                          <a:schemeClr val="bg1"/>
                        </a:solidFill>
                      </a:endParaRPr>
                    </a:p>
                  </a:txBody>
                  <a:tcPr marL="156279" marR="156279" marT="156279" marB="156279" anchor="ctr"/>
                </a:tc>
                <a:extLst>
                  <a:ext uri="{0D108BD9-81ED-4DB2-BD59-A6C34878D82A}">
                    <a16:rowId xmlns:a16="http://schemas.microsoft.com/office/drawing/2014/main" val="3467048315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1. Incapacité de maintenir une abstinence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✘*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29600914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2. Altération du contrôle comportemental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cap="none" spc="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fr-FR" sz="1800" b="1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991196770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3. Craving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✘*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15290123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4. Reconnaissance réduite du problème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3344603675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5. Réponse émotionnelle dysfonctionnelle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cap="none" spc="0" dirty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972062002"/>
                  </a:ext>
                </a:extLst>
              </a:tr>
            </a:tbl>
          </a:graphicData>
        </a:graphic>
      </p:graphicFrame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B0ACC429-5A65-CE1E-2047-202092F7A30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074141" y="4519755"/>
            <a:ext cx="2337755" cy="5943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200" dirty="0"/>
              <a:t>Brewerton (2014)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8165F85-61D8-5EC8-4A0E-6FB65163408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502428" y="4864283"/>
            <a:ext cx="7225748" cy="249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dirty="0"/>
              <a:t>* </a:t>
            </a:r>
            <a:r>
              <a:rPr lang="en-US" sz="1400" dirty="0" err="1"/>
              <a:t>s’applique</a:t>
            </a:r>
            <a:r>
              <a:rPr lang="en-US" sz="1400" dirty="0"/>
              <a:t> au régime, à </a:t>
            </a:r>
            <a:r>
              <a:rPr lang="en-US" sz="1400" dirty="0" err="1"/>
              <a:t>l’exercice</a:t>
            </a:r>
            <a:r>
              <a:rPr lang="en-US" sz="1400" dirty="0"/>
              <a:t> et/ou à le </a:t>
            </a:r>
            <a:r>
              <a:rPr lang="en-US" sz="1400" dirty="0" err="1"/>
              <a:t>poursuite</a:t>
            </a:r>
            <a:r>
              <a:rPr lang="en-US" sz="1400" dirty="0"/>
              <a:t> d’un ideal de </a:t>
            </a:r>
            <a:r>
              <a:rPr lang="en-US" sz="1400" dirty="0" err="1"/>
              <a:t>minceur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6679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860894-B9F5-4B0B-B61C-66B75DF34A5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4213" y="577148"/>
            <a:ext cx="10767826" cy="717431"/>
          </a:xfrm>
        </p:spPr>
        <p:txBody>
          <a:bodyPr>
            <a:normAutofit/>
          </a:bodyPr>
          <a:lstStyle/>
          <a:p>
            <a:r>
              <a:rPr lang="fr-FR" dirty="0"/>
              <a:t>Différences TUS et AN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E874005-769A-4613-9AE4-DDB3CC837A74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4215" y="1297533"/>
            <a:ext cx="11283571" cy="4350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Brewerton (2014)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1CA371-1BA0-1EC8-F07B-9426FCDD0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285" y="1904804"/>
            <a:ext cx="10066476" cy="39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3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009BA478-CF6D-B8E3-BEC6-2D57C87572E6}"/>
              </a:ext>
            </a:extLst>
          </p:cNvPr>
          <p:cNvSpPr txBox="1">
            <a:spLocks/>
          </p:cNvSpPr>
          <p:nvPr/>
        </p:nvSpPr>
        <p:spPr>
          <a:xfrm>
            <a:off x="660041" y="2661920"/>
            <a:ext cx="2880828" cy="12279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Différences TUS et AN</a:t>
            </a:r>
            <a:endParaRPr lang="en-US" sz="5400" dirty="0"/>
          </a:p>
        </p:txBody>
      </p:sp>
      <p:graphicFrame>
        <p:nvGraphicFramePr>
          <p:cNvPr id="3" name="Espace réservé du contenu 8">
            <a:extLst>
              <a:ext uri="{FF2B5EF4-FFF2-40B4-BE49-F238E27FC236}">
                <a16:creationId xmlns:a16="http://schemas.microsoft.com/office/drawing/2014/main" id="{AB4206B4-E6FE-EEC2-CD73-799D62C22E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5015610"/>
              </p:ext>
            </p:extLst>
          </p:nvPr>
        </p:nvGraphicFramePr>
        <p:xfrm>
          <a:off x="3812405" y="1328317"/>
          <a:ext cx="7973197" cy="4122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9035">
                  <a:extLst>
                    <a:ext uri="{9D8B030D-6E8A-4147-A177-3AD203B41FA5}">
                      <a16:colId xmlns:a16="http://schemas.microsoft.com/office/drawing/2014/main" val="2596801683"/>
                    </a:ext>
                  </a:extLst>
                </a:gridCol>
                <a:gridCol w="2672081">
                  <a:extLst>
                    <a:ext uri="{9D8B030D-6E8A-4147-A177-3AD203B41FA5}">
                      <a16:colId xmlns:a16="http://schemas.microsoft.com/office/drawing/2014/main" val="2872286659"/>
                    </a:ext>
                  </a:extLst>
                </a:gridCol>
                <a:gridCol w="2672081">
                  <a:extLst>
                    <a:ext uri="{9D8B030D-6E8A-4147-A177-3AD203B41FA5}">
                      <a16:colId xmlns:a16="http://schemas.microsoft.com/office/drawing/2014/main" val="454546008"/>
                    </a:ext>
                  </a:extLst>
                </a:gridCol>
              </a:tblGrid>
              <a:tr h="562606">
                <a:tc>
                  <a:txBody>
                    <a:bodyPr/>
                    <a:lstStyle/>
                    <a:p>
                      <a:endParaRPr lang="fr-FR" sz="1400" b="1" cap="all" spc="60" dirty="0">
                        <a:solidFill>
                          <a:schemeClr val="bg1"/>
                        </a:solidFill>
                      </a:endParaRPr>
                    </a:p>
                  </a:txBody>
                  <a:tcPr marL="156279" marR="156279" marT="156279" marB="1562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b="1" cap="all" spc="60" dirty="0">
                          <a:solidFill>
                            <a:schemeClr val="bg1"/>
                          </a:solidFill>
                        </a:rPr>
                        <a:t>TUS</a:t>
                      </a:r>
                      <a:endParaRPr lang="fr-FR" sz="1400" b="1" cap="all" spc="60" dirty="0">
                        <a:solidFill>
                          <a:schemeClr val="bg1"/>
                        </a:solidFill>
                      </a:endParaRPr>
                    </a:p>
                  </a:txBody>
                  <a:tcPr marL="156279" marR="156279" marT="156279" marB="15627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b="1" cap="all" spc="60" dirty="0">
                          <a:solidFill>
                            <a:schemeClr val="bg1"/>
                          </a:solidFill>
                        </a:rPr>
                        <a:t>AN</a:t>
                      </a:r>
                      <a:endParaRPr lang="fr-FR" sz="1400" b="1" cap="all" spc="60" dirty="0">
                        <a:solidFill>
                          <a:schemeClr val="bg1"/>
                        </a:solidFill>
                      </a:endParaRPr>
                    </a:p>
                  </a:txBody>
                  <a:tcPr marL="156279" marR="156279" marT="156279" marB="156279" anchor="ctr"/>
                </a:tc>
                <a:extLst>
                  <a:ext uri="{0D108BD9-81ED-4DB2-BD59-A6C34878D82A}">
                    <a16:rowId xmlns:a16="http://schemas.microsoft.com/office/drawing/2014/main" val="3467048315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But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Substance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Régime/perte de poids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29600914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Temporalité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Immédiate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Immédiate et long terme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991196770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Résultat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Intoxication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Faim, auto-contrôle, maigreur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15290123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Conséquences culturelles</a:t>
                      </a: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Renforcement -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Renforcement +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3344603675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Acceptabilité sociétale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Faible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Plus élevée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97206200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Addiction à?</a:t>
                      </a: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Substance psychoactive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Absence d’alimentation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4161276742"/>
                  </a:ext>
                </a:extLst>
              </a:tr>
              <a:tr h="475784">
                <a:tc>
                  <a:txBody>
                    <a:bodyPr/>
                    <a:lstStyle/>
                    <a:p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Obsession?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Consommer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cap="none" spc="0" dirty="0">
                          <a:solidFill>
                            <a:schemeClr val="tx1"/>
                          </a:solidFill>
                        </a:rPr>
                        <a:t>Ne pas consommer</a:t>
                      </a:r>
                      <a:endParaRPr lang="fr-FR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04186" marR="104186" marT="52093" marB="104186" anchor="ctr"/>
                </a:tc>
                <a:extLst>
                  <a:ext uri="{0D108BD9-81ED-4DB2-BD59-A6C34878D82A}">
                    <a16:rowId xmlns:a16="http://schemas.microsoft.com/office/drawing/2014/main" val="1353637048"/>
                  </a:ext>
                </a:extLst>
              </a:tr>
            </a:tbl>
          </a:graphicData>
        </a:graphic>
      </p:graphicFrame>
      <p:sp>
        <p:nvSpPr>
          <p:cNvPr id="4" name="Espace réservé du contenu 4">
            <a:extLst>
              <a:ext uri="{FF2B5EF4-FFF2-40B4-BE49-F238E27FC236}">
                <a16:creationId xmlns:a16="http://schemas.microsoft.com/office/drawing/2014/main" id="{B0ACC429-5A65-CE1E-2047-202092F7A30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31577" y="3889835"/>
            <a:ext cx="2337755" cy="5943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200" dirty="0"/>
              <a:t>Brewerton (2014)</a:t>
            </a:r>
          </a:p>
        </p:txBody>
      </p:sp>
    </p:spTree>
    <p:extLst>
      <p:ext uri="{BB962C8B-B14F-4D97-AF65-F5344CB8AC3E}">
        <p14:creationId xmlns:p14="http://schemas.microsoft.com/office/powerpoint/2010/main" val="2989980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44F1D2-1210-8C76-1D50-80B465FA1277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54213" y="577148"/>
            <a:ext cx="2752283" cy="7174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Résumé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9794F3F-B7BE-2584-6F39-9D188E8B04F5}"/>
              </a:ext>
            </a:extLst>
          </p:cNvPr>
          <p:cNvSpPr/>
          <p:nvPr/>
        </p:nvSpPr>
        <p:spPr>
          <a:xfrm>
            <a:off x="7597104" y="2459057"/>
            <a:ext cx="1708947" cy="15703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/>
              <a:t>Anorexie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39382B4-F30F-A9D8-C34A-D6E498303C33}"/>
              </a:ext>
            </a:extLst>
          </p:cNvPr>
          <p:cNvSpPr/>
          <p:nvPr/>
        </p:nvSpPr>
        <p:spPr>
          <a:xfrm>
            <a:off x="4973846" y="3692763"/>
            <a:ext cx="1708947" cy="15703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/>
              <a:t>Boulimie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7762F8E-E0C7-1991-BD4D-54C45D638D16}"/>
              </a:ext>
            </a:extLst>
          </p:cNvPr>
          <p:cNvSpPr/>
          <p:nvPr/>
        </p:nvSpPr>
        <p:spPr>
          <a:xfrm>
            <a:off x="4973845" y="1263711"/>
            <a:ext cx="1708947" cy="15703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/>
              <a:t>BED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732859D-32CE-CEC4-ABB1-547085256EC7}"/>
              </a:ext>
            </a:extLst>
          </p:cNvPr>
          <p:cNvSpPr/>
          <p:nvPr/>
        </p:nvSpPr>
        <p:spPr>
          <a:xfrm>
            <a:off x="1177002" y="2459057"/>
            <a:ext cx="1708947" cy="157038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/>
              <a:t>TUS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94FE0CF-56C0-262B-8E50-02AB0318CD6F}"/>
              </a:ext>
            </a:extLst>
          </p:cNvPr>
          <p:cNvCxnSpPr>
            <a:cxnSpLocks/>
            <a:stCxn id="5" idx="6"/>
            <a:endCxn id="3" idx="1"/>
          </p:cNvCxnSpPr>
          <p:nvPr/>
        </p:nvCxnSpPr>
        <p:spPr>
          <a:xfrm>
            <a:off x="6682792" y="2048903"/>
            <a:ext cx="1164581" cy="640131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AF46FA3-DBC6-1F4B-01F2-6266C1C5576E}"/>
              </a:ext>
            </a:extLst>
          </p:cNvPr>
          <p:cNvCxnSpPr>
            <a:cxnSpLocks/>
            <a:stCxn id="4" idx="6"/>
            <a:endCxn id="3" idx="3"/>
          </p:cNvCxnSpPr>
          <p:nvPr/>
        </p:nvCxnSpPr>
        <p:spPr>
          <a:xfrm flipV="1">
            <a:off x="6682793" y="3799464"/>
            <a:ext cx="1164580" cy="678491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2253F13-0C17-3416-BC17-993905C6AB90}"/>
              </a:ext>
            </a:extLst>
          </p:cNvPr>
          <p:cNvCxnSpPr>
            <a:cxnSpLocks/>
            <a:stCxn id="6" idx="6"/>
            <a:endCxn id="3" idx="2"/>
          </p:cNvCxnSpPr>
          <p:nvPr/>
        </p:nvCxnSpPr>
        <p:spPr>
          <a:xfrm>
            <a:off x="2885949" y="3244249"/>
            <a:ext cx="4711155" cy="0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6F1720B-4E2D-6715-85F4-2C454EA3FF94}"/>
              </a:ext>
            </a:extLst>
          </p:cNvPr>
          <p:cNvCxnSpPr>
            <a:cxnSpLocks/>
            <a:stCxn id="6" idx="7"/>
            <a:endCxn id="5" idx="2"/>
          </p:cNvCxnSpPr>
          <p:nvPr/>
        </p:nvCxnSpPr>
        <p:spPr>
          <a:xfrm flipV="1">
            <a:off x="2635680" y="2048903"/>
            <a:ext cx="2338165" cy="640131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20424A46-B7BD-223E-554F-38D8A9B3BC00}"/>
              </a:ext>
            </a:extLst>
          </p:cNvPr>
          <p:cNvCxnSpPr>
            <a:cxnSpLocks/>
            <a:stCxn id="6" idx="5"/>
          </p:cNvCxnSpPr>
          <p:nvPr/>
        </p:nvCxnSpPr>
        <p:spPr>
          <a:xfrm>
            <a:off x="2635680" y="3799464"/>
            <a:ext cx="2347973" cy="498314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7BBA117D-4F40-F06E-C08C-5B3E75FE17BB}"/>
              </a:ext>
            </a:extLst>
          </p:cNvPr>
          <p:cNvCxnSpPr>
            <a:stCxn id="5" idx="4"/>
            <a:endCxn id="4" idx="0"/>
          </p:cNvCxnSpPr>
          <p:nvPr/>
        </p:nvCxnSpPr>
        <p:spPr>
          <a:xfrm>
            <a:off x="5828319" y="2834095"/>
            <a:ext cx="1" cy="858668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44539E5-B018-39E6-E970-B3D36358FB04}"/>
              </a:ext>
            </a:extLst>
          </p:cNvPr>
          <p:cNvSpPr/>
          <p:nvPr/>
        </p:nvSpPr>
        <p:spPr>
          <a:xfrm>
            <a:off x="4152352" y="686722"/>
            <a:ext cx="5403968" cy="5115053"/>
          </a:xfrm>
          <a:prstGeom prst="rect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155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91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26636" y="1669042"/>
            <a:ext cx="3353576" cy="351991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7A3EEA28-ABD5-4674-5EB1-E71F2674B06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56595" y="2147796"/>
            <a:ext cx="2644535" cy="256240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Borsboom (2021) : approche par réseau de symptômes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804976-B4EE-9D28-36FE-73A4EF0AF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506" y="1783426"/>
            <a:ext cx="6821027" cy="329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23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Visage humain, dessert, mur&#10;&#10;Description générée automatiquement">
            <a:extLst>
              <a:ext uri="{FF2B5EF4-FFF2-40B4-BE49-F238E27FC236}">
                <a16:creationId xmlns:a16="http://schemas.microsoft.com/office/drawing/2014/main" id="{B4D23493-4079-2D6B-A594-9E2108B5F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312" y="776287"/>
            <a:ext cx="795337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9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4">
            <a:extLst>
              <a:ext uri="{FF2B5EF4-FFF2-40B4-BE49-F238E27FC236}">
                <a16:creationId xmlns:a16="http://schemas.microsoft.com/office/drawing/2014/main" id="{AE20AF35-D53A-3CDF-E724-3D795A717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2511159"/>
              </p:ext>
            </p:extLst>
          </p:nvPr>
        </p:nvGraphicFramePr>
        <p:xfrm>
          <a:off x="838200" y="1536122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itre 1">
            <a:extLst>
              <a:ext uri="{FF2B5EF4-FFF2-40B4-BE49-F238E27FC236}">
                <a16:creationId xmlns:a16="http://schemas.microsoft.com/office/drawing/2014/main" id="{3BF9FA66-B524-AA93-7CF1-C70352FAEA07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841248" y="256032"/>
            <a:ext cx="10506456" cy="10149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Le craving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752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apier coloré flottant">
            <a:extLst>
              <a:ext uri="{FF2B5EF4-FFF2-40B4-BE49-F238E27FC236}">
                <a16:creationId xmlns:a16="http://schemas.microsoft.com/office/drawing/2014/main" id="{91811F9A-58D5-B38F-274E-444CBC780B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789" r="23676" b="-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8F7DABD8-CE38-D3AD-7CF4-359E000CE7B6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513788" y="365125"/>
            <a:ext cx="4840010" cy="14138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Le craving</a:t>
            </a:r>
            <a:endParaRPr lang="fr-FR" dirty="0"/>
          </a:p>
        </p:txBody>
      </p:sp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AC7E489A-EFC5-FE26-829C-E69D2E84314A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513788" y="2333297"/>
            <a:ext cx="5092996" cy="300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Skinner et Aubin (2010) ont identifié </a:t>
            </a:r>
            <a:r>
              <a:rPr lang="fr-FR" b="1" dirty="0"/>
              <a:t>dix-huit modèles </a:t>
            </a:r>
            <a:r>
              <a:rPr lang="fr-FR" dirty="0"/>
              <a:t>de craving : </a:t>
            </a:r>
          </a:p>
          <a:p>
            <a:pPr lvl="1" algn="l">
              <a:buFontTx/>
              <a:buChar char="-"/>
            </a:pPr>
            <a:r>
              <a:rPr lang="fr-FR" sz="2400" dirty="0"/>
              <a:t>4 modèles de « conditionnement »</a:t>
            </a:r>
          </a:p>
          <a:p>
            <a:pPr lvl="1" algn="l">
              <a:buFontTx/>
              <a:buChar char="-"/>
            </a:pPr>
            <a:r>
              <a:rPr lang="fr-FR" sz="2400" dirty="0"/>
              <a:t>7 modèles « psychobiologiques »</a:t>
            </a:r>
          </a:p>
          <a:p>
            <a:pPr lvl="1" algn="l">
              <a:buFontTx/>
              <a:buChar char="-"/>
            </a:pPr>
            <a:r>
              <a:rPr lang="fr-FR" sz="2400" dirty="0"/>
              <a:t>3 modèles « motivationnels » </a:t>
            </a:r>
          </a:p>
          <a:p>
            <a:pPr lvl="1" algn="l">
              <a:buFontTx/>
              <a:buChar char="-"/>
            </a:pPr>
            <a:r>
              <a:rPr lang="fr-FR" sz="2400" dirty="0"/>
              <a:t>4 modèles « cognitifs »</a:t>
            </a:r>
            <a:endParaRPr lang="fr-FR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4218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860894-B9F5-4B0B-B61C-66B75DF34A5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4213" y="577148"/>
            <a:ext cx="10767826" cy="717431"/>
          </a:xfrm>
        </p:spPr>
        <p:txBody>
          <a:bodyPr>
            <a:normAutofit/>
          </a:bodyPr>
          <a:lstStyle/>
          <a:p>
            <a:r>
              <a:rPr lang="fr-FR" dirty="0"/>
              <a:t>Le craving dans les TCA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E874005-769A-4613-9AE4-DDB3CC837A74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4213" y="1844039"/>
            <a:ext cx="11283571" cy="435031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200" dirty="0"/>
              <a:t>Le craving dans les TCA se mélange dans les aspects d’ “addiction </a:t>
            </a:r>
            <a:r>
              <a:rPr lang="en-US" sz="2200" dirty="0" err="1"/>
              <a:t>alimentaire</a:t>
            </a:r>
            <a:r>
              <a:rPr lang="en-US" sz="2200" dirty="0"/>
              <a:t>”.</a:t>
            </a:r>
          </a:p>
          <a:p>
            <a:pPr>
              <a:buFontTx/>
              <a:buChar char="-"/>
            </a:pPr>
            <a:r>
              <a:rPr lang="en-US" sz="2200" dirty="0"/>
              <a:t>Addiction </a:t>
            </a:r>
            <a:r>
              <a:rPr lang="en-US" sz="2200" dirty="0" err="1"/>
              <a:t>alimentaire</a:t>
            </a:r>
            <a:r>
              <a:rPr lang="en-US" sz="2200" dirty="0"/>
              <a:t> </a:t>
            </a:r>
            <a:r>
              <a:rPr lang="en-US" sz="2200" dirty="0" err="1"/>
              <a:t>concerne</a:t>
            </a:r>
            <a:r>
              <a:rPr lang="en-US" sz="2200" dirty="0"/>
              <a:t> </a:t>
            </a:r>
            <a:r>
              <a:rPr lang="en-US" sz="2200" dirty="0" err="1"/>
              <a:t>essentiellement</a:t>
            </a:r>
            <a:r>
              <a:rPr lang="en-US" sz="2200" dirty="0"/>
              <a:t> </a:t>
            </a:r>
            <a:r>
              <a:rPr lang="en-US" sz="2200" dirty="0" err="1"/>
              <a:t>Boulimie</a:t>
            </a:r>
            <a:r>
              <a:rPr lang="en-US" sz="2200" dirty="0"/>
              <a:t> et </a:t>
            </a:r>
            <a:r>
              <a:rPr lang="en-US" sz="2200" dirty="0" err="1"/>
              <a:t>Hyperphagie</a:t>
            </a:r>
            <a:r>
              <a:rPr lang="en-US" sz="2200" dirty="0"/>
              <a:t> </a:t>
            </a:r>
            <a:r>
              <a:rPr lang="en-US" sz="2200" dirty="0" err="1"/>
              <a:t>boulimique</a:t>
            </a:r>
            <a:r>
              <a:rPr lang="en-US" sz="2200" dirty="0"/>
              <a:t> </a:t>
            </a:r>
            <a:r>
              <a:rPr lang="en-US" sz="1155" dirty="0"/>
              <a:t>(</a:t>
            </a:r>
            <a:r>
              <a:rPr lang="en-US" sz="1155" dirty="0" err="1"/>
              <a:t>voir</a:t>
            </a:r>
            <a:r>
              <a:rPr lang="en-US" sz="1155" dirty="0"/>
              <a:t> par </a:t>
            </a:r>
            <a:r>
              <a:rPr lang="en-US" sz="1155" dirty="0" err="1"/>
              <a:t>exemple</a:t>
            </a:r>
            <a:r>
              <a:rPr lang="en-US" sz="1155" dirty="0"/>
              <a:t> Waters et al. 2001) (Interrogation sur </a:t>
            </a:r>
            <a:r>
              <a:rPr lang="en-US" sz="1155" dirty="0" err="1"/>
              <a:t>l’anorexie</a:t>
            </a:r>
            <a:r>
              <a:rPr lang="en-US" sz="1155" dirty="0"/>
              <a:t> </a:t>
            </a:r>
            <a:r>
              <a:rPr lang="en-US" sz="1155" dirty="0" err="1"/>
              <a:t>mentale</a:t>
            </a:r>
            <a:r>
              <a:rPr lang="en-US" sz="1155" dirty="0"/>
              <a:t>).</a:t>
            </a:r>
          </a:p>
          <a:p>
            <a:pPr>
              <a:buFontTx/>
              <a:buChar char="-"/>
            </a:pPr>
            <a:r>
              <a:rPr lang="en-US" sz="2200" dirty="0"/>
              <a:t>La </a:t>
            </a:r>
            <a:r>
              <a:rPr lang="en-US" sz="2200" dirty="0" err="1"/>
              <a:t>boulimie</a:t>
            </a:r>
            <a:r>
              <a:rPr lang="en-US" sz="2200" dirty="0"/>
              <a:t> </a:t>
            </a:r>
            <a:r>
              <a:rPr lang="en-US" sz="2200" dirty="0" err="1"/>
              <a:t>est</a:t>
            </a:r>
            <a:r>
              <a:rPr lang="en-US" sz="2200" dirty="0"/>
              <a:t> </a:t>
            </a:r>
            <a:r>
              <a:rPr lang="en-US" sz="2200" dirty="0" err="1"/>
              <a:t>caractérisé</a:t>
            </a:r>
            <a:r>
              <a:rPr lang="en-US" sz="2200" dirty="0"/>
              <a:t> par un cycle de </a:t>
            </a:r>
            <a:r>
              <a:rPr lang="en-US" sz="2200" dirty="0" err="1"/>
              <a:t>frénésie</a:t>
            </a:r>
            <a:r>
              <a:rPr lang="en-US" sz="2200" dirty="0"/>
              <a:t> </a:t>
            </a:r>
            <a:r>
              <a:rPr lang="en-US" sz="2200" dirty="0" err="1"/>
              <a:t>alimentaire</a:t>
            </a:r>
            <a:r>
              <a:rPr lang="en-US" sz="2200" dirty="0"/>
              <a:t> et de </a:t>
            </a:r>
            <a:r>
              <a:rPr lang="en-US" sz="2200" dirty="0" err="1"/>
              <a:t>comportements</a:t>
            </a:r>
            <a:r>
              <a:rPr lang="en-US" sz="2200" dirty="0"/>
              <a:t> </a:t>
            </a:r>
            <a:r>
              <a:rPr lang="en-US" sz="2200" dirty="0" err="1"/>
              <a:t>compensatoires</a:t>
            </a:r>
            <a:r>
              <a:rPr lang="en-US" sz="2200" dirty="0"/>
              <a:t> </a:t>
            </a:r>
            <a:r>
              <a:rPr lang="en-US" sz="2200" dirty="0" err="1"/>
              <a:t>tels</a:t>
            </a:r>
            <a:r>
              <a:rPr lang="en-US" sz="2200" dirty="0"/>
              <a:t> que des </a:t>
            </a:r>
            <a:r>
              <a:rPr lang="en-US" sz="2200" dirty="0" err="1"/>
              <a:t>vomissements</a:t>
            </a:r>
            <a:r>
              <a:rPr lang="en-US" sz="2200" dirty="0"/>
              <a:t> auto-</a:t>
            </a:r>
            <a:r>
              <a:rPr lang="en-US" sz="2200" dirty="0" err="1"/>
              <a:t>induits</a:t>
            </a:r>
            <a:r>
              <a:rPr lang="en-US" sz="2200" dirty="0"/>
              <a:t> </a:t>
            </a:r>
            <a:r>
              <a:rPr lang="en-US" sz="2200" dirty="0" err="1"/>
              <a:t>tendant</a:t>
            </a:r>
            <a:r>
              <a:rPr lang="en-US" sz="2200" dirty="0"/>
              <a:t> </a:t>
            </a:r>
            <a:r>
              <a:rPr lang="en-US" sz="2200" dirty="0" err="1"/>
              <a:t>à</a:t>
            </a:r>
            <a:r>
              <a:rPr lang="en-US" sz="2200" dirty="0"/>
              <a:t> </a:t>
            </a:r>
            <a:r>
              <a:rPr lang="en-US" sz="2200" dirty="0" err="1"/>
              <a:t>annuler</a:t>
            </a:r>
            <a:r>
              <a:rPr lang="en-US" sz="2200" dirty="0"/>
              <a:t> </a:t>
            </a:r>
            <a:r>
              <a:rPr lang="en-US" sz="2200" dirty="0" err="1"/>
              <a:t>ou</a:t>
            </a:r>
            <a:r>
              <a:rPr lang="en-US" sz="2200" dirty="0"/>
              <a:t> </a:t>
            </a:r>
            <a:r>
              <a:rPr lang="en-US" sz="2200" dirty="0" err="1"/>
              <a:t>compenser</a:t>
            </a:r>
            <a:r>
              <a:rPr lang="en-US" sz="2200" dirty="0"/>
              <a:t> les </a:t>
            </a:r>
            <a:r>
              <a:rPr lang="en-US" sz="2200" dirty="0" err="1"/>
              <a:t>effets</a:t>
            </a:r>
            <a:r>
              <a:rPr lang="en-US" sz="2200" dirty="0"/>
              <a:t> de la </a:t>
            </a:r>
            <a:r>
              <a:rPr lang="en-US" sz="2200" dirty="0" err="1"/>
              <a:t>frénésie</a:t>
            </a:r>
            <a:r>
              <a:rPr lang="en-US" sz="2200" dirty="0"/>
              <a:t> </a:t>
            </a:r>
            <a:r>
              <a:rPr lang="en-US" sz="2200" dirty="0" err="1"/>
              <a:t>alimentaire</a:t>
            </a:r>
            <a:r>
              <a:rPr lang="en-US" sz="2200" dirty="0"/>
              <a:t>.</a:t>
            </a:r>
          </a:p>
          <a:p>
            <a:pPr>
              <a:buFontTx/>
              <a:buChar char="-"/>
            </a:pPr>
            <a:r>
              <a:rPr lang="en-US" sz="2200" dirty="0" err="1"/>
              <a:t>L’hyperphagie</a:t>
            </a:r>
            <a:r>
              <a:rPr lang="en-US" sz="2200" dirty="0"/>
              <a:t> </a:t>
            </a:r>
            <a:r>
              <a:rPr lang="en-US" sz="2200" dirty="0" err="1"/>
              <a:t>boulimique</a:t>
            </a:r>
            <a:r>
              <a:rPr lang="en-US" sz="2200" dirty="0"/>
              <a:t> </a:t>
            </a:r>
            <a:r>
              <a:rPr lang="en-US" sz="2200" dirty="0" err="1"/>
              <a:t>est</a:t>
            </a:r>
            <a:r>
              <a:rPr lang="en-US" sz="2200" dirty="0"/>
              <a:t> </a:t>
            </a:r>
            <a:r>
              <a:rPr lang="en-US" sz="2200" dirty="0" err="1"/>
              <a:t>caractérisé</a:t>
            </a:r>
            <a:r>
              <a:rPr lang="en-US" sz="2200" dirty="0"/>
              <a:t> par un cycle de </a:t>
            </a:r>
            <a:r>
              <a:rPr lang="en-US" sz="2200" dirty="0" err="1"/>
              <a:t>frénésies</a:t>
            </a:r>
            <a:r>
              <a:rPr lang="en-US" sz="2200" dirty="0"/>
              <a:t> </a:t>
            </a:r>
            <a:r>
              <a:rPr lang="en-US" sz="2200" dirty="0" err="1"/>
              <a:t>alimentaires</a:t>
            </a:r>
            <a:r>
              <a:rPr lang="en-US" sz="2200" dirty="0"/>
              <a:t>, </a:t>
            </a:r>
            <a:r>
              <a:rPr lang="en-US" sz="2200" dirty="0" err="1"/>
              <a:t>mais</a:t>
            </a:r>
            <a:r>
              <a:rPr lang="en-US" sz="2200" dirty="0"/>
              <a:t> sans </a:t>
            </a:r>
            <a:r>
              <a:rPr lang="en-US" sz="2200" dirty="0" err="1"/>
              <a:t>comportement</a:t>
            </a:r>
            <a:r>
              <a:rPr lang="en-US" sz="2200" dirty="0"/>
              <a:t> </a:t>
            </a:r>
            <a:r>
              <a:rPr lang="en-US" sz="2200" dirty="0" err="1"/>
              <a:t>compensatoire</a:t>
            </a:r>
            <a:r>
              <a:rPr lang="en-US" sz="2200" dirty="0"/>
              <a:t> </a:t>
            </a:r>
            <a:r>
              <a:rPr lang="en-US" sz="2200" dirty="0" err="1"/>
              <a:t>tel</a:t>
            </a:r>
            <a:r>
              <a:rPr lang="en-US" sz="2200" dirty="0"/>
              <a:t> </a:t>
            </a:r>
            <a:r>
              <a:rPr lang="en-US" sz="2200" dirty="0" err="1"/>
              <a:t>qu’observé</a:t>
            </a:r>
            <a:r>
              <a:rPr lang="en-US" sz="2200" dirty="0"/>
              <a:t> dans la </a:t>
            </a:r>
            <a:r>
              <a:rPr lang="en-US" sz="2200" dirty="0" err="1"/>
              <a:t>boulimie</a:t>
            </a:r>
            <a:r>
              <a:rPr lang="en-US" sz="2200" dirty="0"/>
              <a:t>.</a:t>
            </a:r>
          </a:p>
          <a:p>
            <a:pPr>
              <a:buFontTx/>
              <a:buChar char="-"/>
            </a:pPr>
            <a:r>
              <a:rPr lang="en-US" sz="2200" dirty="0"/>
              <a:t>La </a:t>
            </a:r>
            <a:r>
              <a:rPr lang="en-US" sz="2200" dirty="0" err="1"/>
              <a:t>prévalence</a:t>
            </a:r>
            <a:r>
              <a:rPr lang="en-US" sz="2200" dirty="0"/>
              <a:t> de la </a:t>
            </a:r>
            <a:r>
              <a:rPr lang="en-US" sz="2200" dirty="0" err="1"/>
              <a:t>boulimie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Europe se </a:t>
            </a:r>
            <a:r>
              <a:rPr lang="en-US" sz="2200" dirty="0" err="1"/>
              <a:t>situe</a:t>
            </a:r>
            <a:r>
              <a:rPr lang="en-US" sz="2200" dirty="0"/>
              <a:t> entre 1 et 2 %, et </a:t>
            </a:r>
            <a:r>
              <a:rPr lang="en-US" sz="2200" dirty="0" err="1"/>
              <a:t>celle</a:t>
            </a:r>
            <a:r>
              <a:rPr lang="en-US" sz="2200" dirty="0"/>
              <a:t> de </a:t>
            </a:r>
            <a:r>
              <a:rPr lang="en-US" sz="2200" dirty="0" err="1"/>
              <a:t>l’hyperphagie</a:t>
            </a:r>
            <a:r>
              <a:rPr lang="en-US" sz="2200" dirty="0"/>
              <a:t> </a:t>
            </a:r>
            <a:r>
              <a:rPr lang="en-US" sz="2200" dirty="0" err="1"/>
              <a:t>boulimique</a:t>
            </a:r>
            <a:r>
              <a:rPr lang="en-US" sz="2200" dirty="0"/>
              <a:t> entre 1 et 4% </a:t>
            </a:r>
            <a:r>
              <a:rPr lang="en-US" sz="1155" dirty="0"/>
              <a:t>(</a:t>
            </a:r>
            <a:r>
              <a:rPr lang="en-US" sz="1155" dirty="0" err="1"/>
              <a:t>Keski-Rahkonen</a:t>
            </a:r>
            <a:r>
              <a:rPr lang="en-US" sz="1155" dirty="0"/>
              <a:t>  &amp; </a:t>
            </a:r>
            <a:r>
              <a:rPr lang="en-US" sz="1155" dirty="0" err="1"/>
              <a:t>Mustelin</a:t>
            </a:r>
            <a:r>
              <a:rPr lang="en-US" sz="1155" dirty="0"/>
              <a:t>, 2016).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55129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2D11C5-4027-E66B-EFC0-E7F04EBA136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54213" y="577148"/>
            <a:ext cx="10767826" cy="7174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Le craving dans les TCA</a:t>
            </a:r>
            <a:endParaRPr lang="fr-FR" dirty="0"/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4220D758-CB6D-35F2-2BA7-9C3663169D1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54213" y="1844039"/>
            <a:ext cx="11283571" cy="1393265"/>
          </a:xfrm>
          <a:prstGeom prst="rect">
            <a:avLst/>
          </a:prstGeom>
        </p:spPr>
        <p:txBody>
          <a:bodyPr vert="horz" lIns="91440" tIns="45720" rIns="91440" bIns="45720" numCol="2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Char char="-"/>
            </a:pPr>
            <a:r>
              <a:rPr lang="fr-BE" sz="2200" dirty="0"/>
              <a:t>Craving dans les TCA ↔ « addiction alimentaire »</a:t>
            </a:r>
          </a:p>
          <a:p>
            <a:pPr algn="l">
              <a:buFontTx/>
              <a:buChar char="-"/>
            </a:pPr>
            <a:r>
              <a:rPr lang="fr-BE" sz="2200" dirty="0"/>
              <a:t>Addiction alimentaire → Boulimie et Hyperphagie boulimique </a:t>
            </a:r>
            <a:r>
              <a:rPr lang="fr-BE" sz="1155" dirty="0"/>
              <a:t>(e.g., Waters et al. 2001) </a:t>
            </a:r>
          </a:p>
          <a:p>
            <a:pPr algn="l">
              <a:buFontTx/>
              <a:buChar char="-"/>
            </a:pPr>
            <a:r>
              <a:rPr lang="fr-BE" sz="2200" dirty="0"/>
              <a:t>Quid de l’anorexie?</a:t>
            </a:r>
          </a:p>
          <a:p>
            <a:pPr algn="l">
              <a:buFontTx/>
              <a:buChar char="-"/>
            </a:pPr>
            <a:r>
              <a:rPr lang="fr-BE" sz="2200" dirty="0"/>
              <a:t>Craving de patients « binge eating » &gt; craving contrôles sains </a:t>
            </a:r>
            <a:r>
              <a:rPr lang="fr-BE" sz="1160" dirty="0"/>
              <a:t>(Meule et al., 2018)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C409AB-B403-2EB9-C553-45DC14AE196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253" b="95331"/>
          <a:stretch/>
        </p:blipFill>
        <p:spPr>
          <a:xfrm rot="385110">
            <a:off x="6766428" y="3330303"/>
            <a:ext cx="5010278" cy="218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8624CD1-3265-A7BF-F051-4774CE055BEF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1231375" y="4311993"/>
            <a:ext cx="5252523" cy="1163894"/>
          </a:xfrm>
          <a:prstGeom prst="rect">
            <a:avLst/>
          </a:prstGeom>
        </p:spPr>
        <p:txBody>
          <a:bodyPr vert="horz" lIns="58652" tIns="29326" rIns="58652" bIns="29326" rtlCol="0">
            <a:normAutofit/>
          </a:bodyPr>
          <a:lstStyle>
            <a:lvl1pPr marL="356387" indent="-356387" algn="l" defTabSz="1425550">
              <a:lnSpc>
                <a:spcPct val="90000"/>
              </a:lnSpc>
              <a:spcBef>
                <a:spcPts val="1559"/>
              </a:spcBef>
              <a:buFont typeface="Arial"/>
              <a:buChar char="•"/>
              <a:defRPr sz="3600" b="0" i="0">
                <a:solidFill>
                  <a:schemeClr val="tx1"/>
                </a:solidFill>
                <a:latin typeface="Source Sans Pro"/>
                <a:ea typeface="Source Sans Pro"/>
                <a:cs typeface="+mn-cs"/>
              </a:defRPr>
            </a:lvl1pPr>
            <a:lvl2pPr marL="1069162" indent="-356387" algn="l" defTabSz="1425550">
              <a:lnSpc>
                <a:spcPct val="90000"/>
              </a:lnSpc>
              <a:spcBef>
                <a:spcPts val="780"/>
              </a:spcBef>
              <a:buFont typeface="Courier New"/>
              <a:buChar char="o"/>
              <a:defRPr sz="3200">
                <a:solidFill>
                  <a:schemeClr val="tx1"/>
                </a:solidFill>
                <a:latin typeface="Source Sans Pro"/>
                <a:ea typeface="Source Sans Pro"/>
                <a:cs typeface="+mn-cs"/>
              </a:defRPr>
            </a:lvl2pPr>
            <a:lvl3pPr marL="1781937" indent="-356387" algn="l" defTabSz="1425550">
              <a:lnSpc>
                <a:spcPct val="90000"/>
              </a:lnSpc>
              <a:spcBef>
                <a:spcPts val="780"/>
              </a:spcBef>
              <a:buFont typeface="Police système Courant"/>
              <a:buChar char="–"/>
              <a:defRPr sz="2800">
                <a:solidFill>
                  <a:schemeClr val="tx1"/>
                </a:solidFill>
                <a:latin typeface="Source Sans Pro"/>
                <a:ea typeface="Source Sans Pro"/>
                <a:cs typeface="+mn-cs"/>
              </a:defRPr>
            </a:lvl3pPr>
            <a:lvl4pPr marL="2494712" indent="-356387" algn="l" defTabSz="1425550">
              <a:lnSpc>
                <a:spcPct val="90000"/>
              </a:lnSpc>
              <a:spcBef>
                <a:spcPts val="780"/>
              </a:spcBef>
              <a:buFont typeface="Police système Courant"/>
              <a:buChar char="»"/>
              <a:defRPr sz="2400">
                <a:solidFill>
                  <a:schemeClr val="tx1"/>
                </a:solidFill>
                <a:latin typeface="Source Sans Pro"/>
                <a:ea typeface="Source Sans Pro"/>
                <a:cs typeface="+mn-cs"/>
              </a:defRPr>
            </a:lvl4pPr>
            <a:lvl5pPr marL="3207487" indent="-356387" algn="l" defTabSz="1425550">
              <a:lnSpc>
                <a:spcPct val="90000"/>
              </a:lnSpc>
              <a:spcBef>
                <a:spcPts val="78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920261" indent="-356387" algn="l" defTabSz="1425550">
              <a:lnSpc>
                <a:spcPct val="90000"/>
              </a:lnSpc>
              <a:spcBef>
                <a:spcPts val="78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3036" indent="-356387" algn="l" defTabSz="1425550">
              <a:lnSpc>
                <a:spcPct val="90000"/>
              </a:lnSpc>
              <a:spcBef>
                <a:spcPts val="78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811" indent="-356387" algn="l" defTabSz="1425550">
              <a:lnSpc>
                <a:spcPct val="90000"/>
              </a:lnSpc>
              <a:spcBef>
                <a:spcPts val="78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586" indent="-356387" algn="l" defTabSz="1425550">
              <a:lnSpc>
                <a:spcPct val="90000"/>
              </a:lnSpc>
              <a:spcBef>
                <a:spcPts val="78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/>
              <a:t>Le craving </a:t>
            </a:r>
            <a:r>
              <a:rPr lang="en-US" sz="2200" dirty="0" err="1"/>
              <a:t>semble</a:t>
            </a:r>
            <a:r>
              <a:rPr lang="en-US" sz="2200" dirty="0"/>
              <a:t> </a:t>
            </a:r>
            <a:r>
              <a:rPr lang="en-US" sz="2200" dirty="0" err="1"/>
              <a:t>donc</a:t>
            </a:r>
            <a:r>
              <a:rPr lang="en-US" sz="2200" dirty="0"/>
              <a:t> bien </a:t>
            </a:r>
            <a:r>
              <a:rPr lang="en-US" sz="2200" dirty="0" err="1"/>
              <a:t>une</a:t>
            </a:r>
            <a:r>
              <a:rPr lang="en-US" sz="2200" dirty="0"/>
              <a:t> </a:t>
            </a:r>
            <a:r>
              <a:rPr lang="en-US" sz="2200" dirty="0" err="1"/>
              <a:t>spécificité</a:t>
            </a:r>
            <a:r>
              <a:rPr lang="en-US" sz="2200" dirty="0"/>
              <a:t> des TCA avec </a:t>
            </a:r>
            <a:r>
              <a:rPr lang="en-US" sz="2200" dirty="0" err="1"/>
              <a:t>frénésies</a:t>
            </a:r>
            <a:r>
              <a:rPr lang="en-US" sz="2200" dirty="0"/>
              <a:t> </a:t>
            </a:r>
            <a:r>
              <a:rPr lang="en-US" sz="2200" dirty="0" err="1"/>
              <a:t>alimentaires</a:t>
            </a:r>
            <a:r>
              <a:rPr lang="en-US" sz="2200" dirty="0"/>
              <a:t> (BN et BED) </a:t>
            </a:r>
            <a:r>
              <a:rPr lang="en-US" sz="2200" dirty="0">
                <a:solidFill>
                  <a:srgbClr val="FF0000"/>
                </a:solidFill>
              </a:rPr>
              <a:t>non </a:t>
            </a:r>
            <a:r>
              <a:rPr lang="en-US" sz="2200" dirty="0" err="1">
                <a:solidFill>
                  <a:srgbClr val="FF0000"/>
                </a:solidFill>
              </a:rPr>
              <a:t>incluse</a:t>
            </a:r>
            <a:r>
              <a:rPr lang="en-US" sz="2200" dirty="0">
                <a:solidFill>
                  <a:srgbClr val="FF0000"/>
                </a:solidFill>
              </a:rPr>
              <a:t> dans le DSM 5</a:t>
            </a:r>
          </a:p>
        </p:txBody>
      </p:sp>
      <p:sp>
        <p:nvSpPr>
          <p:cNvPr id="6" name="Flèche vers la droite 6">
            <a:extLst>
              <a:ext uri="{FF2B5EF4-FFF2-40B4-BE49-F238E27FC236}">
                <a16:creationId xmlns:a16="http://schemas.microsoft.com/office/drawing/2014/main" id="{A6BEFF4D-17D9-54B2-039F-EA152A763A15}"/>
              </a:ext>
            </a:extLst>
          </p:cNvPr>
          <p:cNvSpPr/>
          <p:nvPr/>
        </p:nvSpPr>
        <p:spPr>
          <a:xfrm>
            <a:off x="278272" y="4542932"/>
            <a:ext cx="652494" cy="5080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55"/>
          </a:p>
        </p:txBody>
      </p:sp>
    </p:spTree>
    <p:extLst>
      <p:ext uri="{BB962C8B-B14F-4D97-AF65-F5344CB8AC3E}">
        <p14:creationId xmlns:p14="http://schemas.microsoft.com/office/powerpoint/2010/main" val="51255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lusieurs points d’interrogation sur fond noir">
            <a:extLst>
              <a:ext uri="{FF2B5EF4-FFF2-40B4-BE49-F238E27FC236}">
                <a16:creationId xmlns:a16="http://schemas.microsoft.com/office/drawing/2014/main" id="{42A3A08E-578E-923D-4C0A-771642F598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877" r="2" b="2"/>
          <a:stretch/>
        </p:blipFill>
        <p:spPr>
          <a:xfrm>
            <a:off x="-1" y="-2"/>
            <a:ext cx="4659087" cy="685800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F0549E13-42CD-972C-77CA-B15B44ABCEFF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792874" y="405685"/>
            <a:ext cx="5787411" cy="15593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/>
              <a:t>Questions de recherche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D68F20CF-5733-A819-1A7B-53C709406C9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805714" y="2743200"/>
            <a:ext cx="5556943" cy="3496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Char char="-"/>
            </a:pPr>
            <a:r>
              <a:rPr lang="en-US" dirty="0"/>
              <a:t>Comment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défini</a:t>
            </a:r>
            <a:r>
              <a:rPr lang="en-US" dirty="0"/>
              <a:t> le craving dans les TCA ? </a:t>
            </a:r>
          </a:p>
          <a:p>
            <a:pPr algn="l">
              <a:buFontTx/>
              <a:buChar char="-"/>
            </a:pPr>
            <a:r>
              <a:rPr lang="en-US" dirty="0"/>
              <a:t>La notion de craving se </a:t>
            </a:r>
            <a:r>
              <a:rPr lang="en-US" dirty="0" err="1"/>
              <a:t>retrouve</a:t>
            </a:r>
            <a:r>
              <a:rPr lang="en-US" dirty="0"/>
              <a:t>-t-</a:t>
            </a:r>
            <a:r>
              <a:rPr lang="en-US" dirty="0" err="1"/>
              <a:t>elle</a:t>
            </a:r>
            <a:r>
              <a:rPr lang="en-US" dirty="0"/>
              <a:t> peu </a:t>
            </a:r>
            <a:r>
              <a:rPr lang="en-US" dirty="0" err="1"/>
              <a:t>importe</a:t>
            </a:r>
            <a:r>
              <a:rPr lang="en-US" dirty="0"/>
              <a:t> le type de TCA (</a:t>
            </a:r>
            <a:r>
              <a:rPr lang="en-US" dirty="0" err="1"/>
              <a:t>anorexie</a:t>
            </a:r>
            <a:r>
              <a:rPr lang="en-US" dirty="0"/>
              <a:t> ?) ?</a:t>
            </a:r>
          </a:p>
          <a:p>
            <a:pPr algn="l">
              <a:buFontTx/>
              <a:buChar char="-"/>
            </a:pPr>
            <a:r>
              <a:rPr lang="en-US" dirty="0"/>
              <a:t> Quelle definition/</a:t>
            </a:r>
            <a:r>
              <a:rPr lang="en-US" dirty="0" err="1"/>
              <a:t>modèle</a:t>
            </a:r>
            <a:r>
              <a:rPr lang="en-US" dirty="0"/>
              <a:t> de craving </a:t>
            </a:r>
            <a:r>
              <a:rPr lang="en-US" dirty="0" err="1"/>
              <a:t>utilisent</a:t>
            </a:r>
            <a:r>
              <a:rPr lang="en-US" dirty="0"/>
              <a:t> les auteurs ? </a:t>
            </a:r>
          </a:p>
        </p:txBody>
      </p:sp>
    </p:spTree>
    <p:extLst>
      <p:ext uri="{BB962C8B-B14F-4D97-AF65-F5344CB8AC3E}">
        <p14:creationId xmlns:p14="http://schemas.microsoft.com/office/powerpoint/2010/main" val="3264981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D6CCC3-20B5-1989-0265-EF94249FEDB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20814" y="242045"/>
            <a:ext cx="10767826" cy="7174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Le craving dans les TCA : revue de la littérature en cours</a:t>
            </a:r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15C5BA3-6381-346E-B531-8A8343D45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2167" y="5325951"/>
            <a:ext cx="2135286" cy="92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6CCEA17-14BD-7D92-70D6-8E3EDF303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9810" y="1576148"/>
            <a:ext cx="2924101" cy="29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age2image65358064">
            <a:extLst>
              <a:ext uri="{FF2B5EF4-FFF2-40B4-BE49-F238E27FC236}">
                <a16:creationId xmlns:a16="http://schemas.microsoft.com/office/drawing/2014/main" id="{557405B1-6AA3-91D1-C8A1-3C2578168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3965" y="1194144"/>
            <a:ext cx="2204070" cy="330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A744EC6-F50A-DE52-E309-C52833A2C2A8}"/>
              </a:ext>
            </a:extLst>
          </p:cNvPr>
          <p:cNvSpPr txBox="1"/>
          <p:nvPr/>
        </p:nvSpPr>
        <p:spPr>
          <a:xfrm>
            <a:off x="5100104" y="4748504"/>
            <a:ext cx="1991793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39" dirty="0"/>
              <a:t>Clara </a:t>
            </a:r>
            <a:r>
              <a:rPr lang="fr-FR" sz="1539" dirty="0" err="1"/>
              <a:t>Lakritz</a:t>
            </a:r>
            <a:r>
              <a:rPr lang="fr-FR" sz="1539" dirty="0"/>
              <a:t>, </a:t>
            </a:r>
            <a:r>
              <a:rPr lang="fr-FR" sz="1539" dirty="0" err="1"/>
              <a:t>Phd</a:t>
            </a:r>
            <a:endParaRPr lang="fr-FR" sz="1539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249A08-F77C-6B7E-E122-F419D3BB1C29}"/>
              </a:ext>
            </a:extLst>
          </p:cNvPr>
          <p:cNvSpPr txBox="1"/>
          <p:nvPr/>
        </p:nvSpPr>
        <p:spPr>
          <a:xfrm>
            <a:off x="8505963" y="4748504"/>
            <a:ext cx="1991793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39" dirty="0"/>
              <a:t>Pr Sylvain </a:t>
            </a:r>
            <a:r>
              <a:rPr lang="fr-FR" sz="1539" dirty="0" err="1"/>
              <a:t>Iceta</a:t>
            </a:r>
            <a:r>
              <a:rPr lang="fr-FR" sz="1539" dirty="0"/>
              <a:t>, MD</a:t>
            </a:r>
          </a:p>
        </p:txBody>
      </p:sp>
      <p:pic>
        <p:nvPicPr>
          <p:cNvPr id="5" name="Image 4" descr="Une image contenant Visage humain, personne, habits, photo de visage&#10;&#10;Description générée automatiquement">
            <a:extLst>
              <a:ext uri="{FF2B5EF4-FFF2-40B4-BE49-F238E27FC236}">
                <a16:creationId xmlns:a16="http://schemas.microsoft.com/office/drawing/2014/main" id="{647C0D30-7461-4838-FC50-FD137AEEE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085" y="1194145"/>
            <a:ext cx="3306105" cy="330610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7170B9F-CA7C-5FB3-AFB9-B13F7C9F60A8}"/>
              </a:ext>
            </a:extLst>
          </p:cNvPr>
          <p:cNvSpPr txBox="1"/>
          <p:nvPr/>
        </p:nvSpPr>
        <p:spPr>
          <a:xfrm>
            <a:off x="1407738" y="4748503"/>
            <a:ext cx="2182798" cy="3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39" dirty="0"/>
              <a:t>Pr Valentin Flaudias, PhD</a:t>
            </a:r>
          </a:p>
        </p:txBody>
      </p:sp>
      <p:pic>
        <p:nvPicPr>
          <p:cNvPr id="8" name="Image 7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99E233DB-4CCA-CD4E-A0FD-9D6A50388B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2774" y="5260012"/>
            <a:ext cx="2572726" cy="86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31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Publication, texte, bibliothèque, Rayonnage&#10;&#10;Description générée automatiquement">
            <a:extLst>
              <a:ext uri="{FF2B5EF4-FFF2-40B4-BE49-F238E27FC236}">
                <a16:creationId xmlns:a16="http://schemas.microsoft.com/office/drawing/2014/main" id="{E66822C6-C04F-1D47-F105-4B2D7D1D3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32" y="2192673"/>
            <a:ext cx="5422231" cy="360578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438AC4BE-CC87-E1C3-D018-417D585FDE5D}"/>
              </a:ext>
            </a:extLst>
          </p:cNvPr>
          <p:cNvGrpSpPr/>
          <p:nvPr/>
        </p:nvGrpSpPr>
        <p:grpSpPr>
          <a:xfrm>
            <a:off x="6254496" y="2732917"/>
            <a:ext cx="5614416" cy="2525295"/>
            <a:chOff x="1394188" y="1781511"/>
            <a:chExt cx="6501995" cy="2924517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1E6A62E-FBB5-A41B-FAF8-08505D26C62C}"/>
                </a:ext>
              </a:extLst>
            </p:cNvPr>
            <p:cNvSpPr txBox="1"/>
            <p:nvPr/>
          </p:nvSpPr>
          <p:spPr>
            <a:xfrm>
              <a:off x="1394188" y="2881163"/>
              <a:ext cx="3233143" cy="8032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786384">
                <a:spcAft>
                  <a:spcPts val="600"/>
                </a:spcAft>
              </a:pPr>
              <a:r>
                <a:rPr lang="fr-FR" sz="993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Embase – </a:t>
              </a:r>
              <a:r>
                <a:rPr lang="fr-FR" sz="993" b="1" kern="120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Proquest</a:t>
              </a:r>
              <a:r>
                <a:rPr lang="fr-FR" sz="993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– Web of Science</a:t>
              </a:r>
            </a:p>
            <a:p>
              <a:pPr algn="ctr" defTabSz="786384">
                <a:spcAft>
                  <a:spcPts val="600"/>
                </a:spcAft>
              </a:pPr>
              <a:r>
                <a:rPr lang="fr-FR" sz="993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 348 articles </a:t>
              </a:r>
            </a:p>
            <a:p>
              <a:pPr algn="ctr" defTabSz="786384">
                <a:spcAft>
                  <a:spcPts val="600"/>
                </a:spcAft>
              </a:pPr>
              <a:r>
                <a:rPr lang="fr-FR" sz="993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(une fois les doublons enlevés)</a:t>
              </a:r>
            </a:p>
            <a:p>
              <a:pPr>
                <a:spcAft>
                  <a:spcPts val="600"/>
                </a:spcAft>
              </a:pPr>
              <a:endParaRPr lang="fr-FR" sz="1155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DD2DCA9-B1C0-9466-941C-3E11181FECAD}"/>
                </a:ext>
              </a:extLst>
            </p:cNvPr>
            <p:cNvSpPr txBox="1"/>
            <p:nvPr/>
          </p:nvSpPr>
          <p:spPr>
            <a:xfrm>
              <a:off x="1416017" y="1781511"/>
              <a:ext cx="3233143" cy="8032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786384">
                <a:spcAft>
                  <a:spcPts val="600"/>
                </a:spcAft>
              </a:pPr>
              <a:r>
                <a:rPr lang="fr-FR" sz="993" b="1" kern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 Keywords : </a:t>
              </a:r>
            </a:p>
            <a:p>
              <a:pPr algn="ctr" defTabSz="786384">
                <a:spcAft>
                  <a:spcPts val="600"/>
                </a:spcAft>
              </a:pPr>
              <a:r>
                <a:rPr lang="fr-FR" sz="993" kern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Craving, Urge, eating </a:t>
              </a:r>
              <a:r>
                <a:rPr lang="fr-FR" sz="993" kern="1200" dirty="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disorders</a:t>
              </a:r>
              <a:r>
                <a:rPr lang="fr-FR" sz="993" kern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fr-FR" sz="993" kern="1200" dirty="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anorexia</a:t>
              </a:r>
              <a:r>
                <a:rPr lang="fr-FR" sz="993" kern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fr-FR" sz="993" kern="1200" dirty="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bulimia</a:t>
              </a:r>
              <a:r>
                <a:rPr lang="fr-FR" sz="993" kern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binge eating </a:t>
              </a:r>
              <a:r>
                <a:rPr lang="fr-FR" sz="993" kern="1200" dirty="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disorders</a:t>
              </a:r>
              <a:r>
                <a:rPr lang="fr-FR" sz="993" kern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fr-FR" sz="993" kern="1200" dirty="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food</a:t>
              </a:r>
              <a:r>
                <a:rPr lang="fr-FR" sz="993" kern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addiction </a:t>
              </a:r>
            </a:p>
            <a:p>
              <a:pPr>
                <a:spcAft>
                  <a:spcPts val="600"/>
                </a:spcAft>
              </a:pPr>
              <a:endParaRPr lang="fr-FR" sz="1155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E6EBFD4-CFB5-63CF-A983-4433F6E7F32C}"/>
                </a:ext>
              </a:extLst>
            </p:cNvPr>
            <p:cNvSpPr txBox="1"/>
            <p:nvPr/>
          </p:nvSpPr>
          <p:spPr>
            <a:xfrm>
              <a:off x="4663040" y="3606675"/>
              <a:ext cx="3233143" cy="803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86384">
                <a:spcAft>
                  <a:spcPts val="600"/>
                </a:spcAft>
              </a:pPr>
              <a:r>
                <a:rPr lang="fr-FR" sz="993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Ne respectant pas les critères d’inclusion </a:t>
              </a:r>
            </a:p>
            <a:p>
              <a:pPr algn="ctr" defTabSz="786384">
                <a:spcAft>
                  <a:spcPts val="600"/>
                </a:spcAft>
              </a:pPr>
              <a:r>
                <a:rPr lang="fr-FR" sz="993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(ex sur l’animal)</a:t>
              </a:r>
            </a:p>
            <a:p>
              <a:pPr algn="ctr" defTabSz="786384">
                <a:spcAft>
                  <a:spcPts val="600"/>
                </a:spcAft>
              </a:pPr>
              <a:r>
                <a:rPr lang="fr-FR" sz="99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N =  260</a:t>
              </a:r>
            </a:p>
            <a:p>
              <a:pPr>
                <a:spcAft>
                  <a:spcPts val="600"/>
                </a:spcAft>
              </a:pPr>
              <a:endParaRPr lang="fr-FR" sz="1155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91E36A3-5516-6921-474B-F687A046A420}"/>
                </a:ext>
              </a:extLst>
            </p:cNvPr>
            <p:cNvSpPr txBox="1"/>
            <p:nvPr/>
          </p:nvSpPr>
          <p:spPr>
            <a:xfrm>
              <a:off x="1404157" y="4080472"/>
              <a:ext cx="3233143" cy="6255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786384">
                <a:spcAft>
                  <a:spcPts val="600"/>
                </a:spcAft>
              </a:pPr>
              <a:r>
                <a:rPr lang="fr-FR" sz="993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 lecture </a:t>
              </a:r>
            </a:p>
            <a:p>
              <a:pPr algn="ctr" defTabSz="786384">
                <a:spcAft>
                  <a:spcPts val="600"/>
                </a:spcAft>
              </a:pPr>
              <a:r>
                <a:rPr lang="fr-FR" sz="993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 88</a:t>
              </a:r>
            </a:p>
            <a:p>
              <a:pPr>
                <a:spcAft>
                  <a:spcPts val="600"/>
                </a:spcAft>
              </a:pPr>
              <a:endParaRPr lang="fr-FR" sz="1155"/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92DDFAED-7E61-E285-CD47-9F2536100D12}"/>
                </a:ext>
              </a:extLst>
            </p:cNvPr>
            <p:cNvCxnSpPr>
              <a:stCxn id="18" idx="2"/>
            </p:cNvCxnSpPr>
            <p:nvPr/>
          </p:nvCxnSpPr>
          <p:spPr>
            <a:xfrm flipH="1">
              <a:off x="3028614" y="2584808"/>
              <a:ext cx="3975" cy="2590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EF0DBD6D-B97D-82F4-89B1-D94A9E784A61}"/>
                </a:ext>
              </a:extLst>
            </p:cNvPr>
            <p:cNvCxnSpPr/>
            <p:nvPr/>
          </p:nvCxnSpPr>
          <p:spPr>
            <a:xfrm flipH="1">
              <a:off x="3011456" y="3724781"/>
              <a:ext cx="3975" cy="2923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D055F51E-8268-122E-CD74-7E8499CB71A3}"/>
                </a:ext>
              </a:extLst>
            </p:cNvPr>
            <p:cNvCxnSpPr/>
            <p:nvPr/>
          </p:nvCxnSpPr>
          <p:spPr>
            <a:xfrm>
              <a:off x="3832800" y="3870979"/>
              <a:ext cx="6928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itre 1">
            <a:extLst>
              <a:ext uri="{FF2B5EF4-FFF2-40B4-BE49-F238E27FC236}">
                <a16:creationId xmlns:a16="http://schemas.microsoft.com/office/drawing/2014/main" id="{2BCB28D5-D33A-0EEB-1E12-7C584126A59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38881" y="457200"/>
            <a:ext cx="10909640" cy="136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/>
              <a:t>Le craving dans les TCA : revue de la </a:t>
            </a:r>
            <a:r>
              <a:rPr lang="en-US" sz="4600" dirty="0" err="1"/>
              <a:t>littérature</a:t>
            </a:r>
            <a:r>
              <a:rPr lang="en-US" sz="4600" dirty="0"/>
              <a:t> en </a:t>
            </a:r>
            <a:r>
              <a:rPr lang="en-US" sz="4600" dirty="0" err="1"/>
              <a:t>cours</a:t>
            </a:r>
            <a:r>
              <a:rPr lang="en-US" sz="46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99399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F12D8F-AFD0-49EB-A9E9-6A9030D3D29C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Le craving dans les TCA : revue de la littérature en cours</a:t>
            </a:r>
            <a:endParaRPr lang="fr-FR" dirty="0"/>
          </a:p>
        </p:txBody>
      </p:sp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460FB47B-91A6-7F40-95FF-5341DAE9E56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38201" y="2013625"/>
            <a:ext cx="4614759" cy="4163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Tx/>
              <a:buChar char="-"/>
            </a:pPr>
            <a:r>
              <a:rPr lang="fr-BE" sz="2000" dirty="0"/>
              <a:t>Actuellement sur 29 articles explorés : </a:t>
            </a:r>
          </a:p>
          <a:p>
            <a:pPr lvl="1" algn="l">
              <a:buFontTx/>
              <a:buChar char="-"/>
            </a:pPr>
            <a:r>
              <a:rPr lang="fr-BE" dirty="0"/>
              <a:t>Craving  </a:t>
            </a:r>
            <a:r>
              <a:rPr lang="fr-BE" dirty="0">
                <a:sym typeface="Wingdings" panose="05000000000000000000" pitchFamily="2" charset="2"/>
              </a:rPr>
              <a:t></a:t>
            </a:r>
            <a:r>
              <a:rPr lang="fr-BE" dirty="0"/>
              <a:t> </a:t>
            </a:r>
            <a:r>
              <a:rPr lang="fr-BE" dirty="0" err="1"/>
              <a:t>food</a:t>
            </a:r>
            <a:r>
              <a:rPr lang="fr-BE" dirty="0"/>
              <a:t> craving (n = 25), activités physiques (n = 5)</a:t>
            </a:r>
          </a:p>
          <a:p>
            <a:pPr lvl="1" algn="l">
              <a:buFontTx/>
              <a:buChar char="-"/>
            </a:pPr>
            <a:r>
              <a:rPr lang="fr-BE" dirty="0"/>
              <a:t>De 2000 à 2023</a:t>
            </a:r>
          </a:p>
          <a:p>
            <a:pPr lvl="1" algn="l">
              <a:buFontTx/>
              <a:buChar char="-"/>
            </a:pPr>
            <a:r>
              <a:rPr lang="fr-BE" dirty="0"/>
              <a:t>14 Europe, 4 USA, 4 Canada</a:t>
            </a:r>
          </a:p>
          <a:p>
            <a:pPr lvl="1" algn="l">
              <a:buFontTx/>
              <a:buChar char="-"/>
            </a:pPr>
            <a:r>
              <a:rPr lang="fr-BE" dirty="0"/>
              <a:t>Peu sur les hommes </a:t>
            </a:r>
          </a:p>
          <a:p>
            <a:pPr lvl="1" algn="l">
              <a:buFontTx/>
              <a:buChar char="-"/>
            </a:pPr>
            <a:r>
              <a:rPr lang="fr-BE" dirty="0"/>
              <a:t>2 études de cas, 6 revues ou méta-analyses, 3 essais contrôlés randomisés, 8 études expérimentales non-randomisée, 7 études transversales</a:t>
            </a:r>
          </a:p>
          <a:p>
            <a:pPr lvl="1" algn="l">
              <a:buFontTx/>
              <a:buChar char="-"/>
            </a:pPr>
            <a:r>
              <a:rPr lang="fr-BE" dirty="0"/>
              <a:t>AN (=6), BN (=14),  BED (N=10)</a:t>
            </a:r>
          </a:p>
          <a:p>
            <a:pPr lvl="1" algn="l">
              <a:buFontTx/>
              <a:buChar char="-"/>
            </a:pPr>
            <a:r>
              <a:rPr lang="fr-BE" dirty="0"/>
              <a:t>Modèles : peu spécifiés</a:t>
            </a:r>
          </a:p>
        </p:txBody>
      </p:sp>
      <p:pic>
        <p:nvPicPr>
          <p:cNvPr id="4" name="Image 3" descr="Une image contenant nourriture, Restauration rapide, repas, Snack&#10;&#10;Description générée automatiquement">
            <a:extLst>
              <a:ext uri="{FF2B5EF4-FFF2-40B4-BE49-F238E27FC236}">
                <a16:creationId xmlns:a16="http://schemas.microsoft.com/office/drawing/2014/main" id="{8E86BEE5-8E35-8706-9E8F-C8921377F6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94" r="4687" b="1"/>
          <a:stretch/>
        </p:blipFill>
        <p:spPr>
          <a:xfrm>
            <a:off x="6101338" y="2015168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9076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Visage humain, personne, capture d’écran, homme&#10;&#10;Description générée automatiquement">
            <a:extLst>
              <a:ext uri="{FF2B5EF4-FFF2-40B4-BE49-F238E27FC236}">
                <a16:creationId xmlns:a16="http://schemas.microsoft.com/office/drawing/2014/main" id="{7DE72F23-2B49-0143-1743-42CC16A93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316" y="1333822"/>
            <a:ext cx="6780700" cy="3814143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19EAA70B-6062-8AD5-77B8-2B26DDE5BF75}"/>
              </a:ext>
            </a:extLst>
          </p:cNvPr>
          <p:cNvSpPr txBox="1">
            <a:spLocks/>
          </p:cNvSpPr>
          <p:nvPr/>
        </p:nvSpPr>
        <p:spPr>
          <a:xfrm>
            <a:off x="1028699" y="1967266"/>
            <a:ext cx="3470729" cy="2547257"/>
          </a:xfrm>
          <a:prstGeom prst="right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</a:rPr>
              <a:t>Et </a:t>
            </a:r>
            <a:r>
              <a:rPr lang="en-US" sz="3600" dirty="0" err="1">
                <a:solidFill>
                  <a:schemeClr val="bg1"/>
                </a:solidFill>
              </a:rPr>
              <a:t>donc</a:t>
            </a:r>
            <a:r>
              <a:rPr lang="en-US" sz="3600" dirty="0">
                <a:solidFill>
                  <a:schemeClr val="bg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9405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friandise, nourriture, confiserie, Snack&#10;&#10;Description générée automatiquement">
            <a:extLst>
              <a:ext uri="{FF2B5EF4-FFF2-40B4-BE49-F238E27FC236}">
                <a16:creationId xmlns:a16="http://schemas.microsoft.com/office/drawing/2014/main" id="{009B14ED-9CAE-18CE-31C6-57F8C478F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85" y="573142"/>
            <a:ext cx="5711716" cy="5711716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C4FE3458-4403-4DA6-B470-D83A6E7D8D3C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480285" y="2694008"/>
            <a:ext cx="5711715" cy="1469984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dirty="0"/>
              <a:t>de votre attention…</a:t>
            </a:r>
          </a:p>
        </p:txBody>
      </p:sp>
    </p:spTree>
    <p:extLst>
      <p:ext uri="{BB962C8B-B14F-4D97-AF65-F5344CB8AC3E}">
        <p14:creationId xmlns:p14="http://schemas.microsoft.com/office/powerpoint/2010/main" val="1441628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1200</Words>
  <Application>Microsoft Office PowerPoint</Application>
  <PresentationFormat>Grand écran</PresentationFormat>
  <Paragraphs>184</Paragraphs>
  <Slides>22</Slides>
  <Notes>16</Notes>
  <HiddenSlides>4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Wingdings</vt:lpstr>
      <vt:lpstr>Thème Office</vt:lpstr>
      <vt:lpstr>1_Thème Office</vt:lpstr>
      <vt:lpstr>Présentation PowerPoint</vt:lpstr>
      <vt:lpstr>Le Craving dans les TCA : Un état des lieux</vt:lpstr>
      <vt:lpstr>Présentation PowerPoint</vt:lpstr>
      <vt:lpstr>DSM-5 </vt:lpstr>
      <vt:lpstr>Présentation PowerPoint</vt:lpstr>
      <vt:lpstr>ASAM - critères</vt:lpstr>
      <vt:lpstr>Présentation PowerPoint</vt:lpstr>
      <vt:lpstr>Différences TUS et 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craving dans les TCA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ML</dc:creator>
  <cp:lastModifiedBy>Aurélien Cornil</cp:lastModifiedBy>
  <cp:revision>5</cp:revision>
  <dcterms:created xsi:type="dcterms:W3CDTF">2021-06-21T15:25:24Z</dcterms:created>
  <dcterms:modified xsi:type="dcterms:W3CDTF">2024-06-14T11:01:36Z</dcterms:modified>
</cp:coreProperties>
</file>