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65" r:id="rId5"/>
    <p:sldId id="262" r:id="rId6"/>
    <p:sldId id="264" r:id="rId7"/>
    <p:sldId id="268" r:id="rId8"/>
    <p:sldId id="288" r:id="rId9"/>
    <p:sldId id="272" r:id="rId10"/>
    <p:sldId id="274" r:id="rId11"/>
    <p:sldId id="283" r:id="rId12"/>
    <p:sldId id="282" r:id="rId13"/>
    <p:sldId id="286" r:id="rId14"/>
    <p:sldId id="287" r:id="rId15"/>
    <p:sldId id="277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59364B-F352-4DC3-8B3C-88345868490C}" v="1" dt="2026-08-06T07:51:52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6247" autoAdjust="0"/>
  </p:normalViewPr>
  <p:slideViewPr>
    <p:cSldViewPr snapToGrid="0">
      <p:cViewPr varScale="1">
        <p:scale>
          <a:sx n="78" d="100"/>
          <a:sy n="78" d="100"/>
        </p:scale>
        <p:origin x="32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rin Loïc" userId="eaafe0a6-92be-4be4-81af-52390c074ee9" providerId="ADAL" clId="{351FE1D9-BF0E-4984-A723-336B448F959D}"/>
    <pc:docChg chg="modSld">
      <pc:chgData name="Perrin Loïc" userId="eaafe0a6-92be-4be4-81af-52390c074ee9" providerId="ADAL" clId="{351FE1D9-BF0E-4984-A723-336B448F959D}" dt="2026-08-06T07:52:39.102" v="7" actId="207"/>
      <pc:docMkLst>
        <pc:docMk/>
      </pc:docMkLst>
      <pc:sldChg chg="modSp mod">
        <pc:chgData name="Perrin Loïc" userId="eaafe0a6-92be-4be4-81af-52390c074ee9" providerId="ADAL" clId="{351FE1D9-BF0E-4984-A723-336B448F959D}" dt="2026-08-06T07:52:39.102" v="7" actId="207"/>
        <pc:sldMkLst>
          <pc:docMk/>
          <pc:sldMk cId="681416579" sldId="256"/>
        </pc:sldMkLst>
        <pc:spChg chg="mod">
          <ac:chgData name="Perrin Loïc" userId="eaafe0a6-92be-4be4-81af-52390c074ee9" providerId="ADAL" clId="{351FE1D9-BF0E-4984-A723-336B448F959D}" dt="2026-08-06T07:52:39.102" v="7" actId="207"/>
          <ac:spMkLst>
            <pc:docMk/>
            <pc:sldMk cId="681416579" sldId="256"/>
            <ac:spMk id="2" creationId="{24FBEFAB-8319-66AB-A44F-31305DFD3E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CDEA7-0655-4406-B7B3-43ADAC627789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399DD-C8EF-4695-9926-FEBC4449729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716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399DD-C8EF-4695-9926-FEBC44497290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0218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399DD-C8EF-4695-9926-FEBC44497290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048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FAE642-4784-85A4-0E5C-0B1302631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E14A09-F77A-8F9B-353B-58875699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528360-677C-C11D-BE1F-892E1B4FE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DC67C9-E6AF-5423-783C-9D3D144A3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CD22C7-4128-645F-E7D3-6F7CA4FF2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55460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96E55E-32A6-7173-9AB7-473B9057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9A1D0C-EF4C-029C-2309-B08888B40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C56B92-2E58-D92F-3856-6EAC8790A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6DCF16-640B-8A1C-7695-EE2292340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C3E34D-DE76-8F49-2362-E902C54C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79702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98B4F-1AA2-CED7-7CCC-25F4E10FB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185E43-7950-57CB-0CD2-D58F00F54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C13A79-37E1-7962-0299-BE4F99D54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3D5D1A-0885-EFDA-B940-3003CADA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3FEB6F-104A-9D45-FE8C-67930554F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926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19CEDE-2B69-9C51-C0E6-9BCA1628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EF0BBB-4DD7-C24B-A150-7F20DDECE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6745CF-AAD5-12C0-30DF-3597C21E2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2C4562-2F17-3B85-71F6-DE28186D4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0CA26A-BC97-2C55-28C4-603CC3825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0A9A51-BB52-80A2-D073-427852717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461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14E186-3D10-3B27-A238-18CD068AB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4ED62F-7AE9-1570-34B3-953E57E2C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E3D718-A74B-9B4D-5F64-9B81A239B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1DD8D5-30C8-C7D3-3E49-444B184F0F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00B5C40-EBA2-29C0-BA29-F1F5873904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A024DA-F536-BE04-14CE-062FC2B4D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E3F78B-CC5E-C0A3-06C3-EB2073CEE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B68139B-D7FC-7B90-45D8-EA0313EC9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0593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4FA08-1809-4B30-2E73-3509CA17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AB33D-3CEA-0B3C-1C68-B0A4B14C1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5C3337-3FCD-01A6-F42E-A0D881667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CF2324E-AD19-B5C9-73BB-941A0FF6F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0811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9A6373A-ACF5-DC39-7DED-D89BB3F42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CBCC8B6-0D33-E6F8-FE32-45E7E761E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B5B7D0-57AF-7925-4602-08F0CF307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9398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18B3AB-FB8D-7DBA-FF06-831D61F93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787634-E795-8C4E-5A92-3413A4DFB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64DBF4-AD42-6D97-E2E4-13732A0FC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BCBC77-B686-18CE-790F-B9529174A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C591-3B0C-0A49-5F31-E69546F7C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23B459-32EE-2836-CA5A-A079C5C5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2629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7EAB57-8A11-BB26-B00B-4C0E8B1D1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1169CBC-F7C9-5AC8-D687-2379BB9709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B07FB6-D625-7C43-E8C7-D6715A4ED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B0D067-88B6-0BB9-83D9-54D4411CC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7F052D-0719-992E-FD45-D5976C6A8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04F01A-587B-BDBD-2EB1-52ABC6A6C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898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33321-8F56-96A2-9714-299C9915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B696FD-7C57-A337-53AD-A2517DA9E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402486-D673-731E-A908-3EF0D107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CBF68B-12E2-D654-E8B3-8729D7AF4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BFB5DF-1AE2-9559-5348-9ADEAA8E5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928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A8BDFA6-72E7-1EC2-A26F-F787F8D6F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D39BFA-83D3-0E3B-3CD2-446733690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AB9453-7D40-4C95-A0F3-FA7525BED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5BA149-B689-FAD8-3BA8-A729864A1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24BD55-7ADF-6814-A899-B6EB4F19B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135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92513C-C22B-4C70-2D4C-8F6632A2A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DC3B59-2607-D34E-C389-484C8A5ED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6F5419-DC03-A587-1D5A-5D8B8C22C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4AEBF1-FA25-41B3-8E9C-FC362F8E992C}" type="datetimeFigureOut">
              <a:rPr lang="fr-BE" smtClean="0"/>
              <a:t>06-08-26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4C9DE9-645E-497C-58B5-5EE005E0A5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E3A73F-D967-B54A-2BE9-6442888C62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20FE3D-815D-4178-BF38-298FB015445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18812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microsoft.com/office/2007/relationships/hdphoto" Target="../media/hdphoto1.wdp"/><Relationship Id="rId7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>
            <a:extLst>
              <a:ext uri="{FF2B5EF4-FFF2-40B4-BE49-F238E27FC236}">
                <a16:creationId xmlns:a16="http://schemas.microsoft.com/office/drawing/2014/main" id="{73B2DB76-0A17-490D-9904-B39E6AE3A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016215-15F6-7D38-499F-A9D663AC1FF9}"/>
              </a:ext>
            </a:extLst>
          </p:cNvPr>
          <p:cNvSpPr/>
          <p:nvPr/>
        </p:nvSpPr>
        <p:spPr>
          <a:xfrm>
            <a:off x="-50800" y="0"/>
            <a:ext cx="12242800" cy="6858000"/>
          </a:xfrm>
          <a:prstGeom prst="rect">
            <a:avLst/>
          </a:prstGeom>
          <a:solidFill>
            <a:schemeClr val="dk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4FBEFAB-8319-66AB-A44F-31305DFD3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73905"/>
            <a:ext cx="9695543" cy="2387600"/>
          </a:xfrm>
        </p:spPr>
        <p:txBody>
          <a:bodyPr>
            <a:noAutofit/>
          </a:bodyPr>
          <a:lstStyle/>
          <a:p>
            <a:r>
              <a:rPr lang="fr-BE" sz="4000" dirty="0">
                <a:solidFill>
                  <a:schemeClr val="bg1"/>
                </a:solidFill>
              </a:rPr>
              <a:t>Redévelopper la </a:t>
            </a:r>
            <a:r>
              <a:rPr lang="fr-BE" sz="4000" dirty="0">
                <a:solidFill>
                  <a:srgbClr val="FFC000"/>
                </a:solidFill>
              </a:rPr>
              <a:t>ville postindustrielle </a:t>
            </a:r>
            <a:r>
              <a:rPr lang="fr-BE" sz="4000" dirty="0">
                <a:solidFill>
                  <a:schemeClr val="bg1"/>
                </a:solidFill>
              </a:rPr>
              <a:t>par la culture :  l’axe Guillemins-Boverie-Médiacité à Liège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1F68BC-8785-D0A9-C28D-D736BE77B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8753"/>
            <a:ext cx="9144000" cy="1655762"/>
          </a:xfrm>
        </p:spPr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Loïc Perrin | Journée de la Recherche en FWB | 12 décembre</a:t>
            </a:r>
          </a:p>
        </p:txBody>
      </p:sp>
      <p:sp>
        <p:nvSpPr>
          <p:cNvPr id="4" name="AutoShape 2" descr="Buren Experience">
            <a:extLst>
              <a:ext uri="{FF2B5EF4-FFF2-40B4-BE49-F238E27FC236}">
                <a16:creationId xmlns:a16="http://schemas.microsoft.com/office/drawing/2014/main" id="{027B6964-39CE-9BC8-B2D3-14AC6CF010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81416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Vidéo 9">
            <a:hlinkClick r:id="" action="ppaction://media"/>
            <a:extLst>
              <a:ext uri="{FF2B5EF4-FFF2-40B4-BE49-F238E27FC236}">
                <a16:creationId xmlns:a16="http://schemas.microsoft.com/office/drawing/2014/main" id="{0B17D4C9-FDFF-4228-1A4A-EF151CABB3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Signet 1" time="7341.6034"/>
                  </p14:bmkLst>
                </p14:media>
              </p:ext>
            </p:extLst>
          </p:nvPr>
        </p:nvPicPr>
        <p:blipFill>
          <a:blip r:embed="rId5"/>
          <a:srcRect l="2809" r="5606" b="9548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6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6CBA3-35CB-A4D3-246E-2F634276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08D5599C-C31E-EB93-A32B-6356D82D4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pic>
        <p:nvPicPr>
          <p:cNvPr id="8" name="Image 7" descr="Une image contenant carte, Photographie aérienne, Vue plongeante, aérien&#10;&#10;Description générée automatiquement">
            <a:extLst>
              <a:ext uri="{FF2B5EF4-FFF2-40B4-BE49-F238E27FC236}">
                <a16:creationId xmlns:a16="http://schemas.microsoft.com/office/drawing/2014/main" id="{F37DD6C0-000B-4640-9159-C96B319F8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" t="39078" r="54012" b="-2"/>
          <a:stretch/>
        </p:blipFill>
        <p:spPr>
          <a:xfrm>
            <a:off x="0" y="2524125"/>
            <a:ext cx="5772150" cy="4333875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98D18AA-03E4-139C-1165-6F36BE4C04C0}"/>
              </a:ext>
            </a:extLst>
          </p:cNvPr>
          <p:cNvCxnSpPr>
            <a:cxnSpLocks/>
          </p:cNvCxnSpPr>
          <p:nvPr/>
        </p:nvCxnSpPr>
        <p:spPr>
          <a:xfrm flipV="1">
            <a:off x="1590675" y="-117701"/>
            <a:ext cx="1600200" cy="3971925"/>
          </a:xfrm>
          <a:prstGeom prst="line">
            <a:avLst/>
          </a:prstGeom>
          <a:ln w="104775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7EA8DD4-358E-3898-473C-D79F2BF80C35}"/>
              </a:ext>
            </a:extLst>
          </p:cNvPr>
          <p:cNvSpPr/>
          <p:nvPr/>
        </p:nvSpPr>
        <p:spPr>
          <a:xfrm>
            <a:off x="328611" y="3993698"/>
            <a:ext cx="1643063" cy="828675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326DD7B-0108-07F0-2902-C2A0D4316283}"/>
              </a:ext>
            </a:extLst>
          </p:cNvPr>
          <p:cNvSpPr txBox="1"/>
          <p:nvPr/>
        </p:nvSpPr>
        <p:spPr>
          <a:xfrm>
            <a:off x="192879" y="4084869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Ancienne gare des Guillemins</a:t>
            </a:r>
          </a:p>
        </p:txBody>
      </p:sp>
    </p:spTree>
    <p:extLst>
      <p:ext uri="{BB962C8B-B14F-4D97-AF65-F5344CB8AC3E}">
        <p14:creationId xmlns:p14="http://schemas.microsoft.com/office/powerpoint/2010/main" val="183711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F1AED-6651-8022-16C3-7CF4CAFC9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7AEF83CC-F9A4-C570-B621-BE15BFB6B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pic>
        <p:nvPicPr>
          <p:cNvPr id="8" name="Image 7" descr="Une image contenant carte, Photographie aérienne, Vue plongeante, aérien&#10;&#10;Description générée automatiquement">
            <a:extLst>
              <a:ext uri="{FF2B5EF4-FFF2-40B4-BE49-F238E27FC236}">
                <a16:creationId xmlns:a16="http://schemas.microsoft.com/office/drawing/2014/main" id="{924EAB66-C657-DAA8-3F56-3AC16F772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" t="39078" r="54012" b="-2"/>
          <a:stretch/>
        </p:blipFill>
        <p:spPr>
          <a:xfrm>
            <a:off x="0" y="2524125"/>
            <a:ext cx="5772150" cy="433387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C776AF0-7DA7-367B-6A2D-12F6389919BF}"/>
              </a:ext>
            </a:extLst>
          </p:cNvPr>
          <p:cNvSpPr/>
          <p:nvPr/>
        </p:nvSpPr>
        <p:spPr>
          <a:xfrm>
            <a:off x="328611" y="3993698"/>
            <a:ext cx="1643063" cy="828675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²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ABB7DB5-DE94-48C7-F7DB-B98816F17EB1}"/>
              </a:ext>
            </a:extLst>
          </p:cNvPr>
          <p:cNvSpPr txBox="1"/>
          <p:nvPr/>
        </p:nvSpPr>
        <p:spPr>
          <a:xfrm>
            <a:off x="192879" y="4084869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Ancienne gare des Guillemins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12B597-8C44-5713-9F65-61E36EA52D6D}"/>
              </a:ext>
            </a:extLst>
          </p:cNvPr>
          <p:cNvSpPr/>
          <p:nvPr/>
        </p:nvSpPr>
        <p:spPr>
          <a:xfrm>
            <a:off x="909636" y="5660574"/>
            <a:ext cx="1643063" cy="828675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D2EE8A0-115D-491A-E048-8E2DA195BA1C}"/>
              </a:ext>
            </a:extLst>
          </p:cNvPr>
          <p:cNvSpPr txBox="1"/>
          <p:nvPr/>
        </p:nvSpPr>
        <p:spPr>
          <a:xfrm>
            <a:off x="773904" y="5736786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Nouvelle gare des Guillemins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4969723-1989-1E41-4256-D226BB1E596A}"/>
              </a:ext>
            </a:extLst>
          </p:cNvPr>
          <p:cNvCxnSpPr>
            <a:cxnSpLocks/>
          </p:cNvCxnSpPr>
          <p:nvPr/>
        </p:nvCxnSpPr>
        <p:spPr>
          <a:xfrm flipV="1">
            <a:off x="1590675" y="-117701"/>
            <a:ext cx="1600200" cy="3971925"/>
          </a:xfrm>
          <a:prstGeom prst="line">
            <a:avLst/>
          </a:prstGeom>
          <a:ln w="104775"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81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87EA6-07A4-112E-403C-04FEA75E7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7FEA03D9-4AA3-E2B0-1A72-00A0147BB1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6"/>
          <a:stretch/>
        </p:blipFill>
        <p:spPr>
          <a:xfrm>
            <a:off x="0" y="1"/>
            <a:ext cx="1221105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4C770524-A34F-B69A-5B24-CD9BE31FC719}"/>
              </a:ext>
            </a:extLst>
          </p:cNvPr>
          <p:cNvSpPr/>
          <p:nvPr/>
        </p:nvSpPr>
        <p:spPr>
          <a:xfrm>
            <a:off x="0" y="5022850"/>
            <a:ext cx="50800" cy="0"/>
          </a:xfrm>
          <a:custGeom>
            <a:avLst/>
            <a:gdLst>
              <a:gd name="connsiteX0" fmla="*/ 0 w 50800"/>
              <a:gd name="connsiteY0" fmla="*/ 0 h 0"/>
              <a:gd name="connsiteX1" fmla="*/ 50800 w 50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25B3A01C-A36B-3549-C0B6-2E8EFEF9FF3D}"/>
              </a:ext>
            </a:extLst>
          </p:cNvPr>
          <p:cNvSpPr/>
          <p:nvPr/>
        </p:nvSpPr>
        <p:spPr>
          <a:xfrm>
            <a:off x="-1" y="-19049"/>
            <a:ext cx="12220575" cy="6877050"/>
          </a:xfrm>
          <a:custGeom>
            <a:avLst/>
            <a:gdLst>
              <a:gd name="connsiteX0" fmla="*/ 0 w 12230100"/>
              <a:gd name="connsiteY0" fmla="*/ 5695950 h 6886575"/>
              <a:gd name="connsiteX1" fmla="*/ 2009775 w 12230100"/>
              <a:gd name="connsiteY1" fmla="*/ 3829050 h 6886575"/>
              <a:gd name="connsiteX2" fmla="*/ 5362575 w 12230100"/>
              <a:gd name="connsiteY2" fmla="*/ 2962275 h 6886575"/>
              <a:gd name="connsiteX3" fmla="*/ 6810375 w 12230100"/>
              <a:gd name="connsiteY3" fmla="*/ 1343025 h 6886575"/>
              <a:gd name="connsiteX4" fmla="*/ 9420225 w 12230100"/>
              <a:gd name="connsiteY4" fmla="*/ 9525 h 6886575"/>
              <a:gd name="connsiteX5" fmla="*/ 12230100 w 12230100"/>
              <a:gd name="connsiteY5" fmla="*/ 0 h 6886575"/>
              <a:gd name="connsiteX6" fmla="*/ 12220575 w 12230100"/>
              <a:gd name="connsiteY6" fmla="*/ 2628900 h 6886575"/>
              <a:gd name="connsiteX7" fmla="*/ 7486650 w 12230100"/>
              <a:gd name="connsiteY7" fmla="*/ 3667125 h 6886575"/>
              <a:gd name="connsiteX8" fmla="*/ 4819650 w 12230100"/>
              <a:gd name="connsiteY8" fmla="*/ 5476875 h 6886575"/>
              <a:gd name="connsiteX9" fmla="*/ 3419475 w 12230100"/>
              <a:gd name="connsiteY9" fmla="*/ 6886575 h 6886575"/>
              <a:gd name="connsiteX10" fmla="*/ 9525 w 12230100"/>
              <a:gd name="connsiteY10" fmla="*/ 6877050 h 6886575"/>
              <a:gd name="connsiteX11" fmla="*/ 0 w 12230100"/>
              <a:gd name="connsiteY11" fmla="*/ 569595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30100" h="6886575">
                <a:moveTo>
                  <a:pt x="0" y="5695950"/>
                </a:moveTo>
                <a:lnTo>
                  <a:pt x="2009775" y="3829050"/>
                </a:lnTo>
                <a:lnTo>
                  <a:pt x="5362575" y="2962275"/>
                </a:lnTo>
                <a:lnTo>
                  <a:pt x="6810375" y="1343025"/>
                </a:lnTo>
                <a:lnTo>
                  <a:pt x="9420225" y="9525"/>
                </a:lnTo>
                <a:lnTo>
                  <a:pt x="12230100" y="0"/>
                </a:lnTo>
                <a:lnTo>
                  <a:pt x="12220575" y="2628900"/>
                </a:lnTo>
                <a:lnTo>
                  <a:pt x="7486650" y="3667125"/>
                </a:lnTo>
                <a:lnTo>
                  <a:pt x="4819650" y="5476875"/>
                </a:lnTo>
                <a:lnTo>
                  <a:pt x="3419475" y="6886575"/>
                </a:lnTo>
                <a:lnTo>
                  <a:pt x="9525" y="6877050"/>
                </a:lnTo>
                <a:lnTo>
                  <a:pt x="0" y="569595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0" t="286" r="2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9DE4EF-FDE3-E57A-6324-40422A982169}"/>
              </a:ext>
            </a:extLst>
          </p:cNvPr>
          <p:cNvSpPr/>
          <p:nvPr/>
        </p:nvSpPr>
        <p:spPr>
          <a:xfrm>
            <a:off x="909636" y="5660574"/>
            <a:ext cx="1643063" cy="828675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A7A1D09-804A-BD9B-05F3-9912C581BCB6}"/>
              </a:ext>
            </a:extLst>
          </p:cNvPr>
          <p:cNvSpPr txBox="1"/>
          <p:nvPr/>
        </p:nvSpPr>
        <p:spPr>
          <a:xfrm>
            <a:off x="773904" y="5736786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Nouvelle gare des Guillemins</a:t>
            </a:r>
          </a:p>
        </p:txBody>
      </p:sp>
    </p:spTree>
    <p:extLst>
      <p:ext uri="{BB962C8B-B14F-4D97-AF65-F5344CB8AC3E}">
        <p14:creationId xmlns:p14="http://schemas.microsoft.com/office/powerpoint/2010/main" val="383179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F3588-E306-C836-94BC-05E943B82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2213BF15-222E-979B-367E-6C7A241695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6"/>
          <a:stretch/>
        </p:blipFill>
        <p:spPr>
          <a:xfrm>
            <a:off x="0" y="1"/>
            <a:ext cx="1221105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57DF8EF0-1B84-0D49-0980-F5863044B287}"/>
              </a:ext>
            </a:extLst>
          </p:cNvPr>
          <p:cNvSpPr/>
          <p:nvPr/>
        </p:nvSpPr>
        <p:spPr>
          <a:xfrm>
            <a:off x="0" y="5022850"/>
            <a:ext cx="50800" cy="0"/>
          </a:xfrm>
          <a:custGeom>
            <a:avLst/>
            <a:gdLst>
              <a:gd name="connsiteX0" fmla="*/ 0 w 50800"/>
              <a:gd name="connsiteY0" fmla="*/ 0 h 0"/>
              <a:gd name="connsiteX1" fmla="*/ 50800 w 50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C530F551-17E2-14C2-51F2-089BCE8A83A4}"/>
              </a:ext>
            </a:extLst>
          </p:cNvPr>
          <p:cNvSpPr/>
          <p:nvPr/>
        </p:nvSpPr>
        <p:spPr>
          <a:xfrm>
            <a:off x="-1" y="-19049"/>
            <a:ext cx="12220575" cy="6877050"/>
          </a:xfrm>
          <a:custGeom>
            <a:avLst/>
            <a:gdLst>
              <a:gd name="connsiteX0" fmla="*/ 0 w 12230100"/>
              <a:gd name="connsiteY0" fmla="*/ 5695950 h 6886575"/>
              <a:gd name="connsiteX1" fmla="*/ 2009775 w 12230100"/>
              <a:gd name="connsiteY1" fmla="*/ 3829050 h 6886575"/>
              <a:gd name="connsiteX2" fmla="*/ 5362575 w 12230100"/>
              <a:gd name="connsiteY2" fmla="*/ 2962275 h 6886575"/>
              <a:gd name="connsiteX3" fmla="*/ 6810375 w 12230100"/>
              <a:gd name="connsiteY3" fmla="*/ 1343025 h 6886575"/>
              <a:gd name="connsiteX4" fmla="*/ 9420225 w 12230100"/>
              <a:gd name="connsiteY4" fmla="*/ 9525 h 6886575"/>
              <a:gd name="connsiteX5" fmla="*/ 12230100 w 12230100"/>
              <a:gd name="connsiteY5" fmla="*/ 0 h 6886575"/>
              <a:gd name="connsiteX6" fmla="*/ 12220575 w 12230100"/>
              <a:gd name="connsiteY6" fmla="*/ 2628900 h 6886575"/>
              <a:gd name="connsiteX7" fmla="*/ 7486650 w 12230100"/>
              <a:gd name="connsiteY7" fmla="*/ 3667125 h 6886575"/>
              <a:gd name="connsiteX8" fmla="*/ 4819650 w 12230100"/>
              <a:gd name="connsiteY8" fmla="*/ 5476875 h 6886575"/>
              <a:gd name="connsiteX9" fmla="*/ 3419475 w 12230100"/>
              <a:gd name="connsiteY9" fmla="*/ 6886575 h 6886575"/>
              <a:gd name="connsiteX10" fmla="*/ 9525 w 12230100"/>
              <a:gd name="connsiteY10" fmla="*/ 6877050 h 6886575"/>
              <a:gd name="connsiteX11" fmla="*/ 0 w 12230100"/>
              <a:gd name="connsiteY11" fmla="*/ 569595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30100" h="6886575">
                <a:moveTo>
                  <a:pt x="0" y="5695950"/>
                </a:moveTo>
                <a:lnTo>
                  <a:pt x="2009775" y="3829050"/>
                </a:lnTo>
                <a:lnTo>
                  <a:pt x="5362575" y="2962275"/>
                </a:lnTo>
                <a:lnTo>
                  <a:pt x="6810375" y="1343025"/>
                </a:lnTo>
                <a:lnTo>
                  <a:pt x="9420225" y="9525"/>
                </a:lnTo>
                <a:lnTo>
                  <a:pt x="12230100" y="0"/>
                </a:lnTo>
                <a:lnTo>
                  <a:pt x="12220575" y="2628900"/>
                </a:lnTo>
                <a:lnTo>
                  <a:pt x="7486650" y="3667125"/>
                </a:lnTo>
                <a:lnTo>
                  <a:pt x="4819650" y="5476875"/>
                </a:lnTo>
                <a:lnTo>
                  <a:pt x="3419475" y="6886575"/>
                </a:lnTo>
                <a:lnTo>
                  <a:pt x="9525" y="6877050"/>
                </a:lnTo>
                <a:lnTo>
                  <a:pt x="0" y="569595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0" t="286" r="2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7915A8-E458-1503-2A9C-F72FC2C0E6EB}"/>
              </a:ext>
            </a:extLst>
          </p:cNvPr>
          <p:cNvSpPr/>
          <p:nvPr/>
        </p:nvSpPr>
        <p:spPr>
          <a:xfrm>
            <a:off x="909636" y="5660574"/>
            <a:ext cx="1643063" cy="828675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4C3E84-7A56-2CD3-1A7D-17ECBFE29651}"/>
              </a:ext>
            </a:extLst>
          </p:cNvPr>
          <p:cNvSpPr txBox="1"/>
          <p:nvPr/>
        </p:nvSpPr>
        <p:spPr>
          <a:xfrm>
            <a:off x="773904" y="5736786"/>
            <a:ext cx="1914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Nouvelle gare des Guillemins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AFE6E26-7A07-F684-1B4E-630ADF7F2409}"/>
              </a:ext>
            </a:extLst>
          </p:cNvPr>
          <p:cNvGrpSpPr/>
          <p:nvPr/>
        </p:nvGrpSpPr>
        <p:grpSpPr>
          <a:xfrm>
            <a:off x="11294481" y="1320887"/>
            <a:ext cx="617396" cy="618335"/>
            <a:chOff x="11214647" y="996408"/>
            <a:chExt cx="617396" cy="618335"/>
          </a:xfrm>
        </p:grpSpPr>
        <p:sp>
          <p:nvSpPr>
            <p:cNvPr id="40" name="Larme 39">
              <a:extLst>
                <a:ext uri="{FF2B5EF4-FFF2-40B4-BE49-F238E27FC236}">
                  <a16:creationId xmlns:a16="http://schemas.microsoft.com/office/drawing/2014/main" id="{0D16520A-9D9B-6A5D-0348-6CB64DFB2DBF}"/>
                </a:ext>
              </a:extLst>
            </p:cNvPr>
            <p:cNvSpPr/>
            <p:nvPr/>
          </p:nvSpPr>
          <p:spPr>
            <a:xfrm rot="8107155">
              <a:off x="11214647" y="996408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DFD1F56-2FD3-C993-AFE8-92C0CE264397}"/>
                </a:ext>
              </a:extLst>
            </p:cNvPr>
            <p:cNvSpPr/>
            <p:nvPr/>
          </p:nvSpPr>
          <p:spPr>
            <a:xfrm>
              <a:off x="11382376" y="1164606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6346C679-36D1-F491-82BA-E83B9D088CF8}"/>
              </a:ext>
            </a:extLst>
          </p:cNvPr>
          <p:cNvGrpSpPr/>
          <p:nvPr/>
        </p:nvGrpSpPr>
        <p:grpSpPr>
          <a:xfrm>
            <a:off x="6382197" y="621814"/>
            <a:ext cx="5215292" cy="727152"/>
            <a:chOff x="6376497" y="575439"/>
            <a:chExt cx="5146848" cy="386428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A3CAC8E2-05C1-9C82-A510-05C82C9DE2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B56249FD-8A32-2DF3-CC50-D5C327AB54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EAF17D2E-4DFC-4671-0C5F-C0066F028331}"/>
              </a:ext>
            </a:extLst>
          </p:cNvPr>
          <p:cNvSpPr txBox="1"/>
          <p:nvPr/>
        </p:nvSpPr>
        <p:spPr>
          <a:xfrm>
            <a:off x="4764974" y="44569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La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Boverie</a:t>
            </a:r>
          </a:p>
        </p:txBody>
      </p:sp>
    </p:spTree>
    <p:extLst>
      <p:ext uri="{BB962C8B-B14F-4D97-AF65-F5344CB8AC3E}">
        <p14:creationId xmlns:p14="http://schemas.microsoft.com/office/powerpoint/2010/main" val="285376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D5201-2EBF-0AC8-9D4F-21E2070E4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2ABF7B28-2579-D749-DC2D-CB3041FBFA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6"/>
          <a:stretch/>
        </p:blipFill>
        <p:spPr>
          <a:xfrm>
            <a:off x="0" y="1"/>
            <a:ext cx="1221105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AB5AA1DC-249D-F1AB-D6FB-537F7AD3B48F}"/>
              </a:ext>
            </a:extLst>
          </p:cNvPr>
          <p:cNvSpPr/>
          <p:nvPr/>
        </p:nvSpPr>
        <p:spPr>
          <a:xfrm>
            <a:off x="0" y="5022850"/>
            <a:ext cx="50800" cy="0"/>
          </a:xfrm>
          <a:custGeom>
            <a:avLst/>
            <a:gdLst>
              <a:gd name="connsiteX0" fmla="*/ 0 w 50800"/>
              <a:gd name="connsiteY0" fmla="*/ 0 h 0"/>
              <a:gd name="connsiteX1" fmla="*/ 50800 w 50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BD6AF695-9029-7F1D-443C-8BC71D6FFC8A}"/>
              </a:ext>
            </a:extLst>
          </p:cNvPr>
          <p:cNvSpPr/>
          <p:nvPr/>
        </p:nvSpPr>
        <p:spPr>
          <a:xfrm>
            <a:off x="-1" y="-19049"/>
            <a:ext cx="12220575" cy="6877050"/>
          </a:xfrm>
          <a:custGeom>
            <a:avLst/>
            <a:gdLst>
              <a:gd name="connsiteX0" fmla="*/ 0 w 12230100"/>
              <a:gd name="connsiteY0" fmla="*/ 5695950 h 6886575"/>
              <a:gd name="connsiteX1" fmla="*/ 2009775 w 12230100"/>
              <a:gd name="connsiteY1" fmla="*/ 3829050 h 6886575"/>
              <a:gd name="connsiteX2" fmla="*/ 5362575 w 12230100"/>
              <a:gd name="connsiteY2" fmla="*/ 2962275 h 6886575"/>
              <a:gd name="connsiteX3" fmla="*/ 6810375 w 12230100"/>
              <a:gd name="connsiteY3" fmla="*/ 1343025 h 6886575"/>
              <a:gd name="connsiteX4" fmla="*/ 9420225 w 12230100"/>
              <a:gd name="connsiteY4" fmla="*/ 9525 h 6886575"/>
              <a:gd name="connsiteX5" fmla="*/ 12230100 w 12230100"/>
              <a:gd name="connsiteY5" fmla="*/ 0 h 6886575"/>
              <a:gd name="connsiteX6" fmla="*/ 12220575 w 12230100"/>
              <a:gd name="connsiteY6" fmla="*/ 2628900 h 6886575"/>
              <a:gd name="connsiteX7" fmla="*/ 7486650 w 12230100"/>
              <a:gd name="connsiteY7" fmla="*/ 3667125 h 6886575"/>
              <a:gd name="connsiteX8" fmla="*/ 4819650 w 12230100"/>
              <a:gd name="connsiteY8" fmla="*/ 5476875 h 6886575"/>
              <a:gd name="connsiteX9" fmla="*/ 3419475 w 12230100"/>
              <a:gd name="connsiteY9" fmla="*/ 6886575 h 6886575"/>
              <a:gd name="connsiteX10" fmla="*/ 9525 w 12230100"/>
              <a:gd name="connsiteY10" fmla="*/ 6877050 h 6886575"/>
              <a:gd name="connsiteX11" fmla="*/ 0 w 12230100"/>
              <a:gd name="connsiteY11" fmla="*/ 569595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30100" h="6886575">
                <a:moveTo>
                  <a:pt x="0" y="5695950"/>
                </a:moveTo>
                <a:lnTo>
                  <a:pt x="2009775" y="3829050"/>
                </a:lnTo>
                <a:lnTo>
                  <a:pt x="5362575" y="2962275"/>
                </a:lnTo>
                <a:lnTo>
                  <a:pt x="6810375" y="1343025"/>
                </a:lnTo>
                <a:lnTo>
                  <a:pt x="9420225" y="9525"/>
                </a:lnTo>
                <a:lnTo>
                  <a:pt x="12230100" y="0"/>
                </a:lnTo>
                <a:lnTo>
                  <a:pt x="12220575" y="2628900"/>
                </a:lnTo>
                <a:lnTo>
                  <a:pt x="7486650" y="3667125"/>
                </a:lnTo>
                <a:lnTo>
                  <a:pt x="4819650" y="5476875"/>
                </a:lnTo>
                <a:lnTo>
                  <a:pt x="3419475" y="6886575"/>
                </a:lnTo>
                <a:lnTo>
                  <a:pt x="9525" y="6877050"/>
                </a:lnTo>
                <a:lnTo>
                  <a:pt x="0" y="569595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0" t="286" r="2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Larme 1">
            <a:extLst>
              <a:ext uri="{FF2B5EF4-FFF2-40B4-BE49-F238E27FC236}">
                <a16:creationId xmlns:a16="http://schemas.microsoft.com/office/drawing/2014/main" id="{AE7ACF9B-9072-CF38-3F2F-6809F3E95B30}"/>
              </a:ext>
            </a:extLst>
          </p:cNvPr>
          <p:cNvSpPr/>
          <p:nvPr/>
        </p:nvSpPr>
        <p:spPr>
          <a:xfrm rot="8107155">
            <a:off x="1201334" y="5503526"/>
            <a:ext cx="617396" cy="618335"/>
          </a:xfrm>
          <a:prstGeom prst="teardrop">
            <a:avLst>
              <a:gd name="adj" fmla="val 13294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1140F40-4DFA-2836-EA56-5B43B8C95FDD}"/>
              </a:ext>
            </a:extLst>
          </p:cNvPr>
          <p:cNvSpPr/>
          <p:nvPr/>
        </p:nvSpPr>
        <p:spPr>
          <a:xfrm>
            <a:off x="1369062" y="5671723"/>
            <a:ext cx="281940" cy="2819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C1E46AB-DDC5-065D-F9C1-6489AB81076A}"/>
              </a:ext>
            </a:extLst>
          </p:cNvPr>
          <p:cNvSpPr txBox="1"/>
          <p:nvPr/>
        </p:nvSpPr>
        <p:spPr>
          <a:xfrm>
            <a:off x="4764974" y="44569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La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Boverie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CB304EB-9EC1-B7F4-EC09-A07EE217124D}"/>
              </a:ext>
            </a:extLst>
          </p:cNvPr>
          <p:cNvGrpSpPr/>
          <p:nvPr/>
        </p:nvGrpSpPr>
        <p:grpSpPr>
          <a:xfrm flipH="1">
            <a:off x="1487805" y="5154428"/>
            <a:ext cx="4608194" cy="369332"/>
            <a:chOff x="6376497" y="575439"/>
            <a:chExt cx="5146848" cy="386428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06F60E7-78D3-15F6-F9B7-2E3072F41C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7DF08509-2FDA-AC8B-9D8A-30518BEA96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20712EDA-B05C-98A7-A39A-755D2E5F8A68}"/>
              </a:ext>
            </a:extLst>
          </p:cNvPr>
          <p:cNvSpPr txBox="1"/>
          <p:nvPr/>
        </p:nvSpPr>
        <p:spPr>
          <a:xfrm>
            <a:off x="5911004" y="4967311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Europa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Expo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BF2D5C7-B444-A66F-3FE4-AAD7688608B2}"/>
              </a:ext>
            </a:extLst>
          </p:cNvPr>
          <p:cNvGrpSpPr/>
          <p:nvPr/>
        </p:nvGrpSpPr>
        <p:grpSpPr>
          <a:xfrm>
            <a:off x="11294481" y="1320887"/>
            <a:ext cx="617396" cy="618335"/>
            <a:chOff x="11214647" y="996408"/>
            <a:chExt cx="617396" cy="618335"/>
          </a:xfrm>
        </p:grpSpPr>
        <p:sp>
          <p:nvSpPr>
            <p:cNvPr id="20" name="Larme 19">
              <a:extLst>
                <a:ext uri="{FF2B5EF4-FFF2-40B4-BE49-F238E27FC236}">
                  <a16:creationId xmlns:a16="http://schemas.microsoft.com/office/drawing/2014/main" id="{0A14127D-5F78-040C-683D-28E5A4AC2ADF}"/>
                </a:ext>
              </a:extLst>
            </p:cNvPr>
            <p:cNvSpPr/>
            <p:nvPr/>
          </p:nvSpPr>
          <p:spPr>
            <a:xfrm rot="8107155">
              <a:off x="11214647" y="996408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EB004EE-20BE-A3FE-9BD5-BCE961C392D1}"/>
                </a:ext>
              </a:extLst>
            </p:cNvPr>
            <p:cNvSpPr/>
            <p:nvPr/>
          </p:nvSpPr>
          <p:spPr>
            <a:xfrm>
              <a:off x="11382376" y="1164606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4615217-D8E3-BC9A-19AF-E4E93F88B0B2}"/>
              </a:ext>
            </a:extLst>
          </p:cNvPr>
          <p:cNvGrpSpPr/>
          <p:nvPr/>
        </p:nvGrpSpPr>
        <p:grpSpPr>
          <a:xfrm>
            <a:off x="6382197" y="621814"/>
            <a:ext cx="5215292" cy="727152"/>
            <a:chOff x="6376497" y="575439"/>
            <a:chExt cx="5146848" cy="386428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1778EA78-ED35-273C-9AAC-7E62265C46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CFADFF5D-4627-0DAC-916C-837E35E96D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741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iel, plein air, peinture, art&#10;&#10;Description générée automatiquement">
            <a:extLst>
              <a:ext uri="{FF2B5EF4-FFF2-40B4-BE49-F238E27FC236}">
                <a16:creationId xmlns:a16="http://schemas.microsoft.com/office/drawing/2014/main" id="{ACFAFF76-5D8C-9938-091F-FA8464BDD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D83CFA-F04F-D22C-DFAD-D9BD3021029F}"/>
              </a:ext>
            </a:extLst>
          </p:cNvPr>
          <p:cNvSpPr/>
          <p:nvPr/>
        </p:nvSpPr>
        <p:spPr>
          <a:xfrm>
            <a:off x="201713" y="1641987"/>
            <a:ext cx="1643063" cy="5309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3E9AB0-AB77-31A3-6BFA-282020A6E230}"/>
              </a:ext>
            </a:extLst>
          </p:cNvPr>
          <p:cNvSpPr txBox="1"/>
          <p:nvPr/>
        </p:nvSpPr>
        <p:spPr>
          <a:xfrm>
            <a:off x="201713" y="1722771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Calatrava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3AB953-862C-8076-B650-AF46E13C9676}"/>
              </a:ext>
            </a:extLst>
          </p:cNvPr>
          <p:cNvSpPr/>
          <p:nvPr/>
        </p:nvSpPr>
        <p:spPr>
          <a:xfrm>
            <a:off x="201713" y="3907574"/>
            <a:ext cx="1643063" cy="5309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F8159C-6834-85E6-2118-222AAE654B94}"/>
              </a:ext>
            </a:extLst>
          </p:cNvPr>
          <p:cNvSpPr txBox="1"/>
          <p:nvPr/>
        </p:nvSpPr>
        <p:spPr>
          <a:xfrm>
            <a:off x="201713" y="3988358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Arad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B0B2CD-5780-017B-B239-B886B06A60F4}"/>
              </a:ext>
            </a:extLst>
          </p:cNvPr>
          <p:cNvSpPr/>
          <p:nvPr/>
        </p:nvSpPr>
        <p:spPr>
          <a:xfrm>
            <a:off x="201713" y="6140084"/>
            <a:ext cx="1643063" cy="5309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1770E16-C40B-154E-AB3C-215BEB2E1E91}"/>
              </a:ext>
            </a:extLst>
          </p:cNvPr>
          <p:cNvSpPr txBox="1"/>
          <p:nvPr/>
        </p:nvSpPr>
        <p:spPr>
          <a:xfrm>
            <a:off x="201713" y="6220868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Ibis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DF5F20-2A25-0682-5A79-075DDB36FBCA}"/>
              </a:ext>
            </a:extLst>
          </p:cNvPr>
          <p:cNvSpPr/>
          <p:nvPr/>
        </p:nvSpPr>
        <p:spPr>
          <a:xfrm>
            <a:off x="4336177" y="3907574"/>
            <a:ext cx="1643063" cy="5309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26441B7-205C-81CA-12BF-6747291D78C7}"/>
              </a:ext>
            </a:extLst>
          </p:cNvPr>
          <p:cNvSpPr txBox="1"/>
          <p:nvPr/>
        </p:nvSpPr>
        <p:spPr>
          <a:xfrm>
            <a:off x="4336177" y="3988358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Ricciotti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B877BA-E992-D424-C7F0-E3B71FB318A8}"/>
              </a:ext>
            </a:extLst>
          </p:cNvPr>
          <p:cNvSpPr/>
          <p:nvPr/>
        </p:nvSpPr>
        <p:spPr>
          <a:xfrm>
            <a:off x="4336177" y="6140084"/>
            <a:ext cx="1643063" cy="5309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C777673-9D58-5AEB-D8E9-75E74F81D36C}"/>
              </a:ext>
            </a:extLst>
          </p:cNvPr>
          <p:cNvSpPr txBox="1"/>
          <p:nvPr/>
        </p:nvSpPr>
        <p:spPr>
          <a:xfrm>
            <a:off x="4336177" y="6220868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Silversquare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1E87B4-47FA-A174-76DB-D681660F816C}"/>
              </a:ext>
            </a:extLst>
          </p:cNvPr>
          <p:cNvSpPr/>
          <p:nvPr/>
        </p:nvSpPr>
        <p:spPr>
          <a:xfrm>
            <a:off x="8339873" y="3903548"/>
            <a:ext cx="1643063" cy="5309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BE1AC9A-4CAF-3AA2-10CB-934E9C8CA21E}"/>
              </a:ext>
            </a:extLst>
          </p:cNvPr>
          <p:cNvSpPr txBox="1"/>
          <p:nvPr/>
        </p:nvSpPr>
        <p:spPr>
          <a:xfrm>
            <a:off x="8339873" y="3984332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Shake Hands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7E7429-1671-8F8E-F9A3-A4D06F4E4065}"/>
              </a:ext>
            </a:extLst>
          </p:cNvPr>
          <p:cNvSpPr/>
          <p:nvPr/>
        </p:nvSpPr>
        <p:spPr>
          <a:xfrm>
            <a:off x="8339873" y="6140084"/>
            <a:ext cx="1643063" cy="530900"/>
          </a:xfrm>
          <a:prstGeom prst="rect">
            <a:avLst/>
          </a:prstGeom>
          <a:solidFill>
            <a:schemeClr val="dk1">
              <a:alpha val="78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32CD3AC-4D76-FF35-1660-7B1874B56BFB}"/>
              </a:ext>
            </a:extLst>
          </p:cNvPr>
          <p:cNvSpPr txBox="1"/>
          <p:nvPr/>
        </p:nvSpPr>
        <p:spPr>
          <a:xfrm>
            <a:off x="8339873" y="6220868"/>
            <a:ext cx="1643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Buren</a:t>
            </a:r>
          </a:p>
        </p:txBody>
      </p:sp>
    </p:spTree>
    <p:extLst>
      <p:ext uri="{BB962C8B-B14F-4D97-AF65-F5344CB8AC3E}">
        <p14:creationId xmlns:p14="http://schemas.microsoft.com/office/powerpoint/2010/main" val="232037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5D248-74D1-127F-31FF-08E914A43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840C1280-693B-7582-1DF0-1EAB52A757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6"/>
          <a:stretch/>
        </p:blipFill>
        <p:spPr>
          <a:xfrm>
            <a:off x="0" y="1"/>
            <a:ext cx="1221105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60C949B-28D3-7B4B-EC22-A48D04484F0F}"/>
              </a:ext>
            </a:extLst>
          </p:cNvPr>
          <p:cNvSpPr/>
          <p:nvPr/>
        </p:nvSpPr>
        <p:spPr>
          <a:xfrm>
            <a:off x="-1" y="-19049"/>
            <a:ext cx="12220575" cy="6877050"/>
          </a:xfrm>
          <a:custGeom>
            <a:avLst/>
            <a:gdLst>
              <a:gd name="connsiteX0" fmla="*/ 0 w 12230100"/>
              <a:gd name="connsiteY0" fmla="*/ 5695950 h 6886575"/>
              <a:gd name="connsiteX1" fmla="*/ 2009775 w 12230100"/>
              <a:gd name="connsiteY1" fmla="*/ 3829050 h 6886575"/>
              <a:gd name="connsiteX2" fmla="*/ 5362575 w 12230100"/>
              <a:gd name="connsiteY2" fmla="*/ 2962275 h 6886575"/>
              <a:gd name="connsiteX3" fmla="*/ 6810375 w 12230100"/>
              <a:gd name="connsiteY3" fmla="*/ 1343025 h 6886575"/>
              <a:gd name="connsiteX4" fmla="*/ 9420225 w 12230100"/>
              <a:gd name="connsiteY4" fmla="*/ 9525 h 6886575"/>
              <a:gd name="connsiteX5" fmla="*/ 12230100 w 12230100"/>
              <a:gd name="connsiteY5" fmla="*/ 0 h 6886575"/>
              <a:gd name="connsiteX6" fmla="*/ 12220575 w 12230100"/>
              <a:gd name="connsiteY6" fmla="*/ 2628900 h 6886575"/>
              <a:gd name="connsiteX7" fmla="*/ 7486650 w 12230100"/>
              <a:gd name="connsiteY7" fmla="*/ 3667125 h 6886575"/>
              <a:gd name="connsiteX8" fmla="*/ 4819650 w 12230100"/>
              <a:gd name="connsiteY8" fmla="*/ 5476875 h 6886575"/>
              <a:gd name="connsiteX9" fmla="*/ 3419475 w 12230100"/>
              <a:gd name="connsiteY9" fmla="*/ 6886575 h 6886575"/>
              <a:gd name="connsiteX10" fmla="*/ 9525 w 12230100"/>
              <a:gd name="connsiteY10" fmla="*/ 6877050 h 6886575"/>
              <a:gd name="connsiteX11" fmla="*/ 0 w 12230100"/>
              <a:gd name="connsiteY11" fmla="*/ 569595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30100" h="6886575">
                <a:moveTo>
                  <a:pt x="0" y="5695950"/>
                </a:moveTo>
                <a:lnTo>
                  <a:pt x="2009775" y="3829050"/>
                </a:lnTo>
                <a:lnTo>
                  <a:pt x="5362575" y="2962275"/>
                </a:lnTo>
                <a:lnTo>
                  <a:pt x="6810375" y="1343025"/>
                </a:lnTo>
                <a:lnTo>
                  <a:pt x="9420225" y="9525"/>
                </a:lnTo>
                <a:lnTo>
                  <a:pt x="12230100" y="0"/>
                </a:lnTo>
                <a:lnTo>
                  <a:pt x="12220575" y="2628900"/>
                </a:lnTo>
                <a:lnTo>
                  <a:pt x="7486650" y="3667125"/>
                </a:lnTo>
                <a:lnTo>
                  <a:pt x="4819650" y="5476875"/>
                </a:lnTo>
                <a:lnTo>
                  <a:pt x="3419475" y="6886575"/>
                </a:lnTo>
                <a:lnTo>
                  <a:pt x="9525" y="6877050"/>
                </a:lnTo>
                <a:lnTo>
                  <a:pt x="0" y="569595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0" t="286" r="2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AD97154A-3BE2-AFC0-BBA3-22BF092C44AE}"/>
              </a:ext>
            </a:extLst>
          </p:cNvPr>
          <p:cNvSpPr/>
          <p:nvPr/>
        </p:nvSpPr>
        <p:spPr>
          <a:xfrm>
            <a:off x="0" y="5022850"/>
            <a:ext cx="50800" cy="0"/>
          </a:xfrm>
          <a:custGeom>
            <a:avLst/>
            <a:gdLst>
              <a:gd name="connsiteX0" fmla="*/ 0 w 50800"/>
              <a:gd name="connsiteY0" fmla="*/ 0 h 0"/>
              <a:gd name="connsiteX1" fmla="*/ 50800 w 50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B2E4D75-01EA-23B6-9C27-76550465CC28}"/>
              </a:ext>
            </a:extLst>
          </p:cNvPr>
          <p:cNvGrpSpPr/>
          <p:nvPr/>
        </p:nvGrpSpPr>
        <p:grpSpPr>
          <a:xfrm>
            <a:off x="1201334" y="5503526"/>
            <a:ext cx="617396" cy="618335"/>
            <a:chOff x="1201334" y="5503526"/>
            <a:chExt cx="617396" cy="618335"/>
          </a:xfrm>
        </p:grpSpPr>
        <p:sp>
          <p:nvSpPr>
            <p:cNvPr id="2" name="Larme 1">
              <a:extLst>
                <a:ext uri="{FF2B5EF4-FFF2-40B4-BE49-F238E27FC236}">
                  <a16:creationId xmlns:a16="http://schemas.microsoft.com/office/drawing/2014/main" id="{2762E165-3973-F9BA-E95C-B9FBDE589B13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10A55A4F-423D-B18E-BA15-9C18C84128E7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16804D76-DD1C-8CAA-1CBA-1E3513CB3324}"/>
              </a:ext>
            </a:extLst>
          </p:cNvPr>
          <p:cNvSpPr txBox="1"/>
          <p:nvPr/>
        </p:nvSpPr>
        <p:spPr>
          <a:xfrm>
            <a:off x="4764974" y="44569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La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Boverie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0ABC0BB-FE23-9773-EBDF-E1F14F96C479}"/>
              </a:ext>
            </a:extLst>
          </p:cNvPr>
          <p:cNvGrpSpPr/>
          <p:nvPr/>
        </p:nvGrpSpPr>
        <p:grpSpPr>
          <a:xfrm flipH="1">
            <a:off x="1487805" y="5154428"/>
            <a:ext cx="4608194" cy="369332"/>
            <a:chOff x="6376497" y="575439"/>
            <a:chExt cx="5146848" cy="386428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5D7BCCD-A295-CE33-941E-360EE639A1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FD03A2A5-EAE9-EA91-0F1F-58D8550A43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ACD1578D-EB42-6F17-D2D9-6986DE75B531}"/>
              </a:ext>
            </a:extLst>
          </p:cNvPr>
          <p:cNvSpPr txBox="1"/>
          <p:nvPr/>
        </p:nvSpPr>
        <p:spPr>
          <a:xfrm>
            <a:off x="5911004" y="4967311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Europa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Expo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9DC5A47-3146-6FD2-05AE-369900727094}"/>
              </a:ext>
            </a:extLst>
          </p:cNvPr>
          <p:cNvGrpSpPr/>
          <p:nvPr/>
        </p:nvGrpSpPr>
        <p:grpSpPr>
          <a:xfrm>
            <a:off x="2389485" y="2999092"/>
            <a:ext cx="617396" cy="618335"/>
            <a:chOff x="1201334" y="5503526"/>
            <a:chExt cx="617396" cy="618335"/>
          </a:xfrm>
        </p:grpSpPr>
        <p:sp>
          <p:nvSpPr>
            <p:cNvPr id="20" name="Larme 19">
              <a:extLst>
                <a:ext uri="{FF2B5EF4-FFF2-40B4-BE49-F238E27FC236}">
                  <a16:creationId xmlns:a16="http://schemas.microsoft.com/office/drawing/2014/main" id="{C5F43682-191C-F479-BC9F-AA0311409DB2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B752A06-DAB2-BADD-6263-2EB908456056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C0BDA38-210E-9E71-8C4E-9EF221048FE6}"/>
              </a:ext>
            </a:extLst>
          </p:cNvPr>
          <p:cNvGrpSpPr/>
          <p:nvPr/>
        </p:nvGrpSpPr>
        <p:grpSpPr>
          <a:xfrm>
            <a:off x="5104840" y="2272834"/>
            <a:ext cx="617396" cy="618335"/>
            <a:chOff x="1201334" y="5503526"/>
            <a:chExt cx="617396" cy="618335"/>
          </a:xfrm>
        </p:grpSpPr>
        <p:sp>
          <p:nvSpPr>
            <p:cNvPr id="24" name="Larme 23">
              <a:extLst>
                <a:ext uri="{FF2B5EF4-FFF2-40B4-BE49-F238E27FC236}">
                  <a16:creationId xmlns:a16="http://schemas.microsoft.com/office/drawing/2014/main" id="{A24E3621-A2B0-B0FE-B46E-92D5B47BB4CB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58ACB8C7-CE4C-69AE-14FA-C8A9B1EF617E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23480C9-7D48-873F-84F1-66A05F065C73}"/>
              </a:ext>
            </a:extLst>
          </p:cNvPr>
          <p:cNvGrpSpPr/>
          <p:nvPr/>
        </p:nvGrpSpPr>
        <p:grpSpPr>
          <a:xfrm>
            <a:off x="6141959" y="2582001"/>
            <a:ext cx="617396" cy="618335"/>
            <a:chOff x="1201334" y="5503526"/>
            <a:chExt cx="617396" cy="618335"/>
          </a:xfrm>
        </p:grpSpPr>
        <p:sp>
          <p:nvSpPr>
            <p:cNvPr id="27" name="Larme 26">
              <a:extLst>
                <a:ext uri="{FF2B5EF4-FFF2-40B4-BE49-F238E27FC236}">
                  <a16:creationId xmlns:a16="http://schemas.microsoft.com/office/drawing/2014/main" id="{CCBC17FA-5E48-AFA7-014A-53CC05CF0B47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CC661503-8B91-54C1-6AC5-0A08366FBF00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0F02BCF-BBA1-5235-5249-2A8130AA0E65}"/>
              </a:ext>
            </a:extLst>
          </p:cNvPr>
          <p:cNvGrpSpPr/>
          <p:nvPr/>
        </p:nvGrpSpPr>
        <p:grpSpPr>
          <a:xfrm>
            <a:off x="3695700" y="1923737"/>
            <a:ext cx="1729740" cy="382571"/>
            <a:chOff x="6376497" y="575439"/>
            <a:chExt cx="5146848" cy="386428"/>
          </a:xfrm>
        </p:grpSpPr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63472E9D-952C-B303-38B4-887A2C9C00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67E6578-D031-1D0F-946D-9B18FA9E09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DA86F942-7C3F-1BBF-7C54-0A47B4485328}"/>
              </a:ext>
            </a:extLst>
          </p:cNvPr>
          <p:cNvSpPr txBox="1"/>
          <p:nvPr/>
        </p:nvSpPr>
        <p:spPr>
          <a:xfrm>
            <a:off x="1781174" y="175850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Shake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Hands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846C4B9D-B4C4-CBA6-BACE-A62D00B1FB86}"/>
              </a:ext>
            </a:extLst>
          </p:cNvPr>
          <p:cNvGrpSpPr/>
          <p:nvPr/>
        </p:nvGrpSpPr>
        <p:grpSpPr>
          <a:xfrm>
            <a:off x="2072722" y="1349271"/>
            <a:ext cx="4377935" cy="1252387"/>
            <a:chOff x="6376497" y="575439"/>
            <a:chExt cx="5146848" cy="386428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FFDF0399-9A8C-665D-A6B0-A7618EFC0E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0ADD135E-0913-7409-EFBE-B903FBD852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91F8B329-A8BF-9F38-253C-E8522D3FB373}"/>
              </a:ext>
            </a:extLst>
          </p:cNvPr>
          <p:cNvSpPr txBox="1"/>
          <p:nvPr/>
        </p:nvSpPr>
        <p:spPr>
          <a:xfrm>
            <a:off x="319024" y="115009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Silversquare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5DA86C45-202B-4205-1CBE-9CF8C97D4476}"/>
              </a:ext>
            </a:extLst>
          </p:cNvPr>
          <p:cNvGrpSpPr/>
          <p:nvPr/>
        </p:nvGrpSpPr>
        <p:grpSpPr>
          <a:xfrm>
            <a:off x="1946928" y="2649567"/>
            <a:ext cx="760556" cy="382571"/>
            <a:chOff x="6376497" y="575439"/>
            <a:chExt cx="5146848" cy="386428"/>
          </a:xfrm>
        </p:grpSpPr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4669AA60-02B7-20A0-C8FA-EC6F47F1564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DCEA0E4F-4AF7-7883-727C-B2E37B7917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AB4517CA-C239-81AE-6B34-B2C32569AAB3}"/>
              </a:ext>
            </a:extLst>
          </p:cNvPr>
          <p:cNvSpPr txBox="1"/>
          <p:nvPr/>
        </p:nvSpPr>
        <p:spPr>
          <a:xfrm>
            <a:off x="196126" y="2464901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Fresque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Ibis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DA3907B-1F82-28AF-6E56-E7B812A10D4F}"/>
              </a:ext>
            </a:extLst>
          </p:cNvPr>
          <p:cNvGrpSpPr/>
          <p:nvPr/>
        </p:nvGrpSpPr>
        <p:grpSpPr>
          <a:xfrm>
            <a:off x="2378905" y="5824287"/>
            <a:ext cx="617396" cy="618335"/>
            <a:chOff x="1201334" y="5503526"/>
            <a:chExt cx="617396" cy="618335"/>
          </a:xfrm>
        </p:grpSpPr>
        <p:sp>
          <p:nvSpPr>
            <p:cNvPr id="42" name="Larme 41">
              <a:extLst>
                <a:ext uri="{FF2B5EF4-FFF2-40B4-BE49-F238E27FC236}">
                  <a16:creationId xmlns:a16="http://schemas.microsoft.com/office/drawing/2014/main" id="{37B698E7-43F6-1875-C0A9-FC035E2A3423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1BB3F2EB-B8C8-DB82-A2D9-9C8BC801F34A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ABD5D80-05C7-269A-2859-99FA563428F7}"/>
              </a:ext>
            </a:extLst>
          </p:cNvPr>
          <p:cNvGrpSpPr/>
          <p:nvPr/>
        </p:nvGrpSpPr>
        <p:grpSpPr>
          <a:xfrm flipH="1">
            <a:off x="2688481" y="5506242"/>
            <a:ext cx="5137047" cy="382571"/>
            <a:chOff x="6376497" y="575439"/>
            <a:chExt cx="5146848" cy="386428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5DA00AD2-2226-9437-0E95-58C5D0DE55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FC1B5AE9-91BE-35AB-3637-8F743FAFA9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C2EAD316-7201-C703-56D1-93B6D3890E27}"/>
              </a:ext>
            </a:extLst>
          </p:cNvPr>
          <p:cNvSpPr txBox="1"/>
          <p:nvPr/>
        </p:nvSpPr>
        <p:spPr>
          <a:xfrm>
            <a:off x="7588929" y="5302391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Calatrava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7217C5C-F0A3-F3EF-F010-B07645B96E5C}"/>
              </a:ext>
            </a:extLst>
          </p:cNvPr>
          <p:cNvSpPr txBox="1"/>
          <p:nvPr/>
        </p:nvSpPr>
        <p:spPr>
          <a:xfrm>
            <a:off x="2392096" y="792843"/>
            <a:ext cx="22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Ricciotti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3C337977-2B6B-11D9-C713-C5CCA1FE9975}"/>
              </a:ext>
            </a:extLst>
          </p:cNvPr>
          <p:cNvGrpSpPr/>
          <p:nvPr/>
        </p:nvGrpSpPr>
        <p:grpSpPr>
          <a:xfrm>
            <a:off x="6382197" y="621814"/>
            <a:ext cx="5215292" cy="727152"/>
            <a:chOff x="6376497" y="575439"/>
            <a:chExt cx="5146848" cy="386428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3EB93657-F3B1-BC73-4669-2278F01169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A84E1849-A73A-A70B-6E6B-A21ECB2832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17D70A53-2DAF-A28E-F53D-2BE1D4E4752B}"/>
              </a:ext>
            </a:extLst>
          </p:cNvPr>
          <p:cNvGrpSpPr/>
          <p:nvPr/>
        </p:nvGrpSpPr>
        <p:grpSpPr>
          <a:xfrm>
            <a:off x="11294481" y="1320887"/>
            <a:ext cx="617396" cy="618335"/>
            <a:chOff x="11214647" y="996408"/>
            <a:chExt cx="617396" cy="618335"/>
          </a:xfrm>
        </p:grpSpPr>
        <p:sp>
          <p:nvSpPr>
            <p:cNvPr id="56" name="Larme 55">
              <a:extLst>
                <a:ext uri="{FF2B5EF4-FFF2-40B4-BE49-F238E27FC236}">
                  <a16:creationId xmlns:a16="http://schemas.microsoft.com/office/drawing/2014/main" id="{EDEAE07C-01DF-1345-9774-9025BB551728}"/>
                </a:ext>
              </a:extLst>
            </p:cNvPr>
            <p:cNvSpPr/>
            <p:nvPr/>
          </p:nvSpPr>
          <p:spPr>
            <a:xfrm rot="8107155">
              <a:off x="11214647" y="996408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D73D7DEE-795B-1122-BC71-469188E87683}"/>
                </a:ext>
              </a:extLst>
            </p:cNvPr>
            <p:cNvSpPr/>
            <p:nvPr/>
          </p:nvSpPr>
          <p:spPr>
            <a:xfrm>
              <a:off x="11382376" y="1164606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191E98FF-ABCA-A53A-3478-CDB1AA2A3E2C}"/>
              </a:ext>
            </a:extLst>
          </p:cNvPr>
          <p:cNvCxnSpPr>
            <a:cxnSpLocks/>
          </p:cNvCxnSpPr>
          <p:nvPr/>
        </p:nvCxnSpPr>
        <p:spPr>
          <a:xfrm>
            <a:off x="4101220" y="995881"/>
            <a:ext cx="736099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48EC968B-8A88-325D-9AF5-DE24A017FC20}"/>
              </a:ext>
            </a:extLst>
          </p:cNvPr>
          <p:cNvGrpSpPr/>
          <p:nvPr/>
        </p:nvGrpSpPr>
        <p:grpSpPr>
          <a:xfrm>
            <a:off x="1638230" y="4122651"/>
            <a:ext cx="617396" cy="618335"/>
            <a:chOff x="1201334" y="5503526"/>
            <a:chExt cx="617396" cy="618335"/>
          </a:xfrm>
        </p:grpSpPr>
        <p:sp>
          <p:nvSpPr>
            <p:cNvPr id="7" name="Larme 6">
              <a:extLst>
                <a:ext uri="{FF2B5EF4-FFF2-40B4-BE49-F238E27FC236}">
                  <a16:creationId xmlns:a16="http://schemas.microsoft.com/office/drawing/2014/main" id="{966C3B95-D54A-3CE3-5FA1-5B9C81E5D7BA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76F5F4D-DA17-1BB6-E3B6-FE60AF9830D4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F57E87A-1510-479C-2840-8A0C6ADE5491}"/>
              </a:ext>
            </a:extLst>
          </p:cNvPr>
          <p:cNvGrpSpPr/>
          <p:nvPr/>
        </p:nvGrpSpPr>
        <p:grpSpPr>
          <a:xfrm>
            <a:off x="1359855" y="3901998"/>
            <a:ext cx="582294" cy="369332"/>
            <a:chOff x="6376497" y="575439"/>
            <a:chExt cx="5146848" cy="386428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2E2B8737-FE30-26CE-A36F-2F5D60623C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8DCBB3C-6580-A27B-B49B-B1F9A68B93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37B8FD69-BAD9-1120-23C5-68BB46D409C6}"/>
              </a:ext>
            </a:extLst>
          </p:cNvPr>
          <p:cNvSpPr txBox="1"/>
          <p:nvPr/>
        </p:nvSpPr>
        <p:spPr>
          <a:xfrm>
            <a:off x="-98041" y="3694649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Buren</a:t>
            </a:r>
          </a:p>
        </p:txBody>
      </p:sp>
    </p:spTree>
    <p:extLst>
      <p:ext uri="{BB962C8B-B14F-4D97-AF65-F5344CB8AC3E}">
        <p14:creationId xmlns:p14="http://schemas.microsoft.com/office/powerpoint/2010/main" val="19403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A68C1-E5EB-CB9A-84FF-70DD2419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5F5C30C9-4E6B-8201-F4A6-C6933E2805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6"/>
          <a:stretch/>
        </p:blipFill>
        <p:spPr>
          <a:xfrm>
            <a:off x="0" y="1"/>
            <a:ext cx="1221105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B76C5B18-51D1-6AAE-06D4-1A1B4C0862C7}"/>
              </a:ext>
            </a:extLst>
          </p:cNvPr>
          <p:cNvSpPr/>
          <p:nvPr/>
        </p:nvSpPr>
        <p:spPr>
          <a:xfrm>
            <a:off x="0" y="5022850"/>
            <a:ext cx="50800" cy="0"/>
          </a:xfrm>
          <a:custGeom>
            <a:avLst/>
            <a:gdLst>
              <a:gd name="connsiteX0" fmla="*/ 0 w 50800"/>
              <a:gd name="connsiteY0" fmla="*/ 0 h 0"/>
              <a:gd name="connsiteX1" fmla="*/ 50800 w 50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0B91673F-628D-63DF-7CCD-60ED7BDAFA17}"/>
              </a:ext>
            </a:extLst>
          </p:cNvPr>
          <p:cNvSpPr/>
          <p:nvPr/>
        </p:nvSpPr>
        <p:spPr>
          <a:xfrm>
            <a:off x="-1" y="-19049"/>
            <a:ext cx="12220575" cy="6877050"/>
          </a:xfrm>
          <a:custGeom>
            <a:avLst/>
            <a:gdLst>
              <a:gd name="connsiteX0" fmla="*/ 0 w 12230100"/>
              <a:gd name="connsiteY0" fmla="*/ 5695950 h 6886575"/>
              <a:gd name="connsiteX1" fmla="*/ 2009775 w 12230100"/>
              <a:gd name="connsiteY1" fmla="*/ 3829050 h 6886575"/>
              <a:gd name="connsiteX2" fmla="*/ 5362575 w 12230100"/>
              <a:gd name="connsiteY2" fmla="*/ 2962275 h 6886575"/>
              <a:gd name="connsiteX3" fmla="*/ 6810375 w 12230100"/>
              <a:gd name="connsiteY3" fmla="*/ 1343025 h 6886575"/>
              <a:gd name="connsiteX4" fmla="*/ 9420225 w 12230100"/>
              <a:gd name="connsiteY4" fmla="*/ 9525 h 6886575"/>
              <a:gd name="connsiteX5" fmla="*/ 12230100 w 12230100"/>
              <a:gd name="connsiteY5" fmla="*/ 0 h 6886575"/>
              <a:gd name="connsiteX6" fmla="*/ 12220575 w 12230100"/>
              <a:gd name="connsiteY6" fmla="*/ 2628900 h 6886575"/>
              <a:gd name="connsiteX7" fmla="*/ 7486650 w 12230100"/>
              <a:gd name="connsiteY7" fmla="*/ 3667125 h 6886575"/>
              <a:gd name="connsiteX8" fmla="*/ 4819650 w 12230100"/>
              <a:gd name="connsiteY8" fmla="*/ 5476875 h 6886575"/>
              <a:gd name="connsiteX9" fmla="*/ 3419475 w 12230100"/>
              <a:gd name="connsiteY9" fmla="*/ 6886575 h 6886575"/>
              <a:gd name="connsiteX10" fmla="*/ 9525 w 12230100"/>
              <a:gd name="connsiteY10" fmla="*/ 6877050 h 6886575"/>
              <a:gd name="connsiteX11" fmla="*/ 0 w 12230100"/>
              <a:gd name="connsiteY11" fmla="*/ 569595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30100" h="6886575">
                <a:moveTo>
                  <a:pt x="0" y="5695950"/>
                </a:moveTo>
                <a:lnTo>
                  <a:pt x="2009775" y="3829050"/>
                </a:lnTo>
                <a:lnTo>
                  <a:pt x="5362575" y="2962275"/>
                </a:lnTo>
                <a:lnTo>
                  <a:pt x="6810375" y="1343025"/>
                </a:lnTo>
                <a:lnTo>
                  <a:pt x="9420225" y="9525"/>
                </a:lnTo>
                <a:lnTo>
                  <a:pt x="12230100" y="0"/>
                </a:lnTo>
                <a:lnTo>
                  <a:pt x="12220575" y="2628900"/>
                </a:lnTo>
                <a:lnTo>
                  <a:pt x="7486650" y="3667125"/>
                </a:lnTo>
                <a:lnTo>
                  <a:pt x="4819650" y="5476875"/>
                </a:lnTo>
                <a:lnTo>
                  <a:pt x="3419475" y="6886575"/>
                </a:lnTo>
                <a:lnTo>
                  <a:pt x="9525" y="6877050"/>
                </a:lnTo>
                <a:lnTo>
                  <a:pt x="0" y="569595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0" t="286" r="2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AC068A9-FACE-BBF7-0D99-E36B79C9C07B}"/>
              </a:ext>
            </a:extLst>
          </p:cNvPr>
          <p:cNvGrpSpPr/>
          <p:nvPr/>
        </p:nvGrpSpPr>
        <p:grpSpPr>
          <a:xfrm>
            <a:off x="1201334" y="5503526"/>
            <a:ext cx="617396" cy="618335"/>
            <a:chOff x="1201334" y="5503526"/>
            <a:chExt cx="617396" cy="618335"/>
          </a:xfrm>
        </p:grpSpPr>
        <p:sp>
          <p:nvSpPr>
            <p:cNvPr id="2" name="Larme 1">
              <a:extLst>
                <a:ext uri="{FF2B5EF4-FFF2-40B4-BE49-F238E27FC236}">
                  <a16:creationId xmlns:a16="http://schemas.microsoft.com/office/drawing/2014/main" id="{0EFF05CF-B490-711A-87B8-3536F530BC60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56061C2F-5437-080F-900C-E87F113A16B4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98CDD04-D738-30B6-0CB0-103B714EBF49}"/>
              </a:ext>
            </a:extLst>
          </p:cNvPr>
          <p:cNvSpPr txBox="1"/>
          <p:nvPr/>
        </p:nvSpPr>
        <p:spPr>
          <a:xfrm>
            <a:off x="4764974" y="44569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La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Boverie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87F2E5B-0861-7D49-3D60-7A0D67526278}"/>
              </a:ext>
            </a:extLst>
          </p:cNvPr>
          <p:cNvGrpSpPr/>
          <p:nvPr/>
        </p:nvGrpSpPr>
        <p:grpSpPr>
          <a:xfrm flipH="1">
            <a:off x="1487805" y="5154428"/>
            <a:ext cx="4608194" cy="369332"/>
            <a:chOff x="6376497" y="575439"/>
            <a:chExt cx="5146848" cy="386428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29DC114-459F-7086-80E5-8B854633F5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39F5476C-D112-CD47-23DB-BEF630B972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1BB1537F-164F-3F85-AA07-9689CFF93A2D}"/>
              </a:ext>
            </a:extLst>
          </p:cNvPr>
          <p:cNvSpPr txBox="1"/>
          <p:nvPr/>
        </p:nvSpPr>
        <p:spPr>
          <a:xfrm>
            <a:off x="5911004" y="4967311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Europa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Expo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732AB33-FC5F-6158-CC26-833478EA89D5}"/>
              </a:ext>
            </a:extLst>
          </p:cNvPr>
          <p:cNvGrpSpPr/>
          <p:nvPr/>
        </p:nvGrpSpPr>
        <p:grpSpPr>
          <a:xfrm>
            <a:off x="2389485" y="2999092"/>
            <a:ext cx="617396" cy="618335"/>
            <a:chOff x="1201334" y="5503526"/>
            <a:chExt cx="617396" cy="618335"/>
          </a:xfrm>
        </p:grpSpPr>
        <p:sp>
          <p:nvSpPr>
            <p:cNvPr id="20" name="Larme 19">
              <a:extLst>
                <a:ext uri="{FF2B5EF4-FFF2-40B4-BE49-F238E27FC236}">
                  <a16:creationId xmlns:a16="http://schemas.microsoft.com/office/drawing/2014/main" id="{B6E96389-1C27-C656-D994-3F55524DD0BC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56BE05B-F4DE-2ECA-B947-CE763048A84E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7FC7A3C-09E1-BCCE-0946-8892540BB51F}"/>
              </a:ext>
            </a:extLst>
          </p:cNvPr>
          <p:cNvGrpSpPr/>
          <p:nvPr/>
        </p:nvGrpSpPr>
        <p:grpSpPr>
          <a:xfrm>
            <a:off x="5104840" y="2272834"/>
            <a:ext cx="617396" cy="618335"/>
            <a:chOff x="1201334" y="5503526"/>
            <a:chExt cx="617396" cy="618335"/>
          </a:xfrm>
        </p:grpSpPr>
        <p:sp>
          <p:nvSpPr>
            <p:cNvPr id="24" name="Larme 23">
              <a:extLst>
                <a:ext uri="{FF2B5EF4-FFF2-40B4-BE49-F238E27FC236}">
                  <a16:creationId xmlns:a16="http://schemas.microsoft.com/office/drawing/2014/main" id="{CDC4790E-76B0-A923-FC04-BEC4BF7F8CCB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DD75ACB-FD55-D8D5-7868-7EFFD5EEEDD3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A7D2946-BBED-2EF4-08C7-884700F3F2D7}"/>
              </a:ext>
            </a:extLst>
          </p:cNvPr>
          <p:cNvGrpSpPr/>
          <p:nvPr/>
        </p:nvGrpSpPr>
        <p:grpSpPr>
          <a:xfrm>
            <a:off x="6141959" y="2582001"/>
            <a:ext cx="617396" cy="618335"/>
            <a:chOff x="1201334" y="5503526"/>
            <a:chExt cx="617396" cy="618335"/>
          </a:xfrm>
        </p:grpSpPr>
        <p:sp>
          <p:nvSpPr>
            <p:cNvPr id="27" name="Larme 26">
              <a:extLst>
                <a:ext uri="{FF2B5EF4-FFF2-40B4-BE49-F238E27FC236}">
                  <a16:creationId xmlns:a16="http://schemas.microsoft.com/office/drawing/2014/main" id="{6EC3CDF1-A930-EFD4-4F06-C497F84F9A59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9D493660-7501-0BB0-9DAB-F647A722B887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EE6A49B-3076-166B-3A3E-03201D7CB1C4}"/>
              </a:ext>
            </a:extLst>
          </p:cNvPr>
          <p:cNvGrpSpPr/>
          <p:nvPr/>
        </p:nvGrpSpPr>
        <p:grpSpPr>
          <a:xfrm>
            <a:off x="3695700" y="1923737"/>
            <a:ext cx="1729740" cy="382571"/>
            <a:chOff x="6376497" y="575439"/>
            <a:chExt cx="5146848" cy="386428"/>
          </a:xfrm>
        </p:grpSpPr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E1AE8393-21E7-1AB2-F82E-DAF080095C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0A29DCA5-AB2C-5736-5B13-515F82FB09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DBB869E7-C1D7-0A0A-31EA-F7607E540D2C}"/>
              </a:ext>
            </a:extLst>
          </p:cNvPr>
          <p:cNvSpPr txBox="1"/>
          <p:nvPr/>
        </p:nvSpPr>
        <p:spPr>
          <a:xfrm>
            <a:off x="1781174" y="175850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Shake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Hands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C9773C8-DC6D-7F1F-19DF-90A1C3016882}"/>
              </a:ext>
            </a:extLst>
          </p:cNvPr>
          <p:cNvGrpSpPr/>
          <p:nvPr/>
        </p:nvGrpSpPr>
        <p:grpSpPr>
          <a:xfrm>
            <a:off x="2072722" y="1349271"/>
            <a:ext cx="4377935" cy="1252387"/>
            <a:chOff x="6376497" y="575439"/>
            <a:chExt cx="5146848" cy="386428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1ED2E157-7BBA-2AC3-3FD7-60CE000371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39A21BF9-DE80-DF16-7D42-AB4602D131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7EA5A04E-ACAC-57FE-8D88-BE0C2C16885C}"/>
              </a:ext>
            </a:extLst>
          </p:cNvPr>
          <p:cNvSpPr txBox="1"/>
          <p:nvPr/>
        </p:nvSpPr>
        <p:spPr>
          <a:xfrm>
            <a:off x="319024" y="1150096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Silversquare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45A83D2-98AB-1251-70B2-31450318F064}"/>
              </a:ext>
            </a:extLst>
          </p:cNvPr>
          <p:cNvGrpSpPr/>
          <p:nvPr/>
        </p:nvGrpSpPr>
        <p:grpSpPr>
          <a:xfrm>
            <a:off x="1946928" y="2649567"/>
            <a:ext cx="760556" cy="382571"/>
            <a:chOff x="6376497" y="575439"/>
            <a:chExt cx="5146848" cy="386428"/>
          </a:xfrm>
        </p:grpSpPr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570EFC7F-74A1-8918-89B0-C84D958925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D6E1C299-F0FF-9902-DC1C-2ACA62B81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76E03F02-3C0D-F5A5-4197-5A3A387E2DE5}"/>
              </a:ext>
            </a:extLst>
          </p:cNvPr>
          <p:cNvSpPr txBox="1"/>
          <p:nvPr/>
        </p:nvSpPr>
        <p:spPr>
          <a:xfrm>
            <a:off x="196126" y="2464901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Fresque</a:t>
            </a:r>
            <a:r>
              <a:rPr lang="fr-BE" b="1" dirty="0">
                <a:solidFill>
                  <a:srgbClr val="FFC000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Ibis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D7399C49-5A1F-18CA-B972-D45BFAA3648C}"/>
              </a:ext>
            </a:extLst>
          </p:cNvPr>
          <p:cNvGrpSpPr/>
          <p:nvPr/>
        </p:nvGrpSpPr>
        <p:grpSpPr>
          <a:xfrm>
            <a:off x="2378905" y="5824287"/>
            <a:ext cx="617396" cy="618335"/>
            <a:chOff x="1201334" y="5503526"/>
            <a:chExt cx="617396" cy="618335"/>
          </a:xfrm>
        </p:grpSpPr>
        <p:sp>
          <p:nvSpPr>
            <p:cNvPr id="42" name="Larme 41">
              <a:extLst>
                <a:ext uri="{FF2B5EF4-FFF2-40B4-BE49-F238E27FC236}">
                  <a16:creationId xmlns:a16="http://schemas.microsoft.com/office/drawing/2014/main" id="{7C77AFCC-602F-91B3-BEA1-E2EE9058A339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5FF9B5F8-F181-CD77-8B39-5C19F06BF0A8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04D4BD9-5656-BA64-5B75-D60D89551FEF}"/>
              </a:ext>
            </a:extLst>
          </p:cNvPr>
          <p:cNvGrpSpPr/>
          <p:nvPr/>
        </p:nvGrpSpPr>
        <p:grpSpPr>
          <a:xfrm flipH="1">
            <a:off x="2688481" y="5506242"/>
            <a:ext cx="5137047" cy="382571"/>
            <a:chOff x="6376497" y="575439"/>
            <a:chExt cx="5146848" cy="386428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B505D8F8-092D-F710-795F-E981DF6060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98C4516F-A37A-8B0A-6B3B-AAE20B5B0A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67058028-13D5-6A79-3EFC-BEEF5415C413}"/>
              </a:ext>
            </a:extLst>
          </p:cNvPr>
          <p:cNvSpPr txBox="1"/>
          <p:nvPr/>
        </p:nvSpPr>
        <p:spPr>
          <a:xfrm>
            <a:off x="7588929" y="5302391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Calatrava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7C2B0CC0-C5A2-3A2A-1602-343668165B61}"/>
              </a:ext>
            </a:extLst>
          </p:cNvPr>
          <p:cNvSpPr txBox="1"/>
          <p:nvPr/>
        </p:nvSpPr>
        <p:spPr>
          <a:xfrm>
            <a:off x="2392096" y="792843"/>
            <a:ext cx="22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Ricciotti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BAA0194-57F5-E4B7-98B5-C9EC2D11D28E}"/>
              </a:ext>
            </a:extLst>
          </p:cNvPr>
          <p:cNvGrpSpPr/>
          <p:nvPr/>
        </p:nvGrpSpPr>
        <p:grpSpPr>
          <a:xfrm>
            <a:off x="6382197" y="621814"/>
            <a:ext cx="5215292" cy="727152"/>
            <a:chOff x="6376497" y="575439"/>
            <a:chExt cx="5146848" cy="386428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826010F6-B876-E9FF-3CDD-807DD3E9CF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4AEBC19F-9A36-D5C5-B87B-CF7522BCDC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7791DB35-4BD7-F0FA-9DEA-E070C98398FA}"/>
              </a:ext>
            </a:extLst>
          </p:cNvPr>
          <p:cNvGrpSpPr/>
          <p:nvPr/>
        </p:nvGrpSpPr>
        <p:grpSpPr>
          <a:xfrm>
            <a:off x="11294481" y="1320887"/>
            <a:ext cx="617396" cy="618335"/>
            <a:chOff x="11214647" y="996408"/>
            <a:chExt cx="617396" cy="618335"/>
          </a:xfrm>
        </p:grpSpPr>
        <p:sp>
          <p:nvSpPr>
            <p:cNvPr id="56" name="Larme 55">
              <a:extLst>
                <a:ext uri="{FF2B5EF4-FFF2-40B4-BE49-F238E27FC236}">
                  <a16:creationId xmlns:a16="http://schemas.microsoft.com/office/drawing/2014/main" id="{C693B9F4-6B06-C59F-30F4-54D556595BD8}"/>
                </a:ext>
              </a:extLst>
            </p:cNvPr>
            <p:cNvSpPr/>
            <p:nvPr/>
          </p:nvSpPr>
          <p:spPr>
            <a:xfrm rot="8107155">
              <a:off x="11214647" y="996408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5B716681-4052-31ED-C4D3-30E14BE1F5DC}"/>
                </a:ext>
              </a:extLst>
            </p:cNvPr>
            <p:cNvSpPr/>
            <p:nvPr/>
          </p:nvSpPr>
          <p:spPr>
            <a:xfrm>
              <a:off x="11382376" y="1164606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98E07DFC-09FF-97BA-C615-B99CF853505D}"/>
              </a:ext>
            </a:extLst>
          </p:cNvPr>
          <p:cNvCxnSpPr>
            <a:cxnSpLocks/>
          </p:cNvCxnSpPr>
          <p:nvPr/>
        </p:nvCxnSpPr>
        <p:spPr>
          <a:xfrm>
            <a:off x="4101220" y="995881"/>
            <a:ext cx="736099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401FC16C-15E8-BF09-070E-9F08FAD3DB0B}"/>
              </a:ext>
            </a:extLst>
          </p:cNvPr>
          <p:cNvGrpSpPr/>
          <p:nvPr/>
        </p:nvGrpSpPr>
        <p:grpSpPr>
          <a:xfrm>
            <a:off x="1638230" y="4122651"/>
            <a:ext cx="617396" cy="618335"/>
            <a:chOff x="1201334" y="5503526"/>
            <a:chExt cx="617396" cy="618335"/>
          </a:xfrm>
        </p:grpSpPr>
        <p:sp>
          <p:nvSpPr>
            <p:cNvPr id="8" name="Larme 7">
              <a:extLst>
                <a:ext uri="{FF2B5EF4-FFF2-40B4-BE49-F238E27FC236}">
                  <a16:creationId xmlns:a16="http://schemas.microsoft.com/office/drawing/2014/main" id="{32CE6CEA-DB31-5662-5EDE-80BDC3E6536A}"/>
                </a:ext>
              </a:extLst>
            </p:cNvPr>
            <p:cNvSpPr/>
            <p:nvPr/>
          </p:nvSpPr>
          <p:spPr>
            <a:xfrm rot="8107155">
              <a:off x="1201334" y="5503526"/>
              <a:ext cx="617396" cy="618335"/>
            </a:xfrm>
            <a:prstGeom prst="teardrop">
              <a:avLst>
                <a:gd name="adj" fmla="val 132947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66FE5FC-AC05-FA19-40B4-9995E6EC8CAA}"/>
                </a:ext>
              </a:extLst>
            </p:cNvPr>
            <p:cNvSpPr/>
            <p:nvPr/>
          </p:nvSpPr>
          <p:spPr>
            <a:xfrm>
              <a:off x="1369062" y="5671723"/>
              <a:ext cx="281940" cy="2819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D9878B0-F994-784A-AF43-C865E8B52F8E}"/>
              </a:ext>
            </a:extLst>
          </p:cNvPr>
          <p:cNvGrpSpPr/>
          <p:nvPr/>
        </p:nvGrpSpPr>
        <p:grpSpPr>
          <a:xfrm>
            <a:off x="1359855" y="3901998"/>
            <a:ext cx="582294" cy="369332"/>
            <a:chOff x="6376497" y="575439"/>
            <a:chExt cx="5146848" cy="386428"/>
          </a:xfrm>
        </p:grpSpPr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A2BF15AF-C531-2FF6-A763-123AB523DE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B63D3A15-AB23-7CD6-3562-FDF4C1746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AF98A46B-4EE2-2A8F-AAF0-C5DB56208C65}"/>
              </a:ext>
            </a:extLst>
          </p:cNvPr>
          <p:cNvSpPr txBox="1"/>
          <p:nvPr/>
        </p:nvSpPr>
        <p:spPr>
          <a:xfrm>
            <a:off x="-98041" y="3694649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Buren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1A804F-A85E-E471-B569-B4BF2D90B8BC}"/>
              </a:ext>
            </a:extLst>
          </p:cNvPr>
          <p:cNvSpPr/>
          <p:nvPr/>
        </p:nvSpPr>
        <p:spPr>
          <a:xfrm>
            <a:off x="-24438" y="-19049"/>
            <a:ext cx="12245012" cy="6905619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EB3BD3-FFEB-FC05-E3F4-A46B5E03D8E3}"/>
              </a:ext>
            </a:extLst>
          </p:cNvPr>
          <p:cNvSpPr txBox="1"/>
          <p:nvPr/>
        </p:nvSpPr>
        <p:spPr>
          <a:xfrm>
            <a:off x="2658840" y="2787545"/>
            <a:ext cx="6882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Comment caractériser ce développement culturel ? 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324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CBBE9-73AA-DC9C-A891-79F711842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21D2C64D-BB33-E2DD-88D0-AB0C41447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6"/>
          <a:stretch/>
        </p:blipFill>
        <p:spPr>
          <a:xfrm>
            <a:off x="0" y="1"/>
            <a:ext cx="1221105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6E8FAB10-8166-6819-4099-AF1F8A34D8D1}"/>
              </a:ext>
            </a:extLst>
          </p:cNvPr>
          <p:cNvSpPr/>
          <p:nvPr/>
        </p:nvSpPr>
        <p:spPr>
          <a:xfrm>
            <a:off x="0" y="5022850"/>
            <a:ext cx="50800" cy="0"/>
          </a:xfrm>
          <a:custGeom>
            <a:avLst/>
            <a:gdLst>
              <a:gd name="connsiteX0" fmla="*/ 0 w 50800"/>
              <a:gd name="connsiteY0" fmla="*/ 0 h 0"/>
              <a:gd name="connsiteX1" fmla="*/ 50800 w 50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FE31262C-E579-83C8-F93B-778C265C0B5D}"/>
              </a:ext>
            </a:extLst>
          </p:cNvPr>
          <p:cNvSpPr/>
          <p:nvPr/>
        </p:nvSpPr>
        <p:spPr>
          <a:xfrm>
            <a:off x="-1" y="-19049"/>
            <a:ext cx="12220575" cy="6877050"/>
          </a:xfrm>
          <a:custGeom>
            <a:avLst/>
            <a:gdLst>
              <a:gd name="connsiteX0" fmla="*/ 0 w 12230100"/>
              <a:gd name="connsiteY0" fmla="*/ 5695950 h 6886575"/>
              <a:gd name="connsiteX1" fmla="*/ 2009775 w 12230100"/>
              <a:gd name="connsiteY1" fmla="*/ 3829050 h 6886575"/>
              <a:gd name="connsiteX2" fmla="*/ 5362575 w 12230100"/>
              <a:gd name="connsiteY2" fmla="*/ 2962275 h 6886575"/>
              <a:gd name="connsiteX3" fmla="*/ 6810375 w 12230100"/>
              <a:gd name="connsiteY3" fmla="*/ 1343025 h 6886575"/>
              <a:gd name="connsiteX4" fmla="*/ 9420225 w 12230100"/>
              <a:gd name="connsiteY4" fmla="*/ 9525 h 6886575"/>
              <a:gd name="connsiteX5" fmla="*/ 12230100 w 12230100"/>
              <a:gd name="connsiteY5" fmla="*/ 0 h 6886575"/>
              <a:gd name="connsiteX6" fmla="*/ 12220575 w 12230100"/>
              <a:gd name="connsiteY6" fmla="*/ 2628900 h 6886575"/>
              <a:gd name="connsiteX7" fmla="*/ 7486650 w 12230100"/>
              <a:gd name="connsiteY7" fmla="*/ 3667125 h 6886575"/>
              <a:gd name="connsiteX8" fmla="*/ 4819650 w 12230100"/>
              <a:gd name="connsiteY8" fmla="*/ 5476875 h 6886575"/>
              <a:gd name="connsiteX9" fmla="*/ 3419475 w 12230100"/>
              <a:gd name="connsiteY9" fmla="*/ 6886575 h 6886575"/>
              <a:gd name="connsiteX10" fmla="*/ 9525 w 12230100"/>
              <a:gd name="connsiteY10" fmla="*/ 6877050 h 6886575"/>
              <a:gd name="connsiteX11" fmla="*/ 0 w 12230100"/>
              <a:gd name="connsiteY11" fmla="*/ 569595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30100" h="6886575">
                <a:moveTo>
                  <a:pt x="0" y="5695950"/>
                </a:moveTo>
                <a:lnTo>
                  <a:pt x="2009775" y="3829050"/>
                </a:lnTo>
                <a:lnTo>
                  <a:pt x="5362575" y="2962275"/>
                </a:lnTo>
                <a:lnTo>
                  <a:pt x="6810375" y="1343025"/>
                </a:lnTo>
                <a:lnTo>
                  <a:pt x="9420225" y="9525"/>
                </a:lnTo>
                <a:lnTo>
                  <a:pt x="12230100" y="0"/>
                </a:lnTo>
                <a:lnTo>
                  <a:pt x="12220575" y="2628900"/>
                </a:lnTo>
                <a:lnTo>
                  <a:pt x="7486650" y="3667125"/>
                </a:lnTo>
                <a:lnTo>
                  <a:pt x="4819650" y="5476875"/>
                </a:lnTo>
                <a:lnTo>
                  <a:pt x="3419475" y="6886575"/>
                </a:lnTo>
                <a:lnTo>
                  <a:pt x="9525" y="6877050"/>
                </a:lnTo>
                <a:lnTo>
                  <a:pt x="0" y="569595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0" t="286" r="2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7B57BD-DAEB-C423-F98E-080ED5C24B48}"/>
              </a:ext>
            </a:extLst>
          </p:cNvPr>
          <p:cNvSpPr/>
          <p:nvPr/>
        </p:nvSpPr>
        <p:spPr>
          <a:xfrm>
            <a:off x="-28576" y="-19049"/>
            <a:ext cx="12249150" cy="6896100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050" name="Picture 2" descr="Uhoda">
            <a:extLst>
              <a:ext uri="{FF2B5EF4-FFF2-40B4-BE49-F238E27FC236}">
                <a16:creationId xmlns:a16="http://schemas.microsoft.com/office/drawing/2014/main" id="{49F1B92B-58AF-DF42-CE1E-E8133E93D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14" y="5973989"/>
            <a:ext cx="1228023" cy="65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Uhoda">
            <a:extLst>
              <a:ext uri="{FF2B5EF4-FFF2-40B4-BE49-F238E27FC236}">
                <a16:creationId xmlns:a16="http://schemas.microsoft.com/office/drawing/2014/main" id="{6F96D60A-B46B-BA03-4471-9745D1CDA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90" y="4911767"/>
            <a:ext cx="1228023" cy="65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Uhoda">
            <a:extLst>
              <a:ext uri="{FF2B5EF4-FFF2-40B4-BE49-F238E27FC236}">
                <a16:creationId xmlns:a16="http://schemas.microsoft.com/office/drawing/2014/main" id="{00AFA629-14B7-3CCC-D7A3-91B71E90F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302" y="5945867"/>
            <a:ext cx="1228023" cy="65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hoda">
            <a:extLst>
              <a:ext uri="{FF2B5EF4-FFF2-40B4-BE49-F238E27FC236}">
                <a16:creationId xmlns:a16="http://schemas.microsoft.com/office/drawing/2014/main" id="{AE09C4A6-D630-7438-D0B6-466D9EA68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93" y="4582248"/>
            <a:ext cx="1228023" cy="65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Uhoda">
            <a:extLst>
              <a:ext uri="{FF2B5EF4-FFF2-40B4-BE49-F238E27FC236}">
                <a16:creationId xmlns:a16="http://schemas.microsoft.com/office/drawing/2014/main" id="{5D93F07E-96AF-312B-8EBC-9E902C46F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33" y="4885032"/>
            <a:ext cx="1228023" cy="65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227AFD-D81F-290B-8711-53B59F56AF1E}"/>
              </a:ext>
            </a:extLst>
          </p:cNvPr>
          <p:cNvSpPr txBox="1"/>
          <p:nvPr/>
        </p:nvSpPr>
        <p:spPr>
          <a:xfrm>
            <a:off x="2658840" y="2787545"/>
            <a:ext cx="6882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Comment caractériser ce développement culturel ? 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6167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, croquis, Dessin au trait, illustration&#10;&#10;Description générée automatiquement">
            <a:extLst>
              <a:ext uri="{FF2B5EF4-FFF2-40B4-BE49-F238E27FC236}">
                <a16:creationId xmlns:a16="http://schemas.microsoft.com/office/drawing/2014/main" id="{FD41D695-F53F-CA4A-4E69-D2F484F36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011" y="0"/>
            <a:ext cx="85159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3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0EE9A-C8FA-6AA4-3218-581DC19B2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18B43ACA-5F44-D224-2B02-65DB68422F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6"/>
          <a:stretch/>
        </p:blipFill>
        <p:spPr>
          <a:xfrm>
            <a:off x="0" y="1"/>
            <a:ext cx="1221105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475FAD7-A130-4877-B22A-CEF76C2D1481}"/>
              </a:ext>
            </a:extLst>
          </p:cNvPr>
          <p:cNvSpPr/>
          <p:nvPr/>
        </p:nvSpPr>
        <p:spPr>
          <a:xfrm>
            <a:off x="0" y="5022850"/>
            <a:ext cx="50800" cy="0"/>
          </a:xfrm>
          <a:custGeom>
            <a:avLst/>
            <a:gdLst>
              <a:gd name="connsiteX0" fmla="*/ 0 w 50800"/>
              <a:gd name="connsiteY0" fmla="*/ 0 h 0"/>
              <a:gd name="connsiteX1" fmla="*/ 50800 w 50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54586FF0-7665-0A36-7648-061F4F1E7C2F}"/>
              </a:ext>
            </a:extLst>
          </p:cNvPr>
          <p:cNvSpPr/>
          <p:nvPr/>
        </p:nvSpPr>
        <p:spPr>
          <a:xfrm>
            <a:off x="-1" y="-19049"/>
            <a:ext cx="12220575" cy="6877050"/>
          </a:xfrm>
          <a:custGeom>
            <a:avLst/>
            <a:gdLst>
              <a:gd name="connsiteX0" fmla="*/ 0 w 12230100"/>
              <a:gd name="connsiteY0" fmla="*/ 5695950 h 6886575"/>
              <a:gd name="connsiteX1" fmla="*/ 2009775 w 12230100"/>
              <a:gd name="connsiteY1" fmla="*/ 3829050 h 6886575"/>
              <a:gd name="connsiteX2" fmla="*/ 5362575 w 12230100"/>
              <a:gd name="connsiteY2" fmla="*/ 2962275 h 6886575"/>
              <a:gd name="connsiteX3" fmla="*/ 6810375 w 12230100"/>
              <a:gd name="connsiteY3" fmla="*/ 1343025 h 6886575"/>
              <a:gd name="connsiteX4" fmla="*/ 9420225 w 12230100"/>
              <a:gd name="connsiteY4" fmla="*/ 9525 h 6886575"/>
              <a:gd name="connsiteX5" fmla="*/ 12230100 w 12230100"/>
              <a:gd name="connsiteY5" fmla="*/ 0 h 6886575"/>
              <a:gd name="connsiteX6" fmla="*/ 12220575 w 12230100"/>
              <a:gd name="connsiteY6" fmla="*/ 2628900 h 6886575"/>
              <a:gd name="connsiteX7" fmla="*/ 7486650 w 12230100"/>
              <a:gd name="connsiteY7" fmla="*/ 3667125 h 6886575"/>
              <a:gd name="connsiteX8" fmla="*/ 4819650 w 12230100"/>
              <a:gd name="connsiteY8" fmla="*/ 5476875 h 6886575"/>
              <a:gd name="connsiteX9" fmla="*/ 3419475 w 12230100"/>
              <a:gd name="connsiteY9" fmla="*/ 6886575 h 6886575"/>
              <a:gd name="connsiteX10" fmla="*/ 9525 w 12230100"/>
              <a:gd name="connsiteY10" fmla="*/ 6877050 h 6886575"/>
              <a:gd name="connsiteX11" fmla="*/ 0 w 12230100"/>
              <a:gd name="connsiteY11" fmla="*/ 569595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30100" h="6886575">
                <a:moveTo>
                  <a:pt x="0" y="5695950"/>
                </a:moveTo>
                <a:lnTo>
                  <a:pt x="2009775" y="3829050"/>
                </a:lnTo>
                <a:lnTo>
                  <a:pt x="5362575" y="2962275"/>
                </a:lnTo>
                <a:lnTo>
                  <a:pt x="6810375" y="1343025"/>
                </a:lnTo>
                <a:lnTo>
                  <a:pt x="9420225" y="9525"/>
                </a:lnTo>
                <a:lnTo>
                  <a:pt x="12230100" y="0"/>
                </a:lnTo>
                <a:lnTo>
                  <a:pt x="12220575" y="2628900"/>
                </a:lnTo>
                <a:lnTo>
                  <a:pt x="7486650" y="3667125"/>
                </a:lnTo>
                <a:lnTo>
                  <a:pt x="4819650" y="5476875"/>
                </a:lnTo>
                <a:lnTo>
                  <a:pt x="3419475" y="6886575"/>
                </a:lnTo>
                <a:lnTo>
                  <a:pt x="9525" y="6877050"/>
                </a:lnTo>
                <a:lnTo>
                  <a:pt x="0" y="569595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0" t="286" r="2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79D45A-9FAF-D6B5-A5C0-17D7960F7B98}"/>
              </a:ext>
            </a:extLst>
          </p:cNvPr>
          <p:cNvSpPr/>
          <p:nvPr/>
        </p:nvSpPr>
        <p:spPr>
          <a:xfrm>
            <a:off x="-28576" y="-19049"/>
            <a:ext cx="12249150" cy="6896100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BE" dirty="0">
              <a:solidFill>
                <a:schemeClr val="bg1"/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91EE6EF-5346-F73B-202C-6353EF08405A}"/>
              </a:ext>
            </a:extLst>
          </p:cNvPr>
          <p:cNvGrpSpPr/>
          <p:nvPr/>
        </p:nvGrpSpPr>
        <p:grpSpPr>
          <a:xfrm flipH="1">
            <a:off x="2735445" y="554533"/>
            <a:ext cx="3120801" cy="781180"/>
            <a:chOff x="6376497" y="575439"/>
            <a:chExt cx="5146848" cy="386428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301DAD9-20C8-007C-5302-9167F9CB82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156751B3-F5C7-CF16-0DC1-FA2A5AE763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D521EFE8-3AA0-4C2C-885E-FC8E6F206B55}"/>
              </a:ext>
            </a:extLst>
          </p:cNvPr>
          <p:cNvSpPr/>
          <p:nvPr/>
        </p:nvSpPr>
        <p:spPr>
          <a:xfrm>
            <a:off x="1835445" y="1082701"/>
            <a:ext cx="1800000" cy="1800000"/>
          </a:xfrm>
          <a:prstGeom prst="flowChartConnector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3255" r="-68967"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1E0B06B-353A-02B5-8300-329D0E6AD89C}"/>
              </a:ext>
            </a:extLst>
          </p:cNvPr>
          <p:cNvSpPr txBox="1"/>
          <p:nvPr/>
        </p:nvSpPr>
        <p:spPr>
          <a:xfrm>
            <a:off x="5946925" y="354478"/>
            <a:ext cx="2846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solidFill>
                  <a:schemeClr val="bg1"/>
                </a:solidFill>
              </a:rPr>
              <a:t>Homogénéisation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5A9C76D-1B19-9A7D-9514-B1CD6656FAF7}"/>
              </a:ext>
            </a:extLst>
          </p:cNvPr>
          <p:cNvGrpSpPr/>
          <p:nvPr/>
        </p:nvGrpSpPr>
        <p:grpSpPr>
          <a:xfrm>
            <a:off x="8022091" y="1744569"/>
            <a:ext cx="2512530" cy="781180"/>
            <a:chOff x="6376497" y="575439"/>
            <a:chExt cx="5146848" cy="386428"/>
          </a:xfrm>
        </p:grpSpPr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A4345DDF-84A8-4F43-5BC2-F920F7C9D1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4B7BF881-A894-929F-3A34-BBDA6FF7EC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955A8AEA-C003-8603-556C-0153B3884208}"/>
              </a:ext>
            </a:extLst>
          </p:cNvPr>
          <p:cNvSpPr/>
          <p:nvPr/>
        </p:nvSpPr>
        <p:spPr>
          <a:xfrm>
            <a:off x="9634621" y="2496911"/>
            <a:ext cx="1800000" cy="1800000"/>
          </a:xfrm>
          <a:prstGeom prst="flowChartConnector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2391" t="-51830" r="-129425" b="1058"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33DB49E-33B8-579E-FF2E-39B8BA3EAE50}"/>
              </a:ext>
            </a:extLst>
          </p:cNvPr>
          <p:cNvSpPr txBox="1"/>
          <p:nvPr/>
        </p:nvSpPr>
        <p:spPr>
          <a:xfrm>
            <a:off x="5049652" y="1544514"/>
            <a:ext cx="2846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2000" dirty="0">
                <a:solidFill>
                  <a:schemeClr val="bg1"/>
                </a:solidFill>
              </a:rPr>
              <a:t>Gentrification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400A2F8-6B0C-AE35-8D88-C8B606D7E6A3}"/>
              </a:ext>
            </a:extLst>
          </p:cNvPr>
          <p:cNvGrpSpPr/>
          <p:nvPr/>
        </p:nvGrpSpPr>
        <p:grpSpPr>
          <a:xfrm>
            <a:off x="6064050" y="3022458"/>
            <a:ext cx="2046790" cy="1333468"/>
            <a:chOff x="6376497" y="575439"/>
            <a:chExt cx="5146848" cy="386428"/>
          </a:xfrm>
        </p:grpSpPr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38A4BBEB-3436-34C8-11CC-C1B828F6E8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290AAD83-EC87-F0A8-414B-043F371E9D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Organigramme : Connecteur 23">
            <a:extLst>
              <a:ext uri="{FF2B5EF4-FFF2-40B4-BE49-F238E27FC236}">
                <a16:creationId xmlns:a16="http://schemas.microsoft.com/office/drawing/2014/main" id="{60B9A064-2407-0891-1C95-5C48843BE36B}"/>
              </a:ext>
            </a:extLst>
          </p:cNvPr>
          <p:cNvSpPr/>
          <p:nvPr/>
        </p:nvSpPr>
        <p:spPr>
          <a:xfrm>
            <a:off x="7210840" y="4068018"/>
            <a:ext cx="1800000" cy="1800000"/>
          </a:xfrm>
          <a:prstGeom prst="flowChartConnector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200" r="-25200"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87511D35-334E-2505-2601-5F3FD182B134}"/>
              </a:ext>
            </a:extLst>
          </p:cNvPr>
          <p:cNvSpPr txBox="1"/>
          <p:nvPr/>
        </p:nvSpPr>
        <p:spPr>
          <a:xfrm>
            <a:off x="3135198" y="2806265"/>
            <a:ext cx="2846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2000" dirty="0">
                <a:solidFill>
                  <a:schemeClr val="bg1"/>
                </a:solidFill>
              </a:rPr>
              <a:t>Privatisation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FF1CCD3C-35FC-1295-21D7-5C63417D06F5}"/>
              </a:ext>
            </a:extLst>
          </p:cNvPr>
          <p:cNvGrpSpPr/>
          <p:nvPr/>
        </p:nvGrpSpPr>
        <p:grpSpPr>
          <a:xfrm flipH="1">
            <a:off x="1835444" y="4181475"/>
            <a:ext cx="2505360" cy="821199"/>
            <a:chOff x="6376497" y="575439"/>
            <a:chExt cx="5146848" cy="386428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A5651837-867F-250F-F954-EDF03F88488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4264" y="575439"/>
              <a:ext cx="269081" cy="386428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D4788DD-2369-ACDF-1A06-D7D5BCAFE7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6497" y="575439"/>
              <a:ext cx="4889674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6F8FF3CE-5342-B6AD-0ADB-ED20618DDACE}"/>
              </a:ext>
            </a:extLst>
          </p:cNvPr>
          <p:cNvSpPr/>
          <p:nvPr/>
        </p:nvSpPr>
        <p:spPr>
          <a:xfrm>
            <a:off x="1017024" y="4503467"/>
            <a:ext cx="1800000" cy="1800000"/>
          </a:xfrm>
          <a:prstGeom prst="flowChartConnector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947" r="-24947"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8744F59-D16D-8A70-9615-CAE90E39E471}"/>
              </a:ext>
            </a:extLst>
          </p:cNvPr>
          <p:cNvSpPr txBox="1"/>
          <p:nvPr/>
        </p:nvSpPr>
        <p:spPr>
          <a:xfrm>
            <a:off x="4465990" y="3996300"/>
            <a:ext cx="2846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solidFill>
                  <a:schemeClr val="bg1"/>
                </a:solidFill>
              </a:rPr>
              <a:t>Économisation</a:t>
            </a:r>
          </a:p>
        </p:txBody>
      </p:sp>
    </p:spTree>
    <p:extLst>
      <p:ext uri="{BB962C8B-B14F-4D97-AF65-F5344CB8AC3E}">
        <p14:creationId xmlns:p14="http://schemas.microsoft.com/office/powerpoint/2010/main" val="100889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18E7C-95B4-2643-BCD8-1A35AA351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érien, Photographie aérienne, Vue plongeante, carte&#10;&#10;Description générée automatiquement">
            <a:extLst>
              <a:ext uri="{FF2B5EF4-FFF2-40B4-BE49-F238E27FC236}">
                <a16:creationId xmlns:a16="http://schemas.microsoft.com/office/drawing/2014/main" id="{73894E51-CA49-F430-C773-492CBA949D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6"/>
          <a:stretch/>
        </p:blipFill>
        <p:spPr>
          <a:xfrm>
            <a:off x="0" y="1"/>
            <a:ext cx="1221105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8F061890-4E3C-BAB7-897E-D1CDCE5880AD}"/>
              </a:ext>
            </a:extLst>
          </p:cNvPr>
          <p:cNvSpPr/>
          <p:nvPr/>
        </p:nvSpPr>
        <p:spPr>
          <a:xfrm>
            <a:off x="0" y="5022850"/>
            <a:ext cx="50800" cy="0"/>
          </a:xfrm>
          <a:custGeom>
            <a:avLst/>
            <a:gdLst>
              <a:gd name="connsiteX0" fmla="*/ 0 w 50800"/>
              <a:gd name="connsiteY0" fmla="*/ 0 h 0"/>
              <a:gd name="connsiteX1" fmla="*/ 50800 w 50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36757CA1-7246-E0DC-B386-31E8FAB3092E}"/>
              </a:ext>
            </a:extLst>
          </p:cNvPr>
          <p:cNvSpPr/>
          <p:nvPr/>
        </p:nvSpPr>
        <p:spPr>
          <a:xfrm>
            <a:off x="-1" y="-19049"/>
            <a:ext cx="12220575" cy="6877050"/>
          </a:xfrm>
          <a:custGeom>
            <a:avLst/>
            <a:gdLst>
              <a:gd name="connsiteX0" fmla="*/ 0 w 12230100"/>
              <a:gd name="connsiteY0" fmla="*/ 5695950 h 6886575"/>
              <a:gd name="connsiteX1" fmla="*/ 2009775 w 12230100"/>
              <a:gd name="connsiteY1" fmla="*/ 3829050 h 6886575"/>
              <a:gd name="connsiteX2" fmla="*/ 5362575 w 12230100"/>
              <a:gd name="connsiteY2" fmla="*/ 2962275 h 6886575"/>
              <a:gd name="connsiteX3" fmla="*/ 6810375 w 12230100"/>
              <a:gd name="connsiteY3" fmla="*/ 1343025 h 6886575"/>
              <a:gd name="connsiteX4" fmla="*/ 9420225 w 12230100"/>
              <a:gd name="connsiteY4" fmla="*/ 9525 h 6886575"/>
              <a:gd name="connsiteX5" fmla="*/ 12230100 w 12230100"/>
              <a:gd name="connsiteY5" fmla="*/ 0 h 6886575"/>
              <a:gd name="connsiteX6" fmla="*/ 12220575 w 12230100"/>
              <a:gd name="connsiteY6" fmla="*/ 2628900 h 6886575"/>
              <a:gd name="connsiteX7" fmla="*/ 7486650 w 12230100"/>
              <a:gd name="connsiteY7" fmla="*/ 3667125 h 6886575"/>
              <a:gd name="connsiteX8" fmla="*/ 4819650 w 12230100"/>
              <a:gd name="connsiteY8" fmla="*/ 5476875 h 6886575"/>
              <a:gd name="connsiteX9" fmla="*/ 3419475 w 12230100"/>
              <a:gd name="connsiteY9" fmla="*/ 6886575 h 6886575"/>
              <a:gd name="connsiteX10" fmla="*/ 9525 w 12230100"/>
              <a:gd name="connsiteY10" fmla="*/ 6877050 h 6886575"/>
              <a:gd name="connsiteX11" fmla="*/ 0 w 12230100"/>
              <a:gd name="connsiteY11" fmla="*/ 569595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30100" h="6886575">
                <a:moveTo>
                  <a:pt x="0" y="5695950"/>
                </a:moveTo>
                <a:lnTo>
                  <a:pt x="2009775" y="3829050"/>
                </a:lnTo>
                <a:lnTo>
                  <a:pt x="5362575" y="2962275"/>
                </a:lnTo>
                <a:lnTo>
                  <a:pt x="6810375" y="1343025"/>
                </a:lnTo>
                <a:lnTo>
                  <a:pt x="9420225" y="9525"/>
                </a:lnTo>
                <a:lnTo>
                  <a:pt x="12230100" y="0"/>
                </a:lnTo>
                <a:lnTo>
                  <a:pt x="12220575" y="2628900"/>
                </a:lnTo>
                <a:lnTo>
                  <a:pt x="7486650" y="3667125"/>
                </a:lnTo>
                <a:lnTo>
                  <a:pt x="4819650" y="5476875"/>
                </a:lnTo>
                <a:lnTo>
                  <a:pt x="3419475" y="6886575"/>
                </a:lnTo>
                <a:lnTo>
                  <a:pt x="9525" y="6877050"/>
                </a:lnTo>
                <a:lnTo>
                  <a:pt x="0" y="569595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0" t="286" r="2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E1D865-C3A6-A033-358F-AF35355A38C2}"/>
              </a:ext>
            </a:extLst>
          </p:cNvPr>
          <p:cNvSpPr/>
          <p:nvPr/>
        </p:nvSpPr>
        <p:spPr>
          <a:xfrm>
            <a:off x="-28576" y="-19049"/>
            <a:ext cx="12249150" cy="6896100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B915A4-F894-6E81-B54A-851A1DD83CEB}"/>
              </a:ext>
            </a:extLst>
          </p:cNvPr>
          <p:cNvSpPr txBox="1"/>
          <p:nvPr/>
        </p:nvSpPr>
        <p:spPr>
          <a:xfrm>
            <a:off x="3258520" y="2767280"/>
            <a:ext cx="56940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dirty="0">
                <a:solidFill>
                  <a:schemeClr val="bg1"/>
                </a:solidFill>
              </a:rPr>
              <a:t>Vers des politiques </a:t>
            </a:r>
            <a:r>
              <a:rPr lang="fr-BE" sz="4000" dirty="0">
                <a:solidFill>
                  <a:srgbClr val="FFC000"/>
                </a:solidFill>
              </a:rPr>
              <a:t>culturelles</a:t>
            </a:r>
            <a:r>
              <a:rPr lang="fr-BE" sz="4000" dirty="0">
                <a:solidFill>
                  <a:schemeClr val="bg1"/>
                </a:solidFill>
              </a:rPr>
              <a:t> territoriales ?</a:t>
            </a:r>
          </a:p>
        </p:txBody>
      </p:sp>
    </p:spTree>
    <p:extLst>
      <p:ext uri="{BB962C8B-B14F-4D97-AF65-F5344CB8AC3E}">
        <p14:creationId xmlns:p14="http://schemas.microsoft.com/office/powerpoint/2010/main" val="185979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éo 2">
            <a:hlinkClick r:id="" action="ppaction://media"/>
            <a:extLst>
              <a:ext uri="{FF2B5EF4-FFF2-40B4-BE49-F238E27FC236}">
                <a16:creationId xmlns:a16="http://schemas.microsoft.com/office/drawing/2014/main" id="{7C983B02-CBFD-306C-0F57-449B60DF8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3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108</Words>
  <Application>Microsoft Office PowerPoint</Application>
  <PresentationFormat>Grand écran</PresentationFormat>
  <Paragraphs>43</Paragraphs>
  <Slides>15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Thème Office</vt:lpstr>
      <vt:lpstr>Redévelopper la ville postindustrielle par la culture :  l’axe Guillemins-Boverie-Médiacité à Liège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Perrin Loïc</dc:creator>
  <cp:lastModifiedBy>Perrin Loïc</cp:lastModifiedBy>
  <cp:revision>2</cp:revision>
  <dcterms:created xsi:type="dcterms:W3CDTF">2024-11-20T09:29:30Z</dcterms:created>
  <dcterms:modified xsi:type="dcterms:W3CDTF">2026-08-06T07:55:54Z</dcterms:modified>
</cp:coreProperties>
</file>