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388" r:id="rId4"/>
    <p:sldId id="261" r:id="rId5"/>
    <p:sldId id="262" r:id="rId6"/>
    <p:sldId id="389" r:id="rId7"/>
    <p:sldId id="365" r:id="rId8"/>
    <p:sldId id="358" r:id="rId9"/>
    <p:sldId id="359" r:id="rId10"/>
    <p:sldId id="390" r:id="rId11"/>
    <p:sldId id="367" r:id="rId12"/>
    <p:sldId id="364" r:id="rId13"/>
    <p:sldId id="366" r:id="rId14"/>
    <p:sldId id="370" r:id="rId15"/>
    <p:sldId id="378" r:id="rId16"/>
    <p:sldId id="391" r:id="rId17"/>
    <p:sldId id="263" r:id="rId18"/>
    <p:sldId id="264" r:id="rId19"/>
    <p:sldId id="265" r:id="rId20"/>
    <p:sldId id="266" r:id="rId21"/>
    <p:sldId id="395" r:id="rId22"/>
    <p:sldId id="379" r:id="rId23"/>
    <p:sldId id="371" r:id="rId24"/>
    <p:sldId id="259" r:id="rId25"/>
    <p:sldId id="360" r:id="rId26"/>
    <p:sldId id="369" r:id="rId27"/>
    <p:sldId id="393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90F"/>
    <a:srgbClr val="09061C"/>
    <a:srgbClr val="1B1624"/>
    <a:srgbClr val="090315"/>
    <a:srgbClr val="050220"/>
    <a:srgbClr val="080337"/>
    <a:srgbClr val="1E0361"/>
    <a:srgbClr val="C9C9C9"/>
    <a:srgbClr val="CFCFCF"/>
    <a:srgbClr val="CDC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9CC910-765D-4D50-8D95-6E3D0D22F340}" v="2" dt="2026-05-08T08:43:51.7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C0165C-B06D-4E3F-B2A6-E961D67E411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r-BE"/>
        </a:p>
      </dgm:t>
    </dgm:pt>
    <dgm:pt modelId="{86741C05-90D0-41F5-AAB4-28C1CAFC2F80}">
      <dgm:prSet/>
      <dgm:spPr/>
      <dgm:t>
        <a:bodyPr/>
        <a:lstStyle/>
        <a:p>
          <a:r>
            <a:rPr lang="en-US" b="1"/>
            <a:t>Which observations are used?</a:t>
          </a:r>
          <a:endParaRPr lang="fr-BE"/>
        </a:p>
      </dgm:t>
    </dgm:pt>
    <dgm:pt modelId="{426EB664-6B75-44FB-8838-5F6471E288DB}" type="parTrans" cxnId="{CD8BBE4C-FD8D-4200-A7CF-5C46D498CC2F}">
      <dgm:prSet/>
      <dgm:spPr/>
      <dgm:t>
        <a:bodyPr/>
        <a:lstStyle/>
        <a:p>
          <a:endParaRPr lang="fr-BE"/>
        </a:p>
      </dgm:t>
    </dgm:pt>
    <dgm:pt modelId="{1A9787D4-C23C-4835-8016-ADD5F6870DAA}" type="sibTrans" cxnId="{CD8BBE4C-FD8D-4200-A7CF-5C46D498CC2F}">
      <dgm:prSet/>
      <dgm:spPr/>
      <dgm:t>
        <a:bodyPr/>
        <a:lstStyle/>
        <a:p>
          <a:endParaRPr lang="fr-BE"/>
        </a:p>
      </dgm:t>
    </dgm:pt>
    <dgm:pt modelId="{B8FEBBA6-0548-4D7C-958A-DD4981E756EF}">
      <dgm:prSet/>
      <dgm:spPr/>
      <dgm:t>
        <a:bodyPr/>
        <a:lstStyle/>
        <a:p>
          <a:r>
            <a:rPr lang="en-US"/>
            <a:t>How does the interpolation operate?</a:t>
          </a:r>
          <a:endParaRPr lang="fr-BE"/>
        </a:p>
      </dgm:t>
    </dgm:pt>
    <dgm:pt modelId="{237F79E4-1411-4E6E-A1B3-FA974FAC2030}" type="parTrans" cxnId="{C7070FFA-E499-4800-B0A3-697EEE32CA95}">
      <dgm:prSet/>
      <dgm:spPr/>
      <dgm:t>
        <a:bodyPr/>
        <a:lstStyle/>
        <a:p>
          <a:endParaRPr lang="fr-BE"/>
        </a:p>
      </dgm:t>
    </dgm:pt>
    <dgm:pt modelId="{FBF131FA-8E53-4CAA-AFBC-14077F5BAA2E}" type="sibTrans" cxnId="{C7070FFA-E499-4800-B0A3-697EEE32CA95}">
      <dgm:prSet/>
      <dgm:spPr/>
      <dgm:t>
        <a:bodyPr/>
        <a:lstStyle/>
        <a:p>
          <a:endParaRPr lang="fr-BE"/>
        </a:p>
      </dgm:t>
    </dgm:pt>
    <dgm:pt modelId="{7A92A7D9-7915-4BAA-A68A-6189FE345C5E}">
      <dgm:prSet/>
      <dgm:spPr/>
      <dgm:t>
        <a:bodyPr/>
        <a:lstStyle/>
        <a:p>
          <a:r>
            <a:rPr lang="en-US"/>
            <a:t>What are the resolution and the parameters?</a:t>
          </a:r>
          <a:endParaRPr lang="fr-BE"/>
        </a:p>
      </dgm:t>
    </dgm:pt>
    <dgm:pt modelId="{4C2157F2-0F14-4B61-8C08-173449CF4871}" type="parTrans" cxnId="{E66D828F-D181-4969-B9EE-938FDA352E05}">
      <dgm:prSet/>
      <dgm:spPr/>
      <dgm:t>
        <a:bodyPr/>
        <a:lstStyle/>
        <a:p>
          <a:endParaRPr lang="fr-BE"/>
        </a:p>
      </dgm:t>
    </dgm:pt>
    <dgm:pt modelId="{F7FB1884-A9DB-4BC5-A8F0-D291504D97C5}" type="sibTrans" cxnId="{E66D828F-D181-4969-B9EE-938FDA352E05}">
      <dgm:prSet/>
      <dgm:spPr/>
      <dgm:t>
        <a:bodyPr/>
        <a:lstStyle/>
        <a:p>
          <a:endParaRPr lang="fr-BE"/>
        </a:p>
      </dgm:t>
    </dgm:pt>
    <dgm:pt modelId="{CE9A86C5-2BB3-4385-9157-0780F1235727}">
      <dgm:prSet/>
      <dgm:spPr/>
      <dgm:t>
        <a:bodyPr/>
        <a:lstStyle/>
        <a:p>
          <a:r>
            <a:rPr lang="en-US"/>
            <a:t>How do we validate the results?</a:t>
          </a:r>
          <a:endParaRPr lang="fr-BE"/>
        </a:p>
      </dgm:t>
    </dgm:pt>
    <dgm:pt modelId="{F004A372-E22F-4671-ABA7-32D65BAF3E14}" type="parTrans" cxnId="{965E0B23-BA16-4F60-A502-024805A2BAEE}">
      <dgm:prSet/>
      <dgm:spPr/>
      <dgm:t>
        <a:bodyPr/>
        <a:lstStyle/>
        <a:p>
          <a:endParaRPr lang="fr-BE"/>
        </a:p>
      </dgm:t>
    </dgm:pt>
    <dgm:pt modelId="{227DB63C-28BC-4EBB-9E5D-4DD9035E6B0C}" type="sibTrans" cxnId="{965E0B23-BA16-4F60-A502-024805A2BAEE}">
      <dgm:prSet/>
      <dgm:spPr/>
      <dgm:t>
        <a:bodyPr/>
        <a:lstStyle/>
        <a:p>
          <a:endParaRPr lang="fr-BE"/>
        </a:p>
      </dgm:t>
    </dgm:pt>
    <dgm:pt modelId="{5241FF33-20C7-4F23-8774-8910754304E0}" type="pres">
      <dgm:prSet presAssocID="{B2C0165C-B06D-4E3F-B2A6-E961D67E411E}" presName="Name0" presStyleCnt="0">
        <dgm:presLayoutVars>
          <dgm:dir/>
          <dgm:resizeHandles val="exact"/>
        </dgm:presLayoutVars>
      </dgm:prSet>
      <dgm:spPr/>
    </dgm:pt>
    <dgm:pt modelId="{83BA5F15-0BD1-445D-BF48-5BECC18D3F71}" type="pres">
      <dgm:prSet presAssocID="{B2C0165C-B06D-4E3F-B2A6-E961D67E411E}" presName="arrow" presStyleLbl="bgShp" presStyleIdx="0" presStyleCnt="1"/>
      <dgm:spPr/>
    </dgm:pt>
    <dgm:pt modelId="{EC14D5A5-D16F-450A-9495-35841B14238B}" type="pres">
      <dgm:prSet presAssocID="{B2C0165C-B06D-4E3F-B2A6-E961D67E411E}" presName="points" presStyleCnt="0"/>
      <dgm:spPr/>
    </dgm:pt>
    <dgm:pt modelId="{C6EFA7C5-03D8-4C93-9C55-7D13A05DF626}" type="pres">
      <dgm:prSet presAssocID="{86741C05-90D0-41F5-AAB4-28C1CAFC2F80}" presName="compositeA" presStyleCnt="0"/>
      <dgm:spPr/>
    </dgm:pt>
    <dgm:pt modelId="{28ED8ED0-BCC0-49E2-AEFB-C400E6373F3B}" type="pres">
      <dgm:prSet presAssocID="{86741C05-90D0-41F5-AAB4-28C1CAFC2F80}" presName="textA" presStyleLbl="revTx" presStyleIdx="0" presStyleCnt="4">
        <dgm:presLayoutVars>
          <dgm:bulletEnabled val="1"/>
        </dgm:presLayoutVars>
      </dgm:prSet>
      <dgm:spPr/>
    </dgm:pt>
    <dgm:pt modelId="{0ECAF245-8574-406B-96BD-2DF8F2C19D43}" type="pres">
      <dgm:prSet presAssocID="{86741C05-90D0-41F5-AAB4-28C1CAFC2F80}" presName="circleA" presStyleLbl="node1" presStyleIdx="0" presStyleCnt="4"/>
      <dgm:spPr/>
    </dgm:pt>
    <dgm:pt modelId="{9AF58934-F673-461C-BFC1-C4CA2BDF163C}" type="pres">
      <dgm:prSet presAssocID="{86741C05-90D0-41F5-AAB4-28C1CAFC2F80}" presName="spaceA" presStyleCnt="0"/>
      <dgm:spPr/>
    </dgm:pt>
    <dgm:pt modelId="{1B009F5A-AD40-4382-A1D2-C727BEAF7A48}" type="pres">
      <dgm:prSet presAssocID="{1A9787D4-C23C-4835-8016-ADD5F6870DAA}" presName="space" presStyleCnt="0"/>
      <dgm:spPr/>
    </dgm:pt>
    <dgm:pt modelId="{9FA57365-C758-4E31-A408-71963A2463FE}" type="pres">
      <dgm:prSet presAssocID="{B8FEBBA6-0548-4D7C-958A-DD4981E756EF}" presName="compositeB" presStyleCnt="0"/>
      <dgm:spPr/>
    </dgm:pt>
    <dgm:pt modelId="{99FF33B4-2497-4E32-909D-38DFFD03386D}" type="pres">
      <dgm:prSet presAssocID="{B8FEBBA6-0548-4D7C-958A-DD4981E756EF}" presName="textB" presStyleLbl="revTx" presStyleIdx="1" presStyleCnt="4">
        <dgm:presLayoutVars>
          <dgm:bulletEnabled val="1"/>
        </dgm:presLayoutVars>
      </dgm:prSet>
      <dgm:spPr/>
    </dgm:pt>
    <dgm:pt modelId="{7B0C4819-C4D1-4B88-A8A1-2281D2D668BD}" type="pres">
      <dgm:prSet presAssocID="{B8FEBBA6-0548-4D7C-958A-DD4981E756EF}" presName="circleB" presStyleLbl="node1" presStyleIdx="1" presStyleCnt="4"/>
      <dgm:spPr/>
    </dgm:pt>
    <dgm:pt modelId="{D71239FE-5E2E-44B4-AEA5-D63E2AE68215}" type="pres">
      <dgm:prSet presAssocID="{B8FEBBA6-0548-4D7C-958A-DD4981E756EF}" presName="spaceB" presStyleCnt="0"/>
      <dgm:spPr/>
    </dgm:pt>
    <dgm:pt modelId="{68016B34-D76F-4956-AF47-4B7532804587}" type="pres">
      <dgm:prSet presAssocID="{FBF131FA-8E53-4CAA-AFBC-14077F5BAA2E}" presName="space" presStyleCnt="0"/>
      <dgm:spPr/>
    </dgm:pt>
    <dgm:pt modelId="{082F2E27-B583-43C5-8C84-9E107E750D44}" type="pres">
      <dgm:prSet presAssocID="{7A92A7D9-7915-4BAA-A68A-6189FE345C5E}" presName="compositeA" presStyleCnt="0"/>
      <dgm:spPr/>
    </dgm:pt>
    <dgm:pt modelId="{5E655F6D-56A6-42BC-959E-964136A928C7}" type="pres">
      <dgm:prSet presAssocID="{7A92A7D9-7915-4BAA-A68A-6189FE345C5E}" presName="textA" presStyleLbl="revTx" presStyleIdx="2" presStyleCnt="4">
        <dgm:presLayoutVars>
          <dgm:bulletEnabled val="1"/>
        </dgm:presLayoutVars>
      </dgm:prSet>
      <dgm:spPr/>
    </dgm:pt>
    <dgm:pt modelId="{EBDD5CA5-A7FE-486C-A00E-ACCF527549D7}" type="pres">
      <dgm:prSet presAssocID="{7A92A7D9-7915-4BAA-A68A-6189FE345C5E}" presName="circleA" presStyleLbl="node1" presStyleIdx="2" presStyleCnt="4"/>
      <dgm:spPr/>
    </dgm:pt>
    <dgm:pt modelId="{58108709-CE90-4A89-856A-A9ECB868954D}" type="pres">
      <dgm:prSet presAssocID="{7A92A7D9-7915-4BAA-A68A-6189FE345C5E}" presName="spaceA" presStyleCnt="0"/>
      <dgm:spPr/>
    </dgm:pt>
    <dgm:pt modelId="{A409A34F-E441-42A0-A928-1A566173446A}" type="pres">
      <dgm:prSet presAssocID="{F7FB1884-A9DB-4BC5-A8F0-D291504D97C5}" presName="space" presStyleCnt="0"/>
      <dgm:spPr/>
    </dgm:pt>
    <dgm:pt modelId="{645381DD-1AE3-4E7C-81CD-E23E89AFD0E6}" type="pres">
      <dgm:prSet presAssocID="{CE9A86C5-2BB3-4385-9157-0780F1235727}" presName="compositeB" presStyleCnt="0"/>
      <dgm:spPr/>
    </dgm:pt>
    <dgm:pt modelId="{4F447AA3-A9F7-4978-85F5-EBB013B16BC2}" type="pres">
      <dgm:prSet presAssocID="{CE9A86C5-2BB3-4385-9157-0780F1235727}" presName="textB" presStyleLbl="revTx" presStyleIdx="3" presStyleCnt="4">
        <dgm:presLayoutVars>
          <dgm:bulletEnabled val="1"/>
        </dgm:presLayoutVars>
      </dgm:prSet>
      <dgm:spPr/>
    </dgm:pt>
    <dgm:pt modelId="{44864899-D54C-4757-90C8-B3E34AEE3C3D}" type="pres">
      <dgm:prSet presAssocID="{CE9A86C5-2BB3-4385-9157-0780F1235727}" presName="circleB" presStyleLbl="node1" presStyleIdx="3" presStyleCnt="4"/>
      <dgm:spPr/>
    </dgm:pt>
    <dgm:pt modelId="{9A2E6D14-264E-4D35-A96B-955C023C22AC}" type="pres">
      <dgm:prSet presAssocID="{CE9A86C5-2BB3-4385-9157-0780F1235727}" presName="spaceB" presStyleCnt="0"/>
      <dgm:spPr/>
    </dgm:pt>
  </dgm:ptLst>
  <dgm:cxnLst>
    <dgm:cxn modelId="{965E0B23-BA16-4F60-A502-024805A2BAEE}" srcId="{B2C0165C-B06D-4E3F-B2A6-E961D67E411E}" destId="{CE9A86C5-2BB3-4385-9157-0780F1235727}" srcOrd="3" destOrd="0" parTransId="{F004A372-E22F-4671-ABA7-32D65BAF3E14}" sibTransId="{227DB63C-28BC-4EBB-9E5D-4DD9035E6B0C}"/>
    <dgm:cxn modelId="{B8A6F83F-E8CF-4D04-8694-FB296E03B05F}" type="presOf" srcId="{CE9A86C5-2BB3-4385-9157-0780F1235727}" destId="{4F447AA3-A9F7-4978-85F5-EBB013B16BC2}" srcOrd="0" destOrd="0" presId="urn:microsoft.com/office/officeart/2005/8/layout/hProcess11"/>
    <dgm:cxn modelId="{CF0D8B6C-8722-4606-BAE2-1CF05D0F7D4D}" type="presOf" srcId="{86741C05-90D0-41F5-AAB4-28C1CAFC2F80}" destId="{28ED8ED0-BCC0-49E2-AEFB-C400E6373F3B}" srcOrd="0" destOrd="0" presId="urn:microsoft.com/office/officeart/2005/8/layout/hProcess11"/>
    <dgm:cxn modelId="{CD8BBE4C-FD8D-4200-A7CF-5C46D498CC2F}" srcId="{B2C0165C-B06D-4E3F-B2A6-E961D67E411E}" destId="{86741C05-90D0-41F5-AAB4-28C1CAFC2F80}" srcOrd="0" destOrd="0" parTransId="{426EB664-6B75-44FB-8838-5F6471E288DB}" sibTransId="{1A9787D4-C23C-4835-8016-ADD5F6870DAA}"/>
    <dgm:cxn modelId="{E66D828F-D181-4969-B9EE-938FDA352E05}" srcId="{B2C0165C-B06D-4E3F-B2A6-E961D67E411E}" destId="{7A92A7D9-7915-4BAA-A68A-6189FE345C5E}" srcOrd="2" destOrd="0" parTransId="{4C2157F2-0F14-4B61-8C08-173449CF4871}" sibTransId="{F7FB1884-A9DB-4BC5-A8F0-D291504D97C5}"/>
    <dgm:cxn modelId="{DD886AB1-92E2-437F-AE61-4A37DE6AB9B5}" type="presOf" srcId="{B2C0165C-B06D-4E3F-B2A6-E961D67E411E}" destId="{5241FF33-20C7-4F23-8774-8910754304E0}" srcOrd="0" destOrd="0" presId="urn:microsoft.com/office/officeart/2005/8/layout/hProcess11"/>
    <dgm:cxn modelId="{855B46DD-F0E6-4A1D-972B-A896865B16CF}" type="presOf" srcId="{B8FEBBA6-0548-4D7C-958A-DD4981E756EF}" destId="{99FF33B4-2497-4E32-909D-38DFFD03386D}" srcOrd="0" destOrd="0" presId="urn:microsoft.com/office/officeart/2005/8/layout/hProcess11"/>
    <dgm:cxn modelId="{C93583F6-FEF9-446F-9062-053321B1F866}" type="presOf" srcId="{7A92A7D9-7915-4BAA-A68A-6189FE345C5E}" destId="{5E655F6D-56A6-42BC-959E-964136A928C7}" srcOrd="0" destOrd="0" presId="urn:microsoft.com/office/officeart/2005/8/layout/hProcess11"/>
    <dgm:cxn modelId="{C7070FFA-E499-4800-B0A3-697EEE32CA95}" srcId="{B2C0165C-B06D-4E3F-B2A6-E961D67E411E}" destId="{B8FEBBA6-0548-4D7C-958A-DD4981E756EF}" srcOrd="1" destOrd="0" parTransId="{237F79E4-1411-4E6E-A1B3-FA974FAC2030}" sibTransId="{FBF131FA-8E53-4CAA-AFBC-14077F5BAA2E}"/>
    <dgm:cxn modelId="{D92605C3-1EB5-457B-81F6-F39381458DA3}" type="presParOf" srcId="{5241FF33-20C7-4F23-8774-8910754304E0}" destId="{83BA5F15-0BD1-445D-BF48-5BECC18D3F71}" srcOrd="0" destOrd="0" presId="urn:microsoft.com/office/officeart/2005/8/layout/hProcess11"/>
    <dgm:cxn modelId="{B0B8B7ED-D2E5-40DE-91AB-44E2791C41B0}" type="presParOf" srcId="{5241FF33-20C7-4F23-8774-8910754304E0}" destId="{EC14D5A5-D16F-450A-9495-35841B14238B}" srcOrd="1" destOrd="0" presId="urn:microsoft.com/office/officeart/2005/8/layout/hProcess11"/>
    <dgm:cxn modelId="{53771620-784E-4927-AB51-2F81ACC24391}" type="presParOf" srcId="{EC14D5A5-D16F-450A-9495-35841B14238B}" destId="{C6EFA7C5-03D8-4C93-9C55-7D13A05DF626}" srcOrd="0" destOrd="0" presId="urn:microsoft.com/office/officeart/2005/8/layout/hProcess11"/>
    <dgm:cxn modelId="{391E8937-1A66-4FDC-AF6A-D33545A4C8A4}" type="presParOf" srcId="{C6EFA7C5-03D8-4C93-9C55-7D13A05DF626}" destId="{28ED8ED0-BCC0-49E2-AEFB-C400E6373F3B}" srcOrd="0" destOrd="0" presId="urn:microsoft.com/office/officeart/2005/8/layout/hProcess11"/>
    <dgm:cxn modelId="{666A4236-D87C-45CB-96CF-22F003D642E2}" type="presParOf" srcId="{C6EFA7C5-03D8-4C93-9C55-7D13A05DF626}" destId="{0ECAF245-8574-406B-96BD-2DF8F2C19D43}" srcOrd="1" destOrd="0" presId="urn:microsoft.com/office/officeart/2005/8/layout/hProcess11"/>
    <dgm:cxn modelId="{3E9EB090-916D-4D7B-9646-A09E3202AEBA}" type="presParOf" srcId="{C6EFA7C5-03D8-4C93-9C55-7D13A05DF626}" destId="{9AF58934-F673-461C-BFC1-C4CA2BDF163C}" srcOrd="2" destOrd="0" presId="urn:microsoft.com/office/officeart/2005/8/layout/hProcess11"/>
    <dgm:cxn modelId="{6FF22899-FEB8-447E-B3E1-430BC28CA7F9}" type="presParOf" srcId="{EC14D5A5-D16F-450A-9495-35841B14238B}" destId="{1B009F5A-AD40-4382-A1D2-C727BEAF7A48}" srcOrd="1" destOrd="0" presId="urn:microsoft.com/office/officeart/2005/8/layout/hProcess11"/>
    <dgm:cxn modelId="{269A39D9-B294-4A72-AA25-614123D04A41}" type="presParOf" srcId="{EC14D5A5-D16F-450A-9495-35841B14238B}" destId="{9FA57365-C758-4E31-A408-71963A2463FE}" srcOrd="2" destOrd="0" presId="urn:microsoft.com/office/officeart/2005/8/layout/hProcess11"/>
    <dgm:cxn modelId="{6433B38C-F942-4F0E-B4B8-9445B9DC8F0E}" type="presParOf" srcId="{9FA57365-C758-4E31-A408-71963A2463FE}" destId="{99FF33B4-2497-4E32-909D-38DFFD03386D}" srcOrd="0" destOrd="0" presId="urn:microsoft.com/office/officeart/2005/8/layout/hProcess11"/>
    <dgm:cxn modelId="{F2DF8DEA-D2DD-4964-9027-47C92BAE57D9}" type="presParOf" srcId="{9FA57365-C758-4E31-A408-71963A2463FE}" destId="{7B0C4819-C4D1-4B88-A8A1-2281D2D668BD}" srcOrd="1" destOrd="0" presId="urn:microsoft.com/office/officeart/2005/8/layout/hProcess11"/>
    <dgm:cxn modelId="{5E7590F9-5CF4-4893-A6D9-55309FEAC189}" type="presParOf" srcId="{9FA57365-C758-4E31-A408-71963A2463FE}" destId="{D71239FE-5E2E-44B4-AEA5-D63E2AE68215}" srcOrd="2" destOrd="0" presId="urn:microsoft.com/office/officeart/2005/8/layout/hProcess11"/>
    <dgm:cxn modelId="{4617EB0D-89D9-44BD-821E-95C22DBF8F4C}" type="presParOf" srcId="{EC14D5A5-D16F-450A-9495-35841B14238B}" destId="{68016B34-D76F-4956-AF47-4B7532804587}" srcOrd="3" destOrd="0" presId="urn:microsoft.com/office/officeart/2005/8/layout/hProcess11"/>
    <dgm:cxn modelId="{BE8031AD-771C-436F-B584-B4144E3520AF}" type="presParOf" srcId="{EC14D5A5-D16F-450A-9495-35841B14238B}" destId="{082F2E27-B583-43C5-8C84-9E107E750D44}" srcOrd="4" destOrd="0" presId="urn:microsoft.com/office/officeart/2005/8/layout/hProcess11"/>
    <dgm:cxn modelId="{2A884A10-3037-4AB4-930D-44B802C7E7F4}" type="presParOf" srcId="{082F2E27-B583-43C5-8C84-9E107E750D44}" destId="{5E655F6D-56A6-42BC-959E-964136A928C7}" srcOrd="0" destOrd="0" presId="urn:microsoft.com/office/officeart/2005/8/layout/hProcess11"/>
    <dgm:cxn modelId="{228659C6-F62D-4E52-A865-D15D6E8F1C05}" type="presParOf" srcId="{082F2E27-B583-43C5-8C84-9E107E750D44}" destId="{EBDD5CA5-A7FE-486C-A00E-ACCF527549D7}" srcOrd="1" destOrd="0" presId="urn:microsoft.com/office/officeart/2005/8/layout/hProcess11"/>
    <dgm:cxn modelId="{E48214F6-AA83-4185-B865-662943FF62D7}" type="presParOf" srcId="{082F2E27-B583-43C5-8C84-9E107E750D44}" destId="{58108709-CE90-4A89-856A-A9ECB868954D}" srcOrd="2" destOrd="0" presId="urn:microsoft.com/office/officeart/2005/8/layout/hProcess11"/>
    <dgm:cxn modelId="{60EE8745-FB19-4BB9-9426-291D8A92A2BA}" type="presParOf" srcId="{EC14D5A5-D16F-450A-9495-35841B14238B}" destId="{A409A34F-E441-42A0-A928-1A566173446A}" srcOrd="5" destOrd="0" presId="urn:microsoft.com/office/officeart/2005/8/layout/hProcess11"/>
    <dgm:cxn modelId="{5CC50B4D-8F1E-4306-9D30-8B5992955B85}" type="presParOf" srcId="{EC14D5A5-D16F-450A-9495-35841B14238B}" destId="{645381DD-1AE3-4E7C-81CD-E23E89AFD0E6}" srcOrd="6" destOrd="0" presId="urn:microsoft.com/office/officeart/2005/8/layout/hProcess11"/>
    <dgm:cxn modelId="{B2CD51ED-9C04-4CAC-BB79-4822EB04EC9C}" type="presParOf" srcId="{645381DD-1AE3-4E7C-81CD-E23E89AFD0E6}" destId="{4F447AA3-A9F7-4978-85F5-EBB013B16BC2}" srcOrd="0" destOrd="0" presId="urn:microsoft.com/office/officeart/2005/8/layout/hProcess11"/>
    <dgm:cxn modelId="{2C996E65-0113-4B64-B8EB-E38B07BFCF67}" type="presParOf" srcId="{645381DD-1AE3-4E7C-81CD-E23E89AFD0E6}" destId="{44864899-D54C-4757-90C8-B3E34AEE3C3D}" srcOrd="1" destOrd="0" presId="urn:microsoft.com/office/officeart/2005/8/layout/hProcess11"/>
    <dgm:cxn modelId="{56E6AF03-B5FE-42E8-9C7E-C9CB70A73D65}" type="presParOf" srcId="{645381DD-1AE3-4E7C-81CD-E23E89AFD0E6}" destId="{9A2E6D14-264E-4D35-A96B-955C023C22A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C0165C-B06D-4E3F-B2A6-E961D67E411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r-BE"/>
        </a:p>
      </dgm:t>
    </dgm:pt>
    <dgm:pt modelId="{86741C05-90D0-41F5-AAB4-28C1CAFC2F80}">
      <dgm:prSet/>
      <dgm:spPr/>
      <dgm:t>
        <a:bodyPr/>
        <a:lstStyle/>
        <a:p>
          <a:r>
            <a:rPr lang="en-US" b="0" dirty="0"/>
            <a:t>Which observations are used?</a:t>
          </a:r>
          <a:endParaRPr lang="fr-BE" b="0" dirty="0"/>
        </a:p>
      </dgm:t>
    </dgm:pt>
    <dgm:pt modelId="{426EB664-6B75-44FB-8838-5F6471E288DB}" type="parTrans" cxnId="{CD8BBE4C-FD8D-4200-A7CF-5C46D498CC2F}">
      <dgm:prSet/>
      <dgm:spPr/>
      <dgm:t>
        <a:bodyPr/>
        <a:lstStyle/>
        <a:p>
          <a:endParaRPr lang="fr-BE"/>
        </a:p>
      </dgm:t>
    </dgm:pt>
    <dgm:pt modelId="{1A9787D4-C23C-4835-8016-ADD5F6870DAA}" type="sibTrans" cxnId="{CD8BBE4C-FD8D-4200-A7CF-5C46D498CC2F}">
      <dgm:prSet/>
      <dgm:spPr/>
      <dgm:t>
        <a:bodyPr/>
        <a:lstStyle/>
        <a:p>
          <a:endParaRPr lang="fr-BE"/>
        </a:p>
      </dgm:t>
    </dgm:pt>
    <dgm:pt modelId="{B8FEBBA6-0548-4D7C-958A-DD4981E756EF}">
      <dgm:prSet/>
      <dgm:spPr/>
      <dgm:t>
        <a:bodyPr/>
        <a:lstStyle/>
        <a:p>
          <a:r>
            <a:rPr lang="en-US" b="1" dirty="0"/>
            <a:t>How does the interpolation operate?</a:t>
          </a:r>
          <a:endParaRPr lang="fr-BE" b="1" dirty="0"/>
        </a:p>
      </dgm:t>
    </dgm:pt>
    <dgm:pt modelId="{237F79E4-1411-4E6E-A1B3-FA974FAC2030}" type="parTrans" cxnId="{C7070FFA-E499-4800-B0A3-697EEE32CA95}">
      <dgm:prSet/>
      <dgm:spPr/>
      <dgm:t>
        <a:bodyPr/>
        <a:lstStyle/>
        <a:p>
          <a:endParaRPr lang="fr-BE"/>
        </a:p>
      </dgm:t>
    </dgm:pt>
    <dgm:pt modelId="{FBF131FA-8E53-4CAA-AFBC-14077F5BAA2E}" type="sibTrans" cxnId="{C7070FFA-E499-4800-B0A3-697EEE32CA95}">
      <dgm:prSet/>
      <dgm:spPr/>
      <dgm:t>
        <a:bodyPr/>
        <a:lstStyle/>
        <a:p>
          <a:endParaRPr lang="fr-BE"/>
        </a:p>
      </dgm:t>
    </dgm:pt>
    <dgm:pt modelId="{7A92A7D9-7915-4BAA-A68A-6189FE345C5E}">
      <dgm:prSet/>
      <dgm:spPr/>
      <dgm:t>
        <a:bodyPr/>
        <a:lstStyle/>
        <a:p>
          <a:r>
            <a:rPr lang="en-US"/>
            <a:t>What are the resolution and the parameters?</a:t>
          </a:r>
          <a:endParaRPr lang="fr-BE"/>
        </a:p>
      </dgm:t>
    </dgm:pt>
    <dgm:pt modelId="{4C2157F2-0F14-4B61-8C08-173449CF4871}" type="parTrans" cxnId="{E66D828F-D181-4969-B9EE-938FDA352E05}">
      <dgm:prSet/>
      <dgm:spPr/>
      <dgm:t>
        <a:bodyPr/>
        <a:lstStyle/>
        <a:p>
          <a:endParaRPr lang="fr-BE"/>
        </a:p>
      </dgm:t>
    </dgm:pt>
    <dgm:pt modelId="{F7FB1884-A9DB-4BC5-A8F0-D291504D97C5}" type="sibTrans" cxnId="{E66D828F-D181-4969-B9EE-938FDA352E05}">
      <dgm:prSet/>
      <dgm:spPr/>
      <dgm:t>
        <a:bodyPr/>
        <a:lstStyle/>
        <a:p>
          <a:endParaRPr lang="fr-BE"/>
        </a:p>
      </dgm:t>
    </dgm:pt>
    <dgm:pt modelId="{CE9A86C5-2BB3-4385-9157-0780F1235727}">
      <dgm:prSet/>
      <dgm:spPr/>
      <dgm:t>
        <a:bodyPr/>
        <a:lstStyle/>
        <a:p>
          <a:r>
            <a:rPr lang="en-US"/>
            <a:t>How do we validate the results?</a:t>
          </a:r>
          <a:endParaRPr lang="fr-BE"/>
        </a:p>
      </dgm:t>
    </dgm:pt>
    <dgm:pt modelId="{F004A372-E22F-4671-ABA7-32D65BAF3E14}" type="parTrans" cxnId="{965E0B23-BA16-4F60-A502-024805A2BAEE}">
      <dgm:prSet/>
      <dgm:spPr/>
      <dgm:t>
        <a:bodyPr/>
        <a:lstStyle/>
        <a:p>
          <a:endParaRPr lang="fr-BE"/>
        </a:p>
      </dgm:t>
    </dgm:pt>
    <dgm:pt modelId="{227DB63C-28BC-4EBB-9E5D-4DD9035E6B0C}" type="sibTrans" cxnId="{965E0B23-BA16-4F60-A502-024805A2BAEE}">
      <dgm:prSet/>
      <dgm:spPr/>
      <dgm:t>
        <a:bodyPr/>
        <a:lstStyle/>
        <a:p>
          <a:endParaRPr lang="fr-BE"/>
        </a:p>
      </dgm:t>
    </dgm:pt>
    <dgm:pt modelId="{5241FF33-20C7-4F23-8774-8910754304E0}" type="pres">
      <dgm:prSet presAssocID="{B2C0165C-B06D-4E3F-B2A6-E961D67E411E}" presName="Name0" presStyleCnt="0">
        <dgm:presLayoutVars>
          <dgm:dir/>
          <dgm:resizeHandles val="exact"/>
        </dgm:presLayoutVars>
      </dgm:prSet>
      <dgm:spPr/>
    </dgm:pt>
    <dgm:pt modelId="{83BA5F15-0BD1-445D-BF48-5BECC18D3F71}" type="pres">
      <dgm:prSet presAssocID="{B2C0165C-B06D-4E3F-B2A6-E961D67E411E}" presName="arrow" presStyleLbl="bgShp" presStyleIdx="0" presStyleCnt="1"/>
      <dgm:spPr/>
    </dgm:pt>
    <dgm:pt modelId="{EC14D5A5-D16F-450A-9495-35841B14238B}" type="pres">
      <dgm:prSet presAssocID="{B2C0165C-B06D-4E3F-B2A6-E961D67E411E}" presName="points" presStyleCnt="0"/>
      <dgm:spPr/>
    </dgm:pt>
    <dgm:pt modelId="{C6EFA7C5-03D8-4C93-9C55-7D13A05DF626}" type="pres">
      <dgm:prSet presAssocID="{86741C05-90D0-41F5-AAB4-28C1CAFC2F80}" presName="compositeA" presStyleCnt="0"/>
      <dgm:spPr/>
    </dgm:pt>
    <dgm:pt modelId="{28ED8ED0-BCC0-49E2-AEFB-C400E6373F3B}" type="pres">
      <dgm:prSet presAssocID="{86741C05-90D0-41F5-AAB4-28C1CAFC2F80}" presName="textA" presStyleLbl="revTx" presStyleIdx="0" presStyleCnt="4">
        <dgm:presLayoutVars>
          <dgm:bulletEnabled val="1"/>
        </dgm:presLayoutVars>
      </dgm:prSet>
      <dgm:spPr/>
    </dgm:pt>
    <dgm:pt modelId="{0ECAF245-8574-406B-96BD-2DF8F2C19D43}" type="pres">
      <dgm:prSet presAssocID="{86741C05-90D0-41F5-AAB4-28C1CAFC2F80}" presName="circleA" presStyleLbl="node1" presStyleIdx="0" presStyleCnt="4"/>
      <dgm:spPr/>
    </dgm:pt>
    <dgm:pt modelId="{9AF58934-F673-461C-BFC1-C4CA2BDF163C}" type="pres">
      <dgm:prSet presAssocID="{86741C05-90D0-41F5-AAB4-28C1CAFC2F80}" presName="spaceA" presStyleCnt="0"/>
      <dgm:spPr/>
    </dgm:pt>
    <dgm:pt modelId="{1B009F5A-AD40-4382-A1D2-C727BEAF7A48}" type="pres">
      <dgm:prSet presAssocID="{1A9787D4-C23C-4835-8016-ADD5F6870DAA}" presName="space" presStyleCnt="0"/>
      <dgm:spPr/>
    </dgm:pt>
    <dgm:pt modelId="{9FA57365-C758-4E31-A408-71963A2463FE}" type="pres">
      <dgm:prSet presAssocID="{B8FEBBA6-0548-4D7C-958A-DD4981E756EF}" presName="compositeB" presStyleCnt="0"/>
      <dgm:spPr/>
    </dgm:pt>
    <dgm:pt modelId="{99FF33B4-2497-4E32-909D-38DFFD03386D}" type="pres">
      <dgm:prSet presAssocID="{B8FEBBA6-0548-4D7C-958A-DD4981E756EF}" presName="textB" presStyleLbl="revTx" presStyleIdx="1" presStyleCnt="4">
        <dgm:presLayoutVars>
          <dgm:bulletEnabled val="1"/>
        </dgm:presLayoutVars>
      </dgm:prSet>
      <dgm:spPr/>
    </dgm:pt>
    <dgm:pt modelId="{7B0C4819-C4D1-4B88-A8A1-2281D2D668BD}" type="pres">
      <dgm:prSet presAssocID="{B8FEBBA6-0548-4D7C-958A-DD4981E756EF}" presName="circleB" presStyleLbl="node1" presStyleIdx="1" presStyleCnt="4"/>
      <dgm:spPr/>
    </dgm:pt>
    <dgm:pt modelId="{D71239FE-5E2E-44B4-AEA5-D63E2AE68215}" type="pres">
      <dgm:prSet presAssocID="{B8FEBBA6-0548-4D7C-958A-DD4981E756EF}" presName="spaceB" presStyleCnt="0"/>
      <dgm:spPr/>
    </dgm:pt>
    <dgm:pt modelId="{68016B34-D76F-4956-AF47-4B7532804587}" type="pres">
      <dgm:prSet presAssocID="{FBF131FA-8E53-4CAA-AFBC-14077F5BAA2E}" presName="space" presStyleCnt="0"/>
      <dgm:spPr/>
    </dgm:pt>
    <dgm:pt modelId="{082F2E27-B583-43C5-8C84-9E107E750D44}" type="pres">
      <dgm:prSet presAssocID="{7A92A7D9-7915-4BAA-A68A-6189FE345C5E}" presName="compositeA" presStyleCnt="0"/>
      <dgm:spPr/>
    </dgm:pt>
    <dgm:pt modelId="{5E655F6D-56A6-42BC-959E-964136A928C7}" type="pres">
      <dgm:prSet presAssocID="{7A92A7D9-7915-4BAA-A68A-6189FE345C5E}" presName="textA" presStyleLbl="revTx" presStyleIdx="2" presStyleCnt="4">
        <dgm:presLayoutVars>
          <dgm:bulletEnabled val="1"/>
        </dgm:presLayoutVars>
      </dgm:prSet>
      <dgm:spPr/>
    </dgm:pt>
    <dgm:pt modelId="{EBDD5CA5-A7FE-486C-A00E-ACCF527549D7}" type="pres">
      <dgm:prSet presAssocID="{7A92A7D9-7915-4BAA-A68A-6189FE345C5E}" presName="circleA" presStyleLbl="node1" presStyleIdx="2" presStyleCnt="4"/>
      <dgm:spPr/>
    </dgm:pt>
    <dgm:pt modelId="{58108709-CE90-4A89-856A-A9ECB868954D}" type="pres">
      <dgm:prSet presAssocID="{7A92A7D9-7915-4BAA-A68A-6189FE345C5E}" presName="spaceA" presStyleCnt="0"/>
      <dgm:spPr/>
    </dgm:pt>
    <dgm:pt modelId="{A409A34F-E441-42A0-A928-1A566173446A}" type="pres">
      <dgm:prSet presAssocID="{F7FB1884-A9DB-4BC5-A8F0-D291504D97C5}" presName="space" presStyleCnt="0"/>
      <dgm:spPr/>
    </dgm:pt>
    <dgm:pt modelId="{645381DD-1AE3-4E7C-81CD-E23E89AFD0E6}" type="pres">
      <dgm:prSet presAssocID="{CE9A86C5-2BB3-4385-9157-0780F1235727}" presName="compositeB" presStyleCnt="0"/>
      <dgm:spPr/>
    </dgm:pt>
    <dgm:pt modelId="{4F447AA3-A9F7-4978-85F5-EBB013B16BC2}" type="pres">
      <dgm:prSet presAssocID="{CE9A86C5-2BB3-4385-9157-0780F1235727}" presName="textB" presStyleLbl="revTx" presStyleIdx="3" presStyleCnt="4">
        <dgm:presLayoutVars>
          <dgm:bulletEnabled val="1"/>
        </dgm:presLayoutVars>
      </dgm:prSet>
      <dgm:spPr/>
    </dgm:pt>
    <dgm:pt modelId="{44864899-D54C-4757-90C8-B3E34AEE3C3D}" type="pres">
      <dgm:prSet presAssocID="{CE9A86C5-2BB3-4385-9157-0780F1235727}" presName="circleB" presStyleLbl="node1" presStyleIdx="3" presStyleCnt="4"/>
      <dgm:spPr/>
    </dgm:pt>
    <dgm:pt modelId="{9A2E6D14-264E-4D35-A96B-955C023C22AC}" type="pres">
      <dgm:prSet presAssocID="{CE9A86C5-2BB3-4385-9157-0780F1235727}" presName="spaceB" presStyleCnt="0"/>
      <dgm:spPr/>
    </dgm:pt>
  </dgm:ptLst>
  <dgm:cxnLst>
    <dgm:cxn modelId="{965E0B23-BA16-4F60-A502-024805A2BAEE}" srcId="{B2C0165C-B06D-4E3F-B2A6-E961D67E411E}" destId="{CE9A86C5-2BB3-4385-9157-0780F1235727}" srcOrd="3" destOrd="0" parTransId="{F004A372-E22F-4671-ABA7-32D65BAF3E14}" sibTransId="{227DB63C-28BC-4EBB-9E5D-4DD9035E6B0C}"/>
    <dgm:cxn modelId="{B8A6F83F-E8CF-4D04-8694-FB296E03B05F}" type="presOf" srcId="{CE9A86C5-2BB3-4385-9157-0780F1235727}" destId="{4F447AA3-A9F7-4978-85F5-EBB013B16BC2}" srcOrd="0" destOrd="0" presId="urn:microsoft.com/office/officeart/2005/8/layout/hProcess11"/>
    <dgm:cxn modelId="{CF0D8B6C-8722-4606-BAE2-1CF05D0F7D4D}" type="presOf" srcId="{86741C05-90D0-41F5-AAB4-28C1CAFC2F80}" destId="{28ED8ED0-BCC0-49E2-AEFB-C400E6373F3B}" srcOrd="0" destOrd="0" presId="urn:microsoft.com/office/officeart/2005/8/layout/hProcess11"/>
    <dgm:cxn modelId="{CD8BBE4C-FD8D-4200-A7CF-5C46D498CC2F}" srcId="{B2C0165C-B06D-4E3F-B2A6-E961D67E411E}" destId="{86741C05-90D0-41F5-AAB4-28C1CAFC2F80}" srcOrd="0" destOrd="0" parTransId="{426EB664-6B75-44FB-8838-5F6471E288DB}" sibTransId="{1A9787D4-C23C-4835-8016-ADD5F6870DAA}"/>
    <dgm:cxn modelId="{E66D828F-D181-4969-B9EE-938FDA352E05}" srcId="{B2C0165C-B06D-4E3F-B2A6-E961D67E411E}" destId="{7A92A7D9-7915-4BAA-A68A-6189FE345C5E}" srcOrd="2" destOrd="0" parTransId="{4C2157F2-0F14-4B61-8C08-173449CF4871}" sibTransId="{F7FB1884-A9DB-4BC5-A8F0-D291504D97C5}"/>
    <dgm:cxn modelId="{DD886AB1-92E2-437F-AE61-4A37DE6AB9B5}" type="presOf" srcId="{B2C0165C-B06D-4E3F-B2A6-E961D67E411E}" destId="{5241FF33-20C7-4F23-8774-8910754304E0}" srcOrd="0" destOrd="0" presId="urn:microsoft.com/office/officeart/2005/8/layout/hProcess11"/>
    <dgm:cxn modelId="{855B46DD-F0E6-4A1D-972B-A896865B16CF}" type="presOf" srcId="{B8FEBBA6-0548-4D7C-958A-DD4981E756EF}" destId="{99FF33B4-2497-4E32-909D-38DFFD03386D}" srcOrd="0" destOrd="0" presId="urn:microsoft.com/office/officeart/2005/8/layout/hProcess11"/>
    <dgm:cxn modelId="{C93583F6-FEF9-446F-9062-053321B1F866}" type="presOf" srcId="{7A92A7D9-7915-4BAA-A68A-6189FE345C5E}" destId="{5E655F6D-56A6-42BC-959E-964136A928C7}" srcOrd="0" destOrd="0" presId="urn:microsoft.com/office/officeart/2005/8/layout/hProcess11"/>
    <dgm:cxn modelId="{C7070FFA-E499-4800-B0A3-697EEE32CA95}" srcId="{B2C0165C-B06D-4E3F-B2A6-E961D67E411E}" destId="{B8FEBBA6-0548-4D7C-958A-DD4981E756EF}" srcOrd="1" destOrd="0" parTransId="{237F79E4-1411-4E6E-A1B3-FA974FAC2030}" sibTransId="{FBF131FA-8E53-4CAA-AFBC-14077F5BAA2E}"/>
    <dgm:cxn modelId="{D92605C3-1EB5-457B-81F6-F39381458DA3}" type="presParOf" srcId="{5241FF33-20C7-4F23-8774-8910754304E0}" destId="{83BA5F15-0BD1-445D-BF48-5BECC18D3F71}" srcOrd="0" destOrd="0" presId="urn:microsoft.com/office/officeart/2005/8/layout/hProcess11"/>
    <dgm:cxn modelId="{B0B8B7ED-D2E5-40DE-91AB-44E2791C41B0}" type="presParOf" srcId="{5241FF33-20C7-4F23-8774-8910754304E0}" destId="{EC14D5A5-D16F-450A-9495-35841B14238B}" srcOrd="1" destOrd="0" presId="urn:microsoft.com/office/officeart/2005/8/layout/hProcess11"/>
    <dgm:cxn modelId="{53771620-784E-4927-AB51-2F81ACC24391}" type="presParOf" srcId="{EC14D5A5-D16F-450A-9495-35841B14238B}" destId="{C6EFA7C5-03D8-4C93-9C55-7D13A05DF626}" srcOrd="0" destOrd="0" presId="urn:microsoft.com/office/officeart/2005/8/layout/hProcess11"/>
    <dgm:cxn modelId="{391E8937-1A66-4FDC-AF6A-D33545A4C8A4}" type="presParOf" srcId="{C6EFA7C5-03D8-4C93-9C55-7D13A05DF626}" destId="{28ED8ED0-BCC0-49E2-AEFB-C400E6373F3B}" srcOrd="0" destOrd="0" presId="urn:microsoft.com/office/officeart/2005/8/layout/hProcess11"/>
    <dgm:cxn modelId="{666A4236-D87C-45CB-96CF-22F003D642E2}" type="presParOf" srcId="{C6EFA7C5-03D8-4C93-9C55-7D13A05DF626}" destId="{0ECAF245-8574-406B-96BD-2DF8F2C19D43}" srcOrd="1" destOrd="0" presId="urn:microsoft.com/office/officeart/2005/8/layout/hProcess11"/>
    <dgm:cxn modelId="{3E9EB090-916D-4D7B-9646-A09E3202AEBA}" type="presParOf" srcId="{C6EFA7C5-03D8-4C93-9C55-7D13A05DF626}" destId="{9AF58934-F673-461C-BFC1-C4CA2BDF163C}" srcOrd="2" destOrd="0" presId="urn:microsoft.com/office/officeart/2005/8/layout/hProcess11"/>
    <dgm:cxn modelId="{6FF22899-FEB8-447E-B3E1-430BC28CA7F9}" type="presParOf" srcId="{EC14D5A5-D16F-450A-9495-35841B14238B}" destId="{1B009F5A-AD40-4382-A1D2-C727BEAF7A48}" srcOrd="1" destOrd="0" presId="urn:microsoft.com/office/officeart/2005/8/layout/hProcess11"/>
    <dgm:cxn modelId="{269A39D9-B294-4A72-AA25-614123D04A41}" type="presParOf" srcId="{EC14D5A5-D16F-450A-9495-35841B14238B}" destId="{9FA57365-C758-4E31-A408-71963A2463FE}" srcOrd="2" destOrd="0" presId="urn:microsoft.com/office/officeart/2005/8/layout/hProcess11"/>
    <dgm:cxn modelId="{6433B38C-F942-4F0E-B4B8-9445B9DC8F0E}" type="presParOf" srcId="{9FA57365-C758-4E31-A408-71963A2463FE}" destId="{99FF33B4-2497-4E32-909D-38DFFD03386D}" srcOrd="0" destOrd="0" presId="urn:microsoft.com/office/officeart/2005/8/layout/hProcess11"/>
    <dgm:cxn modelId="{F2DF8DEA-D2DD-4964-9027-47C92BAE57D9}" type="presParOf" srcId="{9FA57365-C758-4E31-A408-71963A2463FE}" destId="{7B0C4819-C4D1-4B88-A8A1-2281D2D668BD}" srcOrd="1" destOrd="0" presId="urn:microsoft.com/office/officeart/2005/8/layout/hProcess11"/>
    <dgm:cxn modelId="{5E7590F9-5CF4-4893-A6D9-55309FEAC189}" type="presParOf" srcId="{9FA57365-C758-4E31-A408-71963A2463FE}" destId="{D71239FE-5E2E-44B4-AEA5-D63E2AE68215}" srcOrd="2" destOrd="0" presId="urn:microsoft.com/office/officeart/2005/8/layout/hProcess11"/>
    <dgm:cxn modelId="{4617EB0D-89D9-44BD-821E-95C22DBF8F4C}" type="presParOf" srcId="{EC14D5A5-D16F-450A-9495-35841B14238B}" destId="{68016B34-D76F-4956-AF47-4B7532804587}" srcOrd="3" destOrd="0" presId="urn:microsoft.com/office/officeart/2005/8/layout/hProcess11"/>
    <dgm:cxn modelId="{BE8031AD-771C-436F-B584-B4144E3520AF}" type="presParOf" srcId="{EC14D5A5-D16F-450A-9495-35841B14238B}" destId="{082F2E27-B583-43C5-8C84-9E107E750D44}" srcOrd="4" destOrd="0" presId="urn:microsoft.com/office/officeart/2005/8/layout/hProcess11"/>
    <dgm:cxn modelId="{2A884A10-3037-4AB4-930D-44B802C7E7F4}" type="presParOf" srcId="{082F2E27-B583-43C5-8C84-9E107E750D44}" destId="{5E655F6D-56A6-42BC-959E-964136A928C7}" srcOrd="0" destOrd="0" presId="urn:microsoft.com/office/officeart/2005/8/layout/hProcess11"/>
    <dgm:cxn modelId="{228659C6-F62D-4E52-A865-D15D6E8F1C05}" type="presParOf" srcId="{082F2E27-B583-43C5-8C84-9E107E750D44}" destId="{EBDD5CA5-A7FE-486C-A00E-ACCF527549D7}" srcOrd="1" destOrd="0" presId="urn:microsoft.com/office/officeart/2005/8/layout/hProcess11"/>
    <dgm:cxn modelId="{E48214F6-AA83-4185-B865-662943FF62D7}" type="presParOf" srcId="{082F2E27-B583-43C5-8C84-9E107E750D44}" destId="{58108709-CE90-4A89-856A-A9ECB868954D}" srcOrd="2" destOrd="0" presId="urn:microsoft.com/office/officeart/2005/8/layout/hProcess11"/>
    <dgm:cxn modelId="{60EE8745-FB19-4BB9-9426-291D8A92A2BA}" type="presParOf" srcId="{EC14D5A5-D16F-450A-9495-35841B14238B}" destId="{A409A34F-E441-42A0-A928-1A566173446A}" srcOrd="5" destOrd="0" presId="urn:microsoft.com/office/officeart/2005/8/layout/hProcess11"/>
    <dgm:cxn modelId="{5CC50B4D-8F1E-4306-9D30-8B5992955B85}" type="presParOf" srcId="{EC14D5A5-D16F-450A-9495-35841B14238B}" destId="{645381DD-1AE3-4E7C-81CD-E23E89AFD0E6}" srcOrd="6" destOrd="0" presId="urn:microsoft.com/office/officeart/2005/8/layout/hProcess11"/>
    <dgm:cxn modelId="{B2CD51ED-9C04-4CAC-BB79-4822EB04EC9C}" type="presParOf" srcId="{645381DD-1AE3-4E7C-81CD-E23E89AFD0E6}" destId="{4F447AA3-A9F7-4978-85F5-EBB013B16BC2}" srcOrd="0" destOrd="0" presId="urn:microsoft.com/office/officeart/2005/8/layout/hProcess11"/>
    <dgm:cxn modelId="{2C996E65-0113-4B64-B8EB-E38B07BFCF67}" type="presParOf" srcId="{645381DD-1AE3-4E7C-81CD-E23E89AFD0E6}" destId="{44864899-D54C-4757-90C8-B3E34AEE3C3D}" srcOrd="1" destOrd="0" presId="urn:microsoft.com/office/officeart/2005/8/layout/hProcess11"/>
    <dgm:cxn modelId="{56E6AF03-B5FE-42E8-9C7E-C9CB70A73D65}" type="presParOf" srcId="{645381DD-1AE3-4E7C-81CD-E23E89AFD0E6}" destId="{9A2E6D14-264E-4D35-A96B-955C023C22A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C0165C-B06D-4E3F-B2A6-E961D67E411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r-BE"/>
        </a:p>
      </dgm:t>
    </dgm:pt>
    <dgm:pt modelId="{86741C05-90D0-41F5-AAB4-28C1CAFC2F80}">
      <dgm:prSet/>
      <dgm:spPr/>
      <dgm:t>
        <a:bodyPr/>
        <a:lstStyle/>
        <a:p>
          <a:r>
            <a:rPr lang="en-US" b="0" dirty="0"/>
            <a:t>Which observations are used?</a:t>
          </a:r>
          <a:endParaRPr lang="fr-BE" b="0" dirty="0"/>
        </a:p>
      </dgm:t>
    </dgm:pt>
    <dgm:pt modelId="{426EB664-6B75-44FB-8838-5F6471E288DB}" type="parTrans" cxnId="{CD8BBE4C-FD8D-4200-A7CF-5C46D498CC2F}">
      <dgm:prSet/>
      <dgm:spPr/>
      <dgm:t>
        <a:bodyPr/>
        <a:lstStyle/>
        <a:p>
          <a:endParaRPr lang="fr-BE"/>
        </a:p>
      </dgm:t>
    </dgm:pt>
    <dgm:pt modelId="{1A9787D4-C23C-4835-8016-ADD5F6870DAA}" type="sibTrans" cxnId="{CD8BBE4C-FD8D-4200-A7CF-5C46D498CC2F}">
      <dgm:prSet/>
      <dgm:spPr/>
      <dgm:t>
        <a:bodyPr/>
        <a:lstStyle/>
        <a:p>
          <a:endParaRPr lang="fr-BE"/>
        </a:p>
      </dgm:t>
    </dgm:pt>
    <dgm:pt modelId="{B8FEBBA6-0548-4D7C-958A-DD4981E756EF}">
      <dgm:prSet/>
      <dgm:spPr/>
      <dgm:t>
        <a:bodyPr/>
        <a:lstStyle/>
        <a:p>
          <a:r>
            <a:rPr lang="en-US"/>
            <a:t>How does the interpolation operate?</a:t>
          </a:r>
          <a:endParaRPr lang="fr-BE"/>
        </a:p>
      </dgm:t>
    </dgm:pt>
    <dgm:pt modelId="{237F79E4-1411-4E6E-A1B3-FA974FAC2030}" type="parTrans" cxnId="{C7070FFA-E499-4800-B0A3-697EEE32CA95}">
      <dgm:prSet/>
      <dgm:spPr/>
      <dgm:t>
        <a:bodyPr/>
        <a:lstStyle/>
        <a:p>
          <a:endParaRPr lang="fr-BE"/>
        </a:p>
      </dgm:t>
    </dgm:pt>
    <dgm:pt modelId="{FBF131FA-8E53-4CAA-AFBC-14077F5BAA2E}" type="sibTrans" cxnId="{C7070FFA-E499-4800-B0A3-697EEE32CA95}">
      <dgm:prSet/>
      <dgm:spPr/>
      <dgm:t>
        <a:bodyPr/>
        <a:lstStyle/>
        <a:p>
          <a:endParaRPr lang="fr-BE"/>
        </a:p>
      </dgm:t>
    </dgm:pt>
    <dgm:pt modelId="{7A92A7D9-7915-4BAA-A68A-6189FE345C5E}">
      <dgm:prSet/>
      <dgm:spPr/>
      <dgm:t>
        <a:bodyPr/>
        <a:lstStyle/>
        <a:p>
          <a:r>
            <a:rPr lang="en-US" b="1" dirty="0"/>
            <a:t>What are the resolution and the parameters?</a:t>
          </a:r>
          <a:endParaRPr lang="fr-BE" b="1" dirty="0"/>
        </a:p>
      </dgm:t>
    </dgm:pt>
    <dgm:pt modelId="{4C2157F2-0F14-4B61-8C08-173449CF4871}" type="parTrans" cxnId="{E66D828F-D181-4969-B9EE-938FDA352E05}">
      <dgm:prSet/>
      <dgm:spPr/>
      <dgm:t>
        <a:bodyPr/>
        <a:lstStyle/>
        <a:p>
          <a:endParaRPr lang="fr-BE"/>
        </a:p>
      </dgm:t>
    </dgm:pt>
    <dgm:pt modelId="{F7FB1884-A9DB-4BC5-A8F0-D291504D97C5}" type="sibTrans" cxnId="{E66D828F-D181-4969-B9EE-938FDA352E05}">
      <dgm:prSet/>
      <dgm:spPr/>
      <dgm:t>
        <a:bodyPr/>
        <a:lstStyle/>
        <a:p>
          <a:endParaRPr lang="fr-BE"/>
        </a:p>
      </dgm:t>
    </dgm:pt>
    <dgm:pt modelId="{CE9A86C5-2BB3-4385-9157-0780F1235727}">
      <dgm:prSet/>
      <dgm:spPr/>
      <dgm:t>
        <a:bodyPr/>
        <a:lstStyle/>
        <a:p>
          <a:r>
            <a:rPr lang="en-US"/>
            <a:t>How do we validate the results?</a:t>
          </a:r>
          <a:endParaRPr lang="fr-BE"/>
        </a:p>
      </dgm:t>
    </dgm:pt>
    <dgm:pt modelId="{F004A372-E22F-4671-ABA7-32D65BAF3E14}" type="parTrans" cxnId="{965E0B23-BA16-4F60-A502-024805A2BAEE}">
      <dgm:prSet/>
      <dgm:spPr/>
      <dgm:t>
        <a:bodyPr/>
        <a:lstStyle/>
        <a:p>
          <a:endParaRPr lang="fr-BE"/>
        </a:p>
      </dgm:t>
    </dgm:pt>
    <dgm:pt modelId="{227DB63C-28BC-4EBB-9E5D-4DD9035E6B0C}" type="sibTrans" cxnId="{965E0B23-BA16-4F60-A502-024805A2BAEE}">
      <dgm:prSet/>
      <dgm:spPr/>
      <dgm:t>
        <a:bodyPr/>
        <a:lstStyle/>
        <a:p>
          <a:endParaRPr lang="fr-BE"/>
        </a:p>
      </dgm:t>
    </dgm:pt>
    <dgm:pt modelId="{5241FF33-20C7-4F23-8774-8910754304E0}" type="pres">
      <dgm:prSet presAssocID="{B2C0165C-B06D-4E3F-B2A6-E961D67E411E}" presName="Name0" presStyleCnt="0">
        <dgm:presLayoutVars>
          <dgm:dir/>
          <dgm:resizeHandles val="exact"/>
        </dgm:presLayoutVars>
      </dgm:prSet>
      <dgm:spPr/>
    </dgm:pt>
    <dgm:pt modelId="{83BA5F15-0BD1-445D-BF48-5BECC18D3F71}" type="pres">
      <dgm:prSet presAssocID="{B2C0165C-B06D-4E3F-B2A6-E961D67E411E}" presName="arrow" presStyleLbl="bgShp" presStyleIdx="0" presStyleCnt="1"/>
      <dgm:spPr/>
    </dgm:pt>
    <dgm:pt modelId="{EC14D5A5-D16F-450A-9495-35841B14238B}" type="pres">
      <dgm:prSet presAssocID="{B2C0165C-B06D-4E3F-B2A6-E961D67E411E}" presName="points" presStyleCnt="0"/>
      <dgm:spPr/>
    </dgm:pt>
    <dgm:pt modelId="{C6EFA7C5-03D8-4C93-9C55-7D13A05DF626}" type="pres">
      <dgm:prSet presAssocID="{86741C05-90D0-41F5-AAB4-28C1CAFC2F80}" presName="compositeA" presStyleCnt="0"/>
      <dgm:spPr/>
    </dgm:pt>
    <dgm:pt modelId="{28ED8ED0-BCC0-49E2-AEFB-C400E6373F3B}" type="pres">
      <dgm:prSet presAssocID="{86741C05-90D0-41F5-AAB4-28C1CAFC2F80}" presName="textA" presStyleLbl="revTx" presStyleIdx="0" presStyleCnt="4">
        <dgm:presLayoutVars>
          <dgm:bulletEnabled val="1"/>
        </dgm:presLayoutVars>
      </dgm:prSet>
      <dgm:spPr/>
    </dgm:pt>
    <dgm:pt modelId="{0ECAF245-8574-406B-96BD-2DF8F2C19D43}" type="pres">
      <dgm:prSet presAssocID="{86741C05-90D0-41F5-AAB4-28C1CAFC2F80}" presName="circleA" presStyleLbl="node1" presStyleIdx="0" presStyleCnt="4"/>
      <dgm:spPr/>
    </dgm:pt>
    <dgm:pt modelId="{9AF58934-F673-461C-BFC1-C4CA2BDF163C}" type="pres">
      <dgm:prSet presAssocID="{86741C05-90D0-41F5-AAB4-28C1CAFC2F80}" presName="spaceA" presStyleCnt="0"/>
      <dgm:spPr/>
    </dgm:pt>
    <dgm:pt modelId="{1B009F5A-AD40-4382-A1D2-C727BEAF7A48}" type="pres">
      <dgm:prSet presAssocID="{1A9787D4-C23C-4835-8016-ADD5F6870DAA}" presName="space" presStyleCnt="0"/>
      <dgm:spPr/>
    </dgm:pt>
    <dgm:pt modelId="{9FA57365-C758-4E31-A408-71963A2463FE}" type="pres">
      <dgm:prSet presAssocID="{B8FEBBA6-0548-4D7C-958A-DD4981E756EF}" presName="compositeB" presStyleCnt="0"/>
      <dgm:spPr/>
    </dgm:pt>
    <dgm:pt modelId="{99FF33B4-2497-4E32-909D-38DFFD03386D}" type="pres">
      <dgm:prSet presAssocID="{B8FEBBA6-0548-4D7C-958A-DD4981E756EF}" presName="textB" presStyleLbl="revTx" presStyleIdx="1" presStyleCnt="4">
        <dgm:presLayoutVars>
          <dgm:bulletEnabled val="1"/>
        </dgm:presLayoutVars>
      </dgm:prSet>
      <dgm:spPr/>
    </dgm:pt>
    <dgm:pt modelId="{7B0C4819-C4D1-4B88-A8A1-2281D2D668BD}" type="pres">
      <dgm:prSet presAssocID="{B8FEBBA6-0548-4D7C-958A-DD4981E756EF}" presName="circleB" presStyleLbl="node1" presStyleIdx="1" presStyleCnt="4"/>
      <dgm:spPr/>
    </dgm:pt>
    <dgm:pt modelId="{D71239FE-5E2E-44B4-AEA5-D63E2AE68215}" type="pres">
      <dgm:prSet presAssocID="{B8FEBBA6-0548-4D7C-958A-DD4981E756EF}" presName="spaceB" presStyleCnt="0"/>
      <dgm:spPr/>
    </dgm:pt>
    <dgm:pt modelId="{68016B34-D76F-4956-AF47-4B7532804587}" type="pres">
      <dgm:prSet presAssocID="{FBF131FA-8E53-4CAA-AFBC-14077F5BAA2E}" presName="space" presStyleCnt="0"/>
      <dgm:spPr/>
    </dgm:pt>
    <dgm:pt modelId="{082F2E27-B583-43C5-8C84-9E107E750D44}" type="pres">
      <dgm:prSet presAssocID="{7A92A7D9-7915-4BAA-A68A-6189FE345C5E}" presName="compositeA" presStyleCnt="0"/>
      <dgm:spPr/>
    </dgm:pt>
    <dgm:pt modelId="{5E655F6D-56A6-42BC-959E-964136A928C7}" type="pres">
      <dgm:prSet presAssocID="{7A92A7D9-7915-4BAA-A68A-6189FE345C5E}" presName="textA" presStyleLbl="revTx" presStyleIdx="2" presStyleCnt="4">
        <dgm:presLayoutVars>
          <dgm:bulletEnabled val="1"/>
        </dgm:presLayoutVars>
      </dgm:prSet>
      <dgm:spPr/>
    </dgm:pt>
    <dgm:pt modelId="{EBDD5CA5-A7FE-486C-A00E-ACCF527549D7}" type="pres">
      <dgm:prSet presAssocID="{7A92A7D9-7915-4BAA-A68A-6189FE345C5E}" presName="circleA" presStyleLbl="node1" presStyleIdx="2" presStyleCnt="4"/>
      <dgm:spPr/>
    </dgm:pt>
    <dgm:pt modelId="{58108709-CE90-4A89-856A-A9ECB868954D}" type="pres">
      <dgm:prSet presAssocID="{7A92A7D9-7915-4BAA-A68A-6189FE345C5E}" presName="spaceA" presStyleCnt="0"/>
      <dgm:spPr/>
    </dgm:pt>
    <dgm:pt modelId="{A409A34F-E441-42A0-A928-1A566173446A}" type="pres">
      <dgm:prSet presAssocID="{F7FB1884-A9DB-4BC5-A8F0-D291504D97C5}" presName="space" presStyleCnt="0"/>
      <dgm:spPr/>
    </dgm:pt>
    <dgm:pt modelId="{645381DD-1AE3-4E7C-81CD-E23E89AFD0E6}" type="pres">
      <dgm:prSet presAssocID="{CE9A86C5-2BB3-4385-9157-0780F1235727}" presName="compositeB" presStyleCnt="0"/>
      <dgm:spPr/>
    </dgm:pt>
    <dgm:pt modelId="{4F447AA3-A9F7-4978-85F5-EBB013B16BC2}" type="pres">
      <dgm:prSet presAssocID="{CE9A86C5-2BB3-4385-9157-0780F1235727}" presName="textB" presStyleLbl="revTx" presStyleIdx="3" presStyleCnt="4">
        <dgm:presLayoutVars>
          <dgm:bulletEnabled val="1"/>
        </dgm:presLayoutVars>
      </dgm:prSet>
      <dgm:spPr/>
    </dgm:pt>
    <dgm:pt modelId="{44864899-D54C-4757-90C8-B3E34AEE3C3D}" type="pres">
      <dgm:prSet presAssocID="{CE9A86C5-2BB3-4385-9157-0780F1235727}" presName="circleB" presStyleLbl="node1" presStyleIdx="3" presStyleCnt="4"/>
      <dgm:spPr/>
    </dgm:pt>
    <dgm:pt modelId="{9A2E6D14-264E-4D35-A96B-955C023C22AC}" type="pres">
      <dgm:prSet presAssocID="{CE9A86C5-2BB3-4385-9157-0780F1235727}" presName="spaceB" presStyleCnt="0"/>
      <dgm:spPr/>
    </dgm:pt>
  </dgm:ptLst>
  <dgm:cxnLst>
    <dgm:cxn modelId="{965E0B23-BA16-4F60-A502-024805A2BAEE}" srcId="{B2C0165C-B06D-4E3F-B2A6-E961D67E411E}" destId="{CE9A86C5-2BB3-4385-9157-0780F1235727}" srcOrd="3" destOrd="0" parTransId="{F004A372-E22F-4671-ABA7-32D65BAF3E14}" sibTransId="{227DB63C-28BC-4EBB-9E5D-4DD9035E6B0C}"/>
    <dgm:cxn modelId="{B8A6F83F-E8CF-4D04-8694-FB296E03B05F}" type="presOf" srcId="{CE9A86C5-2BB3-4385-9157-0780F1235727}" destId="{4F447AA3-A9F7-4978-85F5-EBB013B16BC2}" srcOrd="0" destOrd="0" presId="urn:microsoft.com/office/officeart/2005/8/layout/hProcess11"/>
    <dgm:cxn modelId="{CF0D8B6C-8722-4606-BAE2-1CF05D0F7D4D}" type="presOf" srcId="{86741C05-90D0-41F5-AAB4-28C1CAFC2F80}" destId="{28ED8ED0-BCC0-49E2-AEFB-C400E6373F3B}" srcOrd="0" destOrd="0" presId="urn:microsoft.com/office/officeart/2005/8/layout/hProcess11"/>
    <dgm:cxn modelId="{CD8BBE4C-FD8D-4200-A7CF-5C46D498CC2F}" srcId="{B2C0165C-B06D-4E3F-B2A6-E961D67E411E}" destId="{86741C05-90D0-41F5-AAB4-28C1CAFC2F80}" srcOrd="0" destOrd="0" parTransId="{426EB664-6B75-44FB-8838-5F6471E288DB}" sibTransId="{1A9787D4-C23C-4835-8016-ADD5F6870DAA}"/>
    <dgm:cxn modelId="{E66D828F-D181-4969-B9EE-938FDA352E05}" srcId="{B2C0165C-B06D-4E3F-B2A6-E961D67E411E}" destId="{7A92A7D9-7915-4BAA-A68A-6189FE345C5E}" srcOrd="2" destOrd="0" parTransId="{4C2157F2-0F14-4B61-8C08-173449CF4871}" sibTransId="{F7FB1884-A9DB-4BC5-A8F0-D291504D97C5}"/>
    <dgm:cxn modelId="{DD886AB1-92E2-437F-AE61-4A37DE6AB9B5}" type="presOf" srcId="{B2C0165C-B06D-4E3F-B2A6-E961D67E411E}" destId="{5241FF33-20C7-4F23-8774-8910754304E0}" srcOrd="0" destOrd="0" presId="urn:microsoft.com/office/officeart/2005/8/layout/hProcess11"/>
    <dgm:cxn modelId="{855B46DD-F0E6-4A1D-972B-A896865B16CF}" type="presOf" srcId="{B8FEBBA6-0548-4D7C-958A-DD4981E756EF}" destId="{99FF33B4-2497-4E32-909D-38DFFD03386D}" srcOrd="0" destOrd="0" presId="urn:microsoft.com/office/officeart/2005/8/layout/hProcess11"/>
    <dgm:cxn modelId="{C93583F6-FEF9-446F-9062-053321B1F866}" type="presOf" srcId="{7A92A7D9-7915-4BAA-A68A-6189FE345C5E}" destId="{5E655F6D-56A6-42BC-959E-964136A928C7}" srcOrd="0" destOrd="0" presId="urn:microsoft.com/office/officeart/2005/8/layout/hProcess11"/>
    <dgm:cxn modelId="{C7070FFA-E499-4800-B0A3-697EEE32CA95}" srcId="{B2C0165C-B06D-4E3F-B2A6-E961D67E411E}" destId="{B8FEBBA6-0548-4D7C-958A-DD4981E756EF}" srcOrd="1" destOrd="0" parTransId="{237F79E4-1411-4E6E-A1B3-FA974FAC2030}" sibTransId="{FBF131FA-8E53-4CAA-AFBC-14077F5BAA2E}"/>
    <dgm:cxn modelId="{D92605C3-1EB5-457B-81F6-F39381458DA3}" type="presParOf" srcId="{5241FF33-20C7-4F23-8774-8910754304E0}" destId="{83BA5F15-0BD1-445D-BF48-5BECC18D3F71}" srcOrd="0" destOrd="0" presId="urn:microsoft.com/office/officeart/2005/8/layout/hProcess11"/>
    <dgm:cxn modelId="{B0B8B7ED-D2E5-40DE-91AB-44E2791C41B0}" type="presParOf" srcId="{5241FF33-20C7-4F23-8774-8910754304E0}" destId="{EC14D5A5-D16F-450A-9495-35841B14238B}" srcOrd="1" destOrd="0" presId="urn:microsoft.com/office/officeart/2005/8/layout/hProcess11"/>
    <dgm:cxn modelId="{53771620-784E-4927-AB51-2F81ACC24391}" type="presParOf" srcId="{EC14D5A5-D16F-450A-9495-35841B14238B}" destId="{C6EFA7C5-03D8-4C93-9C55-7D13A05DF626}" srcOrd="0" destOrd="0" presId="urn:microsoft.com/office/officeart/2005/8/layout/hProcess11"/>
    <dgm:cxn modelId="{391E8937-1A66-4FDC-AF6A-D33545A4C8A4}" type="presParOf" srcId="{C6EFA7C5-03D8-4C93-9C55-7D13A05DF626}" destId="{28ED8ED0-BCC0-49E2-AEFB-C400E6373F3B}" srcOrd="0" destOrd="0" presId="urn:microsoft.com/office/officeart/2005/8/layout/hProcess11"/>
    <dgm:cxn modelId="{666A4236-D87C-45CB-96CF-22F003D642E2}" type="presParOf" srcId="{C6EFA7C5-03D8-4C93-9C55-7D13A05DF626}" destId="{0ECAF245-8574-406B-96BD-2DF8F2C19D43}" srcOrd="1" destOrd="0" presId="urn:microsoft.com/office/officeart/2005/8/layout/hProcess11"/>
    <dgm:cxn modelId="{3E9EB090-916D-4D7B-9646-A09E3202AEBA}" type="presParOf" srcId="{C6EFA7C5-03D8-4C93-9C55-7D13A05DF626}" destId="{9AF58934-F673-461C-BFC1-C4CA2BDF163C}" srcOrd="2" destOrd="0" presId="urn:microsoft.com/office/officeart/2005/8/layout/hProcess11"/>
    <dgm:cxn modelId="{6FF22899-FEB8-447E-B3E1-430BC28CA7F9}" type="presParOf" srcId="{EC14D5A5-D16F-450A-9495-35841B14238B}" destId="{1B009F5A-AD40-4382-A1D2-C727BEAF7A48}" srcOrd="1" destOrd="0" presId="urn:microsoft.com/office/officeart/2005/8/layout/hProcess11"/>
    <dgm:cxn modelId="{269A39D9-B294-4A72-AA25-614123D04A41}" type="presParOf" srcId="{EC14D5A5-D16F-450A-9495-35841B14238B}" destId="{9FA57365-C758-4E31-A408-71963A2463FE}" srcOrd="2" destOrd="0" presId="urn:microsoft.com/office/officeart/2005/8/layout/hProcess11"/>
    <dgm:cxn modelId="{6433B38C-F942-4F0E-B4B8-9445B9DC8F0E}" type="presParOf" srcId="{9FA57365-C758-4E31-A408-71963A2463FE}" destId="{99FF33B4-2497-4E32-909D-38DFFD03386D}" srcOrd="0" destOrd="0" presId="urn:microsoft.com/office/officeart/2005/8/layout/hProcess11"/>
    <dgm:cxn modelId="{F2DF8DEA-D2DD-4964-9027-47C92BAE57D9}" type="presParOf" srcId="{9FA57365-C758-4E31-A408-71963A2463FE}" destId="{7B0C4819-C4D1-4B88-A8A1-2281D2D668BD}" srcOrd="1" destOrd="0" presId="urn:microsoft.com/office/officeart/2005/8/layout/hProcess11"/>
    <dgm:cxn modelId="{5E7590F9-5CF4-4893-A6D9-55309FEAC189}" type="presParOf" srcId="{9FA57365-C758-4E31-A408-71963A2463FE}" destId="{D71239FE-5E2E-44B4-AEA5-D63E2AE68215}" srcOrd="2" destOrd="0" presId="urn:microsoft.com/office/officeart/2005/8/layout/hProcess11"/>
    <dgm:cxn modelId="{4617EB0D-89D9-44BD-821E-95C22DBF8F4C}" type="presParOf" srcId="{EC14D5A5-D16F-450A-9495-35841B14238B}" destId="{68016B34-D76F-4956-AF47-4B7532804587}" srcOrd="3" destOrd="0" presId="urn:microsoft.com/office/officeart/2005/8/layout/hProcess11"/>
    <dgm:cxn modelId="{BE8031AD-771C-436F-B584-B4144E3520AF}" type="presParOf" srcId="{EC14D5A5-D16F-450A-9495-35841B14238B}" destId="{082F2E27-B583-43C5-8C84-9E107E750D44}" srcOrd="4" destOrd="0" presId="urn:microsoft.com/office/officeart/2005/8/layout/hProcess11"/>
    <dgm:cxn modelId="{2A884A10-3037-4AB4-930D-44B802C7E7F4}" type="presParOf" srcId="{082F2E27-B583-43C5-8C84-9E107E750D44}" destId="{5E655F6D-56A6-42BC-959E-964136A928C7}" srcOrd="0" destOrd="0" presId="urn:microsoft.com/office/officeart/2005/8/layout/hProcess11"/>
    <dgm:cxn modelId="{228659C6-F62D-4E52-A865-D15D6E8F1C05}" type="presParOf" srcId="{082F2E27-B583-43C5-8C84-9E107E750D44}" destId="{EBDD5CA5-A7FE-486C-A00E-ACCF527549D7}" srcOrd="1" destOrd="0" presId="urn:microsoft.com/office/officeart/2005/8/layout/hProcess11"/>
    <dgm:cxn modelId="{E48214F6-AA83-4185-B865-662943FF62D7}" type="presParOf" srcId="{082F2E27-B583-43C5-8C84-9E107E750D44}" destId="{58108709-CE90-4A89-856A-A9ECB868954D}" srcOrd="2" destOrd="0" presId="urn:microsoft.com/office/officeart/2005/8/layout/hProcess11"/>
    <dgm:cxn modelId="{60EE8745-FB19-4BB9-9426-291D8A92A2BA}" type="presParOf" srcId="{EC14D5A5-D16F-450A-9495-35841B14238B}" destId="{A409A34F-E441-42A0-A928-1A566173446A}" srcOrd="5" destOrd="0" presId="urn:microsoft.com/office/officeart/2005/8/layout/hProcess11"/>
    <dgm:cxn modelId="{5CC50B4D-8F1E-4306-9D30-8B5992955B85}" type="presParOf" srcId="{EC14D5A5-D16F-450A-9495-35841B14238B}" destId="{645381DD-1AE3-4E7C-81CD-E23E89AFD0E6}" srcOrd="6" destOrd="0" presId="urn:microsoft.com/office/officeart/2005/8/layout/hProcess11"/>
    <dgm:cxn modelId="{B2CD51ED-9C04-4CAC-BB79-4822EB04EC9C}" type="presParOf" srcId="{645381DD-1AE3-4E7C-81CD-E23E89AFD0E6}" destId="{4F447AA3-A9F7-4978-85F5-EBB013B16BC2}" srcOrd="0" destOrd="0" presId="urn:microsoft.com/office/officeart/2005/8/layout/hProcess11"/>
    <dgm:cxn modelId="{2C996E65-0113-4B64-B8EB-E38B07BFCF67}" type="presParOf" srcId="{645381DD-1AE3-4E7C-81CD-E23E89AFD0E6}" destId="{44864899-D54C-4757-90C8-B3E34AEE3C3D}" srcOrd="1" destOrd="0" presId="urn:microsoft.com/office/officeart/2005/8/layout/hProcess11"/>
    <dgm:cxn modelId="{56E6AF03-B5FE-42E8-9C7E-C9CB70A73D65}" type="presParOf" srcId="{645381DD-1AE3-4E7C-81CD-E23E89AFD0E6}" destId="{9A2E6D14-264E-4D35-A96B-955C023C22A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C0165C-B06D-4E3F-B2A6-E961D67E411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r-BE"/>
        </a:p>
      </dgm:t>
    </dgm:pt>
    <dgm:pt modelId="{86741C05-90D0-41F5-AAB4-28C1CAFC2F80}">
      <dgm:prSet/>
      <dgm:spPr/>
      <dgm:t>
        <a:bodyPr/>
        <a:lstStyle/>
        <a:p>
          <a:r>
            <a:rPr lang="en-US" b="0" dirty="0"/>
            <a:t>Which observations are used?</a:t>
          </a:r>
          <a:endParaRPr lang="fr-BE" b="0" dirty="0"/>
        </a:p>
      </dgm:t>
    </dgm:pt>
    <dgm:pt modelId="{426EB664-6B75-44FB-8838-5F6471E288DB}" type="parTrans" cxnId="{CD8BBE4C-FD8D-4200-A7CF-5C46D498CC2F}">
      <dgm:prSet/>
      <dgm:spPr/>
      <dgm:t>
        <a:bodyPr/>
        <a:lstStyle/>
        <a:p>
          <a:endParaRPr lang="fr-BE"/>
        </a:p>
      </dgm:t>
    </dgm:pt>
    <dgm:pt modelId="{1A9787D4-C23C-4835-8016-ADD5F6870DAA}" type="sibTrans" cxnId="{CD8BBE4C-FD8D-4200-A7CF-5C46D498CC2F}">
      <dgm:prSet/>
      <dgm:spPr/>
      <dgm:t>
        <a:bodyPr/>
        <a:lstStyle/>
        <a:p>
          <a:endParaRPr lang="fr-BE"/>
        </a:p>
      </dgm:t>
    </dgm:pt>
    <dgm:pt modelId="{B8FEBBA6-0548-4D7C-958A-DD4981E756EF}">
      <dgm:prSet/>
      <dgm:spPr/>
      <dgm:t>
        <a:bodyPr/>
        <a:lstStyle/>
        <a:p>
          <a:r>
            <a:rPr lang="en-US"/>
            <a:t>How does the interpolation operate?</a:t>
          </a:r>
          <a:endParaRPr lang="fr-BE"/>
        </a:p>
      </dgm:t>
    </dgm:pt>
    <dgm:pt modelId="{237F79E4-1411-4E6E-A1B3-FA974FAC2030}" type="parTrans" cxnId="{C7070FFA-E499-4800-B0A3-697EEE32CA95}">
      <dgm:prSet/>
      <dgm:spPr/>
      <dgm:t>
        <a:bodyPr/>
        <a:lstStyle/>
        <a:p>
          <a:endParaRPr lang="fr-BE"/>
        </a:p>
      </dgm:t>
    </dgm:pt>
    <dgm:pt modelId="{FBF131FA-8E53-4CAA-AFBC-14077F5BAA2E}" type="sibTrans" cxnId="{C7070FFA-E499-4800-B0A3-697EEE32CA95}">
      <dgm:prSet/>
      <dgm:spPr/>
      <dgm:t>
        <a:bodyPr/>
        <a:lstStyle/>
        <a:p>
          <a:endParaRPr lang="fr-BE"/>
        </a:p>
      </dgm:t>
    </dgm:pt>
    <dgm:pt modelId="{7A92A7D9-7915-4BAA-A68A-6189FE345C5E}">
      <dgm:prSet/>
      <dgm:spPr/>
      <dgm:t>
        <a:bodyPr/>
        <a:lstStyle/>
        <a:p>
          <a:r>
            <a:rPr lang="en-US"/>
            <a:t>What are the resolution and the parameters?</a:t>
          </a:r>
          <a:endParaRPr lang="fr-BE"/>
        </a:p>
      </dgm:t>
    </dgm:pt>
    <dgm:pt modelId="{4C2157F2-0F14-4B61-8C08-173449CF4871}" type="parTrans" cxnId="{E66D828F-D181-4969-B9EE-938FDA352E05}">
      <dgm:prSet/>
      <dgm:spPr/>
      <dgm:t>
        <a:bodyPr/>
        <a:lstStyle/>
        <a:p>
          <a:endParaRPr lang="fr-BE"/>
        </a:p>
      </dgm:t>
    </dgm:pt>
    <dgm:pt modelId="{F7FB1884-A9DB-4BC5-A8F0-D291504D97C5}" type="sibTrans" cxnId="{E66D828F-D181-4969-B9EE-938FDA352E05}">
      <dgm:prSet/>
      <dgm:spPr/>
      <dgm:t>
        <a:bodyPr/>
        <a:lstStyle/>
        <a:p>
          <a:endParaRPr lang="fr-BE"/>
        </a:p>
      </dgm:t>
    </dgm:pt>
    <dgm:pt modelId="{CE9A86C5-2BB3-4385-9157-0780F1235727}">
      <dgm:prSet/>
      <dgm:spPr/>
      <dgm:t>
        <a:bodyPr/>
        <a:lstStyle/>
        <a:p>
          <a:r>
            <a:rPr lang="en-US" b="1" dirty="0"/>
            <a:t>How do we validate the results?</a:t>
          </a:r>
          <a:endParaRPr lang="fr-BE" b="1" dirty="0"/>
        </a:p>
      </dgm:t>
    </dgm:pt>
    <dgm:pt modelId="{F004A372-E22F-4671-ABA7-32D65BAF3E14}" type="parTrans" cxnId="{965E0B23-BA16-4F60-A502-024805A2BAEE}">
      <dgm:prSet/>
      <dgm:spPr/>
      <dgm:t>
        <a:bodyPr/>
        <a:lstStyle/>
        <a:p>
          <a:endParaRPr lang="fr-BE"/>
        </a:p>
      </dgm:t>
    </dgm:pt>
    <dgm:pt modelId="{227DB63C-28BC-4EBB-9E5D-4DD9035E6B0C}" type="sibTrans" cxnId="{965E0B23-BA16-4F60-A502-024805A2BAEE}">
      <dgm:prSet/>
      <dgm:spPr/>
      <dgm:t>
        <a:bodyPr/>
        <a:lstStyle/>
        <a:p>
          <a:endParaRPr lang="fr-BE"/>
        </a:p>
      </dgm:t>
    </dgm:pt>
    <dgm:pt modelId="{5241FF33-20C7-4F23-8774-8910754304E0}" type="pres">
      <dgm:prSet presAssocID="{B2C0165C-B06D-4E3F-B2A6-E961D67E411E}" presName="Name0" presStyleCnt="0">
        <dgm:presLayoutVars>
          <dgm:dir/>
          <dgm:resizeHandles val="exact"/>
        </dgm:presLayoutVars>
      </dgm:prSet>
      <dgm:spPr/>
    </dgm:pt>
    <dgm:pt modelId="{83BA5F15-0BD1-445D-BF48-5BECC18D3F71}" type="pres">
      <dgm:prSet presAssocID="{B2C0165C-B06D-4E3F-B2A6-E961D67E411E}" presName="arrow" presStyleLbl="bgShp" presStyleIdx="0" presStyleCnt="1"/>
      <dgm:spPr/>
    </dgm:pt>
    <dgm:pt modelId="{EC14D5A5-D16F-450A-9495-35841B14238B}" type="pres">
      <dgm:prSet presAssocID="{B2C0165C-B06D-4E3F-B2A6-E961D67E411E}" presName="points" presStyleCnt="0"/>
      <dgm:spPr/>
    </dgm:pt>
    <dgm:pt modelId="{C6EFA7C5-03D8-4C93-9C55-7D13A05DF626}" type="pres">
      <dgm:prSet presAssocID="{86741C05-90D0-41F5-AAB4-28C1CAFC2F80}" presName="compositeA" presStyleCnt="0"/>
      <dgm:spPr/>
    </dgm:pt>
    <dgm:pt modelId="{28ED8ED0-BCC0-49E2-AEFB-C400E6373F3B}" type="pres">
      <dgm:prSet presAssocID="{86741C05-90D0-41F5-AAB4-28C1CAFC2F80}" presName="textA" presStyleLbl="revTx" presStyleIdx="0" presStyleCnt="4">
        <dgm:presLayoutVars>
          <dgm:bulletEnabled val="1"/>
        </dgm:presLayoutVars>
      </dgm:prSet>
      <dgm:spPr/>
    </dgm:pt>
    <dgm:pt modelId="{0ECAF245-8574-406B-96BD-2DF8F2C19D43}" type="pres">
      <dgm:prSet presAssocID="{86741C05-90D0-41F5-AAB4-28C1CAFC2F80}" presName="circleA" presStyleLbl="node1" presStyleIdx="0" presStyleCnt="4"/>
      <dgm:spPr/>
    </dgm:pt>
    <dgm:pt modelId="{9AF58934-F673-461C-BFC1-C4CA2BDF163C}" type="pres">
      <dgm:prSet presAssocID="{86741C05-90D0-41F5-AAB4-28C1CAFC2F80}" presName="spaceA" presStyleCnt="0"/>
      <dgm:spPr/>
    </dgm:pt>
    <dgm:pt modelId="{1B009F5A-AD40-4382-A1D2-C727BEAF7A48}" type="pres">
      <dgm:prSet presAssocID="{1A9787D4-C23C-4835-8016-ADD5F6870DAA}" presName="space" presStyleCnt="0"/>
      <dgm:spPr/>
    </dgm:pt>
    <dgm:pt modelId="{9FA57365-C758-4E31-A408-71963A2463FE}" type="pres">
      <dgm:prSet presAssocID="{B8FEBBA6-0548-4D7C-958A-DD4981E756EF}" presName="compositeB" presStyleCnt="0"/>
      <dgm:spPr/>
    </dgm:pt>
    <dgm:pt modelId="{99FF33B4-2497-4E32-909D-38DFFD03386D}" type="pres">
      <dgm:prSet presAssocID="{B8FEBBA6-0548-4D7C-958A-DD4981E756EF}" presName="textB" presStyleLbl="revTx" presStyleIdx="1" presStyleCnt="4">
        <dgm:presLayoutVars>
          <dgm:bulletEnabled val="1"/>
        </dgm:presLayoutVars>
      </dgm:prSet>
      <dgm:spPr/>
    </dgm:pt>
    <dgm:pt modelId="{7B0C4819-C4D1-4B88-A8A1-2281D2D668BD}" type="pres">
      <dgm:prSet presAssocID="{B8FEBBA6-0548-4D7C-958A-DD4981E756EF}" presName="circleB" presStyleLbl="node1" presStyleIdx="1" presStyleCnt="4"/>
      <dgm:spPr/>
    </dgm:pt>
    <dgm:pt modelId="{D71239FE-5E2E-44B4-AEA5-D63E2AE68215}" type="pres">
      <dgm:prSet presAssocID="{B8FEBBA6-0548-4D7C-958A-DD4981E756EF}" presName="spaceB" presStyleCnt="0"/>
      <dgm:spPr/>
    </dgm:pt>
    <dgm:pt modelId="{68016B34-D76F-4956-AF47-4B7532804587}" type="pres">
      <dgm:prSet presAssocID="{FBF131FA-8E53-4CAA-AFBC-14077F5BAA2E}" presName="space" presStyleCnt="0"/>
      <dgm:spPr/>
    </dgm:pt>
    <dgm:pt modelId="{082F2E27-B583-43C5-8C84-9E107E750D44}" type="pres">
      <dgm:prSet presAssocID="{7A92A7D9-7915-4BAA-A68A-6189FE345C5E}" presName="compositeA" presStyleCnt="0"/>
      <dgm:spPr/>
    </dgm:pt>
    <dgm:pt modelId="{5E655F6D-56A6-42BC-959E-964136A928C7}" type="pres">
      <dgm:prSet presAssocID="{7A92A7D9-7915-4BAA-A68A-6189FE345C5E}" presName="textA" presStyleLbl="revTx" presStyleIdx="2" presStyleCnt="4">
        <dgm:presLayoutVars>
          <dgm:bulletEnabled val="1"/>
        </dgm:presLayoutVars>
      </dgm:prSet>
      <dgm:spPr/>
    </dgm:pt>
    <dgm:pt modelId="{EBDD5CA5-A7FE-486C-A00E-ACCF527549D7}" type="pres">
      <dgm:prSet presAssocID="{7A92A7D9-7915-4BAA-A68A-6189FE345C5E}" presName="circleA" presStyleLbl="node1" presStyleIdx="2" presStyleCnt="4"/>
      <dgm:spPr/>
    </dgm:pt>
    <dgm:pt modelId="{58108709-CE90-4A89-856A-A9ECB868954D}" type="pres">
      <dgm:prSet presAssocID="{7A92A7D9-7915-4BAA-A68A-6189FE345C5E}" presName="spaceA" presStyleCnt="0"/>
      <dgm:spPr/>
    </dgm:pt>
    <dgm:pt modelId="{A409A34F-E441-42A0-A928-1A566173446A}" type="pres">
      <dgm:prSet presAssocID="{F7FB1884-A9DB-4BC5-A8F0-D291504D97C5}" presName="space" presStyleCnt="0"/>
      <dgm:spPr/>
    </dgm:pt>
    <dgm:pt modelId="{645381DD-1AE3-4E7C-81CD-E23E89AFD0E6}" type="pres">
      <dgm:prSet presAssocID="{CE9A86C5-2BB3-4385-9157-0780F1235727}" presName="compositeB" presStyleCnt="0"/>
      <dgm:spPr/>
    </dgm:pt>
    <dgm:pt modelId="{4F447AA3-A9F7-4978-85F5-EBB013B16BC2}" type="pres">
      <dgm:prSet presAssocID="{CE9A86C5-2BB3-4385-9157-0780F1235727}" presName="textB" presStyleLbl="revTx" presStyleIdx="3" presStyleCnt="4">
        <dgm:presLayoutVars>
          <dgm:bulletEnabled val="1"/>
        </dgm:presLayoutVars>
      </dgm:prSet>
      <dgm:spPr/>
    </dgm:pt>
    <dgm:pt modelId="{44864899-D54C-4757-90C8-B3E34AEE3C3D}" type="pres">
      <dgm:prSet presAssocID="{CE9A86C5-2BB3-4385-9157-0780F1235727}" presName="circleB" presStyleLbl="node1" presStyleIdx="3" presStyleCnt="4"/>
      <dgm:spPr/>
    </dgm:pt>
    <dgm:pt modelId="{9A2E6D14-264E-4D35-A96B-955C023C22AC}" type="pres">
      <dgm:prSet presAssocID="{CE9A86C5-2BB3-4385-9157-0780F1235727}" presName="spaceB" presStyleCnt="0"/>
      <dgm:spPr/>
    </dgm:pt>
  </dgm:ptLst>
  <dgm:cxnLst>
    <dgm:cxn modelId="{965E0B23-BA16-4F60-A502-024805A2BAEE}" srcId="{B2C0165C-B06D-4E3F-B2A6-E961D67E411E}" destId="{CE9A86C5-2BB3-4385-9157-0780F1235727}" srcOrd="3" destOrd="0" parTransId="{F004A372-E22F-4671-ABA7-32D65BAF3E14}" sibTransId="{227DB63C-28BC-4EBB-9E5D-4DD9035E6B0C}"/>
    <dgm:cxn modelId="{B8A6F83F-E8CF-4D04-8694-FB296E03B05F}" type="presOf" srcId="{CE9A86C5-2BB3-4385-9157-0780F1235727}" destId="{4F447AA3-A9F7-4978-85F5-EBB013B16BC2}" srcOrd="0" destOrd="0" presId="urn:microsoft.com/office/officeart/2005/8/layout/hProcess11"/>
    <dgm:cxn modelId="{CF0D8B6C-8722-4606-BAE2-1CF05D0F7D4D}" type="presOf" srcId="{86741C05-90D0-41F5-AAB4-28C1CAFC2F80}" destId="{28ED8ED0-BCC0-49E2-AEFB-C400E6373F3B}" srcOrd="0" destOrd="0" presId="urn:microsoft.com/office/officeart/2005/8/layout/hProcess11"/>
    <dgm:cxn modelId="{CD8BBE4C-FD8D-4200-A7CF-5C46D498CC2F}" srcId="{B2C0165C-B06D-4E3F-B2A6-E961D67E411E}" destId="{86741C05-90D0-41F5-AAB4-28C1CAFC2F80}" srcOrd="0" destOrd="0" parTransId="{426EB664-6B75-44FB-8838-5F6471E288DB}" sibTransId="{1A9787D4-C23C-4835-8016-ADD5F6870DAA}"/>
    <dgm:cxn modelId="{E66D828F-D181-4969-B9EE-938FDA352E05}" srcId="{B2C0165C-B06D-4E3F-B2A6-E961D67E411E}" destId="{7A92A7D9-7915-4BAA-A68A-6189FE345C5E}" srcOrd="2" destOrd="0" parTransId="{4C2157F2-0F14-4B61-8C08-173449CF4871}" sibTransId="{F7FB1884-A9DB-4BC5-A8F0-D291504D97C5}"/>
    <dgm:cxn modelId="{DD886AB1-92E2-437F-AE61-4A37DE6AB9B5}" type="presOf" srcId="{B2C0165C-B06D-4E3F-B2A6-E961D67E411E}" destId="{5241FF33-20C7-4F23-8774-8910754304E0}" srcOrd="0" destOrd="0" presId="urn:microsoft.com/office/officeart/2005/8/layout/hProcess11"/>
    <dgm:cxn modelId="{855B46DD-F0E6-4A1D-972B-A896865B16CF}" type="presOf" srcId="{B8FEBBA6-0548-4D7C-958A-DD4981E756EF}" destId="{99FF33B4-2497-4E32-909D-38DFFD03386D}" srcOrd="0" destOrd="0" presId="urn:microsoft.com/office/officeart/2005/8/layout/hProcess11"/>
    <dgm:cxn modelId="{C93583F6-FEF9-446F-9062-053321B1F866}" type="presOf" srcId="{7A92A7D9-7915-4BAA-A68A-6189FE345C5E}" destId="{5E655F6D-56A6-42BC-959E-964136A928C7}" srcOrd="0" destOrd="0" presId="urn:microsoft.com/office/officeart/2005/8/layout/hProcess11"/>
    <dgm:cxn modelId="{C7070FFA-E499-4800-B0A3-697EEE32CA95}" srcId="{B2C0165C-B06D-4E3F-B2A6-E961D67E411E}" destId="{B8FEBBA6-0548-4D7C-958A-DD4981E756EF}" srcOrd="1" destOrd="0" parTransId="{237F79E4-1411-4E6E-A1B3-FA974FAC2030}" sibTransId="{FBF131FA-8E53-4CAA-AFBC-14077F5BAA2E}"/>
    <dgm:cxn modelId="{D92605C3-1EB5-457B-81F6-F39381458DA3}" type="presParOf" srcId="{5241FF33-20C7-4F23-8774-8910754304E0}" destId="{83BA5F15-0BD1-445D-BF48-5BECC18D3F71}" srcOrd="0" destOrd="0" presId="urn:microsoft.com/office/officeart/2005/8/layout/hProcess11"/>
    <dgm:cxn modelId="{B0B8B7ED-D2E5-40DE-91AB-44E2791C41B0}" type="presParOf" srcId="{5241FF33-20C7-4F23-8774-8910754304E0}" destId="{EC14D5A5-D16F-450A-9495-35841B14238B}" srcOrd="1" destOrd="0" presId="urn:microsoft.com/office/officeart/2005/8/layout/hProcess11"/>
    <dgm:cxn modelId="{53771620-784E-4927-AB51-2F81ACC24391}" type="presParOf" srcId="{EC14D5A5-D16F-450A-9495-35841B14238B}" destId="{C6EFA7C5-03D8-4C93-9C55-7D13A05DF626}" srcOrd="0" destOrd="0" presId="urn:microsoft.com/office/officeart/2005/8/layout/hProcess11"/>
    <dgm:cxn modelId="{391E8937-1A66-4FDC-AF6A-D33545A4C8A4}" type="presParOf" srcId="{C6EFA7C5-03D8-4C93-9C55-7D13A05DF626}" destId="{28ED8ED0-BCC0-49E2-AEFB-C400E6373F3B}" srcOrd="0" destOrd="0" presId="urn:microsoft.com/office/officeart/2005/8/layout/hProcess11"/>
    <dgm:cxn modelId="{666A4236-D87C-45CB-96CF-22F003D642E2}" type="presParOf" srcId="{C6EFA7C5-03D8-4C93-9C55-7D13A05DF626}" destId="{0ECAF245-8574-406B-96BD-2DF8F2C19D43}" srcOrd="1" destOrd="0" presId="urn:microsoft.com/office/officeart/2005/8/layout/hProcess11"/>
    <dgm:cxn modelId="{3E9EB090-916D-4D7B-9646-A09E3202AEBA}" type="presParOf" srcId="{C6EFA7C5-03D8-4C93-9C55-7D13A05DF626}" destId="{9AF58934-F673-461C-BFC1-C4CA2BDF163C}" srcOrd="2" destOrd="0" presId="urn:microsoft.com/office/officeart/2005/8/layout/hProcess11"/>
    <dgm:cxn modelId="{6FF22899-FEB8-447E-B3E1-430BC28CA7F9}" type="presParOf" srcId="{EC14D5A5-D16F-450A-9495-35841B14238B}" destId="{1B009F5A-AD40-4382-A1D2-C727BEAF7A48}" srcOrd="1" destOrd="0" presId="urn:microsoft.com/office/officeart/2005/8/layout/hProcess11"/>
    <dgm:cxn modelId="{269A39D9-B294-4A72-AA25-614123D04A41}" type="presParOf" srcId="{EC14D5A5-D16F-450A-9495-35841B14238B}" destId="{9FA57365-C758-4E31-A408-71963A2463FE}" srcOrd="2" destOrd="0" presId="urn:microsoft.com/office/officeart/2005/8/layout/hProcess11"/>
    <dgm:cxn modelId="{6433B38C-F942-4F0E-B4B8-9445B9DC8F0E}" type="presParOf" srcId="{9FA57365-C758-4E31-A408-71963A2463FE}" destId="{99FF33B4-2497-4E32-909D-38DFFD03386D}" srcOrd="0" destOrd="0" presId="urn:microsoft.com/office/officeart/2005/8/layout/hProcess11"/>
    <dgm:cxn modelId="{F2DF8DEA-D2DD-4964-9027-47C92BAE57D9}" type="presParOf" srcId="{9FA57365-C758-4E31-A408-71963A2463FE}" destId="{7B0C4819-C4D1-4B88-A8A1-2281D2D668BD}" srcOrd="1" destOrd="0" presId="urn:microsoft.com/office/officeart/2005/8/layout/hProcess11"/>
    <dgm:cxn modelId="{5E7590F9-5CF4-4893-A6D9-55309FEAC189}" type="presParOf" srcId="{9FA57365-C758-4E31-A408-71963A2463FE}" destId="{D71239FE-5E2E-44B4-AEA5-D63E2AE68215}" srcOrd="2" destOrd="0" presId="urn:microsoft.com/office/officeart/2005/8/layout/hProcess11"/>
    <dgm:cxn modelId="{4617EB0D-89D9-44BD-821E-95C22DBF8F4C}" type="presParOf" srcId="{EC14D5A5-D16F-450A-9495-35841B14238B}" destId="{68016B34-D76F-4956-AF47-4B7532804587}" srcOrd="3" destOrd="0" presId="urn:microsoft.com/office/officeart/2005/8/layout/hProcess11"/>
    <dgm:cxn modelId="{BE8031AD-771C-436F-B584-B4144E3520AF}" type="presParOf" srcId="{EC14D5A5-D16F-450A-9495-35841B14238B}" destId="{082F2E27-B583-43C5-8C84-9E107E750D44}" srcOrd="4" destOrd="0" presId="urn:microsoft.com/office/officeart/2005/8/layout/hProcess11"/>
    <dgm:cxn modelId="{2A884A10-3037-4AB4-930D-44B802C7E7F4}" type="presParOf" srcId="{082F2E27-B583-43C5-8C84-9E107E750D44}" destId="{5E655F6D-56A6-42BC-959E-964136A928C7}" srcOrd="0" destOrd="0" presId="urn:microsoft.com/office/officeart/2005/8/layout/hProcess11"/>
    <dgm:cxn modelId="{228659C6-F62D-4E52-A865-D15D6E8F1C05}" type="presParOf" srcId="{082F2E27-B583-43C5-8C84-9E107E750D44}" destId="{EBDD5CA5-A7FE-486C-A00E-ACCF527549D7}" srcOrd="1" destOrd="0" presId="urn:microsoft.com/office/officeart/2005/8/layout/hProcess11"/>
    <dgm:cxn modelId="{E48214F6-AA83-4185-B865-662943FF62D7}" type="presParOf" srcId="{082F2E27-B583-43C5-8C84-9E107E750D44}" destId="{58108709-CE90-4A89-856A-A9ECB868954D}" srcOrd="2" destOrd="0" presId="urn:microsoft.com/office/officeart/2005/8/layout/hProcess11"/>
    <dgm:cxn modelId="{60EE8745-FB19-4BB9-9426-291D8A92A2BA}" type="presParOf" srcId="{EC14D5A5-D16F-450A-9495-35841B14238B}" destId="{A409A34F-E441-42A0-A928-1A566173446A}" srcOrd="5" destOrd="0" presId="urn:microsoft.com/office/officeart/2005/8/layout/hProcess11"/>
    <dgm:cxn modelId="{5CC50B4D-8F1E-4306-9D30-8B5992955B85}" type="presParOf" srcId="{EC14D5A5-D16F-450A-9495-35841B14238B}" destId="{645381DD-1AE3-4E7C-81CD-E23E89AFD0E6}" srcOrd="6" destOrd="0" presId="urn:microsoft.com/office/officeart/2005/8/layout/hProcess11"/>
    <dgm:cxn modelId="{B2CD51ED-9C04-4CAC-BB79-4822EB04EC9C}" type="presParOf" srcId="{645381DD-1AE3-4E7C-81CD-E23E89AFD0E6}" destId="{4F447AA3-A9F7-4978-85F5-EBB013B16BC2}" srcOrd="0" destOrd="0" presId="urn:microsoft.com/office/officeart/2005/8/layout/hProcess11"/>
    <dgm:cxn modelId="{2C996E65-0113-4B64-B8EB-E38B07BFCF67}" type="presParOf" srcId="{645381DD-1AE3-4E7C-81CD-E23E89AFD0E6}" destId="{44864899-D54C-4757-90C8-B3E34AEE3C3D}" srcOrd="1" destOrd="0" presId="urn:microsoft.com/office/officeart/2005/8/layout/hProcess11"/>
    <dgm:cxn modelId="{56E6AF03-B5FE-42E8-9C7E-C9CB70A73D65}" type="presParOf" srcId="{645381DD-1AE3-4E7C-81CD-E23E89AFD0E6}" destId="{9A2E6D14-264E-4D35-A96B-955C023C22A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50AC9D-D76E-49F4-B21B-75361733A5C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EF164523-4B5E-46C5-945B-659DD87A63A3}">
      <dgm:prSet/>
      <dgm:spPr/>
      <dgm:t>
        <a:bodyPr/>
        <a:lstStyle/>
        <a:p>
          <a:r>
            <a:rPr lang="en-US" dirty="0"/>
            <a:t>Oceanographic campaign &amp; SWOT observations</a:t>
          </a:r>
          <a:endParaRPr lang="fr-BE" dirty="0"/>
        </a:p>
      </dgm:t>
    </dgm:pt>
    <dgm:pt modelId="{1EE2A8AD-1CE4-464F-AD38-F26E57D43C5E}" type="parTrans" cxnId="{3735C187-4B1F-4171-B1DA-25FB45A6C9ED}">
      <dgm:prSet/>
      <dgm:spPr/>
      <dgm:t>
        <a:bodyPr/>
        <a:lstStyle/>
        <a:p>
          <a:endParaRPr lang="fr-BE"/>
        </a:p>
      </dgm:t>
    </dgm:pt>
    <dgm:pt modelId="{866CD5C4-203E-42D9-9D57-079010924C60}" type="sibTrans" cxnId="{3735C187-4B1F-4171-B1DA-25FB45A6C9ED}">
      <dgm:prSet/>
      <dgm:spPr/>
      <dgm:t>
        <a:bodyPr/>
        <a:lstStyle/>
        <a:p>
          <a:endParaRPr lang="fr-BE"/>
        </a:p>
      </dgm:t>
    </dgm:pt>
    <dgm:pt modelId="{175E7807-DCD1-402C-AB06-FFEA5E545890}">
      <dgm:prSet/>
      <dgm:spPr/>
      <dgm:t>
        <a:bodyPr/>
        <a:lstStyle/>
        <a:p>
          <a:r>
            <a:rPr lang="en-US" dirty="0"/>
            <a:t>Variational inverse method</a:t>
          </a:r>
          <a:endParaRPr lang="fr-BE" dirty="0"/>
        </a:p>
      </dgm:t>
    </dgm:pt>
    <dgm:pt modelId="{32BDFFB9-EE16-4CE2-82C3-5A7E5651EBC9}" type="parTrans" cxnId="{DE9CA049-ED4B-46A1-935A-053B420BD2AC}">
      <dgm:prSet/>
      <dgm:spPr/>
      <dgm:t>
        <a:bodyPr/>
        <a:lstStyle/>
        <a:p>
          <a:endParaRPr lang="fr-BE"/>
        </a:p>
      </dgm:t>
    </dgm:pt>
    <dgm:pt modelId="{91F09615-71F0-432D-BBD1-40897A5CE009}" type="sibTrans" cxnId="{DE9CA049-ED4B-46A1-935A-053B420BD2AC}">
      <dgm:prSet/>
      <dgm:spPr/>
      <dgm:t>
        <a:bodyPr/>
        <a:lstStyle/>
        <a:p>
          <a:endParaRPr lang="fr-BE"/>
        </a:p>
      </dgm:t>
    </dgm:pt>
    <dgm:pt modelId="{1B8264CD-7BE8-4E1F-A62D-5BC85B382C8C}">
      <dgm:prSet/>
      <dgm:spPr/>
      <dgm:t>
        <a:bodyPr/>
        <a:lstStyle/>
        <a:p>
          <a:r>
            <a:rPr lang="en-US" dirty="0"/>
            <a:t>SWOT dataset has the lower relative error variance</a:t>
          </a:r>
          <a:endParaRPr lang="fr-BE" dirty="0"/>
        </a:p>
      </dgm:t>
    </dgm:pt>
    <dgm:pt modelId="{679D1AE8-C663-4473-9705-FAF42C31036B}" type="parTrans" cxnId="{0F0B878D-9ABB-47E9-B27E-76FE8A32F353}">
      <dgm:prSet/>
      <dgm:spPr/>
      <dgm:t>
        <a:bodyPr/>
        <a:lstStyle/>
        <a:p>
          <a:endParaRPr lang="fr-BE"/>
        </a:p>
      </dgm:t>
    </dgm:pt>
    <dgm:pt modelId="{C427AB66-4A83-4B84-9E60-5BE477B25A2A}" type="sibTrans" cxnId="{0F0B878D-9ABB-47E9-B27E-76FE8A32F353}">
      <dgm:prSet/>
      <dgm:spPr/>
      <dgm:t>
        <a:bodyPr/>
        <a:lstStyle/>
        <a:p>
          <a:endParaRPr lang="fr-BE"/>
        </a:p>
      </dgm:t>
    </dgm:pt>
    <dgm:pt modelId="{73E38A89-F6B8-4A36-8327-FBFCB5387633}">
      <dgm:prSet/>
      <dgm:spPr/>
      <dgm:t>
        <a:bodyPr/>
        <a:lstStyle/>
        <a:p>
          <a:r>
            <a:rPr lang="en-US" dirty="0"/>
            <a:t>General method is presented within Blue Cloud</a:t>
          </a:r>
          <a:endParaRPr lang="fr-BE" dirty="0"/>
        </a:p>
      </dgm:t>
    </dgm:pt>
    <dgm:pt modelId="{9AD260C1-13B1-4A20-9463-7436D60F6DCE}" type="parTrans" cxnId="{1B97577C-A7B2-4077-BDAD-405C8CB37072}">
      <dgm:prSet/>
      <dgm:spPr/>
      <dgm:t>
        <a:bodyPr/>
        <a:lstStyle/>
        <a:p>
          <a:endParaRPr lang="fr-BE"/>
        </a:p>
      </dgm:t>
    </dgm:pt>
    <dgm:pt modelId="{A6AEEBC6-5EAA-4912-858F-3D8B3BBAED07}" type="sibTrans" cxnId="{1B97577C-A7B2-4077-BDAD-405C8CB37072}">
      <dgm:prSet/>
      <dgm:spPr/>
      <dgm:t>
        <a:bodyPr/>
        <a:lstStyle/>
        <a:p>
          <a:endParaRPr lang="fr-BE"/>
        </a:p>
      </dgm:t>
    </dgm:pt>
    <dgm:pt modelId="{F39D7D08-AEDB-4D4E-BE75-3B6BED9DF4A7}">
      <dgm:prSet/>
      <dgm:spPr/>
      <dgm:t>
        <a:bodyPr/>
        <a:lstStyle/>
        <a:p>
          <a:r>
            <a:rPr lang="en-US"/>
            <a:t>RMSE &lt; 10 cm/s</a:t>
          </a:r>
          <a:endParaRPr lang="fr-BE" dirty="0"/>
        </a:p>
      </dgm:t>
    </dgm:pt>
    <dgm:pt modelId="{5FCB3F84-B2FB-4C24-A489-E2D52738B280}" type="parTrans" cxnId="{CB102503-B6EA-4288-BE0A-CC7F0A79D636}">
      <dgm:prSet/>
      <dgm:spPr/>
      <dgm:t>
        <a:bodyPr/>
        <a:lstStyle/>
        <a:p>
          <a:endParaRPr lang="fr-BE"/>
        </a:p>
      </dgm:t>
    </dgm:pt>
    <dgm:pt modelId="{BDD38F7B-5B20-41D2-84B3-6AFE2CFECE1D}" type="sibTrans" cxnId="{CB102503-B6EA-4288-BE0A-CC7F0A79D636}">
      <dgm:prSet/>
      <dgm:spPr/>
      <dgm:t>
        <a:bodyPr/>
        <a:lstStyle/>
        <a:p>
          <a:endParaRPr lang="fr-BE"/>
        </a:p>
      </dgm:t>
    </dgm:pt>
    <dgm:pt modelId="{3D4DBEAF-61B5-442C-A753-147DE0E4431B}" type="pres">
      <dgm:prSet presAssocID="{0650AC9D-D76E-49F4-B21B-75361733A5CD}" presName="vert0" presStyleCnt="0">
        <dgm:presLayoutVars>
          <dgm:dir/>
          <dgm:animOne val="branch"/>
          <dgm:animLvl val="lvl"/>
        </dgm:presLayoutVars>
      </dgm:prSet>
      <dgm:spPr/>
    </dgm:pt>
    <dgm:pt modelId="{F1FF6638-8E46-443E-B808-AF9D45E9044E}" type="pres">
      <dgm:prSet presAssocID="{EF164523-4B5E-46C5-945B-659DD87A63A3}" presName="thickLine" presStyleLbl="alignNode1" presStyleIdx="0" presStyleCnt="5"/>
      <dgm:spPr/>
    </dgm:pt>
    <dgm:pt modelId="{266F9B81-3309-4B5A-84AD-45211D270588}" type="pres">
      <dgm:prSet presAssocID="{EF164523-4B5E-46C5-945B-659DD87A63A3}" presName="horz1" presStyleCnt="0"/>
      <dgm:spPr/>
    </dgm:pt>
    <dgm:pt modelId="{664036DA-A33F-4741-A9F3-4D90BB2C9DEF}" type="pres">
      <dgm:prSet presAssocID="{EF164523-4B5E-46C5-945B-659DD87A63A3}" presName="tx1" presStyleLbl="revTx" presStyleIdx="0" presStyleCnt="5"/>
      <dgm:spPr/>
    </dgm:pt>
    <dgm:pt modelId="{C4E3A55A-B6C8-4DB2-8B75-2E5430C5A389}" type="pres">
      <dgm:prSet presAssocID="{EF164523-4B5E-46C5-945B-659DD87A63A3}" presName="vert1" presStyleCnt="0"/>
      <dgm:spPr/>
    </dgm:pt>
    <dgm:pt modelId="{7146C3AE-8B6E-4D05-A4CD-3CF6B2B5AB3E}" type="pres">
      <dgm:prSet presAssocID="{175E7807-DCD1-402C-AB06-FFEA5E545890}" presName="thickLine" presStyleLbl="alignNode1" presStyleIdx="1" presStyleCnt="5"/>
      <dgm:spPr/>
    </dgm:pt>
    <dgm:pt modelId="{326784C0-8AE3-4FE7-BD0C-3B786051F510}" type="pres">
      <dgm:prSet presAssocID="{175E7807-DCD1-402C-AB06-FFEA5E545890}" presName="horz1" presStyleCnt="0"/>
      <dgm:spPr/>
    </dgm:pt>
    <dgm:pt modelId="{9DF06DF7-0B64-4AE9-96CF-D9AFA1770AC0}" type="pres">
      <dgm:prSet presAssocID="{175E7807-DCD1-402C-AB06-FFEA5E545890}" presName="tx1" presStyleLbl="revTx" presStyleIdx="1" presStyleCnt="5"/>
      <dgm:spPr/>
    </dgm:pt>
    <dgm:pt modelId="{78C41346-33CA-47FD-B1D3-7A3730BC496F}" type="pres">
      <dgm:prSet presAssocID="{175E7807-DCD1-402C-AB06-FFEA5E545890}" presName="vert1" presStyleCnt="0"/>
      <dgm:spPr/>
    </dgm:pt>
    <dgm:pt modelId="{1F377642-9208-4645-AD19-7A0FAB2C3B08}" type="pres">
      <dgm:prSet presAssocID="{F39D7D08-AEDB-4D4E-BE75-3B6BED9DF4A7}" presName="thickLine" presStyleLbl="alignNode1" presStyleIdx="2" presStyleCnt="5"/>
      <dgm:spPr/>
    </dgm:pt>
    <dgm:pt modelId="{43F43075-1FED-43F6-9058-AFE546965E46}" type="pres">
      <dgm:prSet presAssocID="{F39D7D08-AEDB-4D4E-BE75-3B6BED9DF4A7}" presName="horz1" presStyleCnt="0"/>
      <dgm:spPr/>
    </dgm:pt>
    <dgm:pt modelId="{224B0105-D8C7-48CA-9A89-7BE50D4AA4E2}" type="pres">
      <dgm:prSet presAssocID="{F39D7D08-AEDB-4D4E-BE75-3B6BED9DF4A7}" presName="tx1" presStyleLbl="revTx" presStyleIdx="2" presStyleCnt="5"/>
      <dgm:spPr/>
    </dgm:pt>
    <dgm:pt modelId="{C5202D9D-636F-448D-8554-92A274ED64E1}" type="pres">
      <dgm:prSet presAssocID="{F39D7D08-AEDB-4D4E-BE75-3B6BED9DF4A7}" presName="vert1" presStyleCnt="0"/>
      <dgm:spPr/>
    </dgm:pt>
    <dgm:pt modelId="{DA9A3C12-2C23-421E-B64B-C926CB089BF4}" type="pres">
      <dgm:prSet presAssocID="{1B8264CD-7BE8-4E1F-A62D-5BC85B382C8C}" presName="thickLine" presStyleLbl="alignNode1" presStyleIdx="3" presStyleCnt="5"/>
      <dgm:spPr/>
    </dgm:pt>
    <dgm:pt modelId="{CD60097F-FD15-4420-A3C6-0469ED9D418A}" type="pres">
      <dgm:prSet presAssocID="{1B8264CD-7BE8-4E1F-A62D-5BC85B382C8C}" presName="horz1" presStyleCnt="0"/>
      <dgm:spPr/>
    </dgm:pt>
    <dgm:pt modelId="{2E7FDB19-D343-4AF5-9EC4-1E6BEF6119C2}" type="pres">
      <dgm:prSet presAssocID="{1B8264CD-7BE8-4E1F-A62D-5BC85B382C8C}" presName="tx1" presStyleLbl="revTx" presStyleIdx="3" presStyleCnt="5"/>
      <dgm:spPr/>
    </dgm:pt>
    <dgm:pt modelId="{92316579-3D31-448E-8B0E-237DEAEA61A0}" type="pres">
      <dgm:prSet presAssocID="{1B8264CD-7BE8-4E1F-A62D-5BC85B382C8C}" presName="vert1" presStyleCnt="0"/>
      <dgm:spPr/>
    </dgm:pt>
    <dgm:pt modelId="{D82E0ECD-2BD0-4828-A6B5-4346C940E482}" type="pres">
      <dgm:prSet presAssocID="{73E38A89-F6B8-4A36-8327-FBFCB5387633}" presName="thickLine" presStyleLbl="alignNode1" presStyleIdx="4" presStyleCnt="5"/>
      <dgm:spPr/>
    </dgm:pt>
    <dgm:pt modelId="{9904F887-A9A4-4C4C-8584-F0CAAE2D8046}" type="pres">
      <dgm:prSet presAssocID="{73E38A89-F6B8-4A36-8327-FBFCB5387633}" presName="horz1" presStyleCnt="0"/>
      <dgm:spPr/>
    </dgm:pt>
    <dgm:pt modelId="{160B1D6E-09DA-4875-B9F6-587870238869}" type="pres">
      <dgm:prSet presAssocID="{73E38A89-F6B8-4A36-8327-FBFCB5387633}" presName="tx1" presStyleLbl="revTx" presStyleIdx="4" presStyleCnt="5"/>
      <dgm:spPr/>
    </dgm:pt>
    <dgm:pt modelId="{A00D0B44-9050-45F2-9230-8841BD4891BB}" type="pres">
      <dgm:prSet presAssocID="{73E38A89-F6B8-4A36-8327-FBFCB5387633}" presName="vert1" presStyleCnt="0"/>
      <dgm:spPr/>
    </dgm:pt>
  </dgm:ptLst>
  <dgm:cxnLst>
    <dgm:cxn modelId="{CB102503-B6EA-4288-BE0A-CC7F0A79D636}" srcId="{0650AC9D-D76E-49F4-B21B-75361733A5CD}" destId="{F39D7D08-AEDB-4D4E-BE75-3B6BED9DF4A7}" srcOrd="2" destOrd="0" parTransId="{5FCB3F84-B2FB-4C24-A489-E2D52738B280}" sibTransId="{BDD38F7B-5B20-41D2-84B3-6AFE2CFECE1D}"/>
    <dgm:cxn modelId="{E318E437-7A26-4C07-BDFB-8A2EF8710D24}" type="presOf" srcId="{175E7807-DCD1-402C-AB06-FFEA5E545890}" destId="{9DF06DF7-0B64-4AE9-96CF-D9AFA1770AC0}" srcOrd="0" destOrd="0" presId="urn:microsoft.com/office/officeart/2008/layout/LinedList"/>
    <dgm:cxn modelId="{B87D2F38-6F2E-4F6E-AF6F-61C0AB19119E}" type="presOf" srcId="{73E38A89-F6B8-4A36-8327-FBFCB5387633}" destId="{160B1D6E-09DA-4875-B9F6-587870238869}" srcOrd="0" destOrd="0" presId="urn:microsoft.com/office/officeart/2008/layout/LinedList"/>
    <dgm:cxn modelId="{DE9CA049-ED4B-46A1-935A-053B420BD2AC}" srcId="{0650AC9D-D76E-49F4-B21B-75361733A5CD}" destId="{175E7807-DCD1-402C-AB06-FFEA5E545890}" srcOrd="1" destOrd="0" parTransId="{32BDFFB9-EE16-4CE2-82C3-5A7E5651EBC9}" sibTransId="{91F09615-71F0-432D-BBD1-40897A5CE009}"/>
    <dgm:cxn modelId="{6BE7516D-2501-4CD1-BED7-262811AF5251}" type="presOf" srcId="{EF164523-4B5E-46C5-945B-659DD87A63A3}" destId="{664036DA-A33F-4741-A9F3-4D90BB2C9DEF}" srcOrd="0" destOrd="0" presId="urn:microsoft.com/office/officeart/2008/layout/LinedList"/>
    <dgm:cxn modelId="{DDDF5B52-5021-4858-9BBE-481A22504489}" type="presOf" srcId="{F39D7D08-AEDB-4D4E-BE75-3B6BED9DF4A7}" destId="{224B0105-D8C7-48CA-9A89-7BE50D4AA4E2}" srcOrd="0" destOrd="0" presId="urn:microsoft.com/office/officeart/2008/layout/LinedList"/>
    <dgm:cxn modelId="{1B97577C-A7B2-4077-BDAD-405C8CB37072}" srcId="{0650AC9D-D76E-49F4-B21B-75361733A5CD}" destId="{73E38A89-F6B8-4A36-8327-FBFCB5387633}" srcOrd="4" destOrd="0" parTransId="{9AD260C1-13B1-4A20-9463-7436D60F6DCE}" sibTransId="{A6AEEBC6-5EAA-4912-858F-3D8B3BBAED07}"/>
    <dgm:cxn modelId="{3735C187-4B1F-4171-B1DA-25FB45A6C9ED}" srcId="{0650AC9D-D76E-49F4-B21B-75361733A5CD}" destId="{EF164523-4B5E-46C5-945B-659DD87A63A3}" srcOrd="0" destOrd="0" parTransId="{1EE2A8AD-1CE4-464F-AD38-F26E57D43C5E}" sibTransId="{866CD5C4-203E-42D9-9D57-079010924C60}"/>
    <dgm:cxn modelId="{10872F8D-743E-421E-9FBB-FD1E3DC93B06}" type="presOf" srcId="{0650AC9D-D76E-49F4-B21B-75361733A5CD}" destId="{3D4DBEAF-61B5-442C-A753-147DE0E4431B}" srcOrd="0" destOrd="0" presId="urn:microsoft.com/office/officeart/2008/layout/LinedList"/>
    <dgm:cxn modelId="{0F0B878D-9ABB-47E9-B27E-76FE8A32F353}" srcId="{0650AC9D-D76E-49F4-B21B-75361733A5CD}" destId="{1B8264CD-7BE8-4E1F-A62D-5BC85B382C8C}" srcOrd="3" destOrd="0" parTransId="{679D1AE8-C663-4473-9705-FAF42C31036B}" sibTransId="{C427AB66-4A83-4B84-9E60-5BE477B25A2A}"/>
    <dgm:cxn modelId="{C0512DFE-47DD-484C-92C7-C21098DE2485}" type="presOf" srcId="{1B8264CD-7BE8-4E1F-A62D-5BC85B382C8C}" destId="{2E7FDB19-D343-4AF5-9EC4-1E6BEF6119C2}" srcOrd="0" destOrd="0" presId="urn:microsoft.com/office/officeart/2008/layout/LinedList"/>
    <dgm:cxn modelId="{8A5A4787-7981-4CE0-805C-9E05CCAFA55E}" type="presParOf" srcId="{3D4DBEAF-61B5-442C-A753-147DE0E4431B}" destId="{F1FF6638-8E46-443E-B808-AF9D45E9044E}" srcOrd="0" destOrd="0" presId="urn:microsoft.com/office/officeart/2008/layout/LinedList"/>
    <dgm:cxn modelId="{24484829-B43D-48B5-9DD8-77705F2B78EA}" type="presParOf" srcId="{3D4DBEAF-61B5-442C-A753-147DE0E4431B}" destId="{266F9B81-3309-4B5A-84AD-45211D270588}" srcOrd="1" destOrd="0" presId="urn:microsoft.com/office/officeart/2008/layout/LinedList"/>
    <dgm:cxn modelId="{8E6B59D9-849F-47E4-9150-91818D8C572E}" type="presParOf" srcId="{266F9B81-3309-4B5A-84AD-45211D270588}" destId="{664036DA-A33F-4741-A9F3-4D90BB2C9DEF}" srcOrd="0" destOrd="0" presId="urn:microsoft.com/office/officeart/2008/layout/LinedList"/>
    <dgm:cxn modelId="{106EF217-4E97-4FD9-96BA-A923C339895E}" type="presParOf" srcId="{266F9B81-3309-4B5A-84AD-45211D270588}" destId="{C4E3A55A-B6C8-4DB2-8B75-2E5430C5A389}" srcOrd="1" destOrd="0" presId="urn:microsoft.com/office/officeart/2008/layout/LinedList"/>
    <dgm:cxn modelId="{7F3CE354-57B3-479C-9010-D075688EE70E}" type="presParOf" srcId="{3D4DBEAF-61B5-442C-A753-147DE0E4431B}" destId="{7146C3AE-8B6E-4D05-A4CD-3CF6B2B5AB3E}" srcOrd="2" destOrd="0" presId="urn:microsoft.com/office/officeart/2008/layout/LinedList"/>
    <dgm:cxn modelId="{DA9501A7-AE6B-4942-AB6B-C9034860D380}" type="presParOf" srcId="{3D4DBEAF-61B5-442C-A753-147DE0E4431B}" destId="{326784C0-8AE3-4FE7-BD0C-3B786051F510}" srcOrd="3" destOrd="0" presId="urn:microsoft.com/office/officeart/2008/layout/LinedList"/>
    <dgm:cxn modelId="{12BF9667-7D55-4E55-A418-6F630506784C}" type="presParOf" srcId="{326784C0-8AE3-4FE7-BD0C-3B786051F510}" destId="{9DF06DF7-0B64-4AE9-96CF-D9AFA1770AC0}" srcOrd="0" destOrd="0" presId="urn:microsoft.com/office/officeart/2008/layout/LinedList"/>
    <dgm:cxn modelId="{49FBC176-16CA-45B1-9BA3-A465C1CF0A38}" type="presParOf" srcId="{326784C0-8AE3-4FE7-BD0C-3B786051F510}" destId="{78C41346-33CA-47FD-B1D3-7A3730BC496F}" srcOrd="1" destOrd="0" presId="urn:microsoft.com/office/officeart/2008/layout/LinedList"/>
    <dgm:cxn modelId="{AF822CF9-F3CF-417B-A65C-5E3A0F8410EF}" type="presParOf" srcId="{3D4DBEAF-61B5-442C-A753-147DE0E4431B}" destId="{1F377642-9208-4645-AD19-7A0FAB2C3B08}" srcOrd="4" destOrd="0" presId="urn:microsoft.com/office/officeart/2008/layout/LinedList"/>
    <dgm:cxn modelId="{AD7F61F7-D256-4D5F-8BA1-03FFE5A9408E}" type="presParOf" srcId="{3D4DBEAF-61B5-442C-A753-147DE0E4431B}" destId="{43F43075-1FED-43F6-9058-AFE546965E46}" srcOrd="5" destOrd="0" presId="urn:microsoft.com/office/officeart/2008/layout/LinedList"/>
    <dgm:cxn modelId="{226A3F2B-B5CD-4714-9F6D-812FD1FA508F}" type="presParOf" srcId="{43F43075-1FED-43F6-9058-AFE546965E46}" destId="{224B0105-D8C7-48CA-9A89-7BE50D4AA4E2}" srcOrd="0" destOrd="0" presId="urn:microsoft.com/office/officeart/2008/layout/LinedList"/>
    <dgm:cxn modelId="{4BFDEC3B-D32C-4A3D-9D46-589E56D141E4}" type="presParOf" srcId="{43F43075-1FED-43F6-9058-AFE546965E46}" destId="{C5202D9D-636F-448D-8554-92A274ED64E1}" srcOrd="1" destOrd="0" presId="urn:microsoft.com/office/officeart/2008/layout/LinedList"/>
    <dgm:cxn modelId="{038F782A-866C-45EC-A145-C966984AB044}" type="presParOf" srcId="{3D4DBEAF-61B5-442C-A753-147DE0E4431B}" destId="{DA9A3C12-2C23-421E-B64B-C926CB089BF4}" srcOrd="6" destOrd="0" presId="urn:microsoft.com/office/officeart/2008/layout/LinedList"/>
    <dgm:cxn modelId="{8D551CB6-FE74-4E6A-9EBF-EC26F803FBF0}" type="presParOf" srcId="{3D4DBEAF-61B5-442C-A753-147DE0E4431B}" destId="{CD60097F-FD15-4420-A3C6-0469ED9D418A}" srcOrd="7" destOrd="0" presId="urn:microsoft.com/office/officeart/2008/layout/LinedList"/>
    <dgm:cxn modelId="{3B1EA570-6A6D-45FB-B719-C5DD91DBC46A}" type="presParOf" srcId="{CD60097F-FD15-4420-A3C6-0469ED9D418A}" destId="{2E7FDB19-D343-4AF5-9EC4-1E6BEF6119C2}" srcOrd="0" destOrd="0" presId="urn:microsoft.com/office/officeart/2008/layout/LinedList"/>
    <dgm:cxn modelId="{5385EAF7-22FC-4273-ABBE-6E6E5626B8E6}" type="presParOf" srcId="{CD60097F-FD15-4420-A3C6-0469ED9D418A}" destId="{92316579-3D31-448E-8B0E-237DEAEA61A0}" srcOrd="1" destOrd="0" presId="urn:microsoft.com/office/officeart/2008/layout/LinedList"/>
    <dgm:cxn modelId="{A9EE55BE-84E7-463F-BD56-0085DF821E14}" type="presParOf" srcId="{3D4DBEAF-61B5-442C-A753-147DE0E4431B}" destId="{D82E0ECD-2BD0-4828-A6B5-4346C940E482}" srcOrd="8" destOrd="0" presId="urn:microsoft.com/office/officeart/2008/layout/LinedList"/>
    <dgm:cxn modelId="{45CFB5AD-E7DA-4732-B4FA-B1CA8E96EE0E}" type="presParOf" srcId="{3D4DBEAF-61B5-442C-A753-147DE0E4431B}" destId="{9904F887-A9A4-4C4C-8584-F0CAAE2D8046}" srcOrd="9" destOrd="0" presId="urn:microsoft.com/office/officeart/2008/layout/LinedList"/>
    <dgm:cxn modelId="{CBE47A2D-5169-434C-A43B-1282F63E5517}" type="presParOf" srcId="{9904F887-A9A4-4C4C-8584-F0CAAE2D8046}" destId="{160B1D6E-09DA-4875-B9F6-587870238869}" srcOrd="0" destOrd="0" presId="urn:microsoft.com/office/officeart/2008/layout/LinedList"/>
    <dgm:cxn modelId="{3E79665E-8CCE-4B8C-90CB-F149171A2BAB}" type="presParOf" srcId="{9904F887-A9A4-4C4C-8584-F0CAAE2D8046}" destId="{A00D0B44-9050-45F2-9230-8841BD4891B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650AC9D-D76E-49F4-B21B-75361733A5C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EF164523-4B5E-46C5-945B-659DD87A63A3}">
      <dgm:prSet/>
      <dgm:spPr/>
      <dgm:t>
        <a:bodyPr/>
        <a:lstStyle/>
        <a:p>
          <a:r>
            <a:rPr lang="en-US" dirty="0"/>
            <a:t>Define a background estimate based on the average or MDT field</a:t>
          </a:r>
          <a:endParaRPr lang="fr-BE" dirty="0"/>
        </a:p>
      </dgm:t>
    </dgm:pt>
    <dgm:pt modelId="{1EE2A8AD-1CE4-464F-AD38-F26E57D43C5E}" type="parTrans" cxnId="{3735C187-4B1F-4171-B1DA-25FB45A6C9ED}">
      <dgm:prSet/>
      <dgm:spPr/>
      <dgm:t>
        <a:bodyPr/>
        <a:lstStyle/>
        <a:p>
          <a:endParaRPr lang="fr-BE"/>
        </a:p>
      </dgm:t>
    </dgm:pt>
    <dgm:pt modelId="{866CD5C4-203E-42D9-9D57-079010924C60}" type="sibTrans" cxnId="{3735C187-4B1F-4171-B1DA-25FB45A6C9ED}">
      <dgm:prSet/>
      <dgm:spPr/>
      <dgm:t>
        <a:bodyPr/>
        <a:lstStyle/>
        <a:p>
          <a:endParaRPr lang="fr-BE"/>
        </a:p>
      </dgm:t>
    </dgm:pt>
    <dgm:pt modelId="{175E7807-DCD1-402C-AB06-FFEA5E545890}">
      <dgm:prSet/>
      <dgm:spPr/>
      <dgm:t>
        <a:bodyPr/>
        <a:lstStyle/>
        <a:p>
          <a:r>
            <a:rPr lang="en-US" dirty="0"/>
            <a:t>Compare the field with temperature, salinity or chlorophyll data</a:t>
          </a:r>
          <a:endParaRPr lang="fr-BE" dirty="0"/>
        </a:p>
      </dgm:t>
    </dgm:pt>
    <dgm:pt modelId="{32BDFFB9-EE16-4CE2-82C3-5A7E5651EBC9}" type="parTrans" cxnId="{DE9CA049-ED4B-46A1-935A-053B420BD2AC}">
      <dgm:prSet/>
      <dgm:spPr/>
      <dgm:t>
        <a:bodyPr/>
        <a:lstStyle/>
        <a:p>
          <a:endParaRPr lang="fr-BE"/>
        </a:p>
      </dgm:t>
    </dgm:pt>
    <dgm:pt modelId="{91F09615-71F0-432D-BBD1-40897A5CE009}" type="sibTrans" cxnId="{DE9CA049-ED4B-46A1-935A-053B420BD2AC}">
      <dgm:prSet/>
      <dgm:spPr/>
      <dgm:t>
        <a:bodyPr/>
        <a:lstStyle/>
        <a:p>
          <a:endParaRPr lang="fr-BE"/>
        </a:p>
      </dgm:t>
    </dgm:pt>
    <dgm:pt modelId="{1B8264CD-7BE8-4E1F-A62D-5BC85B382C8C}">
      <dgm:prSet/>
      <dgm:spPr/>
      <dgm:t>
        <a:bodyPr/>
        <a:lstStyle/>
        <a:p>
          <a:r>
            <a:rPr lang="en-US" dirty="0"/>
            <a:t>Decompose the field into orthogonal functions</a:t>
          </a:r>
          <a:endParaRPr lang="fr-BE" dirty="0"/>
        </a:p>
      </dgm:t>
    </dgm:pt>
    <dgm:pt modelId="{679D1AE8-C663-4473-9705-FAF42C31036B}" type="parTrans" cxnId="{0F0B878D-9ABB-47E9-B27E-76FE8A32F353}">
      <dgm:prSet/>
      <dgm:spPr/>
      <dgm:t>
        <a:bodyPr/>
        <a:lstStyle/>
        <a:p>
          <a:endParaRPr lang="fr-BE"/>
        </a:p>
      </dgm:t>
    </dgm:pt>
    <dgm:pt modelId="{C427AB66-4A83-4B84-9E60-5BE477B25A2A}" type="sibTrans" cxnId="{0F0B878D-9ABB-47E9-B27E-76FE8A32F353}">
      <dgm:prSet/>
      <dgm:spPr/>
      <dgm:t>
        <a:bodyPr/>
        <a:lstStyle/>
        <a:p>
          <a:endParaRPr lang="fr-BE"/>
        </a:p>
      </dgm:t>
    </dgm:pt>
    <dgm:pt modelId="{25C1E0BF-4C20-40BA-ABFA-4647A63ABEA9}">
      <dgm:prSet/>
      <dgm:spPr/>
      <dgm:t>
        <a:bodyPr/>
        <a:lstStyle/>
        <a:p>
          <a:r>
            <a:rPr lang="en-US"/>
            <a:t>Extend the work with « science sampling phase »</a:t>
          </a:r>
          <a:endParaRPr lang="fr-BE"/>
        </a:p>
      </dgm:t>
    </dgm:pt>
    <dgm:pt modelId="{0E0E1316-73F0-492D-BD55-2F32F2161427}" type="parTrans" cxnId="{D045C534-A766-4F5E-B662-7054ED90182A}">
      <dgm:prSet/>
      <dgm:spPr/>
      <dgm:t>
        <a:bodyPr/>
        <a:lstStyle/>
        <a:p>
          <a:endParaRPr lang="fr-BE"/>
        </a:p>
      </dgm:t>
    </dgm:pt>
    <dgm:pt modelId="{163FFE97-1398-46F4-9709-ED38B274DDB5}" type="sibTrans" cxnId="{D045C534-A766-4F5E-B662-7054ED90182A}">
      <dgm:prSet/>
      <dgm:spPr/>
      <dgm:t>
        <a:bodyPr/>
        <a:lstStyle/>
        <a:p>
          <a:endParaRPr lang="fr-BE"/>
        </a:p>
      </dgm:t>
    </dgm:pt>
    <dgm:pt modelId="{3D4DBEAF-61B5-442C-A753-147DE0E4431B}" type="pres">
      <dgm:prSet presAssocID="{0650AC9D-D76E-49F4-B21B-75361733A5CD}" presName="vert0" presStyleCnt="0">
        <dgm:presLayoutVars>
          <dgm:dir/>
          <dgm:animOne val="branch"/>
          <dgm:animLvl val="lvl"/>
        </dgm:presLayoutVars>
      </dgm:prSet>
      <dgm:spPr/>
    </dgm:pt>
    <dgm:pt modelId="{F1FF6638-8E46-443E-B808-AF9D45E9044E}" type="pres">
      <dgm:prSet presAssocID="{EF164523-4B5E-46C5-945B-659DD87A63A3}" presName="thickLine" presStyleLbl="alignNode1" presStyleIdx="0" presStyleCnt="4"/>
      <dgm:spPr/>
    </dgm:pt>
    <dgm:pt modelId="{266F9B81-3309-4B5A-84AD-45211D270588}" type="pres">
      <dgm:prSet presAssocID="{EF164523-4B5E-46C5-945B-659DD87A63A3}" presName="horz1" presStyleCnt="0"/>
      <dgm:spPr/>
    </dgm:pt>
    <dgm:pt modelId="{664036DA-A33F-4741-A9F3-4D90BB2C9DEF}" type="pres">
      <dgm:prSet presAssocID="{EF164523-4B5E-46C5-945B-659DD87A63A3}" presName="tx1" presStyleLbl="revTx" presStyleIdx="0" presStyleCnt="4"/>
      <dgm:spPr/>
    </dgm:pt>
    <dgm:pt modelId="{C4E3A55A-B6C8-4DB2-8B75-2E5430C5A389}" type="pres">
      <dgm:prSet presAssocID="{EF164523-4B5E-46C5-945B-659DD87A63A3}" presName="vert1" presStyleCnt="0"/>
      <dgm:spPr/>
    </dgm:pt>
    <dgm:pt modelId="{7146C3AE-8B6E-4D05-A4CD-3CF6B2B5AB3E}" type="pres">
      <dgm:prSet presAssocID="{175E7807-DCD1-402C-AB06-FFEA5E545890}" presName="thickLine" presStyleLbl="alignNode1" presStyleIdx="1" presStyleCnt="4"/>
      <dgm:spPr/>
    </dgm:pt>
    <dgm:pt modelId="{326784C0-8AE3-4FE7-BD0C-3B786051F510}" type="pres">
      <dgm:prSet presAssocID="{175E7807-DCD1-402C-AB06-FFEA5E545890}" presName="horz1" presStyleCnt="0"/>
      <dgm:spPr/>
    </dgm:pt>
    <dgm:pt modelId="{9DF06DF7-0B64-4AE9-96CF-D9AFA1770AC0}" type="pres">
      <dgm:prSet presAssocID="{175E7807-DCD1-402C-AB06-FFEA5E545890}" presName="tx1" presStyleLbl="revTx" presStyleIdx="1" presStyleCnt="4"/>
      <dgm:spPr/>
    </dgm:pt>
    <dgm:pt modelId="{78C41346-33CA-47FD-B1D3-7A3730BC496F}" type="pres">
      <dgm:prSet presAssocID="{175E7807-DCD1-402C-AB06-FFEA5E545890}" presName="vert1" presStyleCnt="0"/>
      <dgm:spPr/>
    </dgm:pt>
    <dgm:pt modelId="{DA9A3C12-2C23-421E-B64B-C926CB089BF4}" type="pres">
      <dgm:prSet presAssocID="{1B8264CD-7BE8-4E1F-A62D-5BC85B382C8C}" presName="thickLine" presStyleLbl="alignNode1" presStyleIdx="2" presStyleCnt="4"/>
      <dgm:spPr/>
    </dgm:pt>
    <dgm:pt modelId="{CD60097F-FD15-4420-A3C6-0469ED9D418A}" type="pres">
      <dgm:prSet presAssocID="{1B8264CD-7BE8-4E1F-A62D-5BC85B382C8C}" presName="horz1" presStyleCnt="0"/>
      <dgm:spPr/>
    </dgm:pt>
    <dgm:pt modelId="{2E7FDB19-D343-4AF5-9EC4-1E6BEF6119C2}" type="pres">
      <dgm:prSet presAssocID="{1B8264CD-7BE8-4E1F-A62D-5BC85B382C8C}" presName="tx1" presStyleLbl="revTx" presStyleIdx="2" presStyleCnt="4"/>
      <dgm:spPr/>
    </dgm:pt>
    <dgm:pt modelId="{92316579-3D31-448E-8B0E-237DEAEA61A0}" type="pres">
      <dgm:prSet presAssocID="{1B8264CD-7BE8-4E1F-A62D-5BC85B382C8C}" presName="vert1" presStyleCnt="0"/>
      <dgm:spPr/>
    </dgm:pt>
    <dgm:pt modelId="{2DB069EF-0F63-418F-AF2C-D3A348192799}" type="pres">
      <dgm:prSet presAssocID="{25C1E0BF-4C20-40BA-ABFA-4647A63ABEA9}" presName="thickLine" presStyleLbl="alignNode1" presStyleIdx="3" presStyleCnt="4"/>
      <dgm:spPr/>
    </dgm:pt>
    <dgm:pt modelId="{650D3D65-BFF0-474F-A2BC-69707CF3470E}" type="pres">
      <dgm:prSet presAssocID="{25C1E0BF-4C20-40BA-ABFA-4647A63ABEA9}" presName="horz1" presStyleCnt="0"/>
      <dgm:spPr/>
    </dgm:pt>
    <dgm:pt modelId="{02F8F958-FAA0-4B52-8AA6-728490C69315}" type="pres">
      <dgm:prSet presAssocID="{25C1E0BF-4C20-40BA-ABFA-4647A63ABEA9}" presName="tx1" presStyleLbl="revTx" presStyleIdx="3" presStyleCnt="4"/>
      <dgm:spPr/>
    </dgm:pt>
    <dgm:pt modelId="{099863D1-AA51-4382-A1BA-814B7CA7CA6B}" type="pres">
      <dgm:prSet presAssocID="{25C1E0BF-4C20-40BA-ABFA-4647A63ABEA9}" presName="vert1" presStyleCnt="0"/>
      <dgm:spPr/>
    </dgm:pt>
  </dgm:ptLst>
  <dgm:cxnLst>
    <dgm:cxn modelId="{D045C534-A766-4F5E-B662-7054ED90182A}" srcId="{0650AC9D-D76E-49F4-B21B-75361733A5CD}" destId="{25C1E0BF-4C20-40BA-ABFA-4647A63ABEA9}" srcOrd="3" destOrd="0" parTransId="{0E0E1316-73F0-492D-BD55-2F32F2161427}" sibTransId="{163FFE97-1398-46F4-9709-ED38B274DDB5}"/>
    <dgm:cxn modelId="{E318E437-7A26-4C07-BDFB-8A2EF8710D24}" type="presOf" srcId="{175E7807-DCD1-402C-AB06-FFEA5E545890}" destId="{9DF06DF7-0B64-4AE9-96CF-D9AFA1770AC0}" srcOrd="0" destOrd="0" presId="urn:microsoft.com/office/officeart/2008/layout/LinedList"/>
    <dgm:cxn modelId="{DE9CA049-ED4B-46A1-935A-053B420BD2AC}" srcId="{0650AC9D-D76E-49F4-B21B-75361733A5CD}" destId="{175E7807-DCD1-402C-AB06-FFEA5E545890}" srcOrd="1" destOrd="0" parTransId="{32BDFFB9-EE16-4CE2-82C3-5A7E5651EBC9}" sibTransId="{91F09615-71F0-432D-BBD1-40897A5CE009}"/>
    <dgm:cxn modelId="{6BE7516D-2501-4CD1-BED7-262811AF5251}" type="presOf" srcId="{EF164523-4B5E-46C5-945B-659DD87A63A3}" destId="{664036DA-A33F-4741-A9F3-4D90BB2C9DEF}" srcOrd="0" destOrd="0" presId="urn:microsoft.com/office/officeart/2008/layout/LinedList"/>
    <dgm:cxn modelId="{3735C187-4B1F-4171-B1DA-25FB45A6C9ED}" srcId="{0650AC9D-D76E-49F4-B21B-75361733A5CD}" destId="{EF164523-4B5E-46C5-945B-659DD87A63A3}" srcOrd="0" destOrd="0" parTransId="{1EE2A8AD-1CE4-464F-AD38-F26E57D43C5E}" sibTransId="{866CD5C4-203E-42D9-9D57-079010924C60}"/>
    <dgm:cxn modelId="{10872F8D-743E-421E-9FBB-FD1E3DC93B06}" type="presOf" srcId="{0650AC9D-D76E-49F4-B21B-75361733A5CD}" destId="{3D4DBEAF-61B5-442C-A753-147DE0E4431B}" srcOrd="0" destOrd="0" presId="urn:microsoft.com/office/officeart/2008/layout/LinedList"/>
    <dgm:cxn modelId="{0F0B878D-9ABB-47E9-B27E-76FE8A32F353}" srcId="{0650AC9D-D76E-49F4-B21B-75361733A5CD}" destId="{1B8264CD-7BE8-4E1F-A62D-5BC85B382C8C}" srcOrd="2" destOrd="0" parTransId="{679D1AE8-C663-4473-9705-FAF42C31036B}" sibTransId="{C427AB66-4A83-4B84-9E60-5BE477B25A2A}"/>
    <dgm:cxn modelId="{FBB501F0-087C-4B44-B741-59C02B5B54F7}" type="presOf" srcId="{25C1E0BF-4C20-40BA-ABFA-4647A63ABEA9}" destId="{02F8F958-FAA0-4B52-8AA6-728490C69315}" srcOrd="0" destOrd="0" presId="urn:microsoft.com/office/officeart/2008/layout/LinedList"/>
    <dgm:cxn modelId="{C0512DFE-47DD-484C-92C7-C21098DE2485}" type="presOf" srcId="{1B8264CD-7BE8-4E1F-A62D-5BC85B382C8C}" destId="{2E7FDB19-D343-4AF5-9EC4-1E6BEF6119C2}" srcOrd="0" destOrd="0" presId="urn:microsoft.com/office/officeart/2008/layout/LinedList"/>
    <dgm:cxn modelId="{8A5A4787-7981-4CE0-805C-9E05CCAFA55E}" type="presParOf" srcId="{3D4DBEAF-61B5-442C-A753-147DE0E4431B}" destId="{F1FF6638-8E46-443E-B808-AF9D45E9044E}" srcOrd="0" destOrd="0" presId="urn:microsoft.com/office/officeart/2008/layout/LinedList"/>
    <dgm:cxn modelId="{24484829-B43D-48B5-9DD8-77705F2B78EA}" type="presParOf" srcId="{3D4DBEAF-61B5-442C-A753-147DE0E4431B}" destId="{266F9B81-3309-4B5A-84AD-45211D270588}" srcOrd="1" destOrd="0" presId="urn:microsoft.com/office/officeart/2008/layout/LinedList"/>
    <dgm:cxn modelId="{8E6B59D9-849F-47E4-9150-91818D8C572E}" type="presParOf" srcId="{266F9B81-3309-4B5A-84AD-45211D270588}" destId="{664036DA-A33F-4741-A9F3-4D90BB2C9DEF}" srcOrd="0" destOrd="0" presId="urn:microsoft.com/office/officeart/2008/layout/LinedList"/>
    <dgm:cxn modelId="{106EF217-4E97-4FD9-96BA-A923C339895E}" type="presParOf" srcId="{266F9B81-3309-4B5A-84AD-45211D270588}" destId="{C4E3A55A-B6C8-4DB2-8B75-2E5430C5A389}" srcOrd="1" destOrd="0" presId="urn:microsoft.com/office/officeart/2008/layout/LinedList"/>
    <dgm:cxn modelId="{7F3CE354-57B3-479C-9010-D075688EE70E}" type="presParOf" srcId="{3D4DBEAF-61B5-442C-A753-147DE0E4431B}" destId="{7146C3AE-8B6E-4D05-A4CD-3CF6B2B5AB3E}" srcOrd="2" destOrd="0" presId="urn:microsoft.com/office/officeart/2008/layout/LinedList"/>
    <dgm:cxn modelId="{DA9501A7-AE6B-4942-AB6B-C9034860D380}" type="presParOf" srcId="{3D4DBEAF-61B5-442C-A753-147DE0E4431B}" destId="{326784C0-8AE3-4FE7-BD0C-3B786051F510}" srcOrd="3" destOrd="0" presId="urn:microsoft.com/office/officeart/2008/layout/LinedList"/>
    <dgm:cxn modelId="{12BF9667-7D55-4E55-A418-6F630506784C}" type="presParOf" srcId="{326784C0-8AE3-4FE7-BD0C-3B786051F510}" destId="{9DF06DF7-0B64-4AE9-96CF-D9AFA1770AC0}" srcOrd="0" destOrd="0" presId="urn:microsoft.com/office/officeart/2008/layout/LinedList"/>
    <dgm:cxn modelId="{49FBC176-16CA-45B1-9BA3-A465C1CF0A38}" type="presParOf" srcId="{326784C0-8AE3-4FE7-BD0C-3B786051F510}" destId="{78C41346-33CA-47FD-B1D3-7A3730BC496F}" srcOrd="1" destOrd="0" presId="urn:microsoft.com/office/officeart/2008/layout/LinedList"/>
    <dgm:cxn modelId="{038F782A-866C-45EC-A145-C966984AB044}" type="presParOf" srcId="{3D4DBEAF-61B5-442C-A753-147DE0E4431B}" destId="{DA9A3C12-2C23-421E-B64B-C926CB089BF4}" srcOrd="4" destOrd="0" presId="urn:microsoft.com/office/officeart/2008/layout/LinedList"/>
    <dgm:cxn modelId="{8D551CB6-FE74-4E6A-9EBF-EC26F803FBF0}" type="presParOf" srcId="{3D4DBEAF-61B5-442C-A753-147DE0E4431B}" destId="{CD60097F-FD15-4420-A3C6-0469ED9D418A}" srcOrd="5" destOrd="0" presId="urn:microsoft.com/office/officeart/2008/layout/LinedList"/>
    <dgm:cxn modelId="{3B1EA570-6A6D-45FB-B719-C5DD91DBC46A}" type="presParOf" srcId="{CD60097F-FD15-4420-A3C6-0469ED9D418A}" destId="{2E7FDB19-D343-4AF5-9EC4-1E6BEF6119C2}" srcOrd="0" destOrd="0" presId="urn:microsoft.com/office/officeart/2008/layout/LinedList"/>
    <dgm:cxn modelId="{5385EAF7-22FC-4273-ABBE-6E6E5626B8E6}" type="presParOf" srcId="{CD60097F-FD15-4420-A3C6-0469ED9D418A}" destId="{92316579-3D31-448E-8B0E-237DEAEA61A0}" srcOrd="1" destOrd="0" presId="urn:microsoft.com/office/officeart/2008/layout/LinedList"/>
    <dgm:cxn modelId="{D1D711A2-8048-453E-81CE-CEF5D1E4E25F}" type="presParOf" srcId="{3D4DBEAF-61B5-442C-A753-147DE0E4431B}" destId="{2DB069EF-0F63-418F-AF2C-D3A348192799}" srcOrd="6" destOrd="0" presId="urn:microsoft.com/office/officeart/2008/layout/LinedList"/>
    <dgm:cxn modelId="{497287DB-F351-444E-B183-24A6BC13F2A3}" type="presParOf" srcId="{3D4DBEAF-61B5-442C-A753-147DE0E4431B}" destId="{650D3D65-BFF0-474F-A2BC-69707CF3470E}" srcOrd="7" destOrd="0" presId="urn:microsoft.com/office/officeart/2008/layout/LinedList"/>
    <dgm:cxn modelId="{605EDC7F-5EB6-4205-A95D-3088B2FF6811}" type="presParOf" srcId="{650D3D65-BFF0-474F-A2BC-69707CF3470E}" destId="{02F8F958-FAA0-4B52-8AA6-728490C69315}" srcOrd="0" destOrd="0" presId="urn:microsoft.com/office/officeart/2008/layout/LinedList"/>
    <dgm:cxn modelId="{174FB5D5-283E-46FC-9D0A-96417F4EC14D}" type="presParOf" srcId="{650D3D65-BFF0-474F-A2BC-69707CF3470E}" destId="{099863D1-AA51-4382-A1BA-814B7CA7CA6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54B6160-D3E7-468F-BB8A-EAA8866B2CC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1C73E-C70E-48BD-A583-5AAFECA48FD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Define a background estimate based on the average or MDT field</a:t>
          </a:r>
        </a:p>
      </dgm:t>
    </dgm:pt>
    <dgm:pt modelId="{F1C69F16-DCEC-4B54-AD8A-40B3FAEAC796}" type="parTrans" cxnId="{BE1853DF-FB23-47C7-AF20-E6C57A615B64}">
      <dgm:prSet/>
      <dgm:spPr/>
      <dgm:t>
        <a:bodyPr/>
        <a:lstStyle/>
        <a:p>
          <a:endParaRPr lang="en-US"/>
        </a:p>
      </dgm:t>
    </dgm:pt>
    <dgm:pt modelId="{631B5883-DF50-4A84-9FAA-A837389289C2}" type="sibTrans" cxnId="{BE1853DF-FB23-47C7-AF20-E6C57A615B64}">
      <dgm:prSet/>
      <dgm:spPr/>
      <dgm:t>
        <a:bodyPr/>
        <a:lstStyle/>
        <a:p>
          <a:endParaRPr lang="en-US"/>
        </a:p>
      </dgm:t>
    </dgm:pt>
    <dgm:pt modelId="{FB3A2425-6CB2-401A-BA3A-C2E32A3F816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(avoid the variability related to the missing data) </a:t>
          </a:r>
        </a:p>
      </dgm:t>
    </dgm:pt>
    <dgm:pt modelId="{0D8C9B5A-16AE-4A07-AB8C-6578C824B690}" type="parTrans" cxnId="{D689B4DD-9E7A-45E9-8420-B080C71C5094}">
      <dgm:prSet/>
      <dgm:spPr/>
      <dgm:t>
        <a:bodyPr/>
        <a:lstStyle/>
        <a:p>
          <a:endParaRPr lang="en-US"/>
        </a:p>
      </dgm:t>
    </dgm:pt>
    <dgm:pt modelId="{C19A8DAE-445F-4A18-A6E5-0A5C640D4FCE}" type="sibTrans" cxnId="{D689B4DD-9E7A-45E9-8420-B080C71C5094}">
      <dgm:prSet/>
      <dgm:spPr/>
      <dgm:t>
        <a:bodyPr/>
        <a:lstStyle/>
        <a:p>
          <a:endParaRPr lang="en-US"/>
        </a:p>
      </dgm:t>
    </dgm:pt>
    <dgm:pt modelId="{498C0783-2CF3-4960-AF84-E48F8E06871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Compare the field with temperature and salinity data</a:t>
          </a:r>
        </a:p>
      </dgm:t>
    </dgm:pt>
    <dgm:pt modelId="{A8AD9A73-F7FD-4137-BF15-3EE3BDF44A8F}" type="parTrans" cxnId="{C37362B6-096F-4BDC-82E1-759B27ACF778}">
      <dgm:prSet/>
      <dgm:spPr/>
      <dgm:t>
        <a:bodyPr/>
        <a:lstStyle/>
        <a:p>
          <a:endParaRPr lang="en-US"/>
        </a:p>
      </dgm:t>
    </dgm:pt>
    <dgm:pt modelId="{77AF5947-9EB0-4AAF-83C9-C016AADF6E9A}" type="sibTrans" cxnId="{C37362B6-096F-4BDC-82E1-759B27ACF778}">
      <dgm:prSet/>
      <dgm:spPr/>
      <dgm:t>
        <a:bodyPr/>
        <a:lstStyle/>
        <a:p>
          <a:endParaRPr lang="en-US"/>
        </a:p>
      </dgm:t>
    </dgm:pt>
    <dgm:pt modelId="{BEB1DACE-B048-4247-A2C8-F11802C41D3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Evaluation of spatial coherence using a variogram</a:t>
          </a:r>
        </a:p>
      </dgm:t>
    </dgm:pt>
    <dgm:pt modelId="{64EFAA82-A33A-4CBB-A515-199CF04FF856}" type="parTrans" cxnId="{90BC4410-B85C-4E0E-AE31-AB0C77C04278}">
      <dgm:prSet/>
      <dgm:spPr/>
      <dgm:t>
        <a:bodyPr/>
        <a:lstStyle/>
        <a:p>
          <a:endParaRPr lang="en-US"/>
        </a:p>
      </dgm:t>
    </dgm:pt>
    <dgm:pt modelId="{89BB3B3E-F2F7-4A93-B475-3B04B99F0F63}" type="sibTrans" cxnId="{90BC4410-B85C-4E0E-AE31-AB0C77C04278}">
      <dgm:prSet/>
      <dgm:spPr/>
      <dgm:t>
        <a:bodyPr/>
        <a:lstStyle/>
        <a:p>
          <a:endParaRPr lang="en-US"/>
        </a:p>
      </dgm:t>
    </dgm:pt>
    <dgm:pt modelId="{83300D13-9D88-48A2-BFB7-ECB909536EA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Extend the work with « science sampling phase »</a:t>
          </a:r>
        </a:p>
      </dgm:t>
    </dgm:pt>
    <dgm:pt modelId="{4281ADDC-CFE6-4D1E-8A99-7C10BA8F49E8}" type="parTrans" cxnId="{83EDB955-7533-4E42-8249-AECAB9379C28}">
      <dgm:prSet/>
      <dgm:spPr/>
      <dgm:t>
        <a:bodyPr/>
        <a:lstStyle/>
        <a:p>
          <a:endParaRPr lang="en-US"/>
        </a:p>
      </dgm:t>
    </dgm:pt>
    <dgm:pt modelId="{C01E0EC4-CB3D-45E8-B958-3C4448B5A935}" type="sibTrans" cxnId="{83EDB955-7533-4E42-8249-AECAB9379C28}">
      <dgm:prSet/>
      <dgm:spPr/>
      <dgm:t>
        <a:bodyPr/>
        <a:lstStyle/>
        <a:p>
          <a:endParaRPr lang="en-US"/>
        </a:p>
      </dgm:t>
    </dgm:pt>
    <dgm:pt modelId="{66E03EE7-D2FB-42A9-9992-3662D91C239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Decompose the field into orthogonal functions</a:t>
          </a:r>
        </a:p>
      </dgm:t>
    </dgm:pt>
    <dgm:pt modelId="{5392DD7F-0CF3-4634-A171-159F9CC59260}" type="parTrans" cxnId="{C8554CC1-93F3-414B-94F3-08D53ABE893D}">
      <dgm:prSet/>
      <dgm:spPr/>
      <dgm:t>
        <a:bodyPr/>
        <a:lstStyle/>
        <a:p>
          <a:endParaRPr lang="fr-BE"/>
        </a:p>
      </dgm:t>
    </dgm:pt>
    <dgm:pt modelId="{2CB3C733-6F86-4FE9-8E96-CDEB67BA407F}" type="sibTrans" cxnId="{C8554CC1-93F3-414B-94F3-08D53ABE893D}">
      <dgm:prSet/>
      <dgm:spPr/>
      <dgm:t>
        <a:bodyPr/>
        <a:lstStyle/>
        <a:p>
          <a:endParaRPr lang="fr-BE"/>
        </a:p>
      </dgm:t>
    </dgm:pt>
    <dgm:pt modelId="{9BFCAB8F-2E86-45F9-9225-CFE313F05ABC}" type="pres">
      <dgm:prSet presAssocID="{A54B6160-D3E7-468F-BB8A-EAA8866B2CCB}" presName="root" presStyleCnt="0">
        <dgm:presLayoutVars>
          <dgm:dir/>
          <dgm:resizeHandles val="exact"/>
        </dgm:presLayoutVars>
      </dgm:prSet>
      <dgm:spPr/>
    </dgm:pt>
    <dgm:pt modelId="{39E5AB05-D2C5-4BEE-B05E-C859C39D5C8E}" type="pres">
      <dgm:prSet presAssocID="{3981C73E-C70E-48BD-A583-5AAFECA48FD9}" presName="compNode" presStyleCnt="0"/>
      <dgm:spPr/>
    </dgm:pt>
    <dgm:pt modelId="{F1D0B522-44C3-452C-8FD7-49A190E1C4B8}" type="pres">
      <dgm:prSet presAssocID="{3981C73E-C70E-48BD-A583-5AAFECA48FD9}" presName="bgRect" presStyleLbl="bgShp" presStyleIdx="0" presStyleCnt="5"/>
      <dgm:spPr/>
    </dgm:pt>
    <dgm:pt modelId="{DA960463-0BC1-4724-92D1-5841F33E381A}" type="pres">
      <dgm:prSet presAssocID="{3981C73E-C70E-48BD-A583-5AAFECA48FD9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atistiques"/>
        </a:ext>
      </dgm:extLst>
    </dgm:pt>
    <dgm:pt modelId="{14F2A8A1-22E6-4111-82CC-8261237B0FD5}" type="pres">
      <dgm:prSet presAssocID="{3981C73E-C70E-48BD-A583-5AAFECA48FD9}" presName="spaceRect" presStyleCnt="0"/>
      <dgm:spPr/>
    </dgm:pt>
    <dgm:pt modelId="{E3A1718B-1B0A-4394-9EBD-74C75D2C6E5C}" type="pres">
      <dgm:prSet presAssocID="{3981C73E-C70E-48BD-A583-5AAFECA48FD9}" presName="parTx" presStyleLbl="revTx" presStyleIdx="0" presStyleCnt="6">
        <dgm:presLayoutVars>
          <dgm:chMax val="0"/>
          <dgm:chPref val="0"/>
        </dgm:presLayoutVars>
      </dgm:prSet>
      <dgm:spPr/>
    </dgm:pt>
    <dgm:pt modelId="{E7458B10-A704-4013-98C3-C46EF139C932}" type="pres">
      <dgm:prSet presAssocID="{3981C73E-C70E-48BD-A583-5AAFECA48FD9}" presName="desTx" presStyleLbl="revTx" presStyleIdx="1" presStyleCnt="6">
        <dgm:presLayoutVars/>
      </dgm:prSet>
      <dgm:spPr/>
    </dgm:pt>
    <dgm:pt modelId="{C4EFC207-21A6-4CC0-9079-796D64E2AFCE}" type="pres">
      <dgm:prSet presAssocID="{631B5883-DF50-4A84-9FAA-A837389289C2}" presName="sibTrans" presStyleCnt="0"/>
      <dgm:spPr/>
    </dgm:pt>
    <dgm:pt modelId="{0953C511-9942-4E7D-B506-0E17669D639F}" type="pres">
      <dgm:prSet presAssocID="{498C0783-2CF3-4960-AF84-E48F8E068717}" presName="compNode" presStyleCnt="0"/>
      <dgm:spPr/>
    </dgm:pt>
    <dgm:pt modelId="{940B01D4-D456-43EC-ACA4-58AD0995C8FF}" type="pres">
      <dgm:prSet presAssocID="{498C0783-2CF3-4960-AF84-E48F8E068717}" presName="bgRect" presStyleLbl="bgShp" presStyleIdx="1" presStyleCnt="5"/>
      <dgm:spPr/>
    </dgm:pt>
    <dgm:pt modelId="{BE998A5D-9EA4-4D5A-8E79-1A44E54BB417}" type="pres">
      <dgm:prSet presAssocID="{498C0783-2CF3-4960-AF84-E48F8E06871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hermomètre"/>
        </a:ext>
      </dgm:extLst>
    </dgm:pt>
    <dgm:pt modelId="{64BE81CC-CBF2-43EF-B0B7-8D46046C7303}" type="pres">
      <dgm:prSet presAssocID="{498C0783-2CF3-4960-AF84-E48F8E068717}" presName="spaceRect" presStyleCnt="0"/>
      <dgm:spPr/>
    </dgm:pt>
    <dgm:pt modelId="{FC8D4DBB-B404-4F0C-91E1-1A453CC3648E}" type="pres">
      <dgm:prSet presAssocID="{498C0783-2CF3-4960-AF84-E48F8E068717}" presName="parTx" presStyleLbl="revTx" presStyleIdx="2" presStyleCnt="6">
        <dgm:presLayoutVars>
          <dgm:chMax val="0"/>
          <dgm:chPref val="0"/>
        </dgm:presLayoutVars>
      </dgm:prSet>
      <dgm:spPr/>
    </dgm:pt>
    <dgm:pt modelId="{5D552D4D-582F-4A18-9536-BD75D9CD9ED4}" type="pres">
      <dgm:prSet presAssocID="{77AF5947-9EB0-4AAF-83C9-C016AADF6E9A}" presName="sibTrans" presStyleCnt="0"/>
      <dgm:spPr/>
    </dgm:pt>
    <dgm:pt modelId="{E2A7210A-08E7-4780-9314-A326C717E976}" type="pres">
      <dgm:prSet presAssocID="{BEB1DACE-B048-4247-A2C8-F11802C41D36}" presName="compNode" presStyleCnt="0"/>
      <dgm:spPr/>
    </dgm:pt>
    <dgm:pt modelId="{A2AEA9B2-685F-4C30-9713-C7806A2CC526}" type="pres">
      <dgm:prSet presAssocID="{BEB1DACE-B048-4247-A2C8-F11802C41D36}" presName="bgRect" presStyleLbl="bgShp" presStyleIdx="2" presStyleCnt="5"/>
      <dgm:spPr/>
    </dgm:pt>
    <dgm:pt modelId="{B405163B-7E6A-4AFA-9E07-260E9D455D10}" type="pres">
      <dgm:prSet presAssocID="{BEB1DACE-B048-4247-A2C8-F11802C41D36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F696EE27-1C3A-472F-AFD3-F4C9BA414486}" type="pres">
      <dgm:prSet presAssocID="{BEB1DACE-B048-4247-A2C8-F11802C41D36}" presName="spaceRect" presStyleCnt="0"/>
      <dgm:spPr/>
    </dgm:pt>
    <dgm:pt modelId="{251CCAC4-5CFF-4D2A-B67B-EF84FA7BA7AC}" type="pres">
      <dgm:prSet presAssocID="{BEB1DACE-B048-4247-A2C8-F11802C41D36}" presName="parTx" presStyleLbl="revTx" presStyleIdx="3" presStyleCnt="6">
        <dgm:presLayoutVars>
          <dgm:chMax val="0"/>
          <dgm:chPref val="0"/>
        </dgm:presLayoutVars>
      </dgm:prSet>
      <dgm:spPr/>
    </dgm:pt>
    <dgm:pt modelId="{D72EB2DD-42EC-49DE-9890-FA47D740BCC8}" type="pres">
      <dgm:prSet presAssocID="{89BB3B3E-F2F7-4A93-B475-3B04B99F0F63}" presName="sibTrans" presStyleCnt="0"/>
      <dgm:spPr/>
    </dgm:pt>
    <dgm:pt modelId="{08C547F3-6C95-4CCD-AC38-56E394B33B23}" type="pres">
      <dgm:prSet presAssocID="{66E03EE7-D2FB-42A9-9992-3662D91C239A}" presName="compNode" presStyleCnt="0"/>
      <dgm:spPr/>
    </dgm:pt>
    <dgm:pt modelId="{8C4E49CA-69FB-4C78-9EDD-E543F72C70BE}" type="pres">
      <dgm:prSet presAssocID="{66E03EE7-D2FB-42A9-9992-3662D91C239A}" presName="bgRect" presStyleLbl="bgShp" presStyleIdx="3" presStyleCnt="5"/>
      <dgm:spPr/>
    </dgm:pt>
    <dgm:pt modelId="{FD4A9411-6FE8-44A3-BA4B-3492ECAFAC3C}" type="pres">
      <dgm:prSet presAssocID="{66E03EE7-D2FB-42A9-9992-3662D91C239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agramme de Gantt avec un remplissage uni"/>
        </a:ext>
      </dgm:extLst>
    </dgm:pt>
    <dgm:pt modelId="{833639CB-406A-4B2C-A32B-091967F69362}" type="pres">
      <dgm:prSet presAssocID="{66E03EE7-D2FB-42A9-9992-3662D91C239A}" presName="spaceRect" presStyleCnt="0"/>
      <dgm:spPr/>
    </dgm:pt>
    <dgm:pt modelId="{6C8F63B0-E603-4000-9223-CBE4066558D2}" type="pres">
      <dgm:prSet presAssocID="{66E03EE7-D2FB-42A9-9992-3662D91C239A}" presName="parTx" presStyleLbl="revTx" presStyleIdx="4" presStyleCnt="6">
        <dgm:presLayoutVars>
          <dgm:chMax val="0"/>
          <dgm:chPref val="0"/>
        </dgm:presLayoutVars>
      </dgm:prSet>
      <dgm:spPr/>
    </dgm:pt>
    <dgm:pt modelId="{E7635E29-9425-4D3C-A940-127D4EA2B46B}" type="pres">
      <dgm:prSet presAssocID="{2CB3C733-6F86-4FE9-8E96-CDEB67BA407F}" presName="sibTrans" presStyleCnt="0"/>
      <dgm:spPr/>
    </dgm:pt>
    <dgm:pt modelId="{171043CB-D739-4F42-AA29-0E4F74946948}" type="pres">
      <dgm:prSet presAssocID="{83300D13-9D88-48A2-BFB7-ECB909536EAD}" presName="compNode" presStyleCnt="0"/>
      <dgm:spPr/>
    </dgm:pt>
    <dgm:pt modelId="{3C0187F4-5B20-4222-A7B6-F5D043D036DC}" type="pres">
      <dgm:prSet presAssocID="{83300D13-9D88-48A2-BFB7-ECB909536EAD}" presName="bgRect" presStyleLbl="bgShp" presStyleIdx="4" presStyleCnt="5"/>
      <dgm:spPr/>
    </dgm:pt>
    <dgm:pt modelId="{9ED696CC-0417-4B47-A478-9590BB68117C}" type="pres">
      <dgm:prSet presAssocID="{83300D13-9D88-48A2-BFB7-ECB909536EA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ientifique"/>
        </a:ext>
      </dgm:extLst>
    </dgm:pt>
    <dgm:pt modelId="{D91BA628-24FE-4FD1-BFC9-A79DC780BB20}" type="pres">
      <dgm:prSet presAssocID="{83300D13-9D88-48A2-BFB7-ECB909536EAD}" presName="spaceRect" presStyleCnt="0"/>
      <dgm:spPr/>
    </dgm:pt>
    <dgm:pt modelId="{F782E028-6F3F-481C-A142-006F01CE7237}" type="pres">
      <dgm:prSet presAssocID="{83300D13-9D88-48A2-BFB7-ECB909536EAD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35ACD508-BED2-4E24-A411-C033C720787F}" type="presOf" srcId="{BEB1DACE-B048-4247-A2C8-F11802C41D36}" destId="{251CCAC4-5CFF-4D2A-B67B-EF84FA7BA7AC}" srcOrd="0" destOrd="0" presId="urn:microsoft.com/office/officeart/2018/2/layout/IconVerticalSolidList"/>
    <dgm:cxn modelId="{90BC4410-B85C-4E0E-AE31-AB0C77C04278}" srcId="{A54B6160-D3E7-468F-BB8A-EAA8866B2CCB}" destId="{BEB1DACE-B048-4247-A2C8-F11802C41D36}" srcOrd="2" destOrd="0" parTransId="{64EFAA82-A33A-4CBB-A515-199CF04FF856}" sibTransId="{89BB3B3E-F2F7-4A93-B475-3B04B99F0F63}"/>
    <dgm:cxn modelId="{C24C1D18-8F90-4D23-A44A-FFC1F364C783}" type="presOf" srcId="{498C0783-2CF3-4960-AF84-E48F8E068717}" destId="{FC8D4DBB-B404-4F0C-91E1-1A453CC3648E}" srcOrd="0" destOrd="0" presId="urn:microsoft.com/office/officeart/2018/2/layout/IconVerticalSolidList"/>
    <dgm:cxn modelId="{B075DB2E-CD86-414B-A97C-8E94F478B688}" type="presOf" srcId="{A54B6160-D3E7-468F-BB8A-EAA8866B2CCB}" destId="{9BFCAB8F-2E86-45F9-9225-CFE313F05ABC}" srcOrd="0" destOrd="0" presId="urn:microsoft.com/office/officeart/2018/2/layout/IconVerticalSolidList"/>
    <dgm:cxn modelId="{8940E971-E4FE-48C5-9C15-982E39079DCC}" type="presOf" srcId="{83300D13-9D88-48A2-BFB7-ECB909536EAD}" destId="{F782E028-6F3F-481C-A142-006F01CE7237}" srcOrd="0" destOrd="0" presId="urn:microsoft.com/office/officeart/2018/2/layout/IconVerticalSolidList"/>
    <dgm:cxn modelId="{83EDB955-7533-4E42-8249-AECAB9379C28}" srcId="{A54B6160-D3E7-468F-BB8A-EAA8866B2CCB}" destId="{83300D13-9D88-48A2-BFB7-ECB909536EAD}" srcOrd="4" destOrd="0" parTransId="{4281ADDC-CFE6-4D1E-8A99-7C10BA8F49E8}" sibTransId="{C01E0EC4-CB3D-45E8-B958-3C4448B5A935}"/>
    <dgm:cxn modelId="{5EE7BF59-02FC-4BF0-94EF-86A044DD262E}" type="presOf" srcId="{3981C73E-C70E-48BD-A583-5AAFECA48FD9}" destId="{E3A1718B-1B0A-4394-9EBD-74C75D2C6E5C}" srcOrd="0" destOrd="0" presId="urn:microsoft.com/office/officeart/2018/2/layout/IconVerticalSolidList"/>
    <dgm:cxn modelId="{B42467AB-10B4-4B5E-96D4-189D33728A78}" type="presOf" srcId="{FB3A2425-6CB2-401A-BA3A-C2E32A3F8167}" destId="{E7458B10-A704-4013-98C3-C46EF139C932}" srcOrd="0" destOrd="0" presId="urn:microsoft.com/office/officeart/2018/2/layout/IconVerticalSolidList"/>
    <dgm:cxn modelId="{C37362B6-096F-4BDC-82E1-759B27ACF778}" srcId="{A54B6160-D3E7-468F-BB8A-EAA8866B2CCB}" destId="{498C0783-2CF3-4960-AF84-E48F8E068717}" srcOrd="1" destOrd="0" parTransId="{A8AD9A73-F7FD-4137-BF15-3EE3BDF44A8F}" sibTransId="{77AF5947-9EB0-4AAF-83C9-C016AADF6E9A}"/>
    <dgm:cxn modelId="{C8554CC1-93F3-414B-94F3-08D53ABE893D}" srcId="{A54B6160-D3E7-468F-BB8A-EAA8866B2CCB}" destId="{66E03EE7-D2FB-42A9-9992-3662D91C239A}" srcOrd="3" destOrd="0" parTransId="{5392DD7F-0CF3-4634-A171-159F9CC59260}" sibTransId="{2CB3C733-6F86-4FE9-8E96-CDEB67BA407F}"/>
    <dgm:cxn modelId="{D689B4DD-9E7A-45E9-8420-B080C71C5094}" srcId="{3981C73E-C70E-48BD-A583-5AAFECA48FD9}" destId="{FB3A2425-6CB2-401A-BA3A-C2E32A3F8167}" srcOrd="0" destOrd="0" parTransId="{0D8C9B5A-16AE-4A07-AB8C-6578C824B690}" sibTransId="{C19A8DAE-445F-4A18-A6E5-0A5C640D4FCE}"/>
    <dgm:cxn modelId="{BE1853DF-FB23-47C7-AF20-E6C57A615B64}" srcId="{A54B6160-D3E7-468F-BB8A-EAA8866B2CCB}" destId="{3981C73E-C70E-48BD-A583-5AAFECA48FD9}" srcOrd="0" destOrd="0" parTransId="{F1C69F16-DCEC-4B54-AD8A-40B3FAEAC796}" sibTransId="{631B5883-DF50-4A84-9FAA-A837389289C2}"/>
    <dgm:cxn modelId="{EF816DEF-E4B9-4434-BEF0-47C7A02B40A8}" type="presOf" srcId="{66E03EE7-D2FB-42A9-9992-3662D91C239A}" destId="{6C8F63B0-E603-4000-9223-CBE4066558D2}" srcOrd="0" destOrd="0" presId="urn:microsoft.com/office/officeart/2018/2/layout/IconVerticalSolidList"/>
    <dgm:cxn modelId="{CE501410-44F1-4199-A255-8C7B0B839251}" type="presParOf" srcId="{9BFCAB8F-2E86-45F9-9225-CFE313F05ABC}" destId="{39E5AB05-D2C5-4BEE-B05E-C859C39D5C8E}" srcOrd="0" destOrd="0" presId="urn:microsoft.com/office/officeart/2018/2/layout/IconVerticalSolidList"/>
    <dgm:cxn modelId="{472B11A5-D92B-4733-ACC5-01CAD1DEBE98}" type="presParOf" srcId="{39E5AB05-D2C5-4BEE-B05E-C859C39D5C8E}" destId="{F1D0B522-44C3-452C-8FD7-49A190E1C4B8}" srcOrd="0" destOrd="0" presId="urn:microsoft.com/office/officeart/2018/2/layout/IconVerticalSolidList"/>
    <dgm:cxn modelId="{D2CC6A4B-EFE9-45D9-BF2D-CB08297C44FB}" type="presParOf" srcId="{39E5AB05-D2C5-4BEE-B05E-C859C39D5C8E}" destId="{DA960463-0BC1-4724-92D1-5841F33E381A}" srcOrd="1" destOrd="0" presId="urn:microsoft.com/office/officeart/2018/2/layout/IconVerticalSolidList"/>
    <dgm:cxn modelId="{4A93482D-C4C8-404F-B0FB-29F34AF5ABAF}" type="presParOf" srcId="{39E5AB05-D2C5-4BEE-B05E-C859C39D5C8E}" destId="{14F2A8A1-22E6-4111-82CC-8261237B0FD5}" srcOrd="2" destOrd="0" presId="urn:microsoft.com/office/officeart/2018/2/layout/IconVerticalSolidList"/>
    <dgm:cxn modelId="{0FA8FDB1-31C5-4141-8EB6-E89098F591AF}" type="presParOf" srcId="{39E5AB05-D2C5-4BEE-B05E-C859C39D5C8E}" destId="{E3A1718B-1B0A-4394-9EBD-74C75D2C6E5C}" srcOrd="3" destOrd="0" presId="urn:microsoft.com/office/officeart/2018/2/layout/IconVerticalSolidList"/>
    <dgm:cxn modelId="{DC7189D9-F711-4431-9B63-DF7E21D70AC7}" type="presParOf" srcId="{39E5AB05-D2C5-4BEE-B05E-C859C39D5C8E}" destId="{E7458B10-A704-4013-98C3-C46EF139C932}" srcOrd="4" destOrd="0" presId="urn:microsoft.com/office/officeart/2018/2/layout/IconVerticalSolidList"/>
    <dgm:cxn modelId="{DA7B215D-9D1E-40A7-8A3A-705155F1226E}" type="presParOf" srcId="{9BFCAB8F-2E86-45F9-9225-CFE313F05ABC}" destId="{C4EFC207-21A6-4CC0-9079-796D64E2AFCE}" srcOrd="1" destOrd="0" presId="urn:microsoft.com/office/officeart/2018/2/layout/IconVerticalSolidList"/>
    <dgm:cxn modelId="{84F53B20-33C7-47BC-81E5-6B415E2C5506}" type="presParOf" srcId="{9BFCAB8F-2E86-45F9-9225-CFE313F05ABC}" destId="{0953C511-9942-4E7D-B506-0E17669D639F}" srcOrd="2" destOrd="0" presId="urn:microsoft.com/office/officeart/2018/2/layout/IconVerticalSolidList"/>
    <dgm:cxn modelId="{49B70D7C-D216-4E85-8DBC-BE578F671E37}" type="presParOf" srcId="{0953C511-9942-4E7D-B506-0E17669D639F}" destId="{940B01D4-D456-43EC-ACA4-58AD0995C8FF}" srcOrd="0" destOrd="0" presId="urn:microsoft.com/office/officeart/2018/2/layout/IconVerticalSolidList"/>
    <dgm:cxn modelId="{7C030737-DD83-40F9-A162-7F7DE9055BE6}" type="presParOf" srcId="{0953C511-9942-4E7D-B506-0E17669D639F}" destId="{BE998A5D-9EA4-4D5A-8E79-1A44E54BB417}" srcOrd="1" destOrd="0" presId="urn:microsoft.com/office/officeart/2018/2/layout/IconVerticalSolidList"/>
    <dgm:cxn modelId="{AF3FE53D-6615-4210-882D-C0D258FA6055}" type="presParOf" srcId="{0953C511-9942-4E7D-B506-0E17669D639F}" destId="{64BE81CC-CBF2-43EF-B0B7-8D46046C7303}" srcOrd="2" destOrd="0" presId="urn:microsoft.com/office/officeart/2018/2/layout/IconVerticalSolidList"/>
    <dgm:cxn modelId="{81B9B320-E913-4F51-B51D-4161C4687360}" type="presParOf" srcId="{0953C511-9942-4E7D-B506-0E17669D639F}" destId="{FC8D4DBB-B404-4F0C-91E1-1A453CC3648E}" srcOrd="3" destOrd="0" presId="urn:microsoft.com/office/officeart/2018/2/layout/IconVerticalSolidList"/>
    <dgm:cxn modelId="{60FA00D1-2A4D-468B-999F-5E0AD3B82786}" type="presParOf" srcId="{9BFCAB8F-2E86-45F9-9225-CFE313F05ABC}" destId="{5D552D4D-582F-4A18-9536-BD75D9CD9ED4}" srcOrd="3" destOrd="0" presId="urn:microsoft.com/office/officeart/2018/2/layout/IconVerticalSolidList"/>
    <dgm:cxn modelId="{B63A57C8-195E-485D-B243-FADF4159BD00}" type="presParOf" srcId="{9BFCAB8F-2E86-45F9-9225-CFE313F05ABC}" destId="{E2A7210A-08E7-4780-9314-A326C717E976}" srcOrd="4" destOrd="0" presId="urn:microsoft.com/office/officeart/2018/2/layout/IconVerticalSolidList"/>
    <dgm:cxn modelId="{C0783EDB-F8DC-470B-A64A-C2B5B8BD028E}" type="presParOf" srcId="{E2A7210A-08E7-4780-9314-A326C717E976}" destId="{A2AEA9B2-685F-4C30-9713-C7806A2CC526}" srcOrd="0" destOrd="0" presId="urn:microsoft.com/office/officeart/2018/2/layout/IconVerticalSolidList"/>
    <dgm:cxn modelId="{250B7379-674D-4610-BD5A-66761D7EAD22}" type="presParOf" srcId="{E2A7210A-08E7-4780-9314-A326C717E976}" destId="{B405163B-7E6A-4AFA-9E07-260E9D455D10}" srcOrd="1" destOrd="0" presId="urn:microsoft.com/office/officeart/2018/2/layout/IconVerticalSolidList"/>
    <dgm:cxn modelId="{90850AB1-A307-44C3-96C0-07C7C94380DA}" type="presParOf" srcId="{E2A7210A-08E7-4780-9314-A326C717E976}" destId="{F696EE27-1C3A-472F-AFD3-F4C9BA414486}" srcOrd="2" destOrd="0" presId="urn:microsoft.com/office/officeart/2018/2/layout/IconVerticalSolidList"/>
    <dgm:cxn modelId="{EA8A6A3C-ABE3-4E70-A039-AB007FE54A5A}" type="presParOf" srcId="{E2A7210A-08E7-4780-9314-A326C717E976}" destId="{251CCAC4-5CFF-4D2A-B67B-EF84FA7BA7AC}" srcOrd="3" destOrd="0" presId="urn:microsoft.com/office/officeart/2018/2/layout/IconVerticalSolidList"/>
    <dgm:cxn modelId="{7C124F99-7335-4A95-88D9-0817D2B037A7}" type="presParOf" srcId="{9BFCAB8F-2E86-45F9-9225-CFE313F05ABC}" destId="{D72EB2DD-42EC-49DE-9890-FA47D740BCC8}" srcOrd="5" destOrd="0" presId="urn:microsoft.com/office/officeart/2018/2/layout/IconVerticalSolidList"/>
    <dgm:cxn modelId="{888518A0-AB64-48CA-A753-6B68BFC3C8A2}" type="presParOf" srcId="{9BFCAB8F-2E86-45F9-9225-CFE313F05ABC}" destId="{08C547F3-6C95-4CCD-AC38-56E394B33B23}" srcOrd="6" destOrd="0" presId="urn:microsoft.com/office/officeart/2018/2/layout/IconVerticalSolidList"/>
    <dgm:cxn modelId="{6639F64B-7328-47DB-98C8-C145F06FD454}" type="presParOf" srcId="{08C547F3-6C95-4CCD-AC38-56E394B33B23}" destId="{8C4E49CA-69FB-4C78-9EDD-E543F72C70BE}" srcOrd="0" destOrd="0" presId="urn:microsoft.com/office/officeart/2018/2/layout/IconVerticalSolidList"/>
    <dgm:cxn modelId="{535A7F7A-C39A-40CF-ACDF-B1D7F2E095FC}" type="presParOf" srcId="{08C547F3-6C95-4CCD-AC38-56E394B33B23}" destId="{FD4A9411-6FE8-44A3-BA4B-3492ECAFAC3C}" srcOrd="1" destOrd="0" presId="urn:microsoft.com/office/officeart/2018/2/layout/IconVerticalSolidList"/>
    <dgm:cxn modelId="{EA346649-0B33-4DC6-A1BE-FF7F690B94C5}" type="presParOf" srcId="{08C547F3-6C95-4CCD-AC38-56E394B33B23}" destId="{833639CB-406A-4B2C-A32B-091967F69362}" srcOrd="2" destOrd="0" presId="urn:microsoft.com/office/officeart/2018/2/layout/IconVerticalSolidList"/>
    <dgm:cxn modelId="{B13F33DF-214B-40AE-B318-F3B6B301B041}" type="presParOf" srcId="{08C547F3-6C95-4CCD-AC38-56E394B33B23}" destId="{6C8F63B0-E603-4000-9223-CBE4066558D2}" srcOrd="3" destOrd="0" presId="urn:microsoft.com/office/officeart/2018/2/layout/IconVerticalSolidList"/>
    <dgm:cxn modelId="{6049E6A2-1425-4267-B0C4-490CB9F4203A}" type="presParOf" srcId="{9BFCAB8F-2E86-45F9-9225-CFE313F05ABC}" destId="{E7635E29-9425-4D3C-A940-127D4EA2B46B}" srcOrd="7" destOrd="0" presId="urn:microsoft.com/office/officeart/2018/2/layout/IconVerticalSolidList"/>
    <dgm:cxn modelId="{B9199935-BC60-426A-9F3C-C1F722ABC4EE}" type="presParOf" srcId="{9BFCAB8F-2E86-45F9-9225-CFE313F05ABC}" destId="{171043CB-D739-4F42-AA29-0E4F74946948}" srcOrd="8" destOrd="0" presId="urn:microsoft.com/office/officeart/2018/2/layout/IconVerticalSolidList"/>
    <dgm:cxn modelId="{F7A7A64E-A4D3-4640-B782-F64ADD435E60}" type="presParOf" srcId="{171043CB-D739-4F42-AA29-0E4F74946948}" destId="{3C0187F4-5B20-4222-A7B6-F5D043D036DC}" srcOrd="0" destOrd="0" presId="urn:microsoft.com/office/officeart/2018/2/layout/IconVerticalSolidList"/>
    <dgm:cxn modelId="{7DC95E0C-98ED-4792-A149-F16F42E501F7}" type="presParOf" srcId="{171043CB-D739-4F42-AA29-0E4F74946948}" destId="{9ED696CC-0417-4B47-A478-9590BB68117C}" srcOrd="1" destOrd="0" presId="urn:microsoft.com/office/officeart/2018/2/layout/IconVerticalSolidList"/>
    <dgm:cxn modelId="{8E365009-A631-4A7C-84E8-5DA0A621B69B}" type="presParOf" srcId="{171043CB-D739-4F42-AA29-0E4F74946948}" destId="{D91BA628-24FE-4FD1-BFC9-A79DC780BB20}" srcOrd="2" destOrd="0" presId="urn:microsoft.com/office/officeart/2018/2/layout/IconVerticalSolidList"/>
    <dgm:cxn modelId="{62F427C3-8F91-49D6-B6CE-757CCA8E2DA3}" type="presParOf" srcId="{171043CB-D739-4F42-AA29-0E4F74946948}" destId="{F782E028-6F3F-481C-A142-006F01CE723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A5F15-0BD1-445D-BF48-5BECC18D3F71}">
      <dsp:nvSpPr>
        <dsp:cNvPr id="0" name=""/>
        <dsp:cNvSpPr/>
      </dsp:nvSpPr>
      <dsp:spPr>
        <a:xfrm>
          <a:off x="0" y="1305401"/>
          <a:ext cx="10515600" cy="1740535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ED8ED0-BCC0-49E2-AEFB-C400E6373F3B}">
      <dsp:nvSpPr>
        <dsp:cNvPr id="0" name=""/>
        <dsp:cNvSpPr/>
      </dsp:nvSpPr>
      <dsp:spPr>
        <a:xfrm>
          <a:off x="4736" y="0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Which observations are used?</a:t>
          </a:r>
          <a:endParaRPr lang="fr-BE" sz="2400" kern="1200"/>
        </a:p>
      </dsp:txBody>
      <dsp:txXfrm>
        <a:off x="4736" y="0"/>
        <a:ext cx="2278208" cy="1740535"/>
      </dsp:txXfrm>
    </dsp:sp>
    <dsp:sp modelId="{0ECAF245-8574-406B-96BD-2DF8F2C19D43}">
      <dsp:nvSpPr>
        <dsp:cNvPr id="0" name=""/>
        <dsp:cNvSpPr/>
      </dsp:nvSpPr>
      <dsp:spPr>
        <a:xfrm>
          <a:off x="926274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FF33B4-2497-4E32-909D-38DFFD03386D}">
      <dsp:nvSpPr>
        <dsp:cNvPr id="0" name=""/>
        <dsp:cNvSpPr/>
      </dsp:nvSpPr>
      <dsp:spPr>
        <a:xfrm>
          <a:off x="2396855" y="2610802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How does the interpolation operate?</a:t>
          </a:r>
          <a:endParaRPr lang="fr-BE" sz="2400" kern="1200"/>
        </a:p>
      </dsp:txBody>
      <dsp:txXfrm>
        <a:off x="2396855" y="2610802"/>
        <a:ext cx="2278208" cy="1740535"/>
      </dsp:txXfrm>
    </dsp:sp>
    <dsp:sp modelId="{7B0C4819-C4D1-4B88-A8A1-2281D2D668BD}">
      <dsp:nvSpPr>
        <dsp:cNvPr id="0" name=""/>
        <dsp:cNvSpPr/>
      </dsp:nvSpPr>
      <dsp:spPr>
        <a:xfrm>
          <a:off x="3318393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655F6D-56A6-42BC-959E-964136A928C7}">
      <dsp:nvSpPr>
        <dsp:cNvPr id="0" name=""/>
        <dsp:cNvSpPr/>
      </dsp:nvSpPr>
      <dsp:spPr>
        <a:xfrm>
          <a:off x="4788975" y="0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are the resolution and the parameters?</a:t>
          </a:r>
          <a:endParaRPr lang="fr-BE" sz="2400" kern="1200"/>
        </a:p>
      </dsp:txBody>
      <dsp:txXfrm>
        <a:off x="4788975" y="0"/>
        <a:ext cx="2278208" cy="1740535"/>
      </dsp:txXfrm>
    </dsp:sp>
    <dsp:sp modelId="{EBDD5CA5-A7FE-486C-A00E-ACCF527549D7}">
      <dsp:nvSpPr>
        <dsp:cNvPr id="0" name=""/>
        <dsp:cNvSpPr/>
      </dsp:nvSpPr>
      <dsp:spPr>
        <a:xfrm>
          <a:off x="5710512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447AA3-A9F7-4978-85F5-EBB013B16BC2}">
      <dsp:nvSpPr>
        <dsp:cNvPr id="0" name=""/>
        <dsp:cNvSpPr/>
      </dsp:nvSpPr>
      <dsp:spPr>
        <a:xfrm>
          <a:off x="7181094" y="2610802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How do we validate the results?</a:t>
          </a:r>
          <a:endParaRPr lang="fr-BE" sz="2400" kern="1200"/>
        </a:p>
      </dsp:txBody>
      <dsp:txXfrm>
        <a:off x="7181094" y="2610802"/>
        <a:ext cx="2278208" cy="1740535"/>
      </dsp:txXfrm>
    </dsp:sp>
    <dsp:sp modelId="{44864899-D54C-4757-90C8-B3E34AEE3C3D}">
      <dsp:nvSpPr>
        <dsp:cNvPr id="0" name=""/>
        <dsp:cNvSpPr/>
      </dsp:nvSpPr>
      <dsp:spPr>
        <a:xfrm>
          <a:off x="8102632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A5F15-0BD1-445D-BF48-5BECC18D3F71}">
      <dsp:nvSpPr>
        <dsp:cNvPr id="0" name=""/>
        <dsp:cNvSpPr/>
      </dsp:nvSpPr>
      <dsp:spPr>
        <a:xfrm>
          <a:off x="0" y="1305401"/>
          <a:ext cx="10515600" cy="1740535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ED8ED0-BCC0-49E2-AEFB-C400E6373F3B}">
      <dsp:nvSpPr>
        <dsp:cNvPr id="0" name=""/>
        <dsp:cNvSpPr/>
      </dsp:nvSpPr>
      <dsp:spPr>
        <a:xfrm>
          <a:off x="4736" y="0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Which observations are used?</a:t>
          </a:r>
          <a:endParaRPr lang="fr-BE" sz="2400" b="0" kern="1200" dirty="0"/>
        </a:p>
      </dsp:txBody>
      <dsp:txXfrm>
        <a:off x="4736" y="0"/>
        <a:ext cx="2278208" cy="1740535"/>
      </dsp:txXfrm>
    </dsp:sp>
    <dsp:sp modelId="{0ECAF245-8574-406B-96BD-2DF8F2C19D43}">
      <dsp:nvSpPr>
        <dsp:cNvPr id="0" name=""/>
        <dsp:cNvSpPr/>
      </dsp:nvSpPr>
      <dsp:spPr>
        <a:xfrm>
          <a:off x="926274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FF33B4-2497-4E32-909D-38DFFD03386D}">
      <dsp:nvSpPr>
        <dsp:cNvPr id="0" name=""/>
        <dsp:cNvSpPr/>
      </dsp:nvSpPr>
      <dsp:spPr>
        <a:xfrm>
          <a:off x="2396855" y="2610802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How does the interpolation operate?</a:t>
          </a:r>
          <a:endParaRPr lang="fr-BE" sz="2400" b="1" kern="1200" dirty="0"/>
        </a:p>
      </dsp:txBody>
      <dsp:txXfrm>
        <a:off x="2396855" y="2610802"/>
        <a:ext cx="2278208" cy="1740535"/>
      </dsp:txXfrm>
    </dsp:sp>
    <dsp:sp modelId="{7B0C4819-C4D1-4B88-A8A1-2281D2D668BD}">
      <dsp:nvSpPr>
        <dsp:cNvPr id="0" name=""/>
        <dsp:cNvSpPr/>
      </dsp:nvSpPr>
      <dsp:spPr>
        <a:xfrm>
          <a:off x="3318393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655F6D-56A6-42BC-959E-964136A928C7}">
      <dsp:nvSpPr>
        <dsp:cNvPr id="0" name=""/>
        <dsp:cNvSpPr/>
      </dsp:nvSpPr>
      <dsp:spPr>
        <a:xfrm>
          <a:off x="4788975" y="0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are the resolution and the parameters?</a:t>
          </a:r>
          <a:endParaRPr lang="fr-BE" sz="2400" kern="1200"/>
        </a:p>
      </dsp:txBody>
      <dsp:txXfrm>
        <a:off x="4788975" y="0"/>
        <a:ext cx="2278208" cy="1740535"/>
      </dsp:txXfrm>
    </dsp:sp>
    <dsp:sp modelId="{EBDD5CA5-A7FE-486C-A00E-ACCF527549D7}">
      <dsp:nvSpPr>
        <dsp:cNvPr id="0" name=""/>
        <dsp:cNvSpPr/>
      </dsp:nvSpPr>
      <dsp:spPr>
        <a:xfrm>
          <a:off x="5710512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447AA3-A9F7-4978-85F5-EBB013B16BC2}">
      <dsp:nvSpPr>
        <dsp:cNvPr id="0" name=""/>
        <dsp:cNvSpPr/>
      </dsp:nvSpPr>
      <dsp:spPr>
        <a:xfrm>
          <a:off x="7181094" y="2610802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How do we validate the results?</a:t>
          </a:r>
          <a:endParaRPr lang="fr-BE" sz="2400" kern="1200"/>
        </a:p>
      </dsp:txBody>
      <dsp:txXfrm>
        <a:off x="7181094" y="2610802"/>
        <a:ext cx="2278208" cy="1740535"/>
      </dsp:txXfrm>
    </dsp:sp>
    <dsp:sp modelId="{44864899-D54C-4757-90C8-B3E34AEE3C3D}">
      <dsp:nvSpPr>
        <dsp:cNvPr id="0" name=""/>
        <dsp:cNvSpPr/>
      </dsp:nvSpPr>
      <dsp:spPr>
        <a:xfrm>
          <a:off x="8102632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A5F15-0BD1-445D-BF48-5BECC18D3F71}">
      <dsp:nvSpPr>
        <dsp:cNvPr id="0" name=""/>
        <dsp:cNvSpPr/>
      </dsp:nvSpPr>
      <dsp:spPr>
        <a:xfrm>
          <a:off x="0" y="1305401"/>
          <a:ext cx="10515600" cy="1740535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ED8ED0-BCC0-49E2-AEFB-C400E6373F3B}">
      <dsp:nvSpPr>
        <dsp:cNvPr id="0" name=""/>
        <dsp:cNvSpPr/>
      </dsp:nvSpPr>
      <dsp:spPr>
        <a:xfrm>
          <a:off x="4736" y="0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Which observations are used?</a:t>
          </a:r>
          <a:endParaRPr lang="fr-BE" sz="2400" b="0" kern="1200" dirty="0"/>
        </a:p>
      </dsp:txBody>
      <dsp:txXfrm>
        <a:off x="4736" y="0"/>
        <a:ext cx="2278208" cy="1740535"/>
      </dsp:txXfrm>
    </dsp:sp>
    <dsp:sp modelId="{0ECAF245-8574-406B-96BD-2DF8F2C19D43}">
      <dsp:nvSpPr>
        <dsp:cNvPr id="0" name=""/>
        <dsp:cNvSpPr/>
      </dsp:nvSpPr>
      <dsp:spPr>
        <a:xfrm>
          <a:off x="926274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FF33B4-2497-4E32-909D-38DFFD03386D}">
      <dsp:nvSpPr>
        <dsp:cNvPr id="0" name=""/>
        <dsp:cNvSpPr/>
      </dsp:nvSpPr>
      <dsp:spPr>
        <a:xfrm>
          <a:off x="2396855" y="2610802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How does the interpolation operate?</a:t>
          </a:r>
          <a:endParaRPr lang="fr-BE" sz="2400" kern="1200"/>
        </a:p>
      </dsp:txBody>
      <dsp:txXfrm>
        <a:off x="2396855" y="2610802"/>
        <a:ext cx="2278208" cy="1740535"/>
      </dsp:txXfrm>
    </dsp:sp>
    <dsp:sp modelId="{7B0C4819-C4D1-4B88-A8A1-2281D2D668BD}">
      <dsp:nvSpPr>
        <dsp:cNvPr id="0" name=""/>
        <dsp:cNvSpPr/>
      </dsp:nvSpPr>
      <dsp:spPr>
        <a:xfrm>
          <a:off x="3318393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655F6D-56A6-42BC-959E-964136A928C7}">
      <dsp:nvSpPr>
        <dsp:cNvPr id="0" name=""/>
        <dsp:cNvSpPr/>
      </dsp:nvSpPr>
      <dsp:spPr>
        <a:xfrm>
          <a:off x="4788975" y="0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What are the resolution and the parameters?</a:t>
          </a:r>
          <a:endParaRPr lang="fr-BE" sz="2400" b="1" kern="1200" dirty="0"/>
        </a:p>
      </dsp:txBody>
      <dsp:txXfrm>
        <a:off x="4788975" y="0"/>
        <a:ext cx="2278208" cy="1740535"/>
      </dsp:txXfrm>
    </dsp:sp>
    <dsp:sp modelId="{EBDD5CA5-A7FE-486C-A00E-ACCF527549D7}">
      <dsp:nvSpPr>
        <dsp:cNvPr id="0" name=""/>
        <dsp:cNvSpPr/>
      </dsp:nvSpPr>
      <dsp:spPr>
        <a:xfrm>
          <a:off x="5710512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447AA3-A9F7-4978-85F5-EBB013B16BC2}">
      <dsp:nvSpPr>
        <dsp:cNvPr id="0" name=""/>
        <dsp:cNvSpPr/>
      </dsp:nvSpPr>
      <dsp:spPr>
        <a:xfrm>
          <a:off x="7181094" y="2610802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How do we validate the results?</a:t>
          </a:r>
          <a:endParaRPr lang="fr-BE" sz="2400" kern="1200"/>
        </a:p>
      </dsp:txBody>
      <dsp:txXfrm>
        <a:off x="7181094" y="2610802"/>
        <a:ext cx="2278208" cy="1740535"/>
      </dsp:txXfrm>
    </dsp:sp>
    <dsp:sp modelId="{44864899-D54C-4757-90C8-B3E34AEE3C3D}">
      <dsp:nvSpPr>
        <dsp:cNvPr id="0" name=""/>
        <dsp:cNvSpPr/>
      </dsp:nvSpPr>
      <dsp:spPr>
        <a:xfrm>
          <a:off x="8102632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A5F15-0BD1-445D-BF48-5BECC18D3F71}">
      <dsp:nvSpPr>
        <dsp:cNvPr id="0" name=""/>
        <dsp:cNvSpPr/>
      </dsp:nvSpPr>
      <dsp:spPr>
        <a:xfrm>
          <a:off x="0" y="1305401"/>
          <a:ext cx="10515600" cy="1740535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ED8ED0-BCC0-49E2-AEFB-C400E6373F3B}">
      <dsp:nvSpPr>
        <dsp:cNvPr id="0" name=""/>
        <dsp:cNvSpPr/>
      </dsp:nvSpPr>
      <dsp:spPr>
        <a:xfrm>
          <a:off x="4736" y="0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Which observations are used?</a:t>
          </a:r>
          <a:endParaRPr lang="fr-BE" sz="2400" b="0" kern="1200" dirty="0"/>
        </a:p>
      </dsp:txBody>
      <dsp:txXfrm>
        <a:off x="4736" y="0"/>
        <a:ext cx="2278208" cy="1740535"/>
      </dsp:txXfrm>
    </dsp:sp>
    <dsp:sp modelId="{0ECAF245-8574-406B-96BD-2DF8F2C19D43}">
      <dsp:nvSpPr>
        <dsp:cNvPr id="0" name=""/>
        <dsp:cNvSpPr/>
      </dsp:nvSpPr>
      <dsp:spPr>
        <a:xfrm>
          <a:off x="926274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FF33B4-2497-4E32-909D-38DFFD03386D}">
      <dsp:nvSpPr>
        <dsp:cNvPr id="0" name=""/>
        <dsp:cNvSpPr/>
      </dsp:nvSpPr>
      <dsp:spPr>
        <a:xfrm>
          <a:off x="2396855" y="2610802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How does the interpolation operate?</a:t>
          </a:r>
          <a:endParaRPr lang="fr-BE" sz="2400" kern="1200"/>
        </a:p>
      </dsp:txBody>
      <dsp:txXfrm>
        <a:off x="2396855" y="2610802"/>
        <a:ext cx="2278208" cy="1740535"/>
      </dsp:txXfrm>
    </dsp:sp>
    <dsp:sp modelId="{7B0C4819-C4D1-4B88-A8A1-2281D2D668BD}">
      <dsp:nvSpPr>
        <dsp:cNvPr id="0" name=""/>
        <dsp:cNvSpPr/>
      </dsp:nvSpPr>
      <dsp:spPr>
        <a:xfrm>
          <a:off x="3318393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655F6D-56A6-42BC-959E-964136A928C7}">
      <dsp:nvSpPr>
        <dsp:cNvPr id="0" name=""/>
        <dsp:cNvSpPr/>
      </dsp:nvSpPr>
      <dsp:spPr>
        <a:xfrm>
          <a:off x="4788975" y="0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are the resolution and the parameters?</a:t>
          </a:r>
          <a:endParaRPr lang="fr-BE" sz="2400" kern="1200"/>
        </a:p>
      </dsp:txBody>
      <dsp:txXfrm>
        <a:off x="4788975" y="0"/>
        <a:ext cx="2278208" cy="1740535"/>
      </dsp:txXfrm>
    </dsp:sp>
    <dsp:sp modelId="{EBDD5CA5-A7FE-486C-A00E-ACCF527549D7}">
      <dsp:nvSpPr>
        <dsp:cNvPr id="0" name=""/>
        <dsp:cNvSpPr/>
      </dsp:nvSpPr>
      <dsp:spPr>
        <a:xfrm>
          <a:off x="5710512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447AA3-A9F7-4978-85F5-EBB013B16BC2}">
      <dsp:nvSpPr>
        <dsp:cNvPr id="0" name=""/>
        <dsp:cNvSpPr/>
      </dsp:nvSpPr>
      <dsp:spPr>
        <a:xfrm>
          <a:off x="7181094" y="2610802"/>
          <a:ext cx="227820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How do we validate the results?</a:t>
          </a:r>
          <a:endParaRPr lang="fr-BE" sz="2400" b="1" kern="1200" dirty="0"/>
        </a:p>
      </dsp:txBody>
      <dsp:txXfrm>
        <a:off x="7181094" y="2610802"/>
        <a:ext cx="2278208" cy="1740535"/>
      </dsp:txXfrm>
    </dsp:sp>
    <dsp:sp modelId="{44864899-D54C-4757-90C8-B3E34AEE3C3D}">
      <dsp:nvSpPr>
        <dsp:cNvPr id="0" name=""/>
        <dsp:cNvSpPr/>
      </dsp:nvSpPr>
      <dsp:spPr>
        <a:xfrm>
          <a:off x="8102632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FF6638-8E46-443E-B808-AF9D45E9044E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4036DA-A33F-4741-A9F3-4D90BB2C9DEF}">
      <dsp:nvSpPr>
        <dsp:cNvPr id="0" name=""/>
        <dsp:cNvSpPr/>
      </dsp:nvSpPr>
      <dsp:spPr>
        <a:xfrm>
          <a:off x="0" y="53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Oceanographic campaign &amp; SWOT observations</a:t>
          </a:r>
          <a:endParaRPr lang="fr-BE" sz="3700" kern="1200" dirty="0"/>
        </a:p>
      </dsp:txBody>
      <dsp:txXfrm>
        <a:off x="0" y="531"/>
        <a:ext cx="10515600" cy="870055"/>
      </dsp:txXfrm>
    </dsp:sp>
    <dsp:sp modelId="{7146C3AE-8B6E-4D05-A4CD-3CF6B2B5AB3E}">
      <dsp:nvSpPr>
        <dsp:cNvPr id="0" name=""/>
        <dsp:cNvSpPr/>
      </dsp:nvSpPr>
      <dsp:spPr>
        <a:xfrm>
          <a:off x="0" y="87058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F06DF7-0B64-4AE9-96CF-D9AFA1770AC0}">
      <dsp:nvSpPr>
        <dsp:cNvPr id="0" name=""/>
        <dsp:cNvSpPr/>
      </dsp:nvSpPr>
      <dsp:spPr>
        <a:xfrm>
          <a:off x="0" y="87058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Variational inverse method</a:t>
          </a:r>
          <a:endParaRPr lang="fr-BE" sz="3700" kern="1200" dirty="0"/>
        </a:p>
      </dsp:txBody>
      <dsp:txXfrm>
        <a:off x="0" y="870586"/>
        <a:ext cx="10515600" cy="870055"/>
      </dsp:txXfrm>
    </dsp:sp>
    <dsp:sp modelId="{1F377642-9208-4645-AD19-7A0FAB2C3B08}">
      <dsp:nvSpPr>
        <dsp:cNvPr id="0" name=""/>
        <dsp:cNvSpPr/>
      </dsp:nvSpPr>
      <dsp:spPr>
        <a:xfrm>
          <a:off x="0" y="174064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0105-D8C7-48CA-9A89-7BE50D4AA4E2}">
      <dsp:nvSpPr>
        <dsp:cNvPr id="0" name=""/>
        <dsp:cNvSpPr/>
      </dsp:nvSpPr>
      <dsp:spPr>
        <a:xfrm>
          <a:off x="0" y="174064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RMSE &lt; 10 cm/s</a:t>
          </a:r>
          <a:endParaRPr lang="fr-BE" sz="3700" kern="1200" dirty="0"/>
        </a:p>
      </dsp:txBody>
      <dsp:txXfrm>
        <a:off x="0" y="1740641"/>
        <a:ext cx="10515600" cy="870055"/>
      </dsp:txXfrm>
    </dsp:sp>
    <dsp:sp modelId="{DA9A3C12-2C23-421E-B64B-C926CB089BF4}">
      <dsp:nvSpPr>
        <dsp:cNvPr id="0" name=""/>
        <dsp:cNvSpPr/>
      </dsp:nvSpPr>
      <dsp:spPr>
        <a:xfrm>
          <a:off x="0" y="261069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7FDB19-D343-4AF5-9EC4-1E6BEF6119C2}">
      <dsp:nvSpPr>
        <dsp:cNvPr id="0" name=""/>
        <dsp:cNvSpPr/>
      </dsp:nvSpPr>
      <dsp:spPr>
        <a:xfrm>
          <a:off x="0" y="261069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SWOT dataset has the lower relative error variance</a:t>
          </a:r>
          <a:endParaRPr lang="fr-BE" sz="3700" kern="1200" dirty="0"/>
        </a:p>
      </dsp:txBody>
      <dsp:txXfrm>
        <a:off x="0" y="2610696"/>
        <a:ext cx="10515600" cy="870055"/>
      </dsp:txXfrm>
    </dsp:sp>
    <dsp:sp modelId="{D82E0ECD-2BD0-4828-A6B5-4346C940E482}">
      <dsp:nvSpPr>
        <dsp:cNvPr id="0" name=""/>
        <dsp:cNvSpPr/>
      </dsp:nvSpPr>
      <dsp:spPr>
        <a:xfrm>
          <a:off x="0" y="348075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0B1D6E-09DA-4875-B9F6-587870238869}">
      <dsp:nvSpPr>
        <dsp:cNvPr id="0" name=""/>
        <dsp:cNvSpPr/>
      </dsp:nvSpPr>
      <dsp:spPr>
        <a:xfrm>
          <a:off x="0" y="348075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General method is presented within Blue Cloud</a:t>
          </a:r>
          <a:endParaRPr lang="fr-BE" sz="3700" kern="1200" dirty="0"/>
        </a:p>
      </dsp:txBody>
      <dsp:txXfrm>
        <a:off x="0" y="3480751"/>
        <a:ext cx="10515600" cy="8700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FF6638-8E46-443E-B808-AF9D45E9044E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4036DA-A33F-4741-A9F3-4D90BB2C9DEF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Define a background estimate based on the average or MDT field</a:t>
          </a:r>
          <a:endParaRPr lang="fr-BE" sz="3000" kern="1200" dirty="0"/>
        </a:p>
      </dsp:txBody>
      <dsp:txXfrm>
        <a:off x="0" y="0"/>
        <a:ext cx="10515600" cy="1087834"/>
      </dsp:txXfrm>
    </dsp:sp>
    <dsp:sp modelId="{7146C3AE-8B6E-4D05-A4CD-3CF6B2B5AB3E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F06DF7-0B64-4AE9-96CF-D9AFA1770AC0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Compare the field with temperature, salinity or chlorophyll data</a:t>
          </a:r>
          <a:endParaRPr lang="fr-BE" sz="3000" kern="1200" dirty="0"/>
        </a:p>
      </dsp:txBody>
      <dsp:txXfrm>
        <a:off x="0" y="1087834"/>
        <a:ext cx="10515600" cy="1087834"/>
      </dsp:txXfrm>
    </dsp:sp>
    <dsp:sp modelId="{DA9A3C12-2C23-421E-B64B-C926CB089BF4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7FDB19-D343-4AF5-9EC4-1E6BEF6119C2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Decompose the field into orthogonal functions</a:t>
          </a:r>
          <a:endParaRPr lang="fr-BE" sz="3000" kern="1200" dirty="0"/>
        </a:p>
      </dsp:txBody>
      <dsp:txXfrm>
        <a:off x="0" y="2175669"/>
        <a:ext cx="10515600" cy="1087834"/>
      </dsp:txXfrm>
    </dsp:sp>
    <dsp:sp modelId="{2DB069EF-0F63-418F-AF2C-D3A348192799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8F958-FAA0-4B52-8AA6-728490C69315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Extend the work with « science sampling phase »</a:t>
          </a:r>
          <a:endParaRPr lang="fr-BE" sz="3000" kern="1200"/>
        </a:p>
      </dsp:txBody>
      <dsp:txXfrm>
        <a:off x="0" y="3263503"/>
        <a:ext cx="10515600" cy="108783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D0B522-44C3-452C-8FD7-49A190E1C4B8}">
      <dsp:nvSpPr>
        <dsp:cNvPr id="0" name=""/>
        <dsp:cNvSpPr/>
      </dsp:nvSpPr>
      <dsp:spPr>
        <a:xfrm>
          <a:off x="0" y="4884"/>
          <a:ext cx="10224654" cy="56884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960463-0BC1-4724-92D1-5841F33E381A}">
      <dsp:nvSpPr>
        <dsp:cNvPr id="0" name=""/>
        <dsp:cNvSpPr/>
      </dsp:nvSpPr>
      <dsp:spPr>
        <a:xfrm>
          <a:off x="172076" y="132874"/>
          <a:ext cx="313171" cy="31286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1718B-1B0A-4394-9EBD-74C75D2C6E5C}">
      <dsp:nvSpPr>
        <dsp:cNvPr id="0" name=""/>
        <dsp:cNvSpPr/>
      </dsp:nvSpPr>
      <dsp:spPr>
        <a:xfrm>
          <a:off x="657324" y="4884"/>
          <a:ext cx="4601094" cy="639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728" tIns="67728" rIns="67728" bIns="6772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Define a background estimate based on the average or MDT field</a:t>
          </a:r>
        </a:p>
      </dsp:txBody>
      <dsp:txXfrm>
        <a:off x="657324" y="4884"/>
        <a:ext cx="4601094" cy="639952"/>
      </dsp:txXfrm>
    </dsp:sp>
    <dsp:sp modelId="{E7458B10-A704-4013-98C3-C46EF139C932}">
      <dsp:nvSpPr>
        <dsp:cNvPr id="0" name=""/>
        <dsp:cNvSpPr/>
      </dsp:nvSpPr>
      <dsp:spPr>
        <a:xfrm>
          <a:off x="5258418" y="4884"/>
          <a:ext cx="4926752" cy="5688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203" tIns="60203" rIns="60203" bIns="6020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(avoid the variability related to the missing data) </a:t>
          </a:r>
        </a:p>
      </dsp:txBody>
      <dsp:txXfrm>
        <a:off x="5258418" y="4884"/>
        <a:ext cx="4926752" cy="568847"/>
      </dsp:txXfrm>
    </dsp:sp>
    <dsp:sp modelId="{940B01D4-D456-43EC-ACA4-58AD0995C8FF}">
      <dsp:nvSpPr>
        <dsp:cNvPr id="0" name=""/>
        <dsp:cNvSpPr/>
      </dsp:nvSpPr>
      <dsp:spPr>
        <a:xfrm>
          <a:off x="0" y="804825"/>
          <a:ext cx="10224654" cy="56884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998A5D-9EA4-4D5A-8E79-1A44E54BB417}">
      <dsp:nvSpPr>
        <dsp:cNvPr id="0" name=""/>
        <dsp:cNvSpPr/>
      </dsp:nvSpPr>
      <dsp:spPr>
        <a:xfrm>
          <a:off x="172076" y="932815"/>
          <a:ext cx="313171" cy="31286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8D4DBB-B404-4F0C-91E1-1A453CC3648E}">
      <dsp:nvSpPr>
        <dsp:cNvPr id="0" name=""/>
        <dsp:cNvSpPr/>
      </dsp:nvSpPr>
      <dsp:spPr>
        <a:xfrm>
          <a:off x="657324" y="804825"/>
          <a:ext cx="9527846" cy="639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728" tIns="67728" rIns="67728" bIns="6772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Compare the field with temperature and salinity data</a:t>
          </a:r>
        </a:p>
      </dsp:txBody>
      <dsp:txXfrm>
        <a:off x="657324" y="804825"/>
        <a:ext cx="9527846" cy="639952"/>
      </dsp:txXfrm>
    </dsp:sp>
    <dsp:sp modelId="{A2AEA9B2-685F-4C30-9713-C7806A2CC526}">
      <dsp:nvSpPr>
        <dsp:cNvPr id="0" name=""/>
        <dsp:cNvSpPr/>
      </dsp:nvSpPr>
      <dsp:spPr>
        <a:xfrm>
          <a:off x="0" y="1604766"/>
          <a:ext cx="10224654" cy="56884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05163B-7E6A-4AFA-9E07-260E9D455D10}">
      <dsp:nvSpPr>
        <dsp:cNvPr id="0" name=""/>
        <dsp:cNvSpPr/>
      </dsp:nvSpPr>
      <dsp:spPr>
        <a:xfrm>
          <a:off x="172076" y="1732757"/>
          <a:ext cx="313171" cy="31286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1CCAC4-5CFF-4D2A-B67B-EF84FA7BA7AC}">
      <dsp:nvSpPr>
        <dsp:cNvPr id="0" name=""/>
        <dsp:cNvSpPr/>
      </dsp:nvSpPr>
      <dsp:spPr>
        <a:xfrm>
          <a:off x="657324" y="1604766"/>
          <a:ext cx="9527846" cy="639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728" tIns="67728" rIns="67728" bIns="6772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Evaluation of spatial coherence using a variogram</a:t>
          </a:r>
        </a:p>
      </dsp:txBody>
      <dsp:txXfrm>
        <a:off x="657324" y="1604766"/>
        <a:ext cx="9527846" cy="639952"/>
      </dsp:txXfrm>
    </dsp:sp>
    <dsp:sp modelId="{8C4E49CA-69FB-4C78-9EDD-E543F72C70BE}">
      <dsp:nvSpPr>
        <dsp:cNvPr id="0" name=""/>
        <dsp:cNvSpPr/>
      </dsp:nvSpPr>
      <dsp:spPr>
        <a:xfrm>
          <a:off x="0" y="2404707"/>
          <a:ext cx="10224654" cy="56884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4A9411-6FE8-44A3-BA4B-3492ECAFAC3C}">
      <dsp:nvSpPr>
        <dsp:cNvPr id="0" name=""/>
        <dsp:cNvSpPr/>
      </dsp:nvSpPr>
      <dsp:spPr>
        <a:xfrm>
          <a:off x="172076" y="2532698"/>
          <a:ext cx="313171" cy="31286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8F63B0-E603-4000-9223-CBE4066558D2}">
      <dsp:nvSpPr>
        <dsp:cNvPr id="0" name=""/>
        <dsp:cNvSpPr/>
      </dsp:nvSpPr>
      <dsp:spPr>
        <a:xfrm>
          <a:off x="657324" y="2404707"/>
          <a:ext cx="9527846" cy="639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728" tIns="67728" rIns="67728" bIns="6772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Decompose the field into orthogonal functions</a:t>
          </a:r>
        </a:p>
      </dsp:txBody>
      <dsp:txXfrm>
        <a:off x="657324" y="2404707"/>
        <a:ext cx="9527846" cy="639952"/>
      </dsp:txXfrm>
    </dsp:sp>
    <dsp:sp modelId="{3C0187F4-5B20-4222-A7B6-F5D043D036DC}">
      <dsp:nvSpPr>
        <dsp:cNvPr id="0" name=""/>
        <dsp:cNvSpPr/>
      </dsp:nvSpPr>
      <dsp:spPr>
        <a:xfrm>
          <a:off x="0" y="3204648"/>
          <a:ext cx="10224654" cy="56884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D696CC-0417-4B47-A478-9590BB68117C}">
      <dsp:nvSpPr>
        <dsp:cNvPr id="0" name=""/>
        <dsp:cNvSpPr/>
      </dsp:nvSpPr>
      <dsp:spPr>
        <a:xfrm>
          <a:off x="172076" y="3332639"/>
          <a:ext cx="313171" cy="31286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82E028-6F3F-481C-A142-006F01CE7237}">
      <dsp:nvSpPr>
        <dsp:cNvPr id="0" name=""/>
        <dsp:cNvSpPr/>
      </dsp:nvSpPr>
      <dsp:spPr>
        <a:xfrm>
          <a:off x="657324" y="3204648"/>
          <a:ext cx="9527846" cy="639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728" tIns="67728" rIns="67728" bIns="6772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Extend the work with « science sampling phase »</a:t>
          </a:r>
        </a:p>
      </dsp:txBody>
      <dsp:txXfrm>
        <a:off x="657324" y="3204648"/>
        <a:ext cx="9527846" cy="6399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B0CA1-CF16-4AC8-A1CC-606449F6A36A}" type="datetimeFigureOut">
              <a:rPr lang="fr-BE" smtClean="0"/>
              <a:t>04-06-26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19364-E884-4945-9401-00B908EED79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10098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19364-E884-4945-9401-00B908EED79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75506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19364-E884-4945-9401-00B908EED79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86748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19364-E884-4945-9401-00B908EED79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37624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F4EAA1B7-8CF7-7365-C0E9-4A4FA96BC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0795bf156e_0_0:notes">
            <a:extLst>
              <a:ext uri="{FF2B5EF4-FFF2-40B4-BE49-F238E27FC236}">
                <a16:creationId xmlns:a16="http://schemas.microsoft.com/office/drawing/2014/main" id="{F238314C-ED45-B437-69A4-061DC06C98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0795bf156e_0_0:notes">
            <a:extLst>
              <a:ext uri="{FF2B5EF4-FFF2-40B4-BE49-F238E27FC236}">
                <a16:creationId xmlns:a16="http://schemas.microsoft.com/office/drawing/2014/main" id="{10B1963F-CF8E-E15B-00BC-F63D388A2A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8126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19364-E884-4945-9401-00B908EED794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70411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19364-E884-4945-9401-00B908EED794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25930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219364-E884-4945-9401-00B908EED794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89750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CD46BC-E47C-2F44-83FE-BE470E20AC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E187ED1-CDEB-991D-B7DE-8B4248C6CE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FD7455-3BF8-54B9-7ED6-B6D5B4746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9BECB-8753-492E-87CE-195CC465A37B}" type="datetime1">
              <a:rPr lang="fr-BE" smtClean="0"/>
              <a:t>04-06-26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5C2E31-D989-5B28-9F12-9B481CA4E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ED36D8-A527-B5A2-80AA-39D1C2299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6407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AA7DC-6BA6-28B4-9B41-C7D5034A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14029A-E729-3770-F268-22CDD9B4F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747045-AA35-5574-AE54-907B9FE34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B983-6E65-4D40-AFB4-4EE0F01B0B4C}" type="datetime1">
              <a:rPr lang="fr-BE" smtClean="0"/>
              <a:t>04-06-26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9752D2-8B33-3D3D-A153-B359178B5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A6528F-C860-526D-AC3F-9B43C9846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89963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90B17D-3495-7030-76C6-CC9BF1C89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85759E-D538-15DC-288A-41F59CE32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DA48E0-4CAE-EBBE-68C0-711341B49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CACE-B2A6-41B2-9033-8CCC631FC289}" type="datetime1">
              <a:rPr lang="fr-BE" smtClean="0"/>
              <a:t>04-06-26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DE604A-98D6-D53A-BCC9-D039ABA27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56188-F890-2DF1-857B-D39C55831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4478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973CFE-5BAA-7324-8AEF-8451ACEC4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B8DBDD-6246-76F1-0F9D-FF1EF54B8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F82C7DA-2E45-1A7B-A713-34EC547EF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CD556E-88EC-086B-9485-D5627D9E7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2C56-5EF8-4C35-8CB2-54BC82CB999B}" type="datetime1">
              <a:rPr lang="fr-BE" smtClean="0"/>
              <a:t>04-06-26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15C897-4C06-9A1A-7483-964558921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A97294-0BE6-89F9-6151-C48B12555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09773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12554-EC31-29B0-961C-0BB89CADA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E154B8-4899-1A82-36BD-88DD09DCE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8D495AD-CB6E-7842-47A3-05571657C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27A0FB-79C6-B575-AAAC-AA879FE5AC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C855CCF-62D5-92FC-65F4-71CF5ACED9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DCE3E58-62F1-92DF-9D0B-AD9EA48B7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3594B-BF09-4FDA-97E6-8584B2AFD472}" type="datetime1">
              <a:rPr lang="fr-BE" smtClean="0"/>
              <a:t>04-06-26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EC37CE8-3CEB-33D3-C2D5-6ED87B482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717EF2C-2A1E-8E2E-8BBA-B57523401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51382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D1E471-CFA5-B462-AB11-15029B80C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A0609C2-31DB-DF8F-34D1-6E886CF9E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B3010-9AA0-4732-B4C9-12D54554B2AD}" type="datetime1">
              <a:rPr lang="fr-BE" smtClean="0"/>
              <a:t>04-06-26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DD2EDC4-0B19-E3C1-BBCE-92834F6A8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09136D8-44E3-11CB-4218-B828646A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34979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3DEE361-3DA6-1C3E-C606-25D52AE18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55637-D519-4F8A-BC07-0806287C691B}" type="datetime1">
              <a:rPr lang="fr-BE" smtClean="0"/>
              <a:t>04-06-26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3EFB04E-31FE-99EE-FB5C-4B3C92D80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8882991-FE4C-F179-BF13-6CC189581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06302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FA8602-682F-60CE-7F95-F596A551B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FAF38A-6165-05F9-C277-0A38FCC65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F5D9746-18F7-3A90-43EC-B6BB063E3E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45E433-E77F-2934-192F-7B49CD7E2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9E90-A74E-4E11-BD49-F28626CCA711}" type="datetime1">
              <a:rPr lang="fr-BE" smtClean="0"/>
              <a:t>04-06-26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2E91CB-6D00-D62D-DFF4-143AF3F39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E35EC6-CDCD-5D05-D4C1-9561905A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00685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23AFC6-3F35-98AB-5AE9-A5CFE1FB4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CDA40AE-714F-D3E2-A959-B2C52150E1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5A09E2A-C942-A372-0000-A34286851C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E47A5C-1CB8-FF37-74C8-060E317C4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D616-9EDD-4353-95B2-9DAB7A8F217E}" type="datetime1">
              <a:rPr lang="fr-BE" smtClean="0"/>
              <a:t>04-06-26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D34759C-AAAC-88C4-C092-6FCC1C227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90DBF5-23CF-CCAA-2CD8-87F43097B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7812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D94EF8-5943-130F-B5F8-77AA6E4C2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678C98B-554F-CECE-E900-870C99FE8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035480-8419-AB51-F6BE-E039729B0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48448-9EAA-443E-B8ED-4F42048DA3DB}" type="datetime1">
              <a:rPr lang="fr-BE" smtClean="0"/>
              <a:t>04-06-26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2AF157-550B-8D65-B61A-30B6048F5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671765-03A9-4D58-8999-25A9FACF0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67889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E3A2754-0A16-EED9-6592-DE815C35F2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2F49AA9-3DA7-22F0-F310-5533E733BB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4CDA1A-855E-ECBF-12DA-E956E8A45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CBFA5-5B28-422D-9BBB-85304FEB1784}" type="datetime1">
              <a:rPr lang="fr-BE" smtClean="0"/>
              <a:t>04-06-26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69AAB9-6055-9271-C72C-98324E028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C6A2DF-5558-0489-3148-D12791D3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16970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6" name="Google Shape;56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2212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B06CE65-A41F-577B-C919-B6A505FC1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84DA04-55CA-B941-C2F4-3FB351DBE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4DEE90-D475-E817-DEC9-11786182DC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4113EE-BF23-49EF-9969-CC426E46D4B8}" type="datetime1">
              <a:rPr lang="fr-BE" smtClean="0"/>
              <a:t>04-06-26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FDFB7D-1240-9EAB-33BA-7AFE7F1BE1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BB5EAC-A03D-E4FF-61D8-A5AB04B51D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B3AF8B-9458-438C-989A-565E11FDC5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8687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23.sv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22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26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2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9.png"/><Relationship Id="rId7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png"/><Relationship Id="rId5" Type="http://schemas.openxmlformats.org/officeDocument/2006/relationships/image" Target="../media/image210.png"/><Relationship Id="rId10" Type="http://schemas.openxmlformats.org/officeDocument/2006/relationships/image" Target="../media/image30.gif"/><Relationship Id="rId9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 descr="Une image contenant Monde, carte, texte&#10;&#10;Description générée automatiquement">
            <a:extLst>
              <a:ext uri="{FF2B5EF4-FFF2-40B4-BE49-F238E27FC236}">
                <a16:creationId xmlns:a16="http://schemas.microsoft.com/office/drawing/2014/main" id="{8F0930E3-0BE3-A0CC-1CCE-3474FE4802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4" b="10665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7960DD9-452C-82B1-9DBC-9A0B633803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6777" y="712187"/>
            <a:ext cx="9610164" cy="2900518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Fast-SWOT &amp; DIVAnd</a:t>
            </a:r>
            <a:br>
              <a:rPr lang="en-US" sz="6600" dirty="0">
                <a:solidFill>
                  <a:srgbClr val="FFFFFF"/>
                </a:solidFill>
              </a:rPr>
            </a:br>
            <a:r>
              <a:rPr lang="en-US" sz="4000" dirty="0">
                <a:solidFill>
                  <a:srgbClr val="FFFFFF"/>
                </a:solidFill>
              </a:rPr>
              <a:t>High resolution surface currents interpolation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6E92887-CBD8-D3DB-E671-9C41909B38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859" y="3623256"/>
            <a:ext cx="9144000" cy="1098395"/>
          </a:xfrm>
        </p:spPr>
        <p:txBody>
          <a:bodyPr>
            <a:normAutofit/>
          </a:bodyPr>
          <a:lstStyle/>
          <a:p>
            <a:r>
              <a:rPr lang="fr-BE" sz="2000" dirty="0">
                <a:solidFill>
                  <a:schemeClr val="tx1">
                    <a:lumMod val="50000"/>
                  </a:schemeClr>
                </a:solidFill>
              </a:rPr>
              <a:t>Abel Dechenne</a:t>
            </a:r>
            <a:r>
              <a:rPr lang="it-IT" sz="2000" baseline="30000" dirty="0">
                <a:solidFill>
                  <a:schemeClr val="tx1">
                    <a:lumMod val="5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r>
              <a:rPr lang="fr-BE" sz="2000" dirty="0">
                <a:solidFill>
                  <a:schemeClr val="tx1">
                    <a:lumMod val="50000"/>
                  </a:schemeClr>
                </a:solidFill>
              </a:rPr>
              <a:t>, Ananda Pascual², Aida </a:t>
            </a:r>
            <a:r>
              <a:rPr lang="fr-BE" sz="2000" dirty="0" err="1">
                <a:solidFill>
                  <a:schemeClr val="tx1">
                    <a:lumMod val="50000"/>
                  </a:schemeClr>
                </a:solidFill>
              </a:rPr>
              <a:t>Alvera-Azcarate</a:t>
            </a:r>
            <a:r>
              <a:rPr lang="it-IT" sz="2000" baseline="30000" dirty="0">
                <a:solidFill>
                  <a:schemeClr val="tx1">
                    <a:lumMod val="5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r>
              <a:rPr lang="fr-BE" sz="2000" dirty="0">
                <a:solidFill>
                  <a:schemeClr val="tx1">
                    <a:lumMod val="50000"/>
                  </a:schemeClr>
                </a:solidFill>
              </a:rPr>
              <a:t>, Alexander Barth</a:t>
            </a:r>
            <a:r>
              <a:rPr lang="it-IT" sz="2000" baseline="30000" dirty="0">
                <a:solidFill>
                  <a:schemeClr val="tx1">
                    <a:lumMod val="5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fr-BE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" name="Image 4" descr="Une image contenant texte, Graphique, graphisme, Police&#10;&#10;Description générée automatiquement">
            <a:extLst>
              <a:ext uri="{FF2B5EF4-FFF2-40B4-BE49-F238E27FC236}">
                <a16:creationId xmlns:a16="http://schemas.microsoft.com/office/drawing/2014/main" id="{08503C0E-6F75-9CF5-8F25-D4FD4787EC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003" y="5555604"/>
            <a:ext cx="1995072" cy="1463677"/>
          </a:xfrm>
          <a:prstGeom prst="rect">
            <a:avLst/>
          </a:prstGeom>
        </p:spPr>
      </p:pic>
      <p:pic>
        <p:nvPicPr>
          <p:cNvPr id="8" name="Image 7" descr="Une image contenant Graphique, Caractère coloré, graphisme, capture d’écran&#10;&#10;Description générée automatiquement">
            <a:extLst>
              <a:ext uri="{FF2B5EF4-FFF2-40B4-BE49-F238E27FC236}">
                <a16:creationId xmlns:a16="http://schemas.microsoft.com/office/drawing/2014/main" id="{97E550E2-8D02-A173-999C-FC178B9762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" y="5850242"/>
            <a:ext cx="1995073" cy="87440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B96950C-9DB2-181B-F6D0-D92ED1772D3A}"/>
              </a:ext>
            </a:extLst>
          </p:cNvPr>
          <p:cNvSpPr txBox="1"/>
          <p:nvPr/>
        </p:nvSpPr>
        <p:spPr>
          <a:xfrm>
            <a:off x="1445450" y="4641094"/>
            <a:ext cx="74317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aseline="30000" dirty="0">
                <a:solidFill>
                  <a:schemeClr val="tx1">
                    <a:lumMod val="5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r>
              <a:rPr lang="it-IT" sz="1100" dirty="0">
                <a:solidFill>
                  <a:schemeClr val="tx1">
                    <a:lumMod val="5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ULiege | University of Liege, </a:t>
            </a:r>
            <a:r>
              <a:rPr lang="it-IT" sz="1100" dirty="0" err="1">
                <a:solidFill>
                  <a:schemeClr val="tx1">
                    <a:lumMod val="5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GeoHydrodynamics</a:t>
            </a:r>
            <a:r>
              <a:rPr lang="it-IT" sz="1100" dirty="0">
                <a:solidFill>
                  <a:schemeClr val="tx1">
                    <a:lumMod val="5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Environment </a:t>
            </a:r>
            <a:r>
              <a:rPr lang="it-IT" sz="1100" dirty="0" err="1">
                <a:solidFill>
                  <a:schemeClr val="tx1">
                    <a:lumMod val="5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Research</a:t>
            </a:r>
            <a:r>
              <a:rPr lang="it-IT" sz="1100" dirty="0">
                <a:solidFill>
                  <a:schemeClr val="tx1">
                    <a:lumMod val="5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(GHER), Liege, </a:t>
            </a:r>
            <a:r>
              <a:rPr lang="it-IT" sz="1100" dirty="0" err="1">
                <a:solidFill>
                  <a:schemeClr val="tx1">
                    <a:lumMod val="5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Belgium</a:t>
            </a:r>
            <a:endParaRPr lang="it-IT" sz="1100" dirty="0">
              <a:solidFill>
                <a:schemeClr val="tx1">
                  <a:lumMod val="50000"/>
                </a:schemeClr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it-IT" sz="1100" dirty="0">
                <a:solidFill>
                  <a:schemeClr val="tx1">
                    <a:lumMod val="5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²IMEDEA | </a:t>
            </a:r>
            <a:r>
              <a:rPr lang="it-IT" sz="1100" dirty="0" err="1">
                <a:solidFill>
                  <a:schemeClr val="tx1">
                    <a:lumMod val="5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Mediterranean</a:t>
            </a:r>
            <a:r>
              <a:rPr lang="it-IT" sz="1100" dirty="0">
                <a:solidFill>
                  <a:schemeClr val="tx1">
                    <a:lumMod val="50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Institute for Advanced Studies</a:t>
            </a:r>
            <a:endParaRPr lang="fr-BE" sz="1100" dirty="0">
              <a:solidFill>
                <a:schemeClr val="tx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r-BE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D77BCF-0018-41B7-3597-74411DC75F0E}"/>
              </a:ext>
            </a:extLst>
          </p:cNvPr>
          <p:cNvSpPr/>
          <p:nvPr/>
        </p:nvSpPr>
        <p:spPr>
          <a:xfrm>
            <a:off x="8009748" y="6366818"/>
            <a:ext cx="2165193" cy="491181"/>
          </a:xfrm>
          <a:prstGeom prst="rect">
            <a:avLst/>
          </a:prstGeom>
          <a:solidFill>
            <a:srgbClr val="0B09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0" name="Image 9" descr="Une image contenant texte, Police, capture d’écran, Graphique&#10;&#10;Description générée automatiquement">
            <a:extLst>
              <a:ext uri="{FF2B5EF4-FFF2-40B4-BE49-F238E27FC236}">
                <a16:creationId xmlns:a16="http://schemas.microsoft.com/office/drawing/2014/main" id="{D8D46404-74B2-4166-C5CA-8DDEC89DAA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2"/>
          <a:stretch/>
        </p:blipFill>
        <p:spPr>
          <a:xfrm>
            <a:off x="8408440" y="5850242"/>
            <a:ext cx="3783540" cy="107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0421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21336B41-1A7B-94AD-F171-AF05C609C0F9}"/>
              </a:ext>
            </a:extLst>
          </p:cNvPr>
          <p:cNvGrpSpPr/>
          <p:nvPr/>
        </p:nvGrpSpPr>
        <p:grpSpPr>
          <a:xfrm>
            <a:off x="221964" y="848230"/>
            <a:ext cx="6089664" cy="5538339"/>
            <a:chOff x="221964" y="848230"/>
            <a:chExt cx="6089664" cy="5538339"/>
          </a:xfrm>
        </p:grpSpPr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A727E0C7-30AB-FC08-BE80-675FADABEA79}"/>
                </a:ext>
              </a:extLst>
            </p:cNvPr>
            <p:cNvGrpSpPr/>
            <p:nvPr/>
          </p:nvGrpSpPr>
          <p:grpSpPr>
            <a:xfrm>
              <a:off x="221964" y="848230"/>
              <a:ext cx="6089664" cy="5538339"/>
              <a:chOff x="221964" y="848230"/>
              <a:chExt cx="6089664" cy="5538339"/>
            </a:xfrm>
          </p:grpSpPr>
          <p:pic>
            <p:nvPicPr>
              <p:cNvPr id="64" name="Image 63" descr="Une image contenant texte, capture d’écran, diagramme, conception&#10;&#10;Description générée automatiquement">
                <a:extLst>
                  <a:ext uri="{FF2B5EF4-FFF2-40B4-BE49-F238E27FC236}">
                    <a16:creationId xmlns:a16="http://schemas.microsoft.com/office/drawing/2014/main" id="{1A0C817C-108F-4186-D49E-17A9C737FC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172" t="5914" r="30568" b="27138"/>
              <a:stretch/>
            </p:blipFill>
            <p:spPr>
              <a:xfrm>
                <a:off x="221964" y="848230"/>
                <a:ext cx="6089664" cy="5538339"/>
              </a:xfrm>
              <a:prstGeom prst="rect">
                <a:avLst/>
              </a:prstGeom>
            </p:spPr>
          </p:pic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F1253A0C-4CDF-70F3-1C96-EB87F5C2ED1C}"/>
                  </a:ext>
                </a:extLst>
              </p:cNvPr>
              <p:cNvSpPr txBox="1"/>
              <p:nvPr/>
            </p:nvSpPr>
            <p:spPr>
              <a:xfrm>
                <a:off x="1163734" y="979668"/>
                <a:ext cx="4618977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/>
                  <a:t>Surface current observations (12-13 May 2023) </a:t>
                </a:r>
              </a:p>
            </p:txBody>
          </p:sp>
        </p:grp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6D6956B9-6E76-A899-8A9F-1E32C6DAF6A9}"/>
                </a:ext>
              </a:extLst>
            </p:cNvPr>
            <p:cNvSpPr/>
            <p:nvPr/>
          </p:nvSpPr>
          <p:spPr>
            <a:xfrm rot="20147515">
              <a:off x="1338804" y="4061813"/>
              <a:ext cx="363666" cy="442230"/>
            </a:xfrm>
            <a:prstGeom prst="rect">
              <a:avLst/>
            </a:prstGeom>
            <a:solidFill>
              <a:srgbClr val="C9C9C9"/>
            </a:solidFill>
            <a:ln>
              <a:solidFill>
                <a:srgbClr val="C9C9C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F684B1C3-A2D8-9C14-6418-459D0E5FE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964" y="159840"/>
            <a:ext cx="6375606" cy="765052"/>
          </a:xfrm>
          <a:ln>
            <a:noFill/>
          </a:ln>
        </p:spPr>
        <p:txBody>
          <a:bodyPr anchor="b">
            <a:normAutofit/>
          </a:bodyPr>
          <a:lstStyle/>
          <a:p>
            <a:r>
              <a:rPr lang="en-US" sz="4000" dirty="0"/>
              <a:t>Surface currents: Balearic Sea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1A05A9-7088-1E10-6F5F-6B6BD50EF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0" y="924893"/>
            <a:ext cx="5264436" cy="3174584"/>
          </a:xfrm>
        </p:spPr>
        <p:txBody>
          <a:bodyPr>
            <a:normAutofit/>
          </a:bodyPr>
          <a:lstStyle/>
          <a:p>
            <a:r>
              <a:rPr lang="en-US" sz="2000" dirty="0"/>
              <a:t>Transport heat,  salinity, nutrients, planktons</a:t>
            </a:r>
          </a:p>
          <a:p>
            <a:pPr lvl="1"/>
            <a:r>
              <a:rPr lang="en-US" sz="1600" dirty="0"/>
              <a:t>River runoff</a:t>
            </a:r>
          </a:p>
          <a:p>
            <a:pPr lvl="1"/>
            <a:r>
              <a:rPr lang="en-US" sz="1600" dirty="0"/>
              <a:t>Bloom dispersal</a:t>
            </a:r>
          </a:p>
          <a:p>
            <a:pPr lvl="1"/>
            <a:r>
              <a:rPr lang="en-US" sz="1600" dirty="0"/>
              <a:t>environmental monitoring and protection </a:t>
            </a:r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D153FEC-1152-180C-62BC-293DAAE35AB9}"/>
              </a:ext>
            </a:extLst>
          </p:cNvPr>
          <p:cNvGrpSpPr/>
          <p:nvPr/>
        </p:nvGrpSpPr>
        <p:grpSpPr>
          <a:xfrm>
            <a:off x="8696459" y="3941321"/>
            <a:ext cx="1201489" cy="885621"/>
            <a:chOff x="683711" y="3731941"/>
            <a:chExt cx="1603251" cy="903249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68D93C8-49E2-1549-DEB8-AB93111C8F0E}"/>
                </a:ext>
              </a:extLst>
            </p:cNvPr>
            <p:cNvGrpSpPr/>
            <p:nvPr/>
          </p:nvGrpSpPr>
          <p:grpSpPr>
            <a:xfrm>
              <a:off x="691145" y="3731941"/>
              <a:ext cx="499154" cy="758283"/>
              <a:chOff x="691145" y="3731941"/>
              <a:chExt cx="499154" cy="758283"/>
            </a:xfrm>
          </p:grpSpPr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C4868163-33C3-9AFB-8EAC-2DF9273C7FBA}"/>
                  </a:ext>
                </a:extLst>
              </p:cNvPr>
              <p:cNvCxnSpPr/>
              <p:nvPr/>
            </p:nvCxnSpPr>
            <p:spPr>
              <a:xfrm>
                <a:off x="952406" y="3850888"/>
                <a:ext cx="0" cy="639336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04443FA-D809-DAFC-A368-F2A5F191EBA1}"/>
                  </a:ext>
                </a:extLst>
              </p:cNvPr>
              <p:cNvSpPr/>
              <p:nvPr/>
            </p:nvSpPr>
            <p:spPr>
              <a:xfrm>
                <a:off x="877229" y="3731941"/>
                <a:ext cx="141249" cy="28249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81D90358-BFCF-62FD-0258-839538344F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1530" y="3943814"/>
                <a:ext cx="193288" cy="14124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>
                <a:extLst>
                  <a:ext uri="{FF2B5EF4-FFF2-40B4-BE49-F238E27FC236}">
                    <a16:creationId xmlns:a16="http://schemas.microsoft.com/office/drawing/2014/main" id="{03B6B244-9845-C438-6115-780E203527A6}"/>
                  </a:ext>
                </a:extLst>
              </p:cNvPr>
              <p:cNvCxnSpPr/>
              <p:nvPr/>
            </p:nvCxnSpPr>
            <p:spPr>
              <a:xfrm flipH="1">
                <a:off x="997011" y="3780263"/>
                <a:ext cx="193288" cy="14124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3A71B86F-020C-046E-3D44-77915137A8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67370" y="3948461"/>
                <a:ext cx="206807" cy="12545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B7A8FA1D-37BC-6E1A-DF7D-E43057AD857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91145" y="3796061"/>
                <a:ext cx="206807" cy="12545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8984C21-6D9D-3E72-B371-8EA5C9E0D586}"/>
                </a:ext>
              </a:extLst>
            </p:cNvPr>
            <p:cNvSpPr/>
            <p:nvPr/>
          </p:nvSpPr>
          <p:spPr>
            <a:xfrm>
              <a:off x="683711" y="4440959"/>
              <a:ext cx="557792" cy="194231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5" name="Triangle isocèle 24">
              <a:extLst>
                <a:ext uri="{FF2B5EF4-FFF2-40B4-BE49-F238E27FC236}">
                  <a16:creationId xmlns:a16="http://schemas.microsoft.com/office/drawing/2014/main" id="{8A6017D3-6B91-0C0D-87B6-80843E2AAB4C}"/>
                </a:ext>
              </a:extLst>
            </p:cNvPr>
            <p:cNvSpPr/>
            <p:nvPr/>
          </p:nvSpPr>
          <p:spPr>
            <a:xfrm rot="17537078">
              <a:off x="1536541" y="3547775"/>
              <a:ext cx="200303" cy="1300539"/>
            </a:xfrm>
            <a:prstGeom prst="triangle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0694D58F-9605-D312-6592-80B1BEA1AA35}"/>
              </a:ext>
            </a:extLst>
          </p:cNvPr>
          <p:cNvGrpSpPr/>
          <p:nvPr/>
        </p:nvGrpSpPr>
        <p:grpSpPr>
          <a:xfrm>
            <a:off x="7175200" y="3838543"/>
            <a:ext cx="811303" cy="1067599"/>
            <a:chOff x="8631888" y="4636926"/>
            <a:chExt cx="730064" cy="1087397"/>
          </a:xfrm>
        </p:grpSpPr>
        <p:pic>
          <p:nvPicPr>
            <p:cNvPr id="36" name="Image 35" descr="Une image contenant bougie, léger, art&#10;&#10;Description générée automatiquement">
              <a:extLst>
                <a:ext uri="{FF2B5EF4-FFF2-40B4-BE49-F238E27FC236}">
                  <a16:creationId xmlns:a16="http://schemas.microsoft.com/office/drawing/2014/main" id="{F991FB72-9652-F8C0-D62C-F85AABC74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1888" y="4636926"/>
              <a:ext cx="730064" cy="1049880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1EBCD09-57AA-E2E1-68AD-03A88F53021F}"/>
                </a:ext>
              </a:extLst>
            </p:cNvPr>
            <p:cNvSpPr/>
            <p:nvPr/>
          </p:nvSpPr>
          <p:spPr>
            <a:xfrm rot="850549">
              <a:off x="8925915" y="5559425"/>
              <a:ext cx="123825" cy="1648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848820B-2EF1-8D9E-035E-A9BE57FA8FD5}"/>
              </a:ext>
            </a:extLst>
          </p:cNvPr>
          <p:cNvSpPr txBox="1"/>
          <p:nvPr/>
        </p:nvSpPr>
        <p:spPr>
          <a:xfrm>
            <a:off x="6712891" y="5320970"/>
            <a:ext cx="480316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Scattered data require estimating values at unsampled locations</a:t>
            </a:r>
            <a:endParaRPr lang="fr-BE" sz="1800" b="1" dirty="0"/>
          </a:p>
        </p:txBody>
      </p:sp>
      <p:pic>
        <p:nvPicPr>
          <p:cNvPr id="59" name="Image 58" descr="Une image contenant croquis, dessin, conception, art&#10;&#10;Description générée automatiquement">
            <a:extLst>
              <a:ext uri="{FF2B5EF4-FFF2-40B4-BE49-F238E27FC236}">
                <a16:creationId xmlns:a16="http://schemas.microsoft.com/office/drawing/2014/main" id="{2B83F1C7-56CF-0725-0140-3EE3A24DE7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040" y="3907971"/>
            <a:ext cx="1030765" cy="1030765"/>
          </a:xfrm>
          <a:prstGeom prst="rect">
            <a:avLst/>
          </a:prstGeom>
        </p:spPr>
      </p:pic>
      <p:grpSp>
        <p:nvGrpSpPr>
          <p:cNvPr id="82" name="Groupe 81">
            <a:extLst>
              <a:ext uri="{FF2B5EF4-FFF2-40B4-BE49-F238E27FC236}">
                <a16:creationId xmlns:a16="http://schemas.microsoft.com/office/drawing/2014/main" id="{A42ADA73-E6BE-4DD1-79A3-71A00927B67C}"/>
              </a:ext>
            </a:extLst>
          </p:cNvPr>
          <p:cNvGrpSpPr/>
          <p:nvPr/>
        </p:nvGrpSpPr>
        <p:grpSpPr>
          <a:xfrm rot="1493627">
            <a:off x="2375689" y="2279785"/>
            <a:ext cx="535631" cy="384284"/>
            <a:chOff x="683711" y="3731941"/>
            <a:chExt cx="1603251" cy="903249"/>
          </a:xfrm>
        </p:grpSpPr>
        <p:grpSp>
          <p:nvGrpSpPr>
            <p:cNvPr id="83" name="Groupe 82">
              <a:extLst>
                <a:ext uri="{FF2B5EF4-FFF2-40B4-BE49-F238E27FC236}">
                  <a16:creationId xmlns:a16="http://schemas.microsoft.com/office/drawing/2014/main" id="{5BEA9A37-F5EA-50BE-EACA-7F9A69DDD86E}"/>
                </a:ext>
              </a:extLst>
            </p:cNvPr>
            <p:cNvGrpSpPr/>
            <p:nvPr/>
          </p:nvGrpSpPr>
          <p:grpSpPr>
            <a:xfrm>
              <a:off x="691145" y="3731941"/>
              <a:ext cx="499154" cy="758283"/>
              <a:chOff x="691145" y="3731941"/>
              <a:chExt cx="499154" cy="758283"/>
            </a:xfrm>
          </p:grpSpPr>
          <p:cxnSp>
            <p:nvCxnSpPr>
              <p:cNvPr id="86" name="Connecteur droit 85">
                <a:extLst>
                  <a:ext uri="{FF2B5EF4-FFF2-40B4-BE49-F238E27FC236}">
                    <a16:creationId xmlns:a16="http://schemas.microsoft.com/office/drawing/2014/main" id="{58462474-A856-63E8-6579-0651E022EDA4}"/>
                  </a:ext>
                </a:extLst>
              </p:cNvPr>
              <p:cNvCxnSpPr/>
              <p:nvPr/>
            </p:nvCxnSpPr>
            <p:spPr>
              <a:xfrm>
                <a:off x="952406" y="3850888"/>
                <a:ext cx="0" cy="639336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1F87B68-F3DD-FD33-E635-9C2AE1D66805}"/>
                  </a:ext>
                </a:extLst>
              </p:cNvPr>
              <p:cNvSpPr/>
              <p:nvPr/>
            </p:nvSpPr>
            <p:spPr>
              <a:xfrm>
                <a:off x="877229" y="3731941"/>
                <a:ext cx="141249" cy="28249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cxnSp>
            <p:nvCxnSpPr>
              <p:cNvPr id="88" name="Connecteur droit 87">
                <a:extLst>
                  <a:ext uri="{FF2B5EF4-FFF2-40B4-BE49-F238E27FC236}">
                    <a16:creationId xmlns:a16="http://schemas.microsoft.com/office/drawing/2014/main" id="{E1F20454-0A3B-5EEF-DCE3-850B94502D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1530" y="3943814"/>
                <a:ext cx="193288" cy="14124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Connecteur droit 88">
                <a:extLst>
                  <a:ext uri="{FF2B5EF4-FFF2-40B4-BE49-F238E27FC236}">
                    <a16:creationId xmlns:a16="http://schemas.microsoft.com/office/drawing/2014/main" id="{3E3F0E59-FE7C-476C-ED79-A758127902BE}"/>
                  </a:ext>
                </a:extLst>
              </p:cNvPr>
              <p:cNvCxnSpPr/>
              <p:nvPr/>
            </p:nvCxnSpPr>
            <p:spPr>
              <a:xfrm flipH="1">
                <a:off x="997011" y="3780263"/>
                <a:ext cx="193288" cy="14124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Connecteur droit 89">
                <a:extLst>
                  <a:ext uri="{FF2B5EF4-FFF2-40B4-BE49-F238E27FC236}">
                    <a16:creationId xmlns:a16="http://schemas.microsoft.com/office/drawing/2014/main" id="{D53CE683-792D-A05C-9590-8167608453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67370" y="3948461"/>
                <a:ext cx="206807" cy="12545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Connecteur droit 90">
                <a:extLst>
                  <a:ext uri="{FF2B5EF4-FFF2-40B4-BE49-F238E27FC236}">
                    <a16:creationId xmlns:a16="http://schemas.microsoft.com/office/drawing/2014/main" id="{DD5E651A-D0EE-DB81-A482-836B6B5A88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91145" y="3796061"/>
                <a:ext cx="206807" cy="12545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725932A3-0C38-14E7-D122-43E047C08028}"/>
                </a:ext>
              </a:extLst>
            </p:cNvPr>
            <p:cNvSpPr/>
            <p:nvPr/>
          </p:nvSpPr>
          <p:spPr>
            <a:xfrm>
              <a:off x="683711" y="4440959"/>
              <a:ext cx="557792" cy="194231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85" name="Triangle isocèle 84">
              <a:extLst>
                <a:ext uri="{FF2B5EF4-FFF2-40B4-BE49-F238E27FC236}">
                  <a16:creationId xmlns:a16="http://schemas.microsoft.com/office/drawing/2014/main" id="{7B3CF162-D9D2-704E-A2E6-611C8F0D84DF}"/>
                </a:ext>
              </a:extLst>
            </p:cNvPr>
            <p:cNvSpPr/>
            <p:nvPr/>
          </p:nvSpPr>
          <p:spPr>
            <a:xfrm rot="17537078">
              <a:off x="1536541" y="3547775"/>
              <a:ext cx="200303" cy="1300539"/>
            </a:xfrm>
            <a:prstGeom prst="triangle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892A7D4B-6F7B-4B23-5402-CDD11887780F}"/>
              </a:ext>
            </a:extLst>
          </p:cNvPr>
          <p:cNvGrpSpPr/>
          <p:nvPr/>
        </p:nvGrpSpPr>
        <p:grpSpPr>
          <a:xfrm>
            <a:off x="2972721" y="3704277"/>
            <a:ext cx="197223" cy="338554"/>
            <a:chOff x="8631888" y="4636926"/>
            <a:chExt cx="730064" cy="1087397"/>
          </a:xfrm>
        </p:grpSpPr>
        <p:pic>
          <p:nvPicPr>
            <p:cNvPr id="70" name="Image 69" descr="Une image contenant bougie, léger, art&#10;&#10;Description générée automatiquement">
              <a:extLst>
                <a:ext uri="{FF2B5EF4-FFF2-40B4-BE49-F238E27FC236}">
                  <a16:creationId xmlns:a16="http://schemas.microsoft.com/office/drawing/2014/main" id="{C377E029-D8DB-3B90-5C50-05D4200F2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1888" y="4636926"/>
              <a:ext cx="730064" cy="1049880"/>
            </a:xfrm>
            <a:prstGeom prst="rect">
              <a:avLst/>
            </a:prstGeom>
          </p:spPr>
        </p:pic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FAC0D5E-9195-08CD-CB8B-4C6F4303A459}"/>
                </a:ext>
              </a:extLst>
            </p:cNvPr>
            <p:cNvSpPr/>
            <p:nvPr/>
          </p:nvSpPr>
          <p:spPr>
            <a:xfrm rot="850549">
              <a:off x="8925915" y="5559425"/>
              <a:ext cx="123825" cy="1648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57B2CCE7-9108-DCCF-D861-8B1DCE2EAEAE}"/>
              </a:ext>
            </a:extLst>
          </p:cNvPr>
          <p:cNvGrpSpPr/>
          <p:nvPr/>
        </p:nvGrpSpPr>
        <p:grpSpPr>
          <a:xfrm rot="20846182" flipH="1">
            <a:off x="2802022" y="4351249"/>
            <a:ext cx="591410" cy="408024"/>
            <a:chOff x="683711" y="3731941"/>
            <a:chExt cx="1603251" cy="903249"/>
          </a:xfrm>
        </p:grpSpPr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36F1DB39-CDB7-91E1-0105-0B709092E6EC}"/>
                </a:ext>
              </a:extLst>
            </p:cNvPr>
            <p:cNvGrpSpPr/>
            <p:nvPr/>
          </p:nvGrpSpPr>
          <p:grpSpPr>
            <a:xfrm>
              <a:off x="691145" y="3731941"/>
              <a:ext cx="499154" cy="758283"/>
              <a:chOff x="691145" y="3731941"/>
              <a:chExt cx="499154" cy="758283"/>
            </a:xfrm>
          </p:grpSpPr>
          <p:cxnSp>
            <p:nvCxnSpPr>
              <p:cNvPr id="76" name="Connecteur droit 75">
                <a:extLst>
                  <a:ext uri="{FF2B5EF4-FFF2-40B4-BE49-F238E27FC236}">
                    <a16:creationId xmlns:a16="http://schemas.microsoft.com/office/drawing/2014/main" id="{36E84321-583D-E686-455F-B7975BF91353}"/>
                  </a:ext>
                </a:extLst>
              </p:cNvPr>
              <p:cNvCxnSpPr/>
              <p:nvPr/>
            </p:nvCxnSpPr>
            <p:spPr>
              <a:xfrm>
                <a:off x="952406" y="3850888"/>
                <a:ext cx="0" cy="639336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E2BE1754-28F4-762B-6B0E-73820EF0B1FB}"/>
                  </a:ext>
                </a:extLst>
              </p:cNvPr>
              <p:cNvSpPr/>
              <p:nvPr/>
            </p:nvSpPr>
            <p:spPr>
              <a:xfrm>
                <a:off x="877229" y="3731941"/>
                <a:ext cx="141249" cy="28249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cxnSp>
            <p:nvCxnSpPr>
              <p:cNvPr id="78" name="Connecteur droit 77">
                <a:extLst>
                  <a:ext uri="{FF2B5EF4-FFF2-40B4-BE49-F238E27FC236}">
                    <a16:creationId xmlns:a16="http://schemas.microsoft.com/office/drawing/2014/main" id="{1526D8C9-0FF1-092A-F85E-BFA48817CD2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1530" y="3943814"/>
                <a:ext cx="193288" cy="14124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onnecteur droit 78">
                <a:extLst>
                  <a:ext uri="{FF2B5EF4-FFF2-40B4-BE49-F238E27FC236}">
                    <a16:creationId xmlns:a16="http://schemas.microsoft.com/office/drawing/2014/main" id="{F4DC0286-DCB6-CF7A-9899-C49898DC42CC}"/>
                  </a:ext>
                </a:extLst>
              </p:cNvPr>
              <p:cNvCxnSpPr/>
              <p:nvPr/>
            </p:nvCxnSpPr>
            <p:spPr>
              <a:xfrm flipH="1">
                <a:off x="997011" y="3780263"/>
                <a:ext cx="193288" cy="14124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Connecteur droit 79">
                <a:extLst>
                  <a:ext uri="{FF2B5EF4-FFF2-40B4-BE49-F238E27FC236}">
                    <a16:creationId xmlns:a16="http://schemas.microsoft.com/office/drawing/2014/main" id="{BC9F214D-EE0D-BED0-314A-0AB7EE4413D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67370" y="3948461"/>
                <a:ext cx="206807" cy="12545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Connecteur droit 80">
                <a:extLst>
                  <a:ext uri="{FF2B5EF4-FFF2-40B4-BE49-F238E27FC236}">
                    <a16:creationId xmlns:a16="http://schemas.microsoft.com/office/drawing/2014/main" id="{4AAE52CE-30D5-BC5D-FBE2-2DD110BBA48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91145" y="3796061"/>
                <a:ext cx="206807" cy="12545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80729F7A-535B-AF2B-929E-625FFB64A548}"/>
                </a:ext>
              </a:extLst>
            </p:cNvPr>
            <p:cNvSpPr/>
            <p:nvPr/>
          </p:nvSpPr>
          <p:spPr>
            <a:xfrm>
              <a:off x="683711" y="4440959"/>
              <a:ext cx="557792" cy="194231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75" name="Triangle isocèle 74">
              <a:extLst>
                <a:ext uri="{FF2B5EF4-FFF2-40B4-BE49-F238E27FC236}">
                  <a16:creationId xmlns:a16="http://schemas.microsoft.com/office/drawing/2014/main" id="{7FBEA3A2-8669-A13F-B6E5-075642BD9C1E}"/>
                </a:ext>
              </a:extLst>
            </p:cNvPr>
            <p:cNvSpPr/>
            <p:nvPr/>
          </p:nvSpPr>
          <p:spPr>
            <a:xfrm rot="17537078">
              <a:off x="1536541" y="3547775"/>
              <a:ext cx="200303" cy="1300539"/>
            </a:xfrm>
            <a:prstGeom prst="triangle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pic>
        <p:nvPicPr>
          <p:cNvPr id="92" name="Image 91" descr="Une image contenant croquis, dessin, conception, art&#10;&#10;Description générée automatiquement">
            <a:extLst>
              <a:ext uri="{FF2B5EF4-FFF2-40B4-BE49-F238E27FC236}">
                <a16:creationId xmlns:a16="http://schemas.microsoft.com/office/drawing/2014/main" id="{919ABBEC-41F0-1986-17D7-CB4E236F7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8479">
            <a:off x="4019162" y="4730616"/>
            <a:ext cx="705980" cy="705980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8D0DDD-1574-3231-A5D5-A208B6883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2</a:t>
            </a:fld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F5717D6-35A4-FA53-5C60-B88B7139390E}"/>
              </a:ext>
            </a:extLst>
          </p:cNvPr>
          <p:cNvSpPr txBox="1"/>
          <p:nvPr/>
        </p:nvSpPr>
        <p:spPr>
          <a:xfrm>
            <a:off x="6712891" y="2255763"/>
            <a:ext cx="48031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Numerical tools are based on remote and in-situ observations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model forcing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marine debris &amp; oil spill forecast</a:t>
            </a:r>
          </a:p>
          <a:p>
            <a:endParaRPr lang="fr-BE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221A6A-8AE6-5B93-FF03-C02F42C259A2}"/>
              </a:ext>
            </a:extLst>
          </p:cNvPr>
          <p:cNvSpPr txBox="1"/>
          <p:nvPr/>
        </p:nvSpPr>
        <p:spPr>
          <a:xfrm>
            <a:off x="1103706" y="2544027"/>
            <a:ext cx="108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/>
              <a:t>Spain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452036D-0FB7-E4D3-395E-D7672649B6F7}"/>
              </a:ext>
            </a:extLst>
          </p:cNvPr>
          <p:cNvSpPr txBox="1"/>
          <p:nvPr/>
        </p:nvSpPr>
        <p:spPr>
          <a:xfrm>
            <a:off x="4365516" y="3570578"/>
            <a:ext cx="10885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100" b="1" dirty="0"/>
              <a:t>Mallorca</a:t>
            </a:r>
            <a:endParaRPr lang="fr-BE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775C13D-21ED-92D7-BA7F-A875F16F2AA8}"/>
              </a:ext>
            </a:extLst>
          </p:cNvPr>
          <p:cNvSpPr txBox="1"/>
          <p:nvPr/>
        </p:nvSpPr>
        <p:spPr>
          <a:xfrm>
            <a:off x="2892845" y="4391346"/>
            <a:ext cx="10885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900" b="1" dirty="0"/>
              <a:t>Ibiza</a:t>
            </a:r>
            <a:endParaRPr lang="fr-BE" b="1" dirty="0"/>
          </a:p>
        </p:txBody>
      </p:sp>
    </p:spTree>
    <p:extLst>
      <p:ext uri="{BB962C8B-B14F-4D97-AF65-F5344CB8AC3E}">
        <p14:creationId xmlns:p14="http://schemas.microsoft.com/office/powerpoint/2010/main" val="84476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14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5F46DF3-7E66-4209-E3EF-883C5FBA28D5}"/>
              </a:ext>
            </a:extLst>
          </p:cNvPr>
          <p:cNvSpPr txBox="1">
            <a:spLocks/>
          </p:cNvSpPr>
          <p:nvPr/>
        </p:nvSpPr>
        <p:spPr>
          <a:xfrm>
            <a:off x="415600" y="2561265"/>
            <a:ext cx="11360800" cy="7636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357C381-AD93-651B-D95F-9FAA2556A654}"/>
              </a:ext>
            </a:extLst>
          </p:cNvPr>
          <p:cNvSpPr txBox="1">
            <a:spLocks/>
          </p:cNvSpPr>
          <p:nvPr/>
        </p:nvSpPr>
        <p:spPr>
          <a:xfrm>
            <a:off x="415600" y="3429000"/>
            <a:ext cx="11360800" cy="7636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5694610-15B3-F68A-3196-1047F641802E}"/>
              </a:ext>
            </a:extLst>
          </p:cNvPr>
          <p:cNvSpPr txBox="1">
            <a:spLocks/>
          </p:cNvSpPr>
          <p:nvPr/>
        </p:nvSpPr>
        <p:spPr>
          <a:xfrm>
            <a:off x="746516" y="1207730"/>
            <a:ext cx="11360800" cy="7636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AFCD9A4-1C00-745E-F946-DE29474660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fr-BE" smtClean="0"/>
              <a:pPr/>
              <a:t>3</a:t>
            </a:fld>
            <a:endParaRPr lang="fr-BE"/>
          </a:p>
        </p:txBody>
      </p:sp>
      <p:graphicFrame>
        <p:nvGraphicFramePr>
          <p:cNvPr id="3" name="Espace réservé du contenu 5">
            <a:extLst>
              <a:ext uri="{FF2B5EF4-FFF2-40B4-BE49-F238E27FC236}">
                <a16:creationId xmlns:a16="http://schemas.microsoft.com/office/drawing/2014/main" id="{7797EE03-BA00-5583-8272-3A0063008A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5443552"/>
              </p:ext>
            </p:extLst>
          </p:nvPr>
        </p:nvGraphicFramePr>
        <p:xfrm>
          <a:off x="1026459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oupe 7">
            <a:extLst>
              <a:ext uri="{FF2B5EF4-FFF2-40B4-BE49-F238E27FC236}">
                <a16:creationId xmlns:a16="http://schemas.microsoft.com/office/drawing/2014/main" id="{DC35A11B-FB63-5CA0-3326-8949E663EB65}"/>
              </a:ext>
            </a:extLst>
          </p:cNvPr>
          <p:cNvGrpSpPr/>
          <p:nvPr/>
        </p:nvGrpSpPr>
        <p:grpSpPr>
          <a:xfrm>
            <a:off x="2141986" y="4238201"/>
            <a:ext cx="962673" cy="681262"/>
            <a:chOff x="683711" y="3731941"/>
            <a:chExt cx="1603251" cy="90324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7C7ECFE-5EB6-0E16-C741-1D919CE36304}"/>
                </a:ext>
              </a:extLst>
            </p:cNvPr>
            <p:cNvGrpSpPr/>
            <p:nvPr/>
          </p:nvGrpSpPr>
          <p:grpSpPr>
            <a:xfrm>
              <a:off x="691145" y="3731941"/>
              <a:ext cx="499154" cy="758283"/>
              <a:chOff x="691145" y="3731941"/>
              <a:chExt cx="499154" cy="758283"/>
            </a:xfrm>
          </p:grpSpPr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AFC866EC-D9DC-8C75-4322-38DB1BB9D057}"/>
                  </a:ext>
                </a:extLst>
              </p:cNvPr>
              <p:cNvCxnSpPr/>
              <p:nvPr/>
            </p:nvCxnSpPr>
            <p:spPr>
              <a:xfrm>
                <a:off x="952406" y="3850888"/>
                <a:ext cx="0" cy="639336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5CC66B0-4537-248E-246A-2BED7A9FD8A6}"/>
                  </a:ext>
                </a:extLst>
              </p:cNvPr>
              <p:cNvSpPr/>
              <p:nvPr/>
            </p:nvSpPr>
            <p:spPr>
              <a:xfrm>
                <a:off x="877229" y="3731941"/>
                <a:ext cx="141249" cy="28249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2E2F5553-42BF-E406-5D7C-FA52128DDB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1530" y="3943814"/>
                <a:ext cx="193288" cy="14124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9B2A8FCD-A583-0AF5-4560-3653A7947B03}"/>
                  </a:ext>
                </a:extLst>
              </p:cNvPr>
              <p:cNvCxnSpPr/>
              <p:nvPr/>
            </p:nvCxnSpPr>
            <p:spPr>
              <a:xfrm flipH="1">
                <a:off x="997011" y="3780263"/>
                <a:ext cx="193288" cy="14124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BEF688F0-55CC-8819-BD5D-0BCB07C6BE9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67370" y="3948461"/>
                <a:ext cx="206807" cy="12545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AF67CD8E-1BD5-BF13-9A97-1193BE732A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91145" y="3796061"/>
                <a:ext cx="206807" cy="12545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9AC1D6B-AA55-8F58-4D25-237CB48C3EF1}"/>
                </a:ext>
              </a:extLst>
            </p:cNvPr>
            <p:cNvSpPr/>
            <p:nvPr/>
          </p:nvSpPr>
          <p:spPr>
            <a:xfrm>
              <a:off x="683711" y="4440959"/>
              <a:ext cx="557792" cy="194231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1" name="Triangle isocèle 10">
              <a:extLst>
                <a:ext uri="{FF2B5EF4-FFF2-40B4-BE49-F238E27FC236}">
                  <a16:creationId xmlns:a16="http://schemas.microsoft.com/office/drawing/2014/main" id="{A3BA4726-3336-0A72-0BFD-7DB106A16597}"/>
                </a:ext>
              </a:extLst>
            </p:cNvPr>
            <p:cNvSpPr/>
            <p:nvPr/>
          </p:nvSpPr>
          <p:spPr>
            <a:xfrm rot="17537078">
              <a:off x="1536541" y="3547775"/>
              <a:ext cx="200303" cy="1300539"/>
            </a:xfrm>
            <a:prstGeom prst="triangle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D74D542-07DA-1F0B-17CA-B1037E969F61}"/>
              </a:ext>
            </a:extLst>
          </p:cNvPr>
          <p:cNvGrpSpPr/>
          <p:nvPr/>
        </p:nvGrpSpPr>
        <p:grpSpPr>
          <a:xfrm>
            <a:off x="1283856" y="3914801"/>
            <a:ext cx="578187" cy="822118"/>
            <a:chOff x="8631888" y="4636926"/>
            <a:chExt cx="730064" cy="1087397"/>
          </a:xfrm>
        </p:grpSpPr>
        <p:pic>
          <p:nvPicPr>
            <p:cNvPr id="19" name="Image 18" descr="Une image contenant bougie, léger, art&#10;&#10;Description générée automatiquement">
              <a:extLst>
                <a:ext uri="{FF2B5EF4-FFF2-40B4-BE49-F238E27FC236}">
                  <a16:creationId xmlns:a16="http://schemas.microsoft.com/office/drawing/2014/main" id="{D43F1BDA-1F3B-B53E-FB3F-CBF35A2F3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1888" y="4636926"/>
              <a:ext cx="730064" cy="104988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FEEB297-C9BA-8AD3-8347-2B72673AFBBB}"/>
                </a:ext>
              </a:extLst>
            </p:cNvPr>
            <p:cNvSpPr/>
            <p:nvPr/>
          </p:nvSpPr>
          <p:spPr>
            <a:xfrm rot="850549">
              <a:off x="8925915" y="5559425"/>
              <a:ext cx="123825" cy="1648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</p:grpSp>
      <p:pic>
        <p:nvPicPr>
          <p:cNvPr id="21" name="Image 20" descr="Une image contenant croquis, dessin, conception, art&#10;&#10;Description générée automatiquement">
            <a:extLst>
              <a:ext uri="{FF2B5EF4-FFF2-40B4-BE49-F238E27FC236}">
                <a16:creationId xmlns:a16="http://schemas.microsoft.com/office/drawing/2014/main" id="{B40F5EAD-87C2-5406-A582-75E4D5FE1F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41" y="1194072"/>
            <a:ext cx="1030765" cy="103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84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0D931EB-F627-1BAB-ACED-6A2F0B58C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-665089"/>
            <a:ext cx="6581775" cy="1655483"/>
          </a:xfrm>
        </p:spPr>
        <p:txBody>
          <a:bodyPr anchor="b">
            <a:normAutofit/>
          </a:bodyPr>
          <a:lstStyle/>
          <a:p>
            <a:r>
              <a:rPr lang="en-US" sz="4000" dirty="0"/>
              <a:t>FAST-SWOT campaign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EEF346-F5E9-FA6B-6898-45FAFE0E8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7040" y="1351510"/>
            <a:ext cx="3190874" cy="3205929"/>
          </a:xfrm>
        </p:spPr>
        <p:txBody>
          <a:bodyPr>
            <a:normAutofit fontScale="92500" lnSpcReduction="10000"/>
          </a:bodyPr>
          <a:lstStyle/>
          <a:p>
            <a:r>
              <a:rPr lang="en-US" sz="2100" dirty="0"/>
              <a:t>Oceanographic cruise during Fast-SWOT phase (April – July 2023)</a:t>
            </a:r>
          </a:p>
          <a:p>
            <a:pPr lvl="1"/>
            <a:r>
              <a:rPr lang="en-US" sz="2100" dirty="0"/>
              <a:t>IMEDEA &amp; SOCIB</a:t>
            </a:r>
          </a:p>
          <a:p>
            <a:r>
              <a:rPr lang="en-US" sz="2100" dirty="0"/>
              <a:t>In-situ observations to support the initial fast sampling phase of SWOT satellite</a:t>
            </a:r>
          </a:p>
          <a:p>
            <a:r>
              <a:rPr lang="en-US" sz="2100" dirty="0"/>
              <a:t>Large amount of dataset for a restricted area during a controlled period </a:t>
            </a:r>
          </a:p>
          <a:p>
            <a:pPr marL="0" indent="0">
              <a:buNone/>
            </a:pPr>
            <a:endParaRPr lang="en-US" sz="2100" dirty="0"/>
          </a:p>
          <a:p>
            <a:pPr lvl="1"/>
            <a:endParaRPr lang="fr-BE" sz="800" dirty="0"/>
          </a:p>
          <a:p>
            <a:pPr lvl="1"/>
            <a:endParaRPr lang="fr-BE" sz="8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3E3A27-0E91-A4CA-F30E-9A11BD1C95C0}"/>
              </a:ext>
            </a:extLst>
          </p:cNvPr>
          <p:cNvSpPr txBox="1"/>
          <p:nvPr/>
        </p:nvSpPr>
        <p:spPr>
          <a:xfrm>
            <a:off x="-46604" y="6457806"/>
            <a:ext cx="62483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100" dirty="0">
                <a:solidFill>
                  <a:schemeClr val="bg1"/>
                </a:solidFill>
              </a:rPr>
              <a:t>https://www.swot-adac.org/campaigns/fast-swot/</a:t>
            </a:r>
          </a:p>
          <a:p>
            <a:pPr>
              <a:spcAft>
                <a:spcPts val="600"/>
              </a:spcAft>
            </a:pPr>
            <a:endParaRPr lang="fr-BE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9749F8B-9A80-37EB-3D6A-FC5129ED409D}"/>
              </a:ext>
            </a:extLst>
          </p:cNvPr>
          <p:cNvSpPr txBox="1"/>
          <p:nvPr/>
        </p:nvSpPr>
        <p:spPr>
          <a:xfrm>
            <a:off x="8691791" y="4605927"/>
            <a:ext cx="3381373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Objective :</a:t>
            </a:r>
          </a:p>
          <a:p>
            <a:endParaRPr lang="en-US" dirty="0"/>
          </a:p>
          <a:p>
            <a:pPr algn="ctr"/>
            <a:r>
              <a:rPr lang="en-US" b="1" dirty="0"/>
              <a:t>Evaluate the surface currents interpolation capabilities based on the FAST-SWOT oceanographic campaign</a:t>
            </a:r>
          </a:p>
        </p:txBody>
      </p:sp>
      <p:pic>
        <p:nvPicPr>
          <p:cNvPr id="6" name="Image 5" descr="Une image contenant texte, capture d’écran, Terre, Monde&#10;&#10;Description générée automatiquement">
            <a:extLst>
              <a:ext uri="{FF2B5EF4-FFF2-40B4-BE49-F238E27FC236}">
                <a16:creationId xmlns:a16="http://schemas.microsoft.com/office/drawing/2014/main" id="{DD15BDD9-DBDA-3047-15EE-C9E276A9C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5876"/>
            <a:ext cx="8572958" cy="5122865"/>
          </a:xfrm>
          <a:prstGeom prst="rect">
            <a:avLst/>
          </a:pr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79CE0C-54C5-FEC3-1DB8-50D94A405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11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F7F8DD-8B1C-05F6-D3DC-714959BA3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87" y="7667"/>
            <a:ext cx="10515600" cy="1325563"/>
          </a:xfrm>
        </p:spPr>
        <p:txBody>
          <a:bodyPr/>
          <a:lstStyle/>
          <a:p>
            <a:r>
              <a:rPr lang="fr-BE" dirty="0" err="1"/>
              <a:t>Collected</a:t>
            </a:r>
            <a:r>
              <a:rPr lang="fr-BE" dirty="0"/>
              <a:t> </a:t>
            </a:r>
            <a:r>
              <a:rPr lang="fr-BE" dirty="0" err="1"/>
              <a:t>dataset</a:t>
            </a:r>
            <a:endParaRPr lang="fr-BE" dirty="0"/>
          </a:p>
        </p:txBody>
      </p:sp>
      <p:pic>
        <p:nvPicPr>
          <p:cNvPr id="5" name="Image 4" descr="Une image contenant texte, diagramme, capture d’écran, carte&#10;&#10;Description générée automatiquement">
            <a:extLst>
              <a:ext uri="{FF2B5EF4-FFF2-40B4-BE49-F238E27FC236}">
                <a16:creationId xmlns:a16="http://schemas.microsoft.com/office/drawing/2014/main" id="{7BD9C85A-730E-154A-8F3E-01564A7417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68"/>
          <a:stretch/>
        </p:blipFill>
        <p:spPr>
          <a:xfrm>
            <a:off x="93387" y="1846136"/>
            <a:ext cx="6924659" cy="4417504"/>
          </a:xfrm>
          <a:prstGeom prst="rect">
            <a:avLst/>
          </a:prstGeom>
        </p:spPr>
      </p:pic>
      <p:pic>
        <p:nvPicPr>
          <p:cNvPr id="7" name="Image 6" descr="Une image contenant texte, diagramme, capture d’écran, Tracé&#10;&#10;Description générée automatiquement">
            <a:extLst>
              <a:ext uri="{FF2B5EF4-FFF2-40B4-BE49-F238E27FC236}">
                <a16:creationId xmlns:a16="http://schemas.microsoft.com/office/drawing/2014/main" id="{FBCAA791-B074-A9C8-5AC3-E10B2E2EBB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20"/>
          <a:stretch/>
        </p:blipFill>
        <p:spPr>
          <a:xfrm>
            <a:off x="6919896" y="369267"/>
            <a:ext cx="4708224" cy="2999232"/>
          </a:xfrm>
          <a:prstGeom prst="rect">
            <a:avLst/>
          </a:prstGeom>
        </p:spPr>
      </p:pic>
      <p:pic>
        <p:nvPicPr>
          <p:cNvPr id="9" name="Image 8" descr="Une image contenant texte, capture d’écran, diagramme, Tracé&#10;&#10;Description générée automatiquement">
            <a:extLst>
              <a:ext uri="{FF2B5EF4-FFF2-40B4-BE49-F238E27FC236}">
                <a16:creationId xmlns:a16="http://schemas.microsoft.com/office/drawing/2014/main" id="{83C5DAF0-E6C2-CEA4-87E1-F9ACC62124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47"/>
          <a:stretch/>
        </p:blipFill>
        <p:spPr>
          <a:xfrm>
            <a:off x="6639982" y="3789123"/>
            <a:ext cx="5366203" cy="299923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3" name="Image 2" descr="Une image contenant bougie, léger, art&#10;&#10;Description générée automatiquement">
            <a:extLst>
              <a:ext uri="{FF2B5EF4-FFF2-40B4-BE49-F238E27FC236}">
                <a16:creationId xmlns:a16="http://schemas.microsoft.com/office/drawing/2014/main" id="{A456E653-486D-E14D-C4BF-269965321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763" y="4773356"/>
            <a:ext cx="811303" cy="1030765"/>
          </a:xfrm>
          <a:prstGeom prst="rect">
            <a:avLst/>
          </a:prstGeom>
        </p:spPr>
      </p:pic>
      <p:pic>
        <p:nvPicPr>
          <p:cNvPr id="4" name="Image 3" descr="Une image contenant symbole, Graphique, logo, blanc&#10;&#10;Description générée automatiquement">
            <a:extLst>
              <a:ext uri="{FF2B5EF4-FFF2-40B4-BE49-F238E27FC236}">
                <a16:creationId xmlns:a16="http://schemas.microsoft.com/office/drawing/2014/main" id="{823F46D3-A250-399D-4E40-1BA1750A95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2853" y="787093"/>
            <a:ext cx="1161667" cy="1161667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78DB7A1-5D71-009E-234C-D62B0959B70B}"/>
              </a:ext>
            </a:extLst>
          </p:cNvPr>
          <p:cNvGrpSpPr/>
          <p:nvPr/>
        </p:nvGrpSpPr>
        <p:grpSpPr>
          <a:xfrm>
            <a:off x="10428203" y="5293129"/>
            <a:ext cx="1668487" cy="1183211"/>
            <a:chOff x="10428203" y="5293129"/>
            <a:chExt cx="1668487" cy="1183211"/>
          </a:xfrm>
        </p:grpSpPr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A488B90F-A113-F0A1-39BF-D1D48E5CE45B}"/>
                </a:ext>
              </a:extLst>
            </p:cNvPr>
            <p:cNvCxnSpPr/>
            <p:nvPr/>
          </p:nvCxnSpPr>
          <p:spPr>
            <a:xfrm>
              <a:off x="10783006" y="5592529"/>
              <a:ext cx="0" cy="852448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6DD759-29A6-69AC-701B-CCCA9BF4690F}"/>
                </a:ext>
              </a:extLst>
            </p:cNvPr>
            <p:cNvSpPr/>
            <p:nvPr/>
          </p:nvSpPr>
          <p:spPr>
            <a:xfrm>
              <a:off x="10680092" y="5293129"/>
              <a:ext cx="188332" cy="37666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2400"/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0033B663-5429-8A59-ED45-2A726FA4F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78628" y="5554506"/>
              <a:ext cx="257717" cy="1883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ED1ACA2D-3B44-BF2D-3393-F046DC1609A0}"/>
                </a:ext>
              </a:extLst>
            </p:cNvPr>
            <p:cNvCxnSpPr/>
            <p:nvPr/>
          </p:nvCxnSpPr>
          <p:spPr>
            <a:xfrm flipH="1">
              <a:off x="10845937" y="5336436"/>
              <a:ext cx="257717" cy="1883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63257E8D-8732-0CCB-DC7C-CDD4080FC8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06415" y="5560702"/>
              <a:ext cx="275743" cy="1672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ACF8A17A-B8D1-E192-630B-2D482ADABD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438115" y="5357502"/>
              <a:ext cx="275743" cy="1672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83B2719-427D-621F-C0A2-10B781EE9EF6}"/>
                </a:ext>
              </a:extLst>
            </p:cNvPr>
            <p:cNvSpPr/>
            <p:nvPr/>
          </p:nvSpPr>
          <p:spPr>
            <a:xfrm>
              <a:off x="10428203" y="6217365"/>
              <a:ext cx="743723" cy="258975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2400" dirty="0"/>
            </a:p>
          </p:txBody>
        </p:sp>
        <p:sp>
          <p:nvSpPr>
            <p:cNvPr id="15" name="Triangle isocèle 14">
              <a:extLst>
                <a:ext uri="{FF2B5EF4-FFF2-40B4-BE49-F238E27FC236}">
                  <a16:creationId xmlns:a16="http://schemas.microsoft.com/office/drawing/2014/main" id="{F2C4C951-47C6-D4FB-4300-B17FF89F16BD}"/>
                </a:ext>
              </a:extLst>
            </p:cNvPr>
            <p:cNvSpPr/>
            <p:nvPr/>
          </p:nvSpPr>
          <p:spPr>
            <a:xfrm rot="17537078">
              <a:off x="11310911" y="5144498"/>
              <a:ext cx="267071" cy="1304487"/>
            </a:xfrm>
            <a:prstGeom prst="triangle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2400"/>
            </a:p>
          </p:txBody>
        </p:sp>
      </p:grp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179AABEB-E914-C6A7-D61A-AC55AA1F1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01922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14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5F46DF3-7E66-4209-E3EF-883C5FBA28D5}"/>
              </a:ext>
            </a:extLst>
          </p:cNvPr>
          <p:cNvSpPr txBox="1">
            <a:spLocks/>
          </p:cNvSpPr>
          <p:nvPr/>
        </p:nvSpPr>
        <p:spPr>
          <a:xfrm>
            <a:off x="415600" y="2561265"/>
            <a:ext cx="11360800" cy="7636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357C381-AD93-651B-D95F-9FAA2556A654}"/>
              </a:ext>
            </a:extLst>
          </p:cNvPr>
          <p:cNvSpPr txBox="1">
            <a:spLocks/>
          </p:cNvSpPr>
          <p:nvPr/>
        </p:nvSpPr>
        <p:spPr>
          <a:xfrm>
            <a:off x="415600" y="3429000"/>
            <a:ext cx="11360800" cy="7636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5694610-15B3-F68A-3196-1047F641802E}"/>
              </a:ext>
            </a:extLst>
          </p:cNvPr>
          <p:cNvSpPr txBox="1">
            <a:spLocks/>
          </p:cNvSpPr>
          <p:nvPr/>
        </p:nvSpPr>
        <p:spPr>
          <a:xfrm>
            <a:off x="746516" y="1207730"/>
            <a:ext cx="11360800" cy="7636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AFCD9A4-1C00-745E-F946-DE29474660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fr-BE" smtClean="0"/>
              <a:pPr/>
              <a:t>6</a:t>
            </a:fld>
            <a:endParaRPr lang="fr-BE"/>
          </a:p>
        </p:txBody>
      </p:sp>
      <p:graphicFrame>
        <p:nvGraphicFramePr>
          <p:cNvPr id="3" name="Espace réservé du contenu 5">
            <a:extLst>
              <a:ext uri="{FF2B5EF4-FFF2-40B4-BE49-F238E27FC236}">
                <a16:creationId xmlns:a16="http://schemas.microsoft.com/office/drawing/2014/main" id="{7797EE03-BA00-5583-8272-3A0063008A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7285531"/>
              </p:ext>
            </p:extLst>
          </p:nvPr>
        </p:nvGraphicFramePr>
        <p:xfrm>
          <a:off x="1026459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3" name="Image 22" descr="Une image contenant Caractère coloré, cercle, Graphique, art&#10;&#10;Description générée automatiquement">
            <a:extLst>
              <a:ext uri="{FF2B5EF4-FFF2-40B4-BE49-F238E27FC236}">
                <a16:creationId xmlns:a16="http://schemas.microsoft.com/office/drawing/2014/main" id="{AE16B1A7-C641-B272-7704-0E3A0F539E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246" y="1534886"/>
            <a:ext cx="1423793" cy="129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29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89011B79-A315-4093-3D91-CE2C1C0EB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7344A1-45B7-C8E5-FDE6-FDFE29B11E7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41431" y="6408111"/>
            <a:ext cx="731600" cy="524800"/>
          </a:xfrm>
        </p:spPr>
        <p:txBody>
          <a:bodyPr/>
          <a:lstStyle/>
          <a:p>
            <a:fld id="{00000000-1234-1234-1234-123412341234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7F0FF55-6104-3CF2-98DB-25AD95E4C472}"/>
              </a:ext>
            </a:extLst>
          </p:cNvPr>
          <p:cNvSpPr txBox="1">
            <a:spLocks/>
          </p:cNvSpPr>
          <p:nvPr/>
        </p:nvSpPr>
        <p:spPr>
          <a:xfrm>
            <a:off x="215908" y="68682"/>
            <a:ext cx="10515600" cy="1325563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 dirty="0"/>
              <a:t>Interpolation method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591517-C5AF-7BE0-28EB-CEE7E57211FF}"/>
              </a:ext>
            </a:extLst>
          </p:cNvPr>
          <p:cNvSpPr txBox="1"/>
          <p:nvPr/>
        </p:nvSpPr>
        <p:spPr>
          <a:xfrm>
            <a:off x="4957826" y="2852464"/>
            <a:ext cx="2179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u="sng" dirty="0" err="1"/>
              <a:t>DIVAnd</a:t>
            </a:r>
            <a:endParaRPr lang="fr-BE" u="sng" dirty="0"/>
          </a:p>
        </p:txBody>
      </p:sp>
      <p:pic>
        <p:nvPicPr>
          <p:cNvPr id="43" name="Image 42" descr="Une image contenant Caractère coloré, cercle, Graphique, art&#10;&#10;Description générée automatiquement">
            <a:extLst>
              <a:ext uri="{FF2B5EF4-FFF2-40B4-BE49-F238E27FC236}">
                <a16:creationId xmlns:a16="http://schemas.microsoft.com/office/drawing/2014/main" id="{9E54B1AC-34F6-7BD1-8381-C59213519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080" y="3304786"/>
            <a:ext cx="2179303" cy="1984723"/>
          </a:xfrm>
          <a:prstGeom prst="rect">
            <a:avLst/>
          </a:prstGeom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6AF02EE5-618B-E027-0CDA-5EFE3BB74B33}"/>
              </a:ext>
            </a:extLst>
          </p:cNvPr>
          <p:cNvSpPr/>
          <p:nvPr/>
        </p:nvSpPr>
        <p:spPr>
          <a:xfrm>
            <a:off x="4026964" y="4270045"/>
            <a:ext cx="959115" cy="2937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AA9CBF-562E-8A37-7FB2-5748424C1597}"/>
              </a:ext>
            </a:extLst>
          </p:cNvPr>
          <p:cNvSpPr txBox="1"/>
          <p:nvPr/>
        </p:nvSpPr>
        <p:spPr>
          <a:xfrm>
            <a:off x="1329992" y="1332877"/>
            <a:ext cx="2067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Level3 dataset</a:t>
            </a:r>
          </a:p>
          <a:p>
            <a:pPr algn="ctr"/>
            <a:r>
              <a:rPr lang="en-US" sz="1400" dirty="0"/>
              <a:t>(scattered)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B3CF5C-8F85-B412-9FF3-D59D55F4A567}"/>
              </a:ext>
            </a:extLst>
          </p:cNvPr>
          <p:cNvSpPr txBox="1"/>
          <p:nvPr/>
        </p:nvSpPr>
        <p:spPr>
          <a:xfrm>
            <a:off x="9407451" y="1332877"/>
            <a:ext cx="1933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Level4 dataset</a:t>
            </a:r>
          </a:p>
          <a:p>
            <a:pPr algn="ctr"/>
            <a:r>
              <a:rPr lang="en-US" sz="1400" dirty="0"/>
              <a:t>(gridded)</a:t>
            </a:r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CE5EBD1A-8F3D-89F9-AE1C-3C1BC2EBB72F}"/>
              </a:ext>
            </a:extLst>
          </p:cNvPr>
          <p:cNvSpPr/>
          <p:nvPr/>
        </p:nvSpPr>
        <p:spPr>
          <a:xfrm>
            <a:off x="7237915" y="4270045"/>
            <a:ext cx="984065" cy="2937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pic>
        <p:nvPicPr>
          <p:cNvPr id="25" name="Image 24" descr="Une image contenant texte, capture d’écran, diagramme, carte&#10;&#10;Description générée automatiquement">
            <a:extLst>
              <a:ext uri="{FF2B5EF4-FFF2-40B4-BE49-F238E27FC236}">
                <a16:creationId xmlns:a16="http://schemas.microsoft.com/office/drawing/2014/main" id="{9DABF957-63F0-7A6B-7B33-1C076E0EDB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71" t="8588" r="30352" b="29111"/>
          <a:stretch/>
        </p:blipFill>
        <p:spPr>
          <a:xfrm>
            <a:off x="8367043" y="2694693"/>
            <a:ext cx="3824957" cy="3204911"/>
          </a:xfrm>
          <a:prstGeom prst="rect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01F19660-8F00-13C9-820D-E14BBDE84E9F}"/>
              </a:ext>
            </a:extLst>
          </p:cNvPr>
          <p:cNvGrpSpPr/>
          <p:nvPr/>
        </p:nvGrpSpPr>
        <p:grpSpPr>
          <a:xfrm>
            <a:off x="128060" y="2575465"/>
            <a:ext cx="3788795" cy="3443369"/>
            <a:chOff x="148132" y="2547496"/>
            <a:chExt cx="3570801" cy="3247520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4D415931-3619-2B2D-17DD-A38B746A5F5E}"/>
                </a:ext>
              </a:extLst>
            </p:cNvPr>
            <p:cNvGrpSpPr/>
            <p:nvPr/>
          </p:nvGrpSpPr>
          <p:grpSpPr>
            <a:xfrm>
              <a:off x="148132" y="2547496"/>
              <a:ext cx="3570801" cy="3247520"/>
              <a:chOff x="148132" y="2547496"/>
              <a:chExt cx="3570801" cy="3247520"/>
            </a:xfrm>
          </p:grpSpPr>
          <p:pic>
            <p:nvPicPr>
              <p:cNvPr id="38" name="Image 37" descr="Une image contenant texte, capture d’écran, diagramme, conception&#10;&#10;Description générée automatiquement">
                <a:extLst>
                  <a:ext uri="{FF2B5EF4-FFF2-40B4-BE49-F238E27FC236}">
                    <a16:creationId xmlns:a16="http://schemas.microsoft.com/office/drawing/2014/main" id="{E8285523-2B60-2B26-35C7-030D22E26A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172" t="5914" r="30568" b="27138"/>
              <a:stretch/>
            </p:blipFill>
            <p:spPr>
              <a:xfrm>
                <a:off x="148132" y="2547496"/>
                <a:ext cx="3570801" cy="3247520"/>
              </a:xfrm>
              <a:prstGeom prst="rect">
                <a:avLst/>
              </a:prstGeom>
            </p:spPr>
          </p:pic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AFC07B59-EEB2-23EC-4D63-BF7E23082157}"/>
                  </a:ext>
                </a:extLst>
              </p:cNvPr>
              <p:cNvSpPr txBox="1"/>
              <p:nvPr/>
            </p:nvSpPr>
            <p:spPr>
              <a:xfrm>
                <a:off x="533741" y="2547496"/>
                <a:ext cx="3059349" cy="2612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/>
                  <a:t>Surface current observations (2-4 May 2023) </a:t>
                </a:r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DCC3E22-DF91-69E4-E2C3-0678B3A8C195}"/>
                </a:ext>
              </a:extLst>
            </p:cNvPr>
            <p:cNvSpPr/>
            <p:nvPr/>
          </p:nvSpPr>
          <p:spPr>
            <a:xfrm rot="20147515">
              <a:off x="780492" y="4325294"/>
              <a:ext cx="213098" cy="360267"/>
            </a:xfrm>
            <a:prstGeom prst="rect">
              <a:avLst/>
            </a:prstGeom>
            <a:solidFill>
              <a:srgbClr val="C9C9C9"/>
            </a:solidFill>
            <a:ln>
              <a:solidFill>
                <a:srgbClr val="C9C9C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</p:spTree>
    <p:extLst>
      <p:ext uri="{BB962C8B-B14F-4D97-AF65-F5344CB8AC3E}">
        <p14:creationId xmlns:p14="http://schemas.microsoft.com/office/powerpoint/2010/main" val="191571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3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 descr="Une image contenant Police, texte, blanc, écriture manuscrite&#10;&#10;Description générée automatiquement">
            <a:extLst>
              <a:ext uri="{FF2B5EF4-FFF2-40B4-BE49-F238E27FC236}">
                <a16:creationId xmlns:a16="http://schemas.microsoft.com/office/drawing/2014/main" id="{84E02ED5-764D-E528-3C83-BB1B824B5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26" y="2635987"/>
            <a:ext cx="4817281" cy="1020012"/>
          </a:xfrm>
          <a:prstGeom prst="rect">
            <a:avLst/>
          </a:prstGeom>
        </p:spPr>
      </p:pic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3F84207B-E4D7-A4F4-5747-F304357789D4}"/>
              </a:ext>
            </a:extLst>
          </p:cNvPr>
          <p:cNvCxnSpPr/>
          <p:nvPr/>
        </p:nvCxnSpPr>
        <p:spPr>
          <a:xfrm>
            <a:off x="1035101" y="3345159"/>
            <a:ext cx="0" cy="9656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29CC5658-F27D-DA96-710F-4A07E047EDD4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2926080" y="3480988"/>
            <a:ext cx="324381" cy="971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B497E744-DA35-449E-4E62-D5AC0DECFB53}"/>
              </a:ext>
            </a:extLst>
          </p:cNvPr>
          <p:cNvCxnSpPr>
            <a:cxnSpLocks/>
          </p:cNvCxnSpPr>
          <p:nvPr/>
        </p:nvCxnSpPr>
        <p:spPr>
          <a:xfrm>
            <a:off x="4674218" y="3404421"/>
            <a:ext cx="655554" cy="1123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68C6F34D-4F97-24D8-386C-E2AC0347A02E}"/>
              </a:ext>
            </a:extLst>
          </p:cNvPr>
          <p:cNvSpPr txBox="1"/>
          <p:nvPr/>
        </p:nvSpPr>
        <p:spPr>
          <a:xfrm>
            <a:off x="114921" y="4448105"/>
            <a:ext cx="1859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noProof="0" dirty="0"/>
              <a:t>Ocean field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6B56CFE-1748-8E9A-A607-4DFDF0DB3122}"/>
              </a:ext>
            </a:extLst>
          </p:cNvPr>
          <p:cNvSpPr txBox="1"/>
          <p:nvPr/>
        </p:nvSpPr>
        <p:spPr>
          <a:xfrm>
            <a:off x="2453712" y="4452592"/>
            <a:ext cx="1593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noProof="0" dirty="0"/>
              <a:t>Observations – Predicted field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0A06D69-EFD5-3AA8-E806-1FABCCE3D19A}"/>
              </a:ext>
            </a:extLst>
          </p:cNvPr>
          <p:cNvSpPr txBox="1"/>
          <p:nvPr/>
        </p:nvSpPr>
        <p:spPr>
          <a:xfrm>
            <a:off x="4203495" y="4454991"/>
            <a:ext cx="2627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noProof="0" dirty="0"/>
              <a:t>Predicted field - Background estimate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370AED7-96BF-F376-B540-1BD5A59C5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897" y="2810997"/>
            <a:ext cx="5890560" cy="669991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1CE83307-B4A5-C465-7450-188AA0FD2665}"/>
              </a:ext>
            </a:extLst>
          </p:cNvPr>
          <p:cNvSpPr txBox="1"/>
          <p:nvPr/>
        </p:nvSpPr>
        <p:spPr>
          <a:xfrm>
            <a:off x="6136693" y="1759150"/>
            <a:ext cx="6055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0" dirty="0"/>
              <a:t>It </a:t>
            </a:r>
            <a:r>
              <a:rPr lang="en-US" b="1" noProof="0" dirty="0"/>
              <a:t>penalize</a:t>
            </a:r>
            <a:r>
              <a:rPr lang="en-US" b="1" dirty="0"/>
              <a:t>s</a:t>
            </a:r>
            <a:r>
              <a:rPr lang="en-US" b="1" noProof="0" dirty="0"/>
              <a:t> the abrupt variations </a:t>
            </a:r>
            <a:r>
              <a:rPr lang="en-US" noProof="0" dirty="0"/>
              <a:t>of the interpolated field 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323403A5-B32F-4BFF-33C0-AA5306288E21}"/>
              </a:ext>
            </a:extLst>
          </p:cNvPr>
          <p:cNvCxnSpPr/>
          <p:nvPr/>
        </p:nvCxnSpPr>
        <p:spPr>
          <a:xfrm>
            <a:off x="8412480" y="3404421"/>
            <a:ext cx="0" cy="10744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15C4A3A4-B095-0D64-12DC-90F986E2DC8A}"/>
              </a:ext>
            </a:extLst>
          </p:cNvPr>
          <p:cNvCxnSpPr/>
          <p:nvPr/>
        </p:nvCxnSpPr>
        <p:spPr>
          <a:xfrm>
            <a:off x="9773717" y="3311961"/>
            <a:ext cx="0" cy="10744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234762A3-E81A-B493-3467-52EC72E8EBB8}"/>
              </a:ext>
            </a:extLst>
          </p:cNvPr>
          <p:cNvCxnSpPr/>
          <p:nvPr/>
        </p:nvCxnSpPr>
        <p:spPr>
          <a:xfrm>
            <a:off x="11098986" y="3282675"/>
            <a:ext cx="0" cy="10744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71924F80-311B-7C29-2FB6-CA56BDFCF2D6}"/>
              </a:ext>
            </a:extLst>
          </p:cNvPr>
          <p:cNvSpPr txBox="1"/>
          <p:nvPr/>
        </p:nvSpPr>
        <p:spPr>
          <a:xfrm>
            <a:off x="2073225" y="5566173"/>
            <a:ext cx="8686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noProof="0" dirty="0"/>
              <a:t>We add various constraints to our cost function!</a:t>
            </a:r>
          </a:p>
        </p:txBody>
      </p:sp>
      <p:sp>
        <p:nvSpPr>
          <p:cNvPr id="38" name="Flèche : droite 37">
            <a:extLst>
              <a:ext uri="{FF2B5EF4-FFF2-40B4-BE49-F238E27FC236}">
                <a16:creationId xmlns:a16="http://schemas.microsoft.com/office/drawing/2014/main" id="{0D2AD855-1FFC-2396-2A0F-6FE3C34C9D84}"/>
              </a:ext>
            </a:extLst>
          </p:cNvPr>
          <p:cNvSpPr/>
          <p:nvPr/>
        </p:nvSpPr>
        <p:spPr>
          <a:xfrm>
            <a:off x="3088270" y="5663597"/>
            <a:ext cx="599847" cy="17448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E2C468C8-325A-A7F9-C1F3-F2FC5676673E}"/>
              </a:ext>
            </a:extLst>
          </p:cNvPr>
          <p:cNvSpPr txBox="1"/>
          <p:nvPr/>
        </p:nvSpPr>
        <p:spPr>
          <a:xfrm>
            <a:off x="7405111" y="4481681"/>
            <a:ext cx="1997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noProof="0" dirty="0"/>
              <a:t>Laplacian</a:t>
            </a:r>
            <a:endParaRPr lang="en-US" noProof="0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E7A3687-DF19-B09A-552A-E881E1711CB9}"/>
              </a:ext>
            </a:extLst>
          </p:cNvPr>
          <p:cNvSpPr txBox="1"/>
          <p:nvPr/>
        </p:nvSpPr>
        <p:spPr>
          <a:xfrm>
            <a:off x="8971483" y="4494270"/>
            <a:ext cx="1604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noProof="0" dirty="0"/>
              <a:t>Gradient</a:t>
            </a:r>
            <a:endParaRPr lang="en-US" noProof="0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E26CD2A7-8BB8-210E-F5EA-E90311D2A7BF}"/>
              </a:ext>
            </a:extLst>
          </p:cNvPr>
          <p:cNvSpPr txBox="1"/>
          <p:nvPr/>
        </p:nvSpPr>
        <p:spPr>
          <a:xfrm>
            <a:off x="10145272" y="4494271"/>
            <a:ext cx="1997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noProof="0" dirty="0"/>
              <a:t>Anomalies</a:t>
            </a:r>
            <a:endParaRPr lang="en-US" noProof="0" dirty="0"/>
          </a:p>
        </p:txBody>
      </p:sp>
      <p:sp>
        <p:nvSpPr>
          <p:cNvPr id="44" name="Titre 1">
            <a:extLst>
              <a:ext uri="{FF2B5EF4-FFF2-40B4-BE49-F238E27FC236}">
                <a16:creationId xmlns:a16="http://schemas.microsoft.com/office/drawing/2014/main" id="{454BE298-19FA-3651-80A3-3F5E7D385E07}"/>
              </a:ext>
            </a:extLst>
          </p:cNvPr>
          <p:cNvSpPr txBox="1">
            <a:spLocks/>
          </p:cNvSpPr>
          <p:nvPr/>
        </p:nvSpPr>
        <p:spPr>
          <a:xfrm>
            <a:off x="215908" y="68682"/>
            <a:ext cx="10515600" cy="1325563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fr-BE" dirty="0"/>
              <a:t>Interpolation </a:t>
            </a:r>
            <a:r>
              <a:rPr lang="fr-BE" dirty="0" err="1"/>
              <a:t>method</a:t>
            </a:r>
            <a:endParaRPr lang="fr-BE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FF47346-E33E-13CA-B73D-572417DCF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8</a:t>
            </a:fld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063E0B2-EF07-2163-4225-3A1013689941}"/>
              </a:ext>
            </a:extLst>
          </p:cNvPr>
          <p:cNvSpPr txBox="1"/>
          <p:nvPr/>
        </p:nvSpPr>
        <p:spPr>
          <a:xfrm>
            <a:off x="362832" y="1748569"/>
            <a:ext cx="4787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 err="1"/>
              <a:t>Variational</a:t>
            </a:r>
            <a:r>
              <a:rPr lang="fr-BE" dirty="0"/>
              <a:t> inverse </a:t>
            </a:r>
            <a:r>
              <a:rPr lang="fr-BE" dirty="0" err="1"/>
              <a:t>method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249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2" grpId="0"/>
      <p:bldP spid="36" grpId="0"/>
      <p:bldP spid="38" grpId="0" animBg="1"/>
      <p:bldP spid="39" grpId="0"/>
      <p:bldP spid="40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3E28F12-8849-03F9-8B7E-B74D6EC4C1FD}"/>
              </a:ext>
            </a:extLst>
          </p:cNvPr>
          <p:cNvSpPr txBox="1">
            <a:spLocks/>
          </p:cNvSpPr>
          <p:nvPr/>
        </p:nvSpPr>
        <p:spPr>
          <a:xfrm>
            <a:off x="215908" y="68682"/>
            <a:ext cx="10515600" cy="1325563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 dirty="0"/>
              <a:t>Interpolation method</a:t>
            </a:r>
          </a:p>
        </p:txBody>
      </p:sp>
      <p:sp>
        <p:nvSpPr>
          <p:cNvPr id="5" name="Google Shape;81;p12">
            <a:extLst>
              <a:ext uri="{FF2B5EF4-FFF2-40B4-BE49-F238E27FC236}">
                <a16:creationId xmlns:a16="http://schemas.microsoft.com/office/drawing/2014/main" id="{319ABDAB-6067-26E2-B97F-0EF3D68176CA}"/>
              </a:ext>
            </a:extLst>
          </p:cNvPr>
          <p:cNvSpPr txBox="1">
            <a:spLocks/>
          </p:cNvSpPr>
          <p:nvPr/>
        </p:nvSpPr>
        <p:spPr>
          <a:xfrm>
            <a:off x="283465" y="1865376"/>
            <a:ext cx="4056118" cy="236001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8113" indent="0">
              <a:lnSpc>
                <a:spcPct val="95000"/>
              </a:lnSpc>
              <a:spcBef>
                <a:spcPts val="0"/>
              </a:spcBef>
              <a:buSzPts val="1425"/>
              <a:buFont typeface="Arial" panose="020B0604020202020204" pitchFamily="34" charset="0"/>
              <a:buNone/>
            </a:pPr>
            <a:r>
              <a:rPr lang="en-US" sz="1800" dirty="0" err="1"/>
              <a:t>DIVAnd</a:t>
            </a:r>
            <a:r>
              <a:rPr lang="en-US" sz="1800" dirty="0"/>
              <a:t> (data interpolating variational analysis in n dimensions) </a:t>
            </a:r>
          </a:p>
          <a:p>
            <a:pPr marL="138113" indent="0">
              <a:lnSpc>
                <a:spcPct val="95000"/>
              </a:lnSpc>
              <a:spcBef>
                <a:spcPts val="0"/>
              </a:spcBef>
              <a:buSzPts val="1425"/>
              <a:buFont typeface="Arial" panose="020B0604020202020204" pitchFamily="34" charset="0"/>
              <a:buNone/>
            </a:pPr>
            <a:endParaRPr lang="en-US" sz="1800" dirty="0"/>
          </a:p>
          <a:p>
            <a:pPr marL="423863" indent="-285750">
              <a:lnSpc>
                <a:spcPct val="95000"/>
              </a:lnSpc>
              <a:buSzPts val="1425"/>
            </a:pPr>
            <a:r>
              <a:rPr lang="en-US" sz="1800" dirty="0"/>
              <a:t>Penalizes abrupt variations</a:t>
            </a:r>
          </a:p>
          <a:p>
            <a:pPr marL="138113" indent="0">
              <a:lnSpc>
                <a:spcPct val="95000"/>
              </a:lnSpc>
              <a:buSzPts val="1425"/>
              <a:buFont typeface="Arial" panose="020B0604020202020204" pitchFamily="34" charset="0"/>
              <a:buNone/>
            </a:pPr>
            <a:endParaRPr lang="en-US" sz="1800" dirty="0"/>
          </a:p>
          <a:p>
            <a:pPr marL="938213" lvl="1" indent="-342900">
              <a:lnSpc>
                <a:spcPct val="95000"/>
              </a:lnSpc>
              <a:spcBef>
                <a:spcPts val="0"/>
              </a:spcBef>
              <a:buSzPts val="1425"/>
              <a:buFont typeface="+mj-lt"/>
              <a:buAutoNum type="arabicPeriod"/>
            </a:pPr>
            <a:endParaRPr lang="en-US" sz="1425" dirty="0"/>
          </a:p>
          <a:p>
            <a:pPr marL="938213" lvl="1" indent="-342900">
              <a:lnSpc>
                <a:spcPct val="95000"/>
              </a:lnSpc>
              <a:spcBef>
                <a:spcPts val="0"/>
              </a:spcBef>
              <a:buSzPts val="1425"/>
              <a:buFont typeface="+mj-lt"/>
              <a:buAutoNum type="arabicPeriod"/>
            </a:pPr>
            <a:endParaRPr lang="en-US" sz="1425" dirty="0"/>
          </a:p>
          <a:p>
            <a:pPr marL="595313" lvl="1" indent="0">
              <a:lnSpc>
                <a:spcPct val="95000"/>
              </a:lnSpc>
              <a:spcBef>
                <a:spcPts val="0"/>
              </a:spcBef>
              <a:buSzPts val="1425"/>
              <a:buFont typeface="Arial" panose="020B0604020202020204" pitchFamily="34" charset="0"/>
              <a:buNone/>
            </a:pPr>
            <a:endParaRPr lang="en-US" sz="1425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42BBF1-5AEC-0945-DA2F-33B391E63575}"/>
              </a:ext>
            </a:extLst>
          </p:cNvPr>
          <p:cNvSpPr txBox="1"/>
          <p:nvPr/>
        </p:nvSpPr>
        <p:spPr>
          <a:xfrm>
            <a:off x="1125327" y="1394245"/>
            <a:ext cx="321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noProof="0" dirty="0"/>
              <a:t>Type of interpolation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3F852C6-BB38-D9E9-9333-1A0CB0DA8186}"/>
              </a:ext>
            </a:extLst>
          </p:cNvPr>
          <p:cNvGrpSpPr/>
          <p:nvPr/>
        </p:nvGrpSpPr>
        <p:grpSpPr>
          <a:xfrm>
            <a:off x="4555375" y="1296314"/>
            <a:ext cx="3214256" cy="2908358"/>
            <a:chOff x="4555375" y="1296314"/>
            <a:chExt cx="3214256" cy="2908358"/>
          </a:xfrm>
        </p:grpSpPr>
        <p:pic>
          <p:nvPicPr>
            <p:cNvPr id="6" name="Google Shape;82;p12">
              <a:extLst>
                <a:ext uri="{FF2B5EF4-FFF2-40B4-BE49-F238E27FC236}">
                  <a16:creationId xmlns:a16="http://schemas.microsoft.com/office/drawing/2014/main" id="{A28DC0DD-2AD8-9A3C-1A48-45E1E17169B7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555375" y="1394245"/>
              <a:ext cx="3214256" cy="28104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2FF6797-4294-EC2D-9781-6D6D0AC1F498}"/>
                </a:ext>
              </a:extLst>
            </p:cNvPr>
            <p:cNvSpPr txBox="1"/>
            <p:nvPr/>
          </p:nvSpPr>
          <p:spPr>
            <a:xfrm>
              <a:off x="4774119" y="1296314"/>
              <a:ext cx="4389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0" dirty="0"/>
                <a:t>1.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4635FE2-7BC8-62C5-CFCB-3BE8335E7A96}"/>
              </a:ext>
            </a:extLst>
          </p:cNvPr>
          <p:cNvGrpSpPr/>
          <p:nvPr/>
        </p:nvGrpSpPr>
        <p:grpSpPr>
          <a:xfrm>
            <a:off x="7776426" y="1240356"/>
            <a:ext cx="3207606" cy="2985031"/>
            <a:chOff x="7776426" y="1240356"/>
            <a:chExt cx="3207606" cy="2985031"/>
          </a:xfrm>
        </p:grpSpPr>
        <p:pic>
          <p:nvPicPr>
            <p:cNvPr id="7" name="Google Shape;83;p12">
              <a:extLst>
                <a:ext uri="{FF2B5EF4-FFF2-40B4-BE49-F238E27FC236}">
                  <a16:creationId xmlns:a16="http://schemas.microsoft.com/office/drawing/2014/main" id="{FFB34E67-6D2C-4F84-603E-041BC54ADD1D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776426" y="1408331"/>
              <a:ext cx="3207606" cy="28170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50B2B0E-F831-B139-89A9-75761569EFB9}"/>
                </a:ext>
              </a:extLst>
            </p:cNvPr>
            <p:cNvSpPr txBox="1"/>
            <p:nvPr/>
          </p:nvSpPr>
          <p:spPr>
            <a:xfrm>
              <a:off x="7943791" y="1240356"/>
              <a:ext cx="438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0" dirty="0"/>
                <a:t>2.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938EC57-19EB-8AC9-C54C-4924BAFD20BD}"/>
              </a:ext>
            </a:extLst>
          </p:cNvPr>
          <p:cNvGrpSpPr/>
          <p:nvPr/>
        </p:nvGrpSpPr>
        <p:grpSpPr>
          <a:xfrm>
            <a:off x="6060227" y="4034783"/>
            <a:ext cx="3584383" cy="2803060"/>
            <a:chOff x="6060227" y="4034783"/>
            <a:chExt cx="3584383" cy="2803060"/>
          </a:xfrm>
        </p:grpSpPr>
        <p:pic>
          <p:nvPicPr>
            <p:cNvPr id="8" name="Google Shape;84;p12">
              <a:extLst>
                <a:ext uri="{FF2B5EF4-FFF2-40B4-BE49-F238E27FC236}">
                  <a16:creationId xmlns:a16="http://schemas.microsoft.com/office/drawing/2014/main" id="{FD28C8AC-D6E6-C9EC-5020-EB184BC3F478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060227" y="4089666"/>
              <a:ext cx="3584383" cy="27481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82A06E6-3FC2-BE2D-4994-8B361516CAD1}"/>
                </a:ext>
              </a:extLst>
            </p:cNvPr>
            <p:cNvSpPr txBox="1"/>
            <p:nvPr/>
          </p:nvSpPr>
          <p:spPr>
            <a:xfrm>
              <a:off x="6162503" y="4034783"/>
              <a:ext cx="438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  <a:r>
                <a:rPr lang="en-US" noProof="0" dirty="0"/>
                <a:t>.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DCB3C2F4-930B-D68E-1AB9-B4FB95364E68}"/>
              </a:ext>
            </a:extLst>
          </p:cNvPr>
          <p:cNvSpPr txBox="1"/>
          <p:nvPr/>
        </p:nvSpPr>
        <p:spPr>
          <a:xfrm>
            <a:off x="523875" y="3657600"/>
            <a:ext cx="3584383" cy="247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8113" indent="0">
              <a:lnSpc>
                <a:spcPct val="95000"/>
              </a:lnSpc>
              <a:spcBef>
                <a:spcPts val="0"/>
              </a:spcBef>
              <a:buSzPts val="1425"/>
              <a:buFont typeface="Arial" panose="020B0604020202020204" pitchFamily="34" charset="0"/>
              <a:buNone/>
            </a:pPr>
            <a:r>
              <a:rPr lang="en-US" sz="1800" dirty="0"/>
              <a:t>Several constraints are considered:</a:t>
            </a:r>
          </a:p>
          <a:p>
            <a:pPr marL="138113" indent="0">
              <a:lnSpc>
                <a:spcPct val="95000"/>
              </a:lnSpc>
              <a:spcBef>
                <a:spcPts val="0"/>
              </a:spcBef>
              <a:buSzPts val="1425"/>
              <a:buFont typeface="Arial" panose="020B0604020202020204" pitchFamily="34" charset="0"/>
              <a:buNone/>
            </a:pPr>
            <a:endParaRPr lang="en-US" sz="1800" dirty="0"/>
          </a:p>
          <a:p>
            <a:pPr marL="423863" indent="-285750">
              <a:lnSpc>
                <a:spcPct val="95000"/>
              </a:lnSpc>
              <a:buSzPts val="1425"/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423863" indent="-285750">
              <a:lnSpc>
                <a:spcPct val="95000"/>
              </a:lnSpc>
              <a:buSzPts val="1425"/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423863" indent="-285750">
              <a:lnSpc>
                <a:spcPct val="95000"/>
              </a:lnSpc>
              <a:buSzPts val="1425"/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423863" indent="-285750">
              <a:lnSpc>
                <a:spcPct val="95000"/>
              </a:lnSpc>
              <a:buSzPts val="1425"/>
              <a:buFont typeface="Arial" panose="020B0604020202020204" pitchFamily="34" charset="0"/>
              <a:buChar char="•"/>
            </a:pPr>
            <a:endParaRPr lang="en-US" dirty="0"/>
          </a:p>
          <a:p>
            <a:pPr marL="423863" indent="-285750">
              <a:lnSpc>
                <a:spcPct val="95000"/>
              </a:lnSpc>
              <a:buSzPts val="1425"/>
              <a:buFont typeface="Arial" panose="020B0604020202020204" pitchFamily="34" charset="0"/>
              <a:buChar char="•"/>
            </a:pPr>
            <a:endParaRPr lang="en-US" sz="1800" dirty="0"/>
          </a:p>
          <a:p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07A28A8-8E39-9D53-9818-974CD02B3007}"/>
              </a:ext>
            </a:extLst>
          </p:cNvPr>
          <p:cNvSpPr txBox="1"/>
          <p:nvPr/>
        </p:nvSpPr>
        <p:spPr>
          <a:xfrm>
            <a:off x="523875" y="4521340"/>
            <a:ext cx="364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Presence of the coastline (1)</a:t>
            </a:r>
          </a:p>
          <a:p>
            <a:endParaRPr lang="fr-BE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BF18471-AB20-7252-A367-9ECE52B38985}"/>
              </a:ext>
            </a:extLst>
          </p:cNvPr>
          <p:cNvSpPr txBox="1"/>
          <p:nvPr/>
        </p:nvSpPr>
        <p:spPr>
          <a:xfrm>
            <a:off x="523875" y="5003870"/>
            <a:ext cx="3207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Horizontal divergence (2)</a:t>
            </a:r>
          </a:p>
          <a:p>
            <a:endParaRPr lang="fr-BE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F359337-B5D3-C7D4-B774-6740A5664246}"/>
              </a:ext>
            </a:extLst>
          </p:cNvPr>
          <p:cNvSpPr txBox="1"/>
          <p:nvPr/>
        </p:nvSpPr>
        <p:spPr>
          <a:xfrm>
            <a:off x="523875" y="5513434"/>
            <a:ext cx="5227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Temporal coherence (3)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6B672D2-7138-4E22-E949-0727EAAA211C}"/>
              </a:ext>
            </a:extLst>
          </p:cNvPr>
          <p:cNvSpPr txBox="1"/>
          <p:nvPr/>
        </p:nvSpPr>
        <p:spPr>
          <a:xfrm>
            <a:off x="523875" y="5995964"/>
            <a:ext cx="5193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Momentum balance (including Coriolis force)</a:t>
            </a:r>
          </a:p>
          <a:p>
            <a:endParaRPr lang="fr-BE" dirty="0"/>
          </a:p>
        </p:txBody>
      </p:sp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C351173E-6859-2B2C-F0A5-B1C786216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3892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4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14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5F46DF3-7E66-4209-E3EF-883C5FBA28D5}"/>
              </a:ext>
            </a:extLst>
          </p:cNvPr>
          <p:cNvSpPr txBox="1">
            <a:spLocks/>
          </p:cNvSpPr>
          <p:nvPr/>
        </p:nvSpPr>
        <p:spPr>
          <a:xfrm>
            <a:off x="415600" y="2561265"/>
            <a:ext cx="11360800" cy="7636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357C381-AD93-651B-D95F-9FAA2556A654}"/>
              </a:ext>
            </a:extLst>
          </p:cNvPr>
          <p:cNvSpPr txBox="1">
            <a:spLocks/>
          </p:cNvSpPr>
          <p:nvPr/>
        </p:nvSpPr>
        <p:spPr>
          <a:xfrm>
            <a:off x="415600" y="3429000"/>
            <a:ext cx="11360800" cy="7636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5694610-15B3-F68A-3196-1047F641802E}"/>
              </a:ext>
            </a:extLst>
          </p:cNvPr>
          <p:cNvSpPr txBox="1">
            <a:spLocks/>
          </p:cNvSpPr>
          <p:nvPr/>
        </p:nvSpPr>
        <p:spPr>
          <a:xfrm>
            <a:off x="746516" y="1207730"/>
            <a:ext cx="11360800" cy="7636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AFCD9A4-1C00-745E-F946-DE29474660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fr-BE" smtClean="0"/>
              <a:pPr/>
              <a:t>10</a:t>
            </a:fld>
            <a:endParaRPr lang="fr-BE"/>
          </a:p>
        </p:txBody>
      </p:sp>
      <p:graphicFrame>
        <p:nvGraphicFramePr>
          <p:cNvPr id="3" name="Espace réservé du contenu 5">
            <a:extLst>
              <a:ext uri="{FF2B5EF4-FFF2-40B4-BE49-F238E27FC236}">
                <a16:creationId xmlns:a16="http://schemas.microsoft.com/office/drawing/2014/main" id="{7797EE03-BA00-5583-8272-3A0063008A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9299320"/>
              </p:ext>
            </p:extLst>
          </p:nvPr>
        </p:nvGraphicFramePr>
        <p:xfrm>
          <a:off x="1026459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5" name="Graphique 24" descr="Engrenages avec un remplissage uni">
            <a:extLst>
              <a:ext uri="{FF2B5EF4-FFF2-40B4-BE49-F238E27FC236}">
                <a16:creationId xmlns:a16="http://schemas.microsoft.com/office/drawing/2014/main" id="{21BFFD5D-E76E-5066-0DA8-AC448049DB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33371" y="3946634"/>
            <a:ext cx="914400" cy="914400"/>
          </a:xfrm>
          <a:prstGeom prst="rect">
            <a:avLst/>
          </a:prstGeom>
        </p:spPr>
      </p:pic>
      <p:pic>
        <p:nvPicPr>
          <p:cNvPr id="27" name="Graphique 26" descr="Clé contour">
            <a:extLst>
              <a:ext uri="{FF2B5EF4-FFF2-40B4-BE49-F238E27FC236}">
                <a16:creationId xmlns:a16="http://schemas.microsoft.com/office/drawing/2014/main" id="{BED15400-0F28-D451-6340-7230CA970B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41288" y="399337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4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A1BC6D-5A98-DFCC-DC65-092DD4796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Resolution</a:t>
            </a:r>
            <a:endParaRPr lang="fr-BE" dirty="0"/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1BA32A9C-59D3-9DE9-918E-42A6432720F5}"/>
              </a:ext>
            </a:extLst>
          </p:cNvPr>
          <p:cNvGrpSpPr/>
          <p:nvPr/>
        </p:nvGrpSpPr>
        <p:grpSpPr>
          <a:xfrm>
            <a:off x="1322297" y="2921620"/>
            <a:ext cx="9547410" cy="586301"/>
            <a:chOff x="838200" y="2363087"/>
            <a:chExt cx="9547410" cy="586301"/>
          </a:xfrm>
        </p:grpSpPr>
        <p:grpSp>
          <p:nvGrpSpPr>
            <p:cNvPr id="83" name="Groupe 82">
              <a:extLst>
                <a:ext uri="{FF2B5EF4-FFF2-40B4-BE49-F238E27FC236}">
                  <a16:creationId xmlns:a16="http://schemas.microsoft.com/office/drawing/2014/main" id="{762D4E71-42E5-0141-5778-603300259424}"/>
                </a:ext>
              </a:extLst>
            </p:cNvPr>
            <p:cNvGrpSpPr/>
            <p:nvPr/>
          </p:nvGrpSpPr>
          <p:grpSpPr>
            <a:xfrm>
              <a:off x="838200" y="2608725"/>
              <a:ext cx="9547410" cy="340663"/>
              <a:chOff x="838200" y="2608725"/>
              <a:chExt cx="9547410" cy="34066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F4A8CDA-ABE6-0AA4-B9C1-2EDE63B7F014}"/>
                  </a:ext>
                </a:extLst>
              </p:cNvPr>
              <p:cNvSpPr/>
              <p:nvPr/>
            </p:nvSpPr>
            <p:spPr>
              <a:xfrm>
                <a:off x="838200" y="2608729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51835AD-2664-9895-483F-FEAD1997C328}"/>
                  </a:ext>
                </a:extLst>
              </p:cNvPr>
              <p:cNvSpPr/>
              <p:nvPr/>
            </p:nvSpPr>
            <p:spPr>
              <a:xfrm>
                <a:off x="1792941" y="2608729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D075003-3371-FF73-0731-43038E57AB94}"/>
                  </a:ext>
                </a:extLst>
              </p:cNvPr>
              <p:cNvSpPr/>
              <p:nvPr/>
            </p:nvSpPr>
            <p:spPr>
              <a:xfrm>
                <a:off x="2747682" y="2608728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196D4E8-F910-6B93-CE94-1497BF851150}"/>
                  </a:ext>
                </a:extLst>
              </p:cNvPr>
              <p:cNvSpPr/>
              <p:nvPr/>
            </p:nvSpPr>
            <p:spPr>
              <a:xfrm>
                <a:off x="3702423" y="2608728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152158C-2C94-1732-7AF4-1F61AEAF32ED}"/>
                  </a:ext>
                </a:extLst>
              </p:cNvPr>
              <p:cNvSpPr/>
              <p:nvPr/>
            </p:nvSpPr>
            <p:spPr>
              <a:xfrm>
                <a:off x="4657164" y="2608727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F2FC901-BA78-BE8D-9A47-7A80EAAB2FB9}"/>
                  </a:ext>
                </a:extLst>
              </p:cNvPr>
              <p:cNvSpPr/>
              <p:nvPr/>
            </p:nvSpPr>
            <p:spPr>
              <a:xfrm>
                <a:off x="5611905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4039C5B-89BE-0C80-7E49-C0688DD7B224}"/>
                  </a:ext>
                </a:extLst>
              </p:cNvPr>
              <p:cNvSpPr/>
              <p:nvPr/>
            </p:nvSpPr>
            <p:spPr>
              <a:xfrm>
                <a:off x="6566646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51005AC-2647-B536-C3B4-69FA027576AA}"/>
                  </a:ext>
                </a:extLst>
              </p:cNvPr>
              <p:cNvSpPr/>
              <p:nvPr/>
            </p:nvSpPr>
            <p:spPr>
              <a:xfrm>
                <a:off x="7521387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1D81B10-E981-9053-7477-F6FF10788E97}"/>
                  </a:ext>
                </a:extLst>
              </p:cNvPr>
              <p:cNvSpPr/>
              <p:nvPr/>
            </p:nvSpPr>
            <p:spPr>
              <a:xfrm>
                <a:off x="8476128" y="2608725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1D7AD79-F2B2-9187-6F57-DBC8F9CDF248}"/>
                  </a:ext>
                </a:extLst>
              </p:cNvPr>
              <p:cNvSpPr/>
              <p:nvPr/>
            </p:nvSpPr>
            <p:spPr>
              <a:xfrm>
                <a:off x="9430869" y="2608725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grpSp>
            <p:nvGrpSpPr>
              <p:cNvPr id="82" name="Groupe 81">
                <a:extLst>
                  <a:ext uri="{FF2B5EF4-FFF2-40B4-BE49-F238E27FC236}">
                    <a16:creationId xmlns:a16="http://schemas.microsoft.com/office/drawing/2014/main" id="{CDACA5E2-29C1-BF84-F5FD-5AD1E274F03A}"/>
                  </a:ext>
                </a:extLst>
              </p:cNvPr>
              <p:cNvGrpSpPr/>
              <p:nvPr/>
            </p:nvGrpSpPr>
            <p:grpSpPr>
              <a:xfrm>
                <a:off x="1005840" y="2632441"/>
                <a:ext cx="9191249" cy="283767"/>
                <a:chOff x="1005840" y="2632441"/>
                <a:chExt cx="9191249" cy="283767"/>
              </a:xfrm>
            </p:grpSpPr>
            <p:sp>
              <p:nvSpPr>
                <p:cNvPr id="15" name="Ellipse 14">
                  <a:extLst>
                    <a:ext uri="{FF2B5EF4-FFF2-40B4-BE49-F238E27FC236}">
                      <a16:creationId xmlns:a16="http://schemas.microsoft.com/office/drawing/2014/main" id="{F81ACE8D-DAD8-9BC3-661E-53F5D2EFD576}"/>
                    </a:ext>
                  </a:extLst>
                </p:cNvPr>
                <p:cNvSpPr/>
                <p:nvPr/>
              </p:nvSpPr>
              <p:spPr>
                <a:xfrm>
                  <a:off x="1005840" y="273558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6" name="Ellipse 15">
                  <a:extLst>
                    <a:ext uri="{FF2B5EF4-FFF2-40B4-BE49-F238E27FC236}">
                      <a16:creationId xmlns:a16="http://schemas.microsoft.com/office/drawing/2014/main" id="{3394282F-5A2B-5EF2-4C48-B2A7E1F3A93F}"/>
                    </a:ext>
                  </a:extLst>
                </p:cNvPr>
                <p:cNvSpPr/>
                <p:nvPr/>
              </p:nvSpPr>
              <p:spPr>
                <a:xfrm>
                  <a:off x="1190321" y="28476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7" name="Ellipse 16">
                  <a:extLst>
                    <a:ext uri="{FF2B5EF4-FFF2-40B4-BE49-F238E27FC236}">
                      <a16:creationId xmlns:a16="http://schemas.microsoft.com/office/drawing/2014/main" id="{2281ECA8-B873-0226-2B4A-CDFD9F8287E7}"/>
                    </a:ext>
                  </a:extLst>
                </p:cNvPr>
                <p:cNvSpPr/>
                <p:nvPr/>
              </p:nvSpPr>
              <p:spPr>
                <a:xfrm>
                  <a:off x="1491631" y="2670826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8" name="Ellipse 17">
                  <a:extLst>
                    <a:ext uri="{FF2B5EF4-FFF2-40B4-BE49-F238E27FC236}">
                      <a16:creationId xmlns:a16="http://schemas.microsoft.com/office/drawing/2014/main" id="{541F8F56-95F7-F307-182B-9E37413B7304}"/>
                    </a:ext>
                  </a:extLst>
                </p:cNvPr>
                <p:cNvSpPr/>
                <p:nvPr/>
              </p:nvSpPr>
              <p:spPr>
                <a:xfrm>
                  <a:off x="1376531" y="275843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9" name="Ellipse 18">
                  <a:extLst>
                    <a:ext uri="{FF2B5EF4-FFF2-40B4-BE49-F238E27FC236}">
                      <a16:creationId xmlns:a16="http://schemas.microsoft.com/office/drawing/2014/main" id="{53DEBC21-915A-3E50-F46C-1C02CBA9B031}"/>
                    </a:ext>
                  </a:extLst>
                </p:cNvPr>
                <p:cNvSpPr/>
                <p:nvPr/>
              </p:nvSpPr>
              <p:spPr>
                <a:xfrm>
                  <a:off x="1819908" y="277270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0" name="Ellipse 19">
                  <a:extLst>
                    <a:ext uri="{FF2B5EF4-FFF2-40B4-BE49-F238E27FC236}">
                      <a16:creationId xmlns:a16="http://schemas.microsoft.com/office/drawing/2014/main" id="{7406A6F6-BCB8-6A63-1367-21A5CE4CBACE}"/>
                    </a:ext>
                  </a:extLst>
                </p:cNvPr>
                <p:cNvSpPr/>
                <p:nvPr/>
              </p:nvSpPr>
              <p:spPr>
                <a:xfrm>
                  <a:off x="2283795" y="273558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1" name="Ellipse 20">
                  <a:extLst>
                    <a:ext uri="{FF2B5EF4-FFF2-40B4-BE49-F238E27FC236}">
                      <a16:creationId xmlns:a16="http://schemas.microsoft.com/office/drawing/2014/main" id="{C4667AE5-5565-4E3F-6D48-C790E8F24584}"/>
                    </a:ext>
                  </a:extLst>
                </p:cNvPr>
                <p:cNvSpPr/>
                <p:nvPr/>
              </p:nvSpPr>
              <p:spPr>
                <a:xfrm>
                  <a:off x="2132030" y="284099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2" name="Ellipse 21">
                  <a:extLst>
                    <a:ext uri="{FF2B5EF4-FFF2-40B4-BE49-F238E27FC236}">
                      <a16:creationId xmlns:a16="http://schemas.microsoft.com/office/drawing/2014/main" id="{DE80FE25-6F04-EBA8-AA75-61048BC25283}"/>
                    </a:ext>
                  </a:extLst>
                </p:cNvPr>
                <p:cNvSpPr/>
                <p:nvPr/>
              </p:nvSpPr>
              <p:spPr>
                <a:xfrm>
                  <a:off x="2573057" y="277143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3" name="Ellipse 22">
                  <a:extLst>
                    <a:ext uri="{FF2B5EF4-FFF2-40B4-BE49-F238E27FC236}">
                      <a16:creationId xmlns:a16="http://schemas.microsoft.com/office/drawing/2014/main" id="{26E3D92C-7889-428D-9D43-9009E21D6E7B}"/>
                    </a:ext>
                  </a:extLst>
                </p:cNvPr>
                <p:cNvSpPr/>
                <p:nvPr/>
              </p:nvSpPr>
              <p:spPr>
                <a:xfrm>
                  <a:off x="2899447" y="276478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4" name="Ellipse 23">
                  <a:extLst>
                    <a:ext uri="{FF2B5EF4-FFF2-40B4-BE49-F238E27FC236}">
                      <a16:creationId xmlns:a16="http://schemas.microsoft.com/office/drawing/2014/main" id="{747600CF-D7E9-45E3-71ED-62B2E9C8743A}"/>
                    </a:ext>
                  </a:extLst>
                </p:cNvPr>
                <p:cNvSpPr/>
                <p:nvPr/>
              </p:nvSpPr>
              <p:spPr>
                <a:xfrm>
                  <a:off x="3172982" y="274192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5" name="Ellipse 24">
                  <a:extLst>
                    <a:ext uri="{FF2B5EF4-FFF2-40B4-BE49-F238E27FC236}">
                      <a16:creationId xmlns:a16="http://schemas.microsoft.com/office/drawing/2014/main" id="{6D517B93-0F12-92C9-256F-268DFAC45CB7}"/>
                    </a:ext>
                  </a:extLst>
                </p:cNvPr>
                <p:cNvSpPr/>
                <p:nvPr/>
              </p:nvSpPr>
              <p:spPr>
                <a:xfrm>
                  <a:off x="3053488" y="266771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6" name="Ellipse 25">
                  <a:extLst>
                    <a:ext uri="{FF2B5EF4-FFF2-40B4-BE49-F238E27FC236}">
                      <a16:creationId xmlns:a16="http://schemas.microsoft.com/office/drawing/2014/main" id="{47EE7770-DBB5-CC8B-3673-B311CA537B42}"/>
                    </a:ext>
                  </a:extLst>
                </p:cNvPr>
                <p:cNvSpPr/>
                <p:nvPr/>
              </p:nvSpPr>
              <p:spPr>
                <a:xfrm>
                  <a:off x="3021216" y="28181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7" name="Ellipse 26">
                  <a:extLst>
                    <a:ext uri="{FF2B5EF4-FFF2-40B4-BE49-F238E27FC236}">
                      <a16:creationId xmlns:a16="http://schemas.microsoft.com/office/drawing/2014/main" id="{8571AB5D-6A1A-DC72-0D11-D56CD3D330C0}"/>
                    </a:ext>
                  </a:extLst>
                </p:cNvPr>
                <p:cNvSpPr/>
                <p:nvPr/>
              </p:nvSpPr>
              <p:spPr>
                <a:xfrm>
                  <a:off x="3426347" y="27650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8" name="Ellipse 27">
                  <a:extLst>
                    <a:ext uri="{FF2B5EF4-FFF2-40B4-BE49-F238E27FC236}">
                      <a16:creationId xmlns:a16="http://schemas.microsoft.com/office/drawing/2014/main" id="{FD88BC0A-553F-CF1A-3B8D-E1A719349E35}"/>
                    </a:ext>
                  </a:extLst>
                </p:cNvPr>
                <p:cNvSpPr/>
                <p:nvPr/>
              </p:nvSpPr>
              <p:spPr>
                <a:xfrm>
                  <a:off x="3534184" y="270768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9" name="Ellipse 28">
                  <a:extLst>
                    <a:ext uri="{FF2B5EF4-FFF2-40B4-BE49-F238E27FC236}">
                      <a16:creationId xmlns:a16="http://schemas.microsoft.com/office/drawing/2014/main" id="{752B1C96-BEC4-6F35-BAF2-00E3954D5285}"/>
                    </a:ext>
                  </a:extLst>
                </p:cNvPr>
                <p:cNvSpPr/>
                <p:nvPr/>
              </p:nvSpPr>
              <p:spPr>
                <a:xfrm>
                  <a:off x="4869814" y="282223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AEC2B8DA-7BBF-51B3-0DB2-AD7F6190F703}"/>
                    </a:ext>
                  </a:extLst>
                </p:cNvPr>
                <p:cNvSpPr/>
                <p:nvPr/>
              </p:nvSpPr>
              <p:spPr>
                <a:xfrm>
                  <a:off x="3888217" y="264485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A7E5F309-C41B-D4CB-1756-02908CA38CC3}"/>
                    </a:ext>
                  </a:extLst>
                </p:cNvPr>
                <p:cNvSpPr/>
                <p:nvPr/>
              </p:nvSpPr>
              <p:spPr>
                <a:xfrm>
                  <a:off x="4140426" y="279429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85B028A6-6DB6-A273-0238-9D6154F6D34B}"/>
                    </a:ext>
                  </a:extLst>
                </p:cNvPr>
                <p:cNvSpPr/>
                <p:nvPr/>
              </p:nvSpPr>
              <p:spPr>
                <a:xfrm>
                  <a:off x="4379932" y="2784424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785B22F4-41CF-CC79-AF43-BE429B3D095E}"/>
                    </a:ext>
                  </a:extLst>
                </p:cNvPr>
                <p:cNvSpPr/>
                <p:nvPr/>
              </p:nvSpPr>
              <p:spPr>
                <a:xfrm>
                  <a:off x="5280813" y="28539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209A7F82-296D-A476-3CA8-CD10E52DCD5A}"/>
                    </a:ext>
                  </a:extLst>
                </p:cNvPr>
                <p:cNvSpPr/>
                <p:nvPr/>
              </p:nvSpPr>
              <p:spPr>
                <a:xfrm>
                  <a:off x="4503608" y="27650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4E42808E-0F65-38CB-C996-46636F350153}"/>
                    </a:ext>
                  </a:extLst>
                </p:cNvPr>
                <p:cNvSpPr/>
                <p:nvPr/>
              </p:nvSpPr>
              <p:spPr>
                <a:xfrm>
                  <a:off x="4997222" y="268634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8208C307-3F5B-50C9-A18E-B946290305E6}"/>
                    </a:ext>
                  </a:extLst>
                </p:cNvPr>
                <p:cNvSpPr/>
                <p:nvPr/>
              </p:nvSpPr>
              <p:spPr>
                <a:xfrm>
                  <a:off x="5343188" y="2684094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7B43B49C-1F66-4589-1206-E04236FCA049}"/>
                    </a:ext>
                  </a:extLst>
                </p:cNvPr>
                <p:cNvSpPr/>
                <p:nvPr/>
              </p:nvSpPr>
              <p:spPr>
                <a:xfrm>
                  <a:off x="5111674" y="280415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FA095BD7-2239-2433-8A18-ADBEDEDD1144}"/>
                    </a:ext>
                  </a:extLst>
                </p:cNvPr>
                <p:cNvSpPr/>
                <p:nvPr/>
              </p:nvSpPr>
              <p:spPr>
                <a:xfrm>
                  <a:off x="5914200" y="284127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9" name="Ellipse 38">
                  <a:extLst>
                    <a:ext uri="{FF2B5EF4-FFF2-40B4-BE49-F238E27FC236}">
                      <a16:creationId xmlns:a16="http://schemas.microsoft.com/office/drawing/2014/main" id="{C680B71C-319B-BE09-A2FA-D516FB8171A1}"/>
                    </a:ext>
                  </a:extLst>
                </p:cNvPr>
                <p:cNvSpPr/>
                <p:nvPr/>
              </p:nvSpPr>
              <p:spPr>
                <a:xfrm>
                  <a:off x="5658894" y="263244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0" name="Ellipse 39">
                  <a:extLst>
                    <a:ext uri="{FF2B5EF4-FFF2-40B4-BE49-F238E27FC236}">
                      <a16:creationId xmlns:a16="http://schemas.microsoft.com/office/drawing/2014/main" id="{23B054C7-DBD5-3032-2AB0-6B43A2331D8D}"/>
                    </a:ext>
                  </a:extLst>
                </p:cNvPr>
                <p:cNvSpPr/>
                <p:nvPr/>
              </p:nvSpPr>
              <p:spPr>
                <a:xfrm>
                  <a:off x="6203092" y="279047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1" name="Ellipse 40">
                  <a:extLst>
                    <a:ext uri="{FF2B5EF4-FFF2-40B4-BE49-F238E27FC236}">
                      <a16:creationId xmlns:a16="http://schemas.microsoft.com/office/drawing/2014/main" id="{F9F0ED71-2DA8-947E-6A52-E1EE2347F561}"/>
                    </a:ext>
                  </a:extLst>
                </p:cNvPr>
                <p:cNvSpPr/>
                <p:nvPr/>
              </p:nvSpPr>
              <p:spPr>
                <a:xfrm>
                  <a:off x="6066415" y="27841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2B207516-7264-2FA4-D160-27CC4C651463}"/>
                    </a:ext>
                  </a:extLst>
                </p:cNvPr>
                <p:cNvSpPr/>
                <p:nvPr/>
              </p:nvSpPr>
              <p:spPr>
                <a:xfrm>
                  <a:off x="6648113" y="268929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5D9174DC-BA2E-118C-3BFE-0960CFF06BF5}"/>
                    </a:ext>
                  </a:extLst>
                </p:cNvPr>
                <p:cNvSpPr/>
                <p:nvPr/>
              </p:nvSpPr>
              <p:spPr>
                <a:xfrm>
                  <a:off x="6967378" y="274856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72DFE5D2-7AC9-6407-2ECB-2A0BCD6F6897}"/>
                    </a:ext>
                  </a:extLst>
                </p:cNvPr>
                <p:cNvSpPr/>
                <p:nvPr/>
              </p:nvSpPr>
              <p:spPr>
                <a:xfrm>
                  <a:off x="6775299" y="27333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8D3AB335-C01F-A6B7-99CD-2007B29E763A}"/>
                    </a:ext>
                  </a:extLst>
                </p:cNvPr>
                <p:cNvSpPr/>
                <p:nvPr/>
              </p:nvSpPr>
              <p:spPr>
                <a:xfrm>
                  <a:off x="7287147" y="286668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F9DA274B-3235-A909-7FC6-A2BE0D07BF10}"/>
                    </a:ext>
                  </a:extLst>
                </p:cNvPr>
                <p:cNvSpPr/>
                <p:nvPr/>
              </p:nvSpPr>
              <p:spPr>
                <a:xfrm>
                  <a:off x="7244155" y="26571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33484166-134C-653F-7BAC-1F014EA05145}"/>
                    </a:ext>
                  </a:extLst>
                </p:cNvPr>
                <p:cNvSpPr/>
                <p:nvPr/>
              </p:nvSpPr>
              <p:spPr>
                <a:xfrm>
                  <a:off x="9971897" y="284001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0D9EC81A-E188-EB1B-7816-83BEB85E0F83}"/>
                    </a:ext>
                  </a:extLst>
                </p:cNvPr>
                <p:cNvSpPr/>
                <p:nvPr/>
              </p:nvSpPr>
              <p:spPr>
                <a:xfrm>
                  <a:off x="7613171" y="27333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98850F37-D20F-A767-7197-A178D170AF3F}"/>
                    </a:ext>
                  </a:extLst>
                </p:cNvPr>
                <p:cNvSpPr/>
                <p:nvPr/>
              </p:nvSpPr>
              <p:spPr>
                <a:xfrm>
                  <a:off x="7865866" y="281715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7F582B8D-5384-B0CD-D486-5C6BB1E68185}"/>
                    </a:ext>
                  </a:extLst>
                </p:cNvPr>
                <p:cNvSpPr/>
                <p:nvPr/>
              </p:nvSpPr>
              <p:spPr>
                <a:xfrm>
                  <a:off x="8198896" y="267307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2" name="Ellipse 51">
                  <a:extLst>
                    <a:ext uri="{FF2B5EF4-FFF2-40B4-BE49-F238E27FC236}">
                      <a16:creationId xmlns:a16="http://schemas.microsoft.com/office/drawing/2014/main" id="{34BC880A-97B1-125B-8F51-15EC2693F3C1}"/>
                    </a:ext>
                  </a:extLst>
                </p:cNvPr>
                <p:cNvSpPr/>
                <p:nvPr/>
              </p:nvSpPr>
              <p:spPr>
                <a:xfrm>
                  <a:off x="8003648" y="265783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3" name="Ellipse 52">
                  <a:extLst>
                    <a:ext uri="{FF2B5EF4-FFF2-40B4-BE49-F238E27FC236}">
                      <a16:creationId xmlns:a16="http://schemas.microsoft.com/office/drawing/2014/main" id="{D9A23CB7-8B0F-B7A1-6C32-2DDA95AB9EB8}"/>
                    </a:ext>
                  </a:extLst>
                </p:cNvPr>
                <p:cNvSpPr/>
                <p:nvPr/>
              </p:nvSpPr>
              <p:spPr>
                <a:xfrm>
                  <a:off x="8641789" y="2680696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4" name="Ellipse 53">
                  <a:extLst>
                    <a:ext uri="{FF2B5EF4-FFF2-40B4-BE49-F238E27FC236}">
                      <a16:creationId xmlns:a16="http://schemas.microsoft.com/office/drawing/2014/main" id="{11B8D83B-48C2-6499-E6C0-F7C7F20167F8}"/>
                    </a:ext>
                  </a:extLst>
                </p:cNvPr>
                <p:cNvSpPr/>
                <p:nvPr/>
              </p:nvSpPr>
              <p:spPr>
                <a:xfrm>
                  <a:off x="8994297" y="278764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5" name="Ellipse 54">
                  <a:extLst>
                    <a:ext uri="{FF2B5EF4-FFF2-40B4-BE49-F238E27FC236}">
                      <a16:creationId xmlns:a16="http://schemas.microsoft.com/office/drawing/2014/main" id="{C0433282-C02D-44AE-A5C0-3A4AE219092A}"/>
                    </a:ext>
                  </a:extLst>
                </p:cNvPr>
                <p:cNvSpPr/>
                <p:nvPr/>
              </p:nvSpPr>
              <p:spPr>
                <a:xfrm>
                  <a:off x="8707641" y="287048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6" name="Ellipse 55">
                  <a:extLst>
                    <a:ext uri="{FF2B5EF4-FFF2-40B4-BE49-F238E27FC236}">
                      <a16:creationId xmlns:a16="http://schemas.microsoft.com/office/drawing/2014/main" id="{45CA8BDF-C48A-F5A6-FBE3-BEA5EF4CD34F}"/>
                    </a:ext>
                  </a:extLst>
                </p:cNvPr>
                <p:cNvSpPr/>
                <p:nvPr/>
              </p:nvSpPr>
              <p:spPr>
                <a:xfrm>
                  <a:off x="9215269" y="270285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7" name="Ellipse 56">
                  <a:extLst>
                    <a:ext uri="{FF2B5EF4-FFF2-40B4-BE49-F238E27FC236}">
                      <a16:creationId xmlns:a16="http://schemas.microsoft.com/office/drawing/2014/main" id="{342C681F-E40A-EE19-692B-C8CFF180D301}"/>
                    </a:ext>
                  </a:extLst>
                </p:cNvPr>
                <p:cNvSpPr/>
                <p:nvPr/>
              </p:nvSpPr>
              <p:spPr>
                <a:xfrm>
                  <a:off x="9798207" y="275618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8" name="Ellipse 57">
                  <a:extLst>
                    <a:ext uri="{FF2B5EF4-FFF2-40B4-BE49-F238E27FC236}">
                      <a16:creationId xmlns:a16="http://schemas.microsoft.com/office/drawing/2014/main" id="{F3628055-6513-0A0B-8784-AE8639C7F437}"/>
                    </a:ext>
                  </a:extLst>
                </p:cNvPr>
                <p:cNvSpPr/>
                <p:nvPr/>
              </p:nvSpPr>
              <p:spPr>
                <a:xfrm>
                  <a:off x="9558055" y="274192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9" name="Ellipse 58">
                  <a:extLst>
                    <a:ext uri="{FF2B5EF4-FFF2-40B4-BE49-F238E27FC236}">
                      <a16:creationId xmlns:a16="http://schemas.microsoft.com/office/drawing/2014/main" id="{F132F7CB-9BD2-5F75-0A4D-155263CC4A8C}"/>
                    </a:ext>
                  </a:extLst>
                </p:cNvPr>
                <p:cNvSpPr/>
                <p:nvPr/>
              </p:nvSpPr>
              <p:spPr>
                <a:xfrm>
                  <a:off x="10151370" y="273332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</p:grpSp>
        </p:grp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36D56974-5249-BED9-EF9F-0F49190C9A5A}"/>
                </a:ext>
              </a:extLst>
            </p:cNvPr>
            <p:cNvSpPr txBox="1"/>
            <p:nvPr/>
          </p:nvSpPr>
          <p:spPr>
            <a:xfrm>
              <a:off x="1181423" y="2378565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1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B221045F-9553-5032-4E04-0D6854A95981}"/>
                </a:ext>
              </a:extLst>
            </p:cNvPr>
            <p:cNvSpPr txBox="1"/>
            <p:nvPr/>
          </p:nvSpPr>
          <p:spPr>
            <a:xfrm>
              <a:off x="2133139" y="2378566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2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C5778960-FC48-13C8-2765-F2D335BA4548}"/>
                </a:ext>
              </a:extLst>
            </p:cNvPr>
            <p:cNvSpPr txBox="1"/>
            <p:nvPr/>
          </p:nvSpPr>
          <p:spPr>
            <a:xfrm>
              <a:off x="3044075" y="2372132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3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03E92D25-04CC-861C-4DB0-0BC09C8348F6}"/>
                </a:ext>
              </a:extLst>
            </p:cNvPr>
            <p:cNvSpPr txBox="1"/>
            <p:nvPr/>
          </p:nvSpPr>
          <p:spPr>
            <a:xfrm>
              <a:off x="4010178" y="2376992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4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EE6C1BD2-AA52-45C1-BBBB-A9ACD55CF2C2}"/>
                </a:ext>
              </a:extLst>
            </p:cNvPr>
            <p:cNvSpPr txBox="1"/>
            <p:nvPr/>
          </p:nvSpPr>
          <p:spPr>
            <a:xfrm>
              <a:off x="4964835" y="2370298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5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A99C9F73-3A4A-958F-4948-033A6D44B3B3}"/>
                </a:ext>
              </a:extLst>
            </p:cNvPr>
            <p:cNvSpPr txBox="1"/>
            <p:nvPr/>
          </p:nvSpPr>
          <p:spPr>
            <a:xfrm>
              <a:off x="5925585" y="2363087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6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8202E6BF-2C1D-9A4B-5BBF-3B974734FA74}"/>
                </a:ext>
              </a:extLst>
            </p:cNvPr>
            <p:cNvSpPr txBox="1"/>
            <p:nvPr/>
          </p:nvSpPr>
          <p:spPr>
            <a:xfrm>
              <a:off x="6875392" y="2370297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7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FF47AB1C-5DC1-1519-27D2-5070DB70F8D0}"/>
                </a:ext>
              </a:extLst>
            </p:cNvPr>
            <p:cNvSpPr txBox="1"/>
            <p:nvPr/>
          </p:nvSpPr>
          <p:spPr>
            <a:xfrm>
              <a:off x="7795525" y="2375076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8</a:t>
              </a: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235F6A53-3FE6-9495-4FF8-AB6A9E9D97B6}"/>
                </a:ext>
              </a:extLst>
            </p:cNvPr>
            <p:cNvSpPr txBox="1"/>
            <p:nvPr/>
          </p:nvSpPr>
          <p:spPr>
            <a:xfrm>
              <a:off x="8778882" y="2376993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9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05AAB8C2-C554-F624-197E-612B9543F34C}"/>
                </a:ext>
              </a:extLst>
            </p:cNvPr>
            <p:cNvSpPr txBox="1"/>
            <p:nvPr/>
          </p:nvSpPr>
          <p:spPr>
            <a:xfrm>
              <a:off x="9683923" y="2370298"/>
              <a:ext cx="3749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10</a:t>
              </a:r>
            </a:p>
          </p:txBody>
        </p:sp>
      </p:grpSp>
      <p:sp>
        <p:nvSpPr>
          <p:cNvPr id="72" name="Ellipse 71">
            <a:extLst>
              <a:ext uri="{FF2B5EF4-FFF2-40B4-BE49-F238E27FC236}">
                <a16:creationId xmlns:a16="http://schemas.microsoft.com/office/drawing/2014/main" id="{A6A7E1A2-AE80-2E52-1732-A8B6125DB792}"/>
              </a:ext>
            </a:extLst>
          </p:cNvPr>
          <p:cNvSpPr/>
          <p:nvPr/>
        </p:nvSpPr>
        <p:spPr>
          <a:xfrm>
            <a:off x="8573893" y="1481829"/>
            <a:ext cx="45719" cy="45719"/>
          </a:xfrm>
          <a:prstGeom prst="ellips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814A58D1-F422-721C-C2EE-4830DEFCCCB6}"/>
              </a:ext>
            </a:extLst>
          </p:cNvPr>
          <p:cNvCxnSpPr>
            <a:cxnSpLocks/>
          </p:cNvCxnSpPr>
          <p:nvPr/>
        </p:nvCxnSpPr>
        <p:spPr>
          <a:xfrm>
            <a:off x="1298174" y="3692191"/>
            <a:ext cx="129031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" name="ZoneTexte 80">
            <a:extLst>
              <a:ext uri="{FF2B5EF4-FFF2-40B4-BE49-F238E27FC236}">
                <a16:creationId xmlns:a16="http://schemas.microsoft.com/office/drawing/2014/main" id="{AB080232-508C-B1D6-26F3-156243DC55EA}"/>
              </a:ext>
            </a:extLst>
          </p:cNvPr>
          <p:cNvSpPr txBox="1"/>
          <p:nvPr/>
        </p:nvSpPr>
        <p:spPr>
          <a:xfrm>
            <a:off x="1343252" y="3808701"/>
            <a:ext cx="1126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/>
              <a:t>Days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8E1A90BA-1A21-7769-A0F6-D76BA28D27B0}"/>
              </a:ext>
            </a:extLst>
          </p:cNvPr>
          <p:cNvSpPr txBox="1"/>
          <p:nvPr/>
        </p:nvSpPr>
        <p:spPr>
          <a:xfrm>
            <a:off x="8798941" y="1361330"/>
            <a:ext cx="160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b="1" dirty="0"/>
              <a:t>= Observations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0DD51C8-97D1-F301-31B8-0B119F4160A5}"/>
              </a:ext>
            </a:extLst>
          </p:cNvPr>
          <p:cNvSpPr/>
          <p:nvPr/>
        </p:nvSpPr>
        <p:spPr>
          <a:xfrm>
            <a:off x="8483251" y="1137575"/>
            <a:ext cx="272723" cy="1582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FDA43931-0F6B-DB16-7F01-B8C823CD7211}"/>
              </a:ext>
            </a:extLst>
          </p:cNvPr>
          <p:cNvSpPr txBox="1"/>
          <p:nvPr/>
        </p:nvSpPr>
        <p:spPr>
          <a:xfrm>
            <a:off x="8798941" y="1067549"/>
            <a:ext cx="160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b="1" dirty="0"/>
              <a:t>= One </a:t>
            </a:r>
            <a:r>
              <a:rPr lang="fr-BE" sz="1400" b="1" dirty="0" err="1"/>
              <a:t>day</a:t>
            </a:r>
            <a:endParaRPr lang="fr-BE" sz="1400" b="1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53C1026-8D47-8ED1-BB2E-81BD0BE67C12}"/>
              </a:ext>
            </a:extLst>
          </p:cNvPr>
          <p:cNvSpPr/>
          <p:nvPr/>
        </p:nvSpPr>
        <p:spPr>
          <a:xfrm>
            <a:off x="8372475" y="1059965"/>
            <a:ext cx="1778895" cy="6307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E89E5E99-95CA-EA7D-77C3-16F385ADFBD0}"/>
              </a:ext>
            </a:extLst>
          </p:cNvPr>
          <p:cNvSpPr txBox="1"/>
          <p:nvPr/>
        </p:nvSpPr>
        <p:spPr>
          <a:xfrm>
            <a:off x="8295751" y="806658"/>
            <a:ext cx="1932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 err="1"/>
              <a:t>Legend</a:t>
            </a:r>
            <a:endParaRPr lang="fr-BE" sz="1400" dirty="0"/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6F6182EC-72BC-33A1-F842-98167A953AF6}"/>
              </a:ext>
            </a:extLst>
          </p:cNvPr>
          <p:cNvSpPr/>
          <p:nvPr/>
        </p:nvSpPr>
        <p:spPr>
          <a:xfrm>
            <a:off x="8685160" y="3424493"/>
            <a:ext cx="45719" cy="45719"/>
          </a:xfrm>
          <a:prstGeom prst="ellips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15CA966-AD9F-8ACA-8947-6B898E03C17F}"/>
              </a:ext>
            </a:extLst>
          </p:cNvPr>
          <p:cNvSpPr txBox="1"/>
          <p:nvPr/>
        </p:nvSpPr>
        <p:spPr>
          <a:xfrm>
            <a:off x="455153" y="4314469"/>
            <a:ext cx="47169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Time </a:t>
            </a:r>
            <a:r>
              <a:rPr lang="fr-BE" dirty="0" err="1"/>
              <a:t>resolution</a:t>
            </a:r>
            <a:r>
              <a:rPr lang="fr-BE" dirty="0"/>
              <a:t> : 2 </a:t>
            </a:r>
            <a:r>
              <a:rPr lang="fr-BE" dirty="0" err="1"/>
              <a:t>days</a:t>
            </a:r>
            <a:endParaRPr lang="fr-BE" dirty="0"/>
          </a:p>
        </p:txBody>
      </p:sp>
      <p:sp>
        <p:nvSpPr>
          <p:cNvPr id="14" name="Accolade ouvrante 13">
            <a:extLst>
              <a:ext uri="{FF2B5EF4-FFF2-40B4-BE49-F238E27FC236}">
                <a16:creationId xmlns:a16="http://schemas.microsoft.com/office/drawing/2014/main" id="{00A59838-1888-FA8E-94AA-4B2D13CEFF1E}"/>
              </a:ext>
            </a:extLst>
          </p:cNvPr>
          <p:cNvSpPr/>
          <p:nvPr/>
        </p:nvSpPr>
        <p:spPr>
          <a:xfrm rot="5400000">
            <a:off x="5082384" y="1998427"/>
            <a:ext cx="121024" cy="190948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0BC4991B-7691-369C-2CEE-391FE09B72F9}"/>
              </a:ext>
            </a:extLst>
          </p:cNvPr>
          <p:cNvSpPr txBox="1"/>
          <p:nvPr/>
        </p:nvSpPr>
        <p:spPr>
          <a:xfrm>
            <a:off x="4517318" y="2468564"/>
            <a:ext cx="124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accent1"/>
                </a:solidFill>
              </a:rPr>
              <a:t>DIVAnd</a:t>
            </a:r>
          </a:p>
        </p:txBody>
      </p:sp>
      <p:sp>
        <p:nvSpPr>
          <p:cNvPr id="61" name="Espace réservé du numéro de diapositive 60">
            <a:extLst>
              <a:ext uri="{FF2B5EF4-FFF2-40B4-BE49-F238E27FC236}">
                <a16:creationId xmlns:a16="http://schemas.microsoft.com/office/drawing/2014/main" id="{7DA3ACD7-0312-36B5-4D2D-65DA20ADD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3965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A1BC6D-5A98-DFCC-DC65-092DD4796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Resolution</a:t>
            </a:r>
            <a:endParaRPr lang="fr-BE" dirty="0"/>
          </a:p>
        </p:txBody>
      </p:sp>
      <p:sp>
        <p:nvSpPr>
          <p:cNvPr id="14" name="Accolade ouvrante 13">
            <a:extLst>
              <a:ext uri="{FF2B5EF4-FFF2-40B4-BE49-F238E27FC236}">
                <a16:creationId xmlns:a16="http://schemas.microsoft.com/office/drawing/2014/main" id="{00A59838-1888-FA8E-94AA-4B2D13CEFF1E}"/>
              </a:ext>
            </a:extLst>
          </p:cNvPr>
          <p:cNvSpPr/>
          <p:nvPr/>
        </p:nvSpPr>
        <p:spPr>
          <a:xfrm rot="5400000">
            <a:off x="6996809" y="1991058"/>
            <a:ext cx="121024" cy="1922599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0BC4991B-7691-369C-2CEE-391FE09B72F9}"/>
              </a:ext>
            </a:extLst>
          </p:cNvPr>
          <p:cNvSpPr txBox="1"/>
          <p:nvPr/>
        </p:nvSpPr>
        <p:spPr>
          <a:xfrm>
            <a:off x="6463558" y="2497196"/>
            <a:ext cx="124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accent1"/>
                </a:solidFill>
              </a:rPr>
              <a:t>DIVAnd</a:t>
            </a:r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1BA32A9C-59D3-9DE9-918E-42A6432720F5}"/>
              </a:ext>
            </a:extLst>
          </p:cNvPr>
          <p:cNvGrpSpPr/>
          <p:nvPr/>
        </p:nvGrpSpPr>
        <p:grpSpPr>
          <a:xfrm>
            <a:off x="1322297" y="2921620"/>
            <a:ext cx="9547410" cy="586301"/>
            <a:chOff x="838200" y="2363087"/>
            <a:chExt cx="9547410" cy="586301"/>
          </a:xfrm>
        </p:grpSpPr>
        <p:grpSp>
          <p:nvGrpSpPr>
            <p:cNvPr id="83" name="Groupe 82">
              <a:extLst>
                <a:ext uri="{FF2B5EF4-FFF2-40B4-BE49-F238E27FC236}">
                  <a16:creationId xmlns:a16="http://schemas.microsoft.com/office/drawing/2014/main" id="{762D4E71-42E5-0141-5778-603300259424}"/>
                </a:ext>
              </a:extLst>
            </p:cNvPr>
            <p:cNvGrpSpPr/>
            <p:nvPr/>
          </p:nvGrpSpPr>
          <p:grpSpPr>
            <a:xfrm>
              <a:off x="838200" y="2608725"/>
              <a:ext cx="9547410" cy="340663"/>
              <a:chOff x="838200" y="2608725"/>
              <a:chExt cx="9547410" cy="34066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F4A8CDA-ABE6-0AA4-B9C1-2EDE63B7F014}"/>
                  </a:ext>
                </a:extLst>
              </p:cNvPr>
              <p:cNvSpPr/>
              <p:nvPr/>
            </p:nvSpPr>
            <p:spPr>
              <a:xfrm>
                <a:off x="838200" y="2608729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51835AD-2664-9895-483F-FEAD1997C328}"/>
                  </a:ext>
                </a:extLst>
              </p:cNvPr>
              <p:cNvSpPr/>
              <p:nvPr/>
            </p:nvSpPr>
            <p:spPr>
              <a:xfrm>
                <a:off x="1792941" y="2608729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D075003-3371-FF73-0731-43038E57AB94}"/>
                  </a:ext>
                </a:extLst>
              </p:cNvPr>
              <p:cNvSpPr/>
              <p:nvPr/>
            </p:nvSpPr>
            <p:spPr>
              <a:xfrm>
                <a:off x="2747682" y="2608728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196D4E8-F910-6B93-CE94-1497BF851150}"/>
                  </a:ext>
                </a:extLst>
              </p:cNvPr>
              <p:cNvSpPr/>
              <p:nvPr/>
            </p:nvSpPr>
            <p:spPr>
              <a:xfrm>
                <a:off x="3702423" y="2608728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152158C-2C94-1732-7AF4-1F61AEAF32ED}"/>
                  </a:ext>
                </a:extLst>
              </p:cNvPr>
              <p:cNvSpPr/>
              <p:nvPr/>
            </p:nvSpPr>
            <p:spPr>
              <a:xfrm>
                <a:off x="4657164" y="2608727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F2FC901-BA78-BE8D-9A47-7A80EAAB2FB9}"/>
                  </a:ext>
                </a:extLst>
              </p:cNvPr>
              <p:cNvSpPr/>
              <p:nvPr/>
            </p:nvSpPr>
            <p:spPr>
              <a:xfrm>
                <a:off x="5611905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4039C5B-89BE-0C80-7E49-C0688DD7B224}"/>
                  </a:ext>
                </a:extLst>
              </p:cNvPr>
              <p:cNvSpPr/>
              <p:nvPr/>
            </p:nvSpPr>
            <p:spPr>
              <a:xfrm>
                <a:off x="6566646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51005AC-2647-B536-C3B4-69FA027576AA}"/>
                  </a:ext>
                </a:extLst>
              </p:cNvPr>
              <p:cNvSpPr/>
              <p:nvPr/>
            </p:nvSpPr>
            <p:spPr>
              <a:xfrm>
                <a:off x="7521387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1D81B10-E981-9053-7477-F6FF10788E97}"/>
                  </a:ext>
                </a:extLst>
              </p:cNvPr>
              <p:cNvSpPr/>
              <p:nvPr/>
            </p:nvSpPr>
            <p:spPr>
              <a:xfrm>
                <a:off x="8476128" y="2608725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1D7AD79-F2B2-9187-6F57-DBC8F9CDF248}"/>
                  </a:ext>
                </a:extLst>
              </p:cNvPr>
              <p:cNvSpPr/>
              <p:nvPr/>
            </p:nvSpPr>
            <p:spPr>
              <a:xfrm>
                <a:off x="9430869" y="2608725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grpSp>
            <p:nvGrpSpPr>
              <p:cNvPr id="82" name="Groupe 81">
                <a:extLst>
                  <a:ext uri="{FF2B5EF4-FFF2-40B4-BE49-F238E27FC236}">
                    <a16:creationId xmlns:a16="http://schemas.microsoft.com/office/drawing/2014/main" id="{CDACA5E2-29C1-BF84-F5FD-5AD1E274F03A}"/>
                  </a:ext>
                </a:extLst>
              </p:cNvPr>
              <p:cNvGrpSpPr/>
              <p:nvPr/>
            </p:nvGrpSpPr>
            <p:grpSpPr>
              <a:xfrm>
                <a:off x="1005840" y="2632441"/>
                <a:ext cx="9191249" cy="283767"/>
                <a:chOff x="1005840" y="2632441"/>
                <a:chExt cx="9191249" cy="283767"/>
              </a:xfrm>
            </p:grpSpPr>
            <p:sp>
              <p:nvSpPr>
                <p:cNvPr id="15" name="Ellipse 14">
                  <a:extLst>
                    <a:ext uri="{FF2B5EF4-FFF2-40B4-BE49-F238E27FC236}">
                      <a16:creationId xmlns:a16="http://schemas.microsoft.com/office/drawing/2014/main" id="{F81ACE8D-DAD8-9BC3-661E-53F5D2EFD576}"/>
                    </a:ext>
                  </a:extLst>
                </p:cNvPr>
                <p:cNvSpPr/>
                <p:nvPr/>
              </p:nvSpPr>
              <p:spPr>
                <a:xfrm>
                  <a:off x="1005840" y="273558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6" name="Ellipse 15">
                  <a:extLst>
                    <a:ext uri="{FF2B5EF4-FFF2-40B4-BE49-F238E27FC236}">
                      <a16:creationId xmlns:a16="http://schemas.microsoft.com/office/drawing/2014/main" id="{3394282F-5A2B-5EF2-4C48-B2A7E1F3A93F}"/>
                    </a:ext>
                  </a:extLst>
                </p:cNvPr>
                <p:cNvSpPr/>
                <p:nvPr/>
              </p:nvSpPr>
              <p:spPr>
                <a:xfrm>
                  <a:off x="1190321" y="28476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7" name="Ellipse 16">
                  <a:extLst>
                    <a:ext uri="{FF2B5EF4-FFF2-40B4-BE49-F238E27FC236}">
                      <a16:creationId xmlns:a16="http://schemas.microsoft.com/office/drawing/2014/main" id="{2281ECA8-B873-0226-2B4A-CDFD9F8287E7}"/>
                    </a:ext>
                  </a:extLst>
                </p:cNvPr>
                <p:cNvSpPr/>
                <p:nvPr/>
              </p:nvSpPr>
              <p:spPr>
                <a:xfrm>
                  <a:off x="1491631" y="2670826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8" name="Ellipse 17">
                  <a:extLst>
                    <a:ext uri="{FF2B5EF4-FFF2-40B4-BE49-F238E27FC236}">
                      <a16:creationId xmlns:a16="http://schemas.microsoft.com/office/drawing/2014/main" id="{541F8F56-95F7-F307-182B-9E37413B7304}"/>
                    </a:ext>
                  </a:extLst>
                </p:cNvPr>
                <p:cNvSpPr/>
                <p:nvPr/>
              </p:nvSpPr>
              <p:spPr>
                <a:xfrm>
                  <a:off x="1376531" y="275843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9" name="Ellipse 18">
                  <a:extLst>
                    <a:ext uri="{FF2B5EF4-FFF2-40B4-BE49-F238E27FC236}">
                      <a16:creationId xmlns:a16="http://schemas.microsoft.com/office/drawing/2014/main" id="{53DEBC21-915A-3E50-F46C-1C02CBA9B031}"/>
                    </a:ext>
                  </a:extLst>
                </p:cNvPr>
                <p:cNvSpPr/>
                <p:nvPr/>
              </p:nvSpPr>
              <p:spPr>
                <a:xfrm>
                  <a:off x="1819908" y="277270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0" name="Ellipse 19">
                  <a:extLst>
                    <a:ext uri="{FF2B5EF4-FFF2-40B4-BE49-F238E27FC236}">
                      <a16:creationId xmlns:a16="http://schemas.microsoft.com/office/drawing/2014/main" id="{7406A6F6-BCB8-6A63-1367-21A5CE4CBACE}"/>
                    </a:ext>
                  </a:extLst>
                </p:cNvPr>
                <p:cNvSpPr/>
                <p:nvPr/>
              </p:nvSpPr>
              <p:spPr>
                <a:xfrm>
                  <a:off x="2283795" y="273558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1" name="Ellipse 20">
                  <a:extLst>
                    <a:ext uri="{FF2B5EF4-FFF2-40B4-BE49-F238E27FC236}">
                      <a16:creationId xmlns:a16="http://schemas.microsoft.com/office/drawing/2014/main" id="{C4667AE5-5565-4E3F-6D48-C790E8F24584}"/>
                    </a:ext>
                  </a:extLst>
                </p:cNvPr>
                <p:cNvSpPr/>
                <p:nvPr/>
              </p:nvSpPr>
              <p:spPr>
                <a:xfrm>
                  <a:off x="2132030" y="284099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2" name="Ellipse 21">
                  <a:extLst>
                    <a:ext uri="{FF2B5EF4-FFF2-40B4-BE49-F238E27FC236}">
                      <a16:creationId xmlns:a16="http://schemas.microsoft.com/office/drawing/2014/main" id="{DE80FE25-6F04-EBA8-AA75-61048BC25283}"/>
                    </a:ext>
                  </a:extLst>
                </p:cNvPr>
                <p:cNvSpPr/>
                <p:nvPr/>
              </p:nvSpPr>
              <p:spPr>
                <a:xfrm>
                  <a:off x="2573057" y="277143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3" name="Ellipse 22">
                  <a:extLst>
                    <a:ext uri="{FF2B5EF4-FFF2-40B4-BE49-F238E27FC236}">
                      <a16:creationId xmlns:a16="http://schemas.microsoft.com/office/drawing/2014/main" id="{26E3D92C-7889-428D-9D43-9009E21D6E7B}"/>
                    </a:ext>
                  </a:extLst>
                </p:cNvPr>
                <p:cNvSpPr/>
                <p:nvPr/>
              </p:nvSpPr>
              <p:spPr>
                <a:xfrm>
                  <a:off x="2899447" y="276478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4" name="Ellipse 23">
                  <a:extLst>
                    <a:ext uri="{FF2B5EF4-FFF2-40B4-BE49-F238E27FC236}">
                      <a16:creationId xmlns:a16="http://schemas.microsoft.com/office/drawing/2014/main" id="{747600CF-D7E9-45E3-71ED-62B2E9C8743A}"/>
                    </a:ext>
                  </a:extLst>
                </p:cNvPr>
                <p:cNvSpPr/>
                <p:nvPr/>
              </p:nvSpPr>
              <p:spPr>
                <a:xfrm>
                  <a:off x="3172982" y="274192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5" name="Ellipse 24">
                  <a:extLst>
                    <a:ext uri="{FF2B5EF4-FFF2-40B4-BE49-F238E27FC236}">
                      <a16:creationId xmlns:a16="http://schemas.microsoft.com/office/drawing/2014/main" id="{6D517B93-0F12-92C9-256F-268DFAC45CB7}"/>
                    </a:ext>
                  </a:extLst>
                </p:cNvPr>
                <p:cNvSpPr/>
                <p:nvPr/>
              </p:nvSpPr>
              <p:spPr>
                <a:xfrm>
                  <a:off x="3053488" y="266771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6" name="Ellipse 25">
                  <a:extLst>
                    <a:ext uri="{FF2B5EF4-FFF2-40B4-BE49-F238E27FC236}">
                      <a16:creationId xmlns:a16="http://schemas.microsoft.com/office/drawing/2014/main" id="{47EE7770-DBB5-CC8B-3673-B311CA537B42}"/>
                    </a:ext>
                  </a:extLst>
                </p:cNvPr>
                <p:cNvSpPr/>
                <p:nvPr/>
              </p:nvSpPr>
              <p:spPr>
                <a:xfrm>
                  <a:off x="3021216" y="28181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7" name="Ellipse 26">
                  <a:extLst>
                    <a:ext uri="{FF2B5EF4-FFF2-40B4-BE49-F238E27FC236}">
                      <a16:creationId xmlns:a16="http://schemas.microsoft.com/office/drawing/2014/main" id="{8571AB5D-6A1A-DC72-0D11-D56CD3D330C0}"/>
                    </a:ext>
                  </a:extLst>
                </p:cNvPr>
                <p:cNvSpPr/>
                <p:nvPr/>
              </p:nvSpPr>
              <p:spPr>
                <a:xfrm>
                  <a:off x="3426347" y="27650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8" name="Ellipse 27">
                  <a:extLst>
                    <a:ext uri="{FF2B5EF4-FFF2-40B4-BE49-F238E27FC236}">
                      <a16:creationId xmlns:a16="http://schemas.microsoft.com/office/drawing/2014/main" id="{FD88BC0A-553F-CF1A-3B8D-E1A719349E35}"/>
                    </a:ext>
                  </a:extLst>
                </p:cNvPr>
                <p:cNvSpPr/>
                <p:nvPr/>
              </p:nvSpPr>
              <p:spPr>
                <a:xfrm>
                  <a:off x="3534184" y="270768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9" name="Ellipse 28">
                  <a:extLst>
                    <a:ext uri="{FF2B5EF4-FFF2-40B4-BE49-F238E27FC236}">
                      <a16:creationId xmlns:a16="http://schemas.microsoft.com/office/drawing/2014/main" id="{752B1C96-BEC4-6F35-BAF2-00E3954D5285}"/>
                    </a:ext>
                  </a:extLst>
                </p:cNvPr>
                <p:cNvSpPr/>
                <p:nvPr/>
              </p:nvSpPr>
              <p:spPr>
                <a:xfrm>
                  <a:off x="4869814" y="282223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AEC2B8DA-7BBF-51B3-0DB2-AD7F6190F703}"/>
                    </a:ext>
                  </a:extLst>
                </p:cNvPr>
                <p:cNvSpPr/>
                <p:nvPr/>
              </p:nvSpPr>
              <p:spPr>
                <a:xfrm>
                  <a:off x="3888217" y="264485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A7E5F309-C41B-D4CB-1756-02908CA38CC3}"/>
                    </a:ext>
                  </a:extLst>
                </p:cNvPr>
                <p:cNvSpPr/>
                <p:nvPr/>
              </p:nvSpPr>
              <p:spPr>
                <a:xfrm>
                  <a:off x="4140426" y="279429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85B028A6-6DB6-A273-0238-9D6154F6D34B}"/>
                    </a:ext>
                  </a:extLst>
                </p:cNvPr>
                <p:cNvSpPr/>
                <p:nvPr/>
              </p:nvSpPr>
              <p:spPr>
                <a:xfrm>
                  <a:off x="4379932" y="2784424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785B22F4-41CF-CC79-AF43-BE429B3D095E}"/>
                    </a:ext>
                  </a:extLst>
                </p:cNvPr>
                <p:cNvSpPr/>
                <p:nvPr/>
              </p:nvSpPr>
              <p:spPr>
                <a:xfrm>
                  <a:off x="5280813" y="28539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209A7F82-296D-A476-3CA8-CD10E52DCD5A}"/>
                    </a:ext>
                  </a:extLst>
                </p:cNvPr>
                <p:cNvSpPr/>
                <p:nvPr/>
              </p:nvSpPr>
              <p:spPr>
                <a:xfrm>
                  <a:off x="4503608" y="27650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4E42808E-0F65-38CB-C996-46636F350153}"/>
                    </a:ext>
                  </a:extLst>
                </p:cNvPr>
                <p:cNvSpPr/>
                <p:nvPr/>
              </p:nvSpPr>
              <p:spPr>
                <a:xfrm>
                  <a:off x="4997222" y="268634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8208C307-3F5B-50C9-A18E-B946290305E6}"/>
                    </a:ext>
                  </a:extLst>
                </p:cNvPr>
                <p:cNvSpPr/>
                <p:nvPr/>
              </p:nvSpPr>
              <p:spPr>
                <a:xfrm>
                  <a:off x="5343188" y="2684094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7B43B49C-1F66-4589-1206-E04236FCA049}"/>
                    </a:ext>
                  </a:extLst>
                </p:cNvPr>
                <p:cNvSpPr/>
                <p:nvPr/>
              </p:nvSpPr>
              <p:spPr>
                <a:xfrm>
                  <a:off x="5111674" y="280415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FA095BD7-2239-2433-8A18-ADBEDEDD1144}"/>
                    </a:ext>
                  </a:extLst>
                </p:cNvPr>
                <p:cNvSpPr/>
                <p:nvPr/>
              </p:nvSpPr>
              <p:spPr>
                <a:xfrm>
                  <a:off x="5914200" y="284127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9" name="Ellipse 38">
                  <a:extLst>
                    <a:ext uri="{FF2B5EF4-FFF2-40B4-BE49-F238E27FC236}">
                      <a16:creationId xmlns:a16="http://schemas.microsoft.com/office/drawing/2014/main" id="{C680B71C-319B-BE09-A2FA-D516FB8171A1}"/>
                    </a:ext>
                  </a:extLst>
                </p:cNvPr>
                <p:cNvSpPr/>
                <p:nvPr/>
              </p:nvSpPr>
              <p:spPr>
                <a:xfrm>
                  <a:off x="5658894" y="263244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0" name="Ellipse 39">
                  <a:extLst>
                    <a:ext uri="{FF2B5EF4-FFF2-40B4-BE49-F238E27FC236}">
                      <a16:creationId xmlns:a16="http://schemas.microsoft.com/office/drawing/2014/main" id="{23B054C7-DBD5-3032-2AB0-6B43A2331D8D}"/>
                    </a:ext>
                  </a:extLst>
                </p:cNvPr>
                <p:cNvSpPr/>
                <p:nvPr/>
              </p:nvSpPr>
              <p:spPr>
                <a:xfrm>
                  <a:off x="6203092" y="279047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1" name="Ellipse 40">
                  <a:extLst>
                    <a:ext uri="{FF2B5EF4-FFF2-40B4-BE49-F238E27FC236}">
                      <a16:creationId xmlns:a16="http://schemas.microsoft.com/office/drawing/2014/main" id="{F9F0ED71-2DA8-947E-6A52-E1EE2347F561}"/>
                    </a:ext>
                  </a:extLst>
                </p:cNvPr>
                <p:cNvSpPr/>
                <p:nvPr/>
              </p:nvSpPr>
              <p:spPr>
                <a:xfrm>
                  <a:off x="6066415" y="27841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2B207516-7264-2FA4-D160-27CC4C651463}"/>
                    </a:ext>
                  </a:extLst>
                </p:cNvPr>
                <p:cNvSpPr/>
                <p:nvPr/>
              </p:nvSpPr>
              <p:spPr>
                <a:xfrm>
                  <a:off x="6648113" y="268929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5D9174DC-BA2E-118C-3BFE-0960CFF06BF5}"/>
                    </a:ext>
                  </a:extLst>
                </p:cNvPr>
                <p:cNvSpPr/>
                <p:nvPr/>
              </p:nvSpPr>
              <p:spPr>
                <a:xfrm>
                  <a:off x="6967378" y="274856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72DFE5D2-7AC9-6407-2ECB-2A0BCD6F6897}"/>
                    </a:ext>
                  </a:extLst>
                </p:cNvPr>
                <p:cNvSpPr/>
                <p:nvPr/>
              </p:nvSpPr>
              <p:spPr>
                <a:xfrm>
                  <a:off x="6775299" y="27333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8D3AB335-C01F-A6B7-99CD-2007B29E763A}"/>
                    </a:ext>
                  </a:extLst>
                </p:cNvPr>
                <p:cNvSpPr/>
                <p:nvPr/>
              </p:nvSpPr>
              <p:spPr>
                <a:xfrm>
                  <a:off x="7287147" y="286668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F9DA274B-3235-A909-7FC6-A2BE0D07BF10}"/>
                    </a:ext>
                  </a:extLst>
                </p:cNvPr>
                <p:cNvSpPr/>
                <p:nvPr/>
              </p:nvSpPr>
              <p:spPr>
                <a:xfrm>
                  <a:off x="7244155" y="26571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33484166-134C-653F-7BAC-1F014EA05145}"/>
                    </a:ext>
                  </a:extLst>
                </p:cNvPr>
                <p:cNvSpPr/>
                <p:nvPr/>
              </p:nvSpPr>
              <p:spPr>
                <a:xfrm>
                  <a:off x="9971897" y="284001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0D9EC81A-E188-EB1B-7816-83BEB85E0F83}"/>
                    </a:ext>
                  </a:extLst>
                </p:cNvPr>
                <p:cNvSpPr/>
                <p:nvPr/>
              </p:nvSpPr>
              <p:spPr>
                <a:xfrm>
                  <a:off x="7613171" y="27333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98850F37-D20F-A767-7197-A178D170AF3F}"/>
                    </a:ext>
                  </a:extLst>
                </p:cNvPr>
                <p:cNvSpPr/>
                <p:nvPr/>
              </p:nvSpPr>
              <p:spPr>
                <a:xfrm>
                  <a:off x="7865866" y="281715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7F582B8D-5384-B0CD-D486-5C6BB1E68185}"/>
                    </a:ext>
                  </a:extLst>
                </p:cNvPr>
                <p:cNvSpPr/>
                <p:nvPr/>
              </p:nvSpPr>
              <p:spPr>
                <a:xfrm>
                  <a:off x="8198896" y="267307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1" name="Ellipse 50">
                  <a:extLst>
                    <a:ext uri="{FF2B5EF4-FFF2-40B4-BE49-F238E27FC236}">
                      <a16:creationId xmlns:a16="http://schemas.microsoft.com/office/drawing/2014/main" id="{DAEA6473-D943-0754-E6E2-56C997037C56}"/>
                    </a:ext>
                  </a:extLst>
                </p:cNvPr>
                <p:cNvSpPr/>
                <p:nvPr/>
              </p:nvSpPr>
              <p:spPr>
                <a:xfrm>
                  <a:off x="8201063" y="286596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2" name="Ellipse 51">
                  <a:extLst>
                    <a:ext uri="{FF2B5EF4-FFF2-40B4-BE49-F238E27FC236}">
                      <a16:creationId xmlns:a16="http://schemas.microsoft.com/office/drawing/2014/main" id="{34BC880A-97B1-125B-8F51-15EC2693F3C1}"/>
                    </a:ext>
                  </a:extLst>
                </p:cNvPr>
                <p:cNvSpPr/>
                <p:nvPr/>
              </p:nvSpPr>
              <p:spPr>
                <a:xfrm>
                  <a:off x="8003648" y="265783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3" name="Ellipse 52">
                  <a:extLst>
                    <a:ext uri="{FF2B5EF4-FFF2-40B4-BE49-F238E27FC236}">
                      <a16:creationId xmlns:a16="http://schemas.microsoft.com/office/drawing/2014/main" id="{D9A23CB7-8B0F-B7A1-6C32-2DDA95AB9EB8}"/>
                    </a:ext>
                  </a:extLst>
                </p:cNvPr>
                <p:cNvSpPr/>
                <p:nvPr/>
              </p:nvSpPr>
              <p:spPr>
                <a:xfrm>
                  <a:off x="8641789" y="2680696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4" name="Ellipse 53">
                  <a:extLst>
                    <a:ext uri="{FF2B5EF4-FFF2-40B4-BE49-F238E27FC236}">
                      <a16:creationId xmlns:a16="http://schemas.microsoft.com/office/drawing/2014/main" id="{11B8D83B-48C2-6499-E6C0-F7C7F20167F8}"/>
                    </a:ext>
                  </a:extLst>
                </p:cNvPr>
                <p:cNvSpPr/>
                <p:nvPr/>
              </p:nvSpPr>
              <p:spPr>
                <a:xfrm>
                  <a:off x="8994297" y="278764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5" name="Ellipse 54">
                  <a:extLst>
                    <a:ext uri="{FF2B5EF4-FFF2-40B4-BE49-F238E27FC236}">
                      <a16:creationId xmlns:a16="http://schemas.microsoft.com/office/drawing/2014/main" id="{C0433282-C02D-44AE-A5C0-3A4AE219092A}"/>
                    </a:ext>
                  </a:extLst>
                </p:cNvPr>
                <p:cNvSpPr/>
                <p:nvPr/>
              </p:nvSpPr>
              <p:spPr>
                <a:xfrm>
                  <a:off x="8707641" y="287048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6" name="Ellipse 55">
                  <a:extLst>
                    <a:ext uri="{FF2B5EF4-FFF2-40B4-BE49-F238E27FC236}">
                      <a16:creationId xmlns:a16="http://schemas.microsoft.com/office/drawing/2014/main" id="{45CA8BDF-C48A-F5A6-FBE3-BEA5EF4CD34F}"/>
                    </a:ext>
                  </a:extLst>
                </p:cNvPr>
                <p:cNvSpPr/>
                <p:nvPr/>
              </p:nvSpPr>
              <p:spPr>
                <a:xfrm>
                  <a:off x="9215269" y="270285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7" name="Ellipse 56">
                  <a:extLst>
                    <a:ext uri="{FF2B5EF4-FFF2-40B4-BE49-F238E27FC236}">
                      <a16:creationId xmlns:a16="http://schemas.microsoft.com/office/drawing/2014/main" id="{342C681F-E40A-EE19-692B-C8CFF180D301}"/>
                    </a:ext>
                  </a:extLst>
                </p:cNvPr>
                <p:cNvSpPr/>
                <p:nvPr/>
              </p:nvSpPr>
              <p:spPr>
                <a:xfrm>
                  <a:off x="9798207" y="275618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8" name="Ellipse 57">
                  <a:extLst>
                    <a:ext uri="{FF2B5EF4-FFF2-40B4-BE49-F238E27FC236}">
                      <a16:creationId xmlns:a16="http://schemas.microsoft.com/office/drawing/2014/main" id="{F3628055-6513-0A0B-8784-AE8639C7F437}"/>
                    </a:ext>
                  </a:extLst>
                </p:cNvPr>
                <p:cNvSpPr/>
                <p:nvPr/>
              </p:nvSpPr>
              <p:spPr>
                <a:xfrm>
                  <a:off x="9558055" y="274192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9" name="Ellipse 58">
                  <a:extLst>
                    <a:ext uri="{FF2B5EF4-FFF2-40B4-BE49-F238E27FC236}">
                      <a16:creationId xmlns:a16="http://schemas.microsoft.com/office/drawing/2014/main" id="{F132F7CB-9BD2-5F75-0A4D-155263CC4A8C}"/>
                    </a:ext>
                  </a:extLst>
                </p:cNvPr>
                <p:cNvSpPr/>
                <p:nvPr/>
              </p:nvSpPr>
              <p:spPr>
                <a:xfrm>
                  <a:off x="10151370" y="273332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</p:grpSp>
        </p:grp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36D56974-5249-BED9-EF9F-0F49190C9A5A}"/>
                </a:ext>
              </a:extLst>
            </p:cNvPr>
            <p:cNvSpPr txBox="1"/>
            <p:nvPr/>
          </p:nvSpPr>
          <p:spPr>
            <a:xfrm>
              <a:off x="1181423" y="2378565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1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B221045F-9553-5032-4E04-0D6854A95981}"/>
                </a:ext>
              </a:extLst>
            </p:cNvPr>
            <p:cNvSpPr txBox="1"/>
            <p:nvPr/>
          </p:nvSpPr>
          <p:spPr>
            <a:xfrm>
              <a:off x="2133139" y="2378566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2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C5778960-FC48-13C8-2765-F2D335BA4548}"/>
                </a:ext>
              </a:extLst>
            </p:cNvPr>
            <p:cNvSpPr txBox="1"/>
            <p:nvPr/>
          </p:nvSpPr>
          <p:spPr>
            <a:xfrm>
              <a:off x="3044075" y="2372132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3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03E92D25-04CC-861C-4DB0-0BC09C8348F6}"/>
                </a:ext>
              </a:extLst>
            </p:cNvPr>
            <p:cNvSpPr txBox="1"/>
            <p:nvPr/>
          </p:nvSpPr>
          <p:spPr>
            <a:xfrm>
              <a:off x="4010178" y="2376992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4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EE6C1BD2-AA52-45C1-BBBB-A9ACD55CF2C2}"/>
                </a:ext>
              </a:extLst>
            </p:cNvPr>
            <p:cNvSpPr txBox="1"/>
            <p:nvPr/>
          </p:nvSpPr>
          <p:spPr>
            <a:xfrm>
              <a:off x="4964835" y="2370298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5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A99C9F73-3A4A-958F-4948-033A6D44B3B3}"/>
                </a:ext>
              </a:extLst>
            </p:cNvPr>
            <p:cNvSpPr txBox="1"/>
            <p:nvPr/>
          </p:nvSpPr>
          <p:spPr>
            <a:xfrm>
              <a:off x="5925585" y="2363087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6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8202E6BF-2C1D-9A4B-5BBF-3B974734FA74}"/>
                </a:ext>
              </a:extLst>
            </p:cNvPr>
            <p:cNvSpPr txBox="1"/>
            <p:nvPr/>
          </p:nvSpPr>
          <p:spPr>
            <a:xfrm>
              <a:off x="6875392" y="2370297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7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FF47AB1C-5DC1-1519-27D2-5070DB70F8D0}"/>
                </a:ext>
              </a:extLst>
            </p:cNvPr>
            <p:cNvSpPr txBox="1"/>
            <p:nvPr/>
          </p:nvSpPr>
          <p:spPr>
            <a:xfrm>
              <a:off x="7795525" y="2375076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8</a:t>
              </a: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235F6A53-3FE6-9495-4FF8-AB6A9E9D97B6}"/>
                </a:ext>
              </a:extLst>
            </p:cNvPr>
            <p:cNvSpPr txBox="1"/>
            <p:nvPr/>
          </p:nvSpPr>
          <p:spPr>
            <a:xfrm>
              <a:off x="8778882" y="2376993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9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05AAB8C2-C554-F624-197E-612B9543F34C}"/>
                </a:ext>
              </a:extLst>
            </p:cNvPr>
            <p:cNvSpPr txBox="1"/>
            <p:nvPr/>
          </p:nvSpPr>
          <p:spPr>
            <a:xfrm>
              <a:off x="9683923" y="2370298"/>
              <a:ext cx="3749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10</a:t>
              </a:r>
            </a:p>
          </p:txBody>
        </p:sp>
      </p:grpSp>
      <p:sp>
        <p:nvSpPr>
          <p:cNvPr id="72" name="Ellipse 71">
            <a:extLst>
              <a:ext uri="{FF2B5EF4-FFF2-40B4-BE49-F238E27FC236}">
                <a16:creationId xmlns:a16="http://schemas.microsoft.com/office/drawing/2014/main" id="{A6A7E1A2-AE80-2E52-1732-A8B6125DB792}"/>
              </a:ext>
            </a:extLst>
          </p:cNvPr>
          <p:cNvSpPr/>
          <p:nvPr/>
        </p:nvSpPr>
        <p:spPr>
          <a:xfrm>
            <a:off x="8573893" y="1481829"/>
            <a:ext cx="45719" cy="45719"/>
          </a:xfrm>
          <a:prstGeom prst="ellips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814A58D1-F422-721C-C2EE-4830DEFCCCB6}"/>
              </a:ext>
            </a:extLst>
          </p:cNvPr>
          <p:cNvCxnSpPr>
            <a:cxnSpLocks/>
          </p:cNvCxnSpPr>
          <p:nvPr/>
        </p:nvCxnSpPr>
        <p:spPr>
          <a:xfrm>
            <a:off x="1298174" y="3692191"/>
            <a:ext cx="129031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" name="ZoneTexte 80">
            <a:extLst>
              <a:ext uri="{FF2B5EF4-FFF2-40B4-BE49-F238E27FC236}">
                <a16:creationId xmlns:a16="http://schemas.microsoft.com/office/drawing/2014/main" id="{AB080232-508C-B1D6-26F3-156243DC55EA}"/>
              </a:ext>
            </a:extLst>
          </p:cNvPr>
          <p:cNvSpPr txBox="1"/>
          <p:nvPr/>
        </p:nvSpPr>
        <p:spPr>
          <a:xfrm>
            <a:off x="1343252" y="3808701"/>
            <a:ext cx="1126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/>
              <a:t>Days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8E1A90BA-1A21-7769-A0F6-D76BA28D27B0}"/>
              </a:ext>
            </a:extLst>
          </p:cNvPr>
          <p:cNvSpPr txBox="1"/>
          <p:nvPr/>
        </p:nvSpPr>
        <p:spPr>
          <a:xfrm>
            <a:off x="8798941" y="1361330"/>
            <a:ext cx="160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b="1" dirty="0"/>
              <a:t>= Observations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0DD51C8-97D1-F301-31B8-0B119F4160A5}"/>
              </a:ext>
            </a:extLst>
          </p:cNvPr>
          <p:cNvSpPr/>
          <p:nvPr/>
        </p:nvSpPr>
        <p:spPr>
          <a:xfrm>
            <a:off x="8483251" y="1137575"/>
            <a:ext cx="272723" cy="1582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FDA43931-0F6B-DB16-7F01-B8C823CD7211}"/>
              </a:ext>
            </a:extLst>
          </p:cNvPr>
          <p:cNvSpPr txBox="1"/>
          <p:nvPr/>
        </p:nvSpPr>
        <p:spPr>
          <a:xfrm>
            <a:off x="8798941" y="1067549"/>
            <a:ext cx="160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b="1" dirty="0"/>
              <a:t>= One </a:t>
            </a:r>
            <a:r>
              <a:rPr lang="fr-BE" sz="1400" b="1" dirty="0" err="1"/>
              <a:t>day</a:t>
            </a:r>
            <a:endParaRPr lang="fr-BE" sz="1400" b="1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53C1026-8D47-8ED1-BB2E-81BD0BE67C12}"/>
              </a:ext>
            </a:extLst>
          </p:cNvPr>
          <p:cNvSpPr/>
          <p:nvPr/>
        </p:nvSpPr>
        <p:spPr>
          <a:xfrm>
            <a:off x="8372475" y="1059965"/>
            <a:ext cx="1778895" cy="6307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E89E5E99-95CA-EA7D-77C3-16F385ADFBD0}"/>
              </a:ext>
            </a:extLst>
          </p:cNvPr>
          <p:cNvSpPr txBox="1"/>
          <p:nvPr/>
        </p:nvSpPr>
        <p:spPr>
          <a:xfrm>
            <a:off x="8295751" y="806658"/>
            <a:ext cx="1932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 err="1"/>
              <a:t>Legend</a:t>
            </a:r>
            <a:endParaRPr lang="fr-BE" sz="1400" dirty="0"/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97BD4273-3FAC-4D0B-1B60-381623D0A805}"/>
              </a:ext>
            </a:extLst>
          </p:cNvPr>
          <p:cNvSpPr txBox="1"/>
          <p:nvPr/>
        </p:nvSpPr>
        <p:spPr>
          <a:xfrm>
            <a:off x="455153" y="4314469"/>
            <a:ext cx="47169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Time </a:t>
            </a:r>
            <a:r>
              <a:rPr lang="fr-BE" dirty="0" err="1"/>
              <a:t>resolution</a:t>
            </a:r>
            <a:r>
              <a:rPr lang="fr-BE" dirty="0"/>
              <a:t> : 2 </a:t>
            </a:r>
            <a:r>
              <a:rPr lang="fr-BE" dirty="0" err="1"/>
              <a:t>days</a:t>
            </a:r>
            <a:endParaRPr lang="fr-BE" dirty="0"/>
          </a:p>
        </p:txBody>
      </p:sp>
      <p:sp>
        <p:nvSpPr>
          <p:cNvPr id="61" name="Espace réservé du numéro de diapositive 60">
            <a:extLst>
              <a:ext uri="{FF2B5EF4-FFF2-40B4-BE49-F238E27FC236}">
                <a16:creationId xmlns:a16="http://schemas.microsoft.com/office/drawing/2014/main" id="{157E08A4-9981-821B-6267-B3E26F1D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4143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A1BC6D-5A98-DFCC-DC65-092DD4796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Resolution</a:t>
            </a:r>
            <a:endParaRPr lang="fr-BE" dirty="0"/>
          </a:p>
        </p:txBody>
      </p:sp>
      <p:sp>
        <p:nvSpPr>
          <p:cNvPr id="14" name="Accolade ouvrante 13">
            <a:extLst>
              <a:ext uri="{FF2B5EF4-FFF2-40B4-BE49-F238E27FC236}">
                <a16:creationId xmlns:a16="http://schemas.microsoft.com/office/drawing/2014/main" id="{00A59838-1888-FA8E-94AA-4B2D13CEFF1E}"/>
              </a:ext>
            </a:extLst>
          </p:cNvPr>
          <p:cNvSpPr/>
          <p:nvPr/>
        </p:nvSpPr>
        <p:spPr>
          <a:xfrm rot="5400000">
            <a:off x="8896892" y="1996364"/>
            <a:ext cx="121024" cy="190384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0BC4991B-7691-369C-2CEE-391FE09B72F9}"/>
              </a:ext>
            </a:extLst>
          </p:cNvPr>
          <p:cNvSpPr txBox="1"/>
          <p:nvPr/>
        </p:nvSpPr>
        <p:spPr>
          <a:xfrm>
            <a:off x="8347571" y="2527891"/>
            <a:ext cx="124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accent1"/>
                </a:solidFill>
              </a:rPr>
              <a:t>DIVAnd</a:t>
            </a:r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1BA32A9C-59D3-9DE9-918E-42A6432720F5}"/>
              </a:ext>
            </a:extLst>
          </p:cNvPr>
          <p:cNvGrpSpPr/>
          <p:nvPr/>
        </p:nvGrpSpPr>
        <p:grpSpPr>
          <a:xfrm>
            <a:off x="1322297" y="2921620"/>
            <a:ext cx="9547410" cy="586301"/>
            <a:chOff x="838200" y="2363087"/>
            <a:chExt cx="9547410" cy="586301"/>
          </a:xfrm>
        </p:grpSpPr>
        <p:grpSp>
          <p:nvGrpSpPr>
            <p:cNvPr id="83" name="Groupe 82">
              <a:extLst>
                <a:ext uri="{FF2B5EF4-FFF2-40B4-BE49-F238E27FC236}">
                  <a16:creationId xmlns:a16="http://schemas.microsoft.com/office/drawing/2014/main" id="{762D4E71-42E5-0141-5778-603300259424}"/>
                </a:ext>
              </a:extLst>
            </p:cNvPr>
            <p:cNvGrpSpPr/>
            <p:nvPr/>
          </p:nvGrpSpPr>
          <p:grpSpPr>
            <a:xfrm>
              <a:off x="838200" y="2608725"/>
              <a:ext cx="9547410" cy="340663"/>
              <a:chOff x="838200" y="2608725"/>
              <a:chExt cx="9547410" cy="34066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F4A8CDA-ABE6-0AA4-B9C1-2EDE63B7F014}"/>
                  </a:ext>
                </a:extLst>
              </p:cNvPr>
              <p:cNvSpPr/>
              <p:nvPr/>
            </p:nvSpPr>
            <p:spPr>
              <a:xfrm>
                <a:off x="838200" y="2608729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51835AD-2664-9895-483F-FEAD1997C328}"/>
                  </a:ext>
                </a:extLst>
              </p:cNvPr>
              <p:cNvSpPr/>
              <p:nvPr/>
            </p:nvSpPr>
            <p:spPr>
              <a:xfrm>
                <a:off x="1792941" y="2608729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D075003-3371-FF73-0731-43038E57AB94}"/>
                  </a:ext>
                </a:extLst>
              </p:cNvPr>
              <p:cNvSpPr/>
              <p:nvPr/>
            </p:nvSpPr>
            <p:spPr>
              <a:xfrm>
                <a:off x="2747682" y="2608728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196D4E8-F910-6B93-CE94-1497BF851150}"/>
                  </a:ext>
                </a:extLst>
              </p:cNvPr>
              <p:cNvSpPr/>
              <p:nvPr/>
            </p:nvSpPr>
            <p:spPr>
              <a:xfrm>
                <a:off x="3702423" y="2608728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152158C-2C94-1732-7AF4-1F61AEAF32ED}"/>
                  </a:ext>
                </a:extLst>
              </p:cNvPr>
              <p:cNvSpPr/>
              <p:nvPr/>
            </p:nvSpPr>
            <p:spPr>
              <a:xfrm>
                <a:off x="4657164" y="2608727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F2FC901-BA78-BE8D-9A47-7A80EAAB2FB9}"/>
                  </a:ext>
                </a:extLst>
              </p:cNvPr>
              <p:cNvSpPr/>
              <p:nvPr/>
            </p:nvSpPr>
            <p:spPr>
              <a:xfrm>
                <a:off x="5611905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4039C5B-89BE-0C80-7E49-C0688DD7B224}"/>
                  </a:ext>
                </a:extLst>
              </p:cNvPr>
              <p:cNvSpPr/>
              <p:nvPr/>
            </p:nvSpPr>
            <p:spPr>
              <a:xfrm>
                <a:off x="6566646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51005AC-2647-B536-C3B4-69FA027576AA}"/>
                  </a:ext>
                </a:extLst>
              </p:cNvPr>
              <p:cNvSpPr/>
              <p:nvPr/>
            </p:nvSpPr>
            <p:spPr>
              <a:xfrm>
                <a:off x="7521387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1D81B10-E981-9053-7477-F6FF10788E97}"/>
                  </a:ext>
                </a:extLst>
              </p:cNvPr>
              <p:cNvSpPr/>
              <p:nvPr/>
            </p:nvSpPr>
            <p:spPr>
              <a:xfrm>
                <a:off x="8476128" y="2608725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1D7AD79-F2B2-9187-6F57-DBC8F9CDF248}"/>
                  </a:ext>
                </a:extLst>
              </p:cNvPr>
              <p:cNvSpPr/>
              <p:nvPr/>
            </p:nvSpPr>
            <p:spPr>
              <a:xfrm>
                <a:off x="9430869" y="2608725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grpSp>
            <p:nvGrpSpPr>
              <p:cNvPr id="82" name="Groupe 81">
                <a:extLst>
                  <a:ext uri="{FF2B5EF4-FFF2-40B4-BE49-F238E27FC236}">
                    <a16:creationId xmlns:a16="http://schemas.microsoft.com/office/drawing/2014/main" id="{CDACA5E2-29C1-BF84-F5FD-5AD1E274F03A}"/>
                  </a:ext>
                </a:extLst>
              </p:cNvPr>
              <p:cNvGrpSpPr/>
              <p:nvPr/>
            </p:nvGrpSpPr>
            <p:grpSpPr>
              <a:xfrm>
                <a:off x="1005840" y="2632441"/>
                <a:ext cx="9191249" cy="283767"/>
                <a:chOff x="1005840" y="2632441"/>
                <a:chExt cx="9191249" cy="283767"/>
              </a:xfrm>
            </p:grpSpPr>
            <p:sp>
              <p:nvSpPr>
                <p:cNvPr id="15" name="Ellipse 14">
                  <a:extLst>
                    <a:ext uri="{FF2B5EF4-FFF2-40B4-BE49-F238E27FC236}">
                      <a16:creationId xmlns:a16="http://schemas.microsoft.com/office/drawing/2014/main" id="{F81ACE8D-DAD8-9BC3-661E-53F5D2EFD576}"/>
                    </a:ext>
                  </a:extLst>
                </p:cNvPr>
                <p:cNvSpPr/>
                <p:nvPr/>
              </p:nvSpPr>
              <p:spPr>
                <a:xfrm>
                  <a:off x="1005840" y="273558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6" name="Ellipse 15">
                  <a:extLst>
                    <a:ext uri="{FF2B5EF4-FFF2-40B4-BE49-F238E27FC236}">
                      <a16:creationId xmlns:a16="http://schemas.microsoft.com/office/drawing/2014/main" id="{3394282F-5A2B-5EF2-4C48-B2A7E1F3A93F}"/>
                    </a:ext>
                  </a:extLst>
                </p:cNvPr>
                <p:cNvSpPr/>
                <p:nvPr/>
              </p:nvSpPr>
              <p:spPr>
                <a:xfrm>
                  <a:off x="1190321" y="28476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7" name="Ellipse 16">
                  <a:extLst>
                    <a:ext uri="{FF2B5EF4-FFF2-40B4-BE49-F238E27FC236}">
                      <a16:creationId xmlns:a16="http://schemas.microsoft.com/office/drawing/2014/main" id="{2281ECA8-B873-0226-2B4A-CDFD9F8287E7}"/>
                    </a:ext>
                  </a:extLst>
                </p:cNvPr>
                <p:cNvSpPr/>
                <p:nvPr/>
              </p:nvSpPr>
              <p:spPr>
                <a:xfrm>
                  <a:off x="1491631" y="2670826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8" name="Ellipse 17">
                  <a:extLst>
                    <a:ext uri="{FF2B5EF4-FFF2-40B4-BE49-F238E27FC236}">
                      <a16:creationId xmlns:a16="http://schemas.microsoft.com/office/drawing/2014/main" id="{541F8F56-95F7-F307-182B-9E37413B7304}"/>
                    </a:ext>
                  </a:extLst>
                </p:cNvPr>
                <p:cNvSpPr/>
                <p:nvPr/>
              </p:nvSpPr>
              <p:spPr>
                <a:xfrm>
                  <a:off x="1376531" y="275843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9" name="Ellipse 18">
                  <a:extLst>
                    <a:ext uri="{FF2B5EF4-FFF2-40B4-BE49-F238E27FC236}">
                      <a16:creationId xmlns:a16="http://schemas.microsoft.com/office/drawing/2014/main" id="{53DEBC21-915A-3E50-F46C-1C02CBA9B031}"/>
                    </a:ext>
                  </a:extLst>
                </p:cNvPr>
                <p:cNvSpPr/>
                <p:nvPr/>
              </p:nvSpPr>
              <p:spPr>
                <a:xfrm>
                  <a:off x="1819908" y="277270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0" name="Ellipse 19">
                  <a:extLst>
                    <a:ext uri="{FF2B5EF4-FFF2-40B4-BE49-F238E27FC236}">
                      <a16:creationId xmlns:a16="http://schemas.microsoft.com/office/drawing/2014/main" id="{7406A6F6-BCB8-6A63-1367-21A5CE4CBACE}"/>
                    </a:ext>
                  </a:extLst>
                </p:cNvPr>
                <p:cNvSpPr/>
                <p:nvPr/>
              </p:nvSpPr>
              <p:spPr>
                <a:xfrm>
                  <a:off x="2283795" y="273558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1" name="Ellipse 20">
                  <a:extLst>
                    <a:ext uri="{FF2B5EF4-FFF2-40B4-BE49-F238E27FC236}">
                      <a16:creationId xmlns:a16="http://schemas.microsoft.com/office/drawing/2014/main" id="{C4667AE5-5565-4E3F-6D48-C790E8F24584}"/>
                    </a:ext>
                  </a:extLst>
                </p:cNvPr>
                <p:cNvSpPr/>
                <p:nvPr/>
              </p:nvSpPr>
              <p:spPr>
                <a:xfrm>
                  <a:off x="2132030" y="284099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2" name="Ellipse 21">
                  <a:extLst>
                    <a:ext uri="{FF2B5EF4-FFF2-40B4-BE49-F238E27FC236}">
                      <a16:creationId xmlns:a16="http://schemas.microsoft.com/office/drawing/2014/main" id="{DE80FE25-6F04-EBA8-AA75-61048BC25283}"/>
                    </a:ext>
                  </a:extLst>
                </p:cNvPr>
                <p:cNvSpPr/>
                <p:nvPr/>
              </p:nvSpPr>
              <p:spPr>
                <a:xfrm>
                  <a:off x="2573057" y="277143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3" name="Ellipse 22">
                  <a:extLst>
                    <a:ext uri="{FF2B5EF4-FFF2-40B4-BE49-F238E27FC236}">
                      <a16:creationId xmlns:a16="http://schemas.microsoft.com/office/drawing/2014/main" id="{26E3D92C-7889-428D-9D43-9009E21D6E7B}"/>
                    </a:ext>
                  </a:extLst>
                </p:cNvPr>
                <p:cNvSpPr/>
                <p:nvPr/>
              </p:nvSpPr>
              <p:spPr>
                <a:xfrm>
                  <a:off x="2899447" y="276478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4" name="Ellipse 23">
                  <a:extLst>
                    <a:ext uri="{FF2B5EF4-FFF2-40B4-BE49-F238E27FC236}">
                      <a16:creationId xmlns:a16="http://schemas.microsoft.com/office/drawing/2014/main" id="{747600CF-D7E9-45E3-71ED-62B2E9C8743A}"/>
                    </a:ext>
                  </a:extLst>
                </p:cNvPr>
                <p:cNvSpPr/>
                <p:nvPr/>
              </p:nvSpPr>
              <p:spPr>
                <a:xfrm>
                  <a:off x="3172982" y="274192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5" name="Ellipse 24">
                  <a:extLst>
                    <a:ext uri="{FF2B5EF4-FFF2-40B4-BE49-F238E27FC236}">
                      <a16:creationId xmlns:a16="http://schemas.microsoft.com/office/drawing/2014/main" id="{6D517B93-0F12-92C9-256F-268DFAC45CB7}"/>
                    </a:ext>
                  </a:extLst>
                </p:cNvPr>
                <p:cNvSpPr/>
                <p:nvPr/>
              </p:nvSpPr>
              <p:spPr>
                <a:xfrm>
                  <a:off x="3053488" y="266771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6" name="Ellipse 25">
                  <a:extLst>
                    <a:ext uri="{FF2B5EF4-FFF2-40B4-BE49-F238E27FC236}">
                      <a16:creationId xmlns:a16="http://schemas.microsoft.com/office/drawing/2014/main" id="{47EE7770-DBB5-CC8B-3673-B311CA537B42}"/>
                    </a:ext>
                  </a:extLst>
                </p:cNvPr>
                <p:cNvSpPr/>
                <p:nvPr/>
              </p:nvSpPr>
              <p:spPr>
                <a:xfrm>
                  <a:off x="3021216" y="28181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7" name="Ellipse 26">
                  <a:extLst>
                    <a:ext uri="{FF2B5EF4-FFF2-40B4-BE49-F238E27FC236}">
                      <a16:creationId xmlns:a16="http://schemas.microsoft.com/office/drawing/2014/main" id="{8571AB5D-6A1A-DC72-0D11-D56CD3D330C0}"/>
                    </a:ext>
                  </a:extLst>
                </p:cNvPr>
                <p:cNvSpPr/>
                <p:nvPr/>
              </p:nvSpPr>
              <p:spPr>
                <a:xfrm>
                  <a:off x="3426347" y="27650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8" name="Ellipse 27">
                  <a:extLst>
                    <a:ext uri="{FF2B5EF4-FFF2-40B4-BE49-F238E27FC236}">
                      <a16:creationId xmlns:a16="http://schemas.microsoft.com/office/drawing/2014/main" id="{FD88BC0A-553F-CF1A-3B8D-E1A719349E35}"/>
                    </a:ext>
                  </a:extLst>
                </p:cNvPr>
                <p:cNvSpPr/>
                <p:nvPr/>
              </p:nvSpPr>
              <p:spPr>
                <a:xfrm>
                  <a:off x="3534184" y="270768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9" name="Ellipse 28">
                  <a:extLst>
                    <a:ext uri="{FF2B5EF4-FFF2-40B4-BE49-F238E27FC236}">
                      <a16:creationId xmlns:a16="http://schemas.microsoft.com/office/drawing/2014/main" id="{752B1C96-BEC4-6F35-BAF2-00E3954D5285}"/>
                    </a:ext>
                  </a:extLst>
                </p:cNvPr>
                <p:cNvSpPr/>
                <p:nvPr/>
              </p:nvSpPr>
              <p:spPr>
                <a:xfrm>
                  <a:off x="4869814" y="282223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AEC2B8DA-7BBF-51B3-0DB2-AD7F6190F703}"/>
                    </a:ext>
                  </a:extLst>
                </p:cNvPr>
                <p:cNvSpPr/>
                <p:nvPr/>
              </p:nvSpPr>
              <p:spPr>
                <a:xfrm>
                  <a:off x="3888217" y="264485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A7E5F309-C41B-D4CB-1756-02908CA38CC3}"/>
                    </a:ext>
                  </a:extLst>
                </p:cNvPr>
                <p:cNvSpPr/>
                <p:nvPr/>
              </p:nvSpPr>
              <p:spPr>
                <a:xfrm>
                  <a:off x="4140426" y="279429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85B028A6-6DB6-A273-0238-9D6154F6D34B}"/>
                    </a:ext>
                  </a:extLst>
                </p:cNvPr>
                <p:cNvSpPr/>
                <p:nvPr/>
              </p:nvSpPr>
              <p:spPr>
                <a:xfrm>
                  <a:off x="4379932" y="2784424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785B22F4-41CF-CC79-AF43-BE429B3D095E}"/>
                    </a:ext>
                  </a:extLst>
                </p:cNvPr>
                <p:cNvSpPr/>
                <p:nvPr/>
              </p:nvSpPr>
              <p:spPr>
                <a:xfrm>
                  <a:off x="5280813" y="28539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209A7F82-296D-A476-3CA8-CD10E52DCD5A}"/>
                    </a:ext>
                  </a:extLst>
                </p:cNvPr>
                <p:cNvSpPr/>
                <p:nvPr/>
              </p:nvSpPr>
              <p:spPr>
                <a:xfrm>
                  <a:off x="4503608" y="27650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4E42808E-0F65-38CB-C996-46636F350153}"/>
                    </a:ext>
                  </a:extLst>
                </p:cNvPr>
                <p:cNvSpPr/>
                <p:nvPr/>
              </p:nvSpPr>
              <p:spPr>
                <a:xfrm>
                  <a:off x="4997222" y="268634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8208C307-3F5B-50C9-A18E-B946290305E6}"/>
                    </a:ext>
                  </a:extLst>
                </p:cNvPr>
                <p:cNvSpPr/>
                <p:nvPr/>
              </p:nvSpPr>
              <p:spPr>
                <a:xfrm>
                  <a:off x="5343188" y="2684094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7B43B49C-1F66-4589-1206-E04236FCA049}"/>
                    </a:ext>
                  </a:extLst>
                </p:cNvPr>
                <p:cNvSpPr/>
                <p:nvPr/>
              </p:nvSpPr>
              <p:spPr>
                <a:xfrm>
                  <a:off x="5111674" y="280415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FA095BD7-2239-2433-8A18-ADBEDEDD1144}"/>
                    </a:ext>
                  </a:extLst>
                </p:cNvPr>
                <p:cNvSpPr/>
                <p:nvPr/>
              </p:nvSpPr>
              <p:spPr>
                <a:xfrm>
                  <a:off x="5914200" y="284127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9" name="Ellipse 38">
                  <a:extLst>
                    <a:ext uri="{FF2B5EF4-FFF2-40B4-BE49-F238E27FC236}">
                      <a16:creationId xmlns:a16="http://schemas.microsoft.com/office/drawing/2014/main" id="{C680B71C-319B-BE09-A2FA-D516FB8171A1}"/>
                    </a:ext>
                  </a:extLst>
                </p:cNvPr>
                <p:cNvSpPr/>
                <p:nvPr/>
              </p:nvSpPr>
              <p:spPr>
                <a:xfrm>
                  <a:off x="5658894" y="263244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0" name="Ellipse 39">
                  <a:extLst>
                    <a:ext uri="{FF2B5EF4-FFF2-40B4-BE49-F238E27FC236}">
                      <a16:creationId xmlns:a16="http://schemas.microsoft.com/office/drawing/2014/main" id="{23B054C7-DBD5-3032-2AB0-6B43A2331D8D}"/>
                    </a:ext>
                  </a:extLst>
                </p:cNvPr>
                <p:cNvSpPr/>
                <p:nvPr/>
              </p:nvSpPr>
              <p:spPr>
                <a:xfrm>
                  <a:off x="6203092" y="279047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1" name="Ellipse 40">
                  <a:extLst>
                    <a:ext uri="{FF2B5EF4-FFF2-40B4-BE49-F238E27FC236}">
                      <a16:creationId xmlns:a16="http://schemas.microsoft.com/office/drawing/2014/main" id="{F9F0ED71-2DA8-947E-6A52-E1EE2347F561}"/>
                    </a:ext>
                  </a:extLst>
                </p:cNvPr>
                <p:cNvSpPr/>
                <p:nvPr/>
              </p:nvSpPr>
              <p:spPr>
                <a:xfrm>
                  <a:off x="6066415" y="27841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2B207516-7264-2FA4-D160-27CC4C651463}"/>
                    </a:ext>
                  </a:extLst>
                </p:cNvPr>
                <p:cNvSpPr/>
                <p:nvPr/>
              </p:nvSpPr>
              <p:spPr>
                <a:xfrm>
                  <a:off x="6648113" y="268929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5D9174DC-BA2E-118C-3BFE-0960CFF06BF5}"/>
                    </a:ext>
                  </a:extLst>
                </p:cNvPr>
                <p:cNvSpPr/>
                <p:nvPr/>
              </p:nvSpPr>
              <p:spPr>
                <a:xfrm>
                  <a:off x="6967378" y="274856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72DFE5D2-7AC9-6407-2ECB-2A0BCD6F6897}"/>
                    </a:ext>
                  </a:extLst>
                </p:cNvPr>
                <p:cNvSpPr/>
                <p:nvPr/>
              </p:nvSpPr>
              <p:spPr>
                <a:xfrm>
                  <a:off x="6775299" y="27333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8D3AB335-C01F-A6B7-99CD-2007B29E763A}"/>
                    </a:ext>
                  </a:extLst>
                </p:cNvPr>
                <p:cNvSpPr/>
                <p:nvPr/>
              </p:nvSpPr>
              <p:spPr>
                <a:xfrm>
                  <a:off x="7287147" y="286668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F9DA274B-3235-A909-7FC6-A2BE0D07BF10}"/>
                    </a:ext>
                  </a:extLst>
                </p:cNvPr>
                <p:cNvSpPr/>
                <p:nvPr/>
              </p:nvSpPr>
              <p:spPr>
                <a:xfrm>
                  <a:off x="7244155" y="26571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33484166-134C-653F-7BAC-1F014EA05145}"/>
                    </a:ext>
                  </a:extLst>
                </p:cNvPr>
                <p:cNvSpPr/>
                <p:nvPr/>
              </p:nvSpPr>
              <p:spPr>
                <a:xfrm>
                  <a:off x="9971897" y="284001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0D9EC81A-E188-EB1B-7816-83BEB85E0F83}"/>
                    </a:ext>
                  </a:extLst>
                </p:cNvPr>
                <p:cNvSpPr/>
                <p:nvPr/>
              </p:nvSpPr>
              <p:spPr>
                <a:xfrm>
                  <a:off x="7613171" y="27333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98850F37-D20F-A767-7197-A178D170AF3F}"/>
                    </a:ext>
                  </a:extLst>
                </p:cNvPr>
                <p:cNvSpPr/>
                <p:nvPr/>
              </p:nvSpPr>
              <p:spPr>
                <a:xfrm>
                  <a:off x="7865866" y="281715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7F582B8D-5384-B0CD-D486-5C6BB1E68185}"/>
                    </a:ext>
                  </a:extLst>
                </p:cNvPr>
                <p:cNvSpPr/>
                <p:nvPr/>
              </p:nvSpPr>
              <p:spPr>
                <a:xfrm>
                  <a:off x="8198896" y="267307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1" name="Ellipse 50">
                  <a:extLst>
                    <a:ext uri="{FF2B5EF4-FFF2-40B4-BE49-F238E27FC236}">
                      <a16:creationId xmlns:a16="http://schemas.microsoft.com/office/drawing/2014/main" id="{DAEA6473-D943-0754-E6E2-56C997037C56}"/>
                    </a:ext>
                  </a:extLst>
                </p:cNvPr>
                <p:cNvSpPr/>
                <p:nvPr/>
              </p:nvSpPr>
              <p:spPr>
                <a:xfrm>
                  <a:off x="8201063" y="286596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2" name="Ellipse 51">
                  <a:extLst>
                    <a:ext uri="{FF2B5EF4-FFF2-40B4-BE49-F238E27FC236}">
                      <a16:creationId xmlns:a16="http://schemas.microsoft.com/office/drawing/2014/main" id="{34BC880A-97B1-125B-8F51-15EC2693F3C1}"/>
                    </a:ext>
                  </a:extLst>
                </p:cNvPr>
                <p:cNvSpPr/>
                <p:nvPr/>
              </p:nvSpPr>
              <p:spPr>
                <a:xfrm>
                  <a:off x="8003648" y="265783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3" name="Ellipse 52">
                  <a:extLst>
                    <a:ext uri="{FF2B5EF4-FFF2-40B4-BE49-F238E27FC236}">
                      <a16:creationId xmlns:a16="http://schemas.microsoft.com/office/drawing/2014/main" id="{D9A23CB7-8B0F-B7A1-6C32-2DDA95AB9EB8}"/>
                    </a:ext>
                  </a:extLst>
                </p:cNvPr>
                <p:cNvSpPr/>
                <p:nvPr/>
              </p:nvSpPr>
              <p:spPr>
                <a:xfrm>
                  <a:off x="8641789" y="2680696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4" name="Ellipse 53">
                  <a:extLst>
                    <a:ext uri="{FF2B5EF4-FFF2-40B4-BE49-F238E27FC236}">
                      <a16:creationId xmlns:a16="http://schemas.microsoft.com/office/drawing/2014/main" id="{11B8D83B-48C2-6499-E6C0-F7C7F20167F8}"/>
                    </a:ext>
                  </a:extLst>
                </p:cNvPr>
                <p:cNvSpPr/>
                <p:nvPr/>
              </p:nvSpPr>
              <p:spPr>
                <a:xfrm>
                  <a:off x="8994297" y="278764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5" name="Ellipse 54">
                  <a:extLst>
                    <a:ext uri="{FF2B5EF4-FFF2-40B4-BE49-F238E27FC236}">
                      <a16:creationId xmlns:a16="http://schemas.microsoft.com/office/drawing/2014/main" id="{C0433282-C02D-44AE-A5C0-3A4AE219092A}"/>
                    </a:ext>
                  </a:extLst>
                </p:cNvPr>
                <p:cNvSpPr/>
                <p:nvPr/>
              </p:nvSpPr>
              <p:spPr>
                <a:xfrm>
                  <a:off x="8707641" y="287048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6" name="Ellipse 55">
                  <a:extLst>
                    <a:ext uri="{FF2B5EF4-FFF2-40B4-BE49-F238E27FC236}">
                      <a16:creationId xmlns:a16="http://schemas.microsoft.com/office/drawing/2014/main" id="{45CA8BDF-C48A-F5A6-FBE3-BEA5EF4CD34F}"/>
                    </a:ext>
                  </a:extLst>
                </p:cNvPr>
                <p:cNvSpPr/>
                <p:nvPr/>
              </p:nvSpPr>
              <p:spPr>
                <a:xfrm>
                  <a:off x="9215269" y="270285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7" name="Ellipse 56">
                  <a:extLst>
                    <a:ext uri="{FF2B5EF4-FFF2-40B4-BE49-F238E27FC236}">
                      <a16:creationId xmlns:a16="http://schemas.microsoft.com/office/drawing/2014/main" id="{342C681F-E40A-EE19-692B-C8CFF180D301}"/>
                    </a:ext>
                  </a:extLst>
                </p:cNvPr>
                <p:cNvSpPr/>
                <p:nvPr/>
              </p:nvSpPr>
              <p:spPr>
                <a:xfrm>
                  <a:off x="9798207" y="275618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8" name="Ellipse 57">
                  <a:extLst>
                    <a:ext uri="{FF2B5EF4-FFF2-40B4-BE49-F238E27FC236}">
                      <a16:creationId xmlns:a16="http://schemas.microsoft.com/office/drawing/2014/main" id="{F3628055-6513-0A0B-8784-AE8639C7F437}"/>
                    </a:ext>
                  </a:extLst>
                </p:cNvPr>
                <p:cNvSpPr/>
                <p:nvPr/>
              </p:nvSpPr>
              <p:spPr>
                <a:xfrm>
                  <a:off x="9558055" y="274192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9" name="Ellipse 58">
                  <a:extLst>
                    <a:ext uri="{FF2B5EF4-FFF2-40B4-BE49-F238E27FC236}">
                      <a16:creationId xmlns:a16="http://schemas.microsoft.com/office/drawing/2014/main" id="{F132F7CB-9BD2-5F75-0A4D-155263CC4A8C}"/>
                    </a:ext>
                  </a:extLst>
                </p:cNvPr>
                <p:cNvSpPr/>
                <p:nvPr/>
              </p:nvSpPr>
              <p:spPr>
                <a:xfrm>
                  <a:off x="10151370" y="273332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</p:grpSp>
        </p:grp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36D56974-5249-BED9-EF9F-0F49190C9A5A}"/>
                </a:ext>
              </a:extLst>
            </p:cNvPr>
            <p:cNvSpPr txBox="1"/>
            <p:nvPr/>
          </p:nvSpPr>
          <p:spPr>
            <a:xfrm>
              <a:off x="1181423" y="2378565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1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B221045F-9553-5032-4E04-0D6854A95981}"/>
                </a:ext>
              </a:extLst>
            </p:cNvPr>
            <p:cNvSpPr txBox="1"/>
            <p:nvPr/>
          </p:nvSpPr>
          <p:spPr>
            <a:xfrm>
              <a:off x="2133139" y="2378566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2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C5778960-FC48-13C8-2765-F2D335BA4548}"/>
                </a:ext>
              </a:extLst>
            </p:cNvPr>
            <p:cNvSpPr txBox="1"/>
            <p:nvPr/>
          </p:nvSpPr>
          <p:spPr>
            <a:xfrm>
              <a:off x="3044075" y="2372132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3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03E92D25-04CC-861C-4DB0-0BC09C8348F6}"/>
                </a:ext>
              </a:extLst>
            </p:cNvPr>
            <p:cNvSpPr txBox="1"/>
            <p:nvPr/>
          </p:nvSpPr>
          <p:spPr>
            <a:xfrm>
              <a:off x="4010178" y="2376992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4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EE6C1BD2-AA52-45C1-BBBB-A9ACD55CF2C2}"/>
                </a:ext>
              </a:extLst>
            </p:cNvPr>
            <p:cNvSpPr txBox="1"/>
            <p:nvPr/>
          </p:nvSpPr>
          <p:spPr>
            <a:xfrm>
              <a:off x="4964835" y="2370298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5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A99C9F73-3A4A-958F-4948-033A6D44B3B3}"/>
                </a:ext>
              </a:extLst>
            </p:cNvPr>
            <p:cNvSpPr txBox="1"/>
            <p:nvPr/>
          </p:nvSpPr>
          <p:spPr>
            <a:xfrm>
              <a:off x="5925585" y="2363087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6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8202E6BF-2C1D-9A4B-5BBF-3B974734FA74}"/>
                </a:ext>
              </a:extLst>
            </p:cNvPr>
            <p:cNvSpPr txBox="1"/>
            <p:nvPr/>
          </p:nvSpPr>
          <p:spPr>
            <a:xfrm>
              <a:off x="6875392" y="2370297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7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FF47AB1C-5DC1-1519-27D2-5070DB70F8D0}"/>
                </a:ext>
              </a:extLst>
            </p:cNvPr>
            <p:cNvSpPr txBox="1"/>
            <p:nvPr/>
          </p:nvSpPr>
          <p:spPr>
            <a:xfrm>
              <a:off x="7795525" y="2375076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8</a:t>
              </a: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235F6A53-3FE6-9495-4FF8-AB6A9E9D97B6}"/>
                </a:ext>
              </a:extLst>
            </p:cNvPr>
            <p:cNvSpPr txBox="1"/>
            <p:nvPr/>
          </p:nvSpPr>
          <p:spPr>
            <a:xfrm>
              <a:off x="8778882" y="2376993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9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05AAB8C2-C554-F624-197E-612B9543F34C}"/>
                </a:ext>
              </a:extLst>
            </p:cNvPr>
            <p:cNvSpPr txBox="1"/>
            <p:nvPr/>
          </p:nvSpPr>
          <p:spPr>
            <a:xfrm>
              <a:off x="9683923" y="2370298"/>
              <a:ext cx="3749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10</a:t>
              </a:r>
            </a:p>
          </p:txBody>
        </p:sp>
      </p:grpSp>
      <p:sp>
        <p:nvSpPr>
          <p:cNvPr id="72" name="Ellipse 71">
            <a:extLst>
              <a:ext uri="{FF2B5EF4-FFF2-40B4-BE49-F238E27FC236}">
                <a16:creationId xmlns:a16="http://schemas.microsoft.com/office/drawing/2014/main" id="{A6A7E1A2-AE80-2E52-1732-A8B6125DB792}"/>
              </a:ext>
            </a:extLst>
          </p:cNvPr>
          <p:cNvSpPr/>
          <p:nvPr/>
        </p:nvSpPr>
        <p:spPr>
          <a:xfrm>
            <a:off x="8573893" y="1481829"/>
            <a:ext cx="45719" cy="45719"/>
          </a:xfrm>
          <a:prstGeom prst="ellips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814A58D1-F422-721C-C2EE-4830DEFCCCB6}"/>
              </a:ext>
            </a:extLst>
          </p:cNvPr>
          <p:cNvCxnSpPr>
            <a:cxnSpLocks/>
          </p:cNvCxnSpPr>
          <p:nvPr/>
        </p:nvCxnSpPr>
        <p:spPr>
          <a:xfrm>
            <a:off x="1298174" y="3692191"/>
            <a:ext cx="129031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" name="ZoneTexte 80">
            <a:extLst>
              <a:ext uri="{FF2B5EF4-FFF2-40B4-BE49-F238E27FC236}">
                <a16:creationId xmlns:a16="http://schemas.microsoft.com/office/drawing/2014/main" id="{AB080232-508C-B1D6-26F3-156243DC55EA}"/>
              </a:ext>
            </a:extLst>
          </p:cNvPr>
          <p:cNvSpPr txBox="1"/>
          <p:nvPr/>
        </p:nvSpPr>
        <p:spPr>
          <a:xfrm>
            <a:off x="1343252" y="3808701"/>
            <a:ext cx="1126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/>
              <a:t>Days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8E1A90BA-1A21-7769-A0F6-D76BA28D27B0}"/>
              </a:ext>
            </a:extLst>
          </p:cNvPr>
          <p:cNvSpPr txBox="1"/>
          <p:nvPr/>
        </p:nvSpPr>
        <p:spPr>
          <a:xfrm>
            <a:off x="8798941" y="1361330"/>
            <a:ext cx="160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b="1" dirty="0"/>
              <a:t>= Observations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0DD51C8-97D1-F301-31B8-0B119F4160A5}"/>
              </a:ext>
            </a:extLst>
          </p:cNvPr>
          <p:cNvSpPr/>
          <p:nvPr/>
        </p:nvSpPr>
        <p:spPr>
          <a:xfrm>
            <a:off x="8483251" y="1137575"/>
            <a:ext cx="272723" cy="1582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FDA43931-0F6B-DB16-7F01-B8C823CD7211}"/>
              </a:ext>
            </a:extLst>
          </p:cNvPr>
          <p:cNvSpPr txBox="1"/>
          <p:nvPr/>
        </p:nvSpPr>
        <p:spPr>
          <a:xfrm>
            <a:off x="8798941" y="1067549"/>
            <a:ext cx="160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b="1" dirty="0"/>
              <a:t>= One </a:t>
            </a:r>
            <a:r>
              <a:rPr lang="fr-BE" sz="1400" b="1" dirty="0" err="1"/>
              <a:t>day</a:t>
            </a:r>
            <a:endParaRPr lang="fr-BE" sz="1400" b="1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53C1026-8D47-8ED1-BB2E-81BD0BE67C12}"/>
              </a:ext>
            </a:extLst>
          </p:cNvPr>
          <p:cNvSpPr/>
          <p:nvPr/>
        </p:nvSpPr>
        <p:spPr>
          <a:xfrm>
            <a:off x="8372475" y="1059965"/>
            <a:ext cx="1778895" cy="6307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E89E5E99-95CA-EA7D-77C3-16F385ADFBD0}"/>
              </a:ext>
            </a:extLst>
          </p:cNvPr>
          <p:cNvSpPr txBox="1"/>
          <p:nvPr/>
        </p:nvSpPr>
        <p:spPr>
          <a:xfrm>
            <a:off x="8295751" y="806658"/>
            <a:ext cx="1932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 err="1"/>
              <a:t>Legend</a:t>
            </a:r>
            <a:endParaRPr lang="fr-BE" sz="1400" dirty="0"/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D878F480-C310-222C-1636-2EB8FDFDB46C}"/>
              </a:ext>
            </a:extLst>
          </p:cNvPr>
          <p:cNvSpPr txBox="1"/>
          <p:nvPr/>
        </p:nvSpPr>
        <p:spPr>
          <a:xfrm>
            <a:off x="455153" y="4314469"/>
            <a:ext cx="47169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Time </a:t>
            </a:r>
            <a:r>
              <a:rPr lang="fr-BE" dirty="0" err="1"/>
              <a:t>resolution</a:t>
            </a:r>
            <a:r>
              <a:rPr lang="fr-BE" dirty="0"/>
              <a:t> : 2 </a:t>
            </a:r>
            <a:r>
              <a:rPr lang="fr-BE" dirty="0" err="1"/>
              <a:t>days</a:t>
            </a:r>
            <a:endParaRPr lang="fr-BE" dirty="0"/>
          </a:p>
        </p:txBody>
      </p:sp>
      <p:sp>
        <p:nvSpPr>
          <p:cNvPr id="61" name="Espace réservé du numéro de diapositive 60">
            <a:extLst>
              <a:ext uri="{FF2B5EF4-FFF2-40B4-BE49-F238E27FC236}">
                <a16:creationId xmlns:a16="http://schemas.microsoft.com/office/drawing/2014/main" id="{14596D6E-36A8-F616-BD90-05CA4D36F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06923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A1BC6D-5A98-DFCC-DC65-092DD4796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err="1"/>
              <a:t>Resolution</a:t>
            </a:r>
            <a:endParaRPr lang="fr-BE" dirty="0"/>
          </a:p>
        </p:txBody>
      </p:sp>
      <p:sp>
        <p:nvSpPr>
          <p:cNvPr id="14" name="Accolade ouvrante 13">
            <a:extLst>
              <a:ext uri="{FF2B5EF4-FFF2-40B4-BE49-F238E27FC236}">
                <a16:creationId xmlns:a16="http://schemas.microsoft.com/office/drawing/2014/main" id="{00A59838-1888-FA8E-94AA-4B2D13CEFF1E}"/>
              </a:ext>
            </a:extLst>
          </p:cNvPr>
          <p:cNvSpPr/>
          <p:nvPr/>
        </p:nvSpPr>
        <p:spPr>
          <a:xfrm rot="5400000">
            <a:off x="8896892" y="1996364"/>
            <a:ext cx="121024" cy="190384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0BC4991B-7691-369C-2CEE-391FE09B72F9}"/>
              </a:ext>
            </a:extLst>
          </p:cNvPr>
          <p:cNvSpPr txBox="1"/>
          <p:nvPr/>
        </p:nvSpPr>
        <p:spPr>
          <a:xfrm>
            <a:off x="8347571" y="2527891"/>
            <a:ext cx="124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accent1"/>
                </a:solidFill>
              </a:rPr>
              <a:t>DIVAnd</a:t>
            </a:r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1BA32A9C-59D3-9DE9-918E-42A6432720F5}"/>
              </a:ext>
            </a:extLst>
          </p:cNvPr>
          <p:cNvGrpSpPr/>
          <p:nvPr/>
        </p:nvGrpSpPr>
        <p:grpSpPr>
          <a:xfrm>
            <a:off x="1322297" y="2921620"/>
            <a:ext cx="9547410" cy="586301"/>
            <a:chOff x="838200" y="2363087"/>
            <a:chExt cx="9547410" cy="586301"/>
          </a:xfrm>
        </p:grpSpPr>
        <p:grpSp>
          <p:nvGrpSpPr>
            <p:cNvPr id="83" name="Groupe 82">
              <a:extLst>
                <a:ext uri="{FF2B5EF4-FFF2-40B4-BE49-F238E27FC236}">
                  <a16:creationId xmlns:a16="http://schemas.microsoft.com/office/drawing/2014/main" id="{762D4E71-42E5-0141-5778-603300259424}"/>
                </a:ext>
              </a:extLst>
            </p:cNvPr>
            <p:cNvGrpSpPr/>
            <p:nvPr/>
          </p:nvGrpSpPr>
          <p:grpSpPr>
            <a:xfrm>
              <a:off x="838200" y="2608725"/>
              <a:ext cx="9547410" cy="340663"/>
              <a:chOff x="838200" y="2608725"/>
              <a:chExt cx="9547410" cy="34066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F4A8CDA-ABE6-0AA4-B9C1-2EDE63B7F014}"/>
                  </a:ext>
                </a:extLst>
              </p:cNvPr>
              <p:cNvSpPr/>
              <p:nvPr/>
            </p:nvSpPr>
            <p:spPr>
              <a:xfrm>
                <a:off x="838200" y="2608729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51835AD-2664-9895-483F-FEAD1997C328}"/>
                  </a:ext>
                </a:extLst>
              </p:cNvPr>
              <p:cNvSpPr/>
              <p:nvPr/>
            </p:nvSpPr>
            <p:spPr>
              <a:xfrm>
                <a:off x="1792941" y="2608729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D075003-3371-FF73-0731-43038E57AB94}"/>
                  </a:ext>
                </a:extLst>
              </p:cNvPr>
              <p:cNvSpPr/>
              <p:nvPr/>
            </p:nvSpPr>
            <p:spPr>
              <a:xfrm>
                <a:off x="2747682" y="2608728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196D4E8-F910-6B93-CE94-1497BF851150}"/>
                  </a:ext>
                </a:extLst>
              </p:cNvPr>
              <p:cNvSpPr/>
              <p:nvPr/>
            </p:nvSpPr>
            <p:spPr>
              <a:xfrm>
                <a:off x="3702423" y="2608728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152158C-2C94-1732-7AF4-1F61AEAF32ED}"/>
                  </a:ext>
                </a:extLst>
              </p:cNvPr>
              <p:cNvSpPr/>
              <p:nvPr/>
            </p:nvSpPr>
            <p:spPr>
              <a:xfrm>
                <a:off x="4657164" y="2608727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F2FC901-BA78-BE8D-9A47-7A80EAAB2FB9}"/>
                  </a:ext>
                </a:extLst>
              </p:cNvPr>
              <p:cNvSpPr/>
              <p:nvPr/>
            </p:nvSpPr>
            <p:spPr>
              <a:xfrm>
                <a:off x="5611905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4039C5B-89BE-0C80-7E49-C0688DD7B224}"/>
                  </a:ext>
                </a:extLst>
              </p:cNvPr>
              <p:cNvSpPr/>
              <p:nvPr/>
            </p:nvSpPr>
            <p:spPr>
              <a:xfrm>
                <a:off x="6566646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51005AC-2647-B536-C3B4-69FA027576AA}"/>
                  </a:ext>
                </a:extLst>
              </p:cNvPr>
              <p:cNvSpPr/>
              <p:nvPr/>
            </p:nvSpPr>
            <p:spPr>
              <a:xfrm>
                <a:off x="7521387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1D81B10-E981-9053-7477-F6FF10788E97}"/>
                  </a:ext>
                </a:extLst>
              </p:cNvPr>
              <p:cNvSpPr/>
              <p:nvPr/>
            </p:nvSpPr>
            <p:spPr>
              <a:xfrm>
                <a:off x="8476128" y="2608725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1D7AD79-F2B2-9187-6F57-DBC8F9CDF248}"/>
                  </a:ext>
                </a:extLst>
              </p:cNvPr>
              <p:cNvSpPr/>
              <p:nvPr/>
            </p:nvSpPr>
            <p:spPr>
              <a:xfrm>
                <a:off x="9430869" y="2608725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grpSp>
            <p:nvGrpSpPr>
              <p:cNvPr id="82" name="Groupe 81">
                <a:extLst>
                  <a:ext uri="{FF2B5EF4-FFF2-40B4-BE49-F238E27FC236}">
                    <a16:creationId xmlns:a16="http://schemas.microsoft.com/office/drawing/2014/main" id="{CDACA5E2-29C1-BF84-F5FD-5AD1E274F03A}"/>
                  </a:ext>
                </a:extLst>
              </p:cNvPr>
              <p:cNvGrpSpPr/>
              <p:nvPr/>
            </p:nvGrpSpPr>
            <p:grpSpPr>
              <a:xfrm>
                <a:off x="1005840" y="2632441"/>
                <a:ext cx="9191249" cy="283767"/>
                <a:chOff x="1005840" y="2632441"/>
                <a:chExt cx="9191249" cy="283767"/>
              </a:xfrm>
            </p:grpSpPr>
            <p:sp>
              <p:nvSpPr>
                <p:cNvPr id="15" name="Ellipse 14">
                  <a:extLst>
                    <a:ext uri="{FF2B5EF4-FFF2-40B4-BE49-F238E27FC236}">
                      <a16:creationId xmlns:a16="http://schemas.microsoft.com/office/drawing/2014/main" id="{F81ACE8D-DAD8-9BC3-661E-53F5D2EFD576}"/>
                    </a:ext>
                  </a:extLst>
                </p:cNvPr>
                <p:cNvSpPr/>
                <p:nvPr/>
              </p:nvSpPr>
              <p:spPr>
                <a:xfrm>
                  <a:off x="1005840" y="273558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6" name="Ellipse 15">
                  <a:extLst>
                    <a:ext uri="{FF2B5EF4-FFF2-40B4-BE49-F238E27FC236}">
                      <a16:creationId xmlns:a16="http://schemas.microsoft.com/office/drawing/2014/main" id="{3394282F-5A2B-5EF2-4C48-B2A7E1F3A93F}"/>
                    </a:ext>
                  </a:extLst>
                </p:cNvPr>
                <p:cNvSpPr/>
                <p:nvPr/>
              </p:nvSpPr>
              <p:spPr>
                <a:xfrm>
                  <a:off x="1190321" y="28476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7" name="Ellipse 16">
                  <a:extLst>
                    <a:ext uri="{FF2B5EF4-FFF2-40B4-BE49-F238E27FC236}">
                      <a16:creationId xmlns:a16="http://schemas.microsoft.com/office/drawing/2014/main" id="{2281ECA8-B873-0226-2B4A-CDFD9F8287E7}"/>
                    </a:ext>
                  </a:extLst>
                </p:cNvPr>
                <p:cNvSpPr/>
                <p:nvPr/>
              </p:nvSpPr>
              <p:spPr>
                <a:xfrm>
                  <a:off x="1491631" y="2670826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8" name="Ellipse 17">
                  <a:extLst>
                    <a:ext uri="{FF2B5EF4-FFF2-40B4-BE49-F238E27FC236}">
                      <a16:creationId xmlns:a16="http://schemas.microsoft.com/office/drawing/2014/main" id="{541F8F56-95F7-F307-182B-9E37413B7304}"/>
                    </a:ext>
                  </a:extLst>
                </p:cNvPr>
                <p:cNvSpPr/>
                <p:nvPr/>
              </p:nvSpPr>
              <p:spPr>
                <a:xfrm>
                  <a:off x="1376531" y="275843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9" name="Ellipse 18">
                  <a:extLst>
                    <a:ext uri="{FF2B5EF4-FFF2-40B4-BE49-F238E27FC236}">
                      <a16:creationId xmlns:a16="http://schemas.microsoft.com/office/drawing/2014/main" id="{53DEBC21-915A-3E50-F46C-1C02CBA9B031}"/>
                    </a:ext>
                  </a:extLst>
                </p:cNvPr>
                <p:cNvSpPr/>
                <p:nvPr/>
              </p:nvSpPr>
              <p:spPr>
                <a:xfrm>
                  <a:off x="1819908" y="277270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0" name="Ellipse 19">
                  <a:extLst>
                    <a:ext uri="{FF2B5EF4-FFF2-40B4-BE49-F238E27FC236}">
                      <a16:creationId xmlns:a16="http://schemas.microsoft.com/office/drawing/2014/main" id="{7406A6F6-BCB8-6A63-1367-21A5CE4CBACE}"/>
                    </a:ext>
                  </a:extLst>
                </p:cNvPr>
                <p:cNvSpPr/>
                <p:nvPr/>
              </p:nvSpPr>
              <p:spPr>
                <a:xfrm>
                  <a:off x="2283795" y="273558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1" name="Ellipse 20">
                  <a:extLst>
                    <a:ext uri="{FF2B5EF4-FFF2-40B4-BE49-F238E27FC236}">
                      <a16:creationId xmlns:a16="http://schemas.microsoft.com/office/drawing/2014/main" id="{C4667AE5-5565-4E3F-6D48-C790E8F24584}"/>
                    </a:ext>
                  </a:extLst>
                </p:cNvPr>
                <p:cNvSpPr/>
                <p:nvPr/>
              </p:nvSpPr>
              <p:spPr>
                <a:xfrm>
                  <a:off x="2132030" y="284099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2" name="Ellipse 21">
                  <a:extLst>
                    <a:ext uri="{FF2B5EF4-FFF2-40B4-BE49-F238E27FC236}">
                      <a16:creationId xmlns:a16="http://schemas.microsoft.com/office/drawing/2014/main" id="{DE80FE25-6F04-EBA8-AA75-61048BC25283}"/>
                    </a:ext>
                  </a:extLst>
                </p:cNvPr>
                <p:cNvSpPr/>
                <p:nvPr/>
              </p:nvSpPr>
              <p:spPr>
                <a:xfrm>
                  <a:off x="2573057" y="277143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3" name="Ellipse 22">
                  <a:extLst>
                    <a:ext uri="{FF2B5EF4-FFF2-40B4-BE49-F238E27FC236}">
                      <a16:creationId xmlns:a16="http://schemas.microsoft.com/office/drawing/2014/main" id="{26E3D92C-7889-428D-9D43-9009E21D6E7B}"/>
                    </a:ext>
                  </a:extLst>
                </p:cNvPr>
                <p:cNvSpPr/>
                <p:nvPr/>
              </p:nvSpPr>
              <p:spPr>
                <a:xfrm>
                  <a:off x="2899447" y="276478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4" name="Ellipse 23">
                  <a:extLst>
                    <a:ext uri="{FF2B5EF4-FFF2-40B4-BE49-F238E27FC236}">
                      <a16:creationId xmlns:a16="http://schemas.microsoft.com/office/drawing/2014/main" id="{747600CF-D7E9-45E3-71ED-62B2E9C8743A}"/>
                    </a:ext>
                  </a:extLst>
                </p:cNvPr>
                <p:cNvSpPr/>
                <p:nvPr/>
              </p:nvSpPr>
              <p:spPr>
                <a:xfrm>
                  <a:off x="3172982" y="274192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5" name="Ellipse 24">
                  <a:extLst>
                    <a:ext uri="{FF2B5EF4-FFF2-40B4-BE49-F238E27FC236}">
                      <a16:creationId xmlns:a16="http://schemas.microsoft.com/office/drawing/2014/main" id="{6D517B93-0F12-92C9-256F-268DFAC45CB7}"/>
                    </a:ext>
                  </a:extLst>
                </p:cNvPr>
                <p:cNvSpPr/>
                <p:nvPr/>
              </p:nvSpPr>
              <p:spPr>
                <a:xfrm>
                  <a:off x="3053488" y="266771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6" name="Ellipse 25">
                  <a:extLst>
                    <a:ext uri="{FF2B5EF4-FFF2-40B4-BE49-F238E27FC236}">
                      <a16:creationId xmlns:a16="http://schemas.microsoft.com/office/drawing/2014/main" id="{47EE7770-DBB5-CC8B-3673-B311CA537B42}"/>
                    </a:ext>
                  </a:extLst>
                </p:cNvPr>
                <p:cNvSpPr/>
                <p:nvPr/>
              </p:nvSpPr>
              <p:spPr>
                <a:xfrm>
                  <a:off x="3021216" y="28181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7" name="Ellipse 26">
                  <a:extLst>
                    <a:ext uri="{FF2B5EF4-FFF2-40B4-BE49-F238E27FC236}">
                      <a16:creationId xmlns:a16="http://schemas.microsoft.com/office/drawing/2014/main" id="{8571AB5D-6A1A-DC72-0D11-D56CD3D330C0}"/>
                    </a:ext>
                  </a:extLst>
                </p:cNvPr>
                <p:cNvSpPr/>
                <p:nvPr/>
              </p:nvSpPr>
              <p:spPr>
                <a:xfrm>
                  <a:off x="3426347" y="27650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8" name="Ellipse 27">
                  <a:extLst>
                    <a:ext uri="{FF2B5EF4-FFF2-40B4-BE49-F238E27FC236}">
                      <a16:creationId xmlns:a16="http://schemas.microsoft.com/office/drawing/2014/main" id="{FD88BC0A-553F-CF1A-3B8D-E1A719349E35}"/>
                    </a:ext>
                  </a:extLst>
                </p:cNvPr>
                <p:cNvSpPr/>
                <p:nvPr/>
              </p:nvSpPr>
              <p:spPr>
                <a:xfrm>
                  <a:off x="3534184" y="270768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9" name="Ellipse 28">
                  <a:extLst>
                    <a:ext uri="{FF2B5EF4-FFF2-40B4-BE49-F238E27FC236}">
                      <a16:creationId xmlns:a16="http://schemas.microsoft.com/office/drawing/2014/main" id="{752B1C96-BEC4-6F35-BAF2-00E3954D5285}"/>
                    </a:ext>
                  </a:extLst>
                </p:cNvPr>
                <p:cNvSpPr/>
                <p:nvPr/>
              </p:nvSpPr>
              <p:spPr>
                <a:xfrm>
                  <a:off x="4869814" y="282223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AEC2B8DA-7BBF-51B3-0DB2-AD7F6190F703}"/>
                    </a:ext>
                  </a:extLst>
                </p:cNvPr>
                <p:cNvSpPr/>
                <p:nvPr/>
              </p:nvSpPr>
              <p:spPr>
                <a:xfrm>
                  <a:off x="3888217" y="264485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A7E5F309-C41B-D4CB-1756-02908CA38CC3}"/>
                    </a:ext>
                  </a:extLst>
                </p:cNvPr>
                <p:cNvSpPr/>
                <p:nvPr/>
              </p:nvSpPr>
              <p:spPr>
                <a:xfrm>
                  <a:off x="4140426" y="279429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85B028A6-6DB6-A273-0238-9D6154F6D34B}"/>
                    </a:ext>
                  </a:extLst>
                </p:cNvPr>
                <p:cNvSpPr/>
                <p:nvPr/>
              </p:nvSpPr>
              <p:spPr>
                <a:xfrm>
                  <a:off x="4379932" y="2784424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785B22F4-41CF-CC79-AF43-BE429B3D095E}"/>
                    </a:ext>
                  </a:extLst>
                </p:cNvPr>
                <p:cNvSpPr/>
                <p:nvPr/>
              </p:nvSpPr>
              <p:spPr>
                <a:xfrm>
                  <a:off x="5280813" y="28539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209A7F82-296D-A476-3CA8-CD10E52DCD5A}"/>
                    </a:ext>
                  </a:extLst>
                </p:cNvPr>
                <p:cNvSpPr/>
                <p:nvPr/>
              </p:nvSpPr>
              <p:spPr>
                <a:xfrm>
                  <a:off x="4503608" y="27650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4E42808E-0F65-38CB-C996-46636F350153}"/>
                    </a:ext>
                  </a:extLst>
                </p:cNvPr>
                <p:cNvSpPr/>
                <p:nvPr/>
              </p:nvSpPr>
              <p:spPr>
                <a:xfrm>
                  <a:off x="4997222" y="268634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8208C307-3F5B-50C9-A18E-B946290305E6}"/>
                    </a:ext>
                  </a:extLst>
                </p:cNvPr>
                <p:cNvSpPr/>
                <p:nvPr/>
              </p:nvSpPr>
              <p:spPr>
                <a:xfrm>
                  <a:off x="5343188" y="2684094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7B43B49C-1F66-4589-1206-E04236FCA049}"/>
                    </a:ext>
                  </a:extLst>
                </p:cNvPr>
                <p:cNvSpPr/>
                <p:nvPr/>
              </p:nvSpPr>
              <p:spPr>
                <a:xfrm>
                  <a:off x="5111674" y="280415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FA095BD7-2239-2433-8A18-ADBEDEDD1144}"/>
                    </a:ext>
                  </a:extLst>
                </p:cNvPr>
                <p:cNvSpPr/>
                <p:nvPr/>
              </p:nvSpPr>
              <p:spPr>
                <a:xfrm>
                  <a:off x="5914200" y="284127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9" name="Ellipse 38">
                  <a:extLst>
                    <a:ext uri="{FF2B5EF4-FFF2-40B4-BE49-F238E27FC236}">
                      <a16:creationId xmlns:a16="http://schemas.microsoft.com/office/drawing/2014/main" id="{C680B71C-319B-BE09-A2FA-D516FB8171A1}"/>
                    </a:ext>
                  </a:extLst>
                </p:cNvPr>
                <p:cNvSpPr/>
                <p:nvPr/>
              </p:nvSpPr>
              <p:spPr>
                <a:xfrm>
                  <a:off x="5658894" y="263244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0" name="Ellipse 39">
                  <a:extLst>
                    <a:ext uri="{FF2B5EF4-FFF2-40B4-BE49-F238E27FC236}">
                      <a16:creationId xmlns:a16="http://schemas.microsoft.com/office/drawing/2014/main" id="{23B054C7-DBD5-3032-2AB0-6B43A2331D8D}"/>
                    </a:ext>
                  </a:extLst>
                </p:cNvPr>
                <p:cNvSpPr/>
                <p:nvPr/>
              </p:nvSpPr>
              <p:spPr>
                <a:xfrm>
                  <a:off x="6203092" y="279047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1" name="Ellipse 40">
                  <a:extLst>
                    <a:ext uri="{FF2B5EF4-FFF2-40B4-BE49-F238E27FC236}">
                      <a16:creationId xmlns:a16="http://schemas.microsoft.com/office/drawing/2014/main" id="{F9F0ED71-2DA8-947E-6A52-E1EE2347F561}"/>
                    </a:ext>
                  </a:extLst>
                </p:cNvPr>
                <p:cNvSpPr/>
                <p:nvPr/>
              </p:nvSpPr>
              <p:spPr>
                <a:xfrm>
                  <a:off x="6066415" y="27841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2B207516-7264-2FA4-D160-27CC4C651463}"/>
                    </a:ext>
                  </a:extLst>
                </p:cNvPr>
                <p:cNvSpPr/>
                <p:nvPr/>
              </p:nvSpPr>
              <p:spPr>
                <a:xfrm>
                  <a:off x="6648113" y="268929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5D9174DC-BA2E-118C-3BFE-0960CFF06BF5}"/>
                    </a:ext>
                  </a:extLst>
                </p:cNvPr>
                <p:cNvSpPr/>
                <p:nvPr/>
              </p:nvSpPr>
              <p:spPr>
                <a:xfrm>
                  <a:off x="6967378" y="274856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72DFE5D2-7AC9-6407-2ECB-2A0BCD6F6897}"/>
                    </a:ext>
                  </a:extLst>
                </p:cNvPr>
                <p:cNvSpPr/>
                <p:nvPr/>
              </p:nvSpPr>
              <p:spPr>
                <a:xfrm>
                  <a:off x="6775299" y="27333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8D3AB335-C01F-A6B7-99CD-2007B29E763A}"/>
                    </a:ext>
                  </a:extLst>
                </p:cNvPr>
                <p:cNvSpPr/>
                <p:nvPr/>
              </p:nvSpPr>
              <p:spPr>
                <a:xfrm>
                  <a:off x="7287147" y="286668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F9DA274B-3235-A909-7FC6-A2BE0D07BF10}"/>
                    </a:ext>
                  </a:extLst>
                </p:cNvPr>
                <p:cNvSpPr/>
                <p:nvPr/>
              </p:nvSpPr>
              <p:spPr>
                <a:xfrm>
                  <a:off x="7244155" y="26571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33484166-134C-653F-7BAC-1F014EA05145}"/>
                    </a:ext>
                  </a:extLst>
                </p:cNvPr>
                <p:cNvSpPr/>
                <p:nvPr/>
              </p:nvSpPr>
              <p:spPr>
                <a:xfrm>
                  <a:off x="9971897" y="284001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0D9EC81A-E188-EB1B-7816-83BEB85E0F83}"/>
                    </a:ext>
                  </a:extLst>
                </p:cNvPr>
                <p:cNvSpPr/>
                <p:nvPr/>
              </p:nvSpPr>
              <p:spPr>
                <a:xfrm>
                  <a:off x="7613171" y="27333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98850F37-D20F-A767-7197-A178D170AF3F}"/>
                    </a:ext>
                  </a:extLst>
                </p:cNvPr>
                <p:cNvSpPr/>
                <p:nvPr/>
              </p:nvSpPr>
              <p:spPr>
                <a:xfrm>
                  <a:off x="7865866" y="281715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7F582B8D-5384-B0CD-D486-5C6BB1E68185}"/>
                    </a:ext>
                  </a:extLst>
                </p:cNvPr>
                <p:cNvSpPr/>
                <p:nvPr/>
              </p:nvSpPr>
              <p:spPr>
                <a:xfrm>
                  <a:off x="8198896" y="267307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1" name="Ellipse 50">
                  <a:extLst>
                    <a:ext uri="{FF2B5EF4-FFF2-40B4-BE49-F238E27FC236}">
                      <a16:creationId xmlns:a16="http://schemas.microsoft.com/office/drawing/2014/main" id="{DAEA6473-D943-0754-E6E2-56C997037C56}"/>
                    </a:ext>
                  </a:extLst>
                </p:cNvPr>
                <p:cNvSpPr/>
                <p:nvPr/>
              </p:nvSpPr>
              <p:spPr>
                <a:xfrm>
                  <a:off x="8201063" y="286596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2" name="Ellipse 51">
                  <a:extLst>
                    <a:ext uri="{FF2B5EF4-FFF2-40B4-BE49-F238E27FC236}">
                      <a16:creationId xmlns:a16="http://schemas.microsoft.com/office/drawing/2014/main" id="{34BC880A-97B1-125B-8F51-15EC2693F3C1}"/>
                    </a:ext>
                  </a:extLst>
                </p:cNvPr>
                <p:cNvSpPr/>
                <p:nvPr/>
              </p:nvSpPr>
              <p:spPr>
                <a:xfrm>
                  <a:off x="8003648" y="265783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3" name="Ellipse 52">
                  <a:extLst>
                    <a:ext uri="{FF2B5EF4-FFF2-40B4-BE49-F238E27FC236}">
                      <a16:creationId xmlns:a16="http://schemas.microsoft.com/office/drawing/2014/main" id="{D9A23CB7-8B0F-B7A1-6C32-2DDA95AB9EB8}"/>
                    </a:ext>
                  </a:extLst>
                </p:cNvPr>
                <p:cNvSpPr/>
                <p:nvPr/>
              </p:nvSpPr>
              <p:spPr>
                <a:xfrm>
                  <a:off x="8641789" y="2680696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4" name="Ellipse 53">
                  <a:extLst>
                    <a:ext uri="{FF2B5EF4-FFF2-40B4-BE49-F238E27FC236}">
                      <a16:creationId xmlns:a16="http://schemas.microsoft.com/office/drawing/2014/main" id="{11B8D83B-48C2-6499-E6C0-F7C7F20167F8}"/>
                    </a:ext>
                  </a:extLst>
                </p:cNvPr>
                <p:cNvSpPr/>
                <p:nvPr/>
              </p:nvSpPr>
              <p:spPr>
                <a:xfrm>
                  <a:off x="8994297" y="278764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5" name="Ellipse 54">
                  <a:extLst>
                    <a:ext uri="{FF2B5EF4-FFF2-40B4-BE49-F238E27FC236}">
                      <a16:creationId xmlns:a16="http://schemas.microsoft.com/office/drawing/2014/main" id="{C0433282-C02D-44AE-A5C0-3A4AE219092A}"/>
                    </a:ext>
                  </a:extLst>
                </p:cNvPr>
                <p:cNvSpPr/>
                <p:nvPr/>
              </p:nvSpPr>
              <p:spPr>
                <a:xfrm>
                  <a:off x="8707641" y="287048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6" name="Ellipse 55">
                  <a:extLst>
                    <a:ext uri="{FF2B5EF4-FFF2-40B4-BE49-F238E27FC236}">
                      <a16:creationId xmlns:a16="http://schemas.microsoft.com/office/drawing/2014/main" id="{45CA8BDF-C48A-F5A6-FBE3-BEA5EF4CD34F}"/>
                    </a:ext>
                  </a:extLst>
                </p:cNvPr>
                <p:cNvSpPr/>
                <p:nvPr/>
              </p:nvSpPr>
              <p:spPr>
                <a:xfrm>
                  <a:off x="9215269" y="270285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7" name="Ellipse 56">
                  <a:extLst>
                    <a:ext uri="{FF2B5EF4-FFF2-40B4-BE49-F238E27FC236}">
                      <a16:creationId xmlns:a16="http://schemas.microsoft.com/office/drawing/2014/main" id="{342C681F-E40A-EE19-692B-C8CFF180D301}"/>
                    </a:ext>
                  </a:extLst>
                </p:cNvPr>
                <p:cNvSpPr/>
                <p:nvPr/>
              </p:nvSpPr>
              <p:spPr>
                <a:xfrm>
                  <a:off x="9798207" y="275618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8" name="Ellipse 57">
                  <a:extLst>
                    <a:ext uri="{FF2B5EF4-FFF2-40B4-BE49-F238E27FC236}">
                      <a16:creationId xmlns:a16="http://schemas.microsoft.com/office/drawing/2014/main" id="{F3628055-6513-0A0B-8784-AE8639C7F437}"/>
                    </a:ext>
                  </a:extLst>
                </p:cNvPr>
                <p:cNvSpPr/>
                <p:nvPr/>
              </p:nvSpPr>
              <p:spPr>
                <a:xfrm>
                  <a:off x="9558055" y="274192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9" name="Ellipse 58">
                  <a:extLst>
                    <a:ext uri="{FF2B5EF4-FFF2-40B4-BE49-F238E27FC236}">
                      <a16:creationId xmlns:a16="http://schemas.microsoft.com/office/drawing/2014/main" id="{F132F7CB-9BD2-5F75-0A4D-155263CC4A8C}"/>
                    </a:ext>
                  </a:extLst>
                </p:cNvPr>
                <p:cNvSpPr/>
                <p:nvPr/>
              </p:nvSpPr>
              <p:spPr>
                <a:xfrm>
                  <a:off x="10151370" y="273332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</p:grpSp>
        </p:grp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36D56974-5249-BED9-EF9F-0F49190C9A5A}"/>
                </a:ext>
              </a:extLst>
            </p:cNvPr>
            <p:cNvSpPr txBox="1"/>
            <p:nvPr/>
          </p:nvSpPr>
          <p:spPr>
            <a:xfrm>
              <a:off x="1181423" y="2378565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1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B221045F-9553-5032-4E04-0D6854A95981}"/>
                </a:ext>
              </a:extLst>
            </p:cNvPr>
            <p:cNvSpPr txBox="1"/>
            <p:nvPr/>
          </p:nvSpPr>
          <p:spPr>
            <a:xfrm>
              <a:off x="2133139" y="2378566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2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C5778960-FC48-13C8-2765-F2D335BA4548}"/>
                </a:ext>
              </a:extLst>
            </p:cNvPr>
            <p:cNvSpPr txBox="1"/>
            <p:nvPr/>
          </p:nvSpPr>
          <p:spPr>
            <a:xfrm>
              <a:off x="3044075" y="2372132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3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03E92D25-04CC-861C-4DB0-0BC09C8348F6}"/>
                </a:ext>
              </a:extLst>
            </p:cNvPr>
            <p:cNvSpPr txBox="1"/>
            <p:nvPr/>
          </p:nvSpPr>
          <p:spPr>
            <a:xfrm>
              <a:off x="4010178" y="2376992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4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EE6C1BD2-AA52-45C1-BBBB-A9ACD55CF2C2}"/>
                </a:ext>
              </a:extLst>
            </p:cNvPr>
            <p:cNvSpPr txBox="1"/>
            <p:nvPr/>
          </p:nvSpPr>
          <p:spPr>
            <a:xfrm>
              <a:off x="4964835" y="2370298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5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A99C9F73-3A4A-958F-4948-033A6D44B3B3}"/>
                </a:ext>
              </a:extLst>
            </p:cNvPr>
            <p:cNvSpPr txBox="1"/>
            <p:nvPr/>
          </p:nvSpPr>
          <p:spPr>
            <a:xfrm>
              <a:off x="5925585" y="2363087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6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8202E6BF-2C1D-9A4B-5BBF-3B974734FA74}"/>
                </a:ext>
              </a:extLst>
            </p:cNvPr>
            <p:cNvSpPr txBox="1"/>
            <p:nvPr/>
          </p:nvSpPr>
          <p:spPr>
            <a:xfrm>
              <a:off x="6875392" y="2370297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7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FF47AB1C-5DC1-1519-27D2-5070DB70F8D0}"/>
                </a:ext>
              </a:extLst>
            </p:cNvPr>
            <p:cNvSpPr txBox="1"/>
            <p:nvPr/>
          </p:nvSpPr>
          <p:spPr>
            <a:xfrm>
              <a:off x="7795525" y="2375076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8</a:t>
              </a: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235F6A53-3FE6-9495-4FF8-AB6A9E9D97B6}"/>
                </a:ext>
              </a:extLst>
            </p:cNvPr>
            <p:cNvSpPr txBox="1"/>
            <p:nvPr/>
          </p:nvSpPr>
          <p:spPr>
            <a:xfrm>
              <a:off x="8778882" y="2376993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9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05AAB8C2-C554-F624-197E-612B9543F34C}"/>
                </a:ext>
              </a:extLst>
            </p:cNvPr>
            <p:cNvSpPr txBox="1"/>
            <p:nvPr/>
          </p:nvSpPr>
          <p:spPr>
            <a:xfrm>
              <a:off x="9683923" y="2370298"/>
              <a:ext cx="3749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10</a:t>
              </a:r>
            </a:p>
          </p:txBody>
        </p:sp>
      </p:grpSp>
      <p:sp>
        <p:nvSpPr>
          <p:cNvPr id="72" name="Ellipse 71">
            <a:extLst>
              <a:ext uri="{FF2B5EF4-FFF2-40B4-BE49-F238E27FC236}">
                <a16:creationId xmlns:a16="http://schemas.microsoft.com/office/drawing/2014/main" id="{A6A7E1A2-AE80-2E52-1732-A8B6125DB792}"/>
              </a:ext>
            </a:extLst>
          </p:cNvPr>
          <p:cNvSpPr/>
          <p:nvPr/>
        </p:nvSpPr>
        <p:spPr>
          <a:xfrm>
            <a:off x="8573893" y="1481829"/>
            <a:ext cx="45719" cy="45719"/>
          </a:xfrm>
          <a:prstGeom prst="ellips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814A58D1-F422-721C-C2EE-4830DEFCCCB6}"/>
              </a:ext>
            </a:extLst>
          </p:cNvPr>
          <p:cNvCxnSpPr>
            <a:cxnSpLocks/>
          </p:cNvCxnSpPr>
          <p:nvPr/>
        </p:nvCxnSpPr>
        <p:spPr>
          <a:xfrm>
            <a:off x="1298174" y="3692191"/>
            <a:ext cx="129031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" name="ZoneTexte 80">
            <a:extLst>
              <a:ext uri="{FF2B5EF4-FFF2-40B4-BE49-F238E27FC236}">
                <a16:creationId xmlns:a16="http://schemas.microsoft.com/office/drawing/2014/main" id="{AB080232-508C-B1D6-26F3-156243DC55EA}"/>
              </a:ext>
            </a:extLst>
          </p:cNvPr>
          <p:cNvSpPr txBox="1"/>
          <p:nvPr/>
        </p:nvSpPr>
        <p:spPr>
          <a:xfrm>
            <a:off x="1343252" y="3808701"/>
            <a:ext cx="1126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/>
              <a:t>Days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8E1A90BA-1A21-7769-A0F6-D76BA28D27B0}"/>
              </a:ext>
            </a:extLst>
          </p:cNvPr>
          <p:cNvSpPr txBox="1"/>
          <p:nvPr/>
        </p:nvSpPr>
        <p:spPr>
          <a:xfrm>
            <a:off x="8798941" y="1361330"/>
            <a:ext cx="160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b="1" dirty="0"/>
              <a:t>= Observations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0DD51C8-97D1-F301-31B8-0B119F4160A5}"/>
              </a:ext>
            </a:extLst>
          </p:cNvPr>
          <p:cNvSpPr/>
          <p:nvPr/>
        </p:nvSpPr>
        <p:spPr>
          <a:xfrm>
            <a:off x="8483251" y="1137575"/>
            <a:ext cx="272723" cy="1582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FDA43931-0F6B-DB16-7F01-B8C823CD7211}"/>
              </a:ext>
            </a:extLst>
          </p:cNvPr>
          <p:cNvSpPr txBox="1"/>
          <p:nvPr/>
        </p:nvSpPr>
        <p:spPr>
          <a:xfrm>
            <a:off x="8798941" y="1067549"/>
            <a:ext cx="160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b="1" dirty="0"/>
              <a:t>= One </a:t>
            </a:r>
            <a:r>
              <a:rPr lang="fr-BE" sz="1400" b="1" dirty="0" err="1"/>
              <a:t>day</a:t>
            </a:r>
            <a:endParaRPr lang="fr-BE" sz="1400" b="1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53C1026-8D47-8ED1-BB2E-81BD0BE67C12}"/>
              </a:ext>
            </a:extLst>
          </p:cNvPr>
          <p:cNvSpPr/>
          <p:nvPr/>
        </p:nvSpPr>
        <p:spPr>
          <a:xfrm>
            <a:off x="8372475" y="1059965"/>
            <a:ext cx="1778895" cy="6307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E89E5E99-95CA-EA7D-77C3-16F385ADFBD0}"/>
              </a:ext>
            </a:extLst>
          </p:cNvPr>
          <p:cNvSpPr txBox="1"/>
          <p:nvPr/>
        </p:nvSpPr>
        <p:spPr>
          <a:xfrm>
            <a:off x="8295751" y="806658"/>
            <a:ext cx="1932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 err="1"/>
              <a:t>Legend</a:t>
            </a:r>
            <a:endParaRPr lang="fr-BE" sz="1400" dirty="0"/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C6514672-3FD4-100C-7646-2AF05E40B075}"/>
              </a:ext>
            </a:extLst>
          </p:cNvPr>
          <p:cNvSpPr txBox="1"/>
          <p:nvPr/>
        </p:nvSpPr>
        <p:spPr>
          <a:xfrm>
            <a:off x="455153" y="4888036"/>
            <a:ext cx="47169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err="1"/>
              <a:t>Space</a:t>
            </a:r>
            <a:r>
              <a:rPr lang="fr-BE" dirty="0"/>
              <a:t> </a:t>
            </a:r>
            <a:r>
              <a:rPr lang="fr-BE" dirty="0" err="1"/>
              <a:t>resolution</a:t>
            </a:r>
            <a:r>
              <a:rPr lang="fr-BE" dirty="0"/>
              <a:t> : 0.08° (~8.9km x 6.9km)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B8853B59-2FD5-4C09-B44B-87884232ADA6}"/>
              </a:ext>
            </a:extLst>
          </p:cNvPr>
          <p:cNvSpPr txBox="1"/>
          <p:nvPr/>
        </p:nvSpPr>
        <p:spPr>
          <a:xfrm>
            <a:off x="455153" y="4314469"/>
            <a:ext cx="47169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Time </a:t>
            </a:r>
            <a:r>
              <a:rPr lang="fr-BE" dirty="0" err="1"/>
              <a:t>resolution</a:t>
            </a:r>
            <a:r>
              <a:rPr lang="fr-BE" dirty="0"/>
              <a:t> : 2 </a:t>
            </a:r>
            <a:r>
              <a:rPr lang="fr-BE" dirty="0" err="1"/>
              <a:t>days</a:t>
            </a:r>
            <a:endParaRPr lang="fr-BE" dirty="0"/>
          </a:p>
        </p:txBody>
      </p:sp>
      <p:sp>
        <p:nvSpPr>
          <p:cNvPr id="61" name="Espace réservé du numéro de diapositive 60">
            <a:extLst>
              <a:ext uri="{FF2B5EF4-FFF2-40B4-BE49-F238E27FC236}">
                <a16:creationId xmlns:a16="http://schemas.microsoft.com/office/drawing/2014/main" id="{927E5D97-BC7A-5BF6-6EF6-913F3532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87692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A1BC6D-5A98-DFCC-DC65-092DD4796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Parameters</a:t>
            </a:r>
            <a:endParaRPr lang="fr-BE" dirty="0"/>
          </a:p>
        </p:txBody>
      </p:sp>
      <p:sp>
        <p:nvSpPr>
          <p:cNvPr id="14" name="Accolade ouvrante 13">
            <a:extLst>
              <a:ext uri="{FF2B5EF4-FFF2-40B4-BE49-F238E27FC236}">
                <a16:creationId xmlns:a16="http://schemas.microsoft.com/office/drawing/2014/main" id="{00A59838-1888-FA8E-94AA-4B2D13CEFF1E}"/>
              </a:ext>
            </a:extLst>
          </p:cNvPr>
          <p:cNvSpPr/>
          <p:nvPr/>
        </p:nvSpPr>
        <p:spPr>
          <a:xfrm rot="5400000">
            <a:off x="8896892" y="1996364"/>
            <a:ext cx="121024" cy="190384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0BC4991B-7691-369C-2CEE-391FE09B72F9}"/>
              </a:ext>
            </a:extLst>
          </p:cNvPr>
          <p:cNvSpPr txBox="1"/>
          <p:nvPr/>
        </p:nvSpPr>
        <p:spPr>
          <a:xfrm>
            <a:off x="8347571" y="2527891"/>
            <a:ext cx="124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accent1"/>
                </a:solidFill>
              </a:rPr>
              <a:t>DIVAnd</a:t>
            </a:r>
          </a:p>
        </p:txBody>
      </p: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1BA32A9C-59D3-9DE9-918E-42A6432720F5}"/>
              </a:ext>
            </a:extLst>
          </p:cNvPr>
          <p:cNvGrpSpPr/>
          <p:nvPr/>
        </p:nvGrpSpPr>
        <p:grpSpPr>
          <a:xfrm>
            <a:off x="1322297" y="2921620"/>
            <a:ext cx="9547410" cy="586301"/>
            <a:chOff x="838200" y="2363087"/>
            <a:chExt cx="9547410" cy="586301"/>
          </a:xfrm>
        </p:grpSpPr>
        <p:grpSp>
          <p:nvGrpSpPr>
            <p:cNvPr id="83" name="Groupe 82">
              <a:extLst>
                <a:ext uri="{FF2B5EF4-FFF2-40B4-BE49-F238E27FC236}">
                  <a16:creationId xmlns:a16="http://schemas.microsoft.com/office/drawing/2014/main" id="{762D4E71-42E5-0141-5778-603300259424}"/>
                </a:ext>
              </a:extLst>
            </p:cNvPr>
            <p:cNvGrpSpPr/>
            <p:nvPr/>
          </p:nvGrpSpPr>
          <p:grpSpPr>
            <a:xfrm>
              <a:off x="838200" y="2608725"/>
              <a:ext cx="9547410" cy="340663"/>
              <a:chOff x="838200" y="2608725"/>
              <a:chExt cx="9547410" cy="34066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F4A8CDA-ABE6-0AA4-B9C1-2EDE63B7F014}"/>
                  </a:ext>
                </a:extLst>
              </p:cNvPr>
              <p:cNvSpPr/>
              <p:nvPr/>
            </p:nvSpPr>
            <p:spPr>
              <a:xfrm>
                <a:off x="838200" y="2608729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51835AD-2664-9895-483F-FEAD1997C328}"/>
                  </a:ext>
                </a:extLst>
              </p:cNvPr>
              <p:cNvSpPr/>
              <p:nvPr/>
            </p:nvSpPr>
            <p:spPr>
              <a:xfrm>
                <a:off x="1792941" y="2608729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D075003-3371-FF73-0731-43038E57AB94}"/>
                  </a:ext>
                </a:extLst>
              </p:cNvPr>
              <p:cNvSpPr/>
              <p:nvPr/>
            </p:nvSpPr>
            <p:spPr>
              <a:xfrm>
                <a:off x="2747682" y="2608728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196D4E8-F910-6B93-CE94-1497BF851150}"/>
                  </a:ext>
                </a:extLst>
              </p:cNvPr>
              <p:cNvSpPr/>
              <p:nvPr/>
            </p:nvSpPr>
            <p:spPr>
              <a:xfrm>
                <a:off x="3702423" y="2608728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152158C-2C94-1732-7AF4-1F61AEAF32ED}"/>
                  </a:ext>
                </a:extLst>
              </p:cNvPr>
              <p:cNvSpPr/>
              <p:nvPr/>
            </p:nvSpPr>
            <p:spPr>
              <a:xfrm>
                <a:off x="4657164" y="2608727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F2FC901-BA78-BE8D-9A47-7A80EAAB2FB9}"/>
                  </a:ext>
                </a:extLst>
              </p:cNvPr>
              <p:cNvSpPr/>
              <p:nvPr/>
            </p:nvSpPr>
            <p:spPr>
              <a:xfrm>
                <a:off x="5611905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4039C5B-89BE-0C80-7E49-C0688DD7B224}"/>
                  </a:ext>
                </a:extLst>
              </p:cNvPr>
              <p:cNvSpPr/>
              <p:nvPr/>
            </p:nvSpPr>
            <p:spPr>
              <a:xfrm>
                <a:off x="6566646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51005AC-2647-B536-C3B4-69FA027576AA}"/>
                  </a:ext>
                </a:extLst>
              </p:cNvPr>
              <p:cNvSpPr/>
              <p:nvPr/>
            </p:nvSpPr>
            <p:spPr>
              <a:xfrm>
                <a:off x="7521387" y="2608726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1D81B10-E981-9053-7477-F6FF10788E97}"/>
                  </a:ext>
                </a:extLst>
              </p:cNvPr>
              <p:cNvSpPr/>
              <p:nvPr/>
            </p:nvSpPr>
            <p:spPr>
              <a:xfrm>
                <a:off x="8476128" y="2608725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1D7AD79-F2B2-9187-6F57-DBC8F9CDF248}"/>
                  </a:ext>
                </a:extLst>
              </p:cNvPr>
              <p:cNvSpPr/>
              <p:nvPr/>
            </p:nvSpPr>
            <p:spPr>
              <a:xfrm>
                <a:off x="9430869" y="2608725"/>
                <a:ext cx="954741" cy="34065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grpSp>
            <p:nvGrpSpPr>
              <p:cNvPr id="82" name="Groupe 81">
                <a:extLst>
                  <a:ext uri="{FF2B5EF4-FFF2-40B4-BE49-F238E27FC236}">
                    <a16:creationId xmlns:a16="http://schemas.microsoft.com/office/drawing/2014/main" id="{CDACA5E2-29C1-BF84-F5FD-5AD1E274F03A}"/>
                  </a:ext>
                </a:extLst>
              </p:cNvPr>
              <p:cNvGrpSpPr/>
              <p:nvPr/>
            </p:nvGrpSpPr>
            <p:grpSpPr>
              <a:xfrm>
                <a:off x="1005840" y="2632441"/>
                <a:ext cx="9191249" cy="283767"/>
                <a:chOff x="1005840" y="2632441"/>
                <a:chExt cx="9191249" cy="283767"/>
              </a:xfrm>
            </p:grpSpPr>
            <p:sp>
              <p:nvSpPr>
                <p:cNvPr id="15" name="Ellipse 14">
                  <a:extLst>
                    <a:ext uri="{FF2B5EF4-FFF2-40B4-BE49-F238E27FC236}">
                      <a16:creationId xmlns:a16="http://schemas.microsoft.com/office/drawing/2014/main" id="{F81ACE8D-DAD8-9BC3-661E-53F5D2EFD576}"/>
                    </a:ext>
                  </a:extLst>
                </p:cNvPr>
                <p:cNvSpPr/>
                <p:nvPr/>
              </p:nvSpPr>
              <p:spPr>
                <a:xfrm>
                  <a:off x="1005840" y="273558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6" name="Ellipse 15">
                  <a:extLst>
                    <a:ext uri="{FF2B5EF4-FFF2-40B4-BE49-F238E27FC236}">
                      <a16:creationId xmlns:a16="http://schemas.microsoft.com/office/drawing/2014/main" id="{3394282F-5A2B-5EF2-4C48-B2A7E1F3A93F}"/>
                    </a:ext>
                  </a:extLst>
                </p:cNvPr>
                <p:cNvSpPr/>
                <p:nvPr/>
              </p:nvSpPr>
              <p:spPr>
                <a:xfrm>
                  <a:off x="1190321" y="28476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7" name="Ellipse 16">
                  <a:extLst>
                    <a:ext uri="{FF2B5EF4-FFF2-40B4-BE49-F238E27FC236}">
                      <a16:creationId xmlns:a16="http://schemas.microsoft.com/office/drawing/2014/main" id="{2281ECA8-B873-0226-2B4A-CDFD9F8287E7}"/>
                    </a:ext>
                  </a:extLst>
                </p:cNvPr>
                <p:cNvSpPr/>
                <p:nvPr/>
              </p:nvSpPr>
              <p:spPr>
                <a:xfrm>
                  <a:off x="1491631" y="2670826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8" name="Ellipse 17">
                  <a:extLst>
                    <a:ext uri="{FF2B5EF4-FFF2-40B4-BE49-F238E27FC236}">
                      <a16:creationId xmlns:a16="http://schemas.microsoft.com/office/drawing/2014/main" id="{541F8F56-95F7-F307-182B-9E37413B7304}"/>
                    </a:ext>
                  </a:extLst>
                </p:cNvPr>
                <p:cNvSpPr/>
                <p:nvPr/>
              </p:nvSpPr>
              <p:spPr>
                <a:xfrm>
                  <a:off x="1376531" y="275843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9" name="Ellipse 18">
                  <a:extLst>
                    <a:ext uri="{FF2B5EF4-FFF2-40B4-BE49-F238E27FC236}">
                      <a16:creationId xmlns:a16="http://schemas.microsoft.com/office/drawing/2014/main" id="{53DEBC21-915A-3E50-F46C-1C02CBA9B031}"/>
                    </a:ext>
                  </a:extLst>
                </p:cNvPr>
                <p:cNvSpPr/>
                <p:nvPr/>
              </p:nvSpPr>
              <p:spPr>
                <a:xfrm>
                  <a:off x="1819908" y="277270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0" name="Ellipse 19">
                  <a:extLst>
                    <a:ext uri="{FF2B5EF4-FFF2-40B4-BE49-F238E27FC236}">
                      <a16:creationId xmlns:a16="http://schemas.microsoft.com/office/drawing/2014/main" id="{7406A6F6-BCB8-6A63-1367-21A5CE4CBACE}"/>
                    </a:ext>
                  </a:extLst>
                </p:cNvPr>
                <p:cNvSpPr/>
                <p:nvPr/>
              </p:nvSpPr>
              <p:spPr>
                <a:xfrm>
                  <a:off x="2283795" y="273558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1" name="Ellipse 20">
                  <a:extLst>
                    <a:ext uri="{FF2B5EF4-FFF2-40B4-BE49-F238E27FC236}">
                      <a16:creationId xmlns:a16="http://schemas.microsoft.com/office/drawing/2014/main" id="{C4667AE5-5565-4E3F-6D48-C790E8F24584}"/>
                    </a:ext>
                  </a:extLst>
                </p:cNvPr>
                <p:cNvSpPr/>
                <p:nvPr/>
              </p:nvSpPr>
              <p:spPr>
                <a:xfrm>
                  <a:off x="2132030" y="284099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2" name="Ellipse 21">
                  <a:extLst>
                    <a:ext uri="{FF2B5EF4-FFF2-40B4-BE49-F238E27FC236}">
                      <a16:creationId xmlns:a16="http://schemas.microsoft.com/office/drawing/2014/main" id="{DE80FE25-6F04-EBA8-AA75-61048BC25283}"/>
                    </a:ext>
                  </a:extLst>
                </p:cNvPr>
                <p:cNvSpPr/>
                <p:nvPr/>
              </p:nvSpPr>
              <p:spPr>
                <a:xfrm>
                  <a:off x="2573057" y="277143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3" name="Ellipse 22">
                  <a:extLst>
                    <a:ext uri="{FF2B5EF4-FFF2-40B4-BE49-F238E27FC236}">
                      <a16:creationId xmlns:a16="http://schemas.microsoft.com/office/drawing/2014/main" id="{26E3D92C-7889-428D-9D43-9009E21D6E7B}"/>
                    </a:ext>
                  </a:extLst>
                </p:cNvPr>
                <p:cNvSpPr/>
                <p:nvPr/>
              </p:nvSpPr>
              <p:spPr>
                <a:xfrm>
                  <a:off x="2899447" y="276478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4" name="Ellipse 23">
                  <a:extLst>
                    <a:ext uri="{FF2B5EF4-FFF2-40B4-BE49-F238E27FC236}">
                      <a16:creationId xmlns:a16="http://schemas.microsoft.com/office/drawing/2014/main" id="{747600CF-D7E9-45E3-71ED-62B2E9C8743A}"/>
                    </a:ext>
                  </a:extLst>
                </p:cNvPr>
                <p:cNvSpPr/>
                <p:nvPr/>
              </p:nvSpPr>
              <p:spPr>
                <a:xfrm>
                  <a:off x="3172982" y="274192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5" name="Ellipse 24">
                  <a:extLst>
                    <a:ext uri="{FF2B5EF4-FFF2-40B4-BE49-F238E27FC236}">
                      <a16:creationId xmlns:a16="http://schemas.microsoft.com/office/drawing/2014/main" id="{6D517B93-0F12-92C9-256F-268DFAC45CB7}"/>
                    </a:ext>
                  </a:extLst>
                </p:cNvPr>
                <p:cNvSpPr/>
                <p:nvPr/>
              </p:nvSpPr>
              <p:spPr>
                <a:xfrm>
                  <a:off x="3053488" y="266771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6" name="Ellipse 25">
                  <a:extLst>
                    <a:ext uri="{FF2B5EF4-FFF2-40B4-BE49-F238E27FC236}">
                      <a16:creationId xmlns:a16="http://schemas.microsoft.com/office/drawing/2014/main" id="{47EE7770-DBB5-CC8B-3673-B311CA537B42}"/>
                    </a:ext>
                  </a:extLst>
                </p:cNvPr>
                <p:cNvSpPr/>
                <p:nvPr/>
              </p:nvSpPr>
              <p:spPr>
                <a:xfrm>
                  <a:off x="3021216" y="28181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7" name="Ellipse 26">
                  <a:extLst>
                    <a:ext uri="{FF2B5EF4-FFF2-40B4-BE49-F238E27FC236}">
                      <a16:creationId xmlns:a16="http://schemas.microsoft.com/office/drawing/2014/main" id="{8571AB5D-6A1A-DC72-0D11-D56CD3D330C0}"/>
                    </a:ext>
                  </a:extLst>
                </p:cNvPr>
                <p:cNvSpPr/>
                <p:nvPr/>
              </p:nvSpPr>
              <p:spPr>
                <a:xfrm>
                  <a:off x="3426347" y="27650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8" name="Ellipse 27">
                  <a:extLst>
                    <a:ext uri="{FF2B5EF4-FFF2-40B4-BE49-F238E27FC236}">
                      <a16:creationId xmlns:a16="http://schemas.microsoft.com/office/drawing/2014/main" id="{FD88BC0A-553F-CF1A-3B8D-E1A719349E35}"/>
                    </a:ext>
                  </a:extLst>
                </p:cNvPr>
                <p:cNvSpPr/>
                <p:nvPr/>
              </p:nvSpPr>
              <p:spPr>
                <a:xfrm>
                  <a:off x="3534184" y="270768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29" name="Ellipse 28">
                  <a:extLst>
                    <a:ext uri="{FF2B5EF4-FFF2-40B4-BE49-F238E27FC236}">
                      <a16:creationId xmlns:a16="http://schemas.microsoft.com/office/drawing/2014/main" id="{752B1C96-BEC4-6F35-BAF2-00E3954D5285}"/>
                    </a:ext>
                  </a:extLst>
                </p:cNvPr>
                <p:cNvSpPr/>
                <p:nvPr/>
              </p:nvSpPr>
              <p:spPr>
                <a:xfrm>
                  <a:off x="4869814" y="282223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AEC2B8DA-7BBF-51B3-0DB2-AD7F6190F703}"/>
                    </a:ext>
                  </a:extLst>
                </p:cNvPr>
                <p:cNvSpPr/>
                <p:nvPr/>
              </p:nvSpPr>
              <p:spPr>
                <a:xfrm>
                  <a:off x="3888217" y="264485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A7E5F309-C41B-D4CB-1756-02908CA38CC3}"/>
                    </a:ext>
                  </a:extLst>
                </p:cNvPr>
                <p:cNvSpPr/>
                <p:nvPr/>
              </p:nvSpPr>
              <p:spPr>
                <a:xfrm>
                  <a:off x="4140426" y="279429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85B028A6-6DB6-A273-0238-9D6154F6D34B}"/>
                    </a:ext>
                  </a:extLst>
                </p:cNvPr>
                <p:cNvSpPr/>
                <p:nvPr/>
              </p:nvSpPr>
              <p:spPr>
                <a:xfrm>
                  <a:off x="4379932" y="2784424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785B22F4-41CF-CC79-AF43-BE429B3D095E}"/>
                    </a:ext>
                  </a:extLst>
                </p:cNvPr>
                <p:cNvSpPr/>
                <p:nvPr/>
              </p:nvSpPr>
              <p:spPr>
                <a:xfrm>
                  <a:off x="5280813" y="28539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209A7F82-296D-A476-3CA8-CD10E52DCD5A}"/>
                    </a:ext>
                  </a:extLst>
                </p:cNvPr>
                <p:cNvSpPr/>
                <p:nvPr/>
              </p:nvSpPr>
              <p:spPr>
                <a:xfrm>
                  <a:off x="4503608" y="2765082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4E42808E-0F65-38CB-C996-46636F350153}"/>
                    </a:ext>
                  </a:extLst>
                </p:cNvPr>
                <p:cNvSpPr/>
                <p:nvPr/>
              </p:nvSpPr>
              <p:spPr>
                <a:xfrm>
                  <a:off x="4997222" y="2686343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8208C307-3F5B-50C9-A18E-B946290305E6}"/>
                    </a:ext>
                  </a:extLst>
                </p:cNvPr>
                <p:cNvSpPr/>
                <p:nvPr/>
              </p:nvSpPr>
              <p:spPr>
                <a:xfrm>
                  <a:off x="5343188" y="2684094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7B43B49C-1F66-4589-1206-E04236FCA049}"/>
                    </a:ext>
                  </a:extLst>
                </p:cNvPr>
                <p:cNvSpPr/>
                <p:nvPr/>
              </p:nvSpPr>
              <p:spPr>
                <a:xfrm>
                  <a:off x="5111674" y="280415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FA095BD7-2239-2433-8A18-ADBEDEDD1144}"/>
                    </a:ext>
                  </a:extLst>
                </p:cNvPr>
                <p:cNvSpPr/>
                <p:nvPr/>
              </p:nvSpPr>
              <p:spPr>
                <a:xfrm>
                  <a:off x="5914200" y="284127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39" name="Ellipse 38">
                  <a:extLst>
                    <a:ext uri="{FF2B5EF4-FFF2-40B4-BE49-F238E27FC236}">
                      <a16:creationId xmlns:a16="http://schemas.microsoft.com/office/drawing/2014/main" id="{C680B71C-319B-BE09-A2FA-D516FB8171A1}"/>
                    </a:ext>
                  </a:extLst>
                </p:cNvPr>
                <p:cNvSpPr/>
                <p:nvPr/>
              </p:nvSpPr>
              <p:spPr>
                <a:xfrm>
                  <a:off x="5658894" y="263244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0" name="Ellipse 39">
                  <a:extLst>
                    <a:ext uri="{FF2B5EF4-FFF2-40B4-BE49-F238E27FC236}">
                      <a16:creationId xmlns:a16="http://schemas.microsoft.com/office/drawing/2014/main" id="{23B054C7-DBD5-3032-2AB0-6B43A2331D8D}"/>
                    </a:ext>
                  </a:extLst>
                </p:cNvPr>
                <p:cNvSpPr/>
                <p:nvPr/>
              </p:nvSpPr>
              <p:spPr>
                <a:xfrm>
                  <a:off x="6203092" y="279047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1" name="Ellipse 40">
                  <a:extLst>
                    <a:ext uri="{FF2B5EF4-FFF2-40B4-BE49-F238E27FC236}">
                      <a16:creationId xmlns:a16="http://schemas.microsoft.com/office/drawing/2014/main" id="{F9F0ED71-2DA8-947E-6A52-E1EE2347F561}"/>
                    </a:ext>
                  </a:extLst>
                </p:cNvPr>
                <p:cNvSpPr/>
                <p:nvPr/>
              </p:nvSpPr>
              <p:spPr>
                <a:xfrm>
                  <a:off x="6066415" y="27841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2B207516-7264-2FA4-D160-27CC4C651463}"/>
                    </a:ext>
                  </a:extLst>
                </p:cNvPr>
                <p:cNvSpPr/>
                <p:nvPr/>
              </p:nvSpPr>
              <p:spPr>
                <a:xfrm>
                  <a:off x="6648113" y="268929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5D9174DC-BA2E-118C-3BFE-0960CFF06BF5}"/>
                    </a:ext>
                  </a:extLst>
                </p:cNvPr>
                <p:cNvSpPr/>
                <p:nvPr/>
              </p:nvSpPr>
              <p:spPr>
                <a:xfrm>
                  <a:off x="6967378" y="274856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72DFE5D2-7AC9-6407-2ECB-2A0BCD6F6897}"/>
                    </a:ext>
                  </a:extLst>
                </p:cNvPr>
                <p:cNvSpPr/>
                <p:nvPr/>
              </p:nvSpPr>
              <p:spPr>
                <a:xfrm>
                  <a:off x="6775299" y="27333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8D3AB335-C01F-A6B7-99CD-2007B29E763A}"/>
                    </a:ext>
                  </a:extLst>
                </p:cNvPr>
                <p:cNvSpPr/>
                <p:nvPr/>
              </p:nvSpPr>
              <p:spPr>
                <a:xfrm>
                  <a:off x="7287147" y="286668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F9DA274B-3235-A909-7FC6-A2BE0D07BF10}"/>
                    </a:ext>
                  </a:extLst>
                </p:cNvPr>
                <p:cNvSpPr/>
                <p:nvPr/>
              </p:nvSpPr>
              <p:spPr>
                <a:xfrm>
                  <a:off x="7244155" y="265713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33484166-134C-653F-7BAC-1F014EA05145}"/>
                    </a:ext>
                  </a:extLst>
                </p:cNvPr>
                <p:cNvSpPr/>
                <p:nvPr/>
              </p:nvSpPr>
              <p:spPr>
                <a:xfrm>
                  <a:off x="9971897" y="284001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0D9EC81A-E188-EB1B-7816-83BEB85E0F83}"/>
                    </a:ext>
                  </a:extLst>
                </p:cNvPr>
                <p:cNvSpPr/>
                <p:nvPr/>
              </p:nvSpPr>
              <p:spPr>
                <a:xfrm>
                  <a:off x="7613171" y="273333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98850F37-D20F-A767-7197-A178D170AF3F}"/>
                    </a:ext>
                  </a:extLst>
                </p:cNvPr>
                <p:cNvSpPr/>
                <p:nvPr/>
              </p:nvSpPr>
              <p:spPr>
                <a:xfrm>
                  <a:off x="7865866" y="2817151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7F582B8D-5384-B0CD-D486-5C6BB1E68185}"/>
                    </a:ext>
                  </a:extLst>
                </p:cNvPr>
                <p:cNvSpPr/>
                <p:nvPr/>
              </p:nvSpPr>
              <p:spPr>
                <a:xfrm>
                  <a:off x="8198896" y="2673078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1" name="Ellipse 50">
                  <a:extLst>
                    <a:ext uri="{FF2B5EF4-FFF2-40B4-BE49-F238E27FC236}">
                      <a16:creationId xmlns:a16="http://schemas.microsoft.com/office/drawing/2014/main" id="{DAEA6473-D943-0754-E6E2-56C997037C56}"/>
                    </a:ext>
                  </a:extLst>
                </p:cNvPr>
                <p:cNvSpPr/>
                <p:nvPr/>
              </p:nvSpPr>
              <p:spPr>
                <a:xfrm>
                  <a:off x="8201063" y="286596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2" name="Ellipse 51">
                  <a:extLst>
                    <a:ext uri="{FF2B5EF4-FFF2-40B4-BE49-F238E27FC236}">
                      <a16:creationId xmlns:a16="http://schemas.microsoft.com/office/drawing/2014/main" id="{34BC880A-97B1-125B-8F51-15EC2693F3C1}"/>
                    </a:ext>
                  </a:extLst>
                </p:cNvPr>
                <p:cNvSpPr/>
                <p:nvPr/>
              </p:nvSpPr>
              <p:spPr>
                <a:xfrm>
                  <a:off x="8003648" y="265783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3" name="Ellipse 52">
                  <a:extLst>
                    <a:ext uri="{FF2B5EF4-FFF2-40B4-BE49-F238E27FC236}">
                      <a16:creationId xmlns:a16="http://schemas.microsoft.com/office/drawing/2014/main" id="{D9A23CB7-8B0F-B7A1-6C32-2DDA95AB9EB8}"/>
                    </a:ext>
                  </a:extLst>
                </p:cNvPr>
                <p:cNvSpPr/>
                <p:nvPr/>
              </p:nvSpPr>
              <p:spPr>
                <a:xfrm>
                  <a:off x="8641789" y="2680696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4" name="Ellipse 53">
                  <a:extLst>
                    <a:ext uri="{FF2B5EF4-FFF2-40B4-BE49-F238E27FC236}">
                      <a16:creationId xmlns:a16="http://schemas.microsoft.com/office/drawing/2014/main" id="{11B8D83B-48C2-6499-E6C0-F7C7F20167F8}"/>
                    </a:ext>
                  </a:extLst>
                </p:cNvPr>
                <p:cNvSpPr/>
                <p:nvPr/>
              </p:nvSpPr>
              <p:spPr>
                <a:xfrm>
                  <a:off x="8994297" y="278764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5" name="Ellipse 54">
                  <a:extLst>
                    <a:ext uri="{FF2B5EF4-FFF2-40B4-BE49-F238E27FC236}">
                      <a16:creationId xmlns:a16="http://schemas.microsoft.com/office/drawing/2014/main" id="{C0433282-C02D-44AE-A5C0-3A4AE219092A}"/>
                    </a:ext>
                  </a:extLst>
                </p:cNvPr>
                <p:cNvSpPr/>
                <p:nvPr/>
              </p:nvSpPr>
              <p:spPr>
                <a:xfrm>
                  <a:off x="8707641" y="287048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6" name="Ellipse 55">
                  <a:extLst>
                    <a:ext uri="{FF2B5EF4-FFF2-40B4-BE49-F238E27FC236}">
                      <a16:creationId xmlns:a16="http://schemas.microsoft.com/office/drawing/2014/main" id="{45CA8BDF-C48A-F5A6-FBE3-BEA5EF4CD34F}"/>
                    </a:ext>
                  </a:extLst>
                </p:cNvPr>
                <p:cNvSpPr/>
                <p:nvPr/>
              </p:nvSpPr>
              <p:spPr>
                <a:xfrm>
                  <a:off x="9215269" y="2702850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7" name="Ellipse 56">
                  <a:extLst>
                    <a:ext uri="{FF2B5EF4-FFF2-40B4-BE49-F238E27FC236}">
                      <a16:creationId xmlns:a16="http://schemas.microsoft.com/office/drawing/2014/main" id="{342C681F-E40A-EE19-692B-C8CFF180D301}"/>
                    </a:ext>
                  </a:extLst>
                </p:cNvPr>
                <p:cNvSpPr/>
                <p:nvPr/>
              </p:nvSpPr>
              <p:spPr>
                <a:xfrm>
                  <a:off x="9798207" y="275618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8" name="Ellipse 57">
                  <a:extLst>
                    <a:ext uri="{FF2B5EF4-FFF2-40B4-BE49-F238E27FC236}">
                      <a16:creationId xmlns:a16="http://schemas.microsoft.com/office/drawing/2014/main" id="{F3628055-6513-0A0B-8784-AE8639C7F437}"/>
                    </a:ext>
                  </a:extLst>
                </p:cNvPr>
                <p:cNvSpPr/>
                <p:nvPr/>
              </p:nvSpPr>
              <p:spPr>
                <a:xfrm>
                  <a:off x="9558055" y="2741927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59" name="Ellipse 58">
                  <a:extLst>
                    <a:ext uri="{FF2B5EF4-FFF2-40B4-BE49-F238E27FC236}">
                      <a16:creationId xmlns:a16="http://schemas.microsoft.com/office/drawing/2014/main" id="{F132F7CB-9BD2-5F75-0A4D-155263CC4A8C}"/>
                    </a:ext>
                  </a:extLst>
                </p:cNvPr>
                <p:cNvSpPr/>
                <p:nvPr/>
              </p:nvSpPr>
              <p:spPr>
                <a:xfrm>
                  <a:off x="10151370" y="2733329"/>
                  <a:ext cx="45719" cy="45719"/>
                </a:xfrm>
                <a:prstGeom prst="ellipse">
                  <a:avLst/>
                </a:prstGeom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</p:grpSp>
        </p:grp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36D56974-5249-BED9-EF9F-0F49190C9A5A}"/>
                </a:ext>
              </a:extLst>
            </p:cNvPr>
            <p:cNvSpPr txBox="1"/>
            <p:nvPr/>
          </p:nvSpPr>
          <p:spPr>
            <a:xfrm>
              <a:off x="1181423" y="2378565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1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B221045F-9553-5032-4E04-0D6854A95981}"/>
                </a:ext>
              </a:extLst>
            </p:cNvPr>
            <p:cNvSpPr txBox="1"/>
            <p:nvPr/>
          </p:nvSpPr>
          <p:spPr>
            <a:xfrm>
              <a:off x="2133139" y="2378566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2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C5778960-FC48-13C8-2765-F2D335BA4548}"/>
                </a:ext>
              </a:extLst>
            </p:cNvPr>
            <p:cNvSpPr txBox="1"/>
            <p:nvPr/>
          </p:nvSpPr>
          <p:spPr>
            <a:xfrm>
              <a:off x="3044075" y="2372132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3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03E92D25-04CC-861C-4DB0-0BC09C8348F6}"/>
                </a:ext>
              </a:extLst>
            </p:cNvPr>
            <p:cNvSpPr txBox="1"/>
            <p:nvPr/>
          </p:nvSpPr>
          <p:spPr>
            <a:xfrm>
              <a:off x="4010178" y="2376992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4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EE6C1BD2-AA52-45C1-BBBB-A9ACD55CF2C2}"/>
                </a:ext>
              </a:extLst>
            </p:cNvPr>
            <p:cNvSpPr txBox="1"/>
            <p:nvPr/>
          </p:nvSpPr>
          <p:spPr>
            <a:xfrm>
              <a:off x="4964835" y="2370298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5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A99C9F73-3A4A-958F-4948-033A6D44B3B3}"/>
                </a:ext>
              </a:extLst>
            </p:cNvPr>
            <p:cNvSpPr txBox="1"/>
            <p:nvPr/>
          </p:nvSpPr>
          <p:spPr>
            <a:xfrm>
              <a:off x="5925585" y="2363087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6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8202E6BF-2C1D-9A4B-5BBF-3B974734FA74}"/>
                </a:ext>
              </a:extLst>
            </p:cNvPr>
            <p:cNvSpPr txBox="1"/>
            <p:nvPr/>
          </p:nvSpPr>
          <p:spPr>
            <a:xfrm>
              <a:off x="6875392" y="2370297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7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FF47AB1C-5DC1-1519-27D2-5070DB70F8D0}"/>
                </a:ext>
              </a:extLst>
            </p:cNvPr>
            <p:cNvSpPr txBox="1"/>
            <p:nvPr/>
          </p:nvSpPr>
          <p:spPr>
            <a:xfrm>
              <a:off x="7795525" y="2375076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8</a:t>
              </a: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235F6A53-3FE6-9495-4FF8-AB6A9E9D97B6}"/>
                </a:ext>
              </a:extLst>
            </p:cNvPr>
            <p:cNvSpPr txBox="1"/>
            <p:nvPr/>
          </p:nvSpPr>
          <p:spPr>
            <a:xfrm>
              <a:off x="8778882" y="2376993"/>
              <a:ext cx="34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9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05AAB8C2-C554-F624-197E-612B9543F34C}"/>
                </a:ext>
              </a:extLst>
            </p:cNvPr>
            <p:cNvSpPr txBox="1"/>
            <p:nvPr/>
          </p:nvSpPr>
          <p:spPr>
            <a:xfrm>
              <a:off x="9683923" y="2370298"/>
              <a:ext cx="3749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dirty="0"/>
                <a:t>10</a:t>
              </a:r>
            </a:p>
          </p:txBody>
        </p:sp>
      </p:grpSp>
      <p:sp>
        <p:nvSpPr>
          <p:cNvPr id="72" name="Ellipse 71">
            <a:extLst>
              <a:ext uri="{FF2B5EF4-FFF2-40B4-BE49-F238E27FC236}">
                <a16:creationId xmlns:a16="http://schemas.microsoft.com/office/drawing/2014/main" id="{A6A7E1A2-AE80-2E52-1732-A8B6125DB792}"/>
              </a:ext>
            </a:extLst>
          </p:cNvPr>
          <p:cNvSpPr/>
          <p:nvPr/>
        </p:nvSpPr>
        <p:spPr>
          <a:xfrm>
            <a:off x="8573893" y="1481829"/>
            <a:ext cx="45719" cy="45719"/>
          </a:xfrm>
          <a:prstGeom prst="ellips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814A58D1-F422-721C-C2EE-4830DEFCCCB6}"/>
              </a:ext>
            </a:extLst>
          </p:cNvPr>
          <p:cNvCxnSpPr>
            <a:cxnSpLocks/>
          </p:cNvCxnSpPr>
          <p:nvPr/>
        </p:nvCxnSpPr>
        <p:spPr>
          <a:xfrm>
            <a:off x="1298174" y="3692191"/>
            <a:ext cx="129031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" name="ZoneTexte 80">
            <a:extLst>
              <a:ext uri="{FF2B5EF4-FFF2-40B4-BE49-F238E27FC236}">
                <a16:creationId xmlns:a16="http://schemas.microsoft.com/office/drawing/2014/main" id="{AB080232-508C-B1D6-26F3-156243DC55EA}"/>
              </a:ext>
            </a:extLst>
          </p:cNvPr>
          <p:cNvSpPr txBox="1"/>
          <p:nvPr/>
        </p:nvSpPr>
        <p:spPr>
          <a:xfrm>
            <a:off x="1343252" y="3808701"/>
            <a:ext cx="1126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/>
              <a:t>Days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8E1A90BA-1A21-7769-A0F6-D76BA28D27B0}"/>
              </a:ext>
            </a:extLst>
          </p:cNvPr>
          <p:cNvSpPr txBox="1"/>
          <p:nvPr/>
        </p:nvSpPr>
        <p:spPr>
          <a:xfrm>
            <a:off x="8798941" y="1361330"/>
            <a:ext cx="160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b="1" dirty="0"/>
              <a:t>= Observations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0DD51C8-97D1-F301-31B8-0B119F4160A5}"/>
              </a:ext>
            </a:extLst>
          </p:cNvPr>
          <p:cNvSpPr/>
          <p:nvPr/>
        </p:nvSpPr>
        <p:spPr>
          <a:xfrm>
            <a:off x="8483251" y="1137575"/>
            <a:ext cx="272723" cy="15824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FDA43931-0F6B-DB16-7F01-B8C823CD7211}"/>
              </a:ext>
            </a:extLst>
          </p:cNvPr>
          <p:cNvSpPr txBox="1"/>
          <p:nvPr/>
        </p:nvSpPr>
        <p:spPr>
          <a:xfrm>
            <a:off x="8798941" y="1067549"/>
            <a:ext cx="160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b="1" dirty="0"/>
              <a:t>= One </a:t>
            </a:r>
            <a:r>
              <a:rPr lang="fr-BE" sz="1400" b="1" dirty="0" err="1"/>
              <a:t>day</a:t>
            </a:r>
            <a:endParaRPr lang="fr-BE" sz="1400" b="1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53C1026-8D47-8ED1-BB2E-81BD0BE67C12}"/>
              </a:ext>
            </a:extLst>
          </p:cNvPr>
          <p:cNvSpPr/>
          <p:nvPr/>
        </p:nvSpPr>
        <p:spPr>
          <a:xfrm>
            <a:off x="8372475" y="1059965"/>
            <a:ext cx="1778895" cy="63072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E89E5E99-95CA-EA7D-77C3-16F385ADFBD0}"/>
              </a:ext>
            </a:extLst>
          </p:cNvPr>
          <p:cNvSpPr txBox="1"/>
          <p:nvPr/>
        </p:nvSpPr>
        <p:spPr>
          <a:xfrm>
            <a:off x="8295751" y="806658"/>
            <a:ext cx="1932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 err="1"/>
              <a:t>Legend</a:t>
            </a:r>
            <a:endParaRPr lang="fr-BE" sz="1400" dirty="0"/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9BD65972-CD6B-E3D9-29D2-6CB7257E1FF6}"/>
              </a:ext>
            </a:extLst>
          </p:cNvPr>
          <p:cNvSpPr txBox="1"/>
          <p:nvPr/>
        </p:nvSpPr>
        <p:spPr>
          <a:xfrm>
            <a:off x="455153" y="5521146"/>
            <a:ext cx="306436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Relative errors</a:t>
            </a:r>
          </a:p>
          <a:p>
            <a:pPr lvl="1"/>
            <a:r>
              <a:rPr lang="en-US" dirty="0"/>
              <a:t>Drifters </a:t>
            </a:r>
          </a:p>
          <a:p>
            <a:pPr lvl="1"/>
            <a:r>
              <a:rPr lang="en-US" dirty="0"/>
              <a:t>HF Radars </a:t>
            </a:r>
          </a:p>
          <a:p>
            <a:pPr lvl="1"/>
            <a:r>
              <a:rPr lang="en-US" dirty="0"/>
              <a:t>SWOT satellites 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0F9A6187-90F9-3E8A-5D0E-3E0C6C63BC8A}"/>
              </a:ext>
            </a:extLst>
          </p:cNvPr>
          <p:cNvSpPr txBox="1"/>
          <p:nvPr/>
        </p:nvSpPr>
        <p:spPr>
          <a:xfrm>
            <a:off x="455153" y="4888036"/>
            <a:ext cx="47169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err="1"/>
              <a:t>Space</a:t>
            </a:r>
            <a:r>
              <a:rPr lang="fr-BE" dirty="0"/>
              <a:t> </a:t>
            </a:r>
            <a:r>
              <a:rPr lang="fr-BE" dirty="0" err="1"/>
              <a:t>resolution</a:t>
            </a:r>
            <a:r>
              <a:rPr lang="fr-BE" dirty="0"/>
              <a:t> : 0.08° (~8.9km x 6,9km)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696D2CC5-B8CA-3EE4-3FAE-2747CB7B1B84}"/>
              </a:ext>
            </a:extLst>
          </p:cNvPr>
          <p:cNvSpPr txBox="1"/>
          <p:nvPr/>
        </p:nvSpPr>
        <p:spPr>
          <a:xfrm>
            <a:off x="455153" y="4314469"/>
            <a:ext cx="47169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/>
              <a:t>Time </a:t>
            </a:r>
            <a:r>
              <a:rPr lang="fr-BE" dirty="0" err="1"/>
              <a:t>resolution</a:t>
            </a:r>
            <a:r>
              <a:rPr lang="fr-BE" dirty="0"/>
              <a:t> : 2 </a:t>
            </a:r>
            <a:r>
              <a:rPr lang="fr-BE" dirty="0" err="1"/>
              <a:t>days</a:t>
            </a:r>
            <a:endParaRPr lang="fr-BE" dirty="0"/>
          </a:p>
        </p:txBody>
      </p:sp>
      <p:sp>
        <p:nvSpPr>
          <p:cNvPr id="61" name="Espace réservé du numéro de diapositive 60">
            <a:extLst>
              <a:ext uri="{FF2B5EF4-FFF2-40B4-BE49-F238E27FC236}">
                <a16:creationId xmlns:a16="http://schemas.microsoft.com/office/drawing/2014/main" id="{BA0A5960-2F8B-F108-E510-A4ECDB793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3982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14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5F46DF3-7E66-4209-E3EF-883C5FBA28D5}"/>
              </a:ext>
            </a:extLst>
          </p:cNvPr>
          <p:cNvSpPr txBox="1">
            <a:spLocks/>
          </p:cNvSpPr>
          <p:nvPr/>
        </p:nvSpPr>
        <p:spPr>
          <a:xfrm>
            <a:off x="415600" y="2561265"/>
            <a:ext cx="11360800" cy="7636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357C381-AD93-651B-D95F-9FAA2556A654}"/>
              </a:ext>
            </a:extLst>
          </p:cNvPr>
          <p:cNvSpPr txBox="1">
            <a:spLocks/>
          </p:cNvSpPr>
          <p:nvPr/>
        </p:nvSpPr>
        <p:spPr>
          <a:xfrm>
            <a:off x="415600" y="3429000"/>
            <a:ext cx="11360800" cy="7636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5694610-15B3-F68A-3196-1047F641802E}"/>
              </a:ext>
            </a:extLst>
          </p:cNvPr>
          <p:cNvSpPr txBox="1">
            <a:spLocks/>
          </p:cNvSpPr>
          <p:nvPr/>
        </p:nvSpPr>
        <p:spPr>
          <a:xfrm>
            <a:off x="746516" y="1207730"/>
            <a:ext cx="11360800" cy="7636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fr-BE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AFCD9A4-1C00-745E-F946-DE29474660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fr-BE" smtClean="0"/>
              <a:pPr/>
              <a:t>16</a:t>
            </a:fld>
            <a:endParaRPr lang="fr-BE"/>
          </a:p>
        </p:txBody>
      </p:sp>
      <p:graphicFrame>
        <p:nvGraphicFramePr>
          <p:cNvPr id="3" name="Espace réservé du contenu 5">
            <a:extLst>
              <a:ext uri="{FF2B5EF4-FFF2-40B4-BE49-F238E27FC236}">
                <a16:creationId xmlns:a16="http://schemas.microsoft.com/office/drawing/2014/main" id="{7797EE03-BA00-5583-8272-3A0063008A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0454942"/>
              </p:ext>
            </p:extLst>
          </p:nvPr>
        </p:nvGraphicFramePr>
        <p:xfrm>
          <a:off x="1026459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9" name="Graphique 28" descr="Presse-papiers mixte avec un remplissage uni">
            <a:extLst>
              <a:ext uri="{FF2B5EF4-FFF2-40B4-BE49-F238E27FC236}">
                <a16:creationId xmlns:a16="http://schemas.microsoft.com/office/drawing/2014/main" id="{267D17DD-3C8C-BA7F-F7CC-05AF9A8BB0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96886" y="1545700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BBADB8B-C9C8-9E91-968D-66AD1A6B7195}"/>
                  </a:ext>
                </a:extLst>
              </p:cNvPr>
              <p:cNvSpPr txBox="1"/>
              <p:nvPr/>
            </p:nvSpPr>
            <p:spPr>
              <a:xfrm>
                <a:off x="8402521" y="2494094"/>
                <a:ext cx="2604433" cy="4681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sz="1200" dirty="0"/>
                  <a:t>RMSE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BE" sz="1200" i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BE" sz="1200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BE" sz="1200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fr-BE" sz="12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limLoc m:val="undOvr"/>
                            <m:grow m:val="on"/>
                            <m:ctrlPr>
                              <a:rPr lang="fr-BE" sz="1200" i="1" dirty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fr-BE" sz="12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fr-BE" sz="1200" i="0" dirty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fr-BE" sz="12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fr-BE" sz="1200" i="1" dirty="0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BE" sz="1200" i="1" dirty="0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fr-BE" sz="1200" i="1" dirty="0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BE" sz="1200" i="1" dirty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fr-BE" sz="1200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fr-BE" sz="1200" i="0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fr-BE" sz="1200" i="1" dirty="0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fr-BE" sz="1200" i="1" dirty="0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fr-BE" sz="1200" i="1" dirty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fr-BE" sz="1200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fr-BE" sz="1200" i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rad>
                  </m:oMath>
                </a14:m>
                <a:endParaRPr lang="fr-BE" dirty="0"/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4BBADB8B-C9C8-9E91-968D-66AD1A6B71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2521" y="2494094"/>
                <a:ext cx="2604433" cy="468141"/>
              </a:xfrm>
              <a:prstGeom prst="rect">
                <a:avLst/>
              </a:prstGeom>
              <a:blipFill>
                <a:blip r:embed="rId10"/>
                <a:stretch>
                  <a:fillRect t="-35065" b="-75325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1126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1E7F13-0F29-82EB-6962-4BA983BF2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Cross-validation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8892DA-B817-A502-2788-9BDC4EEB9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048" y="2664412"/>
            <a:ext cx="4400605" cy="165830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Randomly chosen drifters (~25% of the initial set)</a:t>
            </a:r>
          </a:p>
          <a:p>
            <a:r>
              <a:rPr lang="en-US" dirty="0"/>
              <a:t>In-situ, sample several locations</a:t>
            </a:r>
          </a:p>
          <a:p>
            <a:pPr marL="0" indent="0">
              <a:buNone/>
            </a:pPr>
            <a:endParaRPr lang="fr-BE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FA45BB2-BAFF-5D72-BBD2-62F171AD022B}"/>
              </a:ext>
            </a:extLst>
          </p:cNvPr>
          <p:cNvGrpSpPr/>
          <p:nvPr/>
        </p:nvGrpSpPr>
        <p:grpSpPr>
          <a:xfrm>
            <a:off x="5238805" y="365125"/>
            <a:ext cx="6782507" cy="5913378"/>
            <a:chOff x="3705280" y="1105118"/>
            <a:chExt cx="6782507" cy="5913378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F5BDDE57-23AF-3ED7-32D3-F0A89040CD90}"/>
                </a:ext>
              </a:extLst>
            </p:cNvPr>
            <p:cNvSpPr txBox="1"/>
            <p:nvPr/>
          </p:nvSpPr>
          <p:spPr>
            <a:xfrm>
              <a:off x="4642922" y="1105118"/>
              <a:ext cx="5419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Filtered and raw validation dataset</a:t>
              </a: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40F226A9-94DE-E32F-3FA8-CEB22A9E79B6}"/>
                </a:ext>
              </a:extLst>
            </p:cNvPr>
            <p:cNvGrpSpPr/>
            <p:nvPr/>
          </p:nvGrpSpPr>
          <p:grpSpPr>
            <a:xfrm>
              <a:off x="3705280" y="1448619"/>
              <a:ext cx="6782507" cy="5569877"/>
              <a:chOff x="3705280" y="1448619"/>
              <a:chExt cx="6782507" cy="5569877"/>
            </a:xfrm>
          </p:grpSpPr>
          <p:pic>
            <p:nvPicPr>
              <p:cNvPr id="5" name="Image 4" descr="Une image contenant texte, diagramme, carte, capture d’écran&#10;&#10;Description générée automatiquement">
                <a:extLst>
                  <a:ext uri="{FF2B5EF4-FFF2-40B4-BE49-F238E27FC236}">
                    <a16:creationId xmlns:a16="http://schemas.microsoft.com/office/drawing/2014/main" id="{04CC5E82-1320-345C-CCBB-1C8F6BB4CB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5280" y="1448619"/>
                <a:ext cx="6782507" cy="5569877"/>
              </a:xfrm>
              <a:prstGeom prst="rect">
                <a:avLst/>
              </a:prstGeom>
            </p:spPr>
          </p:pic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2E3536EB-CDC4-ECAD-9A65-E79D51EB0135}"/>
                  </a:ext>
                </a:extLst>
              </p:cNvPr>
              <p:cNvGrpSpPr/>
              <p:nvPr/>
            </p:nvGrpSpPr>
            <p:grpSpPr>
              <a:xfrm>
                <a:off x="9210675" y="1545268"/>
                <a:ext cx="1194872" cy="455579"/>
                <a:chOff x="9210675" y="1545268"/>
                <a:chExt cx="1194872" cy="455579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2807B537-FDAA-B125-BCC5-B2E87A290F18}"/>
                    </a:ext>
                  </a:extLst>
                </p:cNvPr>
                <p:cNvSpPr/>
                <p:nvPr/>
              </p:nvSpPr>
              <p:spPr>
                <a:xfrm>
                  <a:off x="9210675" y="1545268"/>
                  <a:ext cx="1194872" cy="455579"/>
                </a:xfrm>
                <a:prstGeom prst="rect">
                  <a:avLst/>
                </a:prstGeom>
                <a:solidFill>
                  <a:schemeClr val="bg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D24F1A2F-1E4C-E09E-9231-12E829D0320F}"/>
                    </a:ext>
                  </a:extLst>
                </p:cNvPr>
                <p:cNvSpPr txBox="1"/>
                <p:nvPr/>
              </p:nvSpPr>
              <p:spPr>
                <a:xfrm>
                  <a:off x="9392820" y="1557614"/>
                  <a:ext cx="1003202" cy="215444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800" b="1" dirty="0"/>
                    <a:t>Raw dataset</a:t>
                  </a:r>
                  <a:endParaRPr lang="en-US" sz="1000" b="1" dirty="0"/>
                </a:p>
              </p:txBody>
            </p:sp>
            <p:cxnSp>
              <p:nvCxnSpPr>
                <p:cNvPr id="7" name="Connecteur droit 6">
                  <a:extLst>
                    <a:ext uri="{FF2B5EF4-FFF2-40B4-BE49-F238E27FC236}">
                      <a16:creationId xmlns:a16="http://schemas.microsoft.com/office/drawing/2014/main" id="{D3804301-1D59-4925-D17E-6A06869A58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86775" y="1665336"/>
                  <a:ext cx="212090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3FD16517-4A9C-9EAA-BBF8-BADD4A1D5CEC}"/>
                    </a:ext>
                  </a:extLst>
                </p:cNvPr>
                <p:cNvSpPr txBox="1"/>
                <p:nvPr/>
              </p:nvSpPr>
              <p:spPr>
                <a:xfrm>
                  <a:off x="9392820" y="1742281"/>
                  <a:ext cx="1003202" cy="215444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800" b="1" dirty="0"/>
                    <a:t>Filtered dataset</a:t>
                  </a:r>
                  <a:endParaRPr lang="en-US" sz="1000" b="1" dirty="0"/>
                </a:p>
              </p:txBody>
            </p:sp>
            <p:cxnSp>
              <p:nvCxnSpPr>
                <p:cNvPr id="9" name="Connecteur droit 8">
                  <a:extLst>
                    <a:ext uri="{FF2B5EF4-FFF2-40B4-BE49-F238E27FC236}">
                      <a16:creationId xmlns:a16="http://schemas.microsoft.com/office/drawing/2014/main" id="{2D94C145-5C43-3002-31A4-45198FBC4B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86775" y="1850003"/>
                  <a:ext cx="212090" cy="0"/>
                </a:xfrm>
                <a:prstGeom prst="line">
                  <a:avLst/>
                </a:prstGeom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4" name="Image 3" descr="Une image contenant bougie, léger, art&#10;&#10;Description générée automatiquement">
            <a:extLst>
              <a:ext uri="{FF2B5EF4-FFF2-40B4-BE49-F238E27FC236}">
                <a16:creationId xmlns:a16="http://schemas.microsoft.com/office/drawing/2014/main" id="{DCCCFC95-A940-9766-CB36-65AC8DC7E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148" y="4848040"/>
            <a:ext cx="811303" cy="1030765"/>
          </a:xfrm>
          <a:prstGeom prst="rect">
            <a:avLst/>
          </a:prstGeom>
        </p:spPr>
      </p:pic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28F328A3-32E1-514B-C45C-67C05586D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3713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8CFD47-EDF4-31C1-7B72-4455CC3AA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E3887F-6A83-E19C-691D-BD774A839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2526" y="7972425"/>
            <a:ext cx="10515600" cy="4351338"/>
          </a:xfrm>
        </p:spPr>
        <p:txBody>
          <a:bodyPr/>
          <a:lstStyle/>
          <a:p>
            <a:r>
              <a:rPr lang="fr-BE" dirty="0"/>
              <a:t>Validation </a:t>
            </a:r>
            <a:r>
              <a:rPr lang="fr-BE" dirty="0" err="1"/>
              <a:t>metrics</a:t>
            </a:r>
            <a:r>
              <a:rPr lang="fr-BE" dirty="0"/>
              <a:t> </a:t>
            </a:r>
            <a:r>
              <a:rPr lang="fr-BE" dirty="0" err="1"/>
              <a:t>along</a:t>
            </a:r>
            <a:r>
              <a:rPr lang="fr-BE" dirty="0"/>
              <a:t> </a:t>
            </a:r>
            <a:r>
              <a:rPr lang="fr-BE" dirty="0" err="1"/>
              <a:t>with</a:t>
            </a:r>
            <a:r>
              <a:rPr lang="fr-BE" dirty="0"/>
              <a:t> </a:t>
            </a:r>
            <a:r>
              <a:rPr lang="fr-BE" dirty="0" err="1"/>
              <a:t>parametrization</a:t>
            </a:r>
            <a:endParaRPr lang="fr-BE" dirty="0"/>
          </a:p>
          <a:p>
            <a:r>
              <a:rPr lang="fr-BE" dirty="0"/>
              <a:t>Help of the temporal </a:t>
            </a:r>
            <a:r>
              <a:rPr lang="fr-BE" dirty="0" err="1"/>
              <a:t>coherence</a:t>
            </a:r>
            <a:r>
              <a:rPr lang="fr-BE" dirty="0"/>
              <a:t> to </a:t>
            </a:r>
            <a:r>
              <a:rPr lang="fr-BE" dirty="0" err="1"/>
              <a:t>lower</a:t>
            </a:r>
            <a:r>
              <a:rPr lang="fr-BE" dirty="0"/>
              <a:t> the RMS</a:t>
            </a:r>
          </a:p>
          <a:p>
            <a:r>
              <a:rPr lang="fr-BE" dirty="0"/>
              <a:t>Best </a:t>
            </a:r>
            <a:r>
              <a:rPr lang="fr-BE" dirty="0" err="1"/>
              <a:t>parametrization</a:t>
            </a:r>
            <a:r>
              <a:rPr lang="fr-BE" dirty="0"/>
              <a:t> and </a:t>
            </a:r>
            <a:r>
              <a:rPr lang="fr-BE" dirty="0" err="1"/>
              <a:t>what</a:t>
            </a:r>
            <a:r>
              <a:rPr lang="fr-BE" dirty="0"/>
              <a:t> </a:t>
            </a:r>
            <a:r>
              <a:rPr lang="fr-BE" dirty="0" err="1"/>
              <a:t>it</a:t>
            </a:r>
            <a:r>
              <a:rPr lang="fr-BE" dirty="0"/>
              <a:t> tells on the </a:t>
            </a:r>
            <a:r>
              <a:rPr lang="fr-BE" dirty="0" err="1"/>
              <a:t>dataset</a:t>
            </a:r>
            <a:endParaRPr lang="fr-BE" dirty="0"/>
          </a:p>
        </p:txBody>
      </p:sp>
      <p:pic>
        <p:nvPicPr>
          <p:cNvPr id="16" name="Image 15" descr="Une image contenant texte, diagramme, capture d’écran, ligne&#10;&#10;Description générée automatiquement">
            <a:extLst>
              <a:ext uri="{FF2B5EF4-FFF2-40B4-BE49-F238E27FC236}">
                <a16:creationId xmlns:a16="http://schemas.microsoft.com/office/drawing/2014/main" id="{670DA3F9-798E-CBC3-EE34-9109483007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6" r="13838"/>
          <a:stretch/>
        </p:blipFill>
        <p:spPr>
          <a:xfrm>
            <a:off x="3588363" y="2626897"/>
            <a:ext cx="3656464" cy="3217718"/>
          </a:xfrm>
          <a:prstGeom prst="rect">
            <a:avLst/>
          </a:prstGeom>
        </p:spPr>
      </p:pic>
      <p:pic>
        <p:nvPicPr>
          <p:cNvPr id="18" name="Image 17" descr="Une image contenant texte, capture d’écran, diagramme, ligne&#10;&#10;Description générée automatiquement">
            <a:extLst>
              <a:ext uri="{FF2B5EF4-FFF2-40B4-BE49-F238E27FC236}">
                <a16:creationId xmlns:a16="http://schemas.microsoft.com/office/drawing/2014/main" id="{6F1604EE-2025-1E85-4D62-53286D0C5B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r="15353"/>
          <a:stretch/>
        </p:blipFill>
        <p:spPr>
          <a:xfrm>
            <a:off x="0" y="2554324"/>
            <a:ext cx="3692386" cy="321771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DA622AE-E38B-7C80-38A1-C0F973E13762}"/>
              </a:ext>
            </a:extLst>
          </p:cNvPr>
          <p:cNvSpPr txBox="1"/>
          <p:nvPr/>
        </p:nvSpPr>
        <p:spPr>
          <a:xfrm>
            <a:off x="940309" y="6020202"/>
            <a:ext cx="2920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600" b="1" i="1" dirty="0" err="1"/>
              <a:t>RMSEu</a:t>
            </a:r>
            <a:r>
              <a:rPr lang="fr-BE" sz="1600" b="1" i="1" dirty="0"/>
              <a:t> </a:t>
            </a:r>
            <a:r>
              <a:rPr lang="fr-BE" sz="1600" b="1" dirty="0"/>
              <a:t>= 0,0908 </a:t>
            </a:r>
            <a:r>
              <a:rPr lang="fr-BE" sz="1600" b="1" i="1" dirty="0"/>
              <a:t>(m/s)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4F9FD5E-D5E3-84B9-08D5-B63F9379EFA9}"/>
                  </a:ext>
                </a:extLst>
              </p:cNvPr>
              <p:cNvSpPr txBox="1"/>
              <p:nvPr/>
            </p:nvSpPr>
            <p:spPr>
              <a:xfrm>
                <a:off x="2570618" y="1578517"/>
                <a:ext cx="3343275" cy="656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dirty="0"/>
                  <a:t>RMSE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BE" i="1" dirty="0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fr-BE" i="1" dirty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BE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fr-BE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limLoc m:val="undOvr"/>
                            <m:grow m:val="on"/>
                            <m:ctrlPr>
                              <a:rPr lang="fr-BE" i="1" dirty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fr-B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fr-BE" i="0" dirty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fr-BE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fr-BE" i="1" dirty="0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BE" i="1" dirty="0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fr-BE" i="1" dirty="0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BE" i="1" dirty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fr-BE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fr-BE" i="0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fr-BE" i="1" dirty="0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fr-BE" i="1" dirty="0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fr-BE" i="1" dirty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fr-BE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fr-BE" i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rad>
                  </m:oMath>
                </a14:m>
                <a:endParaRPr lang="fr-BE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4F9FD5E-D5E3-84B9-08D5-B63F9379EF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0618" y="1578517"/>
                <a:ext cx="3343275" cy="656013"/>
              </a:xfrm>
              <a:prstGeom prst="rect">
                <a:avLst/>
              </a:prstGeom>
              <a:blipFill>
                <a:blip r:embed="rId5"/>
                <a:stretch>
                  <a:fillRect l="-1642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92DCD24F-3808-D790-2799-9CEE1D2E8B38}"/>
              </a:ext>
            </a:extLst>
          </p:cNvPr>
          <p:cNvSpPr txBox="1"/>
          <p:nvPr/>
        </p:nvSpPr>
        <p:spPr>
          <a:xfrm>
            <a:off x="1613441" y="6268363"/>
            <a:ext cx="15740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i="1" dirty="0"/>
              <a:t>Corr u </a:t>
            </a:r>
            <a:r>
              <a:rPr lang="fr-BE" sz="1600" b="1" dirty="0"/>
              <a:t>= 67 (%)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EAE0BB6-2B48-3877-6BC7-AE8FA19A9A2E}"/>
                  </a:ext>
                </a:extLst>
              </p:cNvPr>
              <p:cNvSpPr txBox="1"/>
              <p:nvPr/>
            </p:nvSpPr>
            <p:spPr>
              <a:xfrm>
                <a:off x="349112" y="2893740"/>
                <a:ext cx="334327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fr-BE" sz="1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BE" sz="1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𝟖𝟗𝟖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𝟎𝟐𝟕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BE" sz="1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DEAE0BB6-2B48-3877-6BC7-AE8FA19A9A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12" y="2893740"/>
                <a:ext cx="3343274" cy="276999"/>
              </a:xfrm>
              <a:prstGeom prst="rect">
                <a:avLst/>
              </a:prstGeom>
              <a:blipFill>
                <a:blip r:embed="rId6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678CA3B-9030-D728-9FA2-6143DA5F67AE}"/>
                  </a:ext>
                </a:extLst>
              </p:cNvPr>
              <p:cNvSpPr txBox="1"/>
              <p:nvPr/>
            </p:nvSpPr>
            <p:spPr>
              <a:xfrm>
                <a:off x="3692386" y="2893740"/>
                <a:ext cx="334327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fr-BE" sz="1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BE" sz="1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𝟔𝟐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𝟎𝟐</m:t>
                      </m:r>
                      <m:r>
                        <a:rPr lang="fr-BE" sz="1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BE" sz="1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A678CA3B-9030-D728-9FA2-6143DA5F67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2386" y="2893740"/>
                <a:ext cx="3343274" cy="276999"/>
              </a:xfrm>
              <a:prstGeom prst="rect">
                <a:avLst/>
              </a:prstGeom>
              <a:blipFill>
                <a:blip r:embed="rId7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5EAD03A7-8C4A-6A7C-6430-0C0FFF2660DF}"/>
              </a:ext>
            </a:extLst>
          </p:cNvPr>
          <p:cNvSpPr txBox="1"/>
          <p:nvPr/>
        </p:nvSpPr>
        <p:spPr>
          <a:xfrm>
            <a:off x="4453739" y="6018825"/>
            <a:ext cx="2920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600" b="1" i="1" dirty="0" err="1"/>
              <a:t>RMSEv</a:t>
            </a:r>
            <a:r>
              <a:rPr lang="fr-BE" sz="1600" b="1" i="1" dirty="0"/>
              <a:t> </a:t>
            </a:r>
            <a:r>
              <a:rPr lang="fr-BE" sz="1600" b="1" dirty="0"/>
              <a:t>= 0,0988 </a:t>
            </a:r>
            <a:r>
              <a:rPr lang="fr-BE" sz="1600" b="1" i="1" dirty="0"/>
              <a:t>(m/s)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6B1523-004D-738D-AD4E-90727F602C45}"/>
              </a:ext>
            </a:extLst>
          </p:cNvPr>
          <p:cNvSpPr txBox="1"/>
          <p:nvPr/>
        </p:nvSpPr>
        <p:spPr>
          <a:xfrm>
            <a:off x="5126871" y="6279721"/>
            <a:ext cx="15740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i="1" dirty="0"/>
              <a:t>Corr v </a:t>
            </a:r>
            <a:r>
              <a:rPr lang="fr-BE" sz="1600" b="1" dirty="0"/>
              <a:t>= 54 (%)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92DB161-4975-D6F5-590D-00C5BA5D621B}"/>
                  </a:ext>
                </a:extLst>
              </p:cNvPr>
              <p:cNvSpPr txBox="1"/>
              <p:nvPr/>
            </p:nvSpPr>
            <p:spPr>
              <a:xfrm>
                <a:off x="965314" y="5114347"/>
                <a:ext cx="105543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BE" sz="1100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fr-BE" sz="1100" b="1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BE" sz="1100" b="1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fr-BE" sz="1100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BE" sz="1100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fr-BE" sz="1100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BE" sz="11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92DB161-4975-D6F5-590D-00C5BA5D6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314" y="5114347"/>
                <a:ext cx="1055435" cy="261610"/>
              </a:xfrm>
              <a:prstGeom prst="rect">
                <a:avLst/>
              </a:prstGeom>
              <a:blipFill>
                <a:blip r:embed="rId8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1143848-98E5-2157-1B20-4B71614ED7E0}"/>
                  </a:ext>
                </a:extLst>
              </p:cNvPr>
              <p:cNvSpPr txBox="1"/>
              <p:nvPr/>
            </p:nvSpPr>
            <p:spPr>
              <a:xfrm>
                <a:off x="4473861" y="5172116"/>
                <a:ext cx="105543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BE" sz="1100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fr-BE" sz="1100" b="1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BE" sz="1100" b="1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fr-BE" sz="1100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BE" sz="1100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fr-BE" sz="1100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BE" sz="11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D1143848-98E5-2157-1B20-4B71614ED7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861" y="5172116"/>
                <a:ext cx="1055435" cy="261610"/>
              </a:xfrm>
              <a:prstGeom prst="rect">
                <a:avLst/>
              </a:prstGeom>
              <a:blipFill>
                <a:blip r:embed="rId9"/>
                <a:stretch>
                  <a:fillRect b="-4651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80DC688C-2D19-FCC3-2F2D-7B5D929E8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18</a:t>
            </a:fld>
            <a:endParaRPr lang="fr-BE"/>
          </a:p>
        </p:txBody>
      </p:sp>
      <p:pic>
        <p:nvPicPr>
          <p:cNvPr id="17" name="Image 16" descr="Une image contenant texte, diagramme, capture d’écran, carte&#10;&#10;Description générée automatiquement">
            <a:extLst>
              <a:ext uri="{FF2B5EF4-FFF2-40B4-BE49-F238E27FC236}">
                <a16:creationId xmlns:a16="http://schemas.microsoft.com/office/drawing/2014/main" id="{97033398-1C61-9CD4-11EF-F950CC9A7F0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4" t="7280" r="18000" b="7314"/>
          <a:stretch/>
        </p:blipFill>
        <p:spPr>
          <a:xfrm>
            <a:off x="7348850" y="787675"/>
            <a:ext cx="4964421" cy="533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11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73E485-F9EA-0B8C-FD6F-EDE2FF6C9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Results</a:t>
            </a:r>
            <a:r>
              <a:rPr lang="en-US" sz="4000" dirty="0"/>
              <a:t> </a:t>
            </a:r>
          </a:p>
        </p:txBody>
      </p:sp>
      <p:pic>
        <p:nvPicPr>
          <p:cNvPr id="4" name="Image 3" descr="Une image contenant texte, diagramme, capture d’écran, Police&#10;&#10;Description générée automatiquement">
            <a:extLst>
              <a:ext uri="{FF2B5EF4-FFF2-40B4-BE49-F238E27FC236}">
                <a16:creationId xmlns:a16="http://schemas.microsoft.com/office/drawing/2014/main" id="{61080188-84F0-143A-11B3-E053806C63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3" t="6917" r="30584" b="28584"/>
          <a:stretch/>
        </p:blipFill>
        <p:spPr>
          <a:xfrm>
            <a:off x="4485640" y="85949"/>
            <a:ext cx="6868160" cy="585457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F324157-0902-7135-95F0-6D9F811706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120108"/>
              </p:ext>
            </p:extLst>
          </p:nvPr>
        </p:nvGraphicFramePr>
        <p:xfrm>
          <a:off x="666750" y="4380364"/>
          <a:ext cx="3597650" cy="1134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825">
                  <a:extLst>
                    <a:ext uri="{9D8B030D-6E8A-4147-A177-3AD203B41FA5}">
                      <a16:colId xmlns:a16="http://schemas.microsoft.com/office/drawing/2014/main" val="3323727118"/>
                    </a:ext>
                  </a:extLst>
                </a:gridCol>
                <a:gridCol w="1798825">
                  <a:extLst>
                    <a:ext uri="{9D8B030D-6E8A-4147-A177-3AD203B41FA5}">
                      <a16:colId xmlns:a16="http://schemas.microsoft.com/office/drawing/2014/main" val="2601906654"/>
                    </a:ext>
                  </a:extLst>
                </a:gridCol>
              </a:tblGrid>
              <a:tr h="417125"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Correlation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828630"/>
                  </a:ext>
                </a:extLst>
              </a:tr>
              <a:tr h="358455"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150.124km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955707"/>
                  </a:ext>
                </a:extLst>
              </a:tr>
              <a:tr h="358455"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0.5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367321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F6FD1E4-3FB9-A509-74E3-42AAD7D06D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860121"/>
              </p:ext>
            </p:extLst>
          </p:nvPr>
        </p:nvGraphicFramePr>
        <p:xfrm>
          <a:off x="666750" y="2476519"/>
          <a:ext cx="3597650" cy="1609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825">
                  <a:extLst>
                    <a:ext uri="{9D8B030D-6E8A-4147-A177-3AD203B41FA5}">
                      <a16:colId xmlns:a16="http://schemas.microsoft.com/office/drawing/2014/main" val="1097442491"/>
                    </a:ext>
                  </a:extLst>
                </a:gridCol>
                <a:gridCol w="1798825">
                  <a:extLst>
                    <a:ext uri="{9D8B030D-6E8A-4147-A177-3AD203B41FA5}">
                      <a16:colId xmlns:a16="http://schemas.microsoft.com/office/drawing/2014/main" val="1619907806"/>
                    </a:ext>
                  </a:extLst>
                </a:gridCol>
              </a:tblGrid>
              <a:tr h="374795">
                <a:tc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Relative error var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667810"/>
                  </a:ext>
                </a:extLst>
              </a:tr>
              <a:tr h="328792">
                <a:tc>
                  <a:txBody>
                    <a:bodyPr/>
                    <a:lstStyle/>
                    <a:p>
                      <a:pPr algn="ctr"/>
                      <a:r>
                        <a:rPr lang="fr-BE" sz="1400" dirty="0"/>
                        <a:t>HF Radars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/>
                        <a:t>0.148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593900"/>
                  </a:ext>
                </a:extLst>
              </a:tr>
              <a:tr h="312328">
                <a:tc>
                  <a:txBody>
                    <a:bodyPr/>
                    <a:lstStyle/>
                    <a:p>
                      <a:pPr algn="ctr"/>
                      <a:r>
                        <a:rPr lang="fr-BE" sz="1400" dirty="0"/>
                        <a:t>Drifters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/>
                        <a:t>0.0515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976428"/>
                  </a:ext>
                </a:extLst>
              </a:tr>
              <a:tr h="328792">
                <a:tc>
                  <a:txBody>
                    <a:bodyPr/>
                    <a:lstStyle/>
                    <a:p>
                      <a:pPr algn="ctr"/>
                      <a:r>
                        <a:rPr lang="fr-BE" sz="1400" dirty="0"/>
                        <a:t>SWOT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400" dirty="0"/>
                        <a:t>0.01277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327090"/>
                  </a:ext>
                </a:extLst>
              </a:tr>
            </a:tbl>
          </a:graphicData>
        </a:graphic>
      </p:graphicFrame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C5E092-7FB5-512A-8694-8BF510F4E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19</a:t>
            </a:fld>
            <a:endParaRPr lang="fr-BE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0257434-7E48-CD83-C72C-DBB3FD924236}"/>
              </a:ext>
            </a:extLst>
          </p:cNvPr>
          <p:cNvSpPr txBox="1"/>
          <p:nvPr/>
        </p:nvSpPr>
        <p:spPr>
          <a:xfrm>
            <a:off x="7430060" y="6499224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(cm/s)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62EDC27-2B91-D0A8-DB9B-0668059F2374}"/>
              </a:ext>
            </a:extLst>
          </p:cNvPr>
          <p:cNvSpPr txBox="1"/>
          <p:nvPr/>
        </p:nvSpPr>
        <p:spPr>
          <a:xfrm>
            <a:off x="-425263" y="1615921"/>
            <a:ext cx="5610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Optimal parameters obtained from the validation</a:t>
            </a:r>
            <a:endParaRPr lang="fr-BE" sz="2000" b="1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3D1ADEA-9B9A-0F0C-9ACD-9394073E0AA6}"/>
              </a:ext>
            </a:extLst>
          </p:cNvPr>
          <p:cNvGrpSpPr/>
          <p:nvPr/>
        </p:nvGrpSpPr>
        <p:grpSpPr>
          <a:xfrm>
            <a:off x="3485591" y="5849216"/>
            <a:ext cx="8706409" cy="833732"/>
            <a:chOff x="3485591" y="5887743"/>
            <a:chExt cx="8706409" cy="83373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A37C9F4-93FB-358F-81A0-D0F2432D31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2" t="18325" r="1387" b="8868"/>
            <a:stretch/>
          </p:blipFill>
          <p:spPr>
            <a:xfrm>
              <a:off x="3701514" y="5887743"/>
              <a:ext cx="8385394" cy="605131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0A8B019-099E-ABD2-6724-F4552C7849BE}"/>
                </a:ext>
              </a:extLst>
            </p:cNvPr>
            <p:cNvSpPr txBox="1"/>
            <p:nvPr/>
          </p:nvSpPr>
          <p:spPr>
            <a:xfrm>
              <a:off x="5105400" y="6352143"/>
              <a:ext cx="6286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dirty="0"/>
                <a:t>10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26547CB-A21A-4A84-8AD0-3DBE1DCDC59F}"/>
                </a:ext>
              </a:extLst>
            </p:cNvPr>
            <p:cNvSpPr txBox="1"/>
            <p:nvPr/>
          </p:nvSpPr>
          <p:spPr>
            <a:xfrm>
              <a:off x="6743420" y="6352143"/>
              <a:ext cx="6286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dirty="0"/>
                <a:t>20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756F480-7E09-0C67-F8E9-FE229AF38AE9}"/>
                </a:ext>
              </a:extLst>
            </p:cNvPr>
            <p:cNvSpPr txBox="1"/>
            <p:nvPr/>
          </p:nvSpPr>
          <p:spPr>
            <a:xfrm>
              <a:off x="8392085" y="6352143"/>
              <a:ext cx="6286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dirty="0"/>
                <a:t>30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319B9DC-C3B9-7CD8-B17F-40BAC457A889}"/>
                </a:ext>
              </a:extLst>
            </p:cNvPr>
            <p:cNvSpPr txBox="1"/>
            <p:nvPr/>
          </p:nvSpPr>
          <p:spPr>
            <a:xfrm>
              <a:off x="10072827" y="6352143"/>
              <a:ext cx="6286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dirty="0"/>
                <a:t>40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B2B086E-B0CE-E9C3-11DF-815EA906D9A1}"/>
                </a:ext>
              </a:extLst>
            </p:cNvPr>
            <p:cNvSpPr txBox="1"/>
            <p:nvPr/>
          </p:nvSpPr>
          <p:spPr>
            <a:xfrm>
              <a:off x="11709057" y="6352143"/>
              <a:ext cx="48294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dirty="0"/>
                <a:t>50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806813D-D811-6994-6380-6A7FB2D19975}"/>
                </a:ext>
              </a:extLst>
            </p:cNvPr>
            <p:cNvSpPr txBox="1"/>
            <p:nvPr/>
          </p:nvSpPr>
          <p:spPr>
            <a:xfrm>
              <a:off x="3485591" y="6352143"/>
              <a:ext cx="6286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BE" dirty="0"/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286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8C436B-A5F5-2F8C-E2F8-F701D8224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5333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FB3AF8B-9458-438C-989A-565E11FDC504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BC8D976-A220-BC9F-103D-D2031F024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9688296" cy="1642969"/>
          </a:xfrm>
        </p:spPr>
        <p:txBody>
          <a:bodyPr anchor="b">
            <a:normAutofit/>
          </a:bodyPr>
          <a:lstStyle/>
          <a:p>
            <a:r>
              <a:rPr lang="en-US" sz="4000" dirty="0"/>
              <a:t>Conclusion </a:t>
            </a:r>
          </a:p>
        </p:txBody>
      </p:sp>
      <p:graphicFrame>
        <p:nvGraphicFramePr>
          <p:cNvPr id="6" name="Espace réservé du contenu 4">
            <a:extLst>
              <a:ext uri="{FF2B5EF4-FFF2-40B4-BE49-F238E27FC236}">
                <a16:creationId xmlns:a16="http://schemas.microsoft.com/office/drawing/2014/main" id="{FAA49D26-345E-D7E0-E7F0-144B640BA5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7621562"/>
              </p:ext>
            </p:extLst>
          </p:nvPr>
        </p:nvGraphicFramePr>
        <p:xfrm>
          <a:off x="1032933" y="221817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1850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8C436B-A5F5-2F8C-E2F8-F701D8224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5333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FB3AF8B-9458-438C-989A-565E11FDC504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21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BC8D976-A220-BC9F-103D-D2031F024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9688296" cy="1642969"/>
          </a:xfrm>
        </p:spPr>
        <p:txBody>
          <a:bodyPr anchor="b">
            <a:normAutofit/>
          </a:bodyPr>
          <a:lstStyle/>
          <a:p>
            <a:r>
              <a:rPr lang="en-US" sz="4000"/>
              <a:t>Further steps </a:t>
            </a:r>
            <a:endParaRPr lang="en-US" sz="4000" dirty="0"/>
          </a:p>
        </p:txBody>
      </p:sp>
      <p:graphicFrame>
        <p:nvGraphicFramePr>
          <p:cNvPr id="6" name="Espace réservé du contenu 4">
            <a:extLst>
              <a:ext uri="{FF2B5EF4-FFF2-40B4-BE49-F238E27FC236}">
                <a16:creationId xmlns:a16="http://schemas.microsoft.com/office/drawing/2014/main" id="{FAA49D26-345E-D7E0-E7F0-144B640BA5C3}"/>
              </a:ext>
            </a:extLst>
          </p:cNvPr>
          <p:cNvGraphicFramePr>
            <a:graphicFrameLocks/>
          </p:cNvGraphicFramePr>
          <p:nvPr/>
        </p:nvGraphicFramePr>
        <p:xfrm>
          <a:off x="1032933" y="221817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2630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08F327-7A2B-FB30-FB11-0F77A126F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33796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73E485-F9EA-0B8C-FD6F-EDE2FF6C9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87A50D5-18A3-81FF-BE81-756B0ED19C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4" r="29355" b="23497"/>
          <a:stretch/>
        </p:blipFill>
        <p:spPr>
          <a:xfrm>
            <a:off x="2852372" y="0"/>
            <a:ext cx="6487253" cy="56935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117FD7-30A0-D7A1-55E2-87595D6369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69"/>
          <a:stretch/>
        </p:blipFill>
        <p:spPr>
          <a:xfrm>
            <a:off x="1362980" y="5693569"/>
            <a:ext cx="9466039" cy="894714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1284A09D-FBA1-D8DC-AE13-BFF8E50EA9FC}"/>
              </a:ext>
            </a:extLst>
          </p:cNvPr>
          <p:cNvSpPr/>
          <p:nvPr/>
        </p:nvSpPr>
        <p:spPr>
          <a:xfrm>
            <a:off x="5865860" y="2371249"/>
            <a:ext cx="1013460" cy="8890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04F01A5-4620-B502-C21F-6E8D559BBCDA}"/>
              </a:ext>
            </a:extLst>
          </p:cNvPr>
          <p:cNvGrpSpPr/>
          <p:nvPr/>
        </p:nvGrpSpPr>
        <p:grpSpPr>
          <a:xfrm>
            <a:off x="5470386" y="3503720"/>
            <a:ext cx="354159" cy="1204961"/>
            <a:chOff x="5470386" y="3503720"/>
            <a:chExt cx="354159" cy="1204961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3D00B244-D012-C1E5-B4E8-0B1A1E96042F}"/>
                </a:ext>
              </a:extLst>
            </p:cNvPr>
            <p:cNvSpPr/>
            <p:nvPr/>
          </p:nvSpPr>
          <p:spPr>
            <a:xfrm>
              <a:off x="5470386" y="3575206"/>
              <a:ext cx="260099" cy="1133475"/>
            </a:xfrm>
            <a:custGeom>
              <a:avLst/>
              <a:gdLst>
                <a:gd name="connsiteX0" fmla="*/ 260099 w 260099"/>
                <a:gd name="connsiteY0" fmla="*/ 1133475 h 1133475"/>
                <a:gd name="connsiteX1" fmla="*/ 12449 w 260099"/>
                <a:gd name="connsiteY1" fmla="*/ 819150 h 1133475"/>
                <a:gd name="connsiteX2" fmla="*/ 60074 w 260099"/>
                <a:gd name="connsiteY2" fmla="*/ 257175 h 1133475"/>
                <a:gd name="connsiteX3" fmla="*/ 260099 w 260099"/>
                <a:gd name="connsiteY3" fmla="*/ 0 h 113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099" h="1133475">
                  <a:moveTo>
                    <a:pt x="260099" y="1133475"/>
                  </a:moveTo>
                  <a:cubicBezTo>
                    <a:pt x="152942" y="1049337"/>
                    <a:pt x="45786" y="965200"/>
                    <a:pt x="12449" y="819150"/>
                  </a:cubicBezTo>
                  <a:cubicBezTo>
                    <a:pt x="-20888" y="673100"/>
                    <a:pt x="18799" y="393700"/>
                    <a:pt x="60074" y="257175"/>
                  </a:cubicBezTo>
                  <a:cubicBezTo>
                    <a:pt x="101349" y="120650"/>
                    <a:pt x="180724" y="60325"/>
                    <a:pt x="260099" y="0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0" name="Triangle isocèle 9">
              <a:extLst>
                <a:ext uri="{FF2B5EF4-FFF2-40B4-BE49-F238E27FC236}">
                  <a16:creationId xmlns:a16="http://schemas.microsoft.com/office/drawing/2014/main" id="{8C24B5EC-BBEC-5322-F7BE-417954F004FE}"/>
                </a:ext>
              </a:extLst>
            </p:cNvPr>
            <p:cNvSpPr/>
            <p:nvPr/>
          </p:nvSpPr>
          <p:spPr>
            <a:xfrm rot="3388008">
              <a:off x="5717162" y="3497406"/>
              <a:ext cx="101069" cy="113697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8F6DF92-1F2C-3DAE-4373-8F0D4CBD3E78}"/>
              </a:ext>
            </a:extLst>
          </p:cNvPr>
          <p:cNvGrpSpPr/>
          <p:nvPr/>
        </p:nvGrpSpPr>
        <p:grpSpPr>
          <a:xfrm>
            <a:off x="6493748" y="3627025"/>
            <a:ext cx="635751" cy="684736"/>
            <a:chOff x="6493748" y="3627025"/>
            <a:chExt cx="635751" cy="684736"/>
          </a:xfrm>
        </p:grpSpPr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34FD0B0D-5AFE-22E4-F28A-E5E53086D7D4}"/>
                </a:ext>
              </a:extLst>
            </p:cNvPr>
            <p:cNvSpPr/>
            <p:nvPr/>
          </p:nvSpPr>
          <p:spPr>
            <a:xfrm>
              <a:off x="6493748" y="3627025"/>
              <a:ext cx="585216" cy="627888"/>
            </a:xfrm>
            <a:custGeom>
              <a:avLst/>
              <a:gdLst>
                <a:gd name="connsiteX0" fmla="*/ 0 w 585216"/>
                <a:gd name="connsiteY0" fmla="*/ 0 h 627888"/>
                <a:gd name="connsiteX1" fmla="*/ 384048 w 585216"/>
                <a:gd name="connsiteY1" fmla="*/ 249936 h 627888"/>
                <a:gd name="connsiteX2" fmla="*/ 585216 w 585216"/>
                <a:gd name="connsiteY2" fmla="*/ 627888 h 62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5216" h="627888">
                  <a:moveTo>
                    <a:pt x="0" y="0"/>
                  </a:moveTo>
                  <a:cubicBezTo>
                    <a:pt x="143256" y="72644"/>
                    <a:pt x="286512" y="145288"/>
                    <a:pt x="384048" y="249936"/>
                  </a:cubicBezTo>
                  <a:cubicBezTo>
                    <a:pt x="481584" y="354584"/>
                    <a:pt x="533400" y="491236"/>
                    <a:pt x="585216" y="627888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2" name="Triangle isocèle 11">
              <a:extLst>
                <a:ext uri="{FF2B5EF4-FFF2-40B4-BE49-F238E27FC236}">
                  <a16:creationId xmlns:a16="http://schemas.microsoft.com/office/drawing/2014/main" id="{CB654C2C-FB8F-9FB1-1A54-FA4827950327}"/>
                </a:ext>
              </a:extLst>
            </p:cNvPr>
            <p:cNvSpPr/>
            <p:nvPr/>
          </p:nvSpPr>
          <p:spPr>
            <a:xfrm rot="9288261">
              <a:off x="7028430" y="4198064"/>
              <a:ext cx="101069" cy="113697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E413B8E-2997-A060-FFA9-996E8E7733F1}"/>
              </a:ext>
            </a:extLst>
          </p:cNvPr>
          <p:cNvGrpSpPr/>
          <p:nvPr/>
        </p:nvGrpSpPr>
        <p:grpSpPr>
          <a:xfrm>
            <a:off x="7300971" y="3380307"/>
            <a:ext cx="549478" cy="783445"/>
            <a:chOff x="7300971" y="3380307"/>
            <a:chExt cx="549478" cy="783445"/>
          </a:xfrm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E8655846-D6EB-D84E-550B-F98686F8BDA0}"/>
                </a:ext>
              </a:extLst>
            </p:cNvPr>
            <p:cNvSpPr/>
            <p:nvPr/>
          </p:nvSpPr>
          <p:spPr>
            <a:xfrm>
              <a:off x="7300971" y="3380307"/>
              <a:ext cx="548664" cy="688297"/>
            </a:xfrm>
            <a:custGeom>
              <a:avLst/>
              <a:gdLst>
                <a:gd name="connsiteX0" fmla="*/ 138419 w 548664"/>
                <a:gd name="connsiteY0" fmla="*/ 412072 h 688297"/>
                <a:gd name="connsiteX1" fmla="*/ 5069 w 548664"/>
                <a:gd name="connsiteY1" fmla="*/ 183472 h 688297"/>
                <a:gd name="connsiteX2" fmla="*/ 43169 w 548664"/>
                <a:gd name="connsiteY2" fmla="*/ 31072 h 688297"/>
                <a:gd name="connsiteX3" fmla="*/ 186044 w 548664"/>
                <a:gd name="connsiteY3" fmla="*/ 12022 h 688297"/>
                <a:gd name="connsiteX4" fmla="*/ 347969 w 548664"/>
                <a:gd name="connsiteY4" fmla="*/ 173947 h 688297"/>
                <a:gd name="connsiteX5" fmla="*/ 481319 w 548664"/>
                <a:gd name="connsiteY5" fmla="*/ 326347 h 688297"/>
                <a:gd name="connsiteX6" fmla="*/ 547994 w 548664"/>
                <a:gd name="connsiteY6" fmla="*/ 545422 h 688297"/>
                <a:gd name="connsiteX7" fmla="*/ 509894 w 548664"/>
                <a:gd name="connsiteY7" fmla="*/ 688297 h 68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664" h="688297">
                  <a:moveTo>
                    <a:pt x="138419" y="412072"/>
                  </a:moveTo>
                  <a:cubicBezTo>
                    <a:pt x="79681" y="329522"/>
                    <a:pt x="20944" y="246972"/>
                    <a:pt x="5069" y="183472"/>
                  </a:cubicBezTo>
                  <a:cubicBezTo>
                    <a:pt x="-10806" y="119972"/>
                    <a:pt x="13007" y="59647"/>
                    <a:pt x="43169" y="31072"/>
                  </a:cubicBezTo>
                  <a:cubicBezTo>
                    <a:pt x="73331" y="2497"/>
                    <a:pt x="135244" y="-11790"/>
                    <a:pt x="186044" y="12022"/>
                  </a:cubicBezTo>
                  <a:cubicBezTo>
                    <a:pt x="236844" y="35834"/>
                    <a:pt x="298757" y="121560"/>
                    <a:pt x="347969" y="173947"/>
                  </a:cubicBezTo>
                  <a:cubicBezTo>
                    <a:pt x="397181" y="226334"/>
                    <a:pt x="447982" y="264435"/>
                    <a:pt x="481319" y="326347"/>
                  </a:cubicBezTo>
                  <a:cubicBezTo>
                    <a:pt x="514656" y="388259"/>
                    <a:pt x="543232" y="485097"/>
                    <a:pt x="547994" y="545422"/>
                  </a:cubicBezTo>
                  <a:cubicBezTo>
                    <a:pt x="552757" y="605747"/>
                    <a:pt x="531325" y="647022"/>
                    <a:pt x="509894" y="688297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6" name="Triangle isocèle 15">
              <a:extLst>
                <a:ext uri="{FF2B5EF4-FFF2-40B4-BE49-F238E27FC236}">
                  <a16:creationId xmlns:a16="http://schemas.microsoft.com/office/drawing/2014/main" id="{89BBE62B-929B-87DD-AD92-6C9416FFBBA8}"/>
                </a:ext>
              </a:extLst>
            </p:cNvPr>
            <p:cNvSpPr/>
            <p:nvPr/>
          </p:nvSpPr>
          <p:spPr>
            <a:xfrm rot="12343564">
              <a:off x="7749380" y="4050055"/>
              <a:ext cx="101069" cy="113697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A241347-D6E6-1AC7-FF5A-625CB0615928}"/>
              </a:ext>
            </a:extLst>
          </p:cNvPr>
          <p:cNvGrpSpPr/>
          <p:nvPr/>
        </p:nvGrpSpPr>
        <p:grpSpPr>
          <a:xfrm>
            <a:off x="6448223" y="2816033"/>
            <a:ext cx="825813" cy="930998"/>
            <a:chOff x="6448223" y="2816033"/>
            <a:chExt cx="825813" cy="930998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C01DBEFC-418C-7DEE-1006-80D0C312980B}"/>
                </a:ext>
              </a:extLst>
            </p:cNvPr>
            <p:cNvSpPr/>
            <p:nvPr/>
          </p:nvSpPr>
          <p:spPr>
            <a:xfrm>
              <a:off x="7005727" y="2889409"/>
              <a:ext cx="268309" cy="743712"/>
            </a:xfrm>
            <a:custGeom>
              <a:avLst/>
              <a:gdLst>
                <a:gd name="connsiteX0" fmla="*/ 268309 w 268309"/>
                <a:gd name="connsiteY0" fmla="*/ 743712 h 743712"/>
                <a:gd name="connsiteX1" fmla="*/ 79333 w 268309"/>
                <a:gd name="connsiteY1" fmla="*/ 493776 h 743712"/>
                <a:gd name="connsiteX2" fmla="*/ 85 w 268309"/>
                <a:gd name="connsiteY2" fmla="*/ 207264 h 743712"/>
                <a:gd name="connsiteX3" fmla="*/ 67141 w 268309"/>
                <a:gd name="connsiteY3" fmla="*/ 0 h 743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309" h="743712">
                  <a:moveTo>
                    <a:pt x="268309" y="743712"/>
                  </a:moveTo>
                  <a:cubicBezTo>
                    <a:pt x="196173" y="663448"/>
                    <a:pt x="124037" y="583184"/>
                    <a:pt x="79333" y="493776"/>
                  </a:cubicBezTo>
                  <a:cubicBezTo>
                    <a:pt x="34629" y="404368"/>
                    <a:pt x="2117" y="289560"/>
                    <a:pt x="85" y="207264"/>
                  </a:cubicBezTo>
                  <a:cubicBezTo>
                    <a:pt x="-1947" y="124968"/>
                    <a:pt x="32597" y="62484"/>
                    <a:pt x="67141" y="0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4" name="Triangle isocèle 13">
              <a:extLst>
                <a:ext uri="{FF2B5EF4-FFF2-40B4-BE49-F238E27FC236}">
                  <a16:creationId xmlns:a16="http://schemas.microsoft.com/office/drawing/2014/main" id="{805178FB-F5C7-9ECE-0AB3-CEA66EB507CC}"/>
                </a:ext>
              </a:extLst>
            </p:cNvPr>
            <p:cNvSpPr/>
            <p:nvPr/>
          </p:nvSpPr>
          <p:spPr>
            <a:xfrm rot="1790388">
              <a:off x="7028430" y="2816033"/>
              <a:ext cx="101069" cy="113697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DC2C4BD8-B36A-0BA7-D113-FD32DD3959AE}"/>
                </a:ext>
              </a:extLst>
            </p:cNvPr>
            <p:cNvSpPr/>
            <p:nvPr/>
          </p:nvSpPr>
          <p:spPr>
            <a:xfrm>
              <a:off x="6448223" y="3453153"/>
              <a:ext cx="702151" cy="293878"/>
            </a:xfrm>
            <a:custGeom>
              <a:avLst/>
              <a:gdLst>
                <a:gd name="connsiteX0" fmla="*/ 0 w 702151"/>
                <a:gd name="connsiteY0" fmla="*/ 0 h 293878"/>
                <a:gd name="connsiteX1" fmla="*/ 381000 w 702151"/>
                <a:gd name="connsiteY1" fmla="*/ 270510 h 293878"/>
                <a:gd name="connsiteX2" fmla="*/ 590550 w 702151"/>
                <a:gd name="connsiteY2" fmla="*/ 266700 h 293878"/>
                <a:gd name="connsiteX3" fmla="*/ 693420 w 702151"/>
                <a:gd name="connsiteY3" fmla="*/ 156210 h 293878"/>
                <a:gd name="connsiteX4" fmla="*/ 689610 w 702151"/>
                <a:gd name="connsiteY4" fmla="*/ 22860 h 293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151" h="293878">
                  <a:moveTo>
                    <a:pt x="0" y="0"/>
                  </a:moveTo>
                  <a:cubicBezTo>
                    <a:pt x="141287" y="113030"/>
                    <a:pt x="282575" y="226060"/>
                    <a:pt x="381000" y="270510"/>
                  </a:cubicBezTo>
                  <a:cubicBezTo>
                    <a:pt x="479425" y="314960"/>
                    <a:pt x="538480" y="285750"/>
                    <a:pt x="590550" y="266700"/>
                  </a:cubicBezTo>
                  <a:cubicBezTo>
                    <a:pt x="642620" y="247650"/>
                    <a:pt x="676910" y="196850"/>
                    <a:pt x="693420" y="156210"/>
                  </a:cubicBezTo>
                  <a:cubicBezTo>
                    <a:pt x="709930" y="115570"/>
                    <a:pt x="699770" y="69215"/>
                    <a:pt x="689610" y="22860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067F0EE8-71E7-56FB-1409-4C23C34E417E}"/>
              </a:ext>
            </a:extLst>
          </p:cNvPr>
          <p:cNvGrpSpPr/>
          <p:nvPr/>
        </p:nvGrpSpPr>
        <p:grpSpPr>
          <a:xfrm>
            <a:off x="6991715" y="1925622"/>
            <a:ext cx="1279260" cy="618982"/>
            <a:chOff x="6991715" y="1925622"/>
            <a:chExt cx="1279260" cy="618982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B5B847F5-4389-8D20-EFE2-3211BBFECA5A}"/>
                </a:ext>
              </a:extLst>
            </p:cNvPr>
            <p:cNvSpPr/>
            <p:nvPr/>
          </p:nvSpPr>
          <p:spPr>
            <a:xfrm>
              <a:off x="6991715" y="1992154"/>
              <a:ext cx="1228725" cy="552450"/>
            </a:xfrm>
            <a:custGeom>
              <a:avLst/>
              <a:gdLst>
                <a:gd name="connsiteX0" fmla="*/ 0 w 1228725"/>
                <a:gd name="connsiteY0" fmla="*/ 552450 h 552450"/>
                <a:gd name="connsiteX1" fmla="*/ 619125 w 1228725"/>
                <a:gd name="connsiteY1" fmla="*/ 476250 h 552450"/>
                <a:gd name="connsiteX2" fmla="*/ 1000125 w 1228725"/>
                <a:gd name="connsiteY2" fmla="*/ 209550 h 552450"/>
                <a:gd name="connsiteX3" fmla="*/ 1228725 w 1228725"/>
                <a:gd name="connsiteY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8725" h="552450">
                  <a:moveTo>
                    <a:pt x="0" y="552450"/>
                  </a:moveTo>
                  <a:cubicBezTo>
                    <a:pt x="226219" y="542925"/>
                    <a:pt x="452438" y="533400"/>
                    <a:pt x="619125" y="476250"/>
                  </a:cubicBezTo>
                  <a:cubicBezTo>
                    <a:pt x="785812" y="419100"/>
                    <a:pt x="898525" y="288925"/>
                    <a:pt x="1000125" y="209550"/>
                  </a:cubicBezTo>
                  <a:cubicBezTo>
                    <a:pt x="1101725" y="130175"/>
                    <a:pt x="1165225" y="65087"/>
                    <a:pt x="1228725" y="0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4" name="Triangle isocèle 3">
              <a:extLst>
                <a:ext uri="{FF2B5EF4-FFF2-40B4-BE49-F238E27FC236}">
                  <a16:creationId xmlns:a16="http://schemas.microsoft.com/office/drawing/2014/main" id="{414721B9-5E16-62C7-59D4-C74AF59994E4}"/>
                </a:ext>
              </a:extLst>
            </p:cNvPr>
            <p:cNvSpPr/>
            <p:nvPr/>
          </p:nvSpPr>
          <p:spPr>
            <a:xfrm rot="2491648">
              <a:off x="8169906" y="1925622"/>
              <a:ext cx="101069" cy="113697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7DC96900-80A6-DC16-C46D-482C29D7B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1771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B61C582-23D5-4C48-B31B-11B91396D6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8E4D33-7F53-4D1B-5DE3-5C0BF4396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99" y="66675"/>
            <a:ext cx="4704305" cy="1301241"/>
          </a:xfrm>
          <a:ln>
            <a:noFill/>
          </a:ln>
        </p:spPr>
        <p:txBody>
          <a:bodyPr anchor="b">
            <a:normAutofit fontScale="90000"/>
          </a:bodyPr>
          <a:lstStyle/>
          <a:p>
            <a:r>
              <a:rPr lang="en-US" sz="3700" dirty="0"/>
              <a:t>Large scale interpolation of surface currents: </a:t>
            </a:r>
            <a:br>
              <a:rPr lang="en-US" sz="3700" dirty="0"/>
            </a:br>
            <a:r>
              <a:rPr lang="en-US" sz="2400" dirty="0"/>
              <a:t>Example with the Mediterranean Sea</a:t>
            </a:r>
            <a:endParaRPr lang="en-US" sz="37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9C76B8-A6E2-E98F-0FD2-0C8FA5889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0961" y="1903133"/>
            <a:ext cx="4083011" cy="4164888"/>
          </a:xfrm>
        </p:spPr>
        <p:txBody>
          <a:bodyPr anchor="t">
            <a:normAutofit/>
          </a:bodyPr>
          <a:lstStyle/>
          <a:p>
            <a:r>
              <a:rPr lang="en-US" sz="2000" dirty="0"/>
              <a:t>Carried at the basin scale</a:t>
            </a:r>
          </a:p>
          <a:p>
            <a:pPr lvl="1"/>
            <a:r>
              <a:rPr lang="en-US" sz="1600" dirty="0"/>
              <a:t>¼° space res</a:t>
            </a:r>
          </a:p>
          <a:p>
            <a:pPr lvl="1"/>
            <a:r>
              <a:rPr lang="en-US" sz="1600" dirty="0"/>
              <a:t>1 month time res</a:t>
            </a:r>
          </a:p>
          <a:p>
            <a:r>
              <a:rPr lang="en-US" sz="2000" dirty="0"/>
              <a:t>Supported by the extensive cover from satellites and drifters</a:t>
            </a:r>
          </a:p>
          <a:p>
            <a:r>
              <a:rPr lang="en-US" sz="2000" dirty="0"/>
              <a:t>Carried on a 9 years analysis</a:t>
            </a:r>
          </a:p>
          <a:p>
            <a:r>
              <a:rPr lang="en-US" sz="2000" dirty="0"/>
              <a:t>Validated with different methods </a:t>
            </a:r>
          </a:p>
          <a:p>
            <a:pPr lvl="1"/>
            <a:r>
              <a:rPr lang="en-US" sz="1600" dirty="0"/>
              <a:t>in-situ dataset, </a:t>
            </a:r>
          </a:p>
          <a:p>
            <a:pPr lvl="1"/>
            <a:r>
              <a:rPr lang="en-US" sz="1600" dirty="0"/>
              <a:t>temperature dataset  </a:t>
            </a:r>
          </a:p>
          <a:p>
            <a:pPr lvl="1"/>
            <a:endParaRPr lang="en-US" sz="16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4B7BD9-7F70-40CA-A74D-E1E6DA334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70CCB5-705B-4E99-8F73-B5403ED84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8AE22EB-287C-C936-D08F-54FE9F44479D}"/>
              </a:ext>
            </a:extLst>
          </p:cNvPr>
          <p:cNvGrpSpPr/>
          <p:nvPr/>
        </p:nvGrpSpPr>
        <p:grpSpPr>
          <a:xfrm>
            <a:off x="6875746" y="1965930"/>
            <a:ext cx="5074480" cy="3645516"/>
            <a:chOff x="5975328" y="1650054"/>
            <a:chExt cx="5820654" cy="3952691"/>
          </a:xfrm>
        </p:grpSpPr>
        <p:pic>
          <p:nvPicPr>
            <p:cNvPr id="5" name="Image 4" descr="Une image contenant texte, capture d’écran, carte, diagramme&#10;&#10;Description générée automatiquement">
              <a:extLst>
                <a:ext uri="{FF2B5EF4-FFF2-40B4-BE49-F238E27FC236}">
                  <a16:creationId xmlns:a16="http://schemas.microsoft.com/office/drawing/2014/main" id="{26B82C56-B07B-F25A-7539-01216233B2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4" r="204" b="-2"/>
            <a:stretch/>
          </p:blipFill>
          <p:spPr>
            <a:xfrm>
              <a:off x="5975328" y="1650054"/>
              <a:ext cx="5820654" cy="3235981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C530127-A2B7-8114-3029-635D6DD03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8799" y="4861716"/>
              <a:ext cx="5733711" cy="503212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742EF17-0750-AACE-59F5-F4882E5ABC03}"/>
                </a:ext>
              </a:extLst>
            </p:cNvPr>
            <p:cNvSpPr txBox="1"/>
            <p:nvPr/>
          </p:nvSpPr>
          <p:spPr>
            <a:xfrm>
              <a:off x="8391508" y="5325746"/>
              <a:ext cx="9882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200" dirty="0"/>
                <a:t>(m/s)</a:t>
              </a: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DB1BFFD3-E9D5-2D74-072E-FE70A96FBDF3}"/>
              </a:ext>
            </a:extLst>
          </p:cNvPr>
          <p:cNvGrpSpPr/>
          <p:nvPr/>
        </p:nvGrpSpPr>
        <p:grpSpPr>
          <a:xfrm>
            <a:off x="156076" y="1491066"/>
            <a:ext cx="2223702" cy="4645432"/>
            <a:chOff x="9585954" y="983878"/>
            <a:chExt cx="2485517" cy="5064104"/>
          </a:xfrm>
        </p:grpSpPr>
        <p:pic>
          <p:nvPicPr>
            <p:cNvPr id="19" name="Image 18" descr="Une image contenant texte, carte, capture d’écran&#10;&#10;Description générée automatiquement">
              <a:extLst>
                <a:ext uri="{FF2B5EF4-FFF2-40B4-BE49-F238E27FC236}">
                  <a16:creationId xmlns:a16="http://schemas.microsoft.com/office/drawing/2014/main" id="{F7876ECE-C6DB-AD93-1ED0-3FFC46BA9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5954" y="983878"/>
              <a:ext cx="2485517" cy="5064104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F268A1EE-DBAB-92DA-1CB9-B7972D573CE7}"/>
                </a:ext>
              </a:extLst>
            </p:cNvPr>
            <p:cNvGrpSpPr/>
            <p:nvPr/>
          </p:nvGrpSpPr>
          <p:grpSpPr>
            <a:xfrm flipH="1">
              <a:off x="11186974" y="4956178"/>
              <a:ext cx="662547" cy="519432"/>
              <a:chOff x="683711" y="3731941"/>
              <a:chExt cx="1603251" cy="903249"/>
            </a:xfrm>
          </p:grpSpPr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B620BF9C-69E3-049B-1FAB-11920241BF12}"/>
                  </a:ext>
                </a:extLst>
              </p:cNvPr>
              <p:cNvGrpSpPr/>
              <p:nvPr/>
            </p:nvGrpSpPr>
            <p:grpSpPr>
              <a:xfrm>
                <a:off x="691145" y="3731941"/>
                <a:ext cx="499154" cy="758283"/>
                <a:chOff x="691145" y="3731941"/>
                <a:chExt cx="499154" cy="758283"/>
              </a:xfrm>
            </p:grpSpPr>
            <p:cxnSp>
              <p:nvCxnSpPr>
                <p:cNvPr id="29" name="Connecteur droit 28">
                  <a:extLst>
                    <a:ext uri="{FF2B5EF4-FFF2-40B4-BE49-F238E27FC236}">
                      <a16:creationId xmlns:a16="http://schemas.microsoft.com/office/drawing/2014/main" id="{255BFE10-D1F1-5506-199E-C8E5A51E64EB}"/>
                    </a:ext>
                  </a:extLst>
                </p:cNvPr>
                <p:cNvCxnSpPr/>
                <p:nvPr/>
              </p:nvCxnSpPr>
              <p:spPr>
                <a:xfrm>
                  <a:off x="952406" y="3850888"/>
                  <a:ext cx="0" cy="639336"/>
                </a:xfrm>
                <a:prstGeom prst="line">
                  <a:avLst/>
                </a:prstGeom>
                <a:ln w="1905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2DEC6205-1858-EB83-CAB0-943B474994A2}"/>
                    </a:ext>
                  </a:extLst>
                </p:cNvPr>
                <p:cNvSpPr/>
                <p:nvPr/>
              </p:nvSpPr>
              <p:spPr>
                <a:xfrm>
                  <a:off x="877229" y="3731941"/>
                  <a:ext cx="141249" cy="282498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  <p:cxnSp>
              <p:nvCxnSpPr>
                <p:cNvPr id="31" name="Connecteur droit 30">
                  <a:extLst>
                    <a:ext uri="{FF2B5EF4-FFF2-40B4-BE49-F238E27FC236}">
                      <a16:creationId xmlns:a16="http://schemas.microsoft.com/office/drawing/2014/main" id="{D336ADB6-0992-5CBD-AA93-C92D35E10A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21530" y="3943814"/>
                  <a:ext cx="193288" cy="14124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onnecteur droit 31">
                  <a:extLst>
                    <a:ext uri="{FF2B5EF4-FFF2-40B4-BE49-F238E27FC236}">
                      <a16:creationId xmlns:a16="http://schemas.microsoft.com/office/drawing/2014/main" id="{A3C57E76-01F9-1067-D60E-BD1D139675FF}"/>
                    </a:ext>
                  </a:extLst>
                </p:cNvPr>
                <p:cNvCxnSpPr/>
                <p:nvPr/>
              </p:nvCxnSpPr>
              <p:spPr>
                <a:xfrm flipH="1">
                  <a:off x="997011" y="3780263"/>
                  <a:ext cx="193288" cy="14124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Connecteur droit 32">
                  <a:extLst>
                    <a:ext uri="{FF2B5EF4-FFF2-40B4-BE49-F238E27FC236}">
                      <a16:creationId xmlns:a16="http://schemas.microsoft.com/office/drawing/2014/main" id="{EE98123F-4AF4-1151-DD41-5BCD623826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67370" y="3948461"/>
                  <a:ext cx="206807" cy="12545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Connecteur droit 33">
                  <a:extLst>
                    <a:ext uri="{FF2B5EF4-FFF2-40B4-BE49-F238E27FC236}">
                      <a16:creationId xmlns:a16="http://schemas.microsoft.com/office/drawing/2014/main" id="{83A460F1-61CB-47D4-061A-BDA9F05E5F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91145" y="3796061"/>
                  <a:ext cx="206807" cy="12545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CCF9FF49-78C6-3400-CBF0-CF2A3AAA3C5A}"/>
                  </a:ext>
                </a:extLst>
              </p:cNvPr>
              <p:cNvSpPr/>
              <p:nvPr/>
            </p:nvSpPr>
            <p:spPr>
              <a:xfrm>
                <a:off x="683711" y="4440959"/>
                <a:ext cx="557792" cy="194231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28" name="Triangle isocèle 27">
                <a:extLst>
                  <a:ext uri="{FF2B5EF4-FFF2-40B4-BE49-F238E27FC236}">
                    <a16:creationId xmlns:a16="http://schemas.microsoft.com/office/drawing/2014/main" id="{DB26B457-38E0-25B6-61D8-2EADF4D9B07E}"/>
                  </a:ext>
                </a:extLst>
              </p:cNvPr>
              <p:cNvSpPr/>
              <p:nvPr/>
            </p:nvSpPr>
            <p:spPr>
              <a:xfrm rot="17537078">
                <a:off x="1536541" y="3547775"/>
                <a:ext cx="200303" cy="1300539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  <p:pic>
          <p:nvPicPr>
            <p:cNvPr id="36" name="Image 35" descr="Une image contenant croquis, dessin, conception, art&#10;&#10;Description générée automatiquement">
              <a:extLst>
                <a:ext uri="{FF2B5EF4-FFF2-40B4-BE49-F238E27FC236}">
                  <a16:creationId xmlns:a16="http://schemas.microsoft.com/office/drawing/2014/main" id="{2197A571-EF9A-4B26-18BA-B5EFA4C18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3359" y="1117928"/>
              <a:ext cx="615843" cy="615843"/>
            </a:xfrm>
            <a:prstGeom prst="rect">
              <a:avLst/>
            </a:prstGeom>
          </p:spPr>
        </p:pic>
        <p:pic>
          <p:nvPicPr>
            <p:cNvPr id="44" name="Image 43" descr="Une image contenant bougie, léger, art&#10;&#10;Description générée automatiquement">
              <a:extLst>
                <a:ext uri="{FF2B5EF4-FFF2-40B4-BE49-F238E27FC236}">
                  <a16:creationId xmlns:a16="http://schemas.microsoft.com/office/drawing/2014/main" id="{486010BB-6E77-79E4-AC5B-21A6DB8AA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79652" y="2837643"/>
              <a:ext cx="348725" cy="501490"/>
            </a:xfrm>
            <a:prstGeom prst="rect">
              <a:avLst/>
            </a:prstGeom>
          </p:spPr>
        </p:pic>
      </p:grp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78CFE7-35E0-0A3D-8BB2-95D422643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95241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EF190-172C-32C7-5F7E-968905A1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Notes annexes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430D11-6661-48D7-F526-EBE1369EB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7325" y="1704483"/>
            <a:ext cx="10515600" cy="4351338"/>
          </a:xfrm>
        </p:spPr>
        <p:txBody>
          <a:bodyPr/>
          <a:lstStyle/>
          <a:p>
            <a:r>
              <a:rPr lang="fr-BE" dirty="0"/>
              <a:t>Réduire time </a:t>
            </a:r>
            <a:r>
              <a:rPr lang="fr-BE" dirty="0" err="1"/>
              <a:t>corr</a:t>
            </a:r>
            <a:endParaRPr lang="fr-BE" dirty="0"/>
          </a:p>
          <a:p>
            <a:pPr lvl="1"/>
            <a:r>
              <a:rPr lang="fr-BE" dirty="0"/>
              <a:t>Augmente le </a:t>
            </a:r>
            <a:r>
              <a:rPr lang="fr-BE" dirty="0" err="1"/>
              <a:t>field</a:t>
            </a:r>
            <a:r>
              <a:rPr lang="fr-BE" dirty="0"/>
              <a:t> </a:t>
            </a:r>
            <a:r>
              <a:rPr lang="fr-BE" dirty="0" err="1"/>
              <a:t>smooth</a:t>
            </a:r>
            <a:endParaRPr lang="fr-BE" dirty="0"/>
          </a:p>
          <a:p>
            <a:pPr lvl="1"/>
            <a:r>
              <a:rPr lang="fr-BE" dirty="0"/>
              <a:t>Perte de variabilité</a:t>
            </a:r>
          </a:p>
          <a:p>
            <a:pPr lvl="1"/>
            <a:r>
              <a:rPr lang="fr-BE" dirty="0"/>
              <a:t>Diminue les vitesses </a:t>
            </a:r>
            <a:r>
              <a:rPr lang="fr-BE" dirty="0" err="1"/>
              <a:t>DIVAnd</a:t>
            </a:r>
            <a:endParaRPr lang="fr-BE" dirty="0"/>
          </a:p>
          <a:p>
            <a:pPr lvl="1"/>
            <a:r>
              <a:rPr lang="fr-BE" dirty="0"/>
              <a:t>Augmente la valeur des observations par rapport à </a:t>
            </a:r>
            <a:r>
              <a:rPr lang="fr-BE" dirty="0" err="1"/>
              <a:t>DIVAnd</a:t>
            </a:r>
            <a:endParaRPr lang="fr-BE" dirty="0"/>
          </a:p>
          <a:p>
            <a:pPr lvl="1"/>
            <a:r>
              <a:rPr lang="fr-BE" dirty="0"/>
              <a:t>Pour des valeurs similaires d’erreurs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4C9E85B-CEE7-D554-1823-20B80268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25</a:t>
            </a:fld>
            <a:endParaRPr lang="fr-BE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5B2E4C2-5379-7515-2B35-C3AFB06A1C42}"/>
              </a:ext>
            </a:extLst>
          </p:cNvPr>
          <p:cNvGrpSpPr/>
          <p:nvPr/>
        </p:nvGrpSpPr>
        <p:grpSpPr>
          <a:xfrm>
            <a:off x="57576" y="1981071"/>
            <a:ext cx="2390098" cy="4808252"/>
            <a:chOff x="207000" y="1667256"/>
            <a:chExt cx="2390098" cy="4808252"/>
          </a:xfrm>
        </p:grpSpPr>
        <p:pic>
          <p:nvPicPr>
            <p:cNvPr id="17" name="Image 16" descr="Une image contenant symbole, Graphique, logo, blanc&#10;&#10;Description générée automatiquement">
              <a:extLst>
                <a:ext uri="{FF2B5EF4-FFF2-40B4-BE49-F238E27FC236}">
                  <a16:creationId xmlns:a16="http://schemas.microsoft.com/office/drawing/2014/main" id="{706A0CB1-F224-BE24-8CD0-2B3D799D7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9602" y="3451881"/>
              <a:ext cx="1161667" cy="1161667"/>
            </a:xfrm>
            <a:prstGeom prst="rect">
              <a:avLst/>
            </a:prstGeom>
          </p:spPr>
        </p:pic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7ADC6220-99AE-0E9A-9546-9C88A1CDCDF8}"/>
                </a:ext>
              </a:extLst>
            </p:cNvPr>
            <p:cNvGrpSpPr/>
            <p:nvPr/>
          </p:nvGrpSpPr>
          <p:grpSpPr>
            <a:xfrm>
              <a:off x="459430" y="5271173"/>
              <a:ext cx="2137668" cy="1204335"/>
              <a:chOff x="683711" y="3731941"/>
              <a:chExt cx="1603251" cy="903251"/>
            </a:xfrm>
          </p:grpSpPr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1F4DB7DA-D5A8-11B0-422E-437544CFCE8D}"/>
                  </a:ext>
                </a:extLst>
              </p:cNvPr>
              <p:cNvGrpSpPr/>
              <p:nvPr/>
            </p:nvGrpSpPr>
            <p:grpSpPr>
              <a:xfrm>
                <a:off x="691145" y="3731941"/>
                <a:ext cx="499154" cy="758285"/>
                <a:chOff x="691145" y="3731941"/>
                <a:chExt cx="499154" cy="758285"/>
              </a:xfrm>
            </p:grpSpPr>
            <p:cxnSp>
              <p:nvCxnSpPr>
                <p:cNvPr id="19" name="Connecteur droit 18">
                  <a:extLst>
                    <a:ext uri="{FF2B5EF4-FFF2-40B4-BE49-F238E27FC236}">
                      <a16:creationId xmlns:a16="http://schemas.microsoft.com/office/drawing/2014/main" id="{A3871887-02AB-148C-1510-AA7B55974893}"/>
                    </a:ext>
                  </a:extLst>
                </p:cNvPr>
                <p:cNvCxnSpPr/>
                <p:nvPr/>
              </p:nvCxnSpPr>
              <p:spPr>
                <a:xfrm>
                  <a:off x="952407" y="3850890"/>
                  <a:ext cx="0" cy="639336"/>
                </a:xfrm>
                <a:prstGeom prst="line">
                  <a:avLst/>
                </a:prstGeom>
                <a:ln w="1905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914F92D7-7FCE-93B6-2FE2-07B83085FD15}"/>
                    </a:ext>
                  </a:extLst>
                </p:cNvPr>
                <p:cNvSpPr/>
                <p:nvPr/>
              </p:nvSpPr>
              <p:spPr>
                <a:xfrm>
                  <a:off x="877229" y="3731941"/>
                  <a:ext cx="141249" cy="282498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 sz="2400"/>
                </a:p>
              </p:txBody>
            </p:sp>
            <p:cxnSp>
              <p:nvCxnSpPr>
                <p:cNvPr id="22" name="Connecteur droit 21">
                  <a:extLst>
                    <a:ext uri="{FF2B5EF4-FFF2-40B4-BE49-F238E27FC236}">
                      <a16:creationId xmlns:a16="http://schemas.microsoft.com/office/drawing/2014/main" id="{B3FA7919-097D-F7A4-A871-6093399C1E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21530" y="3943817"/>
                  <a:ext cx="193288" cy="14124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necteur droit 22">
                  <a:extLst>
                    <a:ext uri="{FF2B5EF4-FFF2-40B4-BE49-F238E27FC236}">
                      <a16:creationId xmlns:a16="http://schemas.microsoft.com/office/drawing/2014/main" id="{6F822CA1-A09E-F940-A4E5-C29D9BEB0E7A}"/>
                    </a:ext>
                  </a:extLst>
                </p:cNvPr>
                <p:cNvCxnSpPr/>
                <p:nvPr/>
              </p:nvCxnSpPr>
              <p:spPr>
                <a:xfrm flipH="1">
                  <a:off x="997011" y="3780264"/>
                  <a:ext cx="193288" cy="14124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onnecteur droit 23">
                  <a:extLst>
                    <a:ext uri="{FF2B5EF4-FFF2-40B4-BE49-F238E27FC236}">
                      <a16:creationId xmlns:a16="http://schemas.microsoft.com/office/drawing/2014/main" id="{05342773-FB78-D808-DFAA-1DE2ACC4F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67370" y="3948464"/>
                  <a:ext cx="206807" cy="12545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necteur droit 26">
                  <a:extLst>
                    <a:ext uri="{FF2B5EF4-FFF2-40B4-BE49-F238E27FC236}">
                      <a16:creationId xmlns:a16="http://schemas.microsoft.com/office/drawing/2014/main" id="{569EFDEE-4CD0-DD6F-BDA6-E49D6FAABD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91145" y="3796064"/>
                  <a:ext cx="206807" cy="12545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62A4F119-0559-0D28-54E9-0BE1E2982C40}"/>
                  </a:ext>
                </a:extLst>
              </p:cNvPr>
              <p:cNvSpPr/>
              <p:nvPr/>
            </p:nvSpPr>
            <p:spPr>
              <a:xfrm>
                <a:off x="683711" y="4440961"/>
                <a:ext cx="557792" cy="194231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sz="2400"/>
              </a:p>
            </p:txBody>
          </p:sp>
          <p:sp>
            <p:nvSpPr>
              <p:cNvPr id="30" name="Triangle isocèle 29">
                <a:extLst>
                  <a:ext uri="{FF2B5EF4-FFF2-40B4-BE49-F238E27FC236}">
                    <a16:creationId xmlns:a16="http://schemas.microsoft.com/office/drawing/2014/main" id="{5FB6D03C-EF69-B458-7C32-8F887E0D2F9C}"/>
                  </a:ext>
                </a:extLst>
              </p:cNvPr>
              <p:cNvSpPr/>
              <p:nvPr/>
            </p:nvSpPr>
            <p:spPr>
              <a:xfrm rot="17537078">
                <a:off x="1536541" y="3547778"/>
                <a:ext cx="200303" cy="1300539"/>
              </a:xfrm>
              <a:prstGeom prst="triangle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sz="2400"/>
              </a:p>
            </p:txBody>
          </p:sp>
        </p:grp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25176C9-471B-57C3-20BB-D5DC356A8F31}"/>
                </a:ext>
              </a:extLst>
            </p:cNvPr>
            <p:cNvSpPr txBox="1"/>
            <p:nvPr/>
          </p:nvSpPr>
          <p:spPr>
            <a:xfrm>
              <a:off x="537043" y="1667256"/>
              <a:ext cx="1674368" cy="318100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67" dirty="0"/>
                <a:t>Drifter (</a:t>
              </a:r>
              <a:r>
                <a:rPr lang="fr-FR" sz="1467" i="1" dirty="0"/>
                <a:t>in-situ</a:t>
              </a:r>
              <a:r>
                <a:rPr lang="fr-FR" sz="1467" dirty="0"/>
                <a:t>)</a:t>
              </a:r>
              <a:endParaRPr lang="fr-BE" sz="1467" dirty="0"/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E35DB8C3-AD73-D82A-5169-3E71D10DEB19}"/>
                </a:ext>
              </a:extLst>
            </p:cNvPr>
            <p:cNvSpPr txBox="1"/>
            <p:nvPr/>
          </p:nvSpPr>
          <p:spPr>
            <a:xfrm>
              <a:off x="537043" y="3170908"/>
              <a:ext cx="1674368" cy="318100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67" dirty="0"/>
                <a:t>Satellite (</a:t>
              </a:r>
              <a:r>
                <a:rPr lang="en-US" sz="1467" i="1" dirty="0"/>
                <a:t>remote</a:t>
              </a:r>
              <a:r>
                <a:rPr lang="en-US" sz="1467" dirty="0"/>
                <a:t>)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9B527DCF-89D9-6158-5F62-A555C2EF404E}"/>
                </a:ext>
              </a:extLst>
            </p:cNvPr>
            <p:cNvSpPr txBox="1"/>
            <p:nvPr/>
          </p:nvSpPr>
          <p:spPr>
            <a:xfrm>
              <a:off x="207000" y="4577870"/>
              <a:ext cx="2286867" cy="543867"/>
            </a:xfrm>
            <a:prstGeom prst="rect">
              <a:avLst/>
            </a:prstGeom>
            <a:noFill/>
            <a:ln>
              <a:solidFill>
                <a:schemeClr val="tx2">
                  <a:lumMod val="1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67" dirty="0"/>
                <a:t>High Frequency Radar (</a:t>
              </a:r>
              <a:r>
                <a:rPr lang="en-US" sz="1467" i="1" dirty="0"/>
                <a:t>direct measurement</a:t>
              </a:r>
              <a:r>
                <a:rPr lang="en-US" sz="1467" dirty="0"/>
                <a:t>)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91894A4F-5E17-2AAD-82F1-0CC7B6C7A978}"/>
                </a:ext>
              </a:extLst>
            </p:cNvPr>
            <p:cNvGrpSpPr/>
            <p:nvPr/>
          </p:nvGrpSpPr>
          <p:grpSpPr>
            <a:xfrm>
              <a:off x="943437" y="2037140"/>
              <a:ext cx="811303" cy="1067599"/>
              <a:chOff x="8631888" y="4636926"/>
              <a:chExt cx="730064" cy="1087397"/>
            </a:xfrm>
          </p:grpSpPr>
          <p:pic>
            <p:nvPicPr>
              <p:cNvPr id="8" name="Image 7" descr="Une image contenant bougie, léger, art&#10;&#10;Description générée automatiquement">
                <a:extLst>
                  <a:ext uri="{FF2B5EF4-FFF2-40B4-BE49-F238E27FC236}">
                    <a16:creationId xmlns:a16="http://schemas.microsoft.com/office/drawing/2014/main" id="{632E1034-427A-A008-7356-E541CE4803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31888" y="4636926"/>
                <a:ext cx="730064" cy="1049880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4809EB8-7289-F665-B50F-EDC8C6AD90F2}"/>
                  </a:ext>
                </a:extLst>
              </p:cNvPr>
              <p:cNvSpPr/>
              <p:nvPr/>
            </p:nvSpPr>
            <p:spPr>
              <a:xfrm rot="850549">
                <a:off x="8925915" y="5559425"/>
                <a:ext cx="123825" cy="16489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928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C38E5B-41FA-38F9-B138-2CB37C987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&amp; small scale interpolation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23F064D-EBDB-71C8-FB78-F7DB899B5E3F}"/>
                  </a:ext>
                </a:extLst>
              </p:cNvPr>
              <p:cNvSpPr txBox="1"/>
              <p:nvPr/>
            </p:nvSpPr>
            <p:spPr>
              <a:xfrm>
                <a:off x="5038724" y="4714632"/>
                <a:ext cx="1400175" cy="1029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BE" sz="2000" dirty="0"/>
                  <a:t>R</a:t>
                </a:r>
                <a:r>
                  <a:rPr lang="fr-BE" sz="1200" i="1" dirty="0"/>
                  <a:t>o</a:t>
                </a:r>
                <a:r>
                  <a:rPr lang="fr-BE" sz="20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BE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BE" sz="28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fr-BE" sz="2800" b="0" i="1" smtClean="0">
                            <a:latin typeface="Cambria Math" panose="02040503050406030204" pitchFamily="18" charset="0"/>
                          </a:rPr>
                          <m:t>𝐿𝑓</m:t>
                        </m:r>
                      </m:den>
                    </m:f>
                  </m:oMath>
                </a14:m>
                <a:endParaRPr lang="fr-BE" sz="2000" b="0" dirty="0"/>
              </a:p>
              <a:p>
                <a:endParaRPr lang="fr-BE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23F064D-EBDB-71C8-FB78-F7DB899B5E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8724" y="4714632"/>
                <a:ext cx="1400175" cy="10297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F41F7D21-9208-A166-A91F-DCB94BDB7FD5}"/>
              </a:ext>
            </a:extLst>
          </p:cNvPr>
          <p:cNvSpPr txBox="1"/>
          <p:nvPr/>
        </p:nvSpPr>
        <p:spPr>
          <a:xfrm>
            <a:off x="1228723" y="2270404"/>
            <a:ext cx="290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Mesoscale interpolation </a:t>
            </a:r>
            <a:r>
              <a:rPr lang="en-US" b="1" dirty="0"/>
              <a:t>(&lt;100km, weeks)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0A68B05-9E16-1D73-B77D-30A11AAC6426}"/>
              </a:ext>
            </a:extLst>
          </p:cNvPr>
          <p:cNvSpPr txBox="1"/>
          <p:nvPr/>
        </p:nvSpPr>
        <p:spPr>
          <a:xfrm>
            <a:off x="7353297" y="2270404"/>
            <a:ext cx="3238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Sub-mesoscale interpolation </a:t>
            </a:r>
            <a:r>
              <a:rPr lang="en-US" b="1" dirty="0"/>
              <a:t>(&gt;10km, days)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53625EE-5A3F-5536-2E6C-AA8F76439A7A}"/>
              </a:ext>
            </a:extLst>
          </p:cNvPr>
          <p:cNvSpPr txBox="1"/>
          <p:nvPr/>
        </p:nvSpPr>
        <p:spPr>
          <a:xfrm>
            <a:off x="5281898" y="3696506"/>
            <a:ext cx="1123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/>
              <a:t>&gt;&gt;&gt;&gt;</a:t>
            </a:r>
            <a:endParaRPr lang="fr-BE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8CA426-30DD-F0C6-8A2D-A9D512B7342B}"/>
              </a:ext>
            </a:extLst>
          </p:cNvPr>
          <p:cNvSpPr txBox="1"/>
          <p:nvPr/>
        </p:nvSpPr>
        <p:spPr>
          <a:xfrm>
            <a:off x="1228723" y="4629351"/>
            <a:ext cx="2581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Geostrophic assumption explains most of the surface dynamics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12E1A6-6C81-F8B6-A39D-CA8C89B6C157}"/>
              </a:ext>
            </a:extLst>
          </p:cNvPr>
          <p:cNvSpPr txBox="1"/>
          <p:nvPr/>
        </p:nvSpPr>
        <p:spPr>
          <a:xfrm>
            <a:off x="7224708" y="4760181"/>
            <a:ext cx="34956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Small resolution pattern has stronger non-linearities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143C6A2-6DF1-94EC-C841-5169564540D0}"/>
              </a:ext>
            </a:extLst>
          </p:cNvPr>
          <p:cNvSpPr txBox="1"/>
          <p:nvPr/>
        </p:nvSpPr>
        <p:spPr>
          <a:xfrm>
            <a:off x="1228723" y="3496451"/>
            <a:ext cx="2581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Satellite coverage is often sufficient with conventional altimeters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094C31-87F9-873A-30BD-F1FA097D7096}"/>
              </a:ext>
            </a:extLst>
          </p:cNvPr>
          <p:cNvSpPr txBox="1"/>
          <p:nvPr/>
        </p:nvSpPr>
        <p:spPr>
          <a:xfrm>
            <a:off x="7681909" y="3496451"/>
            <a:ext cx="2581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Satellite data must be supplemented by other observations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3303A21-A9B1-DB9C-9F5C-4DD47C93FD6B}"/>
              </a:ext>
            </a:extLst>
          </p:cNvPr>
          <p:cNvSpPr txBox="1"/>
          <p:nvPr/>
        </p:nvSpPr>
        <p:spPr>
          <a:xfrm>
            <a:off x="4281053" y="4913066"/>
            <a:ext cx="847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400" dirty="0"/>
              <a:t>&gt;&gt;&gt;&gt;</a:t>
            </a:r>
            <a:endParaRPr lang="fr-BE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C0AA71B-525A-987D-5953-9751EA16DAE4}"/>
              </a:ext>
            </a:extLst>
          </p:cNvPr>
          <p:cNvSpPr txBox="1"/>
          <p:nvPr/>
        </p:nvSpPr>
        <p:spPr>
          <a:xfrm>
            <a:off x="6357503" y="4913066"/>
            <a:ext cx="847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400" dirty="0"/>
              <a:t>&gt;&gt;&gt;&gt;</a:t>
            </a:r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9020D9-101A-88B3-011B-B3FA0D10789B}"/>
              </a:ext>
            </a:extLst>
          </p:cNvPr>
          <p:cNvSpPr txBox="1"/>
          <p:nvPr/>
        </p:nvSpPr>
        <p:spPr>
          <a:xfrm>
            <a:off x="12192000" y="1027906"/>
            <a:ext cx="258127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err="1"/>
              <a:t>Accurate</a:t>
            </a:r>
            <a:r>
              <a:rPr lang="fr-BE" dirty="0"/>
              <a:t> on large time and </a:t>
            </a:r>
            <a:r>
              <a:rPr lang="fr-BE" dirty="0" err="1"/>
              <a:t>space</a:t>
            </a:r>
            <a:r>
              <a:rPr lang="fr-BE" dirty="0"/>
              <a:t> </a:t>
            </a:r>
            <a:r>
              <a:rPr lang="fr-BE" dirty="0" err="1"/>
              <a:t>scales</a:t>
            </a:r>
            <a:endParaRPr lang="fr-BE" dirty="0"/>
          </a:p>
          <a:p>
            <a:r>
              <a:rPr lang="fr-BE" dirty="0" err="1"/>
              <a:t>Smaller</a:t>
            </a:r>
            <a:r>
              <a:rPr lang="fr-BE" dirty="0"/>
              <a:t> areas have </a:t>
            </a:r>
            <a:r>
              <a:rPr lang="fr-BE" dirty="0" err="1"/>
              <a:t>lower</a:t>
            </a:r>
            <a:r>
              <a:rPr lang="fr-BE" dirty="0"/>
              <a:t> observation </a:t>
            </a:r>
            <a:r>
              <a:rPr lang="fr-BE" dirty="0" err="1"/>
              <a:t>coverage</a:t>
            </a:r>
            <a:endParaRPr lang="fr-BE" dirty="0"/>
          </a:p>
          <a:p>
            <a:r>
              <a:rPr lang="fr-BE" dirty="0" err="1"/>
              <a:t>Smaller</a:t>
            </a:r>
            <a:r>
              <a:rPr lang="fr-BE" dirty="0"/>
              <a:t> </a:t>
            </a:r>
            <a:r>
              <a:rPr lang="fr-BE" dirty="0" err="1"/>
              <a:t>amount</a:t>
            </a:r>
            <a:r>
              <a:rPr lang="fr-BE" dirty="0"/>
              <a:t> of </a:t>
            </a:r>
            <a:r>
              <a:rPr lang="fr-BE" dirty="0" err="1"/>
              <a:t>dataset</a:t>
            </a:r>
            <a:r>
              <a:rPr lang="fr-BE" dirty="0"/>
              <a:t> for validation</a:t>
            </a:r>
          </a:p>
          <a:p>
            <a:r>
              <a:rPr lang="fr-BE" dirty="0" err="1"/>
              <a:t>Exhibits</a:t>
            </a:r>
            <a:r>
              <a:rPr lang="fr-BE" dirty="0"/>
              <a:t> </a:t>
            </a:r>
            <a:r>
              <a:rPr lang="fr-BE" dirty="0" err="1"/>
              <a:t>larger</a:t>
            </a:r>
            <a:r>
              <a:rPr lang="fr-BE" dirty="0"/>
              <a:t> </a:t>
            </a:r>
            <a:r>
              <a:rPr lang="fr-BE" dirty="0" err="1"/>
              <a:t>uncertainties</a:t>
            </a:r>
            <a:r>
              <a:rPr lang="fr-BE" dirty="0"/>
              <a:t> to </a:t>
            </a:r>
            <a:r>
              <a:rPr lang="fr-BE" dirty="0" err="1"/>
              <a:t>interpolate</a:t>
            </a:r>
            <a:r>
              <a:rPr lang="fr-BE" dirty="0"/>
              <a:t> </a:t>
            </a:r>
            <a:r>
              <a:rPr lang="fr-BE" dirty="0" err="1"/>
              <a:t>with</a:t>
            </a:r>
            <a:r>
              <a:rPr lang="fr-BE" dirty="0"/>
              <a:t> confidence</a:t>
            </a:r>
          </a:p>
          <a:p>
            <a:r>
              <a:rPr lang="fr-BE" dirty="0"/>
              <a:t>The </a:t>
            </a:r>
            <a:r>
              <a:rPr lang="fr-BE" dirty="0" err="1"/>
              <a:t>smaller</a:t>
            </a:r>
            <a:r>
              <a:rPr lang="fr-BE" dirty="0"/>
              <a:t> </a:t>
            </a:r>
            <a:r>
              <a:rPr lang="fr-BE" dirty="0" err="1"/>
              <a:t>currents</a:t>
            </a:r>
            <a:r>
              <a:rPr lang="fr-BE" dirty="0"/>
              <a:t> patterns have </a:t>
            </a:r>
            <a:r>
              <a:rPr lang="fr-BE" dirty="0" err="1"/>
              <a:t>stronger</a:t>
            </a:r>
            <a:r>
              <a:rPr lang="fr-BE" dirty="0"/>
              <a:t> non </a:t>
            </a:r>
            <a:r>
              <a:rPr lang="fr-BE" dirty="0" err="1"/>
              <a:t>linearities</a:t>
            </a:r>
            <a:r>
              <a:rPr lang="fr-BE" dirty="0"/>
              <a:t> =&gt; harder to </a:t>
            </a:r>
            <a:r>
              <a:rPr lang="fr-BE" dirty="0" err="1"/>
              <a:t>predict</a:t>
            </a:r>
            <a:r>
              <a:rPr lang="fr-BE" dirty="0"/>
              <a:t> </a:t>
            </a:r>
            <a:r>
              <a:rPr lang="fr-BE" dirty="0" err="1"/>
              <a:t>with</a:t>
            </a:r>
            <a:r>
              <a:rPr lang="fr-BE" dirty="0"/>
              <a:t> a </a:t>
            </a:r>
            <a:r>
              <a:rPr lang="fr-BE" dirty="0" err="1"/>
              <a:t>linear</a:t>
            </a:r>
            <a:r>
              <a:rPr lang="fr-BE" dirty="0"/>
              <a:t> interpolation  </a:t>
            </a:r>
            <a:r>
              <a:rPr lang="fr-BE" dirty="0" err="1"/>
              <a:t>method</a:t>
            </a:r>
            <a:endParaRPr lang="fr-BE" dirty="0"/>
          </a:p>
          <a:p>
            <a:endParaRPr lang="fr-BE" dirty="0"/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B24AC43C-6377-AC4D-0586-6D2190C0B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26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125534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526F0E-ECF7-7E51-3A74-14E6A3018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F285DB-841A-44FA-66F1-05061B045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22D6C1-7D10-10E0-23DA-6ED7F1A93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3AF8B-9458-438C-989A-565E11FDC504}" type="slidenum">
              <a:rPr lang="fr-BE" smtClean="0"/>
              <a:t>27</a:t>
            </a:fld>
            <a:endParaRPr lang="fr-BE"/>
          </a:p>
        </p:txBody>
      </p:sp>
      <p:graphicFrame>
        <p:nvGraphicFramePr>
          <p:cNvPr id="47" name="Espace réservé du contenu 2">
            <a:extLst>
              <a:ext uri="{FF2B5EF4-FFF2-40B4-BE49-F238E27FC236}">
                <a16:creationId xmlns:a16="http://schemas.microsoft.com/office/drawing/2014/main" id="{E7806F0E-979D-4691-CD02-192B48B327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8882246"/>
              </p:ext>
            </p:extLst>
          </p:nvPr>
        </p:nvGraphicFramePr>
        <p:xfrm>
          <a:off x="932873" y="2266015"/>
          <a:ext cx="10224654" cy="3849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32608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1026</Words>
  <Application>Microsoft Office PowerPoint</Application>
  <PresentationFormat>Grand écran</PresentationFormat>
  <Paragraphs>301</Paragraphs>
  <Slides>27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Cambria Math</vt:lpstr>
      <vt:lpstr>Lato</vt:lpstr>
      <vt:lpstr>Thème Office</vt:lpstr>
      <vt:lpstr>Fast-SWOT &amp; DIVAnd High resolution surface currents interpolation</vt:lpstr>
      <vt:lpstr>Surface currents: Balearic Sea</vt:lpstr>
      <vt:lpstr>Présentation PowerPoint</vt:lpstr>
      <vt:lpstr>FAST-SWOT campaign</vt:lpstr>
      <vt:lpstr>Collected dataset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Resolution</vt:lpstr>
      <vt:lpstr>Resolution</vt:lpstr>
      <vt:lpstr>Resolution</vt:lpstr>
      <vt:lpstr>Resolution</vt:lpstr>
      <vt:lpstr>Parameters</vt:lpstr>
      <vt:lpstr>Présentation PowerPoint</vt:lpstr>
      <vt:lpstr>Cross-validation</vt:lpstr>
      <vt:lpstr>Validation</vt:lpstr>
      <vt:lpstr>Results </vt:lpstr>
      <vt:lpstr>Conclusion </vt:lpstr>
      <vt:lpstr>Further steps </vt:lpstr>
      <vt:lpstr>Présentation PowerPoint</vt:lpstr>
      <vt:lpstr>Results</vt:lpstr>
      <vt:lpstr>Large scale interpolation of surface currents:  Example with the Mediterranean Sea</vt:lpstr>
      <vt:lpstr>Notes annexes </vt:lpstr>
      <vt:lpstr>Large &amp; small scale interpolation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Liege colloqium</dc:title>
  <dc:creator>Abel Dechenne</dc:creator>
  <cp:lastModifiedBy>Abel</cp:lastModifiedBy>
  <cp:revision>54</cp:revision>
  <dcterms:created xsi:type="dcterms:W3CDTF">2026-04-20T13:47:47Z</dcterms:created>
  <dcterms:modified xsi:type="dcterms:W3CDTF">2026-06-10T11:50:31Z</dcterms:modified>
</cp:coreProperties>
</file>