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omments/modernComment_101_CBCC0EE0.xml" ContentType="application/vnd.ms-powerpoint.comment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84" r:id="rId1"/>
  </p:sldMasterIdLst>
  <p:notesMasterIdLst>
    <p:notesMasterId r:id="rId35"/>
  </p:notesMasterIdLst>
  <p:handoutMasterIdLst>
    <p:handoutMasterId r:id="rId36"/>
  </p:handoutMasterIdLst>
  <p:sldIdLst>
    <p:sldId id="312" r:id="rId2"/>
    <p:sldId id="530" r:id="rId3"/>
    <p:sldId id="491" r:id="rId4"/>
    <p:sldId id="492" r:id="rId5"/>
    <p:sldId id="536" r:id="rId6"/>
    <p:sldId id="493" r:id="rId7"/>
    <p:sldId id="494" r:id="rId8"/>
    <p:sldId id="495" r:id="rId9"/>
    <p:sldId id="496" r:id="rId10"/>
    <p:sldId id="497" r:id="rId11"/>
    <p:sldId id="500" r:id="rId12"/>
    <p:sldId id="487" r:id="rId13"/>
    <p:sldId id="526" r:id="rId14"/>
    <p:sldId id="509" r:id="rId15"/>
    <p:sldId id="527" r:id="rId16"/>
    <p:sldId id="486" r:id="rId17"/>
    <p:sldId id="501" r:id="rId18"/>
    <p:sldId id="507" r:id="rId19"/>
    <p:sldId id="505" r:id="rId20"/>
    <p:sldId id="506" r:id="rId21"/>
    <p:sldId id="534" r:id="rId22"/>
    <p:sldId id="525" r:id="rId23"/>
    <p:sldId id="502" r:id="rId24"/>
    <p:sldId id="510" r:id="rId25"/>
    <p:sldId id="279" r:id="rId26"/>
    <p:sldId id="257" r:id="rId27"/>
    <p:sldId id="508" r:id="rId28"/>
    <p:sldId id="472" r:id="rId29"/>
    <p:sldId id="529" r:id="rId30"/>
    <p:sldId id="535" r:id="rId31"/>
    <p:sldId id="440" r:id="rId32"/>
    <p:sldId id="533" r:id="rId33"/>
    <p:sldId id="413" r:id="rId34"/>
  </p:sldIdLst>
  <p:sldSz cx="9144000" cy="5143500" type="screen16x9"/>
  <p:notesSz cx="6858000" cy="9144000"/>
  <p:embeddedFontLst>
    <p:embeddedFont>
      <p:font typeface="Aptos Narrow" panose="020B0004020202020204" pitchFamily="34" charset="0"/>
      <p:regular r:id="rId37"/>
      <p:bold r:id="rId38"/>
      <p:italic r:id="rId39"/>
      <p:boldItalic r:id="rId40"/>
    </p:embeddedFont>
    <p:embeddedFont>
      <p:font typeface="Corbel" panose="020B0503020204020204" pitchFamily="34" charset="0"/>
      <p:regular r:id="rId41"/>
      <p:bold r:id="rId42"/>
      <p:italic r:id="rId43"/>
      <p:boldItalic r:id="rId44"/>
    </p:embeddedFont>
    <p:embeddedFont>
      <p:font typeface="Nunito Sans" pitchFamily="2" charset="0"/>
      <p:regular r:id="rId45"/>
      <p:bold r:id="rId46"/>
      <p:italic r:id="rId47"/>
      <p:boldItalic r:id="rId48"/>
    </p:embeddedFont>
    <p:embeddedFont>
      <p:font typeface="Open Sans Condensed" panose="020B0604020202020204" charset="0"/>
      <p:regular r:id="rId49"/>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40DD3C2F-996D-49A1-8288-EC2F2ADCD134}">
          <p14:sldIdLst>
            <p14:sldId id="312"/>
            <p14:sldId id="530"/>
            <p14:sldId id="491"/>
            <p14:sldId id="492"/>
            <p14:sldId id="536"/>
            <p14:sldId id="493"/>
            <p14:sldId id="494"/>
            <p14:sldId id="495"/>
            <p14:sldId id="496"/>
            <p14:sldId id="497"/>
            <p14:sldId id="500"/>
            <p14:sldId id="487"/>
            <p14:sldId id="526"/>
            <p14:sldId id="509"/>
            <p14:sldId id="527"/>
            <p14:sldId id="486"/>
            <p14:sldId id="501"/>
            <p14:sldId id="507"/>
            <p14:sldId id="505"/>
            <p14:sldId id="506"/>
            <p14:sldId id="534"/>
            <p14:sldId id="525"/>
            <p14:sldId id="502"/>
            <p14:sldId id="510"/>
            <p14:sldId id="279"/>
            <p14:sldId id="257"/>
            <p14:sldId id="508"/>
            <p14:sldId id="472"/>
            <p14:sldId id="529"/>
            <p14:sldId id="535"/>
            <p14:sldId id="440"/>
            <p14:sldId id="533"/>
            <p14:sldId id="413"/>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402FC5D-32B7-A5E5-7933-D14C4C3F4549}" name="Mouton Alexandre" initials="AM" userId="S::Alexandre.Mouton@uliege.be::fb7ef85b-b08c-47a2-80fe-51c4afdebce0" providerId="AD"/>
  <p188:author id="{8BDE4FA4-839F-3A63-1042-AD7F58341298}" name="Maurine Remacle" initials="MR" userId="df50298ae3ee73f9"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E5D8"/>
    <a:srgbClr val="FFF2B4"/>
    <a:srgbClr val="FFFFFF"/>
    <a:srgbClr val="3393BE"/>
    <a:srgbClr val="3B97C1"/>
    <a:srgbClr val="FFFF00"/>
    <a:srgbClr val="FFFCEE"/>
    <a:srgbClr val="000000"/>
    <a:srgbClr val="08BE19"/>
    <a:srgbClr val="B111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8910FE1-8655-405E-A1FB-4CEE73171D90}">
  <a:tblStyle styleId="{B8910FE1-8655-405E-A1FB-4CEE73171D90}"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74" autoAdjust="0"/>
    <p:restoredTop sz="76601" autoAdjust="0"/>
  </p:normalViewPr>
  <p:slideViewPr>
    <p:cSldViewPr snapToGrid="0">
      <p:cViewPr varScale="1">
        <p:scale>
          <a:sx n="79" d="100"/>
          <a:sy n="79" d="100"/>
        </p:scale>
        <p:origin x="1493" y="62"/>
      </p:cViewPr>
      <p:guideLst/>
    </p:cSldViewPr>
  </p:slideViewPr>
  <p:outlineViewPr>
    <p:cViewPr>
      <p:scale>
        <a:sx n="33" d="100"/>
        <a:sy n="33" d="100"/>
      </p:scale>
      <p:origin x="0" y="-2318"/>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6.fntdata"/><Relationship Id="rId47" Type="http://schemas.openxmlformats.org/officeDocument/2006/relationships/font" Target="fonts/font11.fntdata"/><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8.fntdata"/><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43" Type="http://schemas.openxmlformats.org/officeDocument/2006/relationships/font" Target="fonts/font7.fntdata"/><Relationship Id="rId48" Type="http://schemas.openxmlformats.org/officeDocument/2006/relationships/font" Target="fonts/font12.fntdata"/><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46" Type="http://schemas.openxmlformats.org/officeDocument/2006/relationships/font" Target="fonts/font10.fntdata"/><Relationship Id="rId20" Type="http://schemas.openxmlformats.org/officeDocument/2006/relationships/slide" Target="slides/slide19.xml"/><Relationship Id="rId41" Type="http://schemas.openxmlformats.org/officeDocument/2006/relationships/font" Target="fonts/font5.fntdata"/><Relationship Id="rId54"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49" Type="http://schemas.openxmlformats.org/officeDocument/2006/relationships/font" Target="fonts/font13.fntdata"/></Relationships>
</file>

<file path=ppt/comments/modernComment_101_CBCC0EE0.xml><?xml version="1.0" encoding="utf-8"?>
<p188:cmLst xmlns:a="http://schemas.openxmlformats.org/drawingml/2006/main" xmlns:r="http://schemas.openxmlformats.org/officeDocument/2006/relationships" xmlns:p188="http://schemas.microsoft.com/office/powerpoint/2018/8/main">
  <p188:cm id="{08A850D2-16E3-4372-BB2F-053F2968970C}" authorId="{9402FC5D-32B7-A5E5-7933-D14C4C3F4549}" created="2026-06-04T10:25:38.474">
    <pc:sldMkLst xmlns:pc="http://schemas.microsoft.com/office/powerpoint/2013/main/command">
      <pc:docMk/>
      <pc:sldMk cId="3419148000" sldId="257"/>
    </pc:sldMkLst>
    <p188:txBody>
      <a:bodyPr/>
      <a:lstStyle/>
      <a:p>
        <a:r>
          <a:rPr lang="fr-BE"/>
          <a:t>Dit que notre protocole a été publié</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F2383592-B87F-900A-7F77-B0A9F956D04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BE"/>
          </a:p>
        </p:txBody>
      </p:sp>
      <p:sp>
        <p:nvSpPr>
          <p:cNvPr id="3" name="Espace réservé de la date 2">
            <a:extLst>
              <a:ext uri="{FF2B5EF4-FFF2-40B4-BE49-F238E27FC236}">
                <a16:creationId xmlns:a16="http://schemas.microsoft.com/office/drawing/2014/main" id="{5F224665-7C15-D73B-8B96-EE6C7D16183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B4FBDF9-69EF-4621-96AC-5C06E5487771}" type="datetimeFigureOut">
              <a:rPr lang="fr-BE" smtClean="0"/>
              <a:t>04-07-26</a:t>
            </a:fld>
            <a:endParaRPr lang="fr-BE"/>
          </a:p>
        </p:txBody>
      </p:sp>
      <p:sp>
        <p:nvSpPr>
          <p:cNvPr id="4" name="Espace réservé du pied de page 3">
            <a:extLst>
              <a:ext uri="{FF2B5EF4-FFF2-40B4-BE49-F238E27FC236}">
                <a16:creationId xmlns:a16="http://schemas.microsoft.com/office/drawing/2014/main" id="{D0AE41B1-8152-A636-B6DD-D76997CFEA1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BE"/>
          </a:p>
        </p:txBody>
      </p:sp>
      <p:sp>
        <p:nvSpPr>
          <p:cNvPr id="5" name="Espace réservé du numéro de diapositive 4">
            <a:extLst>
              <a:ext uri="{FF2B5EF4-FFF2-40B4-BE49-F238E27FC236}">
                <a16:creationId xmlns:a16="http://schemas.microsoft.com/office/drawing/2014/main" id="{BFAFD188-CAFB-241C-5308-0E0C4F9A437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021098A-F980-40C5-8F09-A547B9045253}" type="slidenum">
              <a:rPr lang="fr-BE" smtClean="0"/>
              <a:t>‹N°›</a:t>
            </a:fld>
            <a:endParaRPr lang="fr-BE"/>
          </a:p>
        </p:txBody>
      </p:sp>
    </p:spTree>
    <p:extLst>
      <p:ext uri="{BB962C8B-B14F-4D97-AF65-F5344CB8AC3E}">
        <p14:creationId xmlns:p14="http://schemas.microsoft.com/office/powerpoint/2010/main" val="198761431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hf hdr="0" ftr="0" dt="0"/>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researchgate.net/profile/Joseph-Gandrieau/publication/344351644_Envisager_la_litteratie_physique_pour_eduquer_a_une_vie_active_-_Revue_EPS_n388_-_avrilaout_2020/links/6315be77acd814437f06ce88/Envisager-la-litteratie-physique-pour-eduquer-a-une-vie-active-Revue-EP-S-n388-avril-aout-2020.pdf" TargetMode="External"/><Relationship Id="rId7" Type="http://schemas.openxmlformats.org/officeDocument/2006/relationships/hyperlink" Target="https://www.youtube.com/watch?v=eX334Oh84Eg&amp;t=3" TargetMode="External"/><Relationship Id="rId2" Type="http://schemas.openxmlformats.org/officeDocument/2006/relationships/slide" Target="../slides/slide6.xml"/><Relationship Id="rId1" Type="http://schemas.openxmlformats.org/officeDocument/2006/relationships/notesMaster" Target="../notesMasters/notesMaster1.xml"/><Relationship Id="rId6" Type="http://schemas.openxmlformats.org/officeDocument/2006/relationships/hyperlink" Target="https://hal.science/hal-04028576/document" TargetMode="External"/><Relationship Id="rId5" Type="http://schemas.openxmlformats.org/officeDocument/2006/relationships/hyperlink" Target="https://www.fabula.org/colloques/document2597.php" TargetMode="External"/><Relationship Id="rId4" Type="http://schemas.openxmlformats.org/officeDocument/2006/relationships/hyperlink" Target="https://www.theodom.org/wp-content/uploads/2021/11/13-4B-Ai-je-ou-suis-je-un-corps.pdf"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8"/>
        <p:cNvGrpSpPr/>
        <p:nvPr/>
      </p:nvGrpSpPr>
      <p:grpSpPr>
        <a:xfrm>
          <a:off x="0" y="0"/>
          <a:ext cx="0" cy="0"/>
          <a:chOff x="0" y="0"/>
          <a:chExt cx="0" cy="0"/>
        </a:xfrm>
      </p:grpSpPr>
      <p:sp>
        <p:nvSpPr>
          <p:cNvPr id="1169" name="Google Shape;1169;gbc6ada9a20_0_2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0" name="Google Shape;1170;gbc6ada9a20_0_2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188726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pPr marL="158750" indent="0">
              <a:buNone/>
            </a:pPr>
            <a:r>
              <a:rPr lang="en-US" dirty="0"/>
              <a:t>Raymond Sum, Joao Martins, Kasper Salin, Christophe Schnitzler, …</a:t>
            </a:r>
            <a:endParaRPr lang="fr-BE" dirty="0"/>
          </a:p>
        </p:txBody>
      </p:sp>
    </p:spTree>
    <p:extLst>
      <p:ext uri="{BB962C8B-B14F-4D97-AF65-F5344CB8AC3E}">
        <p14:creationId xmlns:p14="http://schemas.microsoft.com/office/powerpoint/2010/main" val="36697041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r>
              <a:rPr lang="fr-BE" sz="1100" b="1" i="0" u="none" strike="noStrike" cap="none" dirty="0">
                <a:solidFill>
                  <a:srgbClr val="000000"/>
                </a:solidFill>
                <a:effectLst/>
                <a:latin typeface="Arial"/>
                <a:ea typeface="Arial"/>
                <a:cs typeface="Arial"/>
                <a:sym typeface="Arial"/>
              </a:rPr>
              <a:t>Monisme</a:t>
            </a:r>
            <a:r>
              <a:rPr lang="fr-BE" sz="1100" b="0" i="0" u="none" strike="noStrike" cap="none" dirty="0">
                <a:solidFill>
                  <a:srgbClr val="000000"/>
                </a:solidFill>
                <a:effectLst/>
                <a:latin typeface="Arial"/>
                <a:ea typeface="Arial"/>
                <a:cs typeface="Arial"/>
                <a:sym typeface="Arial"/>
              </a:rPr>
              <a:t> : Contrairement au dualisme (qui sépare le corps et l'esprit), le monisme affirme que le corps et l'esprit sont indivisibles et forment une seule et même entité. Le mouvement n'est pas une simple commande mécanique, c'est une façon d'être et d'expérimenter le monde.</a:t>
            </a:r>
            <a:r>
              <a:rPr lang="fr-BE" dirty="0"/>
              <a:t> [</a:t>
            </a:r>
            <a:r>
              <a:rPr lang="fr-BE" dirty="0">
                <a:hlinkClick r:id="rId3"/>
              </a:rPr>
              <a:t>1</a:t>
            </a:r>
            <a:r>
              <a:rPr lang="fr-BE" dirty="0"/>
              <a:t>, </a:t>
            </a:r>
            <a:r>
              <a:rPr lang="fr-BE" dirty="0">
                <a:hlinkClick r:id="rId4"/>
              </a:rPr>
              <a:t>2</a:t>
            </a:r>
            <a:r>
              <a:rPr lang="fr-BE" dirty="0"/>
              <a:t>, </a:t>
            </a:r>
            <a:r>
              <a:rPr lang="fr-BE" dirty="0">
                <a:hlinkClick r:id="rId5"/>
              </a:rPr>
              <a:t>3</a:t>
            </a:r>
            <a:r>
              <a:rPr lang="fr-BE" dirty="0"/>
              <a:t>, </a:t>
            </a:r>
            <a:r>
              <a:rPr lang="fr-BE" dirty="0">
                <a:hlinkClick r:id="rId6"/>
              </a:rPr>
              <a:t>4</a:t>
            </a:r>
            <a:r>
              <a:rPr lang="fr-BE" dirty="0"/>
              <a:t>]</a:t>
            </a:r>
            <a:r>
              <a:rPr lang="fr-BE" sz="1100" b="1" i="0" u="none" strike="noStrike" cap="none" dirty="0">
                <a:solidFill>
                  <a:srgbClr val="000000"/>
                </a:solidFill>
                <a:effectLst/>
                <a:latin typeface="Arial"/>
                <a:ea typeface="Arial"/>
                <a:cs typeface="Arial"/>
                <a:sym typeface="Arial"/>
              </a:rPr>
              <a:t>Existentialisme</a:t>
            </a:r>
            <a:r>
              <a:rPr lang="fr-BE" sz="1100" b="0" i="0" u="none" strike="noStrike" cap="none" dirty="0">
                <a:solidFill>
                  <a:srgbClr val="000000"/>
                </a:solidFill>
                <a:effectLst/>
                <a:latin typeface="Arial"/>
                <a:ea typeface="Arial"/>
                <a:cs typeface="Arial"/>
                <a:sym typeface="Arial"/>
              </a:rPr>
              <a:t> : Ce courant postule que l'être humain se définit par ses actions et ses interactions avec l'environnement. Dans le cadre de la littératie physique, l'individu n'est pas un simple spectateur : il façonne son développement, son identité et sa santé à travers ses choix de mouvement et ses expériences vécues.</a:t>
            </a:r>
            <a:r>
              <a:rPr lang="fr-BE" dirty="0"/>
              <a:t> [</a:t>
            </a:r>
            <a:r>
              <a:rPr lang="fr-BE" dirty="0">
                <a:hlinkClick r:id="rId3"/>
              </a:rPr>
              <a:t>1</a:t>
            </a:r>
            <a:r>
              <a:rPr lang="fr-BE" dirty="0"/>
              <a:t>, </a:t>
            </a:r>
            <a:r>
              <a:rPr lang="fr-BE" dirty="0">
                <a:hlinkClick r:id="rId7"/>
              </a:rPr>
              <a:t>2</a:t>
            </a:r>
            <a:r>
              <a:rPr lang="fr-BE" dirty="0"/>
              <a:t>, </a:t>
            </a:r>
            <a:r>
              <a:rPr lang="fr-BE" dirty="0">
                <a:hlinkClick r:id="rId6"/>
              </a:rPr>
              <a:t>3</a:t>
            </a:r>
            <a:r>
              <a:rPr lang="fr-BE" dirty="0"/>
              <a:t>]</a:t>
            </a:r>
          </a:p>
        </p:txBody>
      </p:sp>
    </p:spTree>
    <p:extLst>
      <p:ext uri="{BB962C8B-B14F-4D97-AF65-F5344CB8AC3E}">
        <p14:creationId xmlns:p14="http://schemas.microsoft.com/office/powerpoint/2010/main" val="33967948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r>
              <a:rPr lang="en-US" sz="1100" b="0" i="0" u="none" strike="noStrike" cap="none" baseline="0" dirty="0">
                <a:solidFill>
                  <a:srgbClr val="000000"/>
                </a:solidFill>
                <a:latin typeface="Arial"/>
                <a:ea typeface="Arial"/>
                <a:cs typeface="Arial"/>
                <a:sym typeface="Arial"/>
              </a:rPr>
              <a:t>59 individuals from 48 countries providing culture- and</a:t>
            </a:r>
          </a:p>
          <a:p>
            <a:r>
              <a:rPr lang="en-US" sz="1100" b="0" i="0" u="none" strike="noStrike" cap="none" baseline="0" dirty="0">
                <a:solidFill>
                  <a:srgbClr val="000000"/>
                </a:solidFill>
                <a:latin typeface="Arial"/>
                <a:ea typeface="Arial"/>
                <a:cs typeface="Arial"/>
                <a:sym typeface="Arial"/>
              </a:rPr>
              <a:t>language-sensitive perspectives on physical literacy (see the map).</a:t>
            </a:r>
          </a:p>
          <a:p>
            <a:r>
              <a:rPr lang="en-US" sz="1100" b="0" i="0" u="none" strike="noStrike" cap="none" baseline="0" dirty="0">
                <a:solidFill>
                  <a:srgbClr val="000000"/>
                </a:solidFill>
                <a:latin typeface="Arial"/>
                <a:ea typeface="Arial"/>
                <a:cs typeface="Arial"/>
                <a:sym typeface="Arial"/>
              </a:rPr>
              <a:t>(2) </a:t>
            </a:r>
            <a:r>
              <a:rPr lang="en-US" sz="1100" b="1" i="0" u="none" strike="noStrike" cap="none" baseline="0" dirty="0">
                <a:solidFill>
                  <a:srgbClr val="000000"/>
                </a:solidFill>
                <a:latin typeface="Arial"/>
                <a:ea typeface="Arial"/>
                <a:cs typeface="Arial"/>
                <a:sym typeface="Arial"/>
              </a:rPr>
              <a:t>Representatives of special thematic interest</a:t>
            </a:r>
            <a:r>
              <a:rPr lang="en-US" sz="1100" b="0" i="0" u="none" strike="noStrike" cap="none" baseline="0" dirty="0">
                <a:solidFill>
                  <a:srgbClr val="000000"/>
                </a:solidFill>
                <a:latin typeface="Arial"/>
                <a:ea typeface="Arial"/>
                <a:cs typeface="Arial"/>
                <a:sym typeface="Arial"/>
              </a:rPr>
              <a:t>: Experts of seven topics demonstrating</a:t>
            </a:r>
          </a:p>
          <a:p>
            <a:r>
              <a:rPr lang="en-US" sz="1100" b="0" i="0" u="none" strike="noStrike" cap="none" baseline="0" dirty="0">
                <a:solidFill>
                  <a:srgbClr val="000000"/>
                </a:solidFill>
                <a:latin typeface="Arial"/>
                <a:ea typeface="Arial"/>
                <a:cs typeface="Arial"/>
                <a:sym typeface="Arial"/>
              </a:rPr>
              <a:t>evidence of missing attention within the physical literacy field.= </a:t>
            </a:r>
            <a:r>
              <a:rPr lang="fr-BE" sz="1100" b="0" i="0" u="none" strike="noStrike" cap="none" baseline="0" dirty="0" err="1">
                <a:solidFill>
                  <a:srgbClr val="000000"/>
                </a:solidFill>
                <a:latin typeface="Arial"/>
                <a:ea typeface="Arial"/>
                <a:cs typeface="Arial"/>
                <a:sym typeface="Arial"/>
              </a:rPr>
              <a:t>advocates</a:t>
            </a:r>
            <a:r>
              <a:rPr lang="fr-BE" sz="1100" b="0" i="0" u="none" strike="noStrike" cap="none" baseline="0" dirty="0">
                <a:solidFill>
                  <a:srgbClr val="000000"/>
                </a:solidFill>
                <a:latin typeface="Arial"/>
                <a:ea typeface="Arial"/>
                <a:cs typeface="Arial"/>
                <a:sym typeface="Arial"/>
              </a:rPr>
              <a:t> for </a:t>
            </a:r>
            <a:r>
              <a:rPr lang="fr-BE" sz="1100" b="0" i="0" u="none" strike="noStrike" cap="none" baseline="0" dirty="0" err="1">
                <a:solidFill>
                  <a:srgbClr val="000000"/>
                </a:solidFill>
                <a:latin typeface="Arial"/>
                <a:ea typeface="Arial"/>
                <a:cs typeface="Arial"/>
                <a:sym typeface="Arial"/>
              </a:rPr>
              <a:t>older</a:t>
            </a:r>
            <a:endParaRPr lang="fr-BE" sz="1100" b="0" i="0" u="none" strike="noStrike" cap="none" baseline="0" dirty="0">
              <a:solidFill>
                <a:srgbClr val="000000"/>
              </a:solidFill>
              <a:latin typeface="Arial"/>
              <a:ea typeface="Arial"/>
              <a:cs typeface="Arial"/>
              <a:sym typeface="Arial"/>
            </a:endParaRPr>
          </a:p>
          <a:p>
            <a:r>
              <a:rPr lang="en-US" sz="1100" b="0" i="0" u="none" strike="noStrike" cap="none" baseline="0" dirty="0">
                <a:solidFill>
                  <a:srgbClr val="000000"/>
                </a:solidFill>
                <a:latin typeface="Arial"/>
                <a:ea typeface="Arial"/>
                <a:cs typeface="Arial"/>
                <a:sym typeface="Arial"/>
              </a:rPr>
              <a:t>adults, persons with diseases and disabilities, individuals of low socioeconomic status, as well as</a:t>
            </a:r>
          </a:p>
          <a:p>
            <a:r>
              <a:rPr lang="en-US" sz="1100" b="0" i="0" u="none" strike="noStrike" cap="none" baseline="0" dirty="0">
                <a:solidFill>
                  <a:srgbClr val="000000"/>
                </a:solidFill>
                <a:latin typeface="Arial"/>
                <a:ea typeface="Arial"/>
                <a:cs typeface="Arial"/>
                <a:sym typeface="Arial"/>
              </a:rPr>
              <a:t>indigenous people, as researchers have yielded relatively few perspectives for these target groups</a:t>
            </a:r>
          </a:p>
          <a:p>
            <a:r>
              <a:rPr lang="en-US" sz="1100" b="0" i="0" u="none" strike="noStrike" cap="none" baseline="0" dirty="0">
                <a:solidFill>
                  <a:srgbClr val="000000"/>
                </a:solidFill>
                <a:latin typeface="Arial"/>
                <a:ea typeface="Arial"/>
                <a:cs typeface="Arial"/>
                <a:sym typeface="Arial"/>
              </a:rPr>
              <a:t>[8, 23, 30, 63–66]. We intend to include an expert for urban design to gain inspiration about</a:t>
            </a:r>
          </a:p>
          <a:p>
            <a:r>
              <a:rPr lang="en-US" sz="1100" b="0" i="0" u="none" strike="noStrike" cap="none" baseline="0" dirty="0">
                <a:solidFill>
                  <a:srgbClr val="000000"/>
                </a:solidFill>
                <a:latin typeface="Arial"/>
                <a:ea typeface="Arial"/>
                <a:cs typeface="Arial"/>
                <a:sym typeface="Arial"/>
              </a:rPr>
              <a:t>opportunities to promote PL through the environment [67]. PL in relation to the threat of climate</a:t>
            </a:r>
          </a:p>
          <a:p>
            <a:r>
              <a:rPr lang="en-US" sz="1100" b="0" i="0" u="none" strike="noStrike" cap="none" baseline="0" dirty="0">
                <a:solidFill>
                  <a:srgbClr val="000000"/>
                </a:solidFill>
                <a:latin typeface="Arial"/>
                <a:ea typeface="Arial"/>
                <a:cs typeface="Arial"/>
                <a:sym typeface="Arial"/>
              </a:rPr>
              <a:t>change has only just emerged in the research literature [68] but has not yet influenced the</a:t>
            </a:r>
          </a:p>
          <a:p>
            <a:r>
              <a:rPr lang="en-US" sz="1100" b="0" i="0" u="none" strike="noStrike" cap="none" baseline="0" dirty="0">
                <a:solidFill>
                  <a:srgbClr val="000000"/>
                </a:solidFill>
                <a:latin typeface="Arial"/>
                <a:ea typeface="Arial"/>
                <a:cs typeface="Arial"/>
                <a:sym typeface="Arial"/>
              </a:rPr>
              <a:t>discussion of the field, so we reserve one representation for highlighting the value of integrating</a:t>
            </a:r>
          </a:p>
          <a:p>
            <a:r>
              <a:rPr lang="en-US" sz="1100" b="0" i="0" u="none" strike="noStrike" cap="none" baseline="0" dirty="0">
                <a:solidFill>
                  <a:srgbClr val="000000"/>
                </a:solidFill>
                <a:latin typeface="Arial"/>
                <a:ea typeface="Arial"/>
                <a:cs typeface="Arial"/>
                <a:sym typeface="Arial"/>
              </a:rPr>
              <a:t>ecological aspects for action. For identifying expertise in these niche themes, we also scan PL</a:t>
            </a:r>
          </a:p>
          <a:p>
            <a:r>
              <a:rPr lang="en-US" sz="1100" b="0" i="0" u="none" strike="noStrike" cap="none" baseline="0" dirty="0">
                <a:solidFill>
                  <a:srgbClr val="000000"/>
                </a:solidFill>
                <a:latin typeface="Arial"/>
                <a:ea typeface="Arial"/>
                <a:cs typeface="Arial"/>
                <a:sym typeface="Arial"/>
              </a:rPr>
              <a:t>publication activities in the literature. In accordance with the goal to stress practical perspectives,</a:t>
            </a:r>
          </a:p>
          <a:p>
            <a:r>
              <a:rPr lang="en-US" sz="1100" b="0" i="0" u="none" strike="noStrike" cap="none" baseline="0" dirty="0">
                <a:solidFill>
                  <a:srgbClr val="000000"/>
                </a:solidFill>
                <a:latin typeface="Arial"/>
                <a:ea typeface="Arial"/>
                <a:cs typeface="Arial"/>
                <a:sym typeface="Arial"/>
              </a:rPr>
              <a:t>we finally include one expert who has a strong portfolio in translating PL into real-life</a:t>
            </a:r>
          </a:p>
          <a:p>
            <a:r>
              <a:rPr lang="fr-BE" sz="1100" b="0" i="0" u="none" strike="noStrike" cap="none" baseline="0" dirty="0">
                <a:solidFill>
                  <a:srgbClr val="000000"/>
                </a:solidFill>
                <a:latin typeface="Arial"/>
                <a:ea typeface="Arial"/>
                <a:cs typeface="Arial"/>
                <a:sym typeface="Arial"/>
              </a:rPr>
              <a:t>applications.</a:t>
            </a:r>
            <a:endParaRPr lang="en-US" sz="1100" b="0" i="0" u="none" strike="noStrike" cap="none" baseline="0" dirty="0">
              <a:solidFill>
                <a:srgbClr val="000000"/>
              </a:solidFill>
              <a:latin typeface="Arial"/>
              <a:ea typeface="Arial"/>
              <a:cs typeface="Arial"/>
              <a:sym typeface="Arial"/>
            </a:endParaRPr>
          </a:p>
          <a:p>
            <a:r>
              <a:rPr lang="en-US" sz="1100" b="0" i="0" u="none" strike="noStrike" cap="none" baseline="0" dirty="0">
                <a:solidFill>
                  <a:srgbClr val="000000"/>
                </a:solidFill>
                <a:latin typeface="Arial"/>
                <a:ea typeface="Arial"/>
                <a:cs typeface="Arial"/>
                <a:sym typeface="Arial"/>
              </a:rPr>
              <a:t>(3) </a:t>
            </a:r>
            <a:r>
              <a:rPr lang="en-US" sz="1100" b="1" i="0" u="none" strike="noStrike" cap="none" baseline="0" dirty="0">
                <a:solidFill>
                  <a:srgbClr val="000000"/>
                </a:solidFill>
                <a:latin typeface="Arial"/>
                <a:ea typeface="Arial"/>
                <a:cs typeface="Arial"/>
                <a:sym typeface="Arial"/>
              </a:rPr>
              <a:t>Representatives of academic societies</a:t>
            </a:r>
            <a:r>
              <a:rPr lang="en-US" sz="1100" b="0" i="0" u="none" strike="noStrike" cap="none" baseline="0" dirty="0">
                <a:solidFill>
                  <a:srgbClr val="000000"/>
                </a:solidFill>
                <a:latin typeface="Arial"/>
                <a:ea typeface="Arial"/>
                <a:cs typeface="Arial"/>
                <a:sym typeface="Arial"/>
              </a:rPr>
              <a:t>: Members from 19 societies in the realm of</a:t>
            </a:r>
          </a:p>
          <a:p>
            <a:r>
              <a:rPr lang="en-US" sz="1100" b="0" i="0" u="none" strike="noStrike" cap="none" baseline="0" dirty="0">
                <a:solidFill>
                  <a:srgbClr val="000000"/>
                </a:solidFill>
                <a:latin typeface="Arial"/>
                <a:ea typeface="Arial"/>
                <a:cs typeface="Arial"/>
                <a:sym typeface="Arial"/>
              </a:rPr>
              <a:t>physical activity, sport, health and education.</a:t>
            </a:r>
          </a:p>
          <a:p>
            <a:r>
              <a:rPr lang="en-US" sz="1100" b="0" i="0" u="none" strike="noStrike" cap="none" baseline="0" dirty="0">
                <a:solidFill>
                  <a:srgbClr val="000000"/>
                </a:solidFill>
                <a:latin typeface="Arial"/>
                <a:ea typeface="Arial"/>
                <a:cs typeface="Arial"/>
                <a:sym typeface="Arial"/>
              </a:rPr>
              <a:t>In the first phase, all representatives were invited to participate in an </a:t>
            </a:r>
            <a:r>
              <a:rPr lang="en-US" sz="1100" b="1" i="0" u="none" strike="noStrike" cap="none" baseline="0" dirty="0">
                <a:solidFill>
                  <a:srgbClr val="000000"/>
                </a:solidFill>
                <a:latin typeface="Arial"/>
                <a:ea typeface="Arial"/>
                <a:cs typeface="Arial"/>
                <a:sym typeface="Arial"/>
              </a:rPr>
              <a:t>individual idea</a:t>
            </a:r>
          </a:p>
          <a:p>
            <a:r>
              <a:rPr lang="en-US" sz="1100" b="1" i="0" u="none" strike="noStrike" cap="none" baseline="0" dirty="0">
                <a:solidFill>
                  <a:srgbClr val="000000"/>
                </a:solidFill>
                <a:latin typeface="Arial"/>
                <a:ea typeface="Arial"/>
                <a:cs typeface="Arial"/>
                <a:sym typeface="Arial"/>
              </a:rPr>
              <a:t>generation on </a:t>
            </a:r>
            <a:r>
              <a:rPr lang="en-US" sz="1100" b="0" i="0" u="none" strike="noStrike" cap="none" baseline="0" dirty="0">
                <a:solidFill>
                  <a:srgbClr val="000000"/>
                </a:solidFill>
                <a:latin typeface="Arial"/>
                <a:ea typeface="Arial"/>
                <a:cs typeface="Arial"/>
                <a:sym typeface="Arial"/>
              </a:rPr>
              <a:t>“what moves the field of physical literacy</a:t>
            </a:r>
            <a:endParaRPr lang="fr-BE" dirty="0"/>
          </a:p>
        </p:txBody>
      </p:sp>
    </p:spTree>
    <p:extLst>
      <p:ext uri="{BB962C8B-B14F-4D97-AF65-F5344CB8AC3E}">
        <p14:creationId xmlns:p14="http://schemas.microsoft.com/office/powerpoint/2010/main" val="16669794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1F3861-8075-5722-6830-BB785F8C1B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8C3D42-02EC-0CC7-6CCF-433532E4C07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8A1C2F67-2CED-0C44-23D5-148937E66C34}"/>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39D2B876-17CA-9649-7BFA-B5DFAFF6894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5944EAC-124F-4340-A9C0-F83BC8E2CDA6}"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61907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1CDA19-4635-A6B3-A93D-0FB6D4BE25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165395-3F38-413F-0366-D53187E8C9A0}"/>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2AC85627-1766-E810-55FB-E625D6A1C0C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000000"/>
                </a:solidFill>
              </a:rPr>
              <a:t>primary societal driver</a:t>
            </a:r>
            <a:r>
              <a:rPr lang="en-US" dirty="0">
                <a:solidFill>
                  <a:srgbClr val="000000"/>
                </a:solidFill>
              </a:rPr>
              <a:t> of physical literacy</a:t>
            </a:r>
          </a:p>
          <a:p>
            <a:endParaRPr lang="en-AU" dirty="0"/>
          </a:p>
        </p:txBody>
      </p:sp>
      <p:sp>
        <p:nvSpPr>
          <p:cNvPr id="4" name="Slide Number Placeholder 3">
            <a:extLst>
              <a:ext uri="{FF2B5EF4-FFF2-40B4-BE49-F238E27FC236}">
                <a16:creationId xmlns:a16="http://schemas.microsoft.com/office/drawing/2014/main" id="{A587B485-A59B-8E5F-7495-D38946C2EF2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5944EAC-124F-4340-A9C0-F83BC8E2CDA6}"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0852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24EFCC-3172-2C53-6B12-00258678554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61183C7-AC9C-614B-429A-84D4B8287D75}"/>
              </a:ext>
            </a:extLst>
          </p:cNvPr>
          <p:cNvSpPr>
            <a:spLocks noGrp="1" noRot="1" noChangeAspect="1"/>
          </p:cNvSpPr>
          <p:nvPr>
            <p:ph type="sldImg"/>
          </p:nvPr>
        </p:nvSpPr>
        <p:spPr>
          <a:xfrm>
            <a:off x="381000" y="685800"/>
            <a:ext cx="6096000" cy="3429000"/>
          </a:xfrm>
        </p:spPr>
      </p:sp>
      <p:sp>
        <p:nvSpPr>
          <p:cNvPr id="3" name="Notizenplatzhalter 2">
            <a:extLst>
              <a:ext uri="{FF2B5EF4-FFF2-40B4-BE49-F238E27FC236}">
                <a16:creationId xmlns:a16="http://schemas.microsoft.com/office/drawing/2014/main" id="{8EF70F7D-661B-6989-F431-FE4FBC0DBC8E}"/>
              </a:ext>
            </a:extLst>
          </p:cNvPr>
          <p:cNvSpPr>
            <a:spLocks noGrp="1"/>
          </p:cNvSpPr>
          <p:nvPr>
            <p:ph type="body" idx="1"/>
          </p:nvPr>
        </p:nvSpPr>
        <p:spPr/>
        <p:txBody>
          <a:bodyPr/>
          <a:lstStyle/>
          <a:p>
            <a:r>
              <a:rPr lang="de-DE" dirty="0"/>
              <a:t>Own </a:t>
            </a:r>
            <a:r>
              <a:rPr lang="de-DE" dirty="0" err="1"/>
              <a:t>the</a:t>
            </a:r>
            <a:r>
              <a:rPr lang="de-DE" dirty="0"/>
              <a:t> Podium</a:t>
            </a:r>
            <a:br>
              <a:rPr lang="de-DE" dirty="0"/>
            </a:br>
            <a:br>
              <a:rPr lang="de-DE" dirty="0"/>
            </a:br>
            <a:r>
              <a:rPr lang="de-DE" dirty="0"/>
              <a:t>Community Sport </a:t>
            </a:r>
            <a:r>
              <a:rPr lang="de-DE" dirty="0" err="1"/>
              <a:t>for</a:t>
            </a:r>
            <a:r>
              <a:rPr lang="de-DE" dirty="0"/>
              <a:t> all</a:t>
            </a:r>
          </a:p>
        </p:txBody>
      </p:sp>
      <p:sp>
        <p:nvSpPr>
          <p:cNvPr id="4" name="Foliennummernplatzhalter 3">
            <a:extLst>
              <a:ext uri="{FF2B5EF4-FFF2-40B4-BE49-F238E27FC236}">
                <a16:creationId xmlns:a16="http://schemas.microsoft.com/office/drawing/2014/main" id="{754A47C4-BD1F-B1AF-0B5E-4DF999A39C1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5944EAC-124F-4340-A9C0-F83BC8E2CDA6}"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36172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DC7F8C-EEB9-E4AE-1739-C78A354287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5F36CB-7481-BBB2-58C5-FD388888D76B}"/>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30F34E51-EBEE-4FEF-6D6E-6F42E2EBF73F}"/>
              </a:ext>
            </a:extLst>
          </p:cNvPr>
          <p:cNvSpPr>
            <a:spLocks noGrp="1"/>
          </p:cNvSpPr>
          <p:nvPr>
            <p:ph type="body" idx="1"/>
          </p:nvPr>
        </p:nvSpPr>
        <p:spPr/>
        <p:txBody>
          <a:bodyPr/>
          <a:lstStyle/>
          <a:p>
            <a:r>
              <a:rPr lang="de-DE" u="sng" dirty="0"/>
              <a:t>Practice </a:t>
            </a:r>
            <a:r>
              <a:rPr lang="de-DE" u="sng" dirty="0" err="1"/>
              <a:t>transformation</a:t>
            </a:r>
            <a:r>
              <a:rPr lang="de-DE" u="sng" dirty="0"/>
              <a:t> potential:</a:t>
            </a:r>
          </a:p>
          <a:p>
            <a:pPr marL="285750" indent="-285750">
              <a:lnSpc>
                <a:spcPct val="130000"/>
              </a:lnSpc>
              <a:spcBef>
                <a:spcPts val="1200"/>
              </a:spcBef>
              <a:buFont typeface="Arial" panose="020B0604020202020204" pitchFamily="34" charset="0"/>
              <a:buChar char="•"/>
            </a:pPr>
            <a:r>
              <a:rPr lang="en-US" dirty="0">
                <a:solidFill>
                  <a:srgbClr val="000000"/>
                </a:solidFill>
              </a:rPr>
              <a:t>Schools are the </a:t>
            </a:r>
            <a:r>
              <a:rPr lang="en-US" b="1" dirty="0">
                <a:solidFill>
                  <a:srgbClr val="000000"/>
                </a:solidFill>
              </a:rPr>
              <a:t>largest infrastructures </a:t>
            </a:r>
            <a:r>
              <a:rPr lang="en-US" dirty="0">
                <a:solidFill>
                  <a:srgbClr val="000000"/>
                </a:solidFill>
              </a:rPr>
              <a:t>for physical literacy development</a:t>
            </a:r>
          </a:p>
          <a:p>
            <a:pPr marL="285750" indent="-285750">
              <a:lnSpc>
                <a:spcPct val="130000"/>
              </a:lnSpc>
              <a:spcBef>
                <a:spcPts val="1200"/>
              </a:spcBef>
              <a:buFont typeface="Arial" panose="020B0604020202020204" pitchFamily="34" charset="0"/>
              <a:buChar char="•"/>
            </a:pPr>
            <a:r>
              <a:rPr lang="en-US" b="1" dirty="0">
                <a:solidFill>
                  <a:srgbClr val="000000"/>
                </a:solidFill>
              </a:rPr>
              <a:t>Learning environments are not neutral</a:t>
            </a:r>
          </a:p>
          <a:p>
            <a:pPr marL="285750" indent="-285750">
              <a:lnSpc>
                <a:spcPct val="130000"/>
              </a:lnSpc>
              <a:spcBef>
                <a:spcPts val="1200"/>
              </a:spcBef>
              <a:buFont typeface="Arial" panose="020B0604020202020204" pitchFamily="34" charset="0"/>
              <a:buChar char="•"/>
            </a:pPr>
            <a:r>
              <a:rPr lang="de-DE" b="1" dirty="0">
                <a:solidFill>
                  <a:srgbClr val="000000"/>
                </a:solidFill>
                <a:sym typeface="Wingdings" panose="05000000000000000000" pitchFamily="2" charset="2"/>
              </a:rPr>
              <a:t>Move </a:t>
            </a:r>
            <a:r>
              <a:rPr lang="de-DE" b="1" dirty="0" err="1">
                <a:solidFill>
                  <a:srgbClr val="000000"/>
                </a:solidFill>
                <a:sym typeface="Wingdings" panose="05000000000000000000" pitchFamily="2" charset="2"/>
              </a:rPr>
              <a:t>beyond</a:t>
            </a:r>
            <a:r>
              <a:rPr lang="de-DE" b="1" dirty="0">
                <a:solidFill>
                  <a:srgbClr val="000000"/>
                </a:solidFill>
                <a:sym typeface="Wingdings" panose="05000000000000000000" pitchFamily="2" charset="2"/>
              </a:rPr>
              <a:t> </a:t>
            </a:r>
            <a:r>
              <a:rPr lang="de-DE" b="1" dirty="0" err="1">
                <a:solidFill>
                  <a:srgbClr val="000000"/>
                </a:solidFill>
                <a:sym typeface="Wingdings" panose="05000000000000000000" pitchFamily="2" charset="2"/>
              </a:rPr>
              <a:t>fixed</a:t>
            </a:r>
            <a:r>
              <a:rPr lang="de-DE" b="1" dirty="0">
                <a:solidFill>
                  <a:srgbClr val="000000"/>
                </a:solidFill>
                <a:sym typeface="Wingdings" panose="05000000000000000000" pitchFamily="2" charset="2"/>
              </a:rPr>
              <a:t> </a:t>
            </a:r>
            <a:r>
              <a:rPr lang="de-DE" b="1" dirty="0" err="1">
                <a:solidFill>
                  <a:srgbClr val="000000"/>
                </a:solidFill>
                <a:sym typeface="Wingdings" panose="05000000000000000000" pitchFamily="2" charset="2"/>
              </a:rPr>
              <a:t>norms</a:t>
            </a:r>
            <a:r>
              <a:rPr lang="de-DE" b="1" dirty="0">
                <a:solidFill>
                  <a:srgbClr val="000000"/>
                </a:solidFill>
                <a:sym typeface="Wingdings" panose="05000000000000000000" pitchFamily="2" charset="2"/>
              </a:rPr>
              <a:t> and </a:t>
            </a:r>
            <a:r>
              <a:rPr lang="de-DE" b="1" dirty="0" err="1">
                <a:solidFill>
                  <a:srgbClr val="000000"/>
                </a:solidFill>
                <a:sym typeface="Wingdings" panose="05000000000000000000" pitchFamily="2" charset="2"/>
              </a:rPr>
              <a:t>performance</a:t>
            </a:r>
            <a:r>
              <a:rPr lang="de-DE" b="1" dirty="0">
                <a:solidFill>
                  <a:srgbClr val="000000"/>
                </a:solidFill>
                <a:sym typeface="Wingdings" panose="05000000000000000000" pitchFamily="2" charset="2"/>
              </a:rPr>
              <a:t> </a:t>
            </a:r>
            <a:r>
              <a:rPr lang="de-DE" b="1" dirty="0" err="1">
                <a:solidFill>
                  <a:srgbClr val="000000"/>
                </a:solidFill>
                <a:sym typeface="Wingdings" panose="05000000000000000000" pitchFamily="2" charset="2"/>
              </a:rPr>
              <a:t>standards</a:t>
            </a:r>
            <a:endParaRPr lang="de-DE" dirty="0">
              <a:solidFill>
                <a:srgbClr val="000000"/>
              </a:solidFill>
              <a:sym typeface="Wingdings" panose="05000000000000000000" pitchFamily="2" charset="2"/>
            </a:endParaRPr>
          </a:p>
          <a:p>
            <a:pPr marL="285750" indent="-285750">
              <a:lnSpc>
                <a:spcPct val="130000"/>
              </a:lnSpc>
              <a:spcBef>
                <a:spcPts val="1200"/>
              </a:spcBef>
              <a:buFont typeface="Arial" panose="020B0604020202020204" pitchFamily="34" charset="0"/>
              <a:buChar char="•"/>
            </a:pPr>
            <a:r>
              <a:rPr lang="de-DE" dirty="0">
                <a:solidFill>
                  <a:srgbClr val="000000"/>
                </a:solidFill>
              </a:rPr>
              <a:t>Inclusive and </a:t>
            </a:r>
            <a:r>
              <a:rPr lang="de-DE" dirty="0" err="1">
                <a:solidFill>
                  <a:srgbClr val="000000"/>
                </a:solidFill>
              </a:rPr>
              <a:t>accessible</a:t>
            </a:r>
            <a:r>
              <a:rPr lang="de-DE" dirty="0">
                <a:solidFill>
                  <a:srgbClr val="000000"/>
                </a:solidFill>
              </a:rPr>
              <a:t> </a:t>
            </a:r>
            <a:r>
              <a:rPr lang="de-DE" dirty="0" err="1">
                <a:solidFill>
                  <a:srgbClr val="000000"/>
                </a:solidFill>
              </a:rPr>
              <a:t>practice</a:t>
            </a:r>
            <a:endParaRPr lang="de-DE" dirty="0">
              <a:solidFill>
                <a:srgbClr val="000000"/>
              </a:solidFill>
            </a:endParaRPr>
          </a:p>
          <a:p>
            <a:pPr marL="285750" indent="-285750">
              <a:lnSpc>
                <a:spcPct val="130000"/>
              </a:lnSpc>
              <a:spcBef>
                <a:spcPts val="1200"/>
              </a:spcBef>
              <a:buFont typeface="Arial" panose="020B0604020202020204" pitchFamily="34" charset="0"/>
              <a:buChar char="•"/>
            </a:pPr>
            <a:r>
              <a:rPr lang="en-US" b="1" dirty="0">
                <a:solidFill>
                  <a:srgbClr val="000000"/>
                </a:solidFill>
              </a:rPr>
              <a:t>Teachers, school leaders and support staff </a:t>
            </a:r>
            <a:r>
              <a:rPr lang="de-DE" dirty="0" err="1">
                <a:solidFill>
                  <a:srgbClr val="000000"/>
                </a:solidFill>
              </a:rPr>
              <a:t>must</a:t>
            </a:r>
            <a:r>
              <a:rPr lang="de-DE" dirty="0">
                <a:solidFill>
                  <a:srgbClr val="000000"/>
                </a:solidFill>
              </a:rPr>
              <a:t> </a:t>
            </a:r>
            <a:r>
              <a:rPr lang="de-DE" dirty="0" err="1">
                <a:solidFill>
                  <a:srgbClr val="000000"/>
                </a:solidFill>
              </a:rPr>
              <a:t>be</a:t>
            </a:r>
            <a:r>
              <a:rPr lang="de-DE" dirty="0">
                <a:solidFill>
                  <a:srgbClr val="000000"/>
                </a:solidFill>
              </a:rPr>
              <a:t> </a:t>
            </a:r>
            <a:r>
              <a:rPr lang="de-DE" dirty="0" err="1">
                <a:solidFill>
                  <a:srgbClr val="000000"/>
                </a:solidFill>
              </a:rPr>
              <a:t>empowered</a:t>
            </a:r>
            <a:r>
              <a:rPr lang="de-DE" dirty="0">
                <a:solidFill>
                  <a:srgbClr val="000000"/>
                </a:solidFill>
              </a:rPr>
              <a:t> </a:t>
            </a:r>
            <a:r>
              <a:rPr lang="de-DE" dirty="0" err="1">
                <a:solidFill>
                  <a:srgbClr val="000000"/>
                </a:solidFill>
              </a:rPr>
              <a:t>to</a:t>
            </a:r>
            <a:r>
              <a:rPr lang="de-DE" dirty="0">
                <a:solidFill>
                  <a:srgbClr val="000000"/>
                </a:solidFill>
              </a:rPr>
              <a:t> </a:t>
            </a:r>
            <a:r>
              <a:rPr lang="de-DE" dirty="0" err="1">
                <a:solidFill>
                  <a:srgbClr val="000000"/>
                </a:solidFill>
              </a:rPr>
              <a:t>align</a:t>
            </a:r>
            <a:r>
              <a:rPr lang="de-DE" dirty="0">
                <a:solidFill>
                  <a:srgbClr val="000000"/>
                </a:solidFill>
              </a:rPr>
              <a:t> </a:t>
            </a:r>
            <a:r>
              <a:rPr lang="de-DE" dirty="0" err="1">
                <a:solidFill>
                  <a:srgbClr val="000000"/>
                </a:solidFill>
              </a:rPr>
              <a:t>their</a:t>
            </a:r>
            <a:r>
              <a:rPr lang="de-DE" dirty="0">
                <a:solidFill>
                  <a:srgbClr val="000000"/>
                </a:solidFill>
              </a:rPr>
              <a:t> </a:t>
            </a:r>
            <a:r>
              <a:rPr lang="de-DE" dirty="0" err="1">
                <a:solidFill>
                  <a:srgbClr val="000000"/>
                </a:solidFill>
              </a:rPr>
              <a:t>practices</a:t>
            </a:r>
            <a:r>
              <a:rPr lang="de-DE" dirty="0">
                <a:solidFill>
                  <a:srgbClr val="000000"/>
                </a:solidFill>
              </a:rPr>
              <a:t> </a:t>
            </a:r>
            <a:r>
              <a:rPr lang="de-DE" dirty="0" err="1">
                <a:solidFill>
                  <a:srgbClr val="000000"/>
                </a:solidFill>
              </a:rPr>
              <a:t>with</a:t>
            </a:r>
            <a:r>
              <a:rPr lang="de-DE" dirty="0">
                <a:solidFill>
                  <a:srgbClr val="000000"/>
                </a:solidFill>
              </a:rPr>
              <a:t> </a:t>
            </a:r>
            <a:r>
              <a:rPr lang="de-DE" dirty="0" err="1">
                <a:solidFill>
                  <a:srgbClr val="000000"/>
                </a:solidFill>
              </a:rPr>
              <a:t>physical</a:t>
            </a:r>
            <a:r>
              <a:rPr lang="de-DE" dirty="0">
                <a:solidFill>
                  <a:srgbClr val="000000"/>
                </a:solidFill>
              </a:rPr>
              <a:t> </a:t>
            </a:r>
            <a:r>
              <a:rPr lang="de-DE" dirty="0" err="1">
                <a:solidFill>
                  <a:srgbClr val="000000"/>
                </a:solidFill>
              </a:rPr>
              <a:t>literacy</a:t>
            </a:r>
            <a:endParaRPr lang="de-DE" dirty="0">
              <a:solidFill>
                <a:srgbClr val="000000"/>
              </a:solidFill>
            </a:endParaRPr>
          </a:p>
          <a:p>
            <a:pPr marL="285750" indent="-285750">
              <a:lnSpc>
                <a:spcPct val="130000"/>
              </a:lnSpc>
              <a:spcBef>
                <a:spcPts val="1200"/>
              </a:spcBef>
              <a:buFont typeface="Arial" panose="020B0604020202020204" pitchFamily="34" charset="0"/>
              <a:buChar char="•"/>
            </a:pPr>
            <a:r>
              <a:rPr lang="en-US" b="1" dirty="0">
                <a:solidFill>
                  <a:srgbClr val="000000"/>
                </a:solidFill>
                <a:sym typeface="Wingdings" panose="05000000000000000000" pitchFamily="2" charset="2"/>
              </a:rPr>
              <a:t>Sustained investment in pedagogical innovation and teacher support</a:t>
            </a:r>
            <a:endParaRPr lang="de-DE" dirty="0">
              <a:solidFill>
                <a:srgbClr val="000000"/>
              </a:solidFill>
              <a:sym typeface="Wingdings" panose="05000000000000000000" pitchFamily="2" charset="2"/>
            </a:endParaRPr>
          </a:p>
          <a:p>
            <a:endParaRPr lang="de-DE" dirty="0"/>
          </a:p>
          <a:p>
            <a:r>
              <a:rPr lang="en-AU" u="sng" dirty="0"/>
              <a:t>Advocacy translation potential:</a:t>
            </a:r>
          </a:p>
          <a:p>
            <a:pPr marL="285750" indent="-285750">
              <a:lnSpc>
                <a:spcPct val="130000"/>
              </a:lnSpc>
              <a:spcBef>
                <a:spcPts val="1200"/>
              </a:spcBef>
              <a:buFont typeface="Arial" panose="020B0604020202020204" pitchFamily="34" charset="0"/>
              <a:buChar char="•"/>
            </a:pPr>
            <a:r>
              <a:rPr lang="en-US" dirty="0">
                <a:solidFill>
                  <a:srgbClr val="000000"/>
                </a:solidFill>
              </a:rPr>
              <a:t>Strengthen physical literacy on the </a:t>
            </a:r>
            <a:r>
              <a:rPr lang="en-US" b="1" dirty="0">
                <a:solidFill>
                  <a:srgbClr val="000000"/>
                </a:solidFill>
              </a:rPr>
              <a:t>agenda of global education</a:t>
            </a:r>
          </a:p>
          <a:p>
            <a:pPr marL="285750" indent="-285750">
              <a:lnSpc>
                <a:spcPct val="130000"/>
              </a:lnSpc>
              <a:spcBef>
                <a:spcPts val="1200"/>
              </a:spcBef>
              <a:buFont typeface="Arial" panose="020B0604020202020204" pitchFamily="34" charset="0"/>
              <a:buChar char="•"/>
            </a:pPr>
            <a:r>
              <a:rPr lang="en-US" b="1" dirty="0">
                <a:solidFill>
                  <a:srgbClr val="000000"/>
                </a:solidFill>
              </a:rPr>
              <a:t>Align PE curricula</a:t>
            </a:r>
            <a:r>
              <a:rPr lang="en-US" dirty="0">
                <a:solidFill>
                  <a:srgbClr val="000000"/>
                </a:solidFill>
              </a:rPr>
              <a:t>, teacher standards, school wellbeing strategies and education </a:t>
            </a:r>
            <a:br>
              <a:rPr lang="en-US" dirty="0">
                <a:solidFill>
                  <a:srgbClr val="000000"/>
                </a:solidFill>
              </a:rPr>
            </a:br>
            <a:r>
              <a:rPr lang="en-US" dirty="0">
                <a:solidFill>
                  <a:srgbClr val="000000"/>
                </a:solidFill>
              </a:rPr>
              <a:t>policy frameworks </a:t>
            </a:r>
            <a:r>
              <a:rPr lang="en-US" b="1" dirty="0">
                <a:solidFill>
                  <a:srgbClr val="000000"/>
                </a:solidFill>
              </a:rPr>
              <a:t>with physical literacy</a:t>
            </a:r>
          </a:p>
          <a:p>
            <a:pPr marL="285750" indent="-285750">
              <a:lnSpc>
                <a:spcPct val="130000"/>
              </a:lnSpc>
              <a:spcBef>
                <a:spcPts val="1200"/>
              </a:spcBef>
              <a:buFont typeface="Arial" panose="020B0604020202020204" pitchFamily="34" charset="0"/>
              <a:buChar char="•"/>
            </a:pPr>
            <a:r>
              <a:rPr lang="en-US" b="1" dirty="0">
                <a:solidFill>
                  <a:srgbClr val="000000"/>
                </a:solidFill>
                <a:sym typeface="Wingdings" panose="05000000000000000000" pitchFamily="2" charset="2"/>
              </a:rPr>
              <a:t>Physical literacy provides an integrative narrative </a:t>
            </a:r>
            <a:r>
              <a:rPr lang="en-US" dirty="0">
                <a:solidFill>
                  <a:srgbClr val="000000"/>
                </a:solidFill>
                <a:sym typeface="Wingdings" panose="05000000000000000000" pitchFamily="2" charset="2"/>
              </a:rPr>
              <a:t>linking education, health, physical activity and social development</a:t>
            </a:r>
          </a:p>
          <a:p>
            <a:pPr marL="285750" indent="-285750">
              <a:lnSpc>
                <a:spcPct val="130000"/>
              </a:lnSpc>
              <a:spcBef>
                <a:spcPts val="1200"/>
              </a:spcBef>
              <a:buFont typeface="Arial" panose="020B0604020202020204" pitchFamily="34" charset="0"/>
              <a:buChar char="•"/>
            </a:pPr>
            <a:r>
              <a:rPr lang="en-US" b="1" dirty="0">
                <a:solidFill>
                  <a:srgbClr val="000000"/>
                </a:solidFill>
              </a:rPr>
              <a:t>Strengthen cross-sector collaboration </a:t>
            </a:r>
            <a:r>
              <a:rPr lang="en-US" dirty="0">
                <a:solidFill>
                  <a:srgbClr val="000000"/>
                </a:solidFill>
              </a:rPr>
              <a:t>(education – health – sport – community)</a:t>
            </a:r>
            <a:endParaRPr lang="de-DE" dirty="0"/>
          </a:p>
          <a:p>
            <a:endParaRPr lang="en-AU" dirty="0"/>
          </a:p>
        </p:txBody>
      </p:sp>
      <p:sp>
        <p:nvSpPr>
          <p:cNvPr id="4" name="Slide Number Placeholder 3">
            <a:extLst>
              <a:ext uri="{FF2B5EF4-FFF2-40B4-BE49-F238E27FC236}">
                <a16:creationId xmlns:a16="http://schemas.microsoft.com/office/drawing/2014/main" id="{C302A2E7-88F8-6C99-ECA7-B6B108844A8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5944EAC-124F-4340-A9C0-F83BC8E2CDA6}"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06922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C66CE-62B4-7DE7-159F-D24D8ABB26B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211D9ED-9A18-95F7-F265-AD65908C3DED}"/>
              </a:ext>
            </a:extLst>
          </p:cNvPr>
          <p:cNvSpPr>
            <a:spLocks noGrp="1" noRot="1" noChangeAspect="1"/>
          </p:cNvSpPr>
          <p:nvPr>
            <p:ph type="sldImg"/>
          </p:nvPr>
        </p:nvSpPr>
        <p:spPr>
          <a:xfrm>
            <a:off x="381000" y="685800"/>
            <a:ext cx="6096000" cy="3429000"/>
          </a:xfrm>
        </p:spPr>
      </p:sp>
      <p:sp>
        <p:nvSpPr>
          <p:cNvPr id="3" name="Notizenplatzhalter 2">
            <a:extLst>
              <a:ext uri="{FF2B5EF4-FFF2-40B4-BE49-F238E27FC236}">
                <a16:creationId xmlns:a16="http://schemas.microsoft.com/office/drawing/2014/main" id="{1F376B47-C752-94C2-28DA-69BBC74B54D2}"/>
              </a:ext>
            </a:extLst>
          </p:cNvPr>
          <p:cNvSpPr>
            <a:spLocks noGrp="1"/>
          </p:cNvSpPr>
          <p:nvPr>
            <p:ph type="body" idx="1"/>
          </p:nvPr>
        </p:nvSpPr>
        <p:spPr/>
        <p:txBody>
          <a:bodyPr/>
          <a:lstStyle/>
          <a:p>
            <a:r>
              <a:rPr lang="de-DE" dirty="0"/>
              <a:t>Own </a:t>
            </a:r>
            <a:r>
              <a:rPr lang="de-DE" dirty="0" err="1"/>
              <a:t>the</a:t>
            </a:r>
            <a:r>
              <a:rPr lang="de-DE" dirty="0"/>
              <a:t> Podium</a:t>
            </a:r>
            <a:br>
              <a:rPr lang="de-DE" dirty="0"/>
            </a:br>
            <a:br>
              <a:rPr lang="de-DE" dirty="0"/>
            </a:br>
            <a:r>
              <a:rPr lang="de-DE" dirty="0"/>
              <a:t>Community Sport </a:t>
            </a:r>
            <a:r>
              <a:rPr lang="de-DE" dirty="0" err="1"/>
              <a:t>for</a:t>
            </a:r>
            <a:r>
              <a:rPr lang="de-DE" dirty="0"/>
              <a:t> all</a:t>
            </a:r>
          </a:p>
        </p:txBody>
      </p:sp>
      <p:sp>
        <p:nvSpPr>
          <p:cNvPr id="4" name="Foliennummernplatzhalter 3">
            <a:extLst>
              <a:ext uri="{FF2B5EF4-FFF2-40B4-BE49-F238E27FC236}">
                <a16:creationId xmlns:a16="http://schemas.microsoft.com/office/drawing/2014/main" id="{C056521B-6F20-DD52-4830-3C81BC92B1B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5944EAC-124F-4340-A9C0-F83BC8E2CDA6}"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44529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3CC38E-0C3D-0405-82C2-A4845893D7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7B0E2F-1CB3-0C92-39AC-F73A241E4AD1}"/>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0DE4F17-FF4F-53C5-D8AF-B9CEAFC4F419}"/>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B4094D2E-54F4-2CE4-568F-9F151E29216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5944EAC-124F-4340-A9C0-F83BC8E2CDA6}"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64979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B8E5E8-F5F3-DF8C-E52E-66DD0A319FF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C169E4F-235D-387C-4262-333CC6C99C2A}"/>
              </a:ext>
            </a:extLst>
          </p:cNvPr>
          <p:cNvSpPr>
            <a:spLocks noGrp="1" noRot="1" noChangeAspect="1"/>
          </p:cNvSpPr>
          <p:nvPr>
            <p:ph type="sldImg"/>
          </p:nvPr>
        </p:nvSpPr>
        <p:spPr>
          <a:xfrm>
            <a:off x="381000" y="685800"/>
            <a:ext cx="6096000" cy="3429000"/>
          </a:xfrm>
        </p:spPr>
      </p:sp>
      <p:sp>
        <p:nvSpPr>
          <p:cNvPr id="3" name="Notizenplatzhalter 2">
            <a:extLst>
              <a:ext uri="{FF2B5EF4-FFF2-40B4-BE49-F238E27FC236}">
                <a16:creationId xmlns:a16="http://schemas.microsoft.com/office/drawing/2014/main" id="{B31F1D88-18F6-D7F8-4C55-CADB8447B212}"/>
              </a:ext>
            </a:extLst>
          </p:cNvPr>
          <p:cNvSpPr>
            <a:spLocks noGrp="1"/>
          </p:cNvSpPr>
          <p:nvPr>
            <p:ph type="body" idx="1"/>
          </p:nvPr>
        </p:nvSpPr>
        <p:spPr/>
        <p:txBody>
          <a:bodyPr/>
          <a:lstStyle/>
          <a:p>
            <a:r>
              <a:rPr lang="de-DE" dirty="0"/>
              <a:t>57.1% der Webseitenkriterien</a:t>
            </a:r>
            <a:br>
              <a:rPr lang="de-DE" dirty="0"/>
            </a:br>
            <a:r>
              <a:rPr lang="de-DE" dirty="0"/>
              <a:t>64.2% der Trainerinnenbildung</a:t>
            </a:r>
          </a:p>
        </p:txBody>
      </p:sp>
      <p:sp>
        <p:nvSpPr>
          <p:cNvPr id="4" name="Foliennummernplatzhalter 3">
            <a:extLst>
              <a:ext uri="{FF2B5EF4-FFF2-40B4-BE49-F238E27FC236}">
                <a16:creationId xmlns:a16="http://schemas.microsoft.com/office/drawing/2014/main" id="{0537EBDD-4080-46FC-4F10-9BB22724D94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5944EAC-124F-4340-A9C0-F83BC8E2CDA6}"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64463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53E934-8E9B-3B71-AB56-DC2A967627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283AF4-5A67-9982-FF36-641F6D9786A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DC06078E-7A9C-154E-3A0F-77C2FBA680E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1" i="0" u="none" strike="noStrike" kern="1200" cap="none" spc="0" normalizeH="0" baseline="0" noProof="0" dirty="0">
                <a:ln>
                  <a:noFill/>
                </a:ln>
                <a:solidFill>
                  <a:srgbClr val="000000"/>
                </a:solidFill>
                <a:effectLst/>
                <a:uLnTx/>
                <a:uFillTx/>
                <a:latin typeface="+mn-lt"/>
                <a:ea typeface="+mn-ea"/>
                <a:cs typeface="+mn-cs"/>
              </a:rPr>
              <a:t>Assessment </a:t>
            </a:r>
            <a:r>
              <a:rPr kumimoji="0" lang="de-DE" sz="1200" b="1" i="0" u="none" strike="noStrike" kern="1200" cap="none" spc="0" normalizeH="0" baseline="0" noProof="0" dirty="0" err="1">
                <a:ln>
                  <a:noFill/>
                </a:ln>
                <a:solidFill>
                  <a:srgbClr val="000000"/>
                </a:solidFill>
                <a:effectLst/>
                <a:uLnTx/>
                <a:uFillTx/>
                <a:latin typeface="+mn-lt"/>
                <a:ea typeface="+mn-ea"/>
                <a:cs typeface="+mn-cs"/>
              </a:rPr>
              <a:t>transformation</a:t>
            </a:r>
            <a:r>
              <a:rPr kumimoji="0" lang="de-DE" sz="1200" b="1" i="0" u="none" strike="noStrike" kern="1200" cap="none" spc="0" normalizeH="0" baseline="0" noProof="0" dirty="0">
                <a:ln>
                  <a:noFill/>
                </a:ln>
                <a:solidFill>
                  <a:srgbClr val="000000"/>
                </a:solidFill>
                <a:effectLst/>
                <a:uLnTx/>
                <a:uFillTx/>
                <a:latin typeface="+mn-lt"/>
                <a:ea typeface="+mn-ea"/>
                <a:cs typeface="+mn-cs"/>
              </a:rPr>
              <a:t> potential:</a:t>
            </a:r>
          </a:p>
          <a:p>
            <a:pPr marL="285750" marR="0" lvl="0" indent="-285750" algn="l" defTabSz="914400" rtl="0" eaLnBrk="1" fontAlgn="auto" latinLnBrk="0" hangingPunct="1">
              <a:lnSpc>
                <a:spcPct val="130000"/>
              </a:lnSpc>
              <a:spcBef>
                <a:spcPts val="1200"/>
              </a:spcBef>
              <a:spcAft>
                <a:spcPts val="0"/>
              </a:spcAft>
              <a:buClrTx/>
              <a:buSzTx/>
              <a:buFont typeface="Arial" panose="020B0604020202020204" pitchFamily="34" charset="0"/>
              <a:buChar char="•"/>
              <a:tabLst/>
              <a:defRPr/>
            </a:pPr>
            <a:r>
              <a:rPr kumimoji="0" lang="de-DE" sz="1200" b="0" i="0" u="none" strike="noStrike" kern="1200" cap="none" spc="0" normalizeH="0" baseline="0" noProof="0" dirty="0">
                <a:ln>
                  <a:noFill/>
                </a:ln>
                <a:solidFill>
                  <a:srgbClr val="000000"/>
                </a:solidFill>
                <a:effectLst/>
                <a:uLnTx/>
                <a:uFillTx/>
                <a:latin typeface="+mn-lt"/>
                <a:ea typeface="+mn-ea"/>
                <a:cs typeface="+mn-cs"/>
              </a:rPr>
              <a:t>Not </a:t>
            </a:r>
            <a:r>
              <a:rPr kumimoji="0" lang="de-DE" sz="1200" b="0" i="0" u="none" strike="noStrike" kern="1200" cap="none" spc="0" normalizeH="0" baseline="0" noProof="0" dirty="0" err="1">
                <a:ln>
                  <a:noFill/>
                </a:ln>
                <a:solidFill>
                  <a:srgbClr val="000000"/>
                </a:solidFill>
                <a:effectLst/>
                <a:uLnTx/>
                <a:uFillTx/>
                <a:latin typeface="+mn-lt"/>
                <a:ea typeface="+mn-ea"/>
                <a:cs typeface="+mn-cs"/>
              </a:rPr>
              <a:t>only</a:t>
            </a:r>
            <a:r>
              <a:rPr kumimoji="0" lang="de-DE" sz="1200" b="0" i="0" u="none" strike="noStrike" kern="1200" cap="none" spc="0" normalizeH="0" baseline="0" noProof="0" dirty="0">
                <a:ln>
                  <a:noFill/>
                </a:ln>
                <a:solidFill>
                  <a:srgbClr val="000000"/>
                </a:solidFill>
                <a:effectLst/>
                <a:uLnTx/>
                <a:uFillTx/>
                <a:latin typeface="+mn-lt"/>
                <a:ea typeface="+mn-ea"/>
                <a:cs typeface="+mn-cs"/>
              </a:rPr>
              <a:t> </a:t>
            </a:r>
            <a:r>
              <a:rPr kumimoji="0" lang="de-DE" sz="1200" b="0" i="0" u="none" strike="noStrike" kern="1200" cap="none" spc="0" normalizeH="0" baseline="0" noProof="0" dirty="0" err="1">
                <a:ln>
                  <a:noFill/>
                </a:ln>
                <a:solidFill>
                  <a:srgbClr val="000000"/>
                </a:solidFill>
                <a:effectLst/>
                <a:uLnTx/>
                <a:uFillTx/>
                <a:latin typeface="+mn-lt"/>
                <a:ea typeface="+mn-ea"/>
                <a:cs typeface="+mn-cs"/>
              </a:rPr>
              <a:t>participation</a:t>
            </a:r>
            <a:r>
              <a:rPr kumimoji="0" lang="de-DE" sz="1200" b="0" i="0" u="none" strike="noStrike" kern="1200" cap="none" spc="0" normalizeH="0" baseline="0" noProof="0" dirty="0">
                <a:ln>
                  <a:noFill/>
                </a:ln>
                <a:solidFill>
                  <a:srgbClr val="000000"/>
                </a:solidFill>
                <a:effectLst/>
                <a:uLnTx/>
                <a:uFillTx/>
                <a:latin typeface="+mn-lt"/>
                <a:ea typeface="+mn-ea"/>
                <a:cs typeface="+mn-cs"/>
              </a:rPr>
              <a:t> </a:t>
            </a:r>
            <a:r>
              <a:rPr kumimoji="0" lang="de-DE" sz="1200" b="0" i="0" u="none" strike="noStrike" kern="1200" cap="none" spc="0" normalizeH="0" baseline="0" noProof="0" dirty="0" err="1">
                <a:ln>
                  <a:noFill/>
                </a:ln>
                <a:solidFill>
                  <a:srgbClr val="000000"/>
                </a:solidFill>
                <a:effectLst/>
                <a:uLnTx/>
                <a:uFillTx/>
                <a:latin typeface="+mn-lt"/>
                <a:ea typeface="+mn-ea"/>
                <a:cs typeface="+mn-cs"/>
              </a:rPr>
              <a:t>rates</a:t>
            </a:r>
            <a:r>
              <a:rPr kumimoji="0" lang="de-DE" sz="1200" b="0" i="0" u="none" strike="noStrike" kern="1200" cap="none" spc="0" normalizeH="0" baseline="0" noProof="0" dirty="0">
                <a:ln>
                  <a:noFill/>
                </a:ln>
                <a:solidFill>
                  <a:srgbClr val="000000"/>
                </a:solidFill>
                <a:effectLst/>
                <a:uLnTx/>
                <a:uFillTx/>
                <a:latin typeface="+mn-lt"/>
                <a:ea typeface="+mn-ea"/>
                <a:cs typeface="+mn-cs"/>
              </a:rPr>
              <a:t>, </a:t>
            </a:r>
            <a:r>
              <a:rPr kumimoji="0" lang="de-DE" sz="1200" b="0" i="0" u="none" strike="noStrike" kern="1200" cap="none" spc="0" normalizeH="0" baseline="0" noProof="0" dirty="0" err="1">
                <a:ln>
                  <a:noFill/>
                </a:ln>
                <a:solidFill>
                  <a:srgbClr val="000000"/>
                </a:solidFill>
                <a:effectLst/>
                <a:uLnTx/>
                <a:uFillTx/>
                <a:latin typeface="+mn-lt"/>
                <a:ea typeface="+mn-ea"/>
                <a:cs typeface="+mn-cs"/>
              </a:rPr>
              <a:t>medals</a:t>
            </a:r>
            <a:r>
              <a:rPr kumimoji="0" lang="de-DE" sz="1200" b="0" i="0" u="none" strike="noStrike" kern="1200" cap="none" spc="0" normalizeH="0" baseline="0" noProof="0" dirty="0">
                <a:ln>
                  <a:noFill/>
                </a:ln>
                <a:solidFill>
                  <a:srgbClr val="000000"/>
                </a:solidFill>
                <a:effectLst/>
                <a:uLnTx/>
                <a:uFillTx/>
                <a:latin typeface="+mn-lt"/>
                <a:ea typeface="+mn-ea"/>
                <a:cs typeface="+mn-cs"/>
              </a:rPr>
              <a:t>, </a:t>
            </a:r>
            <a:r>
              <a:rPr kumimoji="0" lang="de-DE" sz="1200" b="0" i="0" u="none" strike="noStrike" kern="1200" cap="none" spc="0" normalizeH="0" baseline="0" noProof="0" dirty="0" err="1">
                <a:ln>
                  <a:noFill/>
                </a:ln>
                <a:solidFill>
                  <a:srgbClr val="000000"/>
                </a:solidFill>
                <a:effectLst/>
                <a:uLnTx/>
                <a:uFillTx/>
                <a:latin typeface="+mn-lt"/>
                <a:ea typeface="+mn-ea"/>
                <a:cs typeface="+mn-cs"/>
              </a:rPr>
              <a:t>club</a:t>
            </a:r>
            <a:r>
              <a:rPr kumimoji="0" lang="de-DE" sz="1200" b="0" i="0" u="none" strike="noStrike" kern="1200" cap="none" spc="0" normalizeH="0" baseline="0" noProof="0" dirty="0">
                <a:ln>
                  <a:noFill/>
                </a:ln>
                <a:solidFill>
                  <a:srgbClr val="000000"/>
                </a:solidFill>
                <a:effectLst/>
                <a:uLnTx/>
                <a:uFillTx/>
                <a:latin typeface="+mn-lt"/>
                <a:ea typeface="+mn-ea"/>
                <a:cs typeface="+mn-cs"/>
              </a:rPr>
              <a:t> </a:t>
            </a:r>
            <a:r>
              <a:rPr kumimoji="0" lang="de-DE" sz="1200" b="0" i="0" u="none" strike="noStrike" kern="1200" cap="none" spc="0" normalizeH="0" baseline="0" noProof="0" dirty="0" err="1">
                <a:ln>
                  <a:noFill/>
                </a:ln>
                <a:solidFill>
                  <a:srgbClr val="000000"/>
                </a:solidFill>
                <a:effectLst/>
                <a:uLnTx/>
                <a:uFillTx/>
                <a:latin typeface="+mn-lt"/>
                <a:ea typeface="+mn-ea"/>
                <a:cs typeface="+mn-cs"/>
              </a:rPr>
              <a:t>memberships</a:t>
            </a:r>
            <a:endParaRPr kumimoji="0" lang="de-DE" sz="1200" b="0" i="0" u="none" strike="noStrike" kern="1200" cap="none" spc="0" normalizeH="0" baseline="0" noProof="0" dirty="0">
              <a:ln>
                <a:noFill/>
              </a:ln>
              <a:solidFill>
                <a:srgbClr val="000000"/>
              </a:solidFill>
              <a:effectLst/>
              <a:uLnTx/>
              <a:uFillTx/>
              <a:latin typeface="+mn-lt"/>
              <a:ea typeface="+mn-ea"/>
              <a:cs typeface="+mn-cs"/>
            </a:endParaRPr>
          </a:p>
          <a:p>
            <a:pPr marL="285750" marR="0" lvl="0" indent="-285750" algn="l" defTabSz="914400" rtl="0" eaLnBrk="1" fontAlgn="auto" latinLnBrk="0" hangingPunct="1">
              <a:lnSpc>
                <a:spcPct val="130000"/>
              </a:lnSpc>
              <a:spcBef>
                <a:spcPts val="120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mn-lt"/>
                <a:ea typeface="+mn-ea"/>
                <a:cs typeface="+mn-cs"/>
              </a:rPr>
              <a:t>Confidence, motivation, belonging, positive experiences, retention, inclusion, lifelong trajectories</a:t>
            </a:r>
          </a:p>
          <a:p>
            <a:pPr marL="285750" marR="0" lvl="0" indent="-285750" algn="l" defTabSz="914400" rtl="0" eaLnBrk="1" fontAlgn="auto" latinLnBrk="0" hangingPunct="1">
              <a:lnSpc>
                <a:spcPct val="130000"/>
              </a:lnSpc>
              <a:spcBef>
                <a:spcPts val="120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00000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1" i="0" u="none" strike="noStrike" kern="1200" cap="none" spc="0" normalizeH="0" baseline="0" noProof="0" dirty="0">
                <a:ln>
                  <a:noFill/>
                </a:ln>
                <a:solidFill>
                  <a:srgbClr val="000000"/>
                </a:solidFill>
                <a:effectLst/>
                <a:uLnTx/>
                <a:uFillTx/>
                <a:latin typeface="+mn-lt"/>
                <a:ea typeface="+mn-ea"/>
                <a:cs typeface="+mn-cs"/>
              </a:rPr>
              <a:t>Research </a:t>
            </a:r>
            <a:r>
              <a:rPr kumimoji="0" lang="de-DE" sz="1200" b="1" i="0" u="none" strike="noStrike" kern="1200" cap="none" spc="0" normalizeH="0" baseline="0" noProof="0" dirty="0" err="1">
                <a:ln>
                  <a:noFill/>
                </a:ln>
                <a:solidFill>
                  <a:srgbClr val="000000"/>
                </a:solidFill>
                <a:effectLst/>
                <a:uLnTx/>
                <a:uFillTx/>
                <a:latin typeface="+mn-lt"/>
                <a:ea typeface="+mn-ea"/>
                <a:cs typeface="+mn-cs"/>
              </a:rPr>
              <a:t>transformation</a:t>
            </a:r>
            <a:r>
              <a:rPr kumimoji="0" lang="de-DE" sz="1200" b="1" i="0" u="none" strike="noStrike" kern="1200" cap="none" spc="0" normalizeH="0" baseline="0" noProof="0" dirty="0">
                <a:ln>
                  <a:noFill/>
                </a:ln>
                <a:solidFill>
                  <a:srgbClr val="000000"/>
                </a:solidFill>
                <a:effectLst/>
                <a:uLnTx/>
                <a:uFillTx/>
                <a:latin typeface="+mn-lt"/>
                <a:ea typeface="+mn-ea"/>
                <a:cs typeface="+mn-cs"/>
              </a:rPr>
              <a:t> potential:</a:t>
            </a:r>
          </a:p>
          <a:p>
            <a:pPr marL="285750" marR="0" lvl="0" indent="-285750" algn="l" defTabSz="914400" rtl="0" eaLnBrk="1" fontAlgn="auto" latinLnBrk="0" hangingPunct="1">
              <a:lnSpc>
                <a:spcPct val="130000"/>
              </a:lnSpc>
              <a:spcBef>
                <a:spcPts val="1200"/>
              </a:spcBef>
              <a:spcAft>
                <a:spcPts val="0"/>
              </a:spcAft>
              <a:buClrTx/>
              <a:buSzTx/>
              <a:buFont typeface="Arial" panose="020B0604020202020204" pitchFamily="34" charset="0"/>
              <a:buChar char="•"/>
              <a:tabLst/>
              <a:defRPr/>
            </a:pPr>
            <a:r>
              <a:rPr kumimoji="0" lang="de-DE" sz="1200" b="0" i="0" u="none" strike="noStrike" kern="1200" cap="none" spc="0" normalizeH="0" baseline="0" noProof="0" dirty="0">
                <a:ln>
                  <a:noFill/>
                </a:ln>
                <a:solidFill>
                  <a:srgbClr val="000000"/>
                </a:solidFill>
                <a:effectLst/>
                <a:uLnTx/>
                <a:uFillTx/>
                <a:latin typeface="+mn-lt"/>
                <a:ea typeface="+mn-ea"/>
                <a:cs typeface="+mn-cs"/>
              </a:rPr>
              <a:t>Research </a:t>
            </a:r>
            <a:r>
              <a:rPr kumimoji="0" lang="de-DE" sz="1200" b="0" i="0" u="none" strike="noStrike" kern="1200" cap="none" spc="0" normalizeH="0" baseline="0" noProof="0" dirty="0" err="1">
                <a:ln>
                  <a:noFill/>
                </a:ln>
                <a:solidFill>
                  <a:srgbClr val="000000"/>
                </a:solidFill>
                <a:effectLst/>
                <a:uLnTx/>
                <a:uFillTx/>
                <a:latin typeface="+mn-lt"/>
                <a:ea typeface="+mn-ea"/>
                <a:cs typeface="+mn-cs"/>
              </a:rPr>
              <a:t>has</a:t>
            </a:r>
            <a:r>
              <a:rPr kumimoji="0" lang="de-DE" sz="1200" b="0" i="0" u="none" strike="noStrike" kern="1200" cap="none" spc="0" normalizeH="0" baseline="0" noProof="0" dirty="0">
                <a:ln>
                  <a:noFill/>
                </a:ln>
                <a:solidFill>
                  <a:srgbClr val="000000"/>
                </a:solidFill>
                <a:effectLst/>
                <a:uLnTx/>
                <a:uFillTx/>
                <a:latin typeface="+mn-lt"/>
                <a:ea typeface="+mn-ea"/>
                <a:cs typeface="+mn-cs"/>
              </a:rPr>
              <a:t> an </a:t>
            </a:r>
            <a:r>
              <a:rPr kumimoji="0" lang="de-DE" sz="1200" b="0" i="0" u="none" strike="noStrike" kern="1200" cap="none" spc="0" normalizeH="0" baseline="0" noProof="0" dirty="0" err="1">
                <a:ln>
                  <a:noFill/>
                </a:ln>
                <a:solidFill>
                  <a:srgbClr val="000000"/>
                </a:solidFill>
                <a:effectLst/>
                <a:uLnTx/>
                <a:uFillTx/>
                <a:latin typeface="+mn-lt"/>
                <a:ea typeface="+mn-ea"/>
                <a:cs typeface="+mn-cs"/>
              </a:rPr>
              <a:t>important</a:t>
            </a:r>
            <a:r>
              <a:rPr kumimoji="0" lang="de-DE" sz="1200" b="0" i="0" u="none" strike="noStrike" kern="1200" cap="none" spc="0" normalizeH="0" baseline="0" noProof="0" dirty="0">
                <a:ln>
                  <a:noFill/>
                </a:ln>
                <a:solidFill>
                  <a:srgbClr val="000000"/>
                </a:solidFill>
                <a:effectLst/>
                <a:uLnTx/>
                <a:uFillTx/>
                <a:latin typeface="+mn-lt"/>
                <a:ea typeface="+mn-ea"/>
                <a:cs typeface="+mn-cs"/>
              </a:rPr>
              <a:t> and </a:t>
            </a:r>
            <a:r>
              <a:rPr kumimoji="0" lang="de-DE" sz="1200" b="0" i="0" u="none" strike="noStrike" kern="1200" cap="none" spc="0" normalizeH="0" baseline="0" noProof="0" dirty="0" err="1">
                <a:ln>
                  <a:noFill/>
                </a:ln>
                <a:solidFill>
                  <a:srgbClr val="000000"/>
                </a:solidFill>
                <a:effectLst/>
                <a:uLnTx/>
                <a:uFillTx/>
                <a:latin typeface="+mn-lt"/>
                <a:ea typeface="+mn-ea"/>
                <a:cs typeface="+mn-cs"/>
              </a:rPr>
              <a:t>responsible</a:t>
            </a:r>
            <a:r>
              <a:rPr kumimoji="0" lang="de-DE" sz="1200" b="0" i="0" u="none" strike="noStrike" kern="1200" cap="none" spc="0" normalizeH="0" baseline="0" noProof="0" dirty="0">
                <a:ln>
                  <a:noFill/>
                </a:ln>
                <a:solidFill>
                  <a:srgbClr val="000000"/>
                </a:solidFill>
                <a:effectLst/>
                <a:uLnTx/>
                <a:uFillTx/>
                <a:latin typeface="+mn-lt"/>
                <a:ea typeface="+mn-ea"/>
                <a:cs typeface="+mn-cs"/>
              </a:rPr>
              <a:t> </a:t>
            </a:r>
            <a:r>
              <a:rPr kumimoji="0" lang="de-DE" sz="1200" b="0" i="0" u="none" strike="noStrike" kern="1200" cap="none" spc="0" normalizeH="0" baseline="0" noProof="0" dirty="0" err="1">
                <a:ln>
                  <a:noFill/>
                </a:ln>
                <a:solidFill>
                  <a:srgbClr val="000000"/>
                </a:solidFill>
                <a:effectLst/>
                <a:uLnTx/>
                <a:uFillTx/>
                <a:latin typeface="+mn-lt"/>
                <a:ea typeface="+mn-ea"/>
                <a:cs typeface="+mn-cs"/>
              </a:rPr>
              <a:t>role</a:t>
            </a:r>
            <a:endParaRPr kumimoji="0" lang="de-DE" sz="1200" b="0" i="0" u="none" strike="noStrike" kern="1200" cap="none" spc="0" normalizeH="0" baseline="0" noProof="0" dirty="0">
              <a:ln>
                <a:noFill/>
              </a:ln>
              <a:solidFill>
                <a:srgbClr val="000000"/>
              </a:solidFill>
              <a:effectLst/>
              <a:uLnTx/>
              <a:uFillTx/>
              <a:latin typeface="+mn-lt"/>
              <a:ea typeface="+mn-ea"/>
              <a:cs typeface="+mn-cs"/>
            </a:endParaRPr>
          </a:p>
          <a:p>
            <a:pPr marL="285750" marR="0" lvl="0" indent="-285750" algn="l" defTabSz="914400" rtl="0" eaLnBrk="1" fontAlgn="auto" latinLnBrk="0" hangingPunct="1">
              <a:lnSpc>
                <a:spcPct val="130000"/>
              </a:lnSpc>
              <a:spcBef>
                <a:spcPts val="1200"/>
              </a:spcBef>
              <a:spcAft>
                <a:spcPts val="0"/>
              </a:spcAft>
              <a:buClrTx/>
              <a:buSzTx/>
              <a:buFont typeface="Arial" panose="020B0604020202020204" pitchFamily="34" charset="0"/>
              <a:buChar char="•"/>
              <a:tabLst/>
              <a:defRPr/>
            </a:pPr>
            <a:r>
              <a:rPr kumimoji="0" lang="de-DE" sz="1200" b="0" i="0" u="none" strike="noStrike" kern="1200" cap="none" spc="0" normalizeH="0" baseline="0" noProof="0" dirty="0">
                <a:ln>
                  <a:noFill/>
                </a:ln>
                <a:solidFill>
                  <a:srgbClr val="000000"/>
                </a:solidFill>
                <a:effectLst/>
                <a:uLnTx/>
                <a:uFillTx/>
                <a:latin typeface="+mn-lt"/>
                <a:ea typeface="+mn-ea"/>
                <a:cs typeface="+mn-cs"/>
              </a:rPr>
              <a:t>From </a:t>
            </a:r>
            <a:r>
              <a:rPr kumimoji="0" lang="de-DE" sz="1200" b="0" i="0" u="none" strike="noStrike" kern="1200" cap="none" spc="0" normalizeH="0" baseline="0" noProof="0" dirty="0" err="1">
                <a:ln>
                  <a:noFill/>
                </a:ln>
                <a:solidFill>
                  <a:srgbClr val="000000"/>
                </a:solidFill>
                <a:effectLst/>
                <a:uLnTx/>
                <a:uFillTx/>
                <a:latin typeface="+mn-lt"/>
                <a:ea typeface="+mn-ea"/>
                <a:cs typeface="+mn-cs"/>
              </a:rPr>
              <a:t>the</a:t>
            </a:r>
            <a:r>
              <a:rPr kumimoji="0" lang="de-DE" sz="1200" b="0" i="0" u="none" strike="noStrike" kern="1200" cap="none" spc="0" normalizeH="0" baseline="0" noProof="0" dirty="0">
                <a:ln>
                  <a:noFill/>
                </a:ln>
                <a:solidFill>
                  <a:srgbClr val="000000"/>
                </a:solidFill>
                <a:effectLst/>
                <a:uLnTx/>
                <a:uFillTx/>
                <a:latin typeface="+mn-lt"/>
                <a:ea typeface="+mn-ea"/>
                <a:cs typeface="+mn-cs"/>
              </a:rPr>
              <a:t> ‘</a:t>
            </a:r>
            <a:r>
              <a:rPr kumimoji="0" lang="de-DE" sz="1200" b="0" i="0" u="none" strike="noStrike" kern="1200" cap="none" spc="0" normalizeH="0" baseline="0" noProof="0" dirty="0" err="1">
                <a:ln>
                  <a:noFill/>
                </a:ln>
                <a:solidFill>
                  <a:srgbClr val="000000"/>
                </a:solidFill>
                <a:effectLst/>
                <a:uLnTx/>
                <a:uFillTx/>
                <a:latin typeface="+mn-lt"/>
                <a:ea typeface="+mn-ea"/>
                <a:cs typeface="+mn-cs"/>
              </a:rPr>
              <a:t>silo</a:t>
            </a:r>
            <a:r>
              <a:rPr kumimoji="0" lang="de-DE" sz="1200" b="0" i="0" u="none" strike="noStrike" kern="1200" cap="none" spc="0" normalizeH="0" baseline="0" noProof="0" dirty="0">
                <a:ln>
                  <a:noFill/>
                </a:ln>
                <a:solidFill>
                  <a:srgbClr val="000000"/>
                </a:solidFill>
                <a:effectLst/>
                <a:uLnTx/>
                <a:uFillTx/>
                <a:latin typeface="+mn-lt"/>
                <a:ea typeface="+mn-ea"/>
                <a:cs typeface="+mn-cs"/>
              </a:rPr>
              <a:t>‘ </a:t>
            </a:r>
            <a:r>
              <a:rPr kumimoji="0" lang="de-DE" sz="1200" b="0" i="0" u="none" strike="noStrike" kern="1200" cap="none" spc="0" normalizeH="0" baseline="0" noProof="0" dirty="0" err="1">
                <a:ln>
                  <a:noFill/>
                </a:ln>
                <a:solidFill>
                  <a:srgbClr val="000000"/>
                </a:solidFill>
                <a:effectLst/>
                <a:uLnTx/>
                <a:uFillTx/>
                <a:latin typeface="+mn-lt"/>
                <a:ea typeface="+mn-ea"/>
                <a:cs typeface="+mn-cs"/>
              </a:rPr>
              <a:t>to</a:t>
            </a:r>
            <a:r>
              <a:rPr kumimoji="0" lang="de-DE" sz="1200" b="0" i="0" u="none" strike="noStrike" kern="1200" cap="none" spc="0" normalizeH="0" baseline="0" noProof="0" dirty="0">
                <a:ln>
                  <a:noFill/>
                </a:ln>
                <a:solidFill>
                  <a:srgbClr val="000000"/>
                </a:solidFill>
                <a:effectLst/>
                <a:uLnTx/>
                <a:uFillTx/>
                <a:latin typeface="+mn-lt"/>
                <a:ea typeface="+mn-ea"/>
                <a:cs typeface="+mn-cs"/>
              </a:rPr>
              <a:t> real-</a:t>
            </a:r>
            <a:r>
              <a:rPr kumimoji="0" lang="de-DE" sz="1200" b="0" i="0" u="none" strike="noStrike" kern="1200" cap="none" spc="0" normalizeH="0" baseline="0" noProof="0" dirty="0" err="1">
                <a:ln>
                  <a:noFill/>
                </a:ln>
                <a:solidFill>
                  <a:srgbClr val="000000"/>
                </a:solidFill>
                <a:effectLst/>
                <a:uLnTx/>
                <a:uFillTx/>
                <a:latin typeface="+mn-lt"/>
                <a:ea typeface="+mn-ea"/>
                <a:cs typeface="+mn-cs"/>
              </a:rPr>
              <a:t>world</a:t>
            </a:r>
            <a:r>
              <a:rPr kumimoji="0" lang="de-DE" sz="1200" b="0" i="0" u="none" strike="noStrike" kern="1200" cap="none" spc="0" normalizeH="0" baseline="0" noProof="0" dirty="0">
                <a:ln>
                  <a:noFill/>
                </a:ln>
                <a:solidFill>
                  <a:srgbClr val="000000"/>
                </a:solidFill>
                <a:effectLst/>
                <a:uLnTx/>
                <a:uFillTx/>
                <a:latin typeface="+mn-lt"/>
                <a:ea typeface="+mn-ea"/>
                <a:cs typeface="+mn-cs"/>
              </a:rPr>
              <a:t> </a:t>
            </a:r>
            <a:r>
              <a:rPr kumimoji="0" lang="de-DE" sz="1200" b="0" i="0" u="none" strike="noStrike" kern="1200" cap="none" spc="0" normalizeH="0" baseline="0" noProof="0" dirty="0" err="1">
                <a:ln>
                  <a:noFill/>
                </a:ln>
                <a:solidFill>
                  <a:srgbClr val="000000"/>
                </a:solidFill>
                <a:effectLst/>
                <a:uLnTx/>
                <a:uFillTx/>
                <a:latin typeface="+mn-lt"/>
                <a:ea typeface="+mn-ea"/>
                <a:cs typeface="+mn-cs"/>
              </a:rPr>
              <a:t>change</a:t>
            </a:r>
            <a:endParaRPr kumimoji="0" lang="en-US" sz="1200" b="0" i="0" u="none" strike="noStrike" kern="1200" cap="none" spc="0" normalizeH="0" baseline="0" noProof="0" dirty="0">
              <a:ln>
                <a:noFill/>
              </a:ln>
              <a:solidFill>
                <a:srgbClr val="000000"/>
              </a:solidFill>
              <a:effectLst/>
              <a:uLnTx/>
              <a:uFillTx/>
              <a:latin typeface="+mn-lt"/>
              <a:ea typeface="+mn-ea"/>
              <a:cs typeface="+mn-cs"/>
            </a:endParaRPr>
          </a:p>
          <a:p>
            <a:endParaRPr lang="en-AU" dirty="0"/>
          </a:p>
        </p:txBody>
      </p:sp>
      <p:sp>
        <p:nvSpPr>
          <p:cNvPr id="4" name="Slide Number Placeholder 3">
            <a:extLst>
              <a:ext uri="{FF2B5EF4-FFF2-40B4-BE49-F238E27FC236}">
                <a16:creationId xmlns:a16="http://schemas.microsoft.com/office/drawing/2014/main" id="{1768554B-D341-D643-6EE4-76731DF6B44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5944EAC-124F-4340-A9C0-F83BC8E2CDA6}"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99815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044D27-6AEA-986F-CC85-E430A0EB0AB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462B1D0-6C65-5B20-1DC9-5ACB1EE2C531}"/>
              </a:ext>
            </a:extLst>
          </p:cNvPr>
          <p:cNvSpPr>
            <a:spLocks noGrp="1" noRot="1" noChangeAspect="1"/>
          </p:cNvSpPr>
          <p:nvPr>
            <p:ph type="sldImg"/>
          </p:nvPr>
        </p:nvSpPr>
        <p:spPr>
          <a:xfrm>
            <a:off x="381000" y="685800"/>
            <a:ext cx="6096000" cy="3429000"/>
          </a:xfrm>
        </p:spPr>
      </p:sp>
      <p:sp>
        <p:nvSpPr>
          <p:cNvPr id="3" name="Notizenplatzhalter 2">
            <a:extLst>
              <a:ext uri="{FF2B5EF4-FFF2-40B4-BE49-F238E27FC236}">
                <a16:creationId xmlns:a16="http://schemas.microsoft.com/office/drawing/2014/main" id="{C64E1676-26F2-B1F5-3E0E-139B448F8E17}"/>
              </a:ext>
            </a:extLst>
          </p:cNvPr>
          <p:cNvSpPr>
            <a:spLocks noGrp="1"/>
          </p:cNvSpPr>
          <p:nvPr>
            <p:ph type="body" idx="1"/>
          </p:nvPr>
        </p:nvSpPr>
        <p:spPr/>
        <p:txBody>
          <a:bodyPr/>
          <a:lstStyle/>
          <a:p>
            <a:r>
              <a:rPr lang="de-DE" dirty="0"/>
              <a:t>Own </a:t>
            </a:r>
            <a:r>
              <a:rPr lang="de-DE" dirty="0" err="1"/>
              <a:t>the</a:t>
            </a:r>
            <a:r>
              <a:rPr lang="de-DE" dirty="0"/>
              <a:t> Podium</a:t>
            </a:r>
            <a:br>
              <a:rPr lang="de-DE" dirty="0"/>
            </a:br>
            <a:br>
              <a:rPr lang="de-DE" dirty="0"/>
            </a:br>
            <a:r>
              <a:rPr lang="de-DE" dirty="0"/>
              <a:t>Community Sport </a:t>
            </a:r>
            <a:r>
              <a:rPr lang="de-DE" dirty="0" err="1"/>
              <a:t>for</a:t>
            </a:r>
            <a:r>
              <a:rPr lang="de-DE" dirty="0"/>
              <a:t> all</a:t>
            </a:r>
          </a:p>
        </p:txBody>
      </p:sp>
      <p:sp>
        <p:nvSpPr>
          <p:cNvPr id="4" name="Foliennummernplatzhalter 3">
            <a:extLst>
              <a:ext uri="{FF2B5EF4-FFF2-40B4-BE49-F238E27FC236}">
                <a16:creationId xmlns:a16="http://schemas.microsoft.com/office/drawing/2014/main" id="{DA4DCD58-3D8A-9A55-4033-85864C572CD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5944EAC-124F-4340-A9C0-F83BC8E2CDA6}"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78349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3"/>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3"/>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9"/>
          </a:xfrm>
          <a:prstGeom prst="rect">
            <a:avLst/>
          </a:prstGeom>
        </p:spPr>
        <p:txBody>
          <a:bodyPr vert="horz" lIns="91440" tIns="45720" rIns="91440" bIns="45720" rtlCol="0"/>
          <a:lstStyle/>
          <a:p>
            <a:pPr indent="359994" algn="just" rtl="0">
              <a:spcBef>
                <a:spcPts val="0"/>
              </a:spcBef>
              <a:spcAft>
                <a:spcPts val="0"/>
              </a:spcAft>
            </a:pPr>
            <a:endParaRPr lang="en-US" dirty="0"/>
          </a:p>
        </p:txBody>
      </p:sp>
      <p:sp>
        <p:nvSpPr>
          <p:cNvPr id="6" name="Footer Placeholder 5"/>
          <p:cNvSpPr>
            <a:spLocks noGrp="1"/>
          </p:cNvSpPr>
          <p:nvPr>
            <p:ph type="ftr" sz="quarter" idx="4"/>
          </p:nvPr>
        </p:nvSpPr>
        <p:spPr>
          <a:xfrm>
            <a:off x="0" y="6502404"/>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4"/>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7680548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67A4C9-0F54-BC76-8828-507E02C839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F9B240-5BF4-32A6-3955-BC554D85EEDD}"/>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74AADB82-0297-747E-1DE0-6FBF5A7FD5A5}"/>
              </a:ext>
            </a:extLst>
          </p:cNvPr>
          <p:cNvSpPr>
            <a:spLocks noGrp="1"/>
          </p:cNvSpPr>
          <p:nvPr>
            <p:ph type="body" idx="1"/>
          </p:nvPr>
        </p:nvSpPr>
        <p:spPr/>
        <p:txBody>
          <a:bodyPr/>
          <a:lstStyle/>
          <a:p>
            <a:r>
              <a:rPr lang="en-AU" dirty="0"/>
              <a:t>Also National Action Plan Health Literacy:</a:t>
            </a:r>
            <a:br>
              <a:rPr lang="en-AU" dirty="0"/>
            </a:br>
            <a:r>
              <a:rPr lang="en-AU" dirty="0"/>
              <a:t>“</a:t>
            </a:r>
            <a:r>
              <a:rPr lang="de-DE" dirty="0"/>
              <a:t>„Gesundheitskompetenz basiert auf allgemeiner Literalität und umfasst das Wissen, die Motivation und die Fähigkeiten von Menschen, relevante Gesundheitsinformationen in unterschiedlicher Form zu finden, zu verstehen, zu beurteilen und anzuwenden, um im Alltag in den Bereichen der Krankheitsbewältigung, Krankheitsprävention und Gesundheitsförderung Urteile fällen </a:t>
            </a:r>
          </a:p>
          <a:p>
            <a:r>
              <a:rPr lang="de-DE" dirty="0"/>
              <a:t>und Entscheidungen treffen zu können, die ihre Lebensqualität während des gesamten Lebensverlaufs erhalten oder verbessern“ </a:t>
            </a:r>
          </a:p>
          <a:p>
            <a:endParaRPr lang="de-DE" dirty="0"/>
          </a:p>
          <a:p>
            <a:r>
              <a:rPr lang="de-DE" dirty="0"/>
              <a:t>VISION!</a:t>
            </a:r>
            <a:endParaRPr lang="en-AU" dirty="0"/>
          </a:p>
        </p:txBody>
      </p:sp>
      <p:sp>
        <p:nvSpPr>
          <p:cNvPr id="4" name="Slide Number Placeholder 3">
            <a:extLst>
              <a:ext uri="{FF2B5EF4-FFF2-40B4-BE49-F238E27FC236}">
                <a16:creationId xmlns:a16="http://schemas.microsoft.com/office/drawing/2014/main" id="{EA15EAF0-DAFF-F08E-0E2A-5C806DFB0BE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5944EAC-124F-4340-A9C0-F83BC8E2CDA6}"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98919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8458B4-B057-7D3D-D21F-033028DCB6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EDA0D5-4D79-6373-6AF0-D2AA34C472E0}"/>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B2059F1-2A3F-04E3-4CBE-6C67090AAD37}"/>
              </a:ext>
            </a:extLst>
          </p:cNvPr>
          <p:cNvSpPr>
            <a:spLocks noGrp="1"/>
          </p:cNvSpPr>
          <p:nvPr>
            <p:ph type="body" idx="1"/>
          </p:nvPr>
        </p:nvSpPr>
        <p:spPr/>
        <p:txBody>
          <a:bodyPr/>
          <a:lstStyle/>
          <a:p>
            <a:r>
              <a:rPr lang="de-DE" dirty="0"/>
              <a:t>Ausdruck einer innovativen Haltung</a:t>
            </a:r>
            <a:endParaRPr lang="en-AU" dirty="0"/>
          </a:p>
        </p:txBody>
      </p:sp>
      <p:sp>
        <p:nvSpPr>
          <p:cNvPr id="4" name="Slide Number Placeholder 3">
            <a:extLst>
              <a:ext uri="{FF2B5EF4-FFF2-40B4-BE49-F238E27FC236}">
                <a16:creationId xmlns:a16="http://schemas.microsoft.com/office/drawing/2014/main" id="{C1A0FAEE-B67D-764A-6E9F-2F69C852FBC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5944EAC-124F-4340-A9C0-F83BC8E2CDA6}"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37962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r>
              <a:rPr lang="fr-BE" sz="1100" b="1" i="0" u="none" strike="noStrike" cap="none" baseline="0" dirty="0" err="1">
                <a:solidFill>
                  <a:srgbClr val="000000"/>
                </a:solidFill>
                <a:latin typeface="Arial"/>
                <a:ea typeface="Arial"/>
                <a:cs typeface="Arial"/>
                <a:sym typeface="Arial"/>
              </a:rPr>
              <a:t>Sustainable</a:t>
            </a:r>
            <a:endParaRPr lang="fr-BE" sz="1100" b="1" i="0" u="none" strike="noStrike" cap="none" baseline="0" dirty="0">
              <a:solidFill>
                <a:srgbClr val="000000"/>
              </a:solidFill>
              <a:latin typeface="Arial"/>
              <a:ea typeface="Arial"/>
              <a:cs typeface="Arial"/>
              <a:sym typeface="Arial"/>
            </a:endParaRPr>
          </a:p>
          <a:p>
            <a:r>
              <a:rPr lang="en-US" sz="1100" b="1" i="0" u="none" strike="noStrike" cap="none" baseline="0" dirty="0">
                <a:solidFill>
                  <a:srgbClr val="000000"/>
                </a:solidFill>
                <a:latin typeface="Arial"/>
                <a:ea typeface="Arial"/>
                <a:cs typeface="Arial"/>
                <a:sym typeface="Arial"/>
              </a:rPr>
              <a:t>Development Goals </a:t>
            </a:r>
            <a:r>
              <a:rPr lang="en-US" sz="1100" b="0" i="0" u="none" strike="noStrike" cap="none" baseline="0" dirty="0">
                <a:solidFill>
                  <a:srgbClr val="000000"/>
                </a:solidFill>
                <a:latin typeface="Arial"/>
                <a:ea typeface="Arial"/>
                <a:cs typeface="Arial"/>
                <a:sym typeface="Arial"/>
              </a:rPr>
              <a:t>(SDGs), encompassing their social, economic, and environmental</a:t>
            </a:r>
          </a:p>
          <a:p>
            <a:r>
              <a:rPr lang="en-US" sz="1100" b="0" i="0" u="none" strike="noStrike" cap="none" baseline="0" dirty="0">
                <a:solidFill>
                  <a:srgbClr val="000000"/>
                </a:solidFill>
                <a:latin typeface="Arial"/>
                <a:ea typeface="Arial"/>
                <a:cs typeface="Arial"/>
                <a:sym typeface="Arial"/>
              </a:rPr>
              <a:t>dimensions. Specifically, these include ‘Good Health and Well-being’ (SDG-3), ‘Quality</a:t>
            </a:r>
          </a:p>
          <a:p>
            <a:r>
              <a:rPr lang="en-US" sz="1100" b="0" i="0" u="none" strike="noStrike" cap="none" baseline="0" dirty="0">
                <a:solidFill>
                  <a:srgbClr val="000000"/>
                </a:solidFill>
                <a:latin typeface="Arial"/>
                <a:ea typeface="Arial"/>
                <a:cs typeface="Arial"/>
                <a:sym typeface="Arial"/>
              </a:rPr>
              <a:t>Education’ (SDG-4), ‘Gender Equality’ (SDG-5), ‘Reduced Inequalities’ (SDG-10) and</a:t>
            </a:r>
          </a:p>
          <a:p>
            <a:r>
              <a:rPr lang="en-US" sz="1100" b="0" i="0" u="none" strike="noStrike" cap="none" baseline="0" dirty="0">
                <a:solidFill>
                  <a:srgbClr val="000000"/>
                </a:solidFill>
                <a:latin typeface="Arial"/>
                <a:ea typeface="Arial"/>
                <a:cs typeface="Arial"/>
                <a:sym typeface="Arial"/>
              </a:rPr>
              <a:t>‘Sustainable Cities and Communities’ (SDG-11). </a:t>
            </a:r>
            <a:r>
              <a:rPr lang="fr-BE" dirty="0"/>
              <a:t>Le </a:t>
            </a:r>
            <a:r>
              <a:rPr lang="fr-BE" sz="1100" b="1" i="0" u="none" strike="noStrike" cap="none" dirty="0" err="1">
                <a:solidFill>
                  <a:srgbClr val="000000"/>
                </a:solidFill>
                <a:effectLst/>
                <a:latin typeface="Arial"/>
                <a:ea typeface="Arial"/>
                <a:cs typeface="Arial"/>
                <a:sym typeface="Arial"/>
              </a:rPr>
              <a:t>Capitalocène</a:t>
            </a:r>
            <a:r>
              <a:rPr lang="fr-BE" dirty="0"/>
              <a:t> est un concept critique qui désigne la crise écologique actuelle non pas comme l'œuvre de l'humanité entière (l'Anthropocène), mais comme le résultat direct du </a:t>
            </a:r>
            <a:r>
              <a:rPr lang="fr-BE" sz="1100" b="1" i="0" u="none" strike="noStrike" cap="none" dirty="0">
                <a:solidFill>
                  <a:srgbClr val="000000"/>
                </a:solidFill>
                <a:effectLst/>
                <a:latin typeface="Arial"/>
                <a:ea typeface="Arial"/>
                <a:cs typeface="Arial"/>
                <a:sym typeface="Arial"/>
              </a:rPr>
              <a:t>capitalisme</a:t>
            </a:r>
            <a:r>
              <a:rPr lang="fr-BE" dirty="0"/>
              <a:t> en tant que système économique mondial, caractérisé par l'accumulation infinie de capital et l'exploitation des ressources naturelles</a:t>
            </a:r>
          </a:p>
        </p:txBody>
      </p:sp>
    </p:spTree>
    <p:extLst>
      <p:ext uri="{BB962C8B-B14F-4D97-AF65-F5344CB8AC3E}">
        <p14:creationId xmlns:p14="http://schemas.microsoft.com/office/powerpoint/2010/main" val="10014994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8">
          <a:extLst>
            <a:ext uri="{FF2B5EF4-FFF2-40B4-BE49-F238E27FC236}">
              <a16:creationId xmlns:a16="http://schemas.microsoft.com/office/drawing/2014/main" id="{493F8EED-F7AC-FA8E-AF93-25DA55989E03}"/>
            </a:ext>
          </a:extLst>
        </p:cNvPr>
        <p:cNvGrpSpPr/>
        <p:nvPr/>
      </p:nvGrpSpPr>
      <p:grpSpPr>
        <a:xfrm>
          <a:off x="0" y="0"/>
          <a:ext cx="0" cy="0"/>
          <a:chOff x="0" y="0"/>
          <a:chExt cx="0" cy="0"/>
        </a:xfrm>
      </p:grpSpPr>
      <p:sp>
        <p:nvSpPr>
          <p:cNvPr id="1169" name="Google Shape;1169;gbc6ada9a20_0_279:notes">
            <a:extLst>
              <a:ext uri="{FF2B5EF4-FFF2-40B4-BE49-F238E27FC236}">
                <a16:creationId xmlns:a16="http://schemas.microsoft.com/office/drawing/2014/main" id="{900E2425-AA6D-FE33-350B-52730ADDBB6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0" name="Google Shape;1170;gbc6ada9a20_0_279:notes">
            <a:extLst>
              <a:ext uri="{FF2B5EF4-FFF2-40B4-BE49-F238E27FC236}">
                <a16:creationId xmlns:a16="http://schemas.microsoft.com/office/drawing/2014/main" id="{EBF960AE-360A-D3B3-6142-408595CF14D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992817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7385A2-D642-1DBF-823F-1641323929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F2907E-C260-3A18-9E07-5DC680BC3B0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92F9053-876B-FA4D-D028-BA58F481BDE0}"/>
              </a:ext>
            </a:extLst>
          </p:cNvPr>
          <p:cNvSpPr>
            <a:spLocks noGrp="1"/>
          </p:cNvSpPr>
          <p:nvPr>
            <p:ph type="body" idx="1"/>
          </p:nvPr>
        </p:nvSpPr>
        <p:spPr/>
        <p:txBody>
          <a:bodyPr/>
          <a:lstStyle/>
          <a:p>
            <a:r>
              <a:rPr lang="en-AU" dirty="0"/>
              <a:t>Also National Action Plan Health Literacy:</a:t>
            </a:r>
            <a:br>
              <a:rPr lang="en-AU" dirty="0"/>
            </a:br>
            <a:r>
              <a:rPr lang="en-AU" dirty="0"/>
              <a:t>“</a:t>
            </a:r>
            <a:r>
              <a:rPr lang="de-DE" dirty="0"/>
              <a:t>„Gesundheitskompetenz basiert auf allgemeiner Literalität und umfasst das Wissen, die Motivation und die Fähigkeiten von Menschen, relevante Gesundheitsinformationen in unterschiedlicher Form zu finden, zu verstehen, zu beurteilen und anzuwenden, um im Alltag in den Bereichen der Krankheitsbewältigung, Krankheitsprävention und Gesundheitsförderung Urteile fällen </a:t>
            </a:r>
          </a:p>
          <a:p>
            <a:r>
              <a:rPr lang="de-DE" dirty="0"/>
              <a:t>und Entscheidungen treffen zu können, die ihre Lebensqualität während des gesamten Lebensverlaufs erhalten oder verbessern“ </a:t>
            </a:r>
          </a:p>
          <a:p>
            <a:endParaRPr lang="de-DE" dirty="0"/>
          </a:p>
          <a:p>
            <a:r>
              <a:rPr lang="de-DE" dirty="0"/>
              <a:t>VISION!</a:t>
            </a:r>
            <a:endParaRPr lang="en-AU" dirty="0"/>
          </a:p>
        </p:txBody>
      </p:sp>
      <p:sp>
        <p:nvSpPr>
          <p:cNvPr id="4" name="Slide Number Placeholder 3">
            <a:extLst>
              <a:ext uri="{FF2B5EF4-FFF2-40B4-BE49-F238E27FC236}">
                <a16:creationId xmlns:a16="http://schemas.microsoft.com/office/drawing/2014/main" id="{CCA57C59-A3EC-9A23-A63F-90FADDABB91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5944EAC-124F-4340-A9C0-F83BC8E2CDA6}"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92936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4F44DA8-7460-FE77-A991-8877B1C7FD4C}"/>
              </a:ext>
            </a:extLst>
          </p:cNvPr>
          <p:cNvSpPr>
            <a:spLocks noGrp="1"/>
          </p:cNvSpPr>
          <p:nvPr>
            <p:ph type="ctrTitle"/>
          </p:nvPr>
        </p:nvSpPr>
        <p:spPr>
          <a:xfrm>
            <a:off x="1143000" y="841772"/>
            <a:ext cx="6858000" cy="1790700"/>
          </a:xfrm>
        </p:spPr>
        <p:txBody>
          <a:bodyPr anchor="b"/>
          <a:lstStyle>
            <a:lvl1pPr algn="ctr">
              <a:defRPr sz="4500"/>
            </a:lvl1pPr>
          </a:lstStyle>
          <a:p>
            <a:r>
              <a:rPr lang="fr-FR"/>
              <a:t>Modifiez le style du titre</a:t>
            </a:r>
            <a:endParaRPr lang="fr-BE"/>
          </a:p>
        </p:txBody>
      </p:sp>
      <p:sp>
        <p:nvSpPr>
          <p:cNvPr id="3" name="Sous-titre 2">
            <a:extLst>
              <a:ext uri="{FF2B5EF4-FFF2-40B4-BE49-F238E27FC236}">
                <a16:creationId xmlns:a16="http://schemas.microsoft.com/office/drawing/2014/main" id="{D8C0A129-8944-9F22-9265-1343B30F2C1F}"/>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endParaRPr lang="fr-BE"/>
          </a:p>
        </p:txBody>
      </p:sp>
      <p:sp>
        <p:nvSpPr>
          <p:cNvPr id="4" name="Espace réservé de la date 3">
            <a:extLst>
              <a:ext uri="{FF2B5EF4-FFF2-40B4-BE49-F238E27FC236}">
                <a16:creationId xmlns:a16="http://schemas.microsoft.com/office/drawing/2014/main" id="{52A1D70C-ED11-A6DB-3EEA-B086F6C062A4}"/>
              </a:ext>
            </a:extLst>
          </p:cNvPr>
          <p:cNvSpPr>
            <a:spLocks noGrp="1"/>
          </p:cNvSpPr>
          <p:nvPr>
            <p:ph type="dt" sz="half" idx="10"/>
          </p:nvPr>
        </p:nvSpPr>
        <p:spPr/>
        <p:txBody>
          <a:bodyPr/>
          <a:lstStyle/>
          <a:p>
            <a:endParaRPr lang="fr-BE"/>
          </a:p>
        </p:txBody>
      </p:sp>
      <p:sp>
        <p:nvSpPr>
          <p:cNvPr id="5" name="Espace réservé du pied de page 4">
            <a:extLst>
              <a:ext uri="{FF2B5EF4-FFF2-40B4-BE49-F238E27FC236}">
                <a16:creationId xmlns:a16="http://schemas.microsoft.com/office/drawing/2014/main" id="{CC432165-DB73-B409-9DF4-06ED4706E58D}"/>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8421A028-24B1-BB49-B8FF-5442DD346409}"/>
              </a:ext>
            </a:extLst>
          </p:cNvPr>
          <p:cNvSpPr>
            <a:spLocks noGrp="1"/>
          </p:cNvSpPr>
          <p:nvPr>
            <p:ph type="sldNum" sz="quarter" idx="12"/>
          </p:nvPr>
        </p:nvSpPr>
        <p:spPr/>
        <p:txBody>
          <a:bodyPr/>
          <a:lstStyle/>
          <a:p>
            <a:fld id="{CF377A3E-7894-4CC6-888F-9BEBEBABF142}" type="slidenum">
              <a:rPr lang="fr-BE" smtClean="0"/>
              <a:t>‹N°›</a:t>
            </a:fld>
            <a:endParaRPr lang="fr-BE"/>
          </a:p>
        </p:txBody>
      </p:sp>
    </p:spTree>
    <p:extLst>
      <p:ext uri="{BB962C8B-B14F-4D97-AF65-F5344CB8AC3E}">
        <p14:creationId xmlns:p14="http://schemas.microsoft.com/office/powerpoint/2010/main" val="277523233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474CD4A-0ACB-9718-36FF-0FA4E42C45F2}"/>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BCA9BA8C-3203-B5D0-81D4-27284F1A7CB4}"/>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FFE51257-60EE-D82B-3F34-9FCAA02E2935}"/>
              </a:ext>
            </a:extLst>
          </p:cNvPr>
          <p:cNvSpPr>
            <a:spLocks noGrp="1"/>
          </p:cNvSpPr>
          <p:nvPr>
            <p:ph type="dt" sz="half" idx="10"/>
          </p:nvPr>
        </p:nvSpPr>
        <p:spPr/>
        <p:txBody>
          <a:bodyPr/>
          <a:lstStyle/>
          <a:p>
            <a:endParaRPr lang="fr-BE"/>
          </a:p>
        </p:txBody>
      </p:sp>
      <p:sp>
        <p:nvSpPr>
          <p:cNvPr id="5" name="Espace réservé du pied de page 4">
            <a:extLst>
              <a:ext uri="{FF2B5EF4-FFF2-40B4-BE49-F238E27FC236}">
                <a16:creationId xmlns:a16="http://schemas.microsoft.com/office/drawing/2014/main" id="{64684F02-CECF-DA61-2E2A-AE7C9C7DCCB4}"/>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A30BEA34-2992-0685-8590-A6B5DC48C117}"/>
              </a:ext>
            </a:extLst>
          </p:cNvPr>
          <p:cNvSpPr>
            <a:spLocks noGrp="1"/>
          </p:cNvSpPr>
          <p:nvPr>
            <p:ph type="sldNum" sz="quarter" idx="12"/>
          </p:nvPr>
        </p:nvSpPr>
        <p:spPr/>
        <p:txBody>
          <a:bodyPr/>
          <a:lstStyle/>
          <a:p>
            <a:fld id="{CF377A3E-7894-4CC6-888F-9BEBEBABF142}" type="slidenum">
              <a:rPr lang="fr-BE" smtClean="0"/>
              <a:t>‹N°›</a:t>
            </a:fld>
            <a:endParaRPr lang="fr-BE"/>
          </a:p>
        </p:txBody>
      </p:sp>
    </p:spTree>
    <p:extLst>
      <p:ext uri="{BB962C8B-B14F-4D97-AF65-F5344CB8AC3E}">
        <p14:creationId xmlns:p14="http://schemas.microsoft.com/office/powerpoint/2010/main" val="10489224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CC4BFC6-F0C2-3DD5-734B-75A8D16EEB4C}"/>
              </a:ext>
            </a:extLst>
          </p:cNvPr>
          <p:cNvSpPr>
            <a:spLocks noGrp="1"/>
          </p:cNvSpPr>
          <p:nvPr>
            <p:ph type="title"/>
          </p:nvPr>
        </p:nvSpPr>
        <p:spPr>
          <a:xfrm>
            <a:off x="623888" y="1282304"/>
            <a:ext cx="7886700" cy="2139553"/>
          </a:xfrm>
        </p:spPr>
        <p:txBody>
          <a:bodyPr anchor="b"/>
          <a:lstStyle>
            <a:lvl1pPr>
              <a:defRPr sz="4500"/>
            </a:lvl1pPr>
          </a:lstStyle>
          <a:p>
            <a:r>
              <a:rPr lang="fr-FR"/>
              <a:t>Modifiez le style du titre</a:t>
            </a:r>
            <a:endParaRPr lang="fr-BE"/>
          </a:p>
        </p:txBody>
      </p:sp>
      <p:sp>
        <p:nvSpPr>
          <p:cNvPr id="3" name="Espace réservé du texte 2">
            <a:extLst>
              <a:ext uri="{FF2B5EF4-FFF2-40B4-BE49-F238E27FC236}">
                <a16:creationId xmlns:a16="http://schemas.microsoft.com/office/drawing/2014/main" id="{A05212BD-6B40-7D8A-B361-CBC9BA13B9DD}"/>
              </a:ext>
            </a:extLst>
          </p:cNvPr>
          <p:cNvSpPr>
            <a:spLocks noGrp="1"/>
          </p:cNvSpPr>
          <p:nvPr>
            <p:ph type="body" idx="1"/>
          </p:nvPr>
        </p:nvSpPr>
        <p:spPr>
          <a:xfrm>
            <a:off x="623888" y="3442098"/>
            <a:ext cx="7886700" cy="1125140"/>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37D5E33-9FF7-2789-ADF0-8D4879910B2A}"/>
              </a:ext>
            </a:extLst>
          </p:cNvPr>
          <p:cNvSpPr>
            <a:spLocks noGrp="1"/>
          </p:cNvSpPr>
          <p:nvPr>
            <p:ph type="dt" sz="half" idx="10"/>
          </p:nvPr>
        </p:nvSpPr>
        <p:spPr/>
        <p:txBody>
          <a:bodyPr/>
          <a:lstStyle/>
          <a:p>
            <a:endParaRPr lang="fr-BE"/>
          </a:p>
        </p:txBody>
      </p:sp>
      <p:sp>
        <p:nvSpPr>
          <p:cNvPr id="5" name="Espace réservé du pied de page 4">
            <a:extLst>
              <a:ext uri="{FF2B5EF4-FFF2-40B4-BE49-F238E27FC236}">
                <a16:creationId xmlns:a16="http://schemas.microsoft.com/office/drawing/2014/main" id="{E90E2BE3-8DE2-8CEE-4016-3E500D207867}"/>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D413DC66-B801-E9AD-47F9-55628E066254}"/>
              </a:ext>
            </a:extLst>
          </p:cNvPr>
          <p:cNvSpPr>
            <a:spLocks noGrp="1"/>
          </p:cNvSpPr>
          <p:nvPr>
            <p:ph type="sldNum" sz="quarter" idx="12"/>
          </p:nvPr>
        </p:nvSpPr>
        <p:spPr/>
        <p:txBody>
          <a:bodyPr/>
          <a:lstStyle/>
          <a:p>
            <a:fld id="{CF377A3E-7894-4CC6-888F-9BEBEBABF142}" type="slidenum">
              <a:rPr lang="fr-BE" smtClean="0"/>
              <a:t>‹N°›</a:t>
            </a:fld>
            <a:endParaRPr lang="fr-BE"/>
          </a:p>
        </p:txBody>
      </p:sp>
    </p:spTree>
    <p:extLst>
      <p:ext uri="{BB962C8B-B14F-4D97-AF65-F5344CB8AC3E}">
        <p14:creationId xmlns:p14="http://schemas.microsoft.com/office/powerpoint/2010/main" val="17165080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FAF2CDD-8F5C-C75A-36B3-C52920DE90D9}"/>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3EEE6381-4D8B-10A1-476A-912A004D6314}"/>
              </a:ext>
            </a:extLst>
          </p:cNvPr>
          <p:cNvSpPr>
            <a:spLocks noGrp="1"/>
          </p:cNvSpPr>
          <p:nvPr>
            <p:ph sz="half" idx="1"/>
          </p:nvPr>
        </p:nvSpPr>
        <p:spPr>
          <a:xfrm>
            <a:off x="628650" y="1369219"/>
            <a:ext cx="3886200" cy="3263504"/>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a:extLst>
              <a:ext uri="{FF2B5EF4-FFF2-40B4-BE49-F238E27FC236}">
                <a16:creationId xmlns:a16="http://schemas.microsoft.com/office/drawing/2014/main" id="{0AC9DC6B-CFE0-42C8-2795-130CD053E9EA}"/>
              </a:ext>
            </a:extLst>
          </p:cNvPr>
          <p:cNvSpPr>
            <a:spLocks noGrp="1"/>
          </p:cNvSpPr>
          <p:nvPr>
            <p:ph sz="half" idx="2"/>
          </p:nvPr>
        </p:nvSpPr>
        <p:spPr>
          <a:xfrm>
            <a:off x="4629150" y="1369219"/>
            <a:ext cx="3886200" cy="3263504"/>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a:extLst>
              <a:ext uri="{FF2B5EF4-FFF2-40B4-BE49-F238E27FC236}">
                <a16:creationId xmlns:a16="http://schemas.microsoft.com/office/drawing/2014/main" id="{7A4C1867-8C42-FBBE-2448-36CE09C0F440}"/>
              </a:ext>
            </a:extLst>
          </p:cNvPr>
          <p:cNvSpPr>
            <a:spLocks noGrp="1"/>
          </p:cNvSpPr>
          <p:nvPr>
            <p:ph type="dt" sz="half" idx="10"/>
          </p:nvPr>
        </p:nvSpPr>
        <p:spPr/>
        <p:txBody>
          <a:bodyPr/>
          <a:lstStyle/>
          <a:p>
            <a:endParaRPr lang="fr-BE"/>
          </a:p>
        </p:txBody>
      </p:sp>
      <p:sp>
        <p:nvSpPr>
          <p:cNvPr id="6" name="Espace réservé du pied de page 5">
            <a:extLst>
              <a:ext uri="{FF2B5EF4-FFF2-40B4-BE49-F238E27FC236}">
                <a16:creationId xmlns:a16="http://schemas.microsoft.com/office/drawing/2014/main" id="{BE2A08F9-9409-E5C9-3064-BA5F1A9CF88F}"/>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7416EB05-1812-4338-CF9E-7DF542BAF313}"/>
              </a:ext>
            </a:extLst>
          </p:cNvPr>
          <p:cNvSpPr>
            <a:spLocks noGrp="1"/>
          </p:cNvSpPr>
          <p:nvPr>
            <p:ph type="sldNum" sz="quarter" idx="12"/>
          </p:nvPr>
        </p:nvSpPr>
        <p:spPr/>
        <p:txBody>
          <a:bodyPr/>
          <a:lstStyle/>
          <a:p>
            <a:fld id="{CF377A3E-7894-4CC6-888F-9BEBEBABF142}" type="slidenum">
              <a:rPr lang="fr-BE" smtClean="0"/>
              <a:t>‹N°›</a:t>
            </a:fld>
            <a:endParaRPr lang="fr-BE"/>
          </a:p>
        </p:txBody>
      </p:sp>
    </p:spTree>
    <p:extLst>
      <p:ext uri="{BB962C8B-B14F-4D97-AF65-F5344CB8AC3E}">
        <p14:creationId xmlns:p14="http://schemas.microsoft.com/office/powerpoint/2010/main" val="20975436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BF6EE70-7665-FA78-9796-368BFDEAF8DC}"/>
              </a:ext>
            </a:extLst>
          </p:cNvPr>
          <p:cNvSpPr>
            <a:spLocks noGrp="1"/>
          </p:cNvSpPr>
          <p:nvPr>
            <p:ph type="title"/>
          </p:nvPr>
        </p:nvSpPr>
        <p:spPr>
          <a:xfrm>
            <a:off x="629841" y="273844"/>
            <a:ext cx="7886700" cy="994172"/>
          </a:xfrm>
        </p:spPr>
        <p:txBody>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F1CC4DDC-E65B-553B-3F68-1ADEB5016264}"/>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8638956C-826F-E94C-F3BC-BFA49367F8D2}"/>
              </a:ext>
            </a:extLst>
          </p:cNvPr>
          <p:cNvSpPr>
            <a:spLocks noGrp="1"/>
          </p:cNvSpPr>
          <p:nvPr>
            <p:ph sz="half" idx="2"/>
          </p:nvPr>
        </p:nvSpPr>
        <p:spPr>
          <a:xfrm>
            <a:off x="629842" y="1878806"/>
            <a:ext cx="3868340" cy="2763441"/>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a:extLst>
              <a:ext uri="{FF2B5EF4-FFF2-40B4-BE49-F238E27FC236}">
                <a16:creationId xmlns:a16="http://schemas.microsoft.com/office/drawing/2014/main" id="{845ACA5F-87F8-1DB5-4240-1D3117C63197}"/>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5058B417-DB81-A8E5-FC6D-B3A71300E092}"/>
              </a:ext>
            </a:extLst>
          </p:cNvPr>
          <p:cNvSpPr>
            <a:spLocks noGrp="1"/>
          </p:cNvSpPr>
          <p:nvPr>
            <p:ph sz="quarter" idx="4"/>
          </p:nvPr>
        </p:nvSpPr>
        <p:spPr>
          <a:xfrm>
            <a:off x="4629150" y="1878806"/>
            <a:ext cx="3887391" cy="2763441"/>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a:extLst>
              <a:ext uri="{FF2B5EF4-FFF2-40B4-BE49-F238E27FC236}">
                <a16:creationId xmlns:a16="http://schemas.microsoft.com/office/drawing/2014/main" id="{EF44E1E7-7A11-69BF-F88D-5C6CE4C668EB}"/>
              </a:ext>
            </a:extLst>
          </p:cNvPr>
          <p:cNvSpPr>
            <a:spLocks noGrp="1"/>
          </p:cNvSpPr>
          <p:nvPr>
            <p:ph type="dt" sz="half" idx="10"/>
          </p:nvPr>
        </p:nvSpPr>
        <p:spPr/>
        <p:txBody>
          <a:bodyPr/>
          <a:lstStyle/>
          <a:p>
            <a:endParaRPr lang="fr-BE"/>
          </a:p>
        </p:txBody>
      </p:sp>
      <p:sp>
        <p:nvSpPr>
          <p:cNvPr id="8" name="Espace réservé du pied de page 7">
            <a:extLst>
              <a:ext uri="{FF2B5EF4-FFF2-40B4-BE49-F238E27FC236}">
                <a16:creationId xmlns:a16="http://schemas.microsoft.com/office/drawing/2014/main" id="{426149B6-CBC5-A665-5192-99863777C1C0}"/>
              </a:ext>
            </a:extLst>
          </p:cNvPr>
          <p:cNvSpPr>
            <a:spLocks noGrp="1"/>
          </p:cNvSpPr>
          <p:nvPr>
            <p:ph type="ftr" sz="quarter" idx="11"/>
          </p:nvPr>
        </p:nvSpPr>
        <p:spPr/>
        <p:txBody>
          <a:bodyPr/>
          <a:lstStyle/>
          <a:p>
            <a:endParaRPr lang="fr-BE"/>
          </a:p>
        </p:txBody>
      </p:sp>
      <p:sp>
        <p:nvSpPr>
          <p:cNvPr id="9" name="Espace réservé du numéro de diapositive 8">
            <a:extLst>
              <a:ext uri="{FF2B5EF4-FFF2-40B4-BE49-F238E27FC236}">
                <a16:creationId xmlns:a16="http://schemas.microsoft.com/office/drawing/2014/main" id="{7D18928D-FEB3-40AF-8714-3E8248EC9AEC}"/>
              </a:ext>
            </a:extLst>
          </p:cNvPr>
          <p:cNvSpPr>
            <a:spLocks noGrp="1"/>
          </p:cNvSpPr>
          <p:nvPr>
            <p:ph type="sldNum" sz="quarter" idx="12"/>
          </p:nvPr>
        </p:nvSpPr>
        <p:spPr/>
        <p:txBody>
          <a:bodyPr/>
          <a:lstStyle/>
          <a:p>
            <a:fld id="{CF377A3E-7894-4CC6-888F-9BEBEBABF142}" type="slidenum">
              <a:rPr lang="fr-BE" smtClean="0"/>
              <a:t>‹N°›</a:t>
            </a:fld>
            <a:endParaRPr lang="fr-BE"/>
          </a:p>
        </p:txBody>
      </p:sp>
    </p:spTree>
    <p:extLst>
      <p:ext uri="{BB962C8B-B14F-4D97-AF65-F5344CB8AC3E}">
        <p14:creationId xmlns:p14="http://schemas.microsoft.com/office/powerpoint/2010/main" val="25239713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32B417F-9792-200E-9681-EF1273E40DC7}"/>
              </a:ext>
            </a:extLst>
          </p:cNvPr>
          <p:cNvSpPr>
            <a:spLocks noGrp="1"/>
          </p:cNvSpPr>
          <p:nvPr>
            <p:ph type="title"/>
          </p:nvPr>
        </p:nvSpPr>
        <p:spPr/>
        <p:txBody>
          <a:bodyPr/>
          <a:lstStyle/>
          <a:p>
            <a:r>
              <a:rPr lang="fr-FR"/>
              <a:t>Modifiez le style du titre</a:t>
            </a:r>
            <a:endParaRPr lang="fr-BE"/>
          </a:p>
        </p:txBody>
      </p:sp>
      <p:sp>
        <p:nvSpPr>
          <p:cNvPr id="3" name="Espace réservé de la date 2">
            <a:extLst>
              <a:ext uri="{FF2B5EF4-FFF2-40B4-BE49-F238E27FC236}">
                <a16:creationId xmlns:a16="http://schemas.microsoft.com/office/drawing/2014/main" id="{D6692A40-087B-CE6A-1F6A-0C097FC1A5F6}"/>
              </a:ext>
            </a:extLst>
          </p:cNvPr>
          <p:cNvSpPr>
            <a:spLocks noGrp="1"/>
          </p:cNvSpPr>
          <p:nvPr>
            <p:ph type="dt" sz="half" idx="10"/>
          </p:nvPr>
        </p:nvSpPr>
        <p:spPr/>
        <p:txBody>
          <a:bodyPr/>
          <a:lstStyle/>
          <a:p>
            <a:endParaRPr lang="fr-BE"/>
          </a:p>
        </p:txBody>
      </p:sp>
      <p:sp>
        <p:nvSpPr>
          <p:cNvPr id="4" name="Espace réservé du pied de page 3">
            <a:extLst>
              <a:ext uri="{FF2B5EF4-FFF2-40B4-BE49-F238E27FC236}">
                <a16:creationId xmlns:a16="http://schemas.microsoft.com/office/drawing/2014/main" id="{643BF53A-18ED-3BD9-A26B-81129535CD85}"/>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A413FBB9-A1C0-68DF-CC13-EFA14E8E0E79}"/>
              </a:ext>
            </a:extLst>
          </p:cNvPr>
          <p:cNvSpPr>
            <a:spLocks noGrp="1"/>
          </p:cNvSpPr>
          <p:nvPr>
            <p:ph type="sldNum" sz="quarter" idx="12"/>
          </p:nvPr>
        </p:nvSpPr>
        <p:spPr/>
        <p:txBody>
          <a:bodyPr/>
          <a:lstStyle/>
          <a:p>
            <a:fld id="{CF377A3E-7894-4CC6-888F-9BEBEBABF142}" type="slidenum">
              <a:rPr lang="fr-BE" smtClean="0"/>
              <a:t>‹N°›</a:t>
            </a:fld>
            <a:endParaRPr lang="fr-BE"/>
          </a:p>
        </p:txBody>
      </p:sp>
    </p:spTree>
    <p:extLst>
      <p:ext uri="{BB962C8B-B14F-4D97-AF65-F5344CB8AC3E}">
        <p14:creationId xmlns:p14="http://schemas.microsoft.com/office/powerpoint/2010/main" val="7466661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079AD4B-62DA-A80F-BCD8-A41031379F30}"/>
              </a:ext>
            </a:extLst>
          </p:cNvPr>
          <p:cNvSpPr>
            <a:spLocks noGrp="1"/>
          </p:cNvSpPr>
          <p:nvPr>
            <p:ph type="dt" sz="half" idx="10"/>
          </p:nvPr>
        </p:nvSpPr>
        <p:spPr/>
        <p:txBody>
          <a:bodyPr/>
          <a:lstStyle/>
          <a:p>
            <a:endParaRPr lang="fr-BE"/>
          </a:p>
        </p:txBody>
      </p:sp>
      <p:sp>
        <p:nvSpPr>
          <p:cNvPr id="3" name="Espace réservé du pied de page 2">
            <a:extLst>
              <a:ext uri="{FF2B5EF4-FFF2-40B4-BE49-F238E27FC236}">
                <a16:creationId xmlns:a16="http://schemas.microsoft.com/office/drawing/2014/main" id="{1D8B1FF9-D42E-359A-7A87-DE58AF26E2DC}"/>
              </a:ext>
            </a:extLst>
          </p:cNvPr>
          <p:cNvSpPr>
            <a:spLocks noGrp="1"/>
          </p:cNvSpPr>
          <p:nvPr>
            <p:ph type="ftr" sz="quarter" idx="11"/>
          </p:nvPr>
        </p:nvSpPr>
        <p:spPr/>
        <p:txBody>
          <a:bodyPr/>
          <a:lstStyle/>
          <a:p>
            <a:endParaRPr lang="fr-BE"/>
          </a:p>
        </p:txBody>
      </p:sp>
      <p:sp>
        <p:nvSpPr>
          <p:cNvPr id="4" name="Espace réservé du numéro de diapositive 3">
            <a:extLst>
              <a:ext uri="{FF2B5EF4-FFF2-40B4-BE49-F238E27FC236}">
                <a16:creationId xmlns:a16="http://schemas.microsoft.com/office/drawing/2014/main" id="{96D682F0-B6F2-ED02-FD92-F5210336797E}"/>
              </a:ext>
            </a:extLst>
          </p:cNvPr>
          <p:cNvSpPr>
            <a:spLocks noGrp="1"/>
          </p:cNvSpPr>
          <p:nvPr>
            <p:ph type="sldNum" sz="quarter" idx="12"/>
          </p:nvPr>
        </p:nvSpPr>
        <p:spPr/>
        <p:txBody>
          <a:bodyPr/>
          <a:lstStyle/>
          <a:p>
            <a:fld id="{CF377A3E-7894-4CC6-888F-9BEBEBABF142}" type="slidenum">
              <a:rPr lang="fr-BE" smtClean="0"/>
              <a:t>‹N°›</a:t>
            </a:fld>
            <a:endParaRPr lang="fr-BE"/>
          </a:p>
        </p:txBody>
      </p:sp>
    </p:spTree>
    <p:extLst>
      <p:ext uri="{BB962C8B-B14F-4D97-AF65-F5344CB8AC3E}">
        <p14:creationId xmlns:p14="http://schemas.microsoft.com/office/powerpoint/2010/main" val="6102467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F81749D-E9C4-E2FC-961D-156C11DD254D}"/>
              </a:ext>
            </a:extLst>
          </p:cNvPr>
          <p:cNvSpPr>
            <a:spLocks noGrp="1"/>
          </p:cNvSpPr>
          <p:nvPr>
            <p:ph type="title"/>
          </p:nvPr>
        </p:nvSpPr>
        <p:spPr>
          <a:xfrm>
            <a:off x="629841" y="342900"/>
            <a:ext cx="2949178" cy="1200150"/>
          </a:xfrm>
        </p:spPr>
        <p:txBody>
          <a:bodyPr anchor="b"/>
          <a:lstStyle>
            <a:lvl1pPr>
              <a:defRPr sz="2400"/>
            </a:lvl1pPr>
          </a:lstStyle>
          <a:p>
            <a:r>
              <a:rPr lang="fr-FR"/>
              <a:t>Modifiez le style du titre</a:t>
            </a:r>
            <a:endParaRPr lang="fr-BE"/>
          </a:p>
        </p:txBody>
      </p:sp>
      <p:sp>
        <p:nvSpPr>
          <p:cNvPr id="3" name="Espace réservé du contenu 2">
            <a:extLst>
              <a:ext uri="{FF2B5EF4-FFF2-40B4-BE49-F238E27FC236}">
                <a16:creationId xmlns:a16="http://schemas.microsoft.com/office/drawing/2014/main" id="{FFF1AF2E-25FA-ABA6-9EDD-57D7D98A3B63}"/>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a:extLst>
              <a:ext uri="{FF2B5EF4-FFF2-40B4-BE49-F238E27FC236}">
                <a16:creationId xmlns:a16="http://schemas.microsoft.com/office/drawing/2014/main" id="{C32BF787-A992-1A9A-D6A7-48A0E61B663A}"/>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71DEDF2-E9DC-56B5-904D-2A625D95CF83}"/>
              </a:ext>
            </a:extLst>
          </p:cNvPr>
          <p:cNvSpPr>
            <a:spLocks noGrp="1"/>
          </p:cNvSpPr>
          <p:nvPr>
            <p:ph type="dt" sz="half" idx="10"/>
          </p:nvPr>
        </p:nvSpPr>
        <p:spPr/>
        <p:txBody>
          <a:bodyPr/>
          <a:lstStyle/>
          <a:p>
            <a:endParaRPr lang="fr-BE"/>
          </a:p>
        </p:txBody>
      </p:sp>
      <p:sp>
        <p:nvSpPr>
          <p:cNvPr id="6" name="Espace réservé du pied de page 5">
            <a:extLst>
              <a:ext uri="{FF2B5EF4-FFF2-40B4-BE49-F238E27FC236}">
                <a16:creationId xmlns:a16="http://schemas.microsoft.com/office/drawing/2014/main" id="{39621CB3-AE8B-4D1F-FA07-16A9CC4B6E27}"/>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227A527B-64AE-CD55-3E82-36700D6435B1}"/>
              </a:ext>
            </a:extLst>
          </p:cNvPr>
          <p:cNvSpPr>
            <a:spLocks noGrp="1"/>
          </p:cNvSpPr>
          <p:nvPr>
            <p:ph type="sldNum" sz="quarter" idx="12"/>
          </p:nvPr>
        </p:nvSpPr>
        <p:spPr/>
        <p:txBody>
          <a:bodyPr/>
          <a:lstStyle/>
          <a:p>
            <a:fld id="{CF377A3E-7894-4CC6-888F-9BEBEBABF142}" type="slidenum">
              <a:rPr lang="fr-BE" smtClean="0"/>
              <a:t>‹N°›</a:t>
            </a:fld>
            <a:endParaRPr lang="fr-BE"/>
          </a:p>
        </p:txBody>
      </p:sp>
    </p:spTree>
    <p:extLst>
      <p:ext uri="{BB962C8B-B14F-4D97-AF65-F5344CB8AC3E}">
        <p14:creationId xmlns:p14="http://schemas.microsoft.com/office/powerpoint/2010/main" val="3923314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DB67F3-AE40-7105-21F0-2AC8C540CC47}"/>
              </a:ext>
            </a:extLst>
          </p:cNvPr>
          <p:cNvSpPr>
            <a:spLocks noGrp="1"/>
          </p:cNvSpPr>
          <p:nvPr>
            <p:ph type="title"/>
          </p:nvPr>
        </p:nvSpPr>
        <p:spPr>
          <a:xfrm>
            <a:off x="629841" y="342900"/>
            <a:ext cx="2949178" cy="1200150"/>
          </a:xfrm>
        </p:spPr>
        <p:txBody>
          <a:bodyPr anchor="b"/>
          <a:lstStyle>
            <a:lvl1pPr>
              <a:defRPr sz="2400"/>
            </a:lvl1pPr>
          </a:lstStyle>
          <a:p>
            <a:r>
              <a:rPr lang="fr-FR"/>
              <a:t>Modifiez le style du titre</a:t>
            </a:r>
            <a:endParaRPr lang="fr-BE"/>
          </a:p>
        </p:txBody>
      </p:sp>
      <p:sp>
        <p:nvSpPr>
          <p:cNvPr id="3" name="Espace réservé pour une image  2">
            <a:extLst>
              <a:ext uri="{FF2B5EF4-FFF2-40B4-BE49-F238E27FC236}">
                <a16:creationId xmlns:a16="http://schemas.microsoft.com/office/drawing/2014/main" id="{3A32C4BC-20CB-9705-DB8F-D63EB0DEDC44}"/>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fr-BE"/>
          </a:p>
        </p:txBody>
      </p:sp>
      <p:sp>
        <p:nvSpPr>
          <p:cNvPr id="4" name="Espace réservé du texte 3">
            <a:extLst>
              <a:ext uri="{FF2B5EF4-FFF2-40B4-BE49-F238E27FC236}">
                <a16:creationId xmlns:a16="http://schemas.microsoft.com/office/drawing/2014/main" id="{4B6D7CE0-3900-0715-536C-E950836B7632}"/>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14499DA-03EE-290B-5929-7B85E4FB31E7}"/>
              </a:ext>
            </a:extLst>
          </p:cNvPr>
          <p:cNvSpPr>
            <a:spLocks noGrp="1"/>
          </p:cNvSpPr>
          <p:nvPr>
            <p:ph type="dt" sz="half" idx="10"/>
          </p:nvPr>
        </p:nvSpPr>
        <p:spPr/>
        <p:txBody>
          <a:bodyPr/>
          <a:lstStyle/>
          <a:p>
            <a:endParaRPr lang="fr-BE"/>
          </a:p>
        </p:txBody>
      </p:sp>
      <p:sp>
        <p:nvSpPr>
          <p:cNvPr id="6" name="Espace réservé du pied de page 5">
            <a:extLst>
              <a:ext uri="{FF2B5EF4-FFF2-40B4-BE49-F238E27FC236}">
                <a16:creationId xmlns:a16="http://schemas.microsoft.com/office/drawing/2014/main" id="{DC5FB0A7-2ECB-BA4B-92F4-44FF5E3852C5}"/>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DF4B1EE2-7BE3-84C7-9146-CEE2F7861546}"/>
              </a:ext>
            </a:extLst>
          </p:cNvPr>
          <p:cNvSpPr>
            <a:spLocks noGrp="1"/>
          </p:cNvSpPr>
          <p:nvPr>
            <p:ph type="sldNum" sz="quarter" idx="12"/>
          </p:nvPr>
        </p:nvSpPr>
        <p:spPr/>
        <p:txBody>
          <a:bodyPr/>
          <a:lstStyle/>
          <a:p>
            <a:fld id="{CF377A3E-7894-4CC6-888F-9BEBEBABF142}" type="slidenum">
              <a:rPr lang="fr-BE" smtClean="0"/>
              <a:t>‹N°›</a:t>
            </a:fld>
            <a:endParaRPr lang="fr-BE"/>
          </a:p>
        </p:txBody>
      </p:sp>
    </p:spTree>
    <p:extLst>
      <p:ext uri="{BB962C8B-B14F-4D97-AF65-F5344CB8AC3E}">
        <p14:creationId xmlns:p14="http://schemas.microsoft.com/office/powerpoint/2010/main" val="33475354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93C7C2B-D113-655F-3731-A15F330ABDC4}"/>
              </a:ext>
            </a:extLst>
          </p:cNvPr>
          <p:cNvSpPr>
            <a:spLocks noGrp="1"/>
          </p:cNvSpPr>
          <p:nvPr>
            <p:ph type="title"/>
          </p:nvPr>
        </p:nvSpPr>
        <p:spPr/>
        <p:txBody>
          <a:bodyPr/>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8D0FCB8C-19C9-0E1D-BED7-6883F5530161}"/>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36BF0508-0BE8-B1D6-B4C6-B242C736651D}"/>
              </a:ext>
            </a:extLst>
          </p:cNvPr>
          <p:cNvSpPr>
            <a:spLocks noGrp="1"/>
          </p:cNvSpPr>
          <p:nvPr>
            <p:ph type="dt" sz="half" idx="10"/>
          </p:nvPr>
        </p:nvSpPr>
        <p:spPr/>
        <p:txBody>
          <a:bodyPr/>
          <a:lstStyle/>
          <a:p>
            <a:endParaRPr lang="fr-BE"/>
          </a:p>
        </p:txBody>
      </p:sp>
      <p:sp>
        <p:nvSpPr>
          <p:cNvPr id="5" name="Espace réservé du pied de page 4">
            <a:extLst>
              <a:ext uri="{FF2B5EF4-FFF2-40B4-BE49-F238E27FC236}">
                <a16:creationId xmlns:a16="http://schemas.microsoft.com/office/drawing/2014/main" id="{B5E2F159-1C37-432E-4019-60F7F5D7BCA0}"/>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1D772CEF-34C5-3F86-C4DF-2ABF50391286}"/>
              </a:ext>
            </a:extLst>
          </p:cNvPr>
          <p:cNvSpPr>
            <a:spLocks noGrp="1"/>
          </p:cNvSpPr>
          <p:nvPr>
            <p:ph type="sldNum" sz="quarter" idx="12"/>
          </p:nvPr>
        </p:nvSpPr>
        <p:spPr/>
        <p:txBody>
          <a:bodyPr/>
          <a:lstStyle/>
          <a:p>
            <a:fld id="{CF377A3E-7894-4CC6-888F-9BEBEBABF142}" type="slidenum">
              <a:rPr lang="fr-BE" smtClean="0"/>
              <a:t>‹N°›</a:t>
            </a:fld>
            <a:endParaRPr lang="fr-BE"/>
          </a:p>
        </p:txBody>
      </p:sp>
    </p:spTree>
    <p:extLst>
      <p:ext uri="{BB962C8B-B14F-4D97-AF65-F5344CB8AC3E}">
        <p14:creationId xmlns:p14="http://schemas.microsoft.com/office/powerpoint/2010/main" val="29896491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601AC4B2-8A7A-E2BF-5B5C-D16B9584F657}"/>
              </a:ext>
            </a:extLst>
          </p:cNvPr>
          <p:cNvSpPr>
            <a:spLocks noGrp="1"/>
          </p:cNvSpPr>
          <p:nvPr>
            <p:ph type="title" orient="vert"/>
          </p:nvPr>
        </p:nvSpPr>
        <p:spPr>
          <a:xfrm>
            <a:off x="6543675" y="273844"/>
            <a:ext cx="1971675" cy="4358879"/>
          </a:xfrm>
        </p:spPr>
        <p:txBody>
          <a:bodyPr vert="eaVert"/>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F92B70A0-DFF0-A0A1-034B-82B4C5C30120}"/>
              </a:ext>
            </a:extLst>
          </p:cNvPr>
          <p:cNvSpPr>
            <a:spLocks noGrp="1"/>
          </p:cNvSpPr>
          <p:nvPr>
            <p:ph type="body" orient="vert" idx="1"/>
          </p:nvPr>
        </p:nvSpPr>
        <p:spPr>
          <a:xfrm>
            <a:off x="628650" y="273844"/>
            <a:ext cx="5800725" cy="4358879"/>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B7D56E00-1A22-9640-C1AF-9EE102F0D279}"/>
              </a:ext>
            </a:extLst>
          </p:cNvPr>
          <p:cNvSpPr>
            <a:spLocks noGrp="1"/>
          </p:cNvSpPr>
          <p:nvPr>
            <p:ph type="dt" sz="half" idx="10"/>
          </p:nvPr>
        </p:nvSpPr>
        <p:spPr/>
        <p:txBody>
          <a:bodyPr/>
          <a:lstStyle/>
          <a:p>
            <a:endParaRPr lang="fr-BE"/>
          </a:p>
        </p:txBody>
      </p:sp>
      <p:sp>
        <p:nvSpPr>
          <p:cNvPr id="5" name="Espace réservé du pied de page 4">
            <a:extLst>
              <a:ext uri="{FF2B5EF4-FFF2-40B4-BE49-F238E27FC236}">
                <a16:creationId xmlns:a16="http://schemas.microsoft.com/office/drawing/2014/main" id="{246FB9A9-8470-13CE-5137-2F68C631A8C4}"/>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9B640FBC-4AF7-6C02-ACBB-5F385EFA26DD}"/>
              </a:ext>
            </a:extLst>
          </p:cNvPr>
          <p:cNvSpPr>
            <a:spLocks noGrp="1"/>
          </p:cNvSpPr>
          <p:nvPr>
            <p:ph type="sldNum" sz="quarter" idx="12"/>
          </p:nvPr>
        </p:nvSpPr>
        <p:spPr/>
        <p:txBody>
          <a:bodyPr/>
          <a:lstStyle/>
          <a:p>
            <a:fld id="{CF377A3E-7894-4CC6-888F-9BEBEBABF142}" type="slidenum">
              <a:rPr lang="fr-BE" smtClean="0"/>
              <a:t>‹N°›</a:t>
            </a:fld>
            <a:endParaRPr lang="fr-BE"/>
          </a:p>
        </p:txBody>
      </p:sp>
    </p:spTree>
    <p:extLst>
      <p:ext uri="{BB962C8B-B14F-4D97-AF65-F5344CB8AC3E}">
        <p14:creationId xmlns:p14="http://schemas.microsoft.com/office/powerpoint/2010/main" val="22631017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42"/>
        <p:cNvGrpSpPr/>
        <p:nvPr/>
      </p:nvGrpSpPr>
      <p:grpSpPr>
        <a:xfrm>
          <a:off x="0" y="0"/>
          <a:ext cx="0" cy="0"/>
          <a:chOff x="0" y="0"/>
          <a:chExt cx="0" cy="0"/>
        </a:xfrm>
      </p:grpSpPr>
      <p:sp>
        <p:nvSpPr>
          <p:cNvPr id="243" name="Google Shape;243;p7"/>
          <p:cNvSpPr txBox="1">
            <a:spLocks noGrp="1"/>
          </p:cNvSpPr>
          <p:nvPr>
            <p:ph type="body" idx="1"/>
          </p:nvPr>
        </p:nvSpPr>
        <p:spPr>
          <a:xfrm>
            <a:off x="720000" y="1427825"/>
            <a:ext cx="3852000" cy="29538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500"/>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249" name="Google Shape;249;p7"/>
          <p:cNvSpPr txBox="1">
            <a:spLocks noGrp="1"/>
          </p:cNvSpPr>
          <p:nvPr>
            <p:ph type="ctrTitle"/>
          </p:nvPr>
        </p:nvSpPr>
        <p:spPr>
          <a:xfrm>
            <a:off x="720000" y="540000"/>
            <a:ext cx="7704000" cy="502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Tree>
    <p:extLst>
      <p:ext uri="{BB962C8B-B14F-4D97-AF65-F5344CB8AC3E}">
        <p14:creationId xmlns:p14="http://schemas.microsoft.com/office/powerpoint/2010/main" val="1931623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5512117" y="4685602"/>
            <a:ext cx="1265027" cy="296255"/>
          </a:xfrm>
          <a:prstGeom prst="rect">
            <a:avLst/>
          </a:prstGeom>
        </p:spPr>
        <p:txBody>
          <a:bodyPr/>
          <a:lstStyle/>
          <a:p>
            <a:endParaRPr lang="en-GB"/>
          </a:p>
        </p:txBody>
      </p:sp>
      <p:sp>
        <p:nvSpPr>
          <p:cNvPr id="5" name="Footer Placeholder 4"/>
          <p:cNvSpPr>
            <a:spLocks noGrp="1"/>
          </p:cNvSpPr>
          <p:nvPr>
            <p:ph type="ftr" sz="quarter" idx="11"/>
          </p:nvPr>
        </p:nvSpPr>
        <p:spPr>
          <a:xfrm>
            <a:off x="1714500" y="4685602"/>
            <a:ext cx="3361667" cy="296255"/>
          </a:xfrm>
          <a:prstGeom prst="rect">
            <a:avLst/>
          </a:prstGeom>
        </p:spPr>
        <p:txBody>
          <a:bodyPr/>
          <a:lstStyle/>
          <a:p>
            <a:endParaRPr lang="en-GB"/>
          </a:p>
        </p:txBody>
      </p:sp>
      <p:sp>
        <p:nvSpPr>
          <p:cNvPr id="6" name="Slide Number Placeholder 5"/>
          <p:cNvSpPr>
            <a:spLocks noGrp="1"/>
          </p:cNvSpPr>
          <p:nvPr>
            <p:ph type="sldNum" sz="quarter" idx="12"/>
          </p:nvPr>
        </p:nvSpPr>
        <p:spPr>
          <a:xfrm>
            <a:off x="8511900" y="4685602"/>
            <a:ext cx="520694" cy="296255"/>
          </a:xfrm>
          <a:prstGeom prst="rect">
            <a:avLst/>
          </a:prstGeom>
        </p:spPr>
        <p:txBody>
          <a:bodyPr/>
          <a:lstStyle/>
          <a:p>
            <a:fld id="{F5AEA0E0-5CC6-4BD0-905C-A0021E419432}" type="slidenum">
              <a:rPr lang="en-GB" smtClean="0"/>
              <a:t>‹N°›</a:t>
            </a:fld>
            <a:endParaRPr lang="en-GB"/>
          </a:p>
        </p:txBody>
      </p:sp>
      <p:sp>
        <p:nvSpPr>
          <p:cNvPr id="11" name="Content Placeholder 10">
            <a:extLst>
              <a:ext uri="{FF2B5EF4-FFF2-40B4-BE49-F238E27FC236}">
                <a16:creationId xmlns:a16="http://schemas.microsoft.com/office/drawing/2014/main" id="{1726558B-33A6-4F28-99CC-717DAF0D6638}"/>
              </a:ext>
            </a:extLst>
          </p:cNvPr>
          <p:cNvSpPr>
            <a:spLocks noGrp="1"/>
          </p:cNvSpPr>
          <p:nvPr>
            <p:ph sz="quarter" idx="15" hasCustomPrompt="1"/>
          </p:nvPr>
        </p:nvSpPr>
        <p:spPr>
          <a:xfrm>
            <a:off x="663371" y="1160251"/>
            <a:ext cx="7830000" cy="2970000"/>
          </a:xfrm>
        </p:spPr>
        <p:txBody>
          <a:bodyPr/>
          <a:lstStyle>
            <a:lvl1pPr>
              <a:defRPr/>
            </a:lvl1pPr>
          </a:lstStyle>
          <a:p>
            <a:pPr lvl="0"/>
            <a:r>
              <a:rPr lang="en-GB" dirty="0"/>
              <a:t>Click to add text, or click on one of the central icons to add a table, chart, SmartArt, image or media. Press the ‘Increase/Decrease’ button under the Home table to move though the styles.</a:t>
            </a: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a:extLst>
              <a:ext uri="{FF2B5EF4-FFF2-40B4-BE49-F238E27FC236}">
                <a16:creationId xmlns:a16="http://schemas.microsoft.com/office/drawing/2014/main" id="{71B5C9D1-919D-494C-A6D5-265E7D103D9B}"/>
              </a:ext>
            </a:extLst>
          </p:cNvPr>
          <p:cNvSpPr>
            <a:spLocks noGrp="1"/>
          </p:cNvSpPr>
          <p:nvPr>
            <p:ph type="title" hasCustomPrompt="1"/>
          </p:nvPr>
        </p:nvSpPr>
        <p:spPr/>
        <p:txBody>
          <a:bodyPr/>
          <a:lstStyle>
            <a:lvl1pPr>
              <a:defRPr/>
            </a:lvl1pPr>
          </a:lstStyle>
          <a:p>
            <a:r>
              <a:rPr lang="en-US" dirty="0"/>
              <a:t>Click to add title</a:t>
            </a:r>
            <a:endParaRPr lang="en-GB" dirty="0"/>
          </a:p>
        </p:txBody>
      </p:sp>
    </p:spTree>
    <p:extLst>
      <p:ext uri="{BB962C8B-B14F-4D97-AF65-F5344CB8AC3E}">
        <p14:creationId xmlns:p14="http://schemas.microsoft.com/office/powerpoint/2010/main" val="42420767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A42E1B33-F5D4-DF58-8D8E-70EECCA66926}"/>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2964390F-12DD-D404-2310-371C7F94B0AC}"/>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D045E8BE-9DD5-2387-A4C6-DEAF4F3860D0}"/>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82000"/>
                  </a:schemeClr>
                </a:solidFill>
              </a:defRPr>
            </a:lvl1pPr>
          </a:lstStyle>
          <a:p>
            <a:endParaRPr lang="fr-BE"/>
          </a:p>
        </p:txBody>
      </p:sp>
      <p:sp>
        <p:nvSpPr>
          <p:cNvPr id="5" name="Espace réservé du pied de page 4">
            <a:extLst>
              <a:ext uri="{FF2B5EF4-FFF2-40B4-BE49-F238E27FC236}">
                <a16:creationId xmlns:a16="http://schemas.microsoft.com/office/drawing/2014/main" id="{5D00F082-982A-ED91-6BD5-3E813CDE1497}"/>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fr-BE"/>
          </a:p>
        </p:txBody>
      </p:sp>
      <p:sp>
        <p:nvSpPr>
          <p:cNvPr id="6" name="Espace réservé du numéro de diapositive 5">
            <a:extLst>
              <a:ext uri="{FF2B5EF4-FFF2-40B4-BE49-F238E27FC236}">
                <a16:creationId xmlns:a16="http://schemas.microsoft.com/office/drawing/2014/main" id="{BB821B9B-ACD8-8786-8775-869F5B7A5A0D}"/>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82000"/>
                  </a:schemeClr>
                </a:solidFill>
              </a:defRPr>
            </a:lvl1pPr>
          </a:lstStyle>
          <a:p>
            <a:fld id="{CF377A3E-7894-4CC6-888F-9BEBEBABF142}" type="slidenum">
              <a:rPr lang="fr-BE" smtClean="0"/>
              <a:t>‹N°›</a:t>
            </a:fld>
            <a:endParaRPr lang="fr-BE"/>
          </a:p>
        </p:txBody>
      </p:sp>
    </p:spTree>
    <p:extLst>
      <p:ext uri="{BB962C8B-B14F-4D97-AF65-F5344CB8AC3E}">
        <p14:creationId xmlns:p14="http://schemas.microsoft.com/office/powerpoint/2010/main" val="389888297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701" r:id="rId13"/>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png"/><Relationship Id="rId9" Type="http://schemas.openxmlformats.org/officeDocument/2006/relationships/image" Target="../media/image7.emf"/></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15.jpeg"/><Relationship Id="rId2" Type="http://schemas.openxmlformats.org/officeDocument/2006/relationships/image" Target="../media/image10.svg"/><Relationship Id="rId1" Type="http://schemas.openxmlformats.org/officeDocument/2006/relationships/slideLayout" Target="../slideLayouts/slideLayout12.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2.xml"/><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2.xml"/><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6.png"/><Relationship Id="rId3" Type="http://schemas.openxmlformats.org/officeDocument/2006/relationships/image" Target="../media/image26.png"/><Relationship Id="rId7" Type="http://schemas.openxmlformats.org/officeDocument/2006/relationships/image" Target="../media/image30.png"/><Relationship Id="rId12" Type="http://schemas.openxmlformats.org/officeDocument/2006/relationships/image" Target="../media/image35.png"/><Relationship Id="rId2" Type="http://schemas.openxmlformats.org/officeDocument/2006/relationships/notesSlide" Target="../notesSlides/notesSlide5.xml"/><Relationship Id="rId16" Type="http://schemas.openxmlformats.org/officeDocument/2006/relationships/image" Target="../media/image39.png"/><Relationship Id="rId1" Type="http://schemas.openxmlformats.org/officeDocument/2006/relationships/slideLayout" Target="../slideLayouts/slideLayout13.xml"/><Relationship Id="rId6" Type="http://schemas.openxmlformats.org/officeDocument/2006/relationships/image" Target="../media/image29.png"/><Relationship Id="rId11" Type="http://schemas.openxmlformats.org/officeDocument/2006/relationships/image" Target="../media/image34.png"/><Relationship Id="rId5" Type="http://schemas.openxmlformats.org/officeDocument/2006/relationships/image" Target="../media/image28.png"/><Relationship Id="rId15" Type="http://schemas.openxmlformats.org/officeDocument/2006/relationships/image" Target="../media/image38.pn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png"/><Relationship Id="rId14" Type="http://schemas.openxmlformats.org/officeDocument/2006/relationships/image" Target="../media/image37.png"/></Relationships>
</file>

<file path=ppt/slides/_rels/slide1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47.jpe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e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9.xml"/><Relationship Id="rId1" Type="http://schemas.openxmlformats.org/officeDocument/2006/relationships/slideLayout" Target="../slideLayouts/slideLayout13.xml"/><Relationship Id="rId5" Type="http://schemas.openxmlformats.org/officeDocument/2006/relationships/image" Target="../media/image53.jpeg"/><Relationship Id="rId4" Type="http://schemas.openxmlformats.org/officeDocument/2006/relationships/image" Target="../media/image52.png"/></Relationships>
</file>

<file path=ppt/slides/_rels/slide1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57.jpeg"/><Relationship Id="rId5" Type="http://schemas.openxmlformats.org/officeDocument/2006/relationships/image" Target="../media/image56.png"/><Relationship Id="rId4" Type="http://schemas.openxmlformats.org/officeDocument/2006/relationships/image" Target="../media/image55.png"/></Relationships>
</file>

<file path=ppt/slides/_rels/slide1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13.xml"/><Relationship Id="rId4" Type="http://schemas.openxmlformats.org/officeDocument/2006/relationships/image" Target="../media/image46.png"/></Relationships>
</file>

<file path=ppt/slides/_rels/slide2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1.xml"/><Relationship Id="rId1" Type="http://schemas.openxmlformats.org/officeDocument/2006/relationships/slideLayout" Target="../slideLayouts/slideLayout13.xml"/><Relationship Id="rId5" Type="http://schemas.openxmlformats.org/officeDocument/2006/relationships/image" Target="../media/image62.png"/><Relationship Id="rId4" Type="http://schemas.openxmlformats.org/officeDocument/2006/relationships/image" Target="../media/image61.png"/></Relationships>
</file>

<file path=ppt/slides/_rels/slide2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hyperlink" Target="https://physicalliteracy.ca/" TargetMode="External"/><Relationship Id="rId1" Type="http://schemas.openxmlformats.org/officeDocument/2006/relationships/slideLayout" Target="../slideLayouts/slideLayout13.xml"/><Relationship Id="rId4" Type="http://schemas.openxmlformats.org/officeDocument/2006/relationships/image" Target="../media/image53.jpeg"/></Relationships>
</file>

<file path=ppt/slides/_rels/slide24.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image" Target="../media/image70.png"/><Relationship Id="rId5" Type="http://schemas.openxmlformats.org/officeDocument/2006/relationships/image" Target="../media/image69.jpeg"/><Relationship Id="rId4" Type="http://schemas.openxmlformats.org/officeDocument/2006/relationships/image" Target="../media/image68.png"/></Relationships>
</file>

<file path=ppt/slides/_rels/slide25.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73.png"/></Relationships>
</file>

<file path=ppt/slides/_rels/slide26.xml.rels><?xml version="1.0" encoding="UTF-8" standalone="yes"?>
<Relationships xmlns="http://schemas.openxmlformats.org/package/2006/relationships"><Relationship Id="rId3" Type="http://schemas.openxmlformats.org/officeDocument/2006/relationships/image" Target="../media/image74.png"/><Relationship Id="rId2" Type="http://schemas.microsoft.com/office/2018/10/relationships/comments" Target="../comments/modernComment_101_CBCC0EE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16.xml"/><Relationship Id="rId1" Type="http://schemas.openxmlformats.org/officeDocument/2006/relationships/slideLayout" Target="../slideLayouts/slideLayout13.xml"/><Relationship Id="rId5" Type="http://schemas.openxmlformats.org/officeDocument/2006/relationships/image" Target="../media/image78.png"/><Relationship Id="rId4" Type="http://schemas.openxmlformats.org/officeDocument/2006/relationships/image" Target="../media/image77.png"/></Relationships>
</file>

<file path=ppt/slides/_rels/slide2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80.png"/></Relationships>
</file>

<file path=ppt/slides/_rels/slide3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81.png"/><Relationship Id="rId11" Type="http://schemas.openxmlformats.org/officeDocument/2006/relationships/image" Target="../media/image84.png"/><Relationship Id="rId5" Type="http://schemas.openxmlformats.org/officeDocument/2006/relationships/image" Target="../media/image3.jpeg"/><Relationship Id="rId10" Type="http://schemas.openxmlformats.org/officeDocument/2006/relationships/image" Target="../media/image83.jpg"/><Relationship Id="rId4" Type="http://schemas.openxmlformats.org/officeDocument/2006/relationships/image" Target="../media/image2.png"/><Relationship Id="rId9" Type="http://schemas.openxmlformats.org/officeDocument/2006/relationships/image" Target="../media/image82.png"/></Relationships>
</file>

<file path=ppt/slides/_rels/slide3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9.xml"/><Relationship Id="rId1" Type="http://schemas.openxmlformats.org/officeDocument/2006/relationships/slideLayout" Target="../slideLayouts/slideLayout13.xml"/><Relationship Id="rId4" Type="http://schemas.openxmlformats.org/officeDocument/2006/relationships/image" Target="../media/image77.png"/></Relationships>
</file>

<file path=ppt/slides/_rels/slide32.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71"/>
        <p:cNvGrpSpPr/>
        <p:nvPr/>
      </p:nvGrpSpPr>
      <p:grpSpPr>
        <a:xfrm>
          <a:off x="0" y="0"/>
          <a:ext cx="0" cy="0"/>
          <a:chOff x="0" y="0"/>
          <a:chExt cx="0" cy="0"/>
        </a:xfrm>
      </p:grpSpPr>
      <p:pic>
        <p:nvPicPr>
          <p:cNvPr id="4" name="Image 3">
            <a:extLst>
              <a:ext uri="{FF2B5EF4-FFF2-40B4-BE49-F238E27FC236}">
                <a16:creationId xmlns:a16="http://schemas.microsoft.com/office/drawing/2014/main" id="{572D5A8C-B1B1-C813-904D-5A600CB9D824}"/>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5011012" y="4373167"/>
            <a:ext cx="1305196" cy="485918"/>
          </a:xfrm>
          <a:prstGeom prst="rect">
            <a:avLst/>
          </a:prstGeom>
        </p:spPr>
      </p:pic>
      <p:pic>
        <p:nvPicPr>
          <p:cNvPr id="6" name="Image 5">
            <a:extLst>
              <a:ext uri="{FF2B5EF4-FFF2-40B4-BE49-F238E27FC236}">
                <a16:creationId xmlns:a16="http://schemas.microsoft.com/office/drawing/2014/main" id="{3AA1EB78-CB1A-15B5-FD55-70011E3CBA40}"/>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3162626" y="4281572"/>
            <a:ext cx="1176027" cy="577513"/>
          </a:xfrm>
          <a:prstGeom prst="rect">
            <a:avLst/>
          </a:prstGeom>
        </p:spPr>
      </p:pic>
      <p:sp>
        <p:nvSpPr>
          <p:cNvPr id="19" name="Title 2">
            <a:extLst>
              <a:ext uri="{FF2B5EF4-FFF2-40B4-BE49-F238E27FC236}">
                <a16:creationId xmlns:a16="http://schemas.microsoft.com/office/drawing/2014/main" id="{E82446BE-3B34-B9E1-A75A-E3AB82935888}"/>
              </a:ext>
            </a:extLst>
          </p:cNvPr>
          <p:cNvSpPr txBox="1">
            <a:spLocks/>
          </p:cNvSpPr>
          <p:nvPr/>
        </p:nvSpPr>
        <p:spPr>
          <a:xfrm>
            <a:off x="540080" y="919760"/>
            <a:ext cx="9713609" cy="108875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6000"/>
              <a:buFont typeface="Patua One"/>
              <a:buNone/>
              <a:defRPr sz="4000" b="0" i="0" u="none" strike="noStrike" cap="none">
                <a:solidFill>
                  <a:srgbClr val="252C40"/>
                </a:solidFill>
                <a:latin typeface="Patua One"/>
                <a:ea typeface="Patua One"/>
                <a:cs typeface="Patua One"/>
                <a:sym typeface="Patua One"/>
              </a:defRPr>
            </a:lvl1pPr>
            <a:lvl2pPr marR="0" lvl="1" algn="l" rtl="0">
              <a:lnSpc>
                <a:spcPct val="100000"/>
              </a:lnSpc>
              <a:spcBef>
                <a:spcPts val="0"/>
              </a:spcBef>
              <a:spcAft>
                <a:spcPts val="0"/>
              </a:spcAft>
              <a:buClr>
                <a:schemeClr val="dk1"/>
              </a:buClr>
              <a:buSzPts val="5200"/>
              <a:buFont typeface="Patua One"/>
              <a:buNone/>
              <a:defRPr sz="5200" b="0" i="0" u="none" strike="noStrike" cap="none">
                <a:solidFill>
                  <a:schemeClr val="dk1"/>
                </a:solidFill>
                <a:latin typeface="Patua One"/>
                <a:ea typeface="Patua One"/>
                <a:cs typeface="Patua One"/>
                <a:sym typeface="Patua One"/>
              </a:defRPr>
            </a:lvl2pPr>
            <a:lvl3pPr marR="0" lvl="2" algn="l" rtl="0">
              <a:lnSpc>
                <a:spcPct val="100000"/>
              </a:lnSpc>
              <a:spcBef>
                <a:spcPts val="0"/>
              </a:spcBef>
              <a:spcAft>
                <a:spcPts val="0"/>
              </a:spcAft>
              <a:buClr>
                <a:schemeClr val="dk1"/>
              </a:buClr>
              <a:buSzPts val="5200"/>
              <a:buFont typeface="Patua One"/>
              <a:buNone/>
              <a:defRPr sz="5200" b="0" i="0" u="none" strike="noStrike" cap="none">
                <a:solidFill>
                  <a:schemeClr val="dk1"/>
                </a:solidFill>
                <a:latin typeface="Patua One"/>
                <a:ea typeface="Patua One"/>
                <a:cs typeface="Patua One"/>
                <a:sym typeface="Patua One"/>
              </a:defRPr>
            </a:lvl3pPr>
            <a:lvl4pPr marR="0" lvl="3" algn="l" rtl="0">
              <a:lnSpc>
                <a:spcPct val="100000"/>
              </a:lnSpc>
              <a:spcBef>
                <a:spcPts val="0"/>
              </a:spcBef>
              <a:spcAft>
                <a:spcPts val="0"/>
              </a:spcAft>
              <a:buClr>
                <a:schemeClr val="dk1"/>
              </a:buClr>
              <a:buSzPts val="5200"/>
              <a:buFont typeface="Patua One"/>
              <a:buNone/>
              <a:defRPr sz="5200" b="0" i="0" u="none" strike="noStrike" cap="none">
                <a:solidFill>
                  <a:schemeClr val="dk1"/>
                </a:solidFill>
                <a:latin typeface="Patua One"/>
                <a:ea typeface="Patua One"/>
                <a:cs typeface="Patua One"/>
                <a:sym typeface="Patua One"/>
              </a:defRPr>
            </a:lvl4pPr>
            <a:lvl5pPr marR="0" lvl="4" algn="l" rtl="0">
              <a:lnSpc>
                <a:spcPct val="100000"/>
              </a:lnSpc>
              <a:spcBef>
                <a:spcPts val="0"/>
              </a:spcBef>
              <a:spcAft>
                <a:spcPts val="0"/>
              </a:spcAft>
              <a:buClr>
                <a:schemeClr val="dk1"/>
              </a:buClr>
              <a:buSzPts val="5200"/>
              <a:buFont typeface="Patua One"/>
              <a:buNone/>
              <a:defRPr sz="5200" b="0" i="0" u="none" strike="noStrike" cap="none">
                <a:solidFill>
                  <a:schemeClr val="dk1"/>
                </a:solidFill>
                <a:latin typeface="Patua One"/>
                <a:ea typeface="Patua One"/>
                <a:cs typeface="Patua One"/>
                <a:sym typeface="Patua One"/>
              </a:defRPr>
            </a:lvl5pPr>
            <a:lvl6pPr marR="0" lvl="5" algn="l" rtl="0">
              <a:lnSpc>
                <a:spcPct val="100000"/>
              </a:lnSpc>
              <a:spcBef>
                <a:spcPts val="0"/>
              </a:spcBef>
              <a:spcAft>
                <a:spcPts val="0"/>
              </a:spcAft>
              <a:buClr>
                <a:schemeClr val="dk1"/>
              </a:buClr>
              <a:buSzPts val="5200"/>
              <a:buFont typeface="Patua One"/>
              <a:buNone/>
              <a:defRPr sz="5200" b="0" i="0" u="none" strike="noStrike" cap="none">
                <a:solidFill>
                  <a:schemeClr val="dk1"/>
                </a:solidFill>
                <a:latin typeface="Patua One"/>
                <a:ea typeface="Patua One"/>
                <a:cs typeface="Patua One"/>
                <a:sym typeface="Patua One"/>
              </a:defRPr>
            </a:lvl6pPr>
            <a:lvl7pPr marR="0" lvl="6" algn="l" rtl="0">
              <a:lnSpc>
                <a:spcPct val="100000"/>
              </a:lnSpc>
              <a:spcBef>
                <a:spcPts val="0"/>
              </a:spcBef>
              <a:spcAft>
                <a:spcPts val="0"/>
              </a:spcAft>
              <a:buClr>
                <a:schemeClr val="dk1"/>
              </a:buClr>
              <a:buSzPts val="5200"/>
              <a:buFont typeface="Patua One"/>
              <a:buNone/>
              <a:defRPr sz="5200" b="0" i="0" u="none" strike="noStrike" cap="none">
                <a:solidFill>
                  <a:schemeClr val="dk1"/>
                </a:solidFill>
                <a:latin typeface="Patua One"/>
                <a:ea typeface="Patua One"/>
                <a:cs typeface="Patua One"/>
                <a:sym typeface="Patua One"/>
              </a:defRPr>
            </a:lvl7pPr>
            <a:lvl8pPr marR="0" lvl="7" algn="l" rtl="0">
              <a:lnSpc>
                <a:spcPct val="100000"/>
              </a:lnSpc>
              <a:spcBef>
                <a:spcPts val="0"/>
              </a:spcBef>
              <a:spcAft>
                <a:spcPts val="0"/>
              </a:spcAft>
              <a:buClr>
                <a:schemeClr val="dk1"/>
              </a:buClr>
              <a:buSzPts val="5200"/>
              <a:buFont typeface="Patua One"/>
              <a:buNone/>
              <a:defRPr sz="5200" b="0" i="0" u="none" strike="noStrike" cap="none">
                <a:solidFill>
                  <a:schemeClr val="dk1"/>
                </a:solidFill>
                <a:latin typeface="Patua One"/>
                <a:ea typeface="Patua One"/>
                <a:cs typeface="Patua One"/>
                <a:sym typeface="Patua One"/>
              </a:defRPr>
            </a:lvl8pPr>
            <a:lvl9pPr marR="0" lvl="8" algn="l" rtl="0">
              <a:lnSpc>
                <a:spcPct val="100000"/>
              </a:lnSpc>
              <a:spcBef>
                <a:spcPts val="0"/>
              </a:spcBef>
              <a:spcAft>
                <a:spcPts val="0"/>
              </a:spcAft>
              <a:buClr>
                <a:schemeClr val="dk1"/>
              </a:buClr>
              <a:buSzPts val="5200"/>
              <a:buFont typeface="Patua One"/>
              <a:buNone/>
              <a:defRPr sz="5200" b="0" i="0" u="none" strike="noStrike" cap="none">
                <a:solidFill>
                  <a:schemeClr val="dk1"/>
                </a:solidFill>
                <a:latin typeface="Patua One"/>
                <a:ea typeface="Patua One"/>
                <a:cs typeface="Patua One"/>
                <a:sym typeface="Patua One"/>
              </a:defRPr>
            </a:lvl9pPr>
          </a:lstStyle>
          <a:p>
            <a:r>
              <a:rPr lang="fr-BE" sz="2000" dirty="0"/>
              <a:t>Le Global Physical </a:t>
            </a:r>
            <a:r>
              <a:rPr lang="fr-BE" sz="2000" dirty="0" err="1"/>
              <a:t>Literacy</a:t>
            </a:r>
            <a:r>
              <a:rPr lang="fr-BE" sz="2000" dirty="0"/>
              <a:t> Action Framework (</a:t>
            </a:r>
            <a:r>
              <a:rPr lang="fr-BE" sz="2000" dirty="0" err="1"/>
              <a:t>GloPL</a:t>
            </a:r>
            <a:r>
              <a:rPr lang="fr-BE" sz="2000" dirty="0"/>
              <a:t>) : </a:t>
            </a:r>
          </a:p>
          <a:p>
            <a:r>
              <a:rPr lang="fr-BE" sz="2000" dirty="0"/>
              <a:t>un consensus mondial pour renforcer l’éducation physique de qualité </a:t>
            </a:r>
          </a:p>
          <a:p>
            <a:r>
              <a:rPr lang="fr-BE" sz="2000" dirty="0"/>
              <a:t>et les expériences motrices tout au long de la vie</a:t>
            </a:r>
            <a:endParaRPr lang="en-GB" sz="2000" dirty="0"/>
          </a:p>
        </p:txBody>
      </p:sp>
      <p:pic>
        <p:nvPicPr>
          <p:cNvPr id="21" name="Bild 4" descr="TUM_Glockenturm.tif">
            <a:extLst>
              <a:ext uri="{FF2B5EF4-FFF2-40B4-BE49-F238E27FC236}">
                <a16:creationId xmlns:a16="http://schemas.microsoft.com/office/drawing/2014/main" id="{E6AD5BCB-A0B4-F72C-E7F1-C800A0346078}"/>
              </a:ext>
            </a:extLst>
          </p:cNvPr>
          <p:cNvPicPr>
            <a:picLocks noChangeAspect="1"/>
          </p:cNvPicPr>
          <p:nvPr/>
        </p:nvPicPr>
        <p:blipFill>
          <a:blip r:embed="rId5">
            <a:duotone>
              <a:prstClr val="black"/>
              <a:srgbClr val="FFFFFF">
                <a:tint val="45000"/>
                <a:satMod val="400000"/>
              </a:srgbClr>
            </a:duotone>
          </a:blip>
          <a:stretch>
            <a:fillRect/>
          </a:stretch>
        </p:blipFill>
        <p:spPr>
          <a:xfrm>
            <a:off x="1642344" y="4200290"/>
            <a:ext cx="847923" cy="740079"/>
          </a:xfrm>
          <a:prstGeom prst="rect">
            <a:avLst/>
          </a:prstGeom>
        </p:spPr>
      </p:pic>
      <p:sp>
        <p:nvSpPr>
          <p:cNvPr id="23" name="Textfeld 5">
            <a:extLst>
              <a:ext uri="{FF2B5EF4-FFF2-40B4-BE49-F238E27FC236}">
                <a16:creationId xmlns:a16="http://schemas.microsoft.com/office/drawing/2014/main" id="{52C4F2EC-5AC5-104A-D3FD-59BE184239BC}"/>
              </a:ext>
            </a:extLst>
          </p:cNvPr>
          <p:cNvSpPr txBox="1"/>
          <p:nvPr/>
        </p:nvSpPr>
        <p:spPr>
          <a:xfrm>
            <a:off x="540080" y="1786035"/>
            <a:ext cx="8381196" cy="184665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200" i="1" u="none" strike="noStrike" kern="1200" cap="none" spc="0" normalizeH="0" baseline="0" noProof="0" dirty="0">
              <a:ln>
                <a:noFill/>
              </a:ln>
              <a:solidFill>
                <a:schemeClr val="tx1"/>
              </a:solidFill>
              <a:effectLst/>
              <a:uLnTx/>
              <a:uFillTx/>
              <a:latin typeface="Nunito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200" i="1" u="none" strike="noStrike" kern="1200" cap="none" spc="0" normalizeH="0" baseline="0" noProof="0" dirty="0">
              <a:ln>
                <a:noFill/>
              </a:ln>
              <a:solidFill>
                <a:schemeClr val="tx1"/>
              </a:solidFill>
              <a:effectLst/>
              <a:uLnTx/>
              <a:uFillTx/>
              <a:latin typeface="Nunito Sans" pitchFamily="2" charset="0"/>
              <a:ea typeface="+mn-ea"/>
              <a:cs typeface="+mn-cs"/>
            </a:endParaRPr>
          </a:p>
          <a:p>
            <a:pPr lvl="0">
              <a:defRPr/>
            </a:pPr>
            <a:r>
              <a:rPr lang="en-AU" sz="1200" b="1" i="1" dirty="0">
                <a:solidFill>
                  <a:schemeClr val="tx1"/>
                </a:solidFill>
                <a:latin typeface="Nunito Sans" pitchFamily="2" charset="0"/>
              </a:rPr>
              <a:t>Alexandre Mouton</a:t>
            </a:r>
            <a:r>
              <a:rPr kumimoji="0" lang="en-AU" sz="1200" b="1" i="1" u="none" strike="noStrike" kern="1200" cap="none" spc="0" normalizeH="0" baseline="30000" noProof="0" dirty="0">
                <a:ln>
                  <a:noFill/>
                </a:ln>
                <a:solidFill>
                  <a:schemeClr val="tx1"/>
                </a:solidFill>
                <a:effectLst/>
                <a:uLnTx/>
                <a:uFillTx/>
                <a:latin typeface="Nunito Sans" pitchFamily="2" charset="0"/>
                <a:ea typeface="+mn-ea"/>
                <a:cs typeface="+mn-cs"/>
              </a:rPr>
              <a:t>1</a:t>
            </a:r>
            <a:r>
              <a:rPr kumimoji="0" lang="en-AU" sz="1200" b="1" i="1" u="none" strike="noStrike" kern="1200" cap="none" spc="0" normalizeH="0" baseline="0" noProof="0" dirty="0">
                <a:ln>
                  <a:noFill/>
                </a:ln>
                <a:solidFill>
                  <a:schemeClr val="tx1"/>
                </a:solidFill>
                <a:effectLst/>
                <a:uLnTx/>
                <a:uFillTx/>
                <a:latin typeface="Nunito Sans" pitchFamily="2" charset="0"/>
                <a:ea typeface="+mn-ea"/>
                <a:cs typeface="+mn-cs"/>
              </a:rPr>
              <a:t>, Lisa M</a:t>
            </a:r>
            <a:r>
              <a:rPr lang="en-AU" sz="1200" b="1" i="1" dirty="0">
                <a:latin typeface="Nunito Sans" pitchFamily="2" charset="0"/>
              </a:rPr>
              <a:t>.</a:t>
            </a:r>
            <a:r>
              <a:rPr kumimoji="0" lang="en-AU" sz="1200" b="1" i="1" u="none" strike="noStrike" kern="1200" cap="none" spc="0" normalizeH="0" baseline="0" noProof="0" dirty="0">
                <a:ln>
                  <a:noFill/>
                </a:ln>
                <a:solidFill>
                  <a:schemeClr val="tx1"/>
                </a:solidFill>
                <a:effectLst/>
                <a:uLnTx/>
                <a:uFillTx/>
                <a:latin typeface="Nunito Sans" pitchFamily="2" charset="0"/>
                <a:ea typeface="+mn-ea"/>
                <a:cs typeface="+mn-cs"/>
              </a:rPr>
              <a:t> Barnett</a:t>
            </a:r>
            <a:r>
              <a:rPr lang="en-AU" sz="1200" b="1" i="1" baseline="30000" dirty="0">
                <a:solidFill>
                  <a:schemeClr val="tx1"/>
                </a:solidFill>
                <a:latin typeface="Nunito Sans" pitchFamily="2" charset="0"/>
              </a:rPr>
              <a:t>2</a:t>
            </a:r>
            <a:r>
              <a:rPr kumimoji="0" lang="en-AU" sz="1200" b="1" i="1" u="none" strike="noStrike" kern="1200" cap="none" spc="0" normalizeH="0" baseline="0" noProof="0" dirty="0">
                <a:ln>
                  <a:noFill/>
                </a:ln>
                <a:solidFill>
                  <a:schemeClr val="tx1"/>
                </a:solidFill>
                <a:effectLst/>
                <a:uLnTx/>
                <a:uFillTx/>
                <a:latin typeface="Nunito Sans" pitchFamily="2" charset="0"/>
                <a:ea typeface="+mn-ea"/>
                <a:cs typeface="+mn-cs"/>
              </a:rPr>
              <a:t>, Alethea Jerebine</a:t>
            </a:r>
            <a:r>
              <a:rPr lang="en-AU" sz="1200" b="1" i="1" baseline="30000" dirty="0">
                <a:solidFill>
                  <a:schemeClr val="tx1"/>
                </a:solidFill>
                <a:latin typeface="Nunito Sans" pitchFamily="2" charset="0"/>
              </a:rPr>
              <a:t>2</a:t>
            </a:r>
            <a:r>
              <a:rPr kumimoji="0" lang="en-AU" sz="1200" b="1" i="1" u="none" strike="noStrike" kern="1200" cap="none" spc="0" normalizeH="0" baseline="0" noProof="0" dirty="0">
                <a:ln>
                  <a:noFill/>
                </a:ln>
                <a:solidFill>
                  <a:schemeClr val="tx1"/>
                </a:solidFill>
                <a:effectLst/>
                <a:uLnTx/>
                <a:uFillTx/>
                <a:latin typeface="Nunito Sans" pitchFamily="2" charset="0"/>
                <a:ea typeface="+mn-ea"/>
                <a:cs typeface="+mn-cs"/>
              </a:rPr>
              <a:t>, Emiliano Mazzoli</a:t>
            </a:r>
            <a:r>
              <a:rPr lang="en-AU" sz="1200" b="1" i="1" baseline="30000" dirty="0">
                <a:solidFill>
                  <a:schemeClr val="tx1"/>
                </a:solidFill>
                <a:latin typeface="Nunito Sans" pitchFamily="2" charset="0"/>
              </a:rPr>
              <a:t>2</a:t>
            </a:r>
            <a:r>
              <a:rPr kumimoji="0" lang="en-AU" sz="1200" b="1" i="1" u="none" strike="noStrike" kern="1200" cap="none" spc="0" normalizeH="0" baseline="0" noProof="0" dirty="0">
                <a:ln>
                  <a:noFill/>
                </a:ln>
                <a:solidFill>
                  <a:schemeClr val="tx1"/>
                </a:solidFill>
                <a:effectLst/>
                <a:uLnTx/>
                <a:uFillTx/>
                <a:latin typeface="Nunito Sans" pitchFamily="2" charset="0"/>
                <a:ea typeface="+mn-ea"/>
                <a:cs typeface="+mn-cs"/>
              </a:rPr>
              <a:t>, &amp; Johannes Carl</a:t>
            </a:r>
            <a:r>
              <a:rPr lang="en-AU" sz="1200" b="1" i="1" baseline="30000" dirty="0">
                <a:solidFill>
                  <a:schemeClr val="tx1"/>
                </a:solidFill>
                <a:latin typeface="Nunito Sans" pitchFamily="2" charset="0"/>
              </a:rPr>
              <a:t>3</a:t>
            </a:r>
            <a:r>
              <a:rPr kumimoji="0" lang="en-AU" sz="1200" b="1" i="1" u="none" strike="noStrike" kern="1200" cap="none" spc="0" normalizeH="0" baseline="0" noProof="0" dirty="0">
                <a:ln>
                  <a:noFill/>
                </a:ln>
                <a:solidFill>
                  <a:schemeClr val="tx1"/>
                </a:solidFill>
                <a:effectLst/>
                <a:uLnTx/>
                <a:uFillTx/>
                <a:latin typeface="Nunito Sans" pitchFamily="2" charset="0"/>
                <a:ea typeface="+mn-ea"/>
                <a:cs typeface="+mn-cs"/>
              </a:rPr>
              <a:t> </a:t>
            </a:r>
            <a:br>
              <a:rPr kumimoji="0" lang="en-AU" sz="1200" b="1" i="1" u="none" strike="noStrike" kern="1200" cap="none" spc="0" normalizeH="0" baseline="0" noProof="0" dirty="0">
                <a:ln>
                  <a:noFill/>
                </a:ln>
                <a:solidFill>
                  <a:schemeClr val="tx1"/>
                </a:solidFill>
                <a:effectLst/>
                <a:uLnTx/>
                <a:uFillTx/>
                <a:latin typeface="Nunito Sans" pitchFamily="2" charset="0"/>
                <a:ea typeface="+mn-ea"/>
                <a:cs typeface="+mn-cs"/>
              </a:rPr>
            </a:br>
            <a:r>
              <a:rPr lang="en-AU" sz="1200" b="1" i="1" dirty="0">
                <a:latin typeface="Nunito Sans" pitchFamily="2" charset="0"/>
              </a:rPr>
              <a:t>au nom du consortium </a:t>
            </a:r>
            <a:r>
              <a:rPr kumimoji="0" lang="en-AU" sz="1200" b="1" i="1" u="none" strike="noStrike" kern="1200" cap="none" spc="0" normalizeH="0" baseline="0" noProof="0" dirty="0" err="1">
                <a:ln>
                  <a:noFill/>
                </a:ln>
                <a:solidFill>
                  <a:schemeClr val="tx1"/>
                </a:solidFill>
                <a:effectLst/>
                <a:uLnTx/>
                <a:uFillTx/>
                <a:latin typeface="Nunito Sans" pitchFamily="2" charset="0"/>
                <a:ea typeface="+mn-ea"/>
                <a:cs typeface="+mn-cs"/>
              </a:rPr>
              <a:t>GloPL</a:t>
            </a:r>
            <a:br>
              <a:rPr kumimoji="0" lang="en-AU" sz="1200" i="1" u="none" strike="noStrike" kern="1200" cap="none" spc="0" normalizeH="0" baseline="0" noProof="0" dirty="0">
                <a:ln>
                  <a:noFill/>
                </a:ln>
                <a:solidFill>
                  <a:schemeClr val="tx1"/>
                </a:solidFill>
                <a:effectLst/>
                <a:uLnTx/>
                <a:uFillTx/>
                <a:latin typeface="Nunito Sans" pitchFamily="2" charset="0"/>
                <a:ea typeface="+mn-ea"/>
                <a:cs typeface="+mn-cs"/>
              </a:rPr>
            </a:br>
            <a:br>
              <a:rPr kumimoji="0" lang="en-AU" sz="1200" i="1" u="none" strike="noStrike" kern="1200" cap="none" spc="0" normalizeH="0" baseline="0" noProof="0" dirty="0">
                <a:ln>
                  <a:noFill/>
                </a:ln>
                <a:solidFill>
                  <a:schemeClr val="tx1"/>
                </a:solidFill>
                <a:effectLst/>
                <a:uLnTx/>
                <a:uFillTx/>
                <a:latin typeface="Nunito Sans" pitchFamily="2" charset="0"/>
                <a:ea typeface="+mn-ea"/>
                <a:cs typeface="+mn-cs"/>
              </a:rPr>
            </a:br>
            <a:r>
              <a:rPr kumimoji="0" lang="en-AU" sz="1000" i="1" u="none" strike="noStrike" kern="1200" cap="none" spc="0" normalizeH="0" baseline="30000" noProof="0" dirty="0">
                <a:ln>
                  <a:noFill/>
                </a:ln>
                <a:solidFill>
                  <a:schemeClr val="tx1"/>
                </a:solidFill>
                <a:effectLst/>
                <a:uLnTx/>
                <a:uFillTx/>
                <a:latin typeface="Nunito Sans" pitchFamily="2" charset="0"/>
                <a:ea typeface="+mn-ea"/>
                <a:cs typeface="+mn-cs"/>
              </a:rPr>
              <a:t>1</a:t>
            </a:r>
            <a:r>
              <a:rPr lang="en-AU" sz="1000" i="1" dirty="0">
                <a:solidFill>
                  <a:schemeClr val="tx1"/>
                </a:solidFill>
                <a:latin typeface="Nunito Sans" pitchFamily="2" charset="0"/>
              </a:rPr>
              <a:t>University of Liège, Department of Physical Activity and Rehabilitation Sciences, RUCHE, Liège, Belgium</a:t>
            </a:r>
          </a:p>
          <a:p>
            <a:pPr lvl="0">
              <a:defRPr/>
            </a:pPr>
            <a:r>
              <a:rPr lang="en-AU" sz="1000" i="1" baseline="30000" dirty="0">
                <a:solidFill>
                  <a:schemeClr val="tx1"/>
                </a:solidFill>
                <a:latin typeface="Nunito Sans" pitchFamily="2" charset="0"/>
              </a:rPr>
              <a:t>2</a:t>
            </a:r>
            <a:r>
              <a:rPr kumimoji="0" lang="en-AU" sz="1000" i="1" u="none" strike="noStrike" kern="1200" cap="none" spc="0" normalizeH="0" baseline="0" noProof="0" dirty="0">
                <a:ln>
                  <a:noFill/>
                </a:ln>
                <a:solidFill>
                  <a:schemeClr val="tx1"/>
                </a:solidFill>
                <a:effectLst/>
                <a:uLnTx/>
                <a:uFillTx/>
                <a:latin typeface="Nunito Sans" pitchFamily="2" charset="0"/>
                <a:ea typeface="+mn-ea"/>
                <a:cs typeface="+mn-cs"/>
              </a:rPr>
              <a:t>Deakin University, Institute for Physical Activity and Nutrition, School of Health and Social Development, Geelong, Australia</a:t>
            </a:r>
          </a:p>
          <a:p>
            <a:pPr>
              <a:lnSpc>
                <a:spcPct val="100000"/>
              </a:lnSpc>
            </a:pPr>
            <a:r>
              <a:rPr lang="en-AU" sz="1000" i="1" baseline="30000" dirty="0">
                <a:solidFill>
                  <a:schemeClr val="tx1"/>
                </a:solidFill>
                <a:latin typeface="Nunito Sans" pitchFamily="2" charset="0"/>
              </a:rPr>
              <a:t>3</a:t>
            </a:r>
            <a:r>
              <a:rPr lang="de-DE" sz="1000" i="1" dirty="0">
                <a:solidFill>
                  <a:schemeClr val="tx1"/>
                </a:solidFill>
                <a:latin typeface="Nunito Sans" pitchFamily="2" charset="0"/>
              </a:rPr>
              <a:t>Technical University </a:t>
            </a:r>
            <a:r>
              <a:rPr lang="de-DE" sz="1000" i="1" dirty="0" err="1">
                <a:solidFill>
                  <a:schemeClr val="tx1"/>
                </a:solidFill>
                <a:latin typeface="Nunito Sans" pitchFamily="2" charset="0"/>
              </a:rPr>
              <a:t>of</a:t>
            </a:r>
            <a:r>
              <a:rPr lang="de-DE" sz="1000" i="1" dirty="0">
                <a:solidFill>
                  <a:schemeClr val="tx1"/>
                </a:solidFill>
                <a:latin typeface="Nunito Sans" pitchFamily="2" charset="0"/>
              </a:rPr>
              <a:t> Munich (TUM), TUM School </a:t>
            </a:r>
            <a:r>
              <a:rPr lang="de-DE" sz="1000" i="1" dirty="0" err="1">
                <a:solidFill>
                  <a:schemeClr val="tx1"/>
                </a:solidFill>
                <a:latin typeface="Nunito Sans" pitchFamily="2" charset="0"/>
              </a:rPr>
              <a:t>of</a:t>
            </a:r>
            <a:r>
              <a:rPr lang="de-DE" sz="1000" i="1" dirty="0">
                <a:solidFill>
                  <a:schemeClr val="tx1"/>
                </a:solidFill>
                <a:latin typeface="Nunito Sans" pitchFamily="2" charset="0"/>
              </a:rPr>
              <a:t> Medicine and Health, Munich, Germany</a:t>
            </a:r>
          </a:p>
          <a:p>
            <a:pPr>
              <a:defRPr/>
            </a:pPr>
            <a:br>
              <a:rPr kumimoji="0" lang="en-AU" sz="1200" i="1" u="none" strike="noStrike" kern="1200" cap="none" spc="0" normalizeH="0" baseline="0" noProof="0" dirty="0">
                <a:ln>
                  <a:noFill/>
                </a:ln>
                <a:solidFill>
                  <a:schemeClr val="tx1"/>
                </a:solidFill>
                <a:effectLst/>
                <a:uLnTx/>
                <a:uFillTx/>
                <a:latin typeface="Nunito Sans" pitchFamily="2" charset="0"/>
                <a:ea typeface="+mn-ea"/>
                <a:cs typeface="+mn-cs"/>
              </a:rPr>
            </a:br>
            <a:endParaRPr kumimoji="0" lang="en-AU" sz="1200" i="1" u="none" strike="noStrike" kern="1200" cap="none" spc="0" normalizeH="0" baseline="0" noProof="0" dirty="0">
              <a:ln>
                <a:noFill/>
              </a:ln>
              <a:solidFill>
                <a:schemeClr val="tx1"/>
              </a:solidFill>
              <a:effectLst/>
              <a:uLnTx/>
              <a:uFillTx/>
              <a:latin typeface="Nunito Sans" pitchFamily="2" charset="0"/>
              <a:ea typeface="+mn-ea"/>
              <a:cs typeface="+mn-cs"/>
            </a:endParaRPr>
          </a:p>
        </p:txBody>
      </p:sp>
      <p:pic>
        <p:nvPicPr>
          <p:cNvPr id="27" name="Image 26">
            <a:extLst>
              <a:ext uri="{FF2B5EF4-FFF2-40B4-BE49-F238E27FC236}">
                <a16:creationId xmlns:a16="http://schemas.microsoft.com/office/drawing/2014/main" id="{421E950F-5F9E-0E94-4FD9-330CCD069B72}"/>
              </a:ext>
            </a:extLst>
          </p:cNvPr>
          <p:cNvPicPr>
            <a:picLocks noChangeAspect="1"/>
          </p:cNvPicPr>
          <p:nvPr/>
        </p:nvPicPr>
        <p:blipFill>
          <a:blip r:embed="rId6">
            <a:duotone>
              <a:prstClr val="black"/>
              <a:srgbClr val="FFFFFF">
                <a:tint val="45000"/>
                <a:satMod val="400000"/>
              </a:srgbClr>
            </a:duotone>
          </a:blip>
          <a:stretch>
            <a:fillRect/>
          </a:stretch>
        </p:blipFill>
        <p:spPr>
          <a:xfrm>
            <a:off x="314325" y="4202738"/>
            <a:ext cx="766892" cy="766151"/>
          </a:xfrm>
          <a:prstGeom prst="rect">
            <a:avLst/>
          </a:prstGeom>
        </p:spPr>
      </p:pic>
      <p:pic>
        <p:nvPicPr>
          <p:cNvPr id="29" name="Image 28">
            <a:extLst>
              <a:ext uri="{FF2B5EF4-FFF2-40B4-BE49-F238E27FC236}">
                <a16:creationId xmlns:a16="http://schemas.microsoft.com/office/drawing/2014/main" id="{68FEEC54-C044-C541-061A-41AA203289C0}"/>
              </a:ext>
            </a:extLst>
          </p:cNvPr>
          <p:cNvPicPr>
            <a:picLocks noChangeAspect="1"/>
          </p:cNvPicPr>
          <p:nvPr/>
        </p:nvPicPr>
        <p:blipFill>
          <a:blip r:embed="rId7">
            <a:extLst>
              <a:ext uri="{28A0092B-C50C-407E-A947-70E740481C1C}">
                <a14:useLocalDpi xmlns:a14="http://schemas.microsoft.com/office/drawing/2010/main" val="0"/>
              </a:ext>
            </a:extLst>
          </a:blip>
          <a:srcRect l="10196" t="31354" r="5060" b="9030"/>
          <a:stretch>
            <a:fillRect/>
          </a:stretch>
        </p:blipFill>
        <p:spPr>
          <a:xfrm>
            <a:off x="7441570" y="1650499"/>
            <a:ext cx="1277667" cy="1171480"/>
          </a:xfrm>
          <a:prstGeom prst="ellipse">
            <a:avLst/>
          </a:prstGeom>
          <a:ln>
            <a:noFill/>
          </a:ln>
          <a:effectLst>
            <a:softEdge rad="112500"/>
          </a:effectLst>
        </p:spPr>
      </p:pic>
      <p:pic>
        <p:nvPicPr>
          <p:cNvPr id="3" name="Image 2" descr="Accueil - Faculté des sciences de l'éducation - Université de Montréal">
            <a:extLst>
              <a:ext uri="{FF2B5EF4-FFF2-40B4-BE49-F238E27FC236}">
                <a16:creationId xmlns:a16="http://schemas.microsoft.com/office/drawing/2014/main" id="{42AA5615-8373-9CAB-1ECE-58751CAE4647}"/>
              </a:ext>
            </a:extLst>
          </p:cNvPr>
          <p:cNvPicPr>
            <a:picLocks noChangeAspect="1"/>
          </p:cNvPicPr>
          <p:nvPr/>
        </p:nvPicPr>
        <p:blipFill>
          <a:blip r:embed="rId8"/>
          <a:stretch>
            <a:fillRect/>
          </a:stretch>
        </p:blipFill>
        <p:spPr>
          <a:xfrm>
            <a:off x="3337283" y="0"/>
            <a:ext cx="2469433" cy="616667"/>
          </a:xfrm>
          <a:prstGeom prst="rect">
            <a:avLst/>
          </a:prstGeom>
        </p:spPr>
      </p:pic>
      <p:pic>
        <p:nvPicPr>
          <p:cNvPr id="7" name="Picture 4">
            <a:extLst>
              <a:ext uri="{FF2B5EF4-FFF2-40B4-BE49-F238E27FC236}">
                <a16:creationId xmlns:a16="http://schemas.microsoft.com/office/drawing/2014/main" id="{4AAF9CFF-BCAC-2835-B971-75D964B56655}"/>
              </a:ext>
            </a:extLst>
          </p:cNvPr>
          <p:cNvPicPr>
            <a:picLocks noChangeAspect="1"/>
          </p:cNvPicPr>
          <p:nvPr/>
        </p:nvPicPr>
        <p:blipFill>
          <a:blip r:embed="rId9">
            <a:clrChange>
              <a:clrFrom>
                <a:srgbClr val="FFFFFF"/>
              </a:clrFrom>
              <a:clrTo>
                <a:srgbClr val="FFFFFF">
                  <a:alpha val="0"/>
                </a:srgbClr>
              </a:clrTo>
            </a:clrChange>
          </a:blip>
          <a:stretch>
            <a:fillRect/>
          </a:stretch>
        </p:blipFill>
        <p:spPr>
          <a:xfrm>
            <a:off x="6909235" y="4347898"/>
            <a:ext cx="1171168" cy="509515"/>
          </a:xfrm>
          <a:prstGeom prst="rect">
            <a:avLst/>
          </a:prstGeom>
        </p:spPr>
      </p:pic>
    </p:spTree>
    <p:extLst>
      <p:ext uri="{BB962C8B-B14F-4D97-AF65-F5344CB8AC3E}">
        <p14:creationId xmlns:p14="http://schemas.microsoft.com/office/powerpoint/2010/main" val="27171841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75AF07C2-5F34-349E-4B36-B7796AA9BF6D}"/>
              </a:ext>
            </a:extLst>
          </p:cNvPr>
          <p:cNvSpPr>
            <a:spLocks noGrp="1"/>
          </p:cNvSpPr>
          <p:nvPr>
            <p:ph type="sldNum" sz="quarter" idx="12"/>
          </p:nvPr>
        </p:nvSpPr>
        <p:spPr/>
        <p:txBody>
          <a:bodyPr/>
          <a:lstStyle/>
          <a:p>
            <a:fld id="{CF377A3E-7894-4CC6-888F-9BEBEBABF142}" type="slidenum">
              <a:rPr lang="fr-BE" smtClean="0"/>
              <a:t>2</a:t>
            </a:fld>
            <a:endParaRPr lang="fr-BE"/>
          </a:p>
        </p:txBody>
      </p:sp>
      <p:pic>
        <p:nvPicPr>
          <p:cNvPr id="3" name="Image 2">
            <a:extLst>
              <a:ext uri="{FF2B5EF4-FFF2-40B4-BE49-F238E27FC236}">
                <a16:creationId xmlns:a16="http://schemas.microsoft.com/office/drawing/2014/main" id="{BEAD3CE0-BA0A-DEC7-FA51-0C2F5914859E}"/>
              </a:ext>
            </a:extLst>
          </p:cNvPr>
          <p:cNvPicPr>
            <a:picLocks noChangeAspect="1"/>
          </p:cNvPicPr>
          <p:nvPr/>
        </p:nvPicPr>
        <p:blipFill>
          <a:blip r:embed="rId3"/>
          <a:stretch>
            <a:fillRect/>
          </a:stretch>
        </p:blipFill>
        <p:spPr>
          <a:xfrm>
            <a:off x="2259731" y="0"/>
            <a:ext cx="4624537" cy="5143500"/>
          </a:xfrm>
          <a:prstGeom prst="rect">
            <a:avLst/>
          </a:prstGeom>
        </p:spPr>
      </p:pic>
    </p:spTree>
    <p:extLst>
      <p:ext uri="{BB962C8B-B14F-4D97-AF65-F5344CB8AC3E}">
        <p14:creationId xmlns:p14="http://schemas.microsoft.com/office/powerpoint/2010/main" val="1777738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11">
            <a:extLst>
              <a:ext uri="{FF2B5EF4-FFF2-40B4-BE49-F238E27FC236}">
                <a16:creationId xmlns:a16="http://schemas.microsoft.com/office/drawing/2014/main" id="{CCF74E29-38FF-067E-BD02-B32581C21DBE}"/>
              </a:ext>
            </a:extLst>
          </p:cNvPr>
          <p:cNvSpPr txBox="1"/>
          <p:nvPr/>
        </p:nvSpPr>
        <p:spPr>
          <a:xfrm>
            <a:off x="1492702" y="4764738"/>
            <a:ext cx="8740035"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Mouton (2026) – </a:t>
            </a:r>
            <a:r>
              <a:rPr lang="en-US" sz="1100" kern="1200" dirty="0">
                <a:solidFill>
                  <a:prstClr val="black"/>
                </a:solidFill>
                <a:latin typeface="Calibri" panose="020F0502020204030204"/>
                <a:ea typeface="+mn-ea"/>
                <a:cs typeface="+mn-cs"/>
              </a:rPr>
              <a:t>AI</a:t>
            </a: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 generated picture</a:t>
            </a:r>
            <a:endParaRPr kumimoji="0" lang="de-DE"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itle 3">
            <a:extLst>
              <a:ext uri="{FF2B5EF4-FFF2-40B4-BE49-F238E27FC236}">
                <a16:creationId xmlns:a16="http://schemas.microsoft.com/office/drawing/2014/main" id="{3C1BCB60-5FCD-666B-DEAE-7CA87D1D5C8E}"/>
              </a:ext>
            </a:extLst>
          </p:cNvPr>
          <p:cNvSpPr txBox="1">
            <a:spLocks/>
          </p:cNvSpPr>
          <p:nvPr/>
        </p:nvSpPr>
        <p:spPr>
          <a:xfrm>
            <a:off x="767644" y="0"/>
            <a:ext cx="7474658" cy="682982"/>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000"/>
              <a:buFont typeface="Patua One"/>
              <a:buNone/>
              <a:defRPr sz="3000" b="0" i="0" u="none" strike="noStrike" cap="none">
                <a:solidFill>
                  <a:schemeClr val="dk1"/>
                </a:solidFill>
                <a:latin typeface="Patua One"/>
                <a:ea typeface="Patua One"/>
                <a:cs typeface="Patua One"/>
                <a:sym typeface="Patua One"/>
              </a:defRPr>
            </a:lvl1pPr>
            <a:lvl2pPr marR="0" lvl="1" algn="ctr" rtl="0">
              <a:lnSpc>
                <a:spcPct val="100000"/>
              </a:lnSpc>
              <a:spcBef>
                <a:spcPts val="0"/>
              </a:spcBef>
              <a:spcAft>
                <a:spcPts val="0"/>
              </a:spcAft>
              <a:buClr>
                <a:schemeClr val="dk1"/>
              </a:buClr>
              <a:buSzPts val="3000"/>
              <a:buFont typeface="Patua One"/>
              <a:buNone/>
              <a:defRPr sz="3000" b="0" i="0" u="none" strike="noStrike" cap="none">
                <a:solidFill>
                  <a:schemeClr val="dk1"/>
                </a:solidFill>
                <a:latin typeface="Patua One"/>
                <a:ea typeface="Patua One"/>
                <a:cs typeface="Patua One"/>
                <a:sym typeface="Patua One"/>
              </a:defRPr>
            </a:lvl2pPr>
            <a:lvl3pPr marR="0" lvl="2" algn="ctr" rtl="0">
              <a:lnSpc>
                <a:spcPct val="100000"/>
              </a:lnSpc>
              <a:spcBef>
                <a:spcPts val="0"/>
              </a:spcBef>
              <a:spcAft>
                <a:spcPts val="0"/>
              </a:spcAft>
              <a:buClr>
                <a:schemeClr val="dk1"/>
              </a:buClr>
              <a:buSzPts val="3000"/>
              <a:buFont typeface="Patua One"/>
              <a:buNone/>
              <a:defRPr sz="3000" b="0" i="0" u="none" strike="noStrike" cap="none">
                <a:solidFill>
                  <a:schemeClr val="dk1"/>
                </a:solidFill>
                <a:latin typeface="Patua One"/>
                <a:ea typeface="Patua One"/>
                <a:cs typeface="Patua One"/>
                <a:sym typeface="Patua One"/>
              </a:defRPr>
            </a:lvl3pPr>
            <a:lvl4pPr marR="0" lvl="3" algn="ctr" rtl="0">
              <a:lnSpc>
                <a:spcPct val="100000"/>
              </a:lnSpc>
              <a:spcBef>
                <a:spcPts val="0"/>
              </a:spcBef>
              <a:spcAft>
                <a:spcPts val="0"/>
              </a:spcAft>
              <a:buClr>
                <a:schemeClr val="dk1"/>
              </a:buClr>
              <a:buSzPts val="3000"/>
              <a:buFont typeface="Patua One"/>
              <a:buNone/>
              <a:defRPr sz="3000" b="0" i="0" u="none" strike="noStrike" cap="none">
                <a:solidFill>
                  <a:schemeClr val="dk1"/>
                </a:solidFill>
                <a:latin typeface="Patua One"/>
                <a:ea typeface="Patua One"/>
                <a:cs typeface="Patua One"/>
                <a:sym typeface="Patua One"/>
              </a:defRPr>
            </a:lvl4pPr>
            <a:lvl5pPr marR="0" lvl="4" algn="ctr" rtl="0">
              <a:lnSpc>
                <a:spcPct val="100000"/>
              </a:lnSpc>
              <a:spcBef>
                <a:spcPts val="0"/>
              </a:spcBef>
              <a:spcAft>
                <a:spcPts val="0"/>
              </a:spcAft>
              <a:buClr>
                <a:schemeClr val="dk1"/>
              </a:buClr>
              <a:buSzPts val="3000"/>
              <a:buFont typeface="Patua One"/>
              <a:buNone/>
              <a:defRPr sz="3000" b="0" i="0" u="none" strike="noStrike" cap="none">
                <a:solidFill>
                  <a:schemeClr val="dk1"/>
                </a:solidFill>
                <a:latin typeface="Patua One"/>
                <a:ea typeface="Patua One"/>
                <a:cs typeface="Patua One"/>
                <a:sym typeface="Patua One"/>
              </a:defRPr>
            </a:lvl5pPr>
            <a:lvl6pPr marR="0" lvl="5" algn="ctr" rtl="0">
              <a:lnSpc>
                <a:spcPct val="100000"/>
              </a:lnSpc>
              <a:spcBef>
                <a:spcPts val="0"/>
              </a:spcBef>
              <a:spcAft>
                <a:spcPts val="0"/>
              </a:spcAft>
              <a:buClr>
                <a:schemeClr val="dk1"/>
              </a:buClr>
              <a:buSzPts val="3000"/>
              <a:buFont typeface="Patua One"/>
              <a:buNone/>
              <a:defRPr sz="3000" b="0" i="0" u="none" strike="noStrike" cap="none">
                <a:solidFill>
                  <a:schemeClr val="dk1"/>
                </a:solidFill>
                <a:latin typeface="Patua One"/>
                <a:ea typeface="Patua One"/>
                <a:cs typeface="Patua One"/>
                <a:sym typeface="Patua One"/>
              </a:defRPr>
            </a:lvl6pPr>
            <a:lvl7pPr marR="0" lvl="6" algn="ctr" rtl="0">
              <a:lnSpc>
                <a:spcPct val="100000"/>
              </a:lnSpc>
              <a:spcBef>
                <a:spcPts val="0"/>
              </a:spcBef>
              <a:spcAft>
                <a:spcPts val="0"/>
              </a:spcAft>
              <a:buClr>
                <a:schemeClr val="dk1"/>
              </a:buClr>
              <a:buSzPts val="3000"/>
              <a:buFont typeface="Patua One"/>
              <a:buNone/>
              <a:defRPr sz="3000" b="0" i="0" u="none" strike="noStrike" cap="none">
                <a:solidFill>
                  <a:schemeClr val="dk1"/>
                </a:solidFill>
                <a:latin typeface="Patua One"/>
                <a:ea typeface="Patua One"/>
                <a:cs typeface="Patua One"/>
                <a:sym typeface="Patua One"/>
              </a:defRPr>
            </a:lvl7pPr>
            <a:lvl8pPr marR="0" lvl="7" algn="ctr" rtl="0">
              <a:lnSpc>
                <a:spcPct val="100000"/>
              </a:lnSpc>
              <a:spcBef>
                <a:spcPts val="0"/>
              </a:spcBef>
              <a:spcAft>
                <a:spcPts val="0"/>
              </a:spcAft>
              <a:buClr>
                <a:schemeClr val="dk1"/>
              </a:buClr>
              <a:buSzPts val="3000"/>
              <a:buFont typeface="Patua One"/>
              <a:buNone/>
              <a:defRPr sz="3000" b="0" i="0" u="none" strike="noStrike" cap="none">
                <a:solidFill>
                  <a:schemeClr val="dk1"/>
                </a:solidFill>
                <a:latin typeface="Patua One"/>
                <a:ea typeface="Patua One"/>
                <a:cs typeface="Patua One"/>
                <a:sym typeface="Patua One"/>
              </a:defRPr>
            </a:lvl8pPr>
            <a:lvl9pPr marR="0" lvl="8" algn="ctr" rtl="0">
              <a:lnSpc>
                <a:spcPct val="100000"/>
              </a:lnSpc>
              <a:spcBef>
                <a:spcPts val="0"/>
              </a:spcBef>
              <a:spcAft>
                <a:spcPts val="0"/>
              </a:spcAft>
              <a:buClr>
                <a:schemeClr val="dk1"/>
              </a:buClr>
              <a:buSzPts val="3000"/>
              <a:buFont typeface="Patua One"/>
              <a:buNone/>
              <a:defRPr sz="3000" b="0" i="0" u="none" strike="noStrike" cap="none">
                <a:solidFill>
                  <a:schemeClr val="dk1"/>
                </a:solidFill>
                <a:latin typeface="Patua One"/>
                <a:ea typeface="Patua One"/>
                <a:cs typeface="Patua One"/>
                <a:sym typeface="Patua One"/>
              </a:defRPr>
            </a:lvl9pPr>
          </a:lstStyle>
          <a:p>
            <a:r>
              <a:rPr lang="en-GB" sz="2000" dirty="0">
                <a:solidFill>
                  <a:srgbClr val="000000"/>
                </a:solidFill>
              </a:rPr>
              <a:t>La </a:t>
            </a:r>
            <a:r>
              <a:rPr lang="en-GB" sz="2000" dirty="0" err="1">
                <a:solidFill>
                  <a:srgbClr val="000000"/>
                </a:solidFill>
              </a:rPr>
              <a:t>littératie</a:t>
            </a:r>
            <a:r>
              <a:rPr lang="en-GB" sz="2000" dirty="0">
                <a:solidFill>
                  <a:srgbClr val="000000"/>
                </a:solidFill>
              </a:rPr>
              <a:t> physique: un sac à dos pour la vie</a:t>
            </a:r>
          </a:p>
        </p:txBody>
      </p:sp>
      <p:pic>
        <p:nvPicPr>
          <p:cNvPr id="8" name="Image 7">
            <a:extLst>
              <a:ext uri="{FF2B5EF4-FFF2-40B4-BE49-F238E27FC236}">
                <a16:creationId xmlns:a16="http://schemas.microsoft.com/office/drawing/2014/main" id="{3F2F9DBC-4CD1-43E1-AC97-1253FBD68717}"/>
              </a:ext>
            </a:extLst>
          </p:cNvPr>
          <p:cNvPicPr>
            <a:picLocks noChangeAspect="1"/>
          </p:cNvPicPr>
          <p:nvPr/>
        </p:nvPicPr>
        <p:blipFill>
          <a:blip r:embed="rId2"/>
          <a:stretch>
            <a:fillRect/>
          </a:stretch>
        </p:blipFill>
        <p:spPr>
          <a:xfrm>
            <a:off x="1307876" y="488380"/>
            <a:ext cx="6250110" cy="4166739"/>
          </a:xfrm>
          <a:prstGeom prst="rect">
            <a:avLst/>
          </a:prstGeom>
        </p:spPr>
      </p:pic>
      <p:sp>
        <p:nvSpPr>
          <p:cNvPr id="2" name="Espace réservé du numéro de diapositive 3">
            <a:extLst>
              <a:ext uri="{FF2B5EF4-FFF2-40B4-BE49-F238E27FC236}">
                <a16:creationId xmlns:a16="http://schemas.microsoft.com/office/drawing/2014/main" id="{6E9BEBC7-C32B-4D26-E7E6-4FFBA0481551}"/>
              </a:ext>
            </a:extLst>
          </p:cNvPr>
          <p:cNvSpPr txBox="1">
            <a:spLocks/>
          </p:cNvSpPr>
          <p:nvPr/>
        </p:nvSpPr>
        <p:spPr>
          <a:xfrm>
            <a:off x="6798418" y="4764738"/>
            <a:ext cx="2057400" cy="273844"/>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CF377A3E-7894-4CC6-888F-9BEBEBABF142}" type="slidenum">
              <a:rPr lang="fr-BE" sz="900" smtClean="0"/>
              <a:pPr algn="r"/>
              <a:t>3</a:t>
            </a:fld>
            <a:endParaRPr lang="fr-BE" sz="900"/>
          </a:p>
        </p:txBody>
      </p:sp>
    </p:spTree>
    <p:extLst>
      <p:ext uri="{BB962C8B-B14F-4D97-AF65-F5344CB8AC3E}">
        <p14:creationId xmlns:p14="http://schemas.microsoft.com/office/powerpoint/2010/main" val="36268138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96C813A-5C99-A650-69ED-F8413BDBA463}"/>
              </a:ext>
            </a:extLst>
          </p:cNvPr>
          <p:cNvSpPr txBox="1">
            <a:spLocks/>
          </p:cNvSpPr>
          <p:nvPr/>
        </p:nvSpPr>
        <p:spPr>
          <a:xfrm>
            <a:off x="542620" y="-61257"/>
            <a:ext cx="8217785" cy="89217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000"/>
              <a:buFont typeface="Patua One"/>
              <a:buNone/>
              <a:defRPr sz="3000" b="0" i="0" u="none" strike="noStrike" cap="none">
                <a:solidFill>
                  <a:schemeClr val="dk1"/>
                </a:solidFill>
                <a:latin typeface="Patua One"/>
                <a:ea typeface="Patua One"/>
                <a:cs typeface="Patua One"/>
                <a:sym typeface="Patua One"/>
              </a:defRPr>
            </a:lvl1pPr>
            <a:lvl2pPr marR="0" lvl="1" algn="ctr" rtl="0">
              <a:lnSpc>
                <a:spcPct val="100000"/>
              </a:lnSpc>
              <a:spcBef>
                <a:spcPts val="0"/>
              </a:spcBef>
              <a:spcAft>
                <a:spcPts val="0"/>
              </a:spcAft>
              <a:buClr>
                <a:schemeClr val="dk1"/>
              </a:buClr>
              <a:buSzPts val="3000"/>
              <a:buFont typeface="Patua One"/>
              <a:buNone/>
              <a:defRPr sz="3000" b="0" i="0" u="none" strike="noStrike" cap="none">
                <a:solidFill>
                  <a:schemeClr val="dk1"/>
                </a:solidFill>
                <a:latin typeface="Patua One"/>
                <a:ea typeface="Patua One"/>
                <a:cs typeface="Patua One"/>
                <a:sym typeface="Patua One"/>
              </a:defRPr>
            </a:lvl2pPr>
            <a:lvl3pPr marR="0" lvl="2" algn="ctr" rtl="0">
              <a:lnSpc>
                <a:spcPct val="100000"/>
              </a:lnSpc>
              <a:spcBef>
                <a:spcPts val="0"/>
              </a:spcBef>
              <a:spcAft>
                <a:spcPts val="0"/>
              </a:spcAft>
              <a:buClr>
                <a:schemeClr val="dk1"/>
              </a:buClr>
              <a:buSzPts val="3000"/>
              <a:buFont typeface="Patua One"/>
              <a:buNone/>
              <a:defRPr sz="3000" b="0" i="0" u="none" strike="noStrike" cap="none">
                <a:solidFill>
                  <a:schemeClr val="dk1"/>
                </a:solidFill>
                <a:latin typeface="Patua One"/>
                <a:ea typeface="Patua One"/>
                <a:cs typeface="Patua One"/>
                <a:sym typeface="Patua One"/>
              </a:defRPr>
            </a:lvl3pPr>
            <a:lvl4pPr marR="0" lvl="3" algn="ctr" rtl="0">
              <a:lnSpc>
                <a:spcPct val="100000"/>
              </a:lnSpc>
              <a:spcBef>
                <a:spcPts val="0"/>
              </a:spcBef>
              <a:spcAft>
                <a:spcPts val="0"/>
              </a:spcAft>
              <a:buClr>
                <a:schemeClr val="dk1"/>
              </a:buClr>
              <a:buSzPts val="3000"/>
              <a:buFont typeface="Patua One"/>
              <a:buNone/>
              <a:defRPr sz="3000" b="0" i="0" u="none" strike="noStrike" cap="none">
                <a:solidFill>
                  <a:schemeClr val="dk1"/>
                </a:solidFill>
                <a:latin typeface="Patua One"/>
                <a:ea typeface="Patua One"/>
                <a:cs typeface="Patua One"/>
                <a:sym typeface="Patua One"/>
              </a:defRPr>
            </a:lvl4pPr>
            <a:lvl5pPr marR="0" lvl="4" algn="ctr" rtl="0">
              <a:lnSpc>
                <a:spcPct val="100000"/>
              </a:lnSpc>
              <a:spcBef>
                <a:spcPts val="0"/>
              </a:spcBef>
              <a:spcAft>
                <a:spcPts val="0"/>
              </a:spcAft>
              <a:buClr>
                <a:schemeClr val="dk1"/>
              </a:buClr>
              <a:buSzPts val="3000"/>
              <a:buFont typeface="Patua One"/>
              <a:buNone/>
              <a:defRPr sz="3000" b="0" i="0" u="none" strike="noStrike" cap="none">
                <a:solidFill>
                  <a:schemeClr val="dk1"/>
                </a:solidFill>
                <a:latin typeface="Patua One"/>
                <a:ea typeface="Patua One"/>
                <a:cs typeface="Patua One"/>
                <a:sym typeface="Patua One"/>
              </a:defRPr>
            </a:lvl5pPr>
            <a:lvl6pPr marR="0" lvl="5" algn="ctr" rtl="0">
              <a:lnSpc>
                <a:spcPct val="100000"/>
              </a:lnSpc>
              <a:spcBef>
                <a:spcPts val="0"/>
              </a:spcBef>
              <a:spcAft>
                <a:spcPts val="0"/>
              </a:spcAft>
              <a:buClr>
                <a:schemeClr val="dk1"/>
              </a:buClr>
              <a:buSzPts val="3000"/>
              <a:buFont typeface="Patua One"/>
              <a:buNone/>
              <a:defRPr sz="3000" b="0" i="0" u="none" strike="noStrike" cap="none">
                <a:solidFill>
                  <a:schemeClr val="dk1"/>
                </a:solidFill>
                <a:latin typeface="Patua One"/>
                <a:ea typeface="Patua One"/>
                <a:cs typeface="Patua One"/>
                <a:sym typeface="Patua One"/>
              </a:defRPr>
            </a:lvl6pPr>
            <a:lvl7pPr marR="0" lvl="6" algn="ctr" rtl="0">
              <a:lnSpc>
                <a:spcPct val="100000"/>
              </a:lnSpc>
              <a:spcBef>
                <a:spcPts val="0"/>
              </a:spcBef>
              <a:spcAft>
                <a:spcPts val="0"/>
              </a:spcAft>
              <a:buClr>
                <a:schemeClr val="dk1"/>
              </a:buClr>
              <a:buSzPts val="3000"/>
              <a:buFont typeface="Patua One"/>
              <a:buNone/>
              <a:defRPr sz="3000" b="0" i="0" u="none" strike="noStrike" cap="none">
                <a:solidFill>
                  <a:schemeClr val="dk1"/>
                </a:solidFill>
                <a:latin typeface="Patua One"/>
                <a:ea typeface="Patua One"/>
                <a:cs typeface="Patua One"/>
                <a:sym typeface="Patua One"/>
              </a:defRPr>
            </a:lvl7pPr>
            <a:lvl8pPr marR="0" lvl="7" algn="ctr" rtl="0">
              <a:lnSpc>
                <a:spcPct val="100000"/>
              </a:lnSpc>
              <a:spcBef>
                <a:spcPts val="0"/>
              </a:spcBef>
              <a:spcAft>
                <a:spcPts val="0"/>
              </a:spcAft>
              <a:buClr>
                <a:schemeClr val="dk1"/>
              </a:buClr>
              <a:buSzPts val="3000"/>
              <a:buFont typeface="Patua One"/>
              <a:buNone/>
              <a:defRPr sz="3000" b="0" i="0" u="none" strike="noStrike" cap="none">
                <a:solidFill>
                  <a:schemeClr val="dk1"/>
                </a:solidFill>
                <a:latin typeface="Patua One"/>
                <a:ea typeface="Patua One"/>
                <a:cs typeface="Patua One"/>
                <a:sym typeface="Patua One"/>
              </a:defRPr>
            </a:lvl8pPr>
            <a:lvl9pPr marR="0" lvl="8" algn="ctr" rtl="0">
              <a:lnSpc>
                <a:spcPct val="100000"/>
              </a:lnSpc>
              <a:spcBef>
                <a:spcPts val="0"/>
              </a:spcBef>
              <a:spcAft>
                <a:spcPts val="0"/>
              </a:spcAft>
              <a:buClr>
                <a:schemeClr val="dk1"/>
              </a:buClr>
              <a:buSzPts val="3000"/>
              <a:buFont typeface="Patua One"/>
              <a:buNone/>
              <a:defRPr sz="3000" b="0" i="0" u="none" strike="noStrike" cap="none">
                <a:solidFill>
                  <a:schemeClr val="dk1"/>
                </a:solidFill>
                <a:latin typeface="Patua One"/>
                <a:ea typeface="Patua One"/>
                <a:cs typeface="Patua One"/>
                <a:sym typeface="Patua One"/>
              </a:defRPr>
            </a:lvl9pPr>
          </a:lstStyle>
          <a:p>
            <a:r>
              <a:rPr lang="en-GB" dirty="0">
                <a:solidFill>
                  <a:srgbClr val="000000"/>
                </a:solidFill>
              </a:rPr>
              <a:t>La </a:t>
            </a:r>
            <a:r>
              <a:rPr lang="en-GB" dirty="0" err="1">
                <a:solidFill>
                  <a:srgbClr val="000000"/>
                </a:solidFill>
              </a:rPr>
              <a:t>littératie</a:t>
            </a:r>
            <a:r>
              <a:rPr lang="en-GB" dirty="0">
                <a:solidFill>
                  <a:srgbClr val="000000"/>
                </a:solidFill>
              </a:rPr>
              <a:t> physique, un cadre d’action </a:t>
            </a:r>
            <a:r>
              <a:rPr lang="en-GB" dirty="0" err="1">
                <a:solidFill>
                  <a:srgbClr val="000000"/>
                </a:solidFill>
              </a:rPr>
              <a:t>holistique</a:t>
            </a:r>
            <a:endParaRPr lang="en-GB" dirty="0">
              <a:solidFill>
                <a:srgbClr val="000000"/>
              </a:solidFill>
            </a:endParaRPr>
          </a:p>
        </p:txBody>
      </p:sp>
      <p:sp>
        <p:nvSpPr>
          <p:cNvPr id="5" name="Rectangle 39">
            <a:extLst>
              <a:ext uri="{FF2B5EF4-FFF2-40B4-BE49-F238E27FC236}">
                <a16:creationId xmlns:a16="http://schemas.microsoft.com/office/drawing/2014/main" id="{4D06818B-2F85-E53A-C25C-CC8268C140A0}"/>
              </a:ext>
            </a:extLst>
          </p:cNvPr>
          <p:cNvSpPr/>
          <p:nvPr/>
        </p:nvSpPr>
        <p:spPr>
          <a:xfrm>
            <a:off x="5012206" y="4241000"/>
            <a:ext cx="3563491" cy="570467"/>
          </a:xfrm>
          <a:prstGeom prst="rect">
            <a:avLst/>
          </a:prstGeom>
          <a:solidFill>
            <a:srgbClr val="B2DE8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38">
            <a:extLst>
              <a:ext uri="{FF2B5EF4-FFF2-40B4-BE49-F238E27FC236}">
                <a16:creationId xmlns:a16="http://schemas.microsoft.com/office/drawing/2014/main" id="{9A55FA6B-168D-A8F3-8BD9-7217382E9091}"/>
              </a:ext>
            </a:extLst>
          </p:cNvPr>
          <p:cNvSpPr/>
          <p:nvPr/>
        </p:nvSpPr>
        <p:spPr>
          <a:xfrm>
            <a:off x="415368" y="4274475"/>
            <a:ext cx="3603281" cy="570467"/>
          </a:xfrm>
          <a:prstGeom prst="rect">
            <a:avLst/>
          </a:prstGeom>
          <a:solidFill>
            <a:srgbClr val="FDE5D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24">
            <a:extLst>
              <a:ext uri="{FF2B5EF4-FFF2-40B4-BE49-F238E27FC236}">
                <a16:creationId xmlns:a16="http://schemas.microsoft.com/office/drawing/2014/main" id="{A4A29ECA-B31D-8EA0-2C95-4693362DF141}"/>
              </a:ext>
            </a:extLst>
          </p:cNvPr>
          <p:cNvSpPr/>
          <p:nvPr/>
        </p:nvSpPr>
        <p:spPr>
          <a:xfrm>
            <a:off x="5004020" y="1092494"/>
            <a:ext cx="3461220" cy="570467"/>
          </a:xfrm>
          <a:prstGeom prst="rect">
            <a:avLst/>
          </a:prstGeom>
          <a:solidFill>
            <a:srgbClr val="FFF2B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22">
            <a:extLst>
              <a:ext uri="{FF2B5EF4-FFF2-40B4-BE49-F238E27FC236}">
                <a16:creationId xmlns:a16="http://schemas.microsoft.com/office/drawing/2014/main" id="{137F275C-36E8-F895-1033-84563D038856}"/>
              </a:ext>
            </a:extLst>
          </p:cNvPr>
          <p:cNvSpPr/>
          <p:nvPr/>
        </p:nvSpPr>
        <p:spPr>
          <a:xfrm>
            <a:off x="415368" y="1092494"/>
            <a:ext cx="3767017" cy="570467"/>
          </a:xfrm>
          <a:prstGeom prst="rect">
            <a:avLst/>
          </a:prstGeom>
          <a:solidFill>
            <a:srgbClr val="4CB5C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14">
            <a:extLst>
              <a:ext uri="{FF2B5EF4-FFF2-40B4-BE49-F238E27FC236}">
                <a16:creationId xmlns:a16="http://schemas.microsoft.com/office/drawing/2014/main" id="{E76B0A01-0396-6F62-3961-2E05CD10D8C7}"/>
              </a:ext>
            </a:extLst>
          </p:cNvPr>
          <p:cNvSpPr/>
          <p:nvPr/>
        </p:nvSpPr>
        <p:spPr>
          <a:xfrm>
            <a:off x="9504986" y="1504850"/>
            <a:ext cx="2129966" cy="4454516"/>
          </a:xfrm>
          <a:prstGeom prst="rect">
            <a:avLst/>
          </a:prstGeom>
          <a:solidFill>
            <a:srgbClr val="EFEF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Oval 20">
            <a:extLst>
              <a:ext uri="{FF2B5EF4-FFF2-40B4-BE49-F238E27FC236}">
                <a16:creationId xmlns:a16="http://schemas.microsoft.com/office/drawing/2014/main" id="{BF665372-5909-73A6-C3F5-E33952918EE7}"/>
              </a:ext>
            </a:extLst>
          </p:cNvPr>
          <p:cNvSpPr/>
          <p:nvPr/>
        </p:nvSpPr>
        <p:spPr>
          <a:xfrm>
            <a:off x="4669756" y="1017524"/>
            <a:ext cx="760747" cy="686471"/>
          </a:xfrm>
          <a:prstGeom prst="ellipse">
            <a:avLst/>
          </a:prstGeom>
          <a:solidFill>
            <a:schemeClr val="accent2">
              <a:lumMod val="40000"/>
              <a:lumOff val="60000"/>
              <a:alpha val="85000"/>
            </a:schemeClr>
          </a:solidFill>
          <a:ln>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Grafik 20" descr="Herz mit einfarbiger Füllung">
            <a:extLst>
              <a:ext uri="{FF2B5EF4-FFF2-40B4-BE49-F238E27FC236}">
                <a16:creationId xmlns:a16="http://schemas.microsoft.com/office/drawing/2014/main" id="{A5D6FE13-5F04-D5BE-5C0A-3B9D3FF156E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671926" y="1041673"/>
            <a:ext cx="765497" cy="686471"/>
          </a:xfrm>
          <a:prstGeom prst="rect">
            <a:avLst/>
          </a:prstGeom>
        </p:spPr>
      </p:pic>
      <p:sp>
        <p:nvSpPr>
          <p:cNvPr id="12" name="Oval 21">
            <a:extLst>
              <a:ext uri="{FF2B5EF4-FFF2-40B4-BE49-F238E27FC236}">
                <a16:creationId xmlns:a16="http://schemas.microsoft.com/office/drawing/2014/main" id="{9388ABB8-4567-D05A-1B4E-DDCB2B994F5B}"/>
              </a:ext>
            </a:extLst>
          </p:cNvPr>
          <p:cNvSpPr/>
          <p:nvPr/>
        </p:nvSpPr>
        <p:spPr>
          <a:xfrm>
            <a:off x="4718969" y="4185776"/>
            <a:ext cx="707149" cy="697655"/>
          </a:xfrm>
          <a:prstGeom prst="ellipse">
            <a:avLst/>
          </a:prstGeom>
          <a:solidFill>
            <a:srgbClr val="B2DE84"/>
          </a:solidFill>
          <a:ln>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3" name="Grafik 14" descr="Gehirn im Kopf mit einfarbiger Füllung">
            <a:extLst>
              <a:ext uri="{FF2B5EF4-FFF2-40B4-BE49-F238E27FC236}">
                <a16:creationId xmlns:a16="http://schemas.microsoft.com/office/drawing/2014/main" id="{46BBB876-231E-57F3-E1F0-D8AEB3EE1932}"/>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771110" y="4208929"/>
            <a:ext cx="642621" cy="642621"/>
          </a:xfrm>
          <a:prstGeom prst="rect">
            <a:avLst/>
          </a:prstGeom>
        </p:spPr>
      </p:pic>
      <p:sp>
        <p:nvSpPr>
          <p:cNvPr id="15" name="TextBox 8">
            <a:extLst>
              <a:ext uri="{FF2B5EF4-FFF2-40B4-BE49-F238E27FC236}">
                <a16:creationId xmlns:a16="http://schemas.microsoft.com/office/drawing/2014/main" id="{954509F7-AAAA-C66A-63A1-F11DF6909D2D}"/>
              </a:ext>
            </a:extLst>
          </p:cNvPr>
          <p:cNvSpPr txBox="1"/>
          <p:nvPr/>
        </p:nvSpPr>
        <p:spPr>
          <a:xfrm>
            <a:off x="354307" y="1095112"/>
            <a:ext cx="3454792" cy="553998"/>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200" b="1" i="0" u="none" strike="noStrike" kern="1200" cap="none" spc="0" normalizeH="0" baseline="0" noProof="0" dirty="0" err="1">
                <a:ln>
                  <a:noFill/>
                </a:ln>
                <a:solidFill>
                  <a:srgbClr val="000000"/>
                </a:solidFill>
                <a:effectLst/>
                <a:uLnTx/>
                <a:uFillTx/>
                <a:latin typeface="Calibri" panose="020F0502020204030204"/>
                <a:ea typeface="+mn-ea"/>
                <a:cs typeface="+mn-cs"/>
              </a:rPr>
              <a:t>Compétences</a:t>
            </a:r>
            <a:r>
              <a:rPr kumimoji="0" lang="en-AU" sz="1200" b="1" i="0" u="none" strike="noStrike" kern="1200" cap="none" spc="0" normalizeH="0" baseline="0" noProof="0" dirty="0">
                <a:ln>
                  <a:noFill/>
                </a:ln>
                <a:solidFill>
                  <a:srgbClr val="000000"/>
                </a:solidFill>
                <a:effectLst/>
                <a:uLnTx/>
                <a:uFillTx/>
                <a:latin typeface="Calibri" panose="020F0502020204030204"/>
                <a:ea typeface="+mn-ea"/>
                <a:cs typeface="+mn-cs"/>
              </a:rPr>
              <a:t> physiques et </a:t>
            </a:r>
            <a:r>
              <a:rPr kumimoji="0" lang="en-AU" sz="1200" b="1" i="0" u="none" strike="noStrike" kern="1200" cap="none" spc="0" normalizeH="0" baseline="0" noProof="0" dirty="0" err="1">
                <a:ln>
                  <a:noFill/>
                </a:ln>
                <a:solidFill>
                  <a:srgbClr val="000000"/>
                </a:solidFill>
                <a:effectLst/>
                <a:uLnTx/>
                <a:uFillTx/>
                <a:latin typeface="Calibri" panose="020F0502020204030204"/>
                <a:ea typeface="+mn-ea"/>
                <a:cs typeface="+mn-cs"/>
              </a:rPr>
              <a:t>motrices</a:t>
            </a:r>
            <a:br>
              <a:rPr kumimoji="0" lang="en-AU" sz="1400" b="0" i="0" u="none" strike="noStrike" kern="1200" cap="none" spc="0" normalizeH="0" baseline="0" noProof="0" dirty="0">
                <a:ln>
                  <a:noFill/>
                </a:ln>
                <a:solidFill>
                  <a:srgbClr val="000000"/>
                </a:solidFill>
                <a:effectLst/>
                <a:uLnTx/>
                <a:uFillTx/>
                <a:latin typeface="Calibri" panose="020F0502020204030204"/>
                <a:ea typeface="+mn-ea"/>
                <a:cs typeface="+mn-cs"/>
              </a:rPr>
            </a:br>
            <a:r>
              <a:rPr kumimoji="0" lang="en-AU" sz="900" b="0" i="0" u="none" strike="noStrike" kern="1200" cap="none" spc="0" normalizeH="0" baseline="0" noProof="0" dirty="0">
                <a:ln>
                  <a:noFill/>
                </a:ln>
                <a:solidFill>
                  <a:srgbClr val="000000"/>
                </a:solidFill>
                <a:effectLst/>
                <a:uLnTx/>
                <a:uFillTx/>
                <a:latin typeface="Calibri" panose="020F0502020204030204"/>
                <a:ea typeface="+mn-ea"/>
                <a:cs typeface="+mn-cs"/>
              </a:rPr>
              <a:t>(Engel et al., 2018; Graham et al., 2022; Liu et al., 2023;</a:t>
            </a:r>
            <a:br>
              <a:rPr kumimoji="0" lang="en-AU" sz="900" b="0" i="0" u="none" strike="noStrike" kern="1200" cap="none" spc="0" normalizeH="0" baseline="0" noProof="0" dirty="0">
                <a:ln>
                  <a:noFill/>
                </a:ln>
                <a:solidFill>
                  <a:srgbClr val="000000"/>
                </a:solidFill>
                <a:effectLst/>
                <a:uLnTx/>
                <a:uFillTx/>
                <a:latin typeface="Calibri" panose="020F0502020204030204"/>
                <a:ea typeface="+mn-ea"/>
                <a:cs typeface="+mn-cs"/>
              </a:rPr>
            </a:br>
            <a:r>
              <a:rPr kumimoji="0" lang="en-AU" sz="900" b="0" i="0" u="none" strike="noStrike" kern="1200" cap="none" spc="0" normalizeH="0" baseline="0" noProof="0" dirty="0">
                <a:ln>
                  <a:noFill/>
                </a:ln>
                <a:solidFill>
                  <a:srgbClr val="000000"/>
                </a:solidFill>
                <a:effectLst/>
                <a:uLnTx/>
                <a:uFillTx/>
                <a:latin typeface="Calibri" panose="020F0502020204030204"/>
                <a:ea typeface="+mn-ea"/>
                <a:cs typeface="+mn-cs"/>
              </a:rPr>
              <a:t>Holfelder &amp; Schott, 2014; </a:t>
            </a:r>
            <a:r>
              <a:rPr kumimoji="0" lang="en-AU" sz="900" b="0" i="0" u="none" strike="noStrike" kern="1200" cap="none" spc="0" normalizeH="0" baseline="0" noProof="0" dirty="0" err="1">
                <a:ln>
                  <a:noFill/>
                </a:ln>
                <a:solidFill>
                  <a:srgbClr val="000000"/>
                </a:solidFill>
                <a:effectLst/>
                <a:uLnTx/>
                <a:uFillTx/>
                <a:latin typeface="Calibri" panose="020F0502020204030204"/>
                <a:ea typeface="+mn-ea"/>
                <a:cs typeface="+mn-cs"/>
              </a:rPr>
              <a:t>Aleksovska</a:t>
            </a:r>
            <a:r>
              <a:rPr kumimoji="0" lang="en-AU" sz="900" b="0" i="0" u="none" strike="noStrike" kern="1200" cap="none" spc="0" normalizeH="0" baseline="0" noProof="0" dirty="0">
                <a:ln>
                  <a:noFill/>
                </a:ln>
                <a:solidFill>
                  <a:srgbClr val="000000"/>
                </a:solidFill>
                <a:effectLst/>
                <a:uLnTx/>
                <a:uFillTx/>
                <a:latin typeface="Calibri" panose="020F0502020204030204"/>
                <a:ea typeface="+mn-ea"/>
                <a:cs typeface="+mn-cs"/>
              </a:rPr>
              <a:t> et al., 2019; Ramsey et al., 2021)</a:t>
            </a:r>
          </a:p>
        </p:txBody>
      </p:sp>
      <p:sp>
        <p:nvSpPr>
          <p:cNvPr id="16" name="TextBox 15">
            <a:extLst>
              <a:ext uri="{FF2B5EF4-FFF2-40B4-BE49-F238E27FC236}">
                <a16:creationId xmlns:a16="http://schemas.microsoft.com/office/drawing/2014/main" id="{B5CF0B12-615F-5D31-8E45-99B2B91C53A9}"/>
              </a:ext>
            </a:extLst>
          </p:cNvPr>
          <p:cNvSpPr txBox="1"/>
          <p:nvPr/>
        </p:nvSpPr>
        <p:spPr>
          <a:xfrm>
            <a:off x="5426118" y="1143208"/>
            <a:ext cx="2961067" cy="41549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200" b="1" i="0" u="none" strike="noStrike" kern="1200" cap="none" spc="0" normalizeH="0" baseline="0" noProof="0" dirty="0">
                <a:ln>
                  <a:noFill/>
                </a:ln>
                <a:solidFill>
                  <a:srgbClr val="000000"/>
                </a:solidFill>
                <a:effectLst/>
                <a:uLnTx/>
                <a:uFillTx/>
                <a:latin typeface="Calibri" panose="020F0502020204030204"/>
                <a:ea typeface="+mn-ea"/>
                <a:cs typeface="+mn-cs"/>
              </a:rPr>
              <a:t>Motivation, </a:t>
            </a:r>
            <a:r>
              <a:rPr lang="en-AU" sz="1200" b="1" dirty="0">
                <a:solidFill>
                  <a:srgbClr val="000000"/>
                </a:solidFill>
                <a:latin typeface="Calibri" panose="020F0502020204030204"/>
              </a:rPr>
              <a:t>c</a:t>
            </a:r>
            <a:r>
              <a:rPr kumimoji="0" lang="en-AU" sz="1200" b="1" i="0" u="none" strike="noStrike" kern="1200" cap="none" spc="0" normalizeH="0" baseline="0" noProof="0" dirty="0" err="1">
                <a:ln>
                  <a:noFill/>
                </a:ln>
                <a:solidFill>
                  <a:srgbClr val="000000"/>
                </a:solidFill>
                <a:effectLst/>
                <a:uLnTx/>
                <a:uFillTx/>
                <a:latin typeface="Calibri" panose="020F0502020204030204"/>
                <a:ea typeface="+mn-ea"/>
                <a:cs typeface="+mn-cs"/>
              </a:rPr>
              <a:t>onfiance</a:t>
            </a:r>
            <a:r>
              <a:rPr kumimoji="0" lang="en-AU" sz="1200" b="1" i="0" u="none" strike="noStrike" kern="1200" cap="none" spc="0" normalizeH="0" noProof="0" dirty="0">
                <a:ln>
                  <a:noFill/>
                </a:ln>
                <a:solidFill>
                  <a:srgbClr val="000000"/>
                </a:solidFill>
                <a:effectLst/>
                <a:uLnTx/>
                <a:uFillTx/>
                <a:latin typeface="Calibri" panose="020F0502020204030204"/>
                <a:ea typeface="+mn-ea"/>
                <a:cs typeface="+mn-cs"/>
              </a:rPr>
              <a:t> et plaisir</a:t>
            </a:r>
            <a:br>
              <a:rPr kumimoji="0" lang="en-AU" sz="1400" b="0" i="0" u="none" strike="noStrike" kern="1200" cap="none" spc="0" normalizeH="0" baseline="0" noProof="0" dirty="0">
                <a:ln>
                  <a:noFill/>
                </a:ln>
                <a:solidFill>
                  <a:srgbClr val="000000"/>
                </a:solidFill>
                <a:effectLst/>
                <a:uLnTx/>
                <a:uFillTx/>
                <a:latin typeface="Calibri" panose="020F0502020204030204"/>
                <a:ea typeface="+mn-ea"/>
                <a:cs typeface="+mn-cs"/>
              </a:rPr>
            </a:br>
            <a:r>
              <a:rPr kumimoji="0" lang="en-AU" sz="900" b="0" i="0" u="none" strike="noStrike" kern="1200" cap="none" spc="0" normalizeH="0" baseline="0" noProof="0" dirty="0">
                <a:ln>
                  <a:noFill/>
                </a:ln>
                <a:solidFill>
                  <a:srgbClr val="000000"/>
                </a:solidFill>
                <a:effectLst/>
                <a:uLnTx/>
                <a:uFillTx/>
                <a:latin typeface="Calibri" panose="020F0502020204030204"/>
                <a:ea typeface="+mn-ea"/>
                <a:cs typeface="+mn-cs"/>
              </a:rPr>
              <a:t>(Owen et al., 2014; French et al., 2014; Stevens et al., 2020)</a:t>
            </a:r>
          </a:p>
        </p:txBody>
      </p:sp>
      <p:sp>
        <p:nvSpPr>
          <p:cNvPr id="17" name="TextBox 16">
            <a:extLst>
              <a:ext uri="{FF2B5EF4-FFF2-40B4-BE49-F238E27FC236}">
                <a16:creationId xmlns:a16="http://schemas.microsoft.com/office/drawing/2014/main" id="{65D5ED58-AA35-6C21-E302-87111000B140}"/>
              </a:ext>
            </a:extLst>
          </p:cNvPr>
          <p:cNvSpPr txBox="1"/>
          <p:nvPr/>
        </p:nvSpPr>
        <p:spPr>
          <a:xfrm>
            <a:off x="1694613" y="634564"/>
            <a:ext cx="6284477"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600" b="1" i="0" u="none" strike="noStrike" kern="1200" cap="none" spc="0" normalizeH="0" baseline="0" noProof="0" dirty="0">
                <a:ln>
                  <a:noFill/>
                </a:ln>
                <a:solidFill>
                  <a:srgbClr val="000000"/>
                </a:solidFill>
                <a:effectLst/>
                <a:uLnTx/>
                <a:uFillTx/>
                <a:latin typeface="Calibri" panose="020F0502020204030204"/>
                <a:ea typeface="+mn-ea"/>
                <a:cs typeface="+mn-cs"/>
              </a:rPr>
              <a:t>De </a:t>
            </a:r>
            <a:r>
              <a:rPr kumimoji="0" lang="en-AU" sz="1600" b="1" i="0" u="none" strike="noStrike" kern="1200" cap="none" spc="0" normalizeH="0" baseline="0" noProof="0" dirty="0" err="1">
                <a:ln>
                  <a:noFill/>
                </a:ln>
                <a:solidFill>
                  <a:srgbClr val="000000"/>
                </a:solidFill>
                <a:effectLst/>
                <a:uLnTx/>
                <a:uFillTx/>
                <a:latin typeface="Calibri" panose="020F0502020204030204"/>
                <a:ea typeface="+mn-ea"/>
                <a:cs typeface="+mn-cs"/>
              </a:rPr>
              <a:t>quelles</a:t>
            </a:r>
            <a:r>
              <a:rPr kumimoji="0" lang="en-AU" sz="1600" b="1" i="0" u="none" strike="noStrike" kern="1200" cap="none" spc="0" normalizeH="0" baseline="0" noProof="0" dirty="0">
                <a:ln>
                  <a:noFill/>
                </a:ln>
                <a:solidFill>
                  <a:srgbClr val="000000"/>
                </a:solidFill>
                <a:effectLst/>
                <a:uLnTx/>
                <a:uFillTx/>
                <a:latin typeface="Calibri" panose="020F0502020204030204"/>
                <a:ea typeface="+mn-ea"/>
                <a:cs typeface="+mn-cs"/>
              </a:rPr>
              <a:t> experiences </a:t>
            </a:r>
            <a:r>
              <a:rPr kumimoji="0" lang="en-AU" sz="1600" b="1" i="0" u="none" strike="noStrike" kern="1200" cap="none" spc="0" normalizeH="0" baseline="0" noProof="0" dirty="0" err="1">
                <a:ln>
                  <a:noFill/>
                </a:ln>
                <a:solidFill>
                  <a:srgbClr val="000000"/>
                </a:solidFill>
                <a:effectLst/>
                <a:uLnTx/>
                <a:uFillTx/>
                <a:latin typeface="Calibri" panose="020F0502020204030204"/>
                <a:ea typeface="+mn-ea"/>
                <a:cs typeface="+mn-cs"/>
              </a:rPr>
              <a:t>avons</a:t>
            </a:r>
            <a:r>
              <a:rPr kumimoji="0" lang="en-AU" sz="1600" b="1" i="0" u="none" strike="noStrike" kern="1200" cap="none" spc="0" normalizeH="0" baseline="0" noProof="0" dirty="0">
                <a:ln>
                  <a:noFill/>
                </a:ln>
                <a:solidFill>
                  <a:srgbClr val="000000"/>
                </a:solidFill>
                <a:effectLst/>
                <a:uLnTx/>
                <a:uFillTx/>
                <a:latin typeface="Calibri" panose="020F0502020204030204"/>
                <a:ea typeface="+mn-ea"/>
                <a:cs typeface="+mn-cs"/>
              </a:rPr>
              <a:t> nous </a:t>
            </a:r>
            <a:r>
              <a:rPr kumimoji="0" lang="en-AU" sz="1600" b="1" i="0" u="none" strike="noStrike" kern="1200" cap="none" spc="0" normalizeH="0" baseline="0" noProof="0" dirty="0" err="1">
                <a:ln>
                  <a:noFill/>
                </a:ln>
                <a:solidFill>
                  <a:srgbClr val="000000"/>
                </a:solidFill>
                <a:effectLst/>
                <a:uLnTx/>
                <a:uFillTx/>
                <a:latin typeface="Calibri" panose="020F0502020204030204"/>
                <a:ea typeface="+mn-ea"/>
                <a:cs typeface="+mn-cs"/>
              </a:rPr>
              <a:t>besoins</a:t>
            </a:r>
            <a:r>
              <a:rPr kumimoji="0" lang="en-AU" sz="1600" b="1" i="0" u="none" strike="noStrike" kern="1200" cap="none" spc="0" normalizeH="0" baseline="0" noProof="0" dirty="0">
                <a:ln>
                  <a:noFill/>
                </a:ln>
                <a:solidFill>
                  <a:srgbClr val="000000"/>
                </a:solidFill>
                <a:effectLst/>
                <a:uLnTx/>
                <a:uFillTx/>
                <a:latin typeface="Calibri" panose="020F0502020204030204"/>
                <a:ea typeface="+mn-ea"/>
                <a:cs typeface="+mn-cs"/>
              </a:rPr>
              <a:t> </a:t>
            </a:r>
            <a:r>
              <a:rPr kumimoji="0" lang="en-AU" sz="1600" b="1" i="0" u="none" strike="noStrike" kern="1200" cap="none" spc="0" normalizeH="0" baseline="0" noProof="0" dirty="0" err="1">
                <a:ln>
                  <a:noFill/>
                </a:ln>
                <a:solidFill>
                  <a:srgbClr val="000000"/>
                </a:solidFill>
                <a:effectLst/>
                <a:uLnTx/>
                <a:uFillTx/>
                <a:latin typeface="Calibri" panose="020F0502020204030204"/>
                <a:ea typeface="+mn-ea"/>
                <a:cs typeface="+mn-cs"/>
              </a:rPr>
              <a:t>afin</a:t>
            </a:r>
            <a:r>
              <a:rPr kumimoji="0" lang="en-AU" sz="1600" b="1" i="0" u="none" strike="noStrike" kern="1200" cap="none" spc="0" normalizeH="0" baseline="0" noProof="0" dirty="0">
                <a:ln>
                  <a:noFill/>
                </a:ln>
                <a:solidFill>
                  <a:srgbClr val="000000"/>
                </a:solidFill>
                <a:effectLst/>
                <a:uLnTx/>
                <a:uFillTx/>
                <a:latin typeface="Calibri" panose="020F0502020204030204"/>
                <a:ea typeface="+mn-ea"/>
                <a:cs typeface="+mn-cs"/>
              </a:rPr>
              <a:t> d’être </a:t>
            </a:r>
            <a:r>
              <a:rPr kumimoji="0" lang="en-AU" sz="1600" b="1" i="0" u="none" strike="noStrike" kern="1200" cap="none" spc="0" normalizeH="0" baseline="0" noProof="0" dirty="0" err="1">
                <a:ln>
                  <a:noFill/>
                </a:ln>
                <a:solidFill>
                  <a:srgbClr val="000000"/>
                </a:solidFill>
                <a:effectLst/>
                <a:uLnTx/>
                <a:uFillTx/>
                <a:latin typeface="Calibri" panose="020F0502020204030204"/>
                <a:ea typeface="+mn-ea"/>
                <a:cs typeface="+mn-cs"/>
              </a:rPr>
              <a:t>actifs</a:t>
            </a:r>
            <a:r>
              <a:rPr kumimoji="0" lang="en-AU" sz="1600" b="1" i="0" u="none" strike="noStrike" kern="1200" cap="none" spc="0" normalizeH="0" baseline="0" noProof="0" dirty="0">
                <a:ln>
                  <a:noFill/>
                </a:ln>
                <a:solidFill>
                  <a:srgbClr val="000000"/>
                </a:solidFill>
                <a:effectLst/>
                <a:uLnTx/>
                <a:uFillTx/>
                <a:latin typeface="Calibri" panose="020F0502020204030204"/>
                <a:ea typeface="+mn-ea"/>
                <a:cs typeface="+mn-cs"/>
              </a:rPr>
              <a:t> pour la vie ?</a:t>
            </a:r>
          </a:p>
        </p:txBody>
      </p:sp>
      <p:sp>
        <p:nvSpPr>
          <p:cNvPr id="18" name="Oval 27">
            <a:extLst>
              <a:ext uri="{FF2B5EF4-FFF2-40B4-BE49-F238E27FC236}">
                <a16:creationId xmlns:a16="http://schemas.microsoft.com/office/drawing/2014/main" id="{EDE496E2-94A1-D6D8-25FF-F58B08226433}"/>
              </a:ext>
            </a:extLst>
          </p:cNvPr>
          <p:cNvSpPr/>
          <p:nvPr/>
        </p:nvSpPr>
        <p:spPr>
          <a:xfrm>
            <a:off x="3811327" y="1013264"/>
            <a:ext cx="760747" cy="686471"/>
          </a:xfrm>
          <a:prstGeom prst="ellipse">
            <a:avLst/>
          </a:prstGeom>
          <a:solidFill>
            <a:srgbClr val="4CB5CA"/>
          </a:solidFill>
          <a:ln>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Picture 10" descr="A black background with a black square&#10;&#10;Description automatically generated with medium confidence">
            <a:extLst>
              <a:ext uri="{FF2B5EF4-FFF2-40B4-BE49-F238E27FC236}">
                <a16:creationId xmlns:a16="http://schemas.microsoft.com/office/drawing/2014/main" id="{6D3BEFB5-0657-827B-0003-3A776634E5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91301" y="1013264"/>
            <a:ext cx="625753" cy="625753"/>
          </a:xfrm>
          <a:prstGeom prst="rect">
            <a:avLst/>
          </a:prstGeom>
        </p:spPr>
      </p:pic>
      <p:sp>
        <p:nvSpPr>
          <p:cNvPr id="21" name="Oval 30">
            <a:extLst>
              <a:ext uri="{FF2B5EF4-FFF2-40B4-BE49-F238E27FC236}">
                <a16:creationId xmlns:a16="http://schemas.microsoft.com/office/drawing/2014/main" id="{6153F6A2-2002-448E-ECC1-8B580E58AF8B}"/>
              </a:ext>
            </a:extLst>
          </p:cNvPr>
          <p:cNvSpPr/>
          <p:nvPr/>
        </p:nvSpPr>
        <p:spPr>
          <a:xfrm>
            <a:off x="3833595" y="4185776"/>
            <a:ext cx="760746" cy="697655"/>
          </a:xfrm>
          <a:prstGeom prst="ellipse">
            <a:avLst/>
          </a:prstGeom>
          <a:solidFill>
            <a:srgbClr val="FDE5D8"/>
          </a:solidFill>
          <a:ln>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2" name="Picture 5" descr="A black background with a black square&#10;&#10;Description automatically generated with medium confidence">
            <a:extLst>
              <a:ext uri="{FF2B5EF4-FFF2-40B4-BE49-F238E27FC236}">
                <a16:creationId xmlns:a16="http://schemas.microsoft.com/office/drawing/2014/main" id="{0A04FD1C-49F9-1159-4CFF-EBF77364E06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83496" y="4208600"/>
            <a:ext cx="658054" cy="661499"/>
          </a:xfrm>
          <a:prstGeom prst="rect">
            <a:avLst/>
          </a:prstGeom>
        </p:spPr>
      </p:pic>
      <p:sp>
        <p:nvSpPr>
          <p:cNvPr id="23" name="TextBox 40">
            <a:extLst>
              <a:ext uri="{FF2B5EF4-FFF2-40B4-BE49-F238E27FC236}">
                <a16:creationId xmlns:a16="http://schemas.microsoft.com/office/drawing/2014/main" id="{6CC438A1-CC43-F242-2DB5-4F35E1D1C997}"/>
              </a:ext>
            </a:extLst>
          </p:cNvPr>
          <p:cNvSpPr txBox="1"/>
          <p:nvPr/>
        </p:nvSpPr>
        <p:spPr>
          <a:xfrm>
            <a:off x="5465872" y="4298415"/>
            <a:ext cx="3007555" cy="41549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200" b="1" i="0" u="none" strike="noStrike" kern="1200" cap="none" spc="0" normalizeH="0" baseline="0" noProof="0" dirty="0" err="1">
                <a:ln>
                  <a:noFill/>
                </a:ln>
                <a:solidFill>
                  <a:srgbClr val="000000"/>
                </a:solidFill>
                <a:effectLst/>
                <a:uLnTx/>
                <a:uFillTx/>
                <a:latin typeface="Calibri" panose="020F0502020204030204"/>
                <a:ea typeface="+mn-ea"/>
                <a:cs typeface="+mn-cs"/>
              </a:rPr>
              <a:t>Connaissances</a:t>
            </a:r>
            <a:r>
              <a:rPr kumimoji="0" lang="en-AU" sz="1200" b="1" i="0" u="none" strike="noStrike" kern="1200" cap="none" spc="0" normalizeH="0" baseline="0" noProof="0" dirty="0">
                <a:ln>
                  <a:noFill/>
                </a:ln>
                <a:solidFill>
                  <a:srgbClr val="000000"/>
                </a:solidFill>
                <a:effectLst/>
                <a:uLnTx/>
                <a:uFillTx/>
                <a:latin typeface="Calibri" panose="020F0502020204030204"/>
                <a:ea typeface="+mn-ea"/>
                <a:cs typeface="+mn-cs"/>
              </a:rPr>
              <a:t>, </a:t>
            </a:r>
            <a:r>
              <a:rPr kumimoji="0" lang="en-AU" sz="1200" b="1" i="0" u="none" strike="noStrike" kern="1200" cap="none" spc="0" normalizeH="0" baseline="0" noProof="0" dirty="0" err="1">
                <a:ln>
                  <a:noFill/>
                </a:ln>
                <a:solidFill>
                  <a:srgbClr val="000000"/>
                </a:solidFill>
                <a:effectLst/>
                <a:uLnTx/>
                <a:uFillTx/>
                <a:latin typeface="Calibri" panose="020F0502020204030204"/>
                <a:ea typeface="+mn-ea"/>
                <a:cs typeface="+mn-cs"/>
              </a:rPr>
              <a:t>compréhension</a:t>
            </a:r>
            <a:r>
              <a:rPr kumimoji="0" lang="en-AU" sz="1200" b="1" i="0" u="none" strike="noStrike" kern="1200" cap="none" spc="0" normalizeH="0" baseline="0" noProof="0" dirty="0">
                <a:ln>
                  <a:noFill/>
                </a:ln>
                <a:solidFill>
                  <a:srgbClr val="000000"/>
                </a:solidFill>
                <a:effectLst/>
                <a:uLnTx/>
                <a:uFillTx/>
                <a:latin typeface="Calibri" panose="020F0502020204030204"/>
                <a:ea typeface="+mn-ea"/>
                <a:cs typeface="+mn-cs"/>
              </a:rPr>
              <a:t> et</a:t>
            </a:r>
            <a:r>
              <a:rPr kumimoji="0" lang="en-AU" sz="1200" b="1" i="0" u="none" strike="noStrike" kern="1200" cap="none" spc="0" normalizeH="0" noProof="0" dirty="0">
                <a:ln>
                  <a:noFill/>
                </a:ln>
                <a:solidFill>
                  <a:srgbClr val="000000"/>
                </a:solidFill>
                <a:effectLst/>
                <a:uLnTx/>
                <a:uFillTx/>
                <a:latin typeface="Calibri" panose="020F0502020204030204"/>
                <a:ea typeface="+mn-ea"/>
                <a:cs typeface="+mn-cs"/>
              </a:rPr>
              <a:t> </a:t>
            </a:r>
            <a:r>
              <a:rPr kumimoji="0" lang="en-AU" sz="1200" b="1" i="0" u="none" strike="noStrike" kern="1200" cap="none" spc="0" normalizeH="0" noProof="0" dirty="0" err="1">
                <a:ln>
                  <a:noFill/>
                </a:ln>
                <a:solidFill>
                  <a:srgbClr val="000000"/>
                </a:solidFill>
                <a:effectLst/>
                <a:uLnTx/>
                <a:uFillTx/>
                <a:latin typeface="Calibri" panose="020F0502020204030204"/>
                <a:ea typeface="+mn-ea"/>
                <a:cs typeface="+mn-cs"/>
              </a:rPr>
              <a:t>sens</a:t>
            </a:r>
            <a:r>
              <a:rPr kumimoji="0" lang="en-AU" sz="1200" b="1" i="0" u="none" strike="noStrike" kern="1200" cap="none" spc="0" normalizeH="0" noProof="0" dirty="0">
                <a:ln>
                  <a:noFill/>
                </a:ln>
                <a:solidFill>
                  <a:srgbClr val="000000"/>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900" b="0" i="0" u="none" strike="noStrike" kern="1200" cap="none" spc="0" normalizeH="0" baseline="0" noProof="0" dirty="0">
                <a:ln>
                  <a:noFill/>
                </a:ln>
                <a:solidFill>
                  <a:srgbClr val="000000"/>
                </a:solidFill>
                <a:effectLst/>
                <a:uLnTx/>
                <a:uFillTx/>
                <a:latin typeface="Calibri" panose="020F0502020204030204"/>
                <a:ea typeface="+mn-ea"/>
                <a:cs typeface="+mn-cs"/>
              </a:rPr>
              <a:t>(Fredriksson et al., 2018; Wafi et al., 2024; Pinto et al., 2025)</a:t>
            </a:r>
          </a:p>
        </p:txBody>
      </p:sp>
      <p:sp>
        <p:nvSpPr>
          <p:cNvPr id="24" name="TextBox 41">
            <a:extLst>
              <a:ext uri="{FF2B5EF4-FFF2-40B4-BE49-F238E27FC236}">
                <a16:creationId xmlns:a16="http://schemas.microsoft.com/office/drawing/2014/main" id="{3CCCE2FB-DD45-7286-D570-B0DD691D9271}"/>
              </a:ext>
            </a:extLst>
          </p:cNvPr>
          <p:cNvSpPr txBox="1"/>
          <p:nvPr/>
        </p:nvSpPr>
        <p:spPr>
          <a:xfrm>
            <a:off x="973493" y="4326854"/>
            <a:ext cx="2837635" cy="415498"/>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AU" sz="1200" b="1" dirty="0">
                <a:solidFill>
                  <a:srgbClr val="000000"/>
                </a:solidFill>
                <a:latin typeface="Calibri" panose="020F0502020204030204"/>
              </a:rPr>
              <a:t>Support/</a:t>
            </a:r>
            <a:r>
              <a:rPr lang="en-AU" sz="1200" b="1" dirty="0" err="1">
                <a:solidFill>
                  <a:srgbClr val="000000"/>
                </a:solidFill>
                <a:latin typeface="Calibri" panose="020F0502020204030204"/>
              </a:rPr>
              <a:t>soutien</a:t>
            </a:r>
            <a:r>
              <a:rPr lang="en-AU" sz="1200" b="1" dirty="0">
                <a:solidFill>
                  <a:srgbClr val="000000"/>
                </a:solidFill>
                <a:latin typeface="Calibri" panose="020F0502020204030204"/>
              </a:rPr>
              <a:t> social</a:t>
            </a:r>
            <a:br>
              <a:rPr kumimoji="0" lang="en-AU" sz="1400" b="0" i="0" u="none" strike="noStrike" kern="1200" cap="none" spc="0" normalizeH="0" baseline="0" noProof="0" dirty="0">
                <a:ln>
                  <a:noFill/>
                </a:ln>
                <a:solidFill>
                  <a:srgbClr val="000000"/>
                </a:solidFill>
                <a:effectLst/>
                <a:uLnTx/>
                <a:uFillTx/>
                <a:latin typeface="Calibri" panose="020F0502020204030204"/>
                <a:ea typeface="+mn-ea"/>
                <a:cs typeface="+mn-cs"/>
              </a:rPr>
            </a:br>
            <a:r>
              <a:rPr kumimoji="0" lang="en-AU" sz="900" b="0" i="0" u="none" strike="noStrike" kern="1200" cap="none" spc="0" normalizeH="0" baseline="0" noProof="0" dirty="0">
                <a:ln>
                  <a:noFill/>
                </a:ln>
                <a:solidFill>
                  <a:srgbClr val="000000"/>
                </a:solidFill>
                <a:effectLst/>
                <a:uLnTx/>
                <a:uFillTx/>
                <a:latin typeface="Calibri" panose="020F0502020204030204"/>
                <a:ea typeface="+mn-ea"/>
                <a:cs typeface="+mn-cs"/>
              </a:rPr>
              <a:t>(Lindsay Smith et al., 2017; Van Luchene &amp; </a:t>
            </a:r>
            <a:r>
              <a:rPr kumimoji="0" lang="en-AU" sz="900" b="0" i="0" u="none" strike="noStrike" kern="1200" cap="none" spc="0" normalizeH="0" baseline="0" noProof="0" dirty="0" err="1">
                <a:ln>
                  <a:noFill/>
                </a:ln>
                <a:solidFill>
                  <a:srgbClr val="000000"/>
                </a:solidFill>
                <a:effectLst/>
                <a:uLnTx/>
                <a:uFillTx/>
                <a:latin typeface="Calibri" panose="020F0502020204030204"/>
                <a:ea typeface="+mn-ea"/>
                <a:cs typeface="+mn-cs"/>
              </a:rPr>
              <a:t>Delens</a:t>
            </a:r>
            <a:r>
              <a:rPr kumimoji="0" lang="en-AU" sz="900" b="0" i="0" u="none" strike="noStrike" kern="1200" cap="none" spc="0" normalizeH="0" baseline="0" noProof="0" dirty="0">
                <a:ln>
                  <a:noFill/>
                </a:ln>
                <a:solidFill>
                  <a:srgbClr val="000000"/>
                </a:solidFill>
                <a:effectLst/>
                <a:uLnTx/>
                <a:uFillTx/>
                <a:latin typeface="Calibri" panose="020F0502020204030204"/>
                <a:ea typeface="+mn-ea"/>
                <a:cs typeface="+mn-cs"/>
              </a:rPr>
              <a:t>, 2021)</a:t>
            </a:r>
          </a:p>
        </p:txBody>
      </p:sp>
      <p:cxnSp>
        <p:nvCxnSpPr>
          <p:cNvPr id="30" name="Straight Arrow Connector 47">
            <a:extLst>
              <a:ext uri="{FF2B5EF4-FFF2-40B4-BE49-F238E27FC236}">
                <a16:creationId xmlns:a16="http://schemas.microsoft.com/office/drawing/2014/main" id="{20FF39E4-D64E-AF59-1106-5D7560373A39}"/>
              </a:ext>
            </a:extLst>
          </p:cNvPr>
          <p:cNvCxnSpPr>
            <a:cxnSpLocks/>
          </p:cNvCxnSpPr>
          <p:nvPr/>
        </p:nvCxnSpPr>
        <p:spPr>
          <a:xfrm flipV="1">
            <a:off x="4820184" y="1742070"/>
            <a:ext cx="164580" cy="443455"/>
          </a:xfrm>
          <a:prstGeom prst="straightConnector1">
            <a:avLst/>
          </a:prstGeom>
          <a:ln w="25400">
            <a:solidFill>
              <a:srgbClr val="000000"/>
            </a:solidFill>
            <a:headEnd type="triangle"/>
            <a:tailEnd type="none"/>
          </a:ln>
        </p:spPr>
        <p:style>
          <a:lnRef idx="1">
            <a:schemeClr val="dk1"/>
          </a:lnRef>
          <a:fillRef idx="0">
            <a:schemeClr val="dk1"/>
          </a:fillRef>
          <a:effectRef idx="0">
            <a:schemeClr val="dk1"/>
          </a:effectRef>
          <a:fontRef idx="minor">
            <a:schemeClr val="tx1"/>
          </a:fontRef>
        </p:style>
      </p:cxnSp>
      <p:cxnSp>
        <p:nvCxnSpPr>
          <p:cNvPr id="31" name="Straight Arrow Connector 48">
            <a:extLst>
              <a:ext uri="{FF2B5EF4-FFF2-40B4-BE49-F238E27FC236}">
                <a16:creationId xmlns:a16="http://schemas.microsoft.com/office/drawing/2014/main" id="{C027F0B8-EBF9-B0FD-BAA8-4DDBBEDAE98B}"/>
              </a:ext>
            </a:extLst>
          </p:cNvPr>
          <p:cNvCxnSpPr>
            <a:cxnSpLocks/>
          </p:cNvCxnSpPr>
          <p:nvPr/>
        </p:nvCxnSpPr>
        <p:spPr>
          <a:xfrm flipH="1" flipV="1">
            <a:off x="4206763" y="1749939"/>
            <a:ext cx="113716" cy="435586"/>
          </a:xfrm>
          <a:prstGeom prst="straightConnector1">
            <a:avLst/>
          </a:prstGeom>
          <a:ln w="25400">
            <a:solidFill>
              <a:srgbClr val="000000"/>
            </a:solidFill>
            <a:headEnd type="triangle"/>
            <a:tailEnd type="none"/>
          </a:ln>
        </p:spPr>
        <p:style>
          <a:lnRef idx="1">
            <a:schemeClr val="dk1"/>
          </a:lnRef>
          <a:fillRef idx="0">
            <a:schemeClr val="dk1"/>
          </a:fillRef>
          <a:effectRef idx="0">
            <a:schemeClr val="dk1"/>
          </a:effectRef>
          <a:fontRef idx="minor">
            <a:schemeClr val="tx1"/>
          </a:fontRef>
        </p:style>
      </p:cxnSp>
      <p:cxnSp>
        <p:nvCxnSpPr>
          <p:cNvPr id="32" name="Straight Arrow Connector 54">
            <a:extLst>
              <a:ext uri="{FF2B5EF4-FFF2-40B4-BE49-F238E27FC236}">
                <a16:creationId xmlns:a16="http://schemas.microsoft.com/office/drawing/2014/main" id="{DA7482BB-1787-2CBF-4E84-86DBD377357C}"/>
              </a:ext>
            </a:extLst>
          </p:cNvPr>
          <p:cNvCxnSpPr>
            <a:cxnSpLocks/>
          </p:cNvCxnSpPr>
          <p:nvPr/>
        </p:nvCxnSpPr>
        <p:spPr>
          <a:xfrm flipH="1">
            <a:off x="4277178" y="3772482"/>
            <a:ext cx="86603" cy="375847"/>
          </a:xfrm>
          <a:prstGeom prst="straightConnector1">
            <a:avLst/>
          </a:prstGeom>
          <a:ln w="25400">
            <a:solidFill>
              <a:srgbClr val="000000"/>
            </a:solidFill>
            <a:headEnd type="triangle"/>
            <a:tailEnd type="none"/>
          </a:ln>
        </p:spPr>
        <p:style>
          <a:lnRef idx="1">
            <a:schemeClr val="dk1"/>
          </a:lnRef>
          <a:fillRef idx="0">
            <a:schemeClr val="dk1"/>
          </a:fillRef>
          <a:effectRef idx="0">
            <a:schemeClr val="dk1"/>
          </a:effectRef>
          <a:fontRef idx="minor">
            <a:schemeClr val="tx1"/>
          </a:fontRef>
        </p:style>
      </p:cxnSp>
      <p:cxnSp>
        <p:nvCxnSpPr>
          <p:cNvPr id="33" name="Straight Arrow Connector 60">
            <a:extLst>
              <a:ext uri="{FF2B5EF4-FFF2-40B4-BE49-F238E27FC236}">
                <a16:creationId xmlns:a16="http://schemas.microsoft.com/office/drawing/2014/main" id="{4A6F4A71-9C5F-C348-53D6-8E6833D2D49A}"/>
              </a:ext>
            </a:extLst>
          </p:cNvPr>
          <p:cNvCxnSpPr>
            <a:cxnSpLocks/>
          </p:cNvCxnSpPr>
          <p:nvPr/>
        </p:nvCxnSpPr>
        <p:spPr>
          <a:xfrm>
            <a:off x="4831742" y="3762584"/>
            <a:ext cx="109720" cy="385745"/>
          </a:xfrm>
          <a:prstGeom prst="straightConnector1">
            <a:avLst/>
          </a:prstGeom>
          <a:ln w="25400">
            <a:solidFill>
              <a:srgbClr val="000000"/>
            </a:solidFill>
            <a:headEnd type="triangle"/>
            <a:tailEnd type="none"/>
          </a:ln>
        </p:spPr>
        <p:style>
          <a:lnRef idx="1">
            <a:schemeClr val="dk1"/>
          </a:lnRef>
          <a:fillRef idx="0">
            <a:schemeClr val="dk1"/>
          </a:fillRef>
          <a:effectRef idx="0">
            <a:schemeClr val="dk1"/>
          </a:effectRef>
          <a:fontRef idx="minor">
            <a:schemeClr val="tx1"/>
          </a:fontRef>
        </p:style>
      </p:cxnSp>
      <p:sp>
        <p:nvSpPr>
          <p:cNvPr id="37" name="Rectangle 13">
            <a:extLst>
              <a:ext uri="{FF2B5EF4-FFF2-40B4-BE49-F238E27FC236}">
                <a16:creationId xmlns:a16="http://schemas.microsoft.com/office/drawing/2014/main" id="{68AE9CED-82CB-5E5D-8272-5D3C055FC7D5}"/>
              </a:ext>
            </a:extLst>
          </p:cNvPr>
          <p:cNvSpPr/>
          <p:nvPr/>
        </p:nvSpPr>
        <p:spPr>
          <a:xfrm>
            <a:off x="1877832" y="1810256"/>
            <a:ext cx="5547360" cy="2264856"/>
          </a:xfrm>
          <a:prstGeom prst="rect">
            <a:avLst/>
          </a:prstGeom>
          <a:solidFill>
            <a:srgbClr val="EFEF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19">
            <a:extLst>
              <a:ext uri="{FF2B5EF4-FFF2-40B4-BE49-F238E27FC236}">
                <a16:creationId xmlns:a16="http://schemas.microsoft.com/office/drawing/2014/main" id="{6A53D102-5243-0E5A-E4CC-232558C995C9}"/>
              </a:ext>
            </a:extLst>
          </p:cNvPr>
          <p:cNvSpPr/>
          <p:nvPr/>
        </p:nvSpPr>
        <p:spPr>
          <a:xfrm>
            <a:off x="4851126" y="2384178"/>
            <a:ext cx="867628" cy="404330"/>
          </a:xfrm>
          <a:prstGeom prst="rect">
            <a:avLst/>
          </a:prstGeom>
          <a:solidFill>
            <a:srgbClr val="92D050">
              <a:alpha val="69804"/>
            </a:srgbClr>
          </a:solidFill>
          <a:ln>
            <a:noFill/>
          </a:ln>
          <a:effectLst>
            <a:softEdge rad="50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Rectangle 17">
            <a:extLst>
              <a:ext uri="{FF2B5EF4-FFF2-40B4-BE49-F238E27FC236}">
                <a16:creationId xmlns:a16="http://schemas.microsoft.com/office/drawing/2014/main" id="{690365EF-F09C-C9BB-A325-9132A0E42747}"/>
              </a:ext>
            </a:extLst>
          </p:cNvPr>
          <p:cNvSpPr/>
          <p:nvPr/>
        </p:nvSpPr>
        <p:spPr>
          <a:xfrm>
            <a:off x="5785554" y="2383287"/>
            <a:ext cx="1051052" cy="404330"/>
          </a:xfrm>
          <a:prstGeom prst="rect">
            <a:avLst/>
          </a:prstGeom>
          <a:solidFill>
            <a:srgbClr val="FDE5D8"/>
          </a:solidFill>
          <a:ln>
            <a:noFill/>
          </a:ln>
          <a:effectLst>
            <a:softEdge rad="50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11">
            <a:extLst>
              <a:ext uri="{FF2B5EF4-FFF2-40B4-BE49-F238E27FC236}">
                <a16:creationId xmlns:a16="http://schemas.microsoft.com/office/drawing/2014/main" id="{97D40E45-5169-6BAE-985B-55C63BB4D4FE}"/>
              </a:ext>
            </a:extLst>
          </p:cNvPr>
          <p:cNvSpPr/>
          <p:nvPr/>
        </p:nvSpPr>
        <p:spPr>
          <a:xfrm>
            <a:off x="3472884" y="2373228"/>
            <a:ext cx="1437632" cy="404330"/>
          </a:xfrm>
          <a:prstGeom prst="rect">
            <a:avLst/>
          </a:prstGeom>
          <a:solidFill>
            <a:srgbClr val="FFF2B4"/>
          </a:solidFill>
          <a:ln>
            <a:noFill/>
          </a:ln>
          <a:effectLst>
            <a:softEdge rad="50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Rectangle 9">
            <a:extLst>
              <a:ext uri="{FF2B5EF4-FFF2-40B4-BE49-F238E27FC236}">
                <a16:creationId xmlns:a16="http://schemas.microsoft.com/office/drawing/2014/main" id="{5F28309B-E013-A21F-2C74-4EDBB9BD1BBC}"/>
              </a:ext>
            </a:extLst>
          </p:cNvPr>
          <p:cNvSpPr/>
          <p:nvPr/>
        </p:nvSpPr>
        <p:spPr>
          <a:xfrm>
            <a:off x="2367899" y="2352233"/>
            <a:ext cx="1062742" cy="404330"/>
          </a:xfrm>
          <a:prstGeom prst="rect">
            <a:avLst/>
          </a:prstGeom>
          <a:solidFill>
            <a:srgbClr val="0096B4">
              <a:alpha val="69804"/>
            </a:srgbClr>
          </a:solidFill>
          <a:ln>
            <a:noFill/>
          </a:ln>
          <a:effectLst>
            <a:softEdge rad="50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TextBox 18">
            <a:extLst>
              <a:ext uri="{FF2B5EF4-FFF2-40B4-BE49-F238E27FC236}">
                <a16:creationId xmlns:a16="http://schemas.microsoft.com/office/drawing/2014/main" id="{D72A5818-BBC5-B2AC-A337-3964231B1ADF}"/>
              </a:ext>
            </a:extLst>
          </p:cNvPr>
          <p:cNvSpPr txBox="1"/>
          <p:nvPr/>
        </p:nvSpPr>
        <p:spPr>
          <a:xfrm>
            <a:off x="1877833" y="1894032"/>
            <a:ext cx="5547359" cy="1988365"/>
          </a:xfrm>
          <a:prstGeom prst="rect">
            <a:avLst/>
          </a:prstGeom>
          <a:noFill/>
        </p:spPr>
        <p:txBody>
          <a:bodyPr wrap="square">
            <a:spAutoFit/>
          </a:bodyPr>
          <a:lstStyle/>
          <a:p>
            <a:pPr lvl="0" algn="ctr">
              <a:lnSpc>
                <a:spcPct val="150000"/>
              </a:lnSpc>
              <a:defRPr/>
            </a:pPr>
            <a:r>
              <a:rPr kumimoji="0" lang="en-AU" sz="1800" b="1" i="0" u="none" strike="noStrike" kern="1200" cap="none" spc="0" normalizeH="0" baseline="0" noProof="0" dirty="0" err="1">
                <a:ln>
                  <a:noFill/>
                </a:ln>
                <a:solidFill>
                  <a:srgbClr val="000000"/>
                </a:solidFill>
                <a:effectLst/>
                <a:uLnTx/>
                <a:uFillTx/>
                <a:latin typeface="Calibri" panose="020F0502020204030204"/>
                <a:ea typeface="+mn-ea"/>
                <a:cs typeface="+mn-cs"/>
              </a:rPr>
              <a:t>Littératie</a:t>
            </a:r>
            <a:r>
              <a:rPr kumimoji="0" lang="en-AU" sz="1800" b="1" i="0" u="none" strike="noStrike" kern="1200" cap="none" spc="0" normalizeH="0" baseline="0" noProof="0" dirty="0">
                <a:ln>
                  <a:noFill/>
                </a:ln>
                <a:solidFill>
                  <a:srgbClr val="000000"/>
                </a:solidFill>
                <a:effectLst/>
                <a:uLnTx/>
                <a:uFillTx/>
                <a:latin typeface="Calibri" panose="020F0502020204030204"/>
                <a:ea typeface="+mn-ea"/>
                <a:cs typeface="+mn-cs"/>
              </a:rPr>
              <a:t> physique: </a:t>
            </a:r>
            <a:r>
              <a:rPr kumimoji="0" lang="en-AU" sz="1600" b="0" i="0" u="none" strike="noStrike" kern="1200" cap="none" spc="0" normalizeH="0" baseline="0" noProof="0" dirty="0">
                <a:ln>
                  <a:noFill/>
                </a:ln>
                <a:solidFill>
                  <a:srgbClr val="000000"/>
                </a:solidFill>
                <a:effectLst/>
                <a:uLnTx/>
                <a:uFillTx/>
                <a:latin typeface="Calibri" panose="020F0502020204030204"/>
              </a:rPr>
              <a:t>“</a:t>
            </a:r>
            <a:r>
              <a:rPr lang="fr-BE" sz="1600" dirty="0"/>
              <a:t>l’intégration des ressources physiques, psychologiques, sociales et cognitives permettant de soutenir une pratique du mouvement et de l’activité physique à la fois épanouissante et bénéfique pour la santé, tout au long de la vie.</a:t>
            </a:r>
            <a:r>
              <a:rPr kumimoji="0" lang="en-AU" sz="1800" b="0" i="0" u="none" strike="noStrike" kern="1200" cap="none" spc="0" normalizeH="0" baseline="0" noProof="0" dirty="0">
                <a:ln>
                  <a:noFill/>
                </a:ln>
                <a:solidFill>
                  <a:srgbClr val="000000"/>
                </a:solidFill>
                <a:effectLst/>
                <a:uLnTx/>
                <a:uFillTx/>
                <a:latin typeface="Calibri" panose="020F0502020204030204"/>
                <a:ea typeface="+mn-ea"/>
                <a:cs typeface="+mn-cs"/>
              </a:rPr>
              <a:t>” </a:t>
            </a:r>
            <a:r>
              <a:rPr kumimoji="0" lang="en-AU" sz="1200" b="0" i="0" u="none" strike="noStrike" kern="1200" cap="none" spc="0" normalizeH="0" baseline="0" noProof="0" dirty="0">
                <a:ln>
                  <a:noFill/>
                </a:ln>
                <a:solidFill>
                  <a:srgbClr val="000000"/>
                </a:solidFill>
                <a:effectLst/>
                <a:uLnTx/>
                <a:uFillTx/>
                <a:latin typeface="Calibri" panose="020F0502020204030204"/>
                <a:ea typeface="+mn-ea"/>
                <a:cs typeface="+mn-cs"/>
              </a:rPr>
              <a:t>(Keegan et al., 2019)</a:t>
            </a:r>
          </a:p>
        </p:txBody>
      </p:sp>
      <p:pic>
        <p:nvPicPr>
          <p:cNvPr id="2" name="Image 1" descr="L'Education physique de qualité (EPQ): directives à l'intention des  décideurs">
            <a:extLst>
              <a:ext uri="{FF2B5EF4-FFF2-40B4-BE49-F238E27FC236}">
                <a16:creationId xmlns:a16="http://schemas.microsoft.com/office/drawing/2014/main" id="{4D152662-DF8A-F0AA-B533-F2FF9F10DEED}"/>
              </a:ext>
            </a:extLst>
          </p:cNvPr>
          <p:cNvPicPr>
            <a:picLocks noChangeAspect="1"/>
          </p:cNvPicPr>
          <p:nvPr/>
        </p:nvPicPr>
        <p:blipFill>
          <a:blip r:embed="rId6"/>
          <a:stretch>
            <a:fillRect/>
          </a:stretch>
        </p:blipFill>
        <p:spPr>
          <a:xfrm>
            <a:off x="7470909" y="1963367"/>
            <a:ext cx="1605251" cy="1945280"/>
          </a:xfrm>
          <a:prstGeom prst="rect">
            <a:avLst/>
          </a:prstGeom>
        </p:spPr>
      </p:pic>
      <p:pic>
        <p:nvPicPr>
          <p:cNvPr id="3" name="Image 2" descr="Le manque d'activité physique chez les enfants et les adolescents :  quelques recommandations et solutions | valdemarne.fr">
            <a:extLst>
              <a:ext uri="{FF2B5EF4-FFF2-40B4-BE49-F238E27FC236}">
                <a16:creationId xmlns:a16="http://schemas.microsoft.com/office/drawing/2014/main" id="{007B252D-E339-4A7F-F0F7-29D6849ADD91}"/>
              </a:ext>
            </a:extLst>
          </p:cNvPr>
          <p:cNvPicPr>
            <a:picLocks noChangeAspect="1"/>
          </p:cNvPicPr>
          <p:nvPr/>
        </p:nvPicPr>
        <p:blipFill>
          <a:blip r:embed="rId7"/>
          <a:stretch>
            <a:fillRect/>
          </a:stretch>
        </p:blipFill>
        <p:spPr>
          <a:xfrm>
            <a:off x="97187" y="1855737"/>
            <a:ext cx="1678562" cy="2273053"/>
          </a:xfrm>
          <a:prstGeom prst="rect">
            <a:avLst/>
          </a:prstGeom>
        </p:spPr>
      </p:pic>
      <p:sp>
        <p:nvSpPr>
          <p:cNvPr id="14" name="Espace réservé du numéro de diapositive 1">
            <a:extLst>
              <a:ext uri="{FF2B5EF4-FFF2-40B4-BE49-F238E27FC236}">
                <a16:creationId xmlns:a16="http://schemas.microsoft.com/office/drawing/2014/main" id="{B1714367-0FC6-2E5C-6571-0FB40EF3AD93}"/>
              </a:ext>
            </a:extLst>
          </p:cNvPr>
          <p:cNvSpPr txBox="1">
            <a:spLocks/>
          </p:cNvSpPr>
          <p:nvPr/>
        </p:nvSpPr>
        <p:spPr>
          <a:xfrm>
            <a:off x="8511900" y="4685602"/>
            <a:ext cx="520694" cy="296255"/>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800" dirty="0"/>
              <a:t>4</a:t>
            </a:r>
          </a:p>
        </p:txBody>
      </p:sp>
    </p:spTree>
    <p:extLst>
      <p:ext uri="{BB962C8B-B14F-4D97-AF65-F5344CB8AC3E}">
        <p14:creationId xmlns:p14="http://schemas.microsoft.com/office/powerpoint/2010/main" val="28295558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4"/>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8"/>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9"/>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0"/>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1"/>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2"/>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2" grpId="0" animBg="1"/>
      <p:bldP spid="15" grpId="0"/>
      <p:bldP spid="16" grpId="0"/>
      <p:bldP spid="18" grpId="0" animBg="1"/>
      <p:bldP spid="21" grpId="0" animBg="1"/>
      <p:bldP spid="23" grpId="0"/>
      <p:bldP spid="24" grpId="0"/>
      <p:bldP spid="37" grpId="0" animBg="1"/>
      <p:bldP spid="38" grpId="0" animBg="1"/>
      <p:bldP spid="39" grpId="0" animBg="1"/>
      <p:bldP spid="40" grpId="0" animBg="1"/>
      <p:bldP spid="41" grpId="0" animBg="1"/>
      <p:bldP spid="4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149682F0-0919-F439-F949-6164A845D270}"/>
              </a:ext>
            </a:extLst>
          </p:cNvPr>
          <p:cNvPicPr>
            <a:picLocks noChangeAspect="1"/>
          </p:cNvPicPr>
          <p:nvPr/>
        </p:nvPicPr>
        <p:blipFill>
          <a:blip r:embed="rId2"/>
          <a:stretch>
            <a:fillRect/>
          </a:stretch>
        </p:blipFill>
        <p:spPr>
          <a:xfrm>
            <a:off x="2495505" y="0"/>
            <a:ext cx="4152989" cy="5143500"/>
          </a:xfrm>
          <a:prstGeom prst="rect">
            <a:avLst/>
          </a:prstGeom>
        </p:spPr>
      </p:pic>
      <p:sp>
        <p:nvSpPr>
          <p:cNvPr id="9" name="Textfeld 11">
            <a:extLst>
              <a:ext uri="{FF2B5EF4-FFF2-40B4-BE49-F238E27FC236}">
                <a16:creationId xmlns:a16="http://schemas.microsoft.com/office/drawing/2014/main" id="{DE097FFD-1F47-18F0-9A13-CDD6CF183D8D}"/>
              </a:ext>
            </a:extLst>
          </p:cNvPr>
          <p:cNvSpPr txBox="1"/>
          <p:nvPr/>
        </p:nvSpPr>
        <p:spPr>
          <a:xfrm>
            <a:off x="-257516" y="4745283"/>
            <a:ext cx="8740035" cy="261610"/>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GLOPL (2025)</a:t>
            </a:r>
            <a:endParaRPr kumimoji="0" lang="de-DE"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Espace réservé du numéro de diapositive 1">
            <a:extLst>
              <a:ext uri="{FF2B5EF4-FFF2-40B4-BE49-F238E27FC236}">
                <a16:creationId xmlns:a16="http://schemas.microsoft.com/office/drawing/2014/main" id="{5BB4754B-9930-9FC3-8C8B-9977981C7F74}"/>
              </a:ext>
            </a:extLst>
          </p:cNvPr>
          <p:cNvSpPr txBox="1">
            <a:spLocks/>
          </p:cNvSpPr>
          <p:nvPr/>
        </p:nvSpPr>
        <p:spPr>
          <a:xfrm>
            <a:off x="8511900" y="4685602"/>
            <a:ext cx="520694" cy="296255"/>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800" dirty="0"/>
              <a:t>5</a:t>
            </a:r>
          </a:p>
        </p:txBody>
      </p:sp>
    </p:spTree>
    <p:extLst>
      <p:ext uri="{BB962C8B-B14F-4D97-AF65-F5344CB8AC3E}">
        <p14:creationId xmlns:p14="http://schemas.microsoft.com/office/powerpoint/2010/main" val="23507520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 14">
            <a:extLst>
              <a:ext uri="{FF2B5EF4-FFF2-40B4-BE49-F238E27FC236}">
                <a16:creationId xmlns:a16="http://schemas.microsoft.com/office/drawing/2014/main" id="{DDAEB790-E90E-06E7-4406-467F538CAE64}"/>
              </a:ext>
            </a:extLst>
          </p:cNvPr>
          <p:cNvPicPr>
            <a:picLocks noChangeAspect="1"/>
          </p:cNvPicPr>
          <p:nvPr/>
        </p:nvPicPr>
        <p:blipFill>
          <a:blip r:embed="rId3"/>
          <a:stretch>
            <a:fillRect/>
          </a:stretch>
        </p:blipFill>
        <p:spPr>
          <a:xfrm>
            <a:off x="2429" y="0"/>
            <a:ext cx="9139141" cy="5143500"/>
          </a:xfrm>
          <a:prstGeom prst="rect">
            <a:avLst/>
          </a:prstGeom>
        </p:spPr>
      </p:pic>
      <p:sp>
        <p:nvSpPr>
          <p:cNvPr id="2" name="Espace réservé du numéro de diapositive 1">
            <a:extLst>
              <a:ext uri="{FF2B5EF4-FFF2-40B4-BE49-F238E27FC236}">
                <a16:creationId xmlns:a16="http://schemas.microsoft.com/office/drawing/2014/main" id="{0F0243B8-CC6D-B2D1-203F-D6B95B85FCED}"/>
              </a:ext>
            </a:extLst>
          </p:cNvPr>
          <p:cNvSpPr txBox="1">
            <a:spLocks/>
          </p:cNvSpPr>
          <p:nvPr/>
        </p:nvSpPr>
        <p:spPr>
          <a:xfrm>
            <a:off x="8511900" y="4685602"/>
            <a:ext cx="520694" cy="296255"/>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800" dirty="0"/>
              <a:t>6</a:t>
            </a:r>
          </a:p>
        </p:txBody>
      </p:sp>
    </p:spTree>
    <p:extLst>
      <p:ext uri="{BB962C8B-B14F-4D97-AF65-F5344CB8AC3E}">
        <p14:creationId xmlns:p14="http://schemas.microsoft.com/office/powerpoint/2010/main" val="20403189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066B65A2-6EC2-04B4-C8F7-6F2C19B6ECBE}"/>
              </a:ext>
            </a:extLst>
          </p:cNvPr>
          <p:cNvPicPr>
            <a:picLocks noChangeAspect="1"/>
          </p:cNvPicPr>
          <p:nvPr/>
        </p:nvPicPr>
        <p:blipFill>
          <a:blip r:embed="rId3"/>
          <a:stretch>
            <a:fillRect/>
          </a:stretch>
        </p:blipFill>
        <p:spPr>
          <a:xfrm>
            <a:off x="2429" y="0"/>
            <a:ext cx="9139141" cy="5143500"/>
          </a:xfrm>
          <a:prstGeom prst="rect">
            <a:avLst/>
          </a:prstGeom>
        </p:spPr>
      </p:pic>
    </p:spTree>
    <p:extLst>
      <p:ext uri="{BB962C8B-B14F-4D97-AF65-F5344CB8AC3E}">
        <p14:creationId xmlns:p14="http://schemas.microsoft.com/office/powerpoint/2010/main" val="10177061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4">
            <a:extLst>
              <a:ext uri="{FF2B5EF4-FFF2-40B4-BE49-F238E27FC236}">
                <a16:creationId xmlns:a16="http://schemas.microsoft.com/office/drawing/2014/main" id="{3C22F1A7-0EE7-5533-31E6-E2EF4FAF6B19}"/>
              </a:ext>
            </a:extLst>
          </p:cNvPr>
          <p:cNvSpPr txBox="1">
            <a:spLocks/>
          </p:cNvSpPr>
          <p:nvPr/>
        </p:nvSpPr>
        <p:spPr>
          <a:xfrm>
            <a:off x="208221" y="-47081"/>
            <a:ext cx="8935779" cy="892175"/>
          </a:xfrm>
          <a:prstGeom prst="rect">
            <a:avLst/>
          </a:prstGeom>
        </p:spPr>
        <p:txBody>
          <a:bodyPr vert="horz" lIns="0" tIns="0" rIns="91440" bIns="45720" rtlCol="0" anchor="ctr">
            <a:noAutofit/>
          </a:bodyPr>
          <a:lst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sz="2400" dirty="0" err="1">
                <a:solidFill>
                  <a:srgbClr val="000000"/>
                </a:solidFill>
                <a:latin typeface="Calibri" panose="020F0502020204030204"/>
              </a:rPr>
              <a:t>Méthode</a:t>
            </a:r>
            <a:r>
              <a:rPr lang="en-GB" sz="2400" dirty="0">
                <a:solidFill>
                  <a:srgbClr val="000000"/>
                </a:solidFill>
                <a:latin typeface="Calibri" panose="020F0502020204030204"/>
              </a:rPr>
              <a:t>: Delphi study </a:t>
            </a:r>
            <a:endParaRPr kumimoji="0" lang="en-GB" sz="2400" b="1" i="0" u="none" strike="noStrike" kern="1200" cap="none" spc="0" normalizeH="0" baseline="0" noProof="0" dirty="0">
              <a:ln>
                <a:noFill/>
              </a:ln>
              <a:solidFill>
                <a:srgbClr val="000000"/>
              </a:solidFill>
              <a:effectLst/>
              <a:uLnTx/>
              <a:uFillTx/>
              <a:latin typeface="Calibri" panose="020F0502020204030204"/>
              <a:ea typeface="+mj-ea"/>
              <a:cs typeface="+mj-cs"/>
            </a:endParaRPr>
          </a:p>
        </p:txBody>
      </p:sp>
      <p:sp>
        <p:nvSpPr>
          <p:cNvPr id="24" name="Rectangle 23">
            <a:extLst>
              <a:ext uri="{FF2B5EF4-FFF2-40B4-BE49-F238E27FC236}">
                <a16:creationId xmlns:a16="http://schemas.microsoft.com/office/drawing/2014/main" id="{23C26457-7B74-6251-05D2-3DB7B995F714}"/>
              </a:ext>
            </a:extLst>
          </p:cNvPr>
          <p:cNvSpPr/>
          <p:nvPr/>
        </p:nvSpPr>
        <p:spPr>
          <a:xfrm>
            <a:off x="153790" y="2226222"/>
            <a:ext cx="5681646" cy="818914"/>
          </a:xfrm>
          <a:prstGeom prst="rect">
            <a:avLst/>
          </a:prstGeom>
          <a:solidFill>
            <a:srgbClr val="FFFFFF"/>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7" name="Rectangle 26">
            <a:extLst>
              <a:ext uri="{FF2B5EF4-FFF2-40B4-BE49-F238E27FC236}">
                <a16:creationId xmlns:a16="http://schemas.microsoft.com/office/drawing/2014/main" id="{25E430BF-E2A8-9BA9-24AD-56854FEAE366}"/>
              </a:ext>
            </a:extLst>
          </p:cNvPr>
          <p:cNvSpPr/>
          <p:nvPr/>
        </p:nvSpPr>
        <p:spPr>
          <a:xfrm>
            <a:off x="4613191" y="399006"/>
            <a:ext cx="4558719" cy="468325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600" dirty="0"/>
          </a:p>
        </p:txBody>
      </p:sp>
      <p:pic>
        <p:nvPicPr>
          <p:cNvPr id="28" name="Picture 2">
            <a:extLst>
              <a:ext uri="{FF2B5EF4-FFF2-40B4-BE49-F238E27FC236}">
                <a16:creationId xmlns:a16="http://schemas.microsoft.com/office/drawing/2014/main" id="{F6263617-D317-2138-1393-F2D51D4149D2}"/>
              </a:ext>
            </a:extLst>
          </p:cNvPr>
          <p:cNvPicPr>
            <a:picLocks noChangeAspect="1"/>
          </p:cNvPicPr>
          <p:nvPr/>
        </p:nvPicPr>
        <p:blipFill>
          <a:blip r:embed="rId2"/>
          <a:stretch>
            <a:fillRect/>
          </a:stretch>
        </p:blipFill>
        <p:spPr>
          <a:xfrm>
            <a:off x="6551508" y="2341906"/>
            <a:ext cx="1466740" cy="994833"/>
          </a:xfrm>
          <a:prstGeom prst="rect">
            <a:avLst/>
          </a:prstGeom>
        </p:spPr>
      </p:pic>
      <p:pic>
        <p:nvPicPr>
          <p:cNvPr id="29" name="Picture 3" descr="A black background with a black square&#10;&#10;Description automatically generated with medium confidence">
            <a:extLst>
              <a:ext uri="{FF2B5EF4-FFF2-40B4-BE49-F238E27FC236}">
                <a16:creationId xmlns:a16="http://schemas.microsoft.com/office/drawing/2014/main" id="{8449BADC-946E-E261-D95F-880257B4B4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90896" y="2306726"/>
            <a:ext cx="1045826" cy="1045826"/>
          </a:xfrm>
          <a:prstGeom prst="rect">
            <a:avLst/>
          </a:prstGeom>
        </p:spPr>
      </p:pic>
      <p:sp>
        <p:nvSpPr>
          <p:cNvPr id="30" name="TextBox 6">
            <a:extLst>
              <a:ext uri="{FF2B5EF4-FFF2-40B4-BE49-F238E27FC236}">
                <a16:creationId xmlns:a16="http://schemas.microsoft.com/office/drawing/2014/main" id="{20E82D05-FB0F-51F6-D219-12A6C017FD62}"/>
              </a:ext>
            </a:extLst>
          </p:cNvPr>
          <p:cNvSpPr txBox="1"/>
          <p:nvPr/>
        </p:nvSpPr>
        <p:spPr>
          <a:xfrm>
            <a:off x="4676110" y="555168"/>
            <a:ext cx="3926781" cy="3600986"/>
          </a:xfrm>
          <a:prstGeom prst="rect">
            <a:avLst/>
          </a:prstGeom>
          <a:noFill/>
        </p:spPr>
        <p:txBody>
          <a:bodyPr wrap="none" rtlCol="0">
            <a:spAutoFit/>
          </a:bodyPr>
          <a:lstStyle/>
          <a:p>
            <a:pPr marL="285750" indent="-285750">
              <a:spcBef>
                <a:spcPts val="2400"/>
              </a:spcBef>
              <a:buFont typeface="Arial" panose="020B0604020202020204" pitchFamily="34" charset="0"/>
              <a:buChar char="•"/>
            </a:pPr>
            <a:r>
              <a:rPr lang="en-AU" sz="1400" b="1" dirty="0">
                <a:solidFill>
                  <a:srgbClr val="000000"/>
                </a:solidFill>
              </a:rPr>
              <a:t>69 contributions reçues</a:t>
            </a:r>
            <a:br>
              <a:rPr lang="en-AU" sz="1400" dirty="0">
                <a:solidFill>
                  <a:srgbClr val="000000"/>
                </a:solidFill>
              </a:rPr>
            </a:br>
            <a:r>
              <a:rPr lang="en-AU" sz="1400" dirty="0">
                <a:solidFill>
                  <a:srgbClr val="000000"/>
                </a:solidFill>
              </a:rPr>
              <a:t>49 </a:t>
            </a:r>
            <a:r>
              <a:rPr lang="en-AU" sz="1400" dirty="0" err="1">
                <a:solidFill>
                  <a:srgbClr val="000000"/>
                </a:solidFill>
              </a:rPr>
              <a:t>représentants</a:t>
            </a:r>
            <a:r>
              <a:rPr lang="en-AU" sz="1400" dirty="0">
                <a:solidFill>
                  <a:srgbClr val="000000"/>
                </a:solidFill>
              </a:rPr>
              <a:t> </a:t>
            </a:r>
            <a:r>
              <a:rPr lang="en-AU" sz="1400" dirty="0" err="1">
                <a:solidFill>
                  <a:srgbClr val="000000"/>
                </a:solidFill>
              </a:rPr>
              <a:t>géographiques</a:t>
            </a:r>
            <a:r>
              <a:rPr lang="en-AU" sz="1400" dirty="0">
                <a:solidFill>
                  <a:srgbClr val="000000"/>
                </a:solidFill>
              </a:rPr>
              <a:t> (84%)</a:t>
            </a:r>
            <a:br>
              <a:rPr lang="en-AU" sz="1400" dirty="0">
                <a:solidFill>
                  <a:srgbClr val="000000"/>
                </a:solidFill>
              </a:rPr>
            </a:br>
            <a:r>
              <a:rPr lang="en-AU" sz="1400" dirty="0">
                <a:solidFill>
                  <a:srgbClr val="000000"/>
                </a:solidFill>
              </a:rPr>
              <a:t>7  </a:t>
            </a:r>
            <a:r>
              <a:rPr lang="en-AU" sz="1400" dirty="0" err="1">
                <a:solidFill>
                  <a:srgbClr val="000000"/>
                </a:solidFill>
              </a:rPr>
              <a:t>représentants</a:t>
            </a:r>
            <a:r>
              <a:rPr lang="en-AU" sz="1400" dirty="0">
                <a:solidFill>
                  <a:srgbClr val="000000"/>
                </a:solidFill>
              </a:rPr>
              <a:t> de </a:t>
            </a:r>
            <a:r>
              <a:rPr lang="en-AU" sz="1400" dirty="0" err="1">
                <a:solidFill>
                  <a:srgbClr val="000000"/>
                </a:solidFill>
              </a:rPr>
              <a:t>thématiques</a:t>
            </a:r>
            <a:r>
              <a:rPr lang="en-AU" sz="1400" dirty="0">
                <a:solidFill>
                  <a:srgbClr val="000000"/>
                </a:solidFill>
              </a:rPr>
              <a:t> (100%)</a:t>
            </a:r>
            <a:br>
              <a:rPr lang="en-AU" sz="1400" dirty="0">
                <a:solidFill>
                  <a:srgbClr val="000000"/>
                </a:solidFill>
              </a:rPr>
            </a:br>
            <a:r>
              <a:rPr lang="en-AU" sz="1400" dirty="0">
                <a:solidFill>
                  <a:srgbClr val="000000"/>
                </a:solidFill>
              </a:rPr>
              <a:t>13 </a:t>
            </a:r>
            <a:r>
              <a:rPr lang="en-AU" sz="1400" dirty="0" err="1">
                <a:solidFill>
                  <a:srgbClr val="000000"/>
                </a:solidFill>
              </a:rPr>
              <a:t>représentants</a:t>
            </a:r>
            <a:r>
              <a:rPr lang="en-AU" sz="1400" dirty="0">
                <a:solidFill>
                  <a:srgbClr val="000000"/>
                </a:solidFill>
              </a:rPr>
              <a:t> de sociétés </a:t>
            </a:r>
            <a:r>
              <a:rPr lang="en-AU" sz="1400" dirty="0" err="1">
                <a:solidFill>
                  <a:srgbClr val="000000"/>
                </a:solidFill>
              </a:rPr>
              <a:t>savantes</a:t>
            </a:r>
            <a:r>
              <a:rPr lang="en-AU" sz="1400" dirty="0">
                <a:solidFill>
                  <a:srgbClr val="000000"/>
                </a:solidFill>
              </a:rPr>
              <a:t> (65%)</a:t>
            </a:r>
          </a:p>
          <a:p>
            <a:pPr marL="285750" indent="-285750">
              <a:spcBef>
                <a:spcPts val="1200"/>
              </a:spcBef>
              <a:buFont typeface="Arial" panose="020B0604020202020204" pitchFamily="34" charset="0"/>
              <a:buChar char="•"/>
            </a:pPr>
            <a:r>
              <a:rPr lang="en-AU" sz="1400" b="1" dirty="0">
                <a:solidFill>
                  <a:srgbClr val="000000"/>
                </a:solidFill>
              </a:rPr>
              <a:t>Analyse </a:t>
            </a:r>
            <a:r>
              <a:rPr lang="en-AU" sz="1400" b="1" dirty="0" err="1">
                <a:solidFill>
                  <a:srgbClr val="000000"/>
                </a:solidFill>
              </a:rPr>
              <a:t>thématique</a:t>
            </a:r>
            <a:r>
              <a:rPr lang="en-AU" sz="1400" b="1" dirty="0">
                <a:solidFill>
                  <a:srgbClr val="000000"/>
                </a:solidFill>
              </a:rPr>
              <a:t> </a:t>
            </a:r>
            <a:r>
              <a:rPr lang="en-AU" sz="1400" b="1" dirty="0" err="1">
                <a:solidFill>
                  <a:srgbClr val="000000"/>
                </a:solidFill>
              </a:rPr>
              <a:t>réflexive</a:t>
            </a:r>
            <a:br>
              <a:rPr lang="en-AU" sz="1400" dirty="0">
                <a:solidFill>
                  <a:srgbClr val="000000"/>
                </a:solidFill>
              </a:rPr>
            </a:br>
            <a:r>
              <a:rPr lang="en-AU" sz="1400" dirty="0">
                <a:solidFill>
                  <a:srgbClr val="000000"/>
                </a:solidFill>
              </a:rPr>
              <a:t>Analyse de </a:t>
            </a:r>
            <a:r>
              <a:rPr lang="en-AU" sz="1400" dirty="0" err="1">
                <a:solidFill>
                  <a:srgbClr val="000000"/>
                </a:solidFill>
              </a:rPr>
              <a:t>fidélité</a:t>
            </a:r>
            <a:r>
              <a:rPr lang="en-AU" sz="1400" dirty="0">
                <a:solidFill>
                  <a:srgbClr val="000000"/>
                </a:solidFill>
              </a:rPr>
              <a:t>/</a:t>
            </a:r>
            <a:r>
              <a:rPr lang="en-AU" sz="1400" dirty="0" err="1">
                <a:solidFill>
                  <a:srgbClr val="000000"/>
                </a:solidFill>
              </a:rPr>
              <a:t>validité</a:t>
            </a:r>
            <a:r>
              <a:rPr lang="en-AU" sz="1400" dirty="0">
                <a:solidFill>
                  <a:srgbClr val="000000"/>
                </a:solidFill>
              </a:rPr>
              <a:t> inter-</a:t>
            </a:r>
            <a:r>
              <a:rPr lang="en-AU" sz="1400" dirty="0" err="1">
                <a:solidFill>
                  <a:srgbClr val="000000"/>
                </a:solidFill>
              </a:rPr>
              <a:t>analyste</a:t>
            </a:r>
            <a:endParaRPr lang="en-AU" sz="1400" dirty="0">
              <a:solidFill>
                <a:srgbClr val="000000"/>
              </a:solidFill>
            </a:endParaRPr>
          </a:p>
          <a:p>
            <a:pPr marL="285750" indent="-285750">
              <a:spcBef>
                <a:spcPts val="1200"/>
              </a:spcBef>
              <a:buFont typeface="Arial" panose="020B0604020202020204" pitchFamily="34" charset="0"/>
              <a:buChar char="•"/>
            </a:pPr>
            <a:endParaRPr lang="en-AU" sz="1400" dirty="0">
              <a:solidFill>
                <a:srgbClr val="000000"/>
              </a:solidFill>
            </a:endParaRPr>
          </a:p>
          <a:p>
            <a:pPr marL="285750" indent="-285750">
              <a:spcBef>
                <a:spcPts val="1200"/>
              </a:spcBef>
              <a:buFont typeface="Arial" panose="020B0604020202020204" pitchFamily="34" charset="0"/>
              <a:buChar char="•"/>
            </a:pPr>
            <a:endParaRPr lang="en-AU" sz="1400" dirty="0">
              <a:solidFill>
                <a:srgbClr val="000000"/>
              </a:solidFill>
            </a:endParaRPr>
          </a:p>
          <a:p>
            <a:pPr marL="285750" indent="-285750">
              <a:spcBef>
                <a:spcPts val="1200"/>
              </a:spcBef>
              <a:buFont typeface="Arial" panose="020B0604020202020204" pitchFamily="34" charset="0"/>
              <a:buChar char="•"/>
            </a:pPr>
            <a:endParaRPr lang="en-AU" sz="1400" dirty="0">
              <a:solidFill>
                <a:srgbClr val="000000"/>
              </a:solidFill>
            </a:endParaRPr>
          </a:p>
          <a:p>
            <a:pPr marL="285750" indent="-285750">
              <a:spcBef>
                <a:spcPts val="1200"/>
              </a:spcBef>
              <a:buFont typeface="Arial" panose="020B0604020202020204" pitchFamily="34" charset="0"/>
              <a:buChar char="•"/>
            </a:pPr>
            <a:endParaRPr lang="en-AU" sz="1400" b="1" dirty="0">
              <a:solidFill>
                <a:srgbClr val="000000"/>
              </a:solidFill>
            </a:endParaRPr>
          </a:p>
          <a:p>
            <a:pPr marL="285750" indent="-285750">
              <a:spcBef>
                <a:spcPts val="1200"/>
              </a:spcBef>
              <a:buFont typeface="Arial" panose="020B0604020202020204" pitchFamily="34" charset="0"/>
              <a:buChar char="•"/>
            </a:pPr>
            <a:r>
              <a:rPr lang="en-AU" sz="1400" b="1" dirty="0">
                <a:solidFill>
                  <a:srgbClr val="000000"/>
                </a:solidFill>
              </a:rPr>
              <a:t>857 codes</a:t>
            </a:r>
            <a:br>
              <a:rPr lang="en-AU" sz="1400" b="1" dirty="0">
                <a:solidFill>
                  <a:srgbClr val="000000"/>
                </a:solidFill>
              </a:rPr>
            </a:br>
            <a:r>
              <a:rPr lang="en-AU" sz="1400" dirty="0">
                <a:solidFill>
                  <a:srgbClr val="000000"/>
                </a:solidFill>
                <a:sym typeface="Wingdings" panose="05000000000000000000" pitchFamily="2" charset="2"/>
              </a:rPr>
              <a:t> </a:t>
            </a:r>
            <a:r>
              <a:rPr lang="en-AU" sz="1400" dirty="0" err="1">
                <a:solidFill>
                  <a:srgbClr val="000000"/>
                </a:solidFill>
                <a:sym typeface="Wingdings" panose="05000000000000000000" pitchFamily="2" charset="2"/>
              </a:rPr>
              <a:t>Groupement</a:t>
            </a:r>
            <a:r>
              <a:rPr lang="en-AU" sz="1400" dirty="0">
                <a:solidFill>
                  <a:srgbClr val="000000"/>
                </a:solidFill>
                <a:sym typeface="Wingdings" panose="05000000000000000000" pitchFamily="2" charset="2"/>
              </a:rPr>
              <a:t> </a:t>
            </a:r>
            <a:r>
              <a:rPr lang="en-AU" sz="1400" dirty="0" err="1">
                <a:solidFill>
                  <a:srgbClr val="000000"/>
                </a:solidFill>
                <a:sym typeface="Wingdings" panose="05000000000000000000" pitchFamily="2" charset="2"/>
              </a:rPr>
              <a:t>en</a:t>
            </a:r>
            <a:r>
              <a:rPr lang="en-AU" sz="1400" dirty="0">
                <a:solidFill>
                  <a:srgbClr val="000000"/>
                </a:solidFill>
                <a:sym typeface="Wingdings" panose="05000000000000000000" pitchFamily="2" charset="2"/>
              </a:rPr>
              <a:t> </a:t>
            </a:r>
            <a:r>
              <a:rPr lang="en-AU" sz="1400" dirty="0" err="1">
                <a:solidFill>
                  <a:srgbClr val="000000"/>
                </a:solidFill>
                <a:sym typeface="Wingdings" panose="05000000000000000000" pitchFamily="2" charset="2"/>
              </a:rPr>
              <a:t>thématiques</a:t>
            </a:r>
            <a:endParaRPr lang="en-AU" sz="1400" dirty="0">
              <a:solidFill>
                <a:srgbClr val="000000"/>
              </a:solidFill>
            </a:endParaRPr>
          </a:p>
        </p:txBody>
      </p:sp>
      <p:sp>
        <p:nvSpPr>
          <p:cNvPr id="31" name="TextBox 1">
            <a:extLst>
              <a:ext uri="{FF2B5EF4-FFF2-40B4-BE49-F238E27FC236}">
                <a16:creationId xmlns:a16="http://schemas.microsoft.com/office/drawing/2014/main" id="{C5EF71A3-BFB5-962D-9914-F82DBC394171}"/>
              </a:ext>
            </a:extLst>
          </p:cNvPr>
          <p:cNvSpPr txBox="1"/>
          <p:nvPr/>
        </p:nvSpPr>
        <p:spPr>
          <a:xfrm>
            <a:off x="4695357" y="4157698"/>
            <a:ext cx="5126323" cy="738664"/>
          </a:xfrm>
          <a:prstGeom prst="rect">
            <a:avLst/>
          </a:prstGeom>
          <a:noFill/>
        </p:spPr>
        <p:txBody>
          <a:bodyPr wrap="square" rtlCol="0">
            <a:spAutoFit/>
          </a:bodyPr>
          <a:lstStyle/>
          <a:p>
            <a:pPr marL="285750" indent="-285750">
              <a:spcBef>
                <a:spcPts val="2400"/>
              </a:spcBef>
              <a:buFont typeface="Arial" panose="020B0604020202020204" pitchFamily="34" charset="0"/>
              <a:buChar char="•"/>
            </a:pPr>
            <a:r>
              <a:rPr lang="en-AU" sz="1400" b="1" dirty="0">
                <a:solidFill>
                  <a:srgbClr val="000000"/>
                </a:solidFill>
              </a:rPr>
              <a:t>34 </a:t>
            </a:r>
            <a:r>
              <a:rPr lang="en-AU" sz="1400" b="1" dirty="0" err="1">
                <a:solidFill>
                  <a:srgbClr val="000000"/>
                </a:solidFill>
              </a:rPr>
              <a:t>sujets</a:t>
            </a:r>
            <a:r>
              <a:rPr lang="en-AU" sz="1400" b="1" dirty="0">
                <a:solidFill>
                  <a:srgbClr val="000000"/>
                </a:solidFill>
              </a:rPr>
              <a:t> </a:t>
            </a:r>
            <a:r>
              <a:rPr lang="en-AU" sz="1400" b="1" dirty="0" err="1">
                <a:solidFill>
                  <a:srgbClr val="000000"/>
                </a:solidFill>
              </a:rPr>
              <a:t>potentiels</a:t>
            </a:r>
            <a:br>
              <a:rPr lang="en-AU" sz="1400" b="1" dirty="0">
                <a:solidFill>
                  <a:srgbClr val="000000"/>
                </a:solidFill>
              </a:rPr>
            </a:br>
            <a:r>
              <a:rPr lang="en-AU" sz="1400" dirty="0">
                <a:solidFill>
                  <a:srgbClr val="000000"/>
                </a:solidFill>
              </a:rPr>
              <a:t>19 </a:t>
            </a:r>
            <a:r>
              <a:rPr lang="en-AU" sz="1400" dirty="0" err="1">
                <a:solidFill>
                  <a:srgbClr val="000000"/>
                </a:solidFill>
              </a:rPr>
              <a:t>sujets</a:t>
            </a:r>
            <a:r>
              <a:rPr lang="en-AU" sz="1400" dirty="0">
                <a:solidFill>
                  <a:srgbClr val="000000"/>
                </a:solidFill>
              </a:rPr>
              <a:t> </a:t>
            </a:r>
            <a:r>
              <a:rPr lang="en-AU" sz="1400" dirty="0" err="1">
                <a:solidFill>
                  <a:srgbClr val="000000"/>
                </a:solidFill>
              </a:rPr>
              <a:t>directement</a:t>
            </a:r>
            <a:r>
              <a:rPr lang="en-AU" sz="1400" dirty="0">
                <a:solidFill>
                  <a:srgbClr val="000000"/>
                </a:solidFill>
              </a:rPr>
              <a:t> </a:t>
            </a:r>
            <a:r>
              <a:rPr lang="en-AU" sz="1400" dirty="0" err="1">
                <a:solidFill>
                  <a:srgbClr val="000000"/>
                </a:solidFill>
              </a:rPr>
              <a:t>inclus</a:t>
            </a:r>
            <a:br>
              <a:rPr lang="en-AU" sz="1400" dirty="0">
                <a:solidFill>
                  <a:srgbClr val="000000"/>
                </a:solidFill>
              </a:rPr>
            </a:br>
            <a:r>
              <a:rPr lang="en-AU" sz="1400" dirty="0">
                <a:solidFill>
                  <a:srgbClr val="000000"/>
                </a:solidFill>
              </a:rPr>
              <a:t>15 </a:t>
            </a:r>
            <a:r>
              <a:rPr lang="en-AU" sz="1400" dirty="0" err="1">
                <a:solidFill>
                  <a:srgbClr val="000000"/>
                </a:solidFill>
              </a:rPr>
              <a:t>sujets</a:t>
            </a:r>
            <a:r>
              <a:rPr lang="en-AU" sz="1400" dirty="0">
                <a:solidFill>
                  <a:srgbClr val="000000"/>
                </a:solidFill>
              </a:rPr>
              <a:t> à </a:t>
            </a:r>
            <a:r>
              <a:rPr lang="en-AU" sz="1400" dirty="0" err="1">
                <a:solidFill>
                  <a:srgbClr val="000000"/>
                </a:solidFill>
              </a:rPr>
              <a:t>discuter</a:t>
            </a:r>
            <a:endParaRPr lang="en-AU" sz="1400" dirty="0">
              <a:solidFill>
                <a:srgbClr val="000000"/>
              </a:solidFill>
              <a:sym typeface="Wingdings" panose="05000000000000000000" pitchFamily="2" charset="2"/>
            </a:endParaRPr>
          </a:p>
        </p:txBody>
      </p:sp>
      <p:sp>
        <p:nvSpPr>
          <p:cNvPr id="3" name="ZoneTexte 2">
            <a:extLst>
              <a:ext uri="{FF2B5EF4-FFF2-40B4-BE49-F238E27FC236}">
                <a16:creationId xmlns:a16="http://schemas.microsoft.com/office/drawing/2014/main" id="{031BC055-8152-50F0-1FDF-068988A80DBA}"/>
              </a:ext>
            </a:extLst>
          </p:cNvPr>
          <p:cNvSpPr txBox="1"/>
          <p:nvPr/>
        </p:nvSpPr>
        <p:spPr>
          <a:xfrm>
            <a:off x="2456234" y="2363981"/>
            <a:ext cx="4912468" cy="369332"/>
          </a:xfrm>
          <a:prstGeom prst="rect">
            <a:avLst/>
          </a:prstGeom>
          <a:noFill/>
        </p:spPr>
        <p:txBody>
          <a:bodyPr wrap="square">
            <a:spAutoFit/>
          </a:bodyPr>
          <a:lstStyle/>
          <a:p>
            <a:endParaRPr lang="fr-BE" dirty="0"/>
          </a:p>
        </p:txBody>
      </p:sp>
      <p:pic>
        <p:nvPicPr>
          <p:cNvPr id="7" name="Image 6">
            <a:extLst>
              <a:ext uri="{FF2B5EF4-FFF2-40B4-BE49-F238E27FC236}">
                <a16:creationId xmlns:a16="http://schemas.microsoft.com/office/drawing/2014/main" id="{CA877312-E856-822C-1C16-273F18614F2F}"/>
              </a:ext>
            </a:extLst>
          </p:cNvPr>
          <p:cNvPicPr>
            <a:picLocks noChangeAspect="1"/>
          </p:cNvPicPr>
          <p:nvPr/>
        </p:nvPicPr>
        <p:blipFill>
          <a:blip r:embed="rId4"/>
          <a:stretch>
            <a:fillRect/>
          </a:stretch>
        </p:blipFill>
        <p:spPr>
          <a:xfrm>
            <a:off x="32505" y="1051679"/>
            <a:ext cx="4582136" cy="3600986"/>
          </a:xfrm>
          <a:prstGeom prst="rect">
            <a:avLst/>
          </a:prstGeom>
        </p:spPr>
      </p:pic>
    </p:spTree>
    <p:extLst>
      <p:ext uri="{BB962C8B-B14F-4D97-AF65-F5344CB8AC3E}">
        <p14:creationId xmlns:p14="http://schemas.microsoft.com/office/powerpoint/2010/main" val="15619323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7" grpId="0" animBg="1"/>
      <p:bldP spid="30" grpId="0"/>
      <p:bldP spid="3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05BBA081-E1F9-7475-F09C-C4D6FBDA8A79}"/>
              </a:ext>
            </a:extLst>
          </p:cNvPr>
          <p:cNvPicPr>
            <a:picLocks noChangeAspect="1"/>
          </p:cNvPicPr>
          <p:nvPr/>
        </p:nvPicPr>
        <p:blipFill>
          <a:blip r:embed="rId2"/>
          <a:stretch>
            <a:fillRect/>
          </a:stretch>
        </p:blipFill>
        <p:spPr>
          <a:xfrm>
            <a:off x="2429" y="0"/>
            <a:ext cx="9139141" cy="5143500"/>
          </a:xfrm>
          <a:prstGeom prst="rect">
            <a:avLst/>
          </a:prstGeom>
        </p:spPr>
      </p:pic>
    </p:spTree>
    <p:extLst>
      <p:ext uri="{BB962C8B-B14F-4D97-AF65-F5344CB8AC3E}">
        <p14:creationId xmlns:p14="http://schemas.microsoft.com/office/powerpoint/2010/main" val="15213834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BFDC535F-AC0A-417D-96AB-6706BECACD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545" cy="5143500"/>
          </a:xfrm>
          <a:prstGeom prst="rect">
            <a:avLst/>
          </a:prstGeom>
          <a:solidFill>
            <a:srgbClr val="3451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7AAAF8E-31DB-4148-8FCA-4D8233D691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964" y="363051"/>
            <a:ext cx="5173521" cy="441697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 2">
            <a:extLst>
              <a:ext uri="{FF2B5EF4-FFF2-40B4-BE49-F238E27FC236}">
                <a16:creationId xmlns:a16="http://schemas.microsoft.com/office/drawing/2014/main" id="{6E8F6FFC-618E-A186-E903-E7B708ECD82A}"/>
              </a:ext>
            </a:extLst>
          </p:cNvPr>
          <p:cNvPicPr>
            <a:picLocks noChangeAspect="1"/>
          </p:cNvPicPr>
          <p:nvPr/>
        </p:nvPicPr>
        <p:blipFill>
          <a:blip r:embed="rId2"/>
          <a:stretch>
            <a:fillRect/>
          </a:stretch>
        </p:blipFill>
        <p:spPr>
          <a:xfrm>
            <a:off x="1469120" y="605065"/>
            <a:ext cx="2979207" cy="3932947"/>
          </a:xfrm>
          <a:prstGeom prst="rect">
            <a:avLst/>
          </a:prstGeom>
        </p:spPr>
      </p:pic>
      <p:sp>
        <p:nvSpPr>
          <p:cNvPr id="16" name="Rectangle 15">
            <a:extLst>
              <a:ext uri="{FF2B5EF4-FFF2-40B4-BE49-F238E27FC236}">
                <a16:creationId xmlns:a16="http://schemas.microsoft.com/office/drawing/2014/main" id="{AA274328-4774-4DF9-BA53-452565122F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1044" y="363051"/>
            <a:ext cx="3109482" cy="262492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 6">
            <a:extLst>
              <a:ext uri="{FF2B5EF4-FFF2-40B4-BE49-F238E27FC236}">
                <a16:creationId xmlns:a16="http://schemas.microsoft.com/office/drawing/2014/main" id="{6FE94EF2-5892-D6C1-B485-A0AE97BD1F38}"/>
              </a:ext>
            </a:extLst>
          </p:cNvPr>
          <p:cNvPicPr>
            <a:picLocks noChangeAspect="1"/>
          </p:cNvPicPr>
          <p:nvPr/>
        </p:nvPicPr>
        <p:blipFill>
          <a:blip r:embed="rId3"/>
          <a:stretch>
            <a:fillRect/>
          </a:stretch>
        </p:blipFill>
        <p:spPr>
          <a:xfrm>
            <a:off x="6176115" y="447829"/>
            <a:ext cx="2099339" cy="2455368"/>
          </a:xfrm>
          <a:prstGeom prst="rect">
            <a:avLst/>
          </a:prstGeom>
        </p:spPr>
      </p:pic>
      <p:sp>
        <p:nvSpPr>
          <p:cNvPr id="18" name="Rectangle 17">
            <a:extLst>
              <a:ext uri="{FF2B5EF4-FFF2-40B4-BE49-F238E27FC236}">
                <a16:creationId xmlns:a16="http://schemas.microsoft.com/office/drawing/2014/main" id="{01C7B46D-2FEF-4FAA-915B-8B21A66BB6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1044" y="3108625"/>
            <a:ext cx="3109482" cy="165863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4">
            <a:extLst>
              <a:ext uri="{FF2B5EF4-FFF2-40B4-BE49-F238E27FC236}">
                <a16:creationId xmlns:a16="http://schemas.microsoft.com/office/drawing/2014/main" id="{9B9CB9C5-05F9-870B-1010-8C2005BE65AB}"/>
              </a:ext>
            </a:extLst>
          </p:cNvPr>
          <p:cNvPicPr>
            <a:picLocks noChangeAspect="1"/>
          </p:cNvPicPr>
          <p:nvPr/>
        </p:nvPicPr>
        <p:blipFill>
          <a:blip r:embed="rId4"/>
          <a:stretch>
            <a:fillRect/>
          </a:stretch>
        </p:blipFill>
        <p:spPr>
          <a:xfrm>
            <a:off x="5912294" y="3346873"/>
            <a:ext cx="2626982" cy="1182142"/>
          </a:xfrm>
          <a:prstGeom prst="rect">
            <a:avLst/>
          </a:prstGeom>
        </p:spPr>
      </p:pic>
    </p:spTree>
    <p:extLst>
      <p:ext uri="{BB962C8B-B14F-4D97-AF65-F5344CB8AC3E}">
        <p14:creationId xmlns:p14="http://schemas.microsoft.com/office/powerpoint/2010/main" val="17101965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B82D14-E207-D50E-C7FA-2D774F10A145}"/>
            </a:ext>
          </a:extLst>
        </p:cNvPr>
        <p:cNvGrpSpPr/>
        <p:nvPr/>
      </p:nvGrpSpPr>
      <p:grpSpPr>
        <a:xfrm>
          <a:off x="0" y="0"/>
          <a:ext cx="0" cy="0"/>
          <a:chOff x="0" y="0"/>
          <a:chExt cx="0" cy="0"/>
        </a:xfrm>
      </p:grpSpPr>
      <p:sp>
        <p:nvSpPr>
          <p:cNvPr id="13" name="Title 4">
            <a:extLst>
              <a:ext uri="{FF2B5EF4-FFF2-40B4-BE49-F238E27FC236}">
                <a16:creationId xmlns:a16="http://schemas.microsoft.com/office/drawing/2014/main" id="{8BD77333-5773-F6D4-66AD-B3D4FEFA7E07}"/>
              </a:ext>
            </a:extLst>
          </p:cNvPr>
          <p:cNvSpPr>
            <a:spLocks noGrp="1"/>
          </p:cNvSpPr>
          <p:nvPr>
            <p:ph type="title"/>
          </p:nvPr>
        </p:nvSpPr>
        <p:spPr>
          <a:xfrm>
            <a:off x="663372" y="273844"/>
            <a:ext cx="7830000" cy="669131"/>
          </a:xfrm>
        </p:spPr>
        <p:txBody>
          <a:bodyPr/>
          <a:lstStyle/>
          <a:p>
            <a:pPr algn="ctr"/>
            <a:r>
              <a:rPr lang="en-GB" dirty="0" err="1">
                <a:solidFill>
                  <a:srgbClr val="000000"/>
                </a:solidFill>
              </a:rPr>
              <a:t>Dissémination</a:t>
            </a:r>
            <a:r>
              <a:rPr lang="en-GB" dirty="0">
                <a:solidFill>
                  <a:srgbClr val="000000"/>
                </a:solidFill>
              </a:rPr>
              <a:t>: </a:t>
            </a:r>
            <a:r>
              <a:rPr lang="en-GB" dirty="0" err="1">
                <a:solidFill>
                  <a:srgbClr val="000000"/>
                </a:solidFill>
              </a:rPr>
              <a:t>traductions</a:t>
            </a:r>
            <a:endParaRPr lang="en-GB" dirty="0">
              <a:solidFill>
                <a:srgbClr val="000000"/>
              </a:solidFill>
            </a:endParaRPr>
          </a:p>
        </p:txBody>
      </p:sp>
      <p:pic>
        <p:nvPicPr>
          <p:cNvPr id="3078" name="Picture 6" descr="Union Jack - Wikipedia">
            <a:extLst>
              <a:ext uri="{FF2B5EF4-FFF2-40B4-BE49-F238E27FC236}">
                <a16:creationId xmlns:a16="http://schemas.microsoft.com/office/drawing/2014/main" id="{0BB3AD0A-C4D6-9BCC-EDC7-383554906B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3371" y="1419046"/>
            <a:ext cx="1364156" cy="99318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074" name="Picture 2" descr="Flagge der Volksrepublik China – Wikipedia">
            <a:extLst>
              <a:ext uri="{FF2B5EF4-FFF2-40B4-BE49-F238E27FC236}">
                <a16:creationId xmlns:a16="http://schemas.microsoft.com/office/drawing/2014/main" id="{4B97309D-5B16-0394-320E-E2020E9A45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35036" y="1283462"/>
            <a:ext cx="1429148" cy="940524"/>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a:extLst>
              <a:ext uri="{FF2B5EF4-FFF2-40B4-BE49-F238E27FC236}">
                <a16:creationId xmlns:a16="http://schemas.microsoft.com/office/drawing/2014/main" id="{04A57AC3-9260-568D-2D33-EEEC75CEBA2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61527" y="2268131"/>
            <a:ext cx="1503263" cy="99888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082" name="Picture 10">
            <a:extLst>
              <a:ext uri="{FF2B5EF4-FFF2-40B4-BE49-F238E27FC236}">
                <a16:creationId xmlns:a16="http://schemas.microsoft.com/office/drawing/2014/main" id="{C23B7BD2-ABC2-CD28-70A8-9612277B2D0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38379" y="2268131"/>
            <a:ext cx="1412347" cy="1002992"/>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a:extLst>
              <a:ext uri="{FF2B5EF4-FFF2-40B4-BE49-F238E27FC236}">
                <a16:creationId xmlns:a16="http://schemas.microsoft.com/office/drawing/2014/main" id="{8A3D6162-AFE7-5A88-7734-F9F80E21778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24049" y="2268132"/>
            <a:ext cx="1364156" cy="998887"/>
          </a:xfrm>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4">
            <a:extLst>
              <a:ext uri="{FF2B5EF4-FFF2-40B4-BE49-F238E27FC236}">
                <a16:creationId xmlns:a16="http://schemas.microsoft.com/office/drawing/2014/main" id="{6F6E5AA7-FA89-8FE2-B620-90F0F4B976D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35036" y="3352140"/>
            <a:ext cx="1429148" cy="939866"/>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Flag of Pakistan - Wikipedia">
            <a:extLst>
              <a:ext uri="{FF2B5EF4-FFF2-40B4-BE49-F238E27FC236}">
                <a16:creationId xmlns:a16="http://schemas.microsoft.com/office/drawing/2014/main" id="{4605D033-A4D7-B26D-5851-49E05A5A919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35036" y="2277655"/>
            <a:ext cx="1421367" cy="98936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090" name="Picture 18">
            <a:extLst>
              <a:ext uri="{FF2B5EF4-FFF2-40B4-BE49-F238E27FC236}">
                <a16:creationId xmlns:a16="http://schemas.microsoft.com/office/drawing/2014/main" id="{2B9C8B42-6B79-8118-1579-48513EA89EC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430353" y="1281388"/>
            <a:ext cx="1420373" cy="939866"/>
          </a:xfrm>
          <a:prstGeom prst="rect">
            <a:avLst/>
          </a:prstGeom>
          <a:noFill/>
          <a:extLst>
            <a:ext uri="{909E8E84-426E-40DD-AFC4-6F175D3DCCD1}">
              <a14:hiddenFill xmlns:a14="http://schemas.microsoft.com/office/drawing/2010/main">
                <a:solidFill>
                  <a:srgbClr val="FFFFFF"/>
                </a:solidFill>
              </a14:hiddenFill>
            </a:ext>
          </a:extLst>
        </p:spPr>
      </p:pic>
      <p:pic>
        <p:nvPicPr>
          <p:cNvPr id="3092" name="Picture 20">
            <a:extLst>
              <a:ext uri="{FF2B5EF4-FFF2-40B4-BE49-F238E27FC236}">
                <a16:creationId xmlns:a16="http://schemas.microsoft.com/office/drawing/2014/main" id="{14927D41-1CCC-DFD0-191D-E6CAAE5F4C4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24676" y="1285437"/>
            <a:ext cx="1364156" cy="90266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094" name="Picture 22">
            <a:extLst>
              <a:ext uri="{FF2B5EF4-FFF2-40B4-BE49-F238E27FC236}">
                <a16:creationId xmlns:a16="http://schemas.microsoft.com/office/drawing/2014/main" id="{A161B38C-CCC0-0EB1-5613-E3002CFB63B3}"/>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940770" y="3339775"/>
            <a:ext cx="1347435" cy="952230"/>
          </a:xfrm>
          <a:prstGeom prst="rect">
            <a:avLst/>
          </a:prstGeom>
          <a:noFill/>
          <a:extLst>
            <a:ext uri="{909E8E84-426E-40DD-AFC4-6F175D3DCCD1}">
              <a14:hiddenFill xmlns:a14="http://schemas.microsoft.com/office/drawing/2010/main">
                <a:solidFill>
                  <a:srgbClr val="FFFFFF"/>
                </a:solidFill>
              </a14:hiddenFill>
            </a:ext>
          </a:extLst>
        </p:spPr>
      </p:pic>
      <p:pic>
        <p:nvPicPr>
          <p:cNvPr id="3096" name="Picture 24">
            <a:extLst>
              <a:ext uri="{FF2B5EF4-FFF2-40B4-BE49-F238E27FC236}">
                <a16:creationId xmlns:a16="http://schemas.microsoft.com/office/drawing/2014/main" id="{C5D43E95-281E-D836-126E-724BE776E5F5}"/>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430352" y="3352139"/>
            <a:ext cx="1420373" cy="939866"/>
          </a:xfrm>
          <a:prstGeom prst="rect">
            <a:avLst/>
          </a:prstGeom>
          <a:noFill/>
          <a:extLst>
            <a:ext uri="{909E8E84-426E-40DD-AFC4-6F175D3DCCD1}">
              <a14:hiddenFill xmlns:a14="http://schemas.microsoft.com/office/drawing/2010/main">
                <a:solidFill>
                  <a:srgbClr val="FFFFFF"/>
                </a:solidFill>
              </a14:hiddenFill>
            </a:ext>
          </a:extLst>
        </p:spPr>
      </p:pic>
      <p:pic>
        <p:nvPicPr>
          <p:cNvPr id="3098" name="Picture 26" descr="Flagge der Ukraine – Wikipedia">
            <a:extLst>
              <a:ext uri="{FF2B5EF4-FFF2-40B4-BE49-F238E27FC236}">
                <a16:creationId xmlns:a16="http://schemas.microsoft.com/office/drawing/2014/main" id="{A7A35C85-F193-CBCE-FC6F-AFA9A65E7315}"/>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362783" y="1281388"/>
            <a:ext cx="1502008" cy="902668"/>
          </a:xfrm>
          <a:prstGeom prst="rect">
            <a:avLst/>
          </a:prstGeom>
          <a:noFill/>
          <a:extLst>
            <a:ext uri="{909E8E84-426E-40DD-AFC4-6F175D3DCCD1}">
              <a14:hiddenFill xmlns:a14="http://schemas.microsoft.com/office/drawing/2010/main">
                <a:solidFill>
                  <a:srgbClr val="FFFFFF"/>
                </a:solidFill>
              </a14:hiddenFill>
            </a:ext>
          </a:extLst>
        </p:spPr>
      </p:pic>
      <p:pic>
        <p:nvPicPr>
          <p:cNvPr id="3100" name="Picture 28" descr="Flag of Turkey - Wikipedia">
            <a:extLst>
              <a:ext uri="{FF2B5EF4-FFF2-40B4-BE49-F238E27FC236}">
                <a16:creationId xmlns:a16="http://schemas.microsoft.com/office/drawing/2014/main" id="{C20108BD-6AB4-DD7B-4297-329D3A1ADFAC}"/>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361527" y="3304489"/>
            <a:ext cx="1503263" cy="1002992"/>
          </a:xfrm>
          <a:prstGeom prst="rect">
            <a:avLst/>
          </a:prstGeom>
          <a:noFill/>
          <a:extLst>
            <a:ext uri="{909E8E84-426E-40DD-AFC4-6F175D3DCCD1}">
              <a14:hiddenFill xmlns:a14="http://schemas.microsoft.com/office/drawing/2010/main">
                <a:solidFill>
                  <a:srgbClr val="FFFFFF"/>
                </a:solidFill>
              </a14:hiddenFill>
            </a:ext>
          </a:extLst>
        </p:spPr>
      </p:pic>
      <p:sp>
        <p:nvSpPr>
          <p:cNvPr id="4" name="Pfeil: nach rechts 3">
            <a:extLst>
              <a:ext uri="{FF2B5EF4-FFF2-40B4-BE49-F238E27FC236}">
                <a16:creationId xmlns:a16="http://schemas.microsoft.com/office/drawing/2014/main" id="{6F4CB14A-2F04-5552-FA71-EE262741B03C}"/>
              </a:ext>
            </a:extLst>
          </p:cNvPr>
          <p:cNvSpPr/>
          <p:nvPr/>
        </p:nvSpPr>
        <p:spPr>
          <a:xfrm>
            <a:off x="2179835" y="1790273"/>
            <a:ext cx="603092" cy="48738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5" name="Textfeld 4">
            <a:extLst>
              <a:ext uri="{FF2B5EF4-FFF2-40B4-BE49-F238E27FC236}">
                <a16:creationId xmlns:a16="http://schemas.microsoft.com/office/drawing/2014/main" id="{9155D458-97C5-788D-D896-C57E581DBD1C}"/>
              </a:ext>
            </a:extLst>
          </p:cNvPr>
          <p:cNvSpPr txBox="1"/>
          <p:nvPr/>
        </p:nvSpPr>
        <p:spPr>
          <a:xfrm>
            <a:off x="-487042" y="2506316"/>
            <a:ext cx="3476297" cy="300082"/>
          </a:xfrm>
          <a:prstGeom prst="rect">
            <a:avLst/>
          </a:prstGeom>
          <a:noFill/>
        </p:spPr>
        <p:txBody>
          <a:bodyPr wrap="square" rtlCol="0">
            <a:spAutoFit/>
          </a:bodyPr>
          <a:lstStyle/>
          <a:p>
            <a:pPr algn="ctr"/>
            <a:r>
              <a:rPr lang="de-DE" sz="1350" b="1" dirty="0" err="1">
                <a:solidFill>
                  <a:srgbClr val="000000"/>
                </a:solidFill>
              </a:rPr>
              <a:t>Publication</a:t>
            </a:r>
            <a:r>
              <a:rPr lang="de-DE" sz="1350" b="1" dirty="0">
                <a:solidFill>
                  <a:srgbClr val="000000"/>
                </a:solidFill>
              </a:rPr>
              <a:t>: </a:t>
            </a:r>
            <a:r>
              <a:rPr lang="de-DE" sz="1350" dirty="0">
                <a:solidFill>
                  <a:srgbClr val="000000"/>
                </a:solidFill>
              </a:rPr>
              <a:t>Février 2026</a:t>
            </a:r>
            <a:endParaRPr lang="en-AU" sz="1350" dirty="0">
              <a:solidFill>
                <a:srgbClr val="000000"/>
              </a:solidFill>
            </a:endParaRPr>
          </a:p>
        </p:txBody>
      </p:sp>
      <p:sp>
        <p:nvSpPr>
          <p:cNvPr id="6" name="Textfeld 5">
            <a:extLst>
              <a:ext uri="{FF2B5EF4-FFF2-40B4-BE49-F238E27FC236}">
                <a16:creationId xmlns:a16="http://schemas.microsoft.com/office/drawing/2014/main" id="{7979A5E1-354D-1DA0-8BE9-860256472F77}"/>
              </a:ext>
            </a:extLst>
          </p:cNvPr>
          <p:cNvSpPr txBox="1"/>
          <p:nvPr/>
        </p:nvSpPr>
        <p:spPr>
          <a:xfrm>
            <a:off x="4202621" y="4364761"/>
            <a:ext cx="3476297" cy="300082"/>
          </a:xfrm>
          <a:prstGeom prst="rect">
            <a:avLst/>
          </a:prstGeom>
          <a:noFill/>
        </p:spPr>
        <p:txBody>
          <a:bodyPr wrap="square" rtlCol="0">
            <a:spAutoFit/>
          </a:bodyPr>
          <a:lstStyle/>
          <a:p>
            <a:pPr algn="ctr"/>
            <a:r>
              <a:rPr lang="de-DE" sz="1350" b="1" dirty="0" err="1">
                <a:solidFill>
                  <a:srgbClr val="000000"/>
                </a:solidFill>
              </a:rPr>
              <a:t>Publication</a:t>
            </a:r>
            <a:r>
              <a:rPr lang="de-DE" sz="1350" b="1" dirty="0">
                <a:solidFill>
                  <a:srgbClr val="000000"/>
                </a:solidFill>
              </a:rPr>
              <a:t>: </a:t>
            </a:r>
            <a:r>
              <a:rPr lang="de-DE" sz="1350" dirty="0">
                <a:solidFill>
                  <a:srgbClr val="000000"/>
                </a:solidFill>
              </a:rPr>
              <a:t>Mars 2026</a:t>
            </a:r>
            <a:endParaRPr lang="en-AU" sz="1350" dirty="0">
              <a:solidFill>
                <a:srgbClr val="000000"/>
              </a:solidFill>
            </a:endParaRPr>
          </a:p>
        </p:txBody>
      </p:sp>
      <p:pic>
        <p:nvPicPr>
          <p:cNvPr id="2050" name="Picture 2" descr="QR Code Image">
            <a:extLst>
              <a:ext uri="{FF2B5EF4-FFF2-40B4-BE49-F238E27FC236}">
                <a16:creationId xmlns:a16="http://schemas.microsoft.com/office/drawing/2014/main" id="{9718066D-03AA-AB9B-B05A-506825329B0C}"/>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37539" y="2954665"/>
            <a:ext cx="2041822" cy="2041822"/>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numéro de diapositive 1">
            <a:extLst>
              <a:ext uri="{FF2B5EF4-FFF2-40B4-BE49-F238E27FC236}">
                <a16:creationId xmlns:a16="http://schemas.microsoft.com/office/drawing/2014/main" id="{8F735C80-9A19-27DF-746F-97192E6BCA51}"/>
              </a:ext>
            </a:extLst>
          </p:cNvPr>
          <p:cNvSpPr>
            <a:spLocks noGrp="1"/>
          </p:cNvSpPr>
          <p:nvPr>
            <p:ph type="sldNum" sz="quarter" idx="12"/>
          </p:nvPr>
        </p:nvSpPr>
        <p:spPr>
          <a:xfrm>
            <a:off x="8511900" y="4685602"/>
            <a:ext cx="520694" cy="296255"/>
          </a:xfrm>
        </p:spPr>
        <p:txBody>
          <a:bodyPr/>
          <a:lstStyle/>
          <a:p>
            <a:r>
              <a:rPr lang="en-GB" dirty="0"/>
              <a:t>10</a:t>
            </a:r>
          </a:p>
        </p:txBody>
      </p:sp>
    </p:spTree>
    <p:extLst>
      <p:ext uri="{BB962C8B-B14F-4D97-AF65-F5344CB8AC3E}">
        <p14:creationId xmlns:p14="http://schemas.microsoft.com/office/powerpoint/2010/main" val="40973508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7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08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08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08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08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08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09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09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09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09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09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10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DF0C12-1343-8AE6-B5DB-00916D66CD69}"/>
            </a:ext>
          </a:extLst>
        </p:cNvPr>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1B9D4593-FCD1-2C66-DE35-2068E1948989}"/>
              </a:ext>
            </a:extLst>
          </p:cNvPr>
          <p:cNvSpPr>
            <a:spLocks noGrp="1"/>
          </p:cNvSpPr>
          <p:nvPr>
            <p:ph type="sldNum" sz="quarter" idx="12"/>
          </p:nvPr>
        </p:nvSpPr>
        <p:spPr/>
        <p:txBody>
          <a:bodyPr/>
          <a:lstStyle/>
          <a:p>
            <a:fld id="{F5AEA0E0-5CC6-4BD0-905C-A0021E419432}" type="slidenum">
              <a:rPr lang="en-GB" smtClean="0"/>
              <a:t>12</a:t>
            </a:fld>
            <a:endParaRPr lang="en-GB"/>
          </a:p>
        </p:txBody>
      </p:sp>
      <p:pic>
        <p:nvPicPr>
          <p:cNvPr id="18" name="Image 17">
            <a:extLst>
              <a:ext uri="{FF2B5EF4-FFF2-40B4-BE49-F238E27FC236}">
                <a16:creationId xmlns:a16="http://schemas.microsoft.com/office/drawing/2014/main" id="{AD86EAB9-125D-54E9-3504-4A29E663FB0A}"/>
              </a:ext>
            </a:extLst>
          </p:cNvPr>
          <p:cNvPicPr>
            <a:picLocks noChangeAspect="1"/>
          </p:cNvPicPr>
          <p:nvPr/>
        </p:nvPicPr>
        <p:blipFill>
          <a:blip r:embed="rId3"/>
          <a:stretch>
            <a:fillRect/>
          </a:stretch>
        </p:blipFill>
        <p:spPr>
          <a:xfrm>
            <a:off x="2429" y="0"/>
            <a:ext cx="9139141" cy="5143500"/>
          </a:xfrm>
          <a:prstGeom prst="rect">
            <a:avLst/>
          </a:prstGeom>
        </p:spPr>
      </p:pic>
    </p:spTree>
    <p:extLst>
      <p:ext uri="{BB962C8B-B14F-4D97-AF65-F5344CB8AC3E}">
        <p14:creationId xmlns:p14="http://schemas.microsoft.com/office/powerpoint/2010/main" val="32774096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C2D8BE0F-C299-CBC1-6FF2-CD114D07FB00}"/>
              </a:ext>
            </a:extLst>
          </p:cNvPr>
          <p:cNvSpPr>
            <a:spLocks noGrp="1"/>
          </p:cNvSpPr>
          <p:nvPr>
            <p:ph type="sldNum" sz="quarter" idx="12"/>
          </p:nvPr>
        </p:nvSpPr>
        <p:spPr/>
        <p:txBody>
          <a:bodyPr/>
          <a:lstStyle/>
          <a:p>
            <a:r>
              <a:rPr lang="en-GB" dirty="0"/>
              <a:t>12</a:t>
            </a:r>
          </a:p>
        </p:txBody>
      </p:sp>
      <p:pic>
        <p:nvPicPr>
          <p:cNvPr id="6" name="Image 5">
            <a:extLst>
              <a:ext uri="{FF2B5EF4-FFF2-40B4-BE49-F238E27FC236}">
                <a16:creationId xmlns:a16="http://schemas.microsoft.com/office/drawing/2014/main" id="{3E3D9320-E1CF-4D39-DF61-508570D092CC}"/>
              </a:ext>
            </a:extLst>
          </p:cNvPr>
          <p:cNvPicPr>
            <a:picLocks noChangeAspect="1"/>
          </p:cNvPicPr>
          <p:nvPr/>
        </p:nvPicPr>
        <p:blipFill>
          <a:blip r:embed="rId2"/>
          <a:stretch>
            <a:fillRect/>
          </a:stretch>
        </p:blipFill>
        <p:spPr>
          <a:xfrm>
            <a:off x="0" y="0"/>
            <a:ext cx="5289291" cy="5143500"/>
          </a:xfrm>
          <a:prstGeom prst="rect">
            <a:avLst/>
          </a:prstGeom>
        </p:spPr>
      </p:pic>
      <p:sp>
        <p:nvSpPr>
          <p:cNvPr id="7" name="Rectangle 6">
            <a:extLst>
              <a:ext uri="{FF2B5EF4-FFF2-40B4-BE49-F238E27FC236}">
                <a16:creationId xmlns:a16="http://schemas.microsoft.com/office/drawing/2014/main" id="{3C9EB9F5-0694-D882-A71D-7531A4481C88}"/>
              </a:ext>
            </a:extLst>
          </p:cNvPr>
          <p:cNvSpPr/>
          <p:nvPr/>
        </p:nvSpPr>
        <p:spPr>
          <a:xfrm>
            <a:off x="1447800" y="0"/>
            <a:ext cx="1123950" cy="180975"/>
          </a:xfrm>
          <a:prstGeom prst="rect">
            <a:avLst/>
          </a:prstGeom>
          <a:solidFill>
            <a:srgbClr val="FFFF00">
              <a:alpha val="20000"/>
            </a:srgbClr>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8" name="Title 3">
            <a:extLst>
              <a:ext uri="{FF2B5EF4-FFF2-40B4-BE49-F238E27FC236}">
                <a16:creationId xmlns:a16="http://schemas.microsoft.com/office/drawing/2014/main" id="{76F548A6-8C92-FC42-950F-D0FF6CCB6D18}"/>
              </a:ext>
            </a:extLst>
          </p:cNvPr>
          <p:cNvSpPr>
            <a:spLocks noGrp="1"/>
          </p:cNvSpPr>
          <p:nvPr>
            <p:ph type="title"/>
          </p:nvPr>
        </p:nvSpPr>
        <p:spPr>
          <a:xfrm>
            <a:off x="5528309" y="4351036"/>
            <a:ext cx="3114948" cy="669131"/>
          </a:xfrm>
        </p:spPr>
        <p:txBody>
          <a:bodyPr>
            <a:normAutofit/>
          </a:bodyPr>
          <a:lstStyle/>
          <a:p>
            <a:r>
              <a:rPr lang="en-GB" sz="1050" i="1" dirty="0">
                <a:solidFill>
                  <a:srgbClr val="000000"/>
                </a:solidFill>
              </a:rPr>
              <a:t>Curriculum </a:t>
            </a:r>
            <a:r>
              <a:rPr lang="en-GB" sz="1050" i="1" dirty="0" err="1">
                <a:solidFill>
                  <a:srgbClr val="000000"/>
                </a:solidFill>
              </a:rPr>
              <a:t>d’education</a:t>
            </a:r>
            <a:r>
              <a:rPr lang="en-GB" sz="1050" i="1" dirty="0">
                <a:solidFill>
                  <a:srgbClr val="000000"/>
                </a:solidFill>
              </a:rPr>
              <a:t> physique &amp; à la santé</a:t>
            </a:r>
            <a:br>
              <a:rPr lang="en-GB" sz="1050" i="1" dirty="0">
                <a:solidFill>
                  <a:srgbClr val="000000"/>
                </a:solidFill>
              </a:rPr>
            </a:br>
            <a:r>
              <a:rPr lang="en-GB" sz="1050" i="1" dirty="0">
                <a:solidFill>
                  <a:srgbClr val="000000"/>
                </a:solidFill>
              </a:rPr>
              <a:t>FWB (2023)</a:t>
            </a:r>
          </a:p>
        </p:txBody>
      </p:sp>
      <p:sp>
        <p:nvSpPr>
          <p:cNvPr id="3" name="Textfeld 13">
            <a:extLst>
              <a:ext uri="{FF2B5EF4-FFF2-40B4-BE49-F238E27FC236}">
                <a16:creationId xmlns:a16="http://schemas.microsoft.com/office/drawing/2014/main" id="{E38D7913-F70F-921E-72D7-33312A8CF0C3}"/>
              </a:ext>
            </a:extLst>
          </p:cNvPr>
          <p:cNvSpPr txBox="1"/>
          <p:nvPr/>
        </p:nvSpPr>
        <p:spPr>
          <a:xfrm>
            <a:off x="5528309" y="1925419"/>
            <a:ext cx="3418052" cy="923330"/>
          </a:xfrm>
          <a:prstGeom prst="rect">
            <a:avLst/>
          </a:prstGeom>
          <a:noFill/>
        </p:spPr>
        <p:txBody>
          <a:bodyPr wrap="none" rtlCol="0">
            <a:spAutoFit/>
          </a:bodyPr>
          <a:lstStyle/>
          <a:p>
            <a:r>
              <a:rPr lang="en-US" b="1" dirty="0">
                <a:solidFill>
                  <a:srgbClr val="000000"/>
                </a:solidFill>
              </a:rPr>
              <a:t>D’un concept “</a:t>
            </a:r>
            <a:r>
              <a:rPr lang="en-US" b="1" dirty="0" err="1">
                <a:solidFill>
                  <a:srgbClr val="000000"/>
                </a:solidFill>
              </a:rPr>
              <a:t>parapluie</a:t>
            </a:r>
            <a:r>
              <a:rPr lang="en-US" b="1" dirty="0">
                <a:solidFill>
                  <a:srgbClr val="000000"/>
                </a:solidFill>
              </a:rPr>
              <a:t>”</a:t>
            </a:r>
          </a:p>
          <a:p>
            <a:r>
              <a:rPr lang="en-US" b="1" dirty="0">
                <a:solidFill>
                  <a:srgbClr val="000000"/>
                </a:solidFill>
              </a:rPr>
              <a:t>= </a:t>
            </a:r>
            <a:r>
              <a:rPr lang="en-US" b="1" dirty="0" err="1">
                <a:solidFill>
                  <a:srgbClr val="000000"/>
                </a:solidFill>
              </a:rPr>
              <a:t>Considération</a:t>
            </a:r>
            <a:r>
              <a:rPr lang="en-US" b="1" dirty="0">
                <a:solidFill>
                  <a:srgbClr val="000000"/>
                </a:solidFill>
              </a:rPr>
              <a:t> </a:t>
            </a:r>
            <a:r>
              <a:rPr lang="en-US" b="1" dirty="0" err="1">
                <a:solidFill>
                  <a:srgbClr val="000000"/>
                </a:solidFill>
              </a:rPr>
              <a:t>implicite</a:t>
            </a:r>
            <a:r>
              <a:rPr lang="en-US" b="1" dirty="0">
                <a:solidFill>
                  <a:srgbClr val="000000"/>
                </a:solidFill>
              </a:rPr>
              <a:t> de la </a:t>
            </a:r>
          </a:p>
          <a:p>
            <a:r>
              <a:rPr lang="en-US" b="1" dirty="0" err="1">
                <a:solidFill>
                  <a:srgbClr val="000000"/>
                </a:solidFill>
              </a:rPr>
              <a:t>littératie</a:t>
            </a:r>
            <a:r>
              <a:rPr lang="en-US" b="1" dirty="0">
                <a:solidFill>
                  <a:srgbClr val="000000"/>
                </a:solidFill>
              </a:rPr>
              <a:t> physique…</a:t>
            </a:r>
          </a:p>
        </p:txBody>
      </p:sp>
      <p:pic>
        <p:nvPicPr>
          <p:cNvPr id="4" name="Image 3" descr="Belgium Flag - 60 x 90cm - Buy Online MyFlag - Qucik dispatch">
            <a:extLst>
              <a:ext uri="{FF2B5EF4-FFF2-40B4-BE49-F238E27FC236}">
                <a16:creationId xmlns:a16="http://schemas.microsoft.com/office/drawing/2014/main" id="{41E4D8FB-7032-73B2-6E3B-D57165161FD0}"/>
              </a:ext>
            </a:extLst>
          </p:cNvPr>
          <p:cNvPicPr>
            <a:picLocks noChangeAspect="1"/>
          </p:cNvPicPr>
          <p:nvPr/>
        </p:nvPicPr>
        <p:blipFill>
          <a:blip r:embed="rId3"/>
          <a:stretch>
            <a:fillRect/>
          </a:stretch>
        </p:blipFill>
        <p:spPr>
          <a:xfrm>
            <a:off x="6136822" y="3510795"/>
            <a:ext cx="1348183" cy="840241"/>
          </a:xfrm>
          <a:prstGeom prst="rect">
            <a:avLst/>
          </a:prstGeom>
        </p:spPr>
      </p:pic>
    </p:spTree>
    <p:extLst>
      <p:ext uri="{BB962C8B-B14F-4D97-AF65-F5344CB8AC3E}">
        <p14:creationId xmlns:p14="http://schemas.microsoft.com/office/powerpoint/2010/main" val="753661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0EB2D8-E2DB-31AB-4AC8-55A7EFF38AA7}"/>
            </a:ext>
          </a:extLst>
        </p:cNvPr>
        <p:cNvGrpSpPr/>
        <p:nvPr/>
      </p:nvGrpSpPr>
      <p:grpSpPr>
        <a:xfrm>
          <a:off x="0" y="0"/>
          <a:ext cx="0" cy="0"/>
          <a:chOff x="0" y="0"/>
          <a:chExt cx="0" cy="0"/>
        </a:xfrm>
      </p:grpSpPr>
      <p:sp>
        <p:nvSpPr>
          <p:cNvPr id="2" name="Textfeld 13">
            <a:extLst>
              <a:ext uri="{FF2B5EF4-FFF2-40B4-BE49-F238E27FC236}">
                <a16:creationId xmlns:a16="http://schemas.microsoft.com/office/drawing/2014/main" id="{59277919-2CD6-282E-8127-C7DCA82C823B}"/>
              </a:ext>
            </a:extLst>
          </p:cNvPr>
          <p:cNvSpPr txBox="1"/>
          <p:nvPr/>
        </p:nvSpPr>
        <p:spPr>
          <a:xfrm>
            <a:off x="426538" y="151910"/>
            <a:ext cx="8514262" cy="369332"/>
          </a:xfrm>
          <a:prstGeom prst="rect">
            <a:avLst/>
          </a:prstGeom>
          <a:noFill/>
        </p:spPr>
        <p:txBody>
          <a:bodyPr wrap="square" rtlCol="0">
            <a:spAutoFit/>
          </a:bodyPr>
          <a:lstStyle/>
          <a:p>
            <a:pPr algn="ctr"/>
            <a:r>
              <a:rPr lang="en-US" b="1" dirty="0">
                <a:solidFill>
                  <a:srgbClr val="000000"/>
                </a:solidFill>
              </a:rPr>
              <a:t>…Vers </a:t>
            </a:r>
            <a:r>
              <a:rPr lang="en-US" b="1" dirty="0" err="1">
                <a:solidFill>
                  <a:srgbClr val="000000"/>
                </a:solidFill>
              </a:rPr>
              <a:t>une</a:t>
            </a:r>
            <a:r>
              <a:rPr lang="en-US" b="1" dirty="0">
                <a:solidFill>
                  <a:srgbClr val="000000"/>
                </a:solidFill>
              </a:rPr>
              <a:t> mention </a:t>
            </a:r>
            <a:r>
              <a:rPr lang="en-US" b="1" dirty="0" err="1">
                <a:solidFill>
                  <a:srgbClr val="000000"/>
                </a:solidFill>
              </a:rPr>
              <a:t>explicite</a:t>
            </a:r>
            <a:r>
              <a:rPr lang="en-US" b="1" dirty="0">
                <a:solidFill>
                  <a:srgbClr val="000000"/>
                </a:solidFill>
              </a:rPr>
              <a:t> dans </a:t>
            </a:r>
            <a:r>
              <a:rPr lang="en-US" b="1" dirty="0" err="1">
                <a:solidFill>
                  <a:srgbClr val="000000"/>
                </a:solidFill>
              </a:rPr>
              <a:t>certains</a:t>
            </a:r>
            <a:r>
              <a:rPr lang="en-US" b="1" dirty="0">
                <a:solidFill>
                  <a:srgbClr val="000000"/>
                </a:solidFill>
              </a:rPr>
              <a:t> curricula</a:t>
            </a:r>
          </a:p>
        </p:txBody>
      </p:sp>
      <p:pic>
        <p:nvPicPr>
          <p:cNvPr id="4098" name="Picture 2" descr="Physical Literacy Consensus Statement">
            <a:extLst>
              <a:ext uri="{FF2B5EF4-FFF2-40B4-BE49-F238E27FC236}">
                <a16:creationId xmlns:a16="http://schemas.microsoft.com/office/drawing/2014/main" id="{29DD9511-1EF7-50F2-B6E1-E0F4D995C3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959" y="1212532"/>
            <a:ext cx="4318454" cy="2718436"/>
          </a:xfrm>
          <a:prstGeom prst="rect">
            <a:avLst/>
          </a:prstGeom>
          <a:noFill/>
          <a:extLst>
            <a:ext uri="{909E8E84-426E-40DD-AFC4-6F175D3DCCD1}">
              <a14:hiddenFill xmlns:a14="http://schemas.microsoft.com/office/drawing/2010/main">
                <a:solidFill>
                  <a:srgbClr val="FFFFFF"/>
                </a:solidFill>
              </a14:hiddenFill>
            </a:ext>
          </a:extLst>
        </p:spPr>
      </p:pic>
      <p:sp>
        <p:nvSpPr>
          <p:cNvPr id="6" name="Title 3">
            <a:extLst>
              <a:ext uri="{FF2B5EF4-FFF2-40B4-BE49-F238E27FC236}">
                <a16:creationId xmlns:a16="http://schemas.microsoft.com/office/drawing/2014/main" id="{7D9255C9-CD35-F9B9-4B62-2419895BE8A6}"/>
              </a:ext>
            </a:extLst>
          </p:cNvPr>
          <p:cNvSpPr>
            <a:spLocks noGrp="1"/>
          </p:cNvSpPr>
          <p:nvPr>
            <p:ph type="title"/>
          </p:nvPr>
        </p:nvSpPr>
        <p:spPr>
          <a:xfrm>
            <a:off x="2569302" y="3868931"/>
            <a:ext cx="2591073" cy="669131"/>
          </a:xfrm>
        </p:spPr>
        <p:txBody>
          <a:bodyPr>
            <a:normAutofit/>
          </a:bodyPr>
          <a:lstStyle/>
          <a:p>
            <a:r>
              <a:rPr lang="en-GB" sz="1400" i="1" dirty="0">
                <a:solidFill>
                  <a:srgbClr val="000000"/>
                </a:solidFill>
              </a:rPr>
              <a:t>Sport England</a:t>
            </a:r>
          </a:p>
        </p:txBody>
      </p:sp>
      <p:pic>
        <p:nvPicPr>
          <p:cNvPr id="7" name="Picture 1" descr="C:\Users\brownn\AppData\Local\Microsoft\Windows\Temporary Internet Files\Content.MSO\44B45FD6.tmp">
            <a:extLst>
              <a:ext uri="{FF2B5EF4-FFF2-40B4-BE49-F238E27FC236}">
                <a16:creationId xmlns:a16="http://schemas.microsoft.com/office/drawing/2014/main" id="{D4330A35-EDC5-1D47-0E54-A00AF566A07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27245" y="1307464"/>
            <a:ext cx="4516755" cy="2909570"/>
          </a:xfrm>
          <a:prstGeom prst="rect">
            <a:avLst/>
          </a:prstGeom>
          <a:noFill/>
          <a:ln>
            <a:solidFill>
              <a:schemeClr val="accent1"/>
            </a:solidFill>
          </a:ln>
        </p:spPr>
      </p:pic>
      <p:sp>
        <p:nvSpPr>
          <p:cNvPr id="9" name="ZoneTexte 8">
            <a:extLst>
              <a:ext uri="{FF2B5EF4-FFF2-40B4-BE49-F238E27FC236}">
                <a16:creationId xmlns:a16="http://schemas.microsoft.com/office/drawing/2014/main" id="{86DF863F-FB48-2872-C121-F4FB13DDD0FD}"/>
              </a:ext>
            </a:extLst>
          </p:cNvPr>
          <p:cNvSpPr txBox="1"/>
          <p:nvPr/>
        </p:nvSpPr>
        <p:spPr>
          <a:xfrm>
            <a:off x="4627245" y="4385826"/>
            <a:ext cx="4608284" cy="276999"/>
          </a:xfrm>
          <a:prstGeom prst="rect">
            <a:avLst/>
          </a:prstGeom>
          <a:noFill/>
        </p:spPr>
        <p:txBody>
          <a:bodyPr wrap="square">
            <a:spAutoFit/>
          </a:bodyPr>
          <a:lstStyle/>
          <a:p>
            <a:r>
              <a:rPr lang="fr-BE" sz="1200" dirty="0"/>
              <a:t>https://www.ausport.gov.au/physical_literacy/resources/schools</a:t>
            </a:r>
          </a:p>
        </p:txBody>
      </p:sp>
      <p:pic>
        <p:nvPicPr>
          <p:cNvPr id="3" name="Image 2" descr="Flag of England - Wikipedia">
            <a:extLst>
              <a:ext uri="{FF2B5EF4-FFF2-40B4-BE49-F238E27FC236}">
                <a16:creationId xmlns:a16="http://schemas.microsoft.com/office/drawing/2014/main" id="{761F4E8C-5A91-E4DC-ED21-95C8F28C9695}"/>
              </a:ext>
            </a:extLst>
          </p:cNvPr>
          <p:cNvPicPr>
            <a:picLocks noChangeAspect="1"/>
          </p:cNvPicPr>
          <p:nvPr/>
        </p:nvPicPr>
        <p:blipFill>
          <a:blip r:embed="rId5"/>
          <a:stretch>
            <a:fillRect/>
          </a:stretch>
        </p:blipFill>
        <p:spPr>
          <a:xfrm>
            <a:off x="1883816" y="674731"/>
            <a:ext cx="798740" cy="479244"/>
          </a:xfrm>
          <a:prstGeom prst="rect">
            <a:avLst/>
          </a:prstGeom>
        </p:spPr>
      </p:pic>
      <p:pic>
        <p:nvPicPr>
          <p:cNvPr id="4" name="Image 3" descr="Flag of Australia - Wikipedia">
            <a:extLst>
              <a:ext uri="{FF2B5EF4-FFF2-40B4-BE49-F238E27FC236}">
                <a16:creationId xmlns:a16="http://schemas.microsoft.com/office/drawing/2014/main" id="{C4BB91BD-6333-CCC3-8C19-61D6D1F5B6F3}"/>
              </a:ext>
            </a:extLst>
          </p:cNvPr>
          <p:cNvPicPr>
            <a:picLocks noChangeAspect="1"/>
          </p:cNvPicPr>
          <p:nvPr/>
        </p:nvPicPr>
        <p:blipFill>
          <a:blip r:embed="rId6"/>
          <a:stretch>
            <a:fillRect/>
          </a:stretch>
        </p:blipFill>
        <p:spPr>
          <a:xfrm>
            <a:off x="6615248" y="703782"/>
            <a:ext cx="842283" cy="421142"/>
          </a:xfrm>
          <a:prstGeom prst="rect">
            <a:avLst/>
          </a:prstGeom>
        </p:spPr>
      </p:pic>
      <p:pic>
        <p:nvPicPr>
          <p:cNvPr id="5" name="Image 4" descr="A picture showing individuals hill walking and each of them have diagrams around them to indicate that they all have different preferences, strengths, needs, lived experience and personal circumstances in relation to movement and physical activity">
            <a:extLst>
              <a:ext uri="{FF2B5EF4-FFF2-40B4-BE49-F238E27FC236}">
                <a16:creationId xmlns:a16="http://schemas.microsoft.com/office/drawing/2014/main" id="{E115870E-9EE6-0DE3-17A8-BA9B0E5EE8B0}"/>
              </a:ext>
            </a:extLst>
          </p:cNvPr>
          <p:cNvPicPr>
            <a:picLocks noChangeAspect="1"/>
          </p:cNvPicPr>
          <p:nvPr/>
        </p:nvPicPr>
        <p:blipFill>
          <a:blip r:embed="rId7"/>
          <a:srcRect r="12591" b="33898"/>
          <a:stretch>
            <a:fillRect/>
          </a:stretch>
        </p:blipFill>
        <p:spPr>
          <a:xfrm>
            <a:off x="6666" y="3190262"/>
            <a:ext cx="2562636" cy="1381345"/>
          </a:xfrm>
          <a:prstGeom prst="rect">
            <a:avLst/>
          </a:prstGeom>
        </p:spPr>
      </p:pic>
      <p:sp>
        <p:nvSpPr>
          <p:cNvPr id="8" name="Espace réservé du numéro de diapositive 7">
            <a:extLst>
              <a:ext uri="{FF2B5EF4-FFF2-40B4-BE49-F238E27FC236}">
                <a16:creationId xmlns:a16="http://schemas.microsoft.com/office/drawing/2014/main" id="{A6C71770-017D-2CD6-B9BC-837A63DEC258}"/>
              </a:ext>
            </a:extLst>
          </p:cNvPr>
          <p:cNvSpPr>
            <a:spLocks noGrp="1"/>
          </p:cNvSpPr>
          <p:nvPr>
            <p:ph type="sldNum" sz="quarter" idx="12"/>
          </p:nvPr>
        </p:nvSpPr>
        <p:spPr/>
        <p:txBody>
          <a:bodyPr/>
          <a:lstStyle/>
          <a:p>
            <a:r>
              <a:rPr lang="en-GB" dirty="0"/>
              <a:t>13</a:t>
            </a:r>
          </a:p>
        </p:txBody>
      </p:sp>
    </p:spTree>
    <p:extLst>
      <p:ext uri="{BB962C8B-B14F-4D97-AF65-F5344CB8AC3E}">
        <p14:creationId xmlns:p14="http://schemas.microsoft.com/office/powerpoint/2010/main" val="10001148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5F5E01B2-F791-942E-21D0-1F9255C79922}"/>
              </a:ext>
            </a:extLst>
          </p:cNvPr>
          <p:cNvSpPr>
            <a:spLocks noGrp="1"/>
          </p:cNvSpPr>
          <p:nvPr>
            <p:ph type="sldNum" sz="quarter" idx="12"/>
          </p:nvPr>
        </p:nvSpPr>
        <p:spPr/>
        <p:txBody>
          <a:bodyPr/>
          <a:lstStyle/>
          <a:p>
            <a:r>
              <a:rPr lang="en-GB" dirty="0"/>
              <a:t>14</a:t>
            </a:r>
          </a:p>
        </p:txBody>
      </p:sp>
      <p:sp>
        <p:nvSpPr>
          <p:cNvPr id="5" name="AutoShape 2" descr="Routledge Handbook of Physical Literacy">
            <a:extLst>
              <a:ext uri="{FF2B5EF4-FFF2-40B4-BE49-F238E27FC236}">
                <a16:creationId xmlns:a16="http://schemas.microsoft.com/office/drawing/2014/main" id="{5B2DA0C5-A904-68D0-5A25-BC17C5F35A6A}"/>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BE"/>
          </a:p>
        </p:txBody>
      </p:sp>
      <p:sp>
        <p:nvSpPr>
          <p:cNvPr id="9" name="ZoneTexte 8">
            <a:extLst>
              <a:ext uri="{FF2B5EF4-FFF2-40B4-BE49-F238E27FC236}">
                <a16:creationId xmlns:a16="http://schemas.microsoft.com/office/drawing/2014/main" id="{C2650CA4-ECCE-7A09-75F6-FDD0EDB1EFE7}"/>
              </a:ext>
            </a:extLst>
          </p:cNvPr>
          <p:cNvSpPr txBox="1"/>
          <p:nvPr/>
        </p:nvSpPr>
        <p:spPr>
          <a:xfrm>
            <a:off x="203199" y="3953692"/>
            <a:ext cx="3643489" cy="646331"/>
          </a:xfrm>
          <a:prstGeom prst="rect">
            <a:avLst/>
          </a:prstGeom>
          <a:noFill/>
        </p:spPr>
        <p:txBody>
          <a:bodyPr wrap="square">
            <a:spAutoFit/>
          </a:bodyPr>
          <a:lstStyle/>
          <a:p>
            <a:r>
              <a:rPr lang="en-US" sz="1200" i="1" dirty="0"/>
              <a:t>Durden-Myers, L. (Ed.). (2026). </a:t>
            </a:r>
          </a:p>
          <a:p>
            <a:r>
              <a:rPr lang="en-US" sz="1200" i="1" dirty="0"/>
              <a:t>Handbook of Physical Literacy (1st ed.)</a:t>
            </a:r>
          </a:p>
          <a:p>
            <a:r>
              <a:rPr lang="en-US" sz="1200" i="1" dirty="0"/>
              <a:t>Routledge. https://doi.org/10.4324/9781032703466</a:t>
            </a:r>
            <a:endParaRPr lang="fr-BE" sz="1200" i="1" dirty="0"/>
          </a:p>
        </p:txBody>
      </p:sp>
      <p:pic>
        <p:nvPicPr>
          <p:cNvPr id="1028" name="Picture 4" descr="Routledge Handbook of Physical Literacy | Liz Durden-Myers | Taylor &amp;">
            <a:extLst>
              <a:ext uri="{FF2B5EF4-FFF2-40B4-BE49-F238E27FC236}">
                <a16:creationId xmlns:a16="http://schemas.microsoft.com/office/drawing/2014/main" id="{C21D5416-42CE-100C-F8D7-3784A1C8BA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2432" y="596249"/>
            <a:ext cx="2188482" cy="310035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A5910108-3BB4-4BD2-44A0-149138E4B1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07394" y="318405"/>
            <a:ext cx="4751387" cy="3562716"/>
          </a:xfrm>
          <a:prstGeom prst="rect">
            <a:avLst/>
          </a:prstGeom>
          <a:noFill/>
          <a:extLst>
            <a:ext uri="{909E8E84-426E-40DD-AFC4-6F175D3DCCD1}">
              <a14:hiddenFill xmlns:a14="http://schemas.microsoft.com/office/drawing/2010/main">
                <a:solidFill>
                  <a:srgbClr val="FFFFFF"/>
                </a:solidFill>
              </a14:hiddenFill>
            </a:ext>
          </a:extLst>
        </p:spPr>
      </p:pic>
      <p:sp>
        <p:nvSpPr>
          <p:cNvPr id="11" name="ZoneTexte 10">
            <a:extLst>
              <a:ext uri="{FF2B5EF4-FFF2-40B4-BE49-F238E27FC236}">
                <a16:creationId xmlns:a16="http://schemas.microsoft.com/office/drawing/2014/main" id="{574658E0-59CC-8FB6-448C-F6787026572B}"/>
              </a:ext>
            </a:extLst>
          </p:cNvPr>
          <p:cNvSpPr txBox="1"/>
          <p:nvPr/>
        </p:nvSpPr>
        <p:spPr>
          <a:xfrm>
            <a:off x="4301847" y="3923213"/>
            <a:ext cx="4572000" cy="523220"/>
          </a:xfrm>
          <a:prstGeom prst="rect">
            <a:avLst/>
          </a:prstGeom>
          <a:noFill/>
        </p:spPr>
        <p:txBody>
          <a:bodyPr wrap="square">
            <a:spAutoFit/>
          </a:bodyPr>
          <a:lstStyle/>
          <a:p>
            <a:r>
              <a:rPr lang="fr-BE" sz="1400" dirty="0"/>
              <a:t>https://www.pescholar.com/store/schemes-of-work/physical-literacy-informed-pe-pack/</a:t>
            </a:r>
          </a:p>
        </p:txBody>
      </p:sp>
    </p:spTree>
    <p:extLst>
      <p:ext uri="{BB962C8B-B14F-4D97-AF65-F5344CB8AC3E}">
        <p14:creationId xmlns:p14="http://schemas.microsoft.com/office/powerpoint/2010/main" val="23669612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5680D7-3303-D92C-F7EB-C4E38DE001E9}"/>
            </a:ext>
          </a:extLst>
        </p:cNvPr>
        <p:cNvGrpSpPr/>
        <p:nvPr/>
      </p:nvGrpSpPr>
      <p:grpSpPr>
        <a:xfrm>
          <a:off x="0" y="0"/>
          <a:ext cx="0" cy="0"/>
          <a:chOff x="0" y="0"/>
          <a:chExt cx="0" cy="0"/>
        </a:xfrm>
      </p:grpSpPr>
      <p:sp>
        <p:nvSpPr>
          <p:cNvPr id="11" name="Espace réservé du numéro de diapositive 10">
            <a:extLst>
              <a:ext uri="{FF2B5EF4-FFF2-40B4-BE49-F238E27FC236}">
                <a16:creationId xmlns:a16="http://schemas.microsoft.com/office/drawing/2014/main" id="{3B28D1EC-5554-16C3-F0BD-1E701153CF69}"/>
              </a:ext>
            </a:extLst>
          </p:cNvPr>
          <p:cNvSpPr>
            <a:spLocks noGrp="1"/>
          </p:cNvSpPr>
          <p:nvPr>
            <p:ph type="sldNum" sz="quarter" idx="12"/>
          </p:nvPr>
        </p:nvSpPr>
        <p:spPr/>
        <p:txBody>
          <a:bodyPr/>
          <a:lstStyle/>
          <a:p>
            <a:fld id="{F5AEA0E0-5CC6-4BD0-905C-A0021E419432}" type="slidenum">
              <a:rPr lang="en-GB" smtClean="0"/>
              <a:t>16</a:t>
            </a:fld>
            <a:endParaRPr lang="en-GB"/>
          </a:p>
        </p:txBody>
      </p:sp>
      <p:pic>
        <p:nvPicPr>
          <p:cNvPr id="24" name="Image 23">
            <a:extLst>
              <a:ext uri="{FF2B5EF4-FFF2-40B4-BE49-F238E27FC236}">
                <a16:creationId xmlns:a16="http://schemas.microsoft.com/office/drawing/2014/main" id="{73EB411B-F5DB-F377-ACB7-0DC7EE62FD90}"/>
              </a:ext>
            </a:extLst>
          </p:cNvPr>
          <p:cNvPicPr>
            <a:picLocks noChangeAspect="1"/>
          </p:cNvPicPr>
          <p:nvPr/>
        </p:nvPicPr>
        <p:blipFill>
          <a:blip r:embed="rId3"/>
          <a:stretch>
            <a:fillRect/>
          </a:stretch>
        </p:blipFill>
        <p:spPr>
          <a:xfrm>
            <a:off x="2429" y="0"/>
            <a:ext cx="9139141" cy="5143500"/>
          </a:xfrm>
          <a:prstGeom prst="rect">
            <a:avLst/>
          </a:prstGeom>
        </p:spPr>
      </p:pic>
    </p:spTree>
    <p:extLst>
      <p:ext uri="{BB962C8B-B14F-4D97-AF65-F5344CB8AC3E}">
        <p14:creationId xmlns:p14="http://schemas.microsoft.com/office/powerpoint/2010/main" val="12448421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E61B21-3B65-E036-9C3E-47F64DA2D67D}"/>
            </a:ext>
          </a:extLst>
        </p:cNvPr>
        <p:cNvGrpSpPr/>
        <p:nvPr/>
      </p:nvGrpSpPr>
      <p:grpSpPr>
        <a:xfrm>
          <a:off x="0" y="0"/>
          <a:ext cx="0" cy="0"/>
          <a:chOff x="0" y="0"/>
          <a:chExt cx="0" cy="0"/>
        </a:xfrm>
      </p:grpSpPr>
      <p:sp>
        <p:nvSpPr>
          <p:cNvPr id="5" name="Title 3">
            <a:extLst>
              <a:ext uri="{FF2B5EF4-FFF2-40B4-BE49-F238E27FC236}">
                <a16:creationId xmlns:a16="http://schemas.microsoft.com/office/drawing/2014/main" id="{9F516BF4-109A-E307-812F-0441FDA04081}"/>
              </a:ext>
            </a:extLst>
          </p:cNvPr>
          <p:cNvSpPr>
            <a:spLocks noGrp="1"/>
          </p:cNvSpPr>
          <p:nvPr>
            <p:ph type="title"/>
          </p:nvPr>
        </p:nvSpPr>
        <p:spPr>
          <a:xfrm>
            <a:off x="592283" y="166195"/>
            <a:ext cx="5985077" cy="669131"/>
          </a:xfrm>
        </p:spPr>
        <p:txBody>
          <a:bodyPr>
            <a:normAutofit/>
          </a:bodyPr>
          <a:lstStyle/>
          <a:p>
            <a:r>
              <a:rPr lang="en-GB" dirty="0">
                <a:solidFill>
                  <a:srgbClr val="000000"/>
                </a:solidFill>
              </a:rPr>
              <a:t>Canada (</a:t>
            </a:r>
            <a:r>
              <a:rPr lang="en-GB" dirty="0" err="1">
                <a:solidFill>
                  <a:srgbClr val="000000"/>
                </a:solidFill>
              </a:rPr>
              <a:t>depuis</a:t>
            </a:r>
            <a:r>
              <a:rPr lang="en-GB" dirty="0">
                <a:solidFill>
                  <a:srgbClr val="000000"/>
                </a:solidFill>
              </a:rPr>
              <a:t> 2015)</a:t>
            </a:r>
          </a:p>
        </p:txBody>
      </p:sp>
      <p:pic>
        <p:nvPicPr>
          <p:cNvPr id="4" name="Grafik 3" descr="Ein Bild, das Text, Screenshot, Webseite, Website enthält.&#10;&#10;KI-generierte Inhalte können fehlerhaft sein.">
            <a:extLst>
              <a:ext uri="{FF2B5EF4-FFF2-40B4-BE49-F238E27FC236}">
                <a16:creationId xmlns:a16="http://schemas.microsoft.com/office/drawing/2014/main" id="{856C85E5-BC37-0A12-A324-A97CB5587F63}"/>
              </a:ext>
            </a:extLst>
          </p:cNvPr>
          <p:cNvPicPr>
            <a:picLocks noChangeAspect="1"/>
          </p:cNvPicPr>
          <p:nvPr/>
        </p:nvPicPr>
        <p:blipFill>
          <a:blip r:embed="rId3"/>
          <a:stretch>
            <a:fillRect/>
          </a:stretch>
        </p:blipFill>
        <p:spPr>
          <a:xfrm>
            <a:off x="651559" y="2571750"/>
            <a:ext cx="4117866" cy="1972861"/>
          </a:xfrm>
          <a:prstGeom prst="rect">
            <a:avLst/>
          </a:prstGeom>
        </p:spPr>
      </p:pic>
      <p:cxnSp>
        <p:nvCxnSpPr>
          <p:cNvPr id="8" name="Gerade Verbindung mit Pfeil 7">
            <a:extLst>
              <a:ext uri="{FF2B5EF4-FFF2-40B4-BE49-F238E27FC236}">
                <a16:creationId xmlns:a16="http://schemas.microsoft.com/office/drawing/2014/main" id="{859D7496-0B7B-06F4-5D1B-063402D23F7F}"/>
              </a:ext>
            </a:extLst>
          </p:cNvPr>
          <p:cNvCxnSpPr/>
          <p:nvPr/>
        </p:nvCxnSpPr>
        <p:spPr>
          <a:xfrm>
            <a:off x="1098839" y="942975"/>
            <a:ext cx="0" cy="514350"/>
          </a:xfrm>
          <a:prstGeom prst="straightConnector1">
            <a:avLst/>
          </a:prstGeom>
          <a:ln w="28575">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Gerade Verbindung mit Pfeil 8">
            <a:extLst>
              <a:ext uri="{FF2B5EF4-FFF2-40B4-BE49-F238E27FC236}">
                <a16:creationId xmlns:a16="http://schemas.microsoft.com/office/drawing/2014/main" id="{86CF18C5-2F93-CB39-1334-DE8F4E444392}"/>
              </a:ext>
            </a:extLst>
          </p:cNvPr>
          <p:cNvCxnSpPr>
            <a:cxnSpLocks/>
          </p:cNvCxnSpPr>
          <p:nvPr/>
        </p:nvCxnSpPr>
        <p:spPr>
          <a:xfrm>
            <a:off x="1563832" y="942975"/>
            <a:ext cx="2192482" cy="514350"/>
          </a:xfrm>
          <a:prstGeom prst="straightConnector1">
            <a:avLst/>
          </a:prstGeom>
          <a:ln w="28575">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feld 10">
            <a:extLst>
              <a:ext uri="{FF2B5EF4-FFF2-40B4-BE49-F238E27FC236}">
                <a16:creationId xmlns:a16="http://schemas.microsoft.com/office/drawing/2014/main" id="{5C718512-023C-CAE4-5A1F-DDF385FC3160}"/>
              </a:ext>
            </a:extLst>
          </p:cNvPr>
          <p:cNvSpPr txBox="1"/>
          <p:nvPr/>
        </p:nvSpPr>
        <p:spPr>
          <a:xfrm>
            <a:off x="592283" y="1553497"/>
            <a:ext cx="2707601" cy="715581"/>
          </a:xfrm>
          <a:prstGeom prst="rect">
            <a:avLst/>
          </a:prstGeom>
          <a:noFill/>
        </p:spPr>
        <p:txBody>
          <a:bodyPr wrap="none" rtlCol="0">
            <a:spAutoFit/>
          </a:bodyPr>
          <a:lstStyle/>
          <a:p>
            <a:pPr defTabSz="685800">
              <a:defRPr/>
            </a:pPr>
            <a:r>
              <a:rPr lang="de-DE" sz="1350" dirty="0">
                <a:solidFill>
                  <a:srgbClr val="000000"/>
                </a:solidFill>
                <a:latin typeface="Calibri" panose="020F0502020204030204"/>
              </a:rPr>
              <a:t>Sport Canada</a:t>
            </a:r>
            <a:br>
              <a:rPr lang="de-DE" sz="1350" dirty="0">
                <a:solidFill>
                  <a:srgbClr val="000000"/>
                </a:solidFill>
                <a:latin typeface="Calibri" panose="020F0502020204030204"/>
              </a:rPr>
            </a:br>
            <a:r>
              <a:rPr lang="de-DE" sz="1350" dirty="0">
                <a:solidFill>
                  <a:srgbClr val="000000"/>
                </a:solidFill>
                <a:latin typeface="Calibri" panose="020F0502020204030204"/>
              </a:rPr>
              <a:t>Canadian Olympic </a:t>
            </a:r>
            <a:r>
              <a:rPr lang="de-DE" sz="1350" dirty="0" err="1">
                <a:solidFill>
                  <a:srgbClr val="000000"/>
                </a:solidFill>
                <a:latin typeface="Calibri" panose="020F0502020204030204"/>
              </a:rPr>
              <a:t>Commitee</a:t>
            </a:r>
            <a:r>
              <a:rPr lang="de-DE" sz="1350" dirty="0">
                <a:solidFill>
                  <a:srgbClr val="000000"/>
                </a:solidFill>
                <a:latin typeface="Calibri" panose="020F0502020204030204"/>
              </a:rPr>
              <a:t> (COC) </a:t>
            </a:r>
            <a:br>
              <a:rPr lang="de-DE" sz="1350" dirty="0">
                <a:solidFill>
                  <a:srgbClr val="000000"/>
                </a:solidFill>
                <a:latin typeface="Calibri" panose="020F0502020204030204"/>
              </a:rPr>
            </a:br>
            <a:r>
              <a:rPr lang="de-DE" sz="1350" dirty="0">
                <a:solidFill>
                  <a:srgbClr val="000000"/>
                </a:solidFill>
                <a:latin typeface="Calibri" panose="020F0502020204030204"/>
                <a:sym typeface="Wingdings" panose="05000000000000000000" pitchFamily="2" charset="2"/>
              </a:rPr>
              <a:t> „Own </a:t>
            </a:r>
            <a:r>
              <a:rPr lang="de-DE" sz="1350" dirty="0" err="1">
                <a:solidFill>
                  <a:srgbClr val="000000"/>
                </a:solidFill>
                <a:latin typeface="Calibri" panose="020F0502020204030204"/>
                <a:sym typeface="Wingdings" panose="05000000000000000000" pitchFamily="2" charset="2"/>
              </a:rPr>
              <a:t>the</a:t>
            </a:r>
            <a:r>
              <a:rPr lang="de-DE" sz="1350" dirty="0">
                <a:solidFill>
                  <a:srgbClr val="000000"/>
                </a:solidFill>
                <a:latin typeface="Calibri" panose="020F0502020204030204"/>
                <a:sym typeface="Wingdings" panose="05000000000000000000" pitchFamily="2" charset="2"/>
              </a:rPr>
              <a:t> </a:t>
            </a:r>
            <a:r>
              <a:rPr lang="de-DE" sz="1350" dirty="0" err="1">
                <a:solidFill>
                  <a:srgbClr val="000000"/>
                </a:solidFill>
                <a:latin typeface="Calibri" panose="020F0502020204030204"/>
                <a:sym typeface="Wingdings" panose="05000000000000000000" pitchFamily="2" charset="2"/>
              </a:rPr>
              <a:t>podium</a:t>
            </a:r>
            <a:r>
              <a:rPr lang="de-DE" sz="1350" dirty="0">
                <a:solidFill>
                  <a:srgbClr val="000000"/>
                </a:solidFill>
                <a:latin typeface="Calibri" panose="020F0502020204030204"/>
                <a:sym typeface="Wingdings" panose="05000000000000000000" pitchFamily="2" charset="2"/>
              </a:rPr>
              <a:t>“</a:t>
            </a:r>
            <a:endParaRPr lang="de-DE" sz="1350" dirty="0">
              <a:solidFill>
                <a:srgbClr val="000000"/>
              </a:solidFill>
              <a:latin typeface="Calibri" panose="020F0502020204030204"/>
            </a:endParaRPr>
          </a:p>
        </p:txBody>
      </p:sp>
      <p:sp>
        <p:nvSpPr>
          <p:cNvPr id="14" name="Textfeld 13">
            <a:extLst>
              <a:ext uri="{FF2B5EF4-FFF2-40B4-BE49-F238E27FC236}">
                <a16:creationId xmlns:a16="http://schemas.microsoft.com/office/drawing/2014/main" id="{97DEF789-B18E-D16E-2D82-AADE99C7BBCF}"/>
              </a:ext>
            </a:extLst>
          </p:cNvPr>
          <p:cNvSpPr txBox="1"/>
          <p:nvPr/>
        </p:nvSpPr>
        <p:spPr>
          <a:xfrm>
            <a:off x="3652405" y="1553497"/>
            <a:ext cx="1092030" cy="300082"/>
          </a:xfrm>
          <a:prstGeom prst="rect">
            <a:avLst/>
          </a:prstGeom>
          <a:noFill/>
        </p:spPr>
        <p:txBody>
          <a:bodyPr wrap="none" rtlCol="0">
            <a:spAutoFit/>
          </a:bodyPr>
          <a:lstStyle/>
          <a:p>
            <a:pPr defTabSz="685800">
              <a:defRPr/>
            </a:pPr>
            <a:r>
              <a:rPr lang="de-DE" sz="1350" dirty="0">
                <a:solidFill>
                  <a:srgbClr val="000000"/>
                </a:solidFill>
                <a:latin typeface="Calibri" panose="020F0502020204030204"/>
              </a:rPr>
              <a:t>Sport </a:t>
            </a:r>
            <a:r>
              <a:rPr lang="de-DE" sz="1350" dirty="0" err="1">
                <a:solidFill>
                  <a:srgbClr val="000000"/>
                </a:solidFill>
                <a:latin typeface="Calibri" panose="020F0502020204030204"/>
              </a:rPr>
              <a:t>for</a:t>
            </a:r>
            <a:r>
              <a:rPr lang="de-DE" sz="1350" dirty="0">
                <a:solidFill>
                  <a:srgbClr val="000000"/>
                </a:solidFill>
                <a:latin typeface="Calibri" panose="020F0502020204030204"/>
              </a:rPr>
              <a:t> Life</a:t>
            </a:r>
          </a:p>
        </p:txBody>
      </p:sp>
      <p:pic>
        <p:nvPicPr>
          <p:cNvPr id="2" name="Grafik 1" descr="Ein Bild, das Menschliches Gesicht, Screenshot, Collage, Text enthält.&#10;&#10;KI-generierte Inhalte können fehlerhaft sein.">
            <a:extLst>
              <a:ext uri="{FF2B5EF4-FFF2-40B4-BE49-F238E27FC236}">
                <a16:creationId xmlns:a16="http://schemas.microsoft.com/office/drawing/2014/main" id="{5E3CC3DF-AD98-161A-82F1-62BC7B1E5B34}"/>
              </a:ext>
            </a:extLst>
          </p:cNvPr>
          <p:cNvPicPr>
            <a:picLocks noChangeAspect="1"/>
          </p:cNvPicPr>
          <p:nvPr/>
        </p:nvPicPr>
        <p:blipFill>
          <a:blip r:embed="rId4"/>
          <a:stretch>
            <a:fillRect/>
          </a:stretch>
        </p:blipFill>
        <p:spPr>
          <a:xfrm>
            <a:off x="5891905" y="1043256"/>
            <a:ext cx="2687696" cy="3501355"/>
          </a:xfrm>
          <a:prstGeom prst="rect">
            <a:avLst/>
          </a:prstGeom>
        </p:spPr>
      </p:pic>
      <p:pic>
        <p:nvPicPr>
          <p:cNvPr id="6" name="Image 5" descr="Flag of Canada | Meaning &amp; History | Britannica">
            <a:extLst>
              <a:ext uri="{FF2B5EF4-FFF2-40B4-BE49-F238E27FC236}">
                <a16:creationId xmlns:a16="http://schemas.microsoft.com/office/drawing/2014/main" id="{E104F19F-25B8-9F32-413F-A1E480094666}"/>
              </a:ext>
            </a:extLst>
          </p:cNvPr>
          <p:cNvPicPr>
            <a:picLocks noChangeAspect="1"/>
          </p:cNvPicPr>
          <p:nvPr/>
        </p:nvPicPr>
        <p:blipFill>
          <a:blip r:embed="rId5"/>
          <a:stretch>
            <a:fillRect/>
          </a:stretch>
        </p:blipFill>
        <p:spPr>
          <a:xfrm>
            <a:off x="4572000" y="166195"/>
            <a:ext cx="1256886" cy="628443"/>
          </a:xfrm>
          <a:prstGeom prst="rect">
            <a:avLst/>
          </a:prstGeom>
        </p:spPr>
      </p:pic>
      <p:sp>
        <p:nvSpPr>
          <p:cNvPr id="3" name="Espace réservé du numéro de diapositive 2">
            <a:extLst>
              <a:ext uri="{FF2B5EF4-FFF2-40B4-BE49-F238E27FC236}">
                <a16:creationId xmlns:a16="http://schemas.microsoft.com/office/drawing/2014/main" id="{778FF253-BEBF-7A55-A622-9F3FBAFEE09D}"/>
              </a:ext>
            </a:extLst>
          </p:cNvPr>
          <p:cNvSpPr>
            <a:spLocks noGrp="1"/>
          </p:cNvSpPr>
          <p:nvPr>
            <p:ph type="sldNum" sz="quarter" idx="12"/>
          </p:nvPr>
        </p:nvSpPr>
        <p:spPr/>
        <p:txBody>
          <a:bodyPr/>
          <a:lstStyle/>
          <a:p>
            <a:r>
              <a:rPr lang="en-GB" dirty="0"/>
              <a:t>16</a:t>
            </a:r>
          </a:p>
        </p:txBody>
      </p:sp>
    </p:spTree>
    <p:extLst>
      <p:ext uri="{BB962C8B-B14F-4D97-AF65-F5344CB8AC3E}">
        <p14:creationId xmlns:p14="http://schemas.microsoft.com/office/powerpoint/2010/main" val="39269210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E2DA82-C5A4-50C2-F2EB-03FC0DBC710B}"/>
            </a:ext>
          </a:extLst>
        </p:cNvPr>
        <p:cNvGrpSpPr/>
        <p:nvPr/>
      </p:nvGrpSpPr>
      <p:grpSpPr>
        <a:xfrm>
          <a:off x="0" y="0"/>
          <a:ext cx="0" cy="0"/>
          <a:chOff x="0" y="0"/>
          <a:chExt cx="0" cy="0"/>
        </a:xfrm>
      </p:grpSpPr>
      <p:sp>
        <p:nvSpPr>
          <p:cNvPr id="13" name="Title 4">
            <a:extLst>
              <a:ext uri="{FF2B5EF4-FFF2-40B4-BE49-F238E27FC236}">
                <a16:creationId xmlns:a16="http://schemas.microsoft.com/office/drawing/2014/main" id="{6412155A-633A-F793-2217-05CF3538DFB2}"/>
              </a:ext>
            </a:extLst>
          </p:cNvPr>
          <p:cNvSpPr>
            <a:spLocks noGrp="1"/>
          </p:cNvSpPr>
          <p:nvPr>
            <p:ph type="title"/>
          </p:nvPr>
        </p:nvSpPr>
        <p:spPr>
          <a:xfrm>
            <a:off x="663372" y="273844"/>
            <a:ext cx="7830000" cy="669131"/>
          </a:xfrm>
        </p:spPr>
        <p:txBody>
          <a:bodyPr>
            <a:normAutofit/>
          </a:bodyPr>
          <a:lstStyle/>
          <a:p>
            <a:pPr algn="ctr"/>
            <a:r>
              <a:rPr lang="en-GB" sz="2400" dirty="0">
                <a:solidFill>
                  <a:srgbClr val="000000"/>
                </a:solidFill>
              </a:rPr>
              <a:t>Du sport vers la </a:t>
            </a:r>
            <a:r>
              <a:rPr lang="en-GB" sz="2400" dirty="0" err="1">
                <a:solidFill>
                  <a:srgbClr val="000000"/>
                </a:solidFill>
              </a:rPr>
              <a:t>littératie</a:t>
            </a:r>
            <a:r>
              <a:rPr lang="en-GB" sz="2400" dirty="0">
                <a:solidFill>
                  <a:srgbClr val="000000"/>
                </a:solidFill>
              </a:rPr>
              <a:t> physique au </a:t>
            </a:r>
            <a:r>
              <a:rPr lang="en-GB" sz="2400" dirty="0" err="1">
                <a:solidFill>
                  <a:srgbClr val="000000"/>
                </a:solidFill>
              </a:rPr>
              <a:t>Danemark</a:t>
            </a:r>
            <a:endParaRPr lang="en-GB" sz="2400" dirty="0">
              <a:solidFill>
                <a:srgbClr val="000000"/>
              </a:solidFill>
            </a:endParaRPr>
          </a:p>
        </p:txBody>
      </p:sp>
      <p:pic>
        <p:nvPicPr>
          <p:cNvPr id="9" name="Grafik 8">
            <a:extLst>
              <a:ext uri="{FF2B5EF4-FFF2-40B4-BE49-F238E27FC236}">
                <a16:creationId xmlns:a16="http://schemas.microsoft.com/office/drawing/2014/main" id="{45BF6705-DF7A-8F52-8CA5-C501E57720D5}"/>
              </a:ext>
            </a:extLst>
          </p:cNvPr>
          <p:cNvPicPr>
            <a:picLocks noChangeAspect="1"/>
          </p:cNvPicPr>
          <p:nvPr/>
        </p:nvPicPr>
        <p:blipFill>
          <a:blip r:embed="rId3"/>
          <a:stretch>
            <a:fillRect/>
          </a:stretch>
        </p:blipFill>
        <p:spPr>
          <a:xfrm>
            <a:off x="3468139" y="3208454"/>
            <a:ext cx="2092816" cy="1180326"/>
          </a:xfrm>
          <a:prstGeom prst="rect">
            <a:avLst/>
          </a:prstGeom>
        </p:spPr>
      </p:pic>
      <p:pic>
        <p:nvPicPr>
          <p:cNvPr id="10" name="Grafik 9" descr="Ein Bild, das Text, Screenshot, Person, Website enthält.&#10;&#10;KI-generierte Inhalte können fehlerhaft sein.">
            <a:extLst>
              <a:ext uri="{FF2B5EF4-FFF2-40B4-BE49-F238E27FC236}">
                <a16:creationId xmlns:a16="http://schemas.microsoft.com/office/drawing/2014/main" id="{D014D34C-8D26-9359-AACD-FD0AB702A68F}"/>
              </a:ext>
            </a:extLst>
          </p:cNvPr>
          <p:cNvPicPr>
            <a:picLocks noChangeAspect="1"/>
          </p:cNvPicPr>
          <p:nvPr/>
        </p:nvPicPr>
        <p:blipFill>
          <a:blip r:embed="rId4"/>
          <a:srcRect l="36925" r="46221" b="59208"/>
          <a:stretch>
            <a:fillRect/>
          </a:stretch>
        </p:blipFill>
        <p:spPr>
          <a:xfrm>
            <a:off x="1185547" y="965787"/>
            <a:ext cx="1214754" cy="1551916"/>
          </a:xfrm>
          <a:prstGeom prst="rect">
            <a:avLst/>
          </a:prstGeom>
        </p:spPr>
      </p:pic>
      <p:pic>
        <p:nvPicPr>
          <p:cNvPr id="11" name="Grafik 10" descr="Ein Bild, das Text, Screenshot, Person, Website enthält.&#10;&#10;KI-generierte Inhalte können fehlerhaft sein.">
            <a:extLst>
              <a:ext uri="{FF2B5EF4-FFF2-40B4-BE49-F238E27FC236}">
                <a16:creationId xmlns:a16="http://schemas.microsoft.com/office/drawing/2014/main" id="{06A4CEA0-09DC-BF6C-C840-F83B8EBC5E82}"/>
              </a:ext>
            </a:extLst>
          </p:cNvPr>
          <p:cNvPicPr>
            <a:picLocks noChangeAspect="1"/>
          </p:cNvPicPr>
          <p:nvPr/>
        </p:nvPicPr>
        <p:blipFill>
          <a:blip r:embed="rId4"/>
          <a:srcRect l="55986" r="16420" b="58994"/>
          <a:stretch>
            <a:fillRect/>
          </a:stretch>
        </p:blipFill>
        <p:spPr>
          <a:xfrm>
            <a:off x="6480029" y="3112159"/>
            <a:ext cx="2240542" cy="1757498"/>
          </a:xfrm>
          <a:prstGeom prst="rect">
            <a:avLst/>
          </a:prstGeom>
        </p:spPr>
      </p:pic>
      <p:pic>
        <p:nvPicPr>
          <p:cNvPr id="14" name="Grafik 13" descr="Ein Bild, das Text, Screenshot, Person, Website enthält.&#10;&#10;KI-generierte Inhalte können fehlerhaft sein.">
            <a:extLst>
              <a:ext uri="{FF2B5EF4-FFF2-40B4-BE49-F238E27FC236}">
                <a16:creationId xmlns:a16="http://schemas.microsoft.com/office/drawing/2014/main" id="{E0CACCE1-1E05-F4D2-A56A-0A6860D4FCD3}"/>
              </a:ext>
            </a:extLst>
          </p:cNvPr>
          <p:cNvPicPr>
            <a:picLocks noChangeAspect="1"/>
          </p:cNvPicPr>
          <p:nvPr/>
        </p:nvPicPr>
        <p:blipFill>
          <a:blip r:embed="rId4"/>
          <a:srcRect t="41420" r="73423" b="1768"/>
          <a:stretch>
            <a:fillRect/>
          </a:stretch>
        </p:blipFill>
        <p:spPr>
          <a:xfrm>
            <a:off x="6533767" y="1348220"/>
            <a:ext cx="1501004" cy="1693595"/>
          </a:xfrm>
          <a:prstGeom prst="rect">
            <a:avLst/>
          </a:prstGeom>
        </p:spPr>
      </p:pic>
      <p:pic>
        <p:nvPicPr>
          <p:cNvPr id="16" name="Grafik 15" descr="Ein Bild, das Text, Screenshot, Person, Website enthält.&#10;&#10;KI-generierte Inhalte können fehlerhaft sein.">
            <a:extLst>
              <a:ext uri="{FF2B5EF4-FFF2-40B4-BE49-F238E27FC236}">
                <a16:creationId xmlns:a16="http://schemas.microsoft.com/office/drawing/2014/main" id="{53017EC7-5D64-62C6-9F54-8B2D83F7757F}"/>
              </a:ext>
            </a:extLst>
          </p:cNvPr>
          <p:cNvPicPr>
            <a:picLocks noChangeAspect="1"/>
          </p:cNvPicPr>
          <p:nvPr/>
        </p:nvPicPr>
        <p:blipFill>
          <a:blip r:embed="rId4"/>
          <a:srcRect l="29109" t="42429" r="48784"/>
          <a:stretch>
            <a:fillRect/>
          </a:stretch>
        </p:blipFill>
        <p:spPr>
          <a:xfrm>
            <a:off x="576695" y="2789958"/>
            <a:ext cx="1371600" cy="1885381"/>
          </a:xfrm>
          <a:prstGeom prst="rect">
            <a:avLst/>
          </a:prstGeom>
        </p:spPr>
      </p:pic>
      <p:pic>
        <p:nvPicPr>
          <p:cNvPr id="20" name="Grafik 19">
            <a:extLst>
              <a:ext uri="{FF2B5EF4-FFF2-40B4-BE49-F238E27FC236}">
                <a16:creationId xmlns:a16="http://schemas.microsoft.com/office/drawing/2014/main" id="{5E76720C-DF9C-6C38-086F-B2F91E0087C4}"/>
              </a:ext>
            </a:extLst>
          </p:cNvPr>
          <p:cNvPicPr>
            <a:picLocks noChangeAspect="1"/>
          </p:cNvPicPr>
          <p:nvPr/>
        </p:nvPicPr>
        <p:blipFill>
          <a:blip r:embed="rId5"/>
          <a:stretch>
            <a:fillRect/>
          </a:stretch>
        </p:blipFill>
        <p:spPr>
          <a:xfrm>
            <a:off x="3468139" y="1223449"/>
            <a:ext cx="2150269" cy="1193006"/>
          </a:xfrm>
          <a:prstGeom prst="rect">
            <a:avLst/>
          </a:prstGeom>
        </p:spPr>
      </p:pic>
      <p:sp>
        <p:nvSpPr>
          <p:cNvPr id="21" name="Pfeil: nach rechts 20">
            <a:extLst>
              <a:ext uri="{FF2B5EF4-FFF2-40B4-BE49-F238E27FC236}">
                <a16:creationId xmlns:a16="http://schemas.microsoft.com/office/drawing/2014/main" id="{43C0238E-3CC9-F7EF-7A0D-C54B1837EBFC}"/>
              </a:ext>
            </a:extLst>
          </p:cNvPr>
          <p:cNvSpPr/>
          <p:nvPr/>
        </p:nvSpPr>
        <p:spPr>
          <a:xfrm rot="5400000">
            <a:off x="4153614" y="2471549"/>
            <a:ext cx="779318" cy="66913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de-DE" sz="1350">
              <a:solidFill>
                <a:prstClr val="white"/>
              </a:solidFill>
              <a:latin typeface="Calibri" panose="020F0502020204030204"/>
            </a:endParaRPr>
          </a:p>
        </p:txBody>
      </p:sp>
      <p:sp>
        <p:nvSpPr>
          <p:cNvPr id="22" name="Pfeil: nach rechts 21">
            <a:extLst>
              <a:ext uri="{FF2B5EF4-FFF2-40B4-BE49-F238E27FC236}">
                <a16:creationId xmlns:a16="http://schemas.microsoft.com/office/drawing/2014/main" id="{24B64CAA-CDB4-4C61-FC32-0C14916526EF}"/>
              </a:ext>
            </a:extLst>
          </p:cNvPr>
          <p:cNvSpPr/>
          <p:nvPr/>
        </p:nvSpPr>
        <p:spPr>
          <a:xfrm rot="13215521">
            <a:off x="2651356" y="2666212"/>
            <a:ext cx="562166" cy="27980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de-DE" sz="1350">
              <a:solidFill>
                <a:prstClr val="white"/>
              </a:solidFill>
              <a:latin typeface="Calibri" panose="020F0502020204030204"/>
            </a:endParaRPr>
          </a:p>
        </p:txBody>
      </p:sp>
      <p:sp>
        <p:nvSpPr>
          <p:cNvPr id="23" name="Pfeil: nach rechts 22">
            <a:extLst>
              <a:ext uri="{FF2B5EF4-FFF2-40B4-BE49-F238E27FC236}">
                <a16:creationId xmlns:a16="http://schemas.microsoft.com/office/drawing/2014/main" id="{7A12FE16-CE21-5D3D-8796-25E719D165FA}"/>
              </a:ext>
            </a:extLst>
          </p:cNvPr>
          <p:cNvSpPr/>
          <p:nvPr/>
        </p:nvSpPr>
        <p:spPr>
          <a:xfrm rot="10800000">
            <a:off x="2457833" y="3658714"/>
            <a:ext cx="562166" cy="27980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de-DE" sz="1350">
              <a:solidFill>
                <a:prstClr val="white"/>
              </a:solidFill>
              <a:latin typeface="Calibri" panose="020F0502020204030204"/>
            </a:endParaRPr>
          </a:p>
        </p:txBody>
      </p:sp>
      <p:sp>
        <p:nvSpPr>
          <p:cNvPr id="24" name="Pfeil: nach rechts 23">
            <a:extLst>
              <a:ext uri="{FF2B5EF4-FFF2-40B4-BE49-F238E27FC236}">
                <a16:creationId xmlns:a16="http://schemas.microsoft.com/office/drawing/2014/main" id="{133C1E94-8603-EEAB-6256-D641B9B18B72}"/>
              </a:ext>
            </a:extLst>
          </p:cNvPr>
          <p:cNvSpPr/>
          <p:nvPr/>
        </p:nvSpPr>
        <p:spPr>
          <a:xfrm>
            <a:off x="5728012" y="3658715"/>
            <a:ext cx="562166" cy="27980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de-DE" sz="1350">
              <a:solidFill>
                <a:prstClr val="white"/>
              </a:solidFill>
              <a:latin typeface="Calibri" panose="020F0502020204030204"/>
            </a:endParaRPr>
          </a:p>
        </p:txBody>
      </p:sp>
      <p:sp>
        <p:nvSpPr>
          <p:cNvPr id="25" name="Pfeil: nach rechts 24">
            <a:extLst>
              <a:ext uri="{FF2B5EF4-FFF2-40B4-BE49-F238E27FC236}">
                <a16:creationId xmlns:a16="http://schemas.microsoft.com/office/drawing/2014/main" id="{B19E7BA6-E857-FFB3-0A0C-70082C340CCA}"/>
              </a:ext>
            </a:extLst>
          </p:cNvPr>
          <p:cNvSpPr/>
          <p:nvPr/>
        </p:nvSpPr>
        <p:spPr>
          <a:xfrm rot="19195555">
            <a:off x="5728011" y="2752705"/>
            <a:ext cx="562166" cy="27980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de-DE" sz="1350">
              <a:solidFill>
                <a:prstClr val="white"/>
              </a:solidFill>
              <a:latin typeface="Calibri" panose="020F0502020204030204"/>
            </a:endParaRPr>
          </a:p>
        </p:txBody>
      </p:sp>
      <p:pic>
        <p:nvPicPr>
          <p:cNvPr id="3" name="Image 2" descr="Flag of Denmark | Meaning, Colors &amp; History | Britannica">
            <a:extLst>
              <a:ext uri="{FF2B5EF4-FFF2-40B4-BE49-F238E27FC236}">
                <a16:creationId xmlns:a16="http://schemas.microsoft.com/office/drawing/2014/main" id="{13695E90-8AC2-BA4C-E8BA-4A5DD81CDAAB}"/>
              </a:ext>
            </a:extLst>
          </p:cNvPr>
          <p:cNvPicPr>
            <a:picLocks noChangeAspect="1"/>
          </p:cNvPicPr>
          <p:nvPr/>
        </p:nvPicPr>
        <p:blipFill>
          <a:blip r:embed="rId6"/>
          <a:stretch>
            <a:fillRect/>
          </a:stretch>
        </p:blipFill>
        <p:spPr>
          <a:xfrm>
            <a:off x="7944376" y="201066"/>
            <a:ext cx="927637" cy="764721"/>
          </a:xfrm>
          <a:prstGeom prst="rect">
            <a:avLst/>
          </a:prstGeom>
        </p:spPr>
      </p:pic>
      <p:sp>
        <p:nvSpPr>
          <p:cNvPr id="2" name="Espace réservé du numéro de diapositive 1">
            <a:extLst>
              <a:ext uri="{FF2B5EF4-FFF2-40B4-BE49-F238E27FC236}">
                <a16:creationId xmlns:a16="http://schemas.microsoft.com/office/drawing/2014/main" id="{C0261099-19BB-0875-F3B6-CDCDF67FFB77}"/>
              </a:ext>
            </a:extLst>
          </p:cNvPr>
          <p:cNvSpPr>
            <a:spLocks noGrp="1"/>
          </p:cNvSpPr>
          <p:nvPr>
            <p:ph type="sldNum" sz="quarter" idx="12"/>
          </p:nvPr>
        </p:nvSpPr>
        <p:spPr/>
        <p:txBody>
          <a:bodyPr/>
          <a:lstStyle/>
          <a:p>
            <a:r>
              <a:rPr lang="en-GB" dirty="0"/>
              <a:t>17</a:t>
            </a:r>
          </a:p>
        </p:txBody>
      </p:sp>
    </p:spTree>
    <p:extLst>
      <p:ext uri="{BB962C8B-B14F-4D97-AF65-F5344CB8AC3E}">
        <p14:creationId xmlns:p14="http://schemas.microsoft.com/office/powerpoint/2010/main" val="9992002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4CBA56-1326-D1C2-88C9-F927C62A2333}"/>
            </a:ext>
          </a:extLst>
        </p:cNvPr>
        <p:cNvGrpSpPr/>
        <p:nvPr/>
      </p:nvGrpSpPr>
      <p:grpSpPr>
        <a:xfrm>
          <a:off x="0" y="0"/>
          <a:ext cx="0" cy="0"/>
          <a:chOff x="0" y="0"/>
          <a:chExt cx="0" cy="0"/>
        </a:xfrm>
      </p:grpSpPr>
      <p:sp>
        <p:nvSpPr>
          <p:cNvPr id="5" name="Title 3">
            <a:extLst>
              <a:ext uri="{FF2B5EF4-FFF2-40B4-BE49-F238E27FC236}">
                <a16:creationId xmlns:a16="http://schemas.microsoft.com/office/drawing/2014/main" id="{10BCE299-AA65-164D-3E9A-833A43598A86}"/>
              </a:ext>
            </a:extLst>
          </p:cNvPr>
          <p:cNvSpPr>
            <a:spLocks noGrp="1"/>
          </p:cNvSpPr>
          <p:nvPr>
            <p:ph type="title"/>
          </p:nvPr>
        </p:nvSpPr>
        <p:spPr>
          <a:xfrm>
            <a:off x="663372" y="273844"/>
            <a:ext cx="7671003" cy="669131"/>
          </a:xfrm>
        </p:spPr>
        <p:txBody>
          <a:bodyPr>
            <a:normAutofit/>
          </a:bodyPr>
          <a:lstStyle/>
          <a:p>
            <a:r>
              <a:rPr lang="en-GB" dirty="0" err="1">
                <a:solidFill>
                  <a:srgbClr val="000000"/>
                </a:solidFill>
              </a:rPr>
              <a:t>L’Australie</a:t>
            </a:r>
            <a:r>
              <a:rPr lang="en-GB" dirty="0">
                <a:solidFill>
                  <a:srgbClr val="000000"/>
                </a:solidFill>
              </a:rPr>
              <a:t>: un </a:t>
            </a:r>
            <a:r>
              <a:rPr lang="en-GB" dirty="0" err="1">
                <a:solidFill>
                  <a:srgbClr val="000000"/>
                </a:solidFill>
              </a:rPr>
              <a:t>précurseur</a:t>
            </a:r>
            <a:r>
              <a:rPr lang="en-GB" dirty="0">
                <a:solidFill>
                  <a:srgbClr val="000000"/>
                </a:solidFill>
              </a:rPr>
              <a:t> </a:t>
            </a:r>
            <a:r>
              <a:rPr lang="en-GB" dirty="0" err="1">
                <a:solidFill>
                  <a:srgbClr val="000000"/>
                </a:solidFill>
              </a:rPr>
              <a:t>en</a:t>
            </a:r>
            <a:r>
              <a:rPr lang="en-GB" dirty="0">
                <a:solidFill>
                  <a:srgbClr val="000000"/>
                </a:solidFill>
              </a:rPr>
              <a:t> milieu sportif </a:t>
            </a:r>
          </a:p>
        </p:txBody>
      </p:sp>
      <p:pic>
        <p:nvPicPr>
          <p:cNvPr id="3" name="Grafik 2" descr="Ein Bild, das Text, Screenshot, Schrift, Zahl enthält.&#10;&#10;KI-generierte Inhalte können fehlerhaft sein.">
            <a:extLst>
              <a:ext uri="{FF2B5EF4-FFF2-40B4-BE49-F238E27FC236}">
                <a16:creationId xmlns:a16="http://schemas.microsoft.com/office/drawing/2014/main" id="{7597FFF4-13F8-37E6-88A4-BFD5417B2312}"/>
              </a:ext>
            </a:extLst>
          </p:cNvPr>
          <p:cNvPicPr>
            <a:picLocks noChangeAspect="1"/>
          </p:cNvPicPr>
          <p:nvPr/>
        </p:nvPicPr>
        <p:blipFill>
          <a:blip r:embed="rId2"/>
          <a:stretch>
            <a:fillRect/>
          </a:stretch>
        </p:blipFill>
        <p:spPr>
          <a:xfrm>
            <a:off x="574355" y="1207300"/>
            <a:ext cx="4265212" cy="2023759"/>
          </a:xfrm>
          <a:prstGeom prst="rect">
            <a:avLst/>
          </a:prstGeom>
        </p:spPr>
      </p:pic>
      <p:pic>
        <p:nvPicPr>
          <p:cNvPr id="6" name="Grafik 5" descr="Ein Bild, das Text, Screenshot, Zahl, Schrift enthält.&#10;&#10;KI-generierte Inhalte können fehlerhaft sein.">
            <a:extLst>
              <a:ext uri="{FF2B5EF4-FFF2-40B4-BE49-F238E27FC236}">
                <a16:creationId xmlns:a16="http://schemas.microsoft.com/office/drawing/2014/main" id="{7DC44F8E-7AE1-ED82-4FEC-BDEF6A16D90E}"/>
              </a:ext>
            </a:extLst>
          </p:cNvPr>
          <p:cNvPicPr>
            <a:picLocks noChangeAspect="1"/>
          </p:cNvPicPr>
          <p:nvPr/>
        </p:nvPicPr>
        <p:blipFill>
          <a:blip r:embed="rId3"/>
          <a:stretch>
            <a:fillRect/>
          </a:stretch>
        </p:blipFill>
        <p:spPr>
          <a:xfrm>
            <a:off x="3792422" y="1121945"/>
            <a:ext cx="5130000" cy="3415839"/>
          </a:xfrm>
          <a:prstGeom prst="rect">
            <a:avLst/>
          </a:prstGeom>
          <a:ln>
            <a:solidFill>
              <a:srgbClr val="000000"/>
            </a:solidFill>
          </a:ln>
        </p:spPr>
      </p:pic>
      <p:pic>
        <p:nvPicPr>
          <p:cNvPr id="4" name="Image 3" descr="Flag of Australia - Wikipedia">
            <a:extLst>
              <a:ext uri="{FF2B5EF4-FFF2-40B4-BE49-F238E27FC236}">
                <a16:creationId xmlns:a16="http://schemas.microsoft.com/office/drawing/2014/main" id="{B956ABC6-0E78-34B8-780D-FFF59458EA40}"/>
              </a:ext>
            </a:extLst>
          </p:cNvPr>
          <p:cNvPicPr>
            <a:picLocks noChangeAspect="1"/>
          </p:cNvPicPr>
          <p:nvPr/>
        </p:nvPicPr>
        <p:blipFill>
          <a:blip r:embed="rId4"/>
          <a:stretch>
            <a:fillRect/>
          </a:stretch>
        </p:blipFill>
        <p:spPr>
          <a:xfrm>
            <a:off x="8059486" y="380336"/>
            <a:ext cx="842283" cy="421142"/>
          </a:xfrm>
          <a:prstGeom prst="rect">
            <a:avLst/>
          </a:prstGeom>
        </p:spPr>
      </p:pic>
      <p:sp>
        <p:nvSpPr>
          <p:cNvPr id="2" name="Espace réservé du numéro de diapositive 1">
            <a:extLst>
              <a:ext uri="{FF2B5EF4-FFF2-40B4-BE49-F238E27FC236}">
                <a16:creationId xmlns:a16="http://schemas.microsoft.com/office/drawing/2014/main" id="{5DF2B5AC-002A-AE27-3DDC-C44EE70E633A}"/>
              </a:ext>
            </a:extLst>
          </p:cNvPr>
          <p:cNvSpPr>
            <a:spLocks noGrp="1"/>
          </p:cNvSpPr>
          <p:nvPr>
            <p:ph type="sldNum" sz="quarter" idx="12"/>
          </p:nvPr>
        </p:nvSpPr>
        <p:spPr/>
        <p:txBody>
          <a:bodyPr/>
          <a:lstStyle/>
          <a:p>
            <a:r>
              <a:rPr lang="en-GB" dirty="0"/>
              <a:t>19</a:t>
            </a:r>
          </a:p>
        </p:txBody>
      </p:sp>
    </p:spTree>
    <p:extLst>
      <p:ext uri="{BB962C8B-B14F-4D97-AF65-F5344CB8AC3E}">
        <p14:creationId xmlns:p14="http://schemas.microsoft.com/office/powerpoint/2010/main" val="34937116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1B09CA-8648-58C5-0D33-A3022B598905}"/>
            </a:ext>
          </a:extLst>
        </p:cNvPr>
        <p:cNvGrpSpPr/>
        <p:nvPr/>
      </p:nvGrpSpPr>
      <p:grpSpPr>
        <a:xfrm>
          <a:off x="0" y="0"/>
          <a:ext cx="0" cy="0"/>
          <a:chOff x="0" y="0"/>
          <a:chExt cx="0" cy="0"/>
        </a:xfrm>
      </p:grpSpPr>
      <p:pic>
        <p:nvPicPr>
          <p:cNvPr id="2" name="Picture 9">
            <a:extLst>
              <a:ext uri="{FF2B5EF4-FFF2-40B4-BE49-F238E27FC236}">
                <a16:creationId xmlns:a16="http://schemas.microsoft.com/office/drawing/2014/main" id="{5905C972-4A3D-7EA1-1F4C-0CED25CEF420}"/>
              </a:ext>
            </a:extLst>
          </p:cNvPr>
          <p:cNvPicPr>
            <a:picLocks noChangeAspect="1"/>
          </p:cNvPicPr>
          <p:nvPr/>
        </p:nvPicPr>
        <p:blipFill>
          <a:blip r:embed="rId3"/>
          <a:stretch>
            <a:fillRect/>
          </a:stretch>
        </p:blipFill>
        <p:spPr>
          <a:xfrm>
            <a:off x="7218284" y="1966143"/>
            <a:ext cx="1411799" cy="1287435"/>
          </a:xfrm>
          <a:prstGeom prst="rect">
            <a:avLst/>
          </a:prstGeom>
        </p:spPr>
      </p:pic>
      <p:pic>
        <p:nvPicPr>
          <p:cNvPr id="3" name="Picture 11">
            <a:extLst>
              <a:ext uri="{FF2B5EF4-FFF2-40B4-BE49-F238E27FC236}">
                <a16:creationId xmlns:a16="http://schemas.microsoft.com/office/drawing/2014/main" id="{3B9BA85C-746B-F2D1-ED22-B9C86A943F91}"/>
              </a:ext>
            </a:extLst>
          </p:cNvPr>
          <p:cNvPicPr>
            <a:picLocks noChangeAspect="1"/>
          </p:cNvPicPr>
          <p:nvPr/>
        </p:nvPicPr>
        <p:blipFill>
          <a:blip r:embed="rId4"/>
          <a:stretch>
            <a:fillRect/>
          </a:stretch>
        </p:blipFill>
        <p:spPr>
          <a:xfrm>
            <a:off x="5718069" y="2090839"/>
            <a:ext cx="1534032" cy="1366886"/>
          </a:xfrm>
          <a:prstGeom prst="rect">
            <a:avLst/>
          </a:prstGeom>
        </p:spPr>
      </p:pic>
      <p:pic>
        <p:nvPicPr>
          <p:cNvPr id="4" name="Picture 5">
            <a:extLst>
              <a:ext uri="{FF2B5EF4-FFF2-40B4-BE49-F238E27FC236}">
                <a16:creationId xmlns:a16="http://schemas.microsoft.com/office/drawing/2014/main" id="{DFFC3C85-AEDF-0448-633C-1A86BA88015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20062" y="1032645"/>
            <a:ext cx="3743356" cy="3743356"/>
          </a:xfrm>
          <a:prstGeom prst="rect">
            <a:avLst/>
          </a:prstGeom>
        </p:spPr>
      </p:pic>
      <p:graphicFrame>
        <p:nvGraphicFramePr>
          <p:cNvPr id="7" name="Table 2">
            <a:extLst>
              <a:ext uri="{FF2B5EF4-FFF2-40B4-BE49-F238E27FC236}">
                <a16:creationId xmlns:a16="http://schemas.microsoft.com/office/drawing/2014/main" id="{3E3FD718-99A0-9232-D02E-8C23145DC153}"/>
              </a:ext>
            </a:extLst>
          </p:cNvPr>
          <p:cNvGraphicFramePr>
            <a:graphicFrameLocks noGrp="1"/>
          </p:cNvGraphicFramePr>
          <p:nvPr/>
        </p:nvGraphicFramePr>
        <p:xfrm>
          <a:off x="663371" y="1032644"/>
          <a:ext cx="4534682" cy="3861633"/>
        </p:xfrm>
        <a:graphic>
          <a:graphicData uri="http://schemas.openxmlformats.org/drawingml/2006/table">
            <a:tbl>
              <a:tblPr/>
              <a:tblGrid>
                <a:gridCol w="1966652">
                  <a:extLst>
                    <a:ext uri="{9D8B030D-6E8A-4147-A177-3AD203B41FA5}">
                      <a16:colId xmlns:a16="http://schemas.microsoft.com/office/drawing/2014/main" val="1038212187"/>
                    </a:ext>
                  </a:extLst>
                </a:gridCol>
                <a:gridCol w="1284015">
                  <a:extLst>
                    <a:ext uri="{9D8B030D-6E8A-4147-A177-3AD203B41FA5}">
                      <a16:colId xmlns:a16="http://schemas.microsoft.com/office/drawing/2014/main" val="3662057726"/>
                    </a:ext>
                  </a:extLst>
                </a:gridCol>
                <a:gridCol w="1284015">
                  <a:extLst>
                    <a:ext uri="{9D8B030D-6E8A-4147-A177-3AD203B41FA5}">
                      <a16:colId xmlns:a16="http://schemas.microsoft.com/office/drawing/2014/main" val="3825405207"/>
                    </a:ext>
                  </a:extLst>
                </a:gridCol>
              </a:tblGrid>
              <a:tr h="372573">
                <a:tc>
                  <a:txBody>
                    <a:bodyPr/>
                    <a:lstStyle/>
                    <a:p>
                      <a:pPr algn="l" fontAlgn="b"/>
                      <a:r>
                        <a:rPr lang="en-AU" sz="1200" b="1" i="0" u="none" strike="noStrike" dirty="0">
                          <a:solidFill>
                            <a:srgbClr val="000000"/>
                          </a:solidFill>
                          <a:effectLst/>
                          <a:latin typeface="Aptos Narrow" panose="020B0004020202020204" pitchFamily="34" charset="0"/>
                        </a:rPr>
                        <a:t>National Sport Organisation</a:t>
                      </a:r>
                    </a:p>
                  </a:txBody>
                  <a:tcPr marL="6813" marR="6813" marT="6813" marB="0" anchor="ctr">
                    <a:lnL>
                      <a:noFill/>
                    </a:lnL>
                    <a:lnR>
                      <a:noFill/>
                    </a:lnR>
                    <a:lnT>
                      <a:noFill/>
                    </a:lnT>
                    <a:lnB>
                      <a:noFill/>
                    </a:lnB>
                    <a:noFill/>
                  </a:tcPr>
                </a:tc>
                <a:tc>
                  <a:txBody>
                    <a:bodyPr/>
                    <a:lstStyle/>
                    <a:p>
                      <a:pPr algn="ctr" fontAlgn="b"/>
                      <a:r>
                        <a:rPr lang="en-AU" sz="1200" b="1" i="0" u="none" strike="noStrike" dirty="0">
                          <a:solidFill>
                            <a:srgbClr val="000000"/>
                          </a:solidFill>
                          <a:effectLst/>
                          <a:latin typeface="Aptos Narrow" panose="020B0004020202020204" pitchFamily="34" charset="0"/>
                        </a:rPr>
                        <a:t>Analysis of websites</a:t>
                      </a:r>
                    </a:p>
                  </a:txBody>
                  <a:tcPr marL="6813" marR="6813" marT="6813" marB="0" anchor="ctr">
                    <a:lnL>
                      <a:noFill/>
                    </a:lnL>
                    <a:lnR>
                      <a:noFill/>
                    </a:lnR>
                    <a:lnT>
                      <a:noFill/>
                    </a:lnT>
                    <a:lnB>
                      <a:noFill/>
                    </a:lnB>
                    <a:noFill/>
                  </a:tcPr>
                </a:tc>
                <a:tc>
                  <a:txBody>
                    <a:bodyPr/>
                    <a:lstStyle/>
                    <a:p>
                      <a:pPr algn="ctr" fontAlgn="b"/>
                      <a:r>
                        <a:rPr lang="en-AU" sz="1200" b="1" i="0" u="none" strike="noStrike" dirty="0">
                          <a:solidFill>
                            <a:srgbClr val="000000"/>
                          </a:solidFill>
                          <a:effectLst/>
                          <a:latin typeface="Aptos Narrow" panose="020B0004020202020204" pitchFamily="34" charset="0"/>
                        </a:rPr>
                        <a:t>Analysis of</a:t>
                      </a:r>
                      <a:br>
                        <a:rPr lang="en-AU" sz="1200" b="1" i="0" u="none" strike="noStrike" dirty="0">
                          <a:solidFill>
                            <a:srgbClr val="000000"/>
                          </a:solidFill>
                          <a:effectLst/>
                          <a:latin typeface="Aptos Narrow" panose="020B0004020202020204" pitchFamily="34" charset="0"/>
                        </a:rPr>
                      </a:br>
                      <a:r>
                        <a:rPr lang="en-AU" sz="1200" b="1" i="0" u="none" strike="noStrike" dirty="0">
                          <a:solidFill>
                            <a:srgbClr val="000000"/>
                          </a:solidFill>
                          <a:effectLst/>
                          <a:latin typeface="Aptos Narrow" panose="020B0004020202020204" pitchFamily="34" charset="0"/>
                        </a:rPr>
                        <a:t>coaching education</a:t>
                      </a:r>
                    </a:p>
                  </a:txBody>
                  <a:tcPr marL="6813" marR="6813" marT="6813" marB="0" anchor="ctr">
                    <a:lnL>
                      <a:noFill/>
                    </a:lnL>
                    <a:lnR>
                      <a:noFill/>
                    </a:lnR>
                    <a:lnT>
                      <a:noFill/>
                    </a:lnT>
                    <a:lnB>
                      <a:noFill/>
                    </a:lnB>
                    <a:noFill/>
                  </a:tcPr>
                </a:tc>
                <a:extLst>
                  <a:ext uri="{0D108BD9-81ED-4DB2-BD59-A6C34878D82A}">
                    <a16:rowId xmlns:a16="http://schemas.microsoft.com/office/drawing/2014/main" val="755203567"/>
                  </a:ext>
                </a:extLst>
              </a:tr>
              <a:tr h="171914">
                <a:tc>
                  <a:txBody>
                    <a:bodyPr/>
                    <a:lstStyle/>
                    <a:p>
                      <a:pPr algn="l" fontAlgn="b"/>
                      <a:r>
                        <a:rPr lang="en-AU" sz="1100" b="1" i="0" u="none" strike="noStrike" dirty="0">
                          <a:solidFill>
                            <a:srgbClr val="000000"/>
                          </a:solidFill>
                          <a:effectLst/>
                          <a:latin typeface="Aptos Narrow" panose="020B0004020202020204" pitchFamily="34" charset="0"/>
                        </a:rPr>
                        <a:t>Hockey</a:t>
                      </a:r>
                    </a:p>
                  </a:txBody>
                  <a:tcPr marL="6813" marR="6813" marT="6813" marB="0" anchor="b">
                    <a:lnL>
                      <a:noFill/>
                    </a:lnL>
                    <a:lnR>
                      <a:noFill/>
                    </a:lnR>
                    <a:lnT>
                      <a:noFill/>
                    </a:lnT>
                    <a:lnB>
                      <a:noFill/>
                    </a:lnB>
                    <a:noFill/>
                  </a:tcPr>
                </a:tc>
                <a:tc>
                  <a:txBody>
                    <a:bodyPr/>
                    <a:lstStyle/>
                    <a:p>
                      <a:pPr algn="ctr" fontAlgn="b"/>
                      <a:r>
                        <a:rPr lang="en-AU" sz="1100" b="0" i="0" u="none" strike="noStrike" dirty="0">
                          <a:solidFill>
                            <a:srgbClr val="000000"/>
                          </a:solidFill>
                          <a:effectLst/>
                          <a:latin typeface="Calibri" panose="020F0502020204030204" pitchFamily="34" charset="0"/>
                        </a:rPr>
                        <a:t>50.00%</a:t>
                      </a:r>
                    </a:p>
                  </a:txBody>
                  <a:tcPr marL="4763" marR="4763" marT="4763" marB="0" anchor="b">
                    <a:lnL>
                      <a:noFill/>
                    </a:lnL>
                    <a:lnR>
                      <a:noFill/>
                    </a:lnR>
                    <a:lnT>
                      <a:noFill/>
                    </a:lnT>
                    <a:lnB>
                      <a:noFill/>
                    </a:lnB>
                    <a:solidFill>
                      <a:srgbClr val="FFC000"/>
                    </a:solidFill>
                  </a:tcPr>
                </a:tc>
                <a:tc>
                  <a:txBody>
                    <a:bodyPr/>
                    <a:lstStyle/>
                    <a:p>
                      <a:pPr algn="ctr" fontAlgn="b"/>
                      <a:r>
                        <a:rPr lang="en-AU" sz="1100" b="0" i="0" u="none" strike="noStrike" dirty="0">
                          <a:solidFill>
                            <a:srgbClr val="000000"/>
                          </a:solidFill>
                          <a:effectLst/>
                          <a:latin typeface="Calibri" panose="020F0502020204030204" pitchFamily="34" charset="0"/>
                        </a:rPr>
                        <a:t>34.25%</a:t>
                      </a:r>
                    </a:p>
                  </a:txBody>
                  <a:tcPr marL="4763" marR="4763" marT="4763" marB="0" anchor="b">
                    <a:lnL>
                      <a:noFill/>
                    </a:lnL>
                    <a:lnR>
                      <a:noFill/>
                    </a:lnR>
                    <a:lnT>
                      <a:noFill/>
                    </a:lnT>
                    <a:lnB>
                      <a:noFill/>
                    </a:lnB>
                    <a:solidFill>
                      <a:srgbClr val="FF0000"/>
                    </a:solidFill>
                  </a:tcPr>
                </a:tc>
                <a:extLst>
                  <a:ext uri="{0D108BD9-81ED-4DB2-BD59-A6C34878D82A}">
                    <a16:rowId xmlns:a16="http://schemas.microsoft.com/office/drawing/2014/main" val="2189587865"/>
                  </a:ext>
                </a:extLst>
              </a:tr>
              <a:tr h="171914">
                <a:tc>
                  <a:txBody>
                    <a:bodyPr/>
                    <a:lstStyle/>
                    <a:p>
                      <a:pPr algn="l" fontAlgn="b"/>
                      <a:r>
                        <a:rPr lang="en-AU" sz="1100" b="1" i="0" u="none" strike="noStrike" dirty="0">
                          <a:solidFill>
                            <a:srgbClr val="000000"/>
                          </a:solidFill>
                          <a:effectLst/>
                          <a:latin typeface="Aptos Narrow" panose="020B0004020202020204" pitchFamily="34" charset="0"/>
                        </a:rPr>
                        <a:t>Paralympic </a:t>
                      </a:r>
                    </a:p>
                  </a:txBody>
                  <a:tcPr marL="6813" marR="6813" marT="6813" marB="0" anchor="b">
                    <a:lnL>
                      <a:noFill/>
                    </a:lnL>
                    <a:lnR>
                      <a:noFill/>
                    </a:lnR>
                    <a:lnT>
                      <a:noFill/>
                    </a:lnT>
                    <a:lnB>
                      <a:noFill/>
                    </a:lnB>
                    <a:noFill/>
                  </a:tcPr>
                </a:tc>
                <a:tc>
                  <a:txBody>
                    <a:bodyPr/>
                    <a:lstStyle/>
                    <a:p>
                      <a:pPr algn="ctr" fontAlgn="b"/>
                      <a:r>
                        <a:rPr lang="en-AU" sz="1100" b="0" i="0" u="none" strike="noStrike" dirty="0">
                          <a:solidFill>
                            <a:srgbClr val="000000"/>
                          </a:solidFill>
                          <a:effectLst/>
                          <a:latin typeface="Calibri" panose="020F0502020204030204" pitchFamily="34" charset="0"/>
                        </a:rPr>
                        <a:t>22.70%</a:t>
                      </a:r>
                    </a:p>
                  </a:txBody>
                  <a:tcPr marL="4763" marR="4763" marT="4763" marB="0" anchor="b">
                    <a:lnL>
                      <a:noFill/>
                    </a:lnL>
                    <a:lnR>
                      <a:noFill/>
                    </a:lnR>
                    <a:lnT>
                      <a:noFill/>
                    </a:lnT>
                    <a:lnB>
                      <a:noFill/>
                    </a:lnB>
                    <a:solidFill>
                      <a:srgbClr val="FF0000"/>
                    </a:solidFill>
                  </a:tcPr>
                </a:tc>
                <a:tc>
                  <a:txBody>
                    <a:bodyPr/>
                    <a:lstStyle/>
                    <a:p>
                      <a:pPr algn="ctr" fontAlgn="b"/>
                      <a:r>
                        <a:rPr lang="en-AU" sz="1100" b="0" i="0" u="none" strike="noStrike" dirty="0">
                          <a:solidFill>
                            <a:srgbClr val="000000"/>
                          </a:solidFill>
                          <a:effectLst/>
                          <a:latin typeface="Calibri" panose="020F0502020204030204" pitchFamily="34" charset="0"/>
                        </a:rPr>
                        <a:t>43.25%</a:t>
                      </a:r>
                    </a:p>
                  </a:txBody>
                  <a:tcPr marL="4763" marR="4763" marT="4763" marB="0" anchor="b">
                    <a:lnL>
                      <a:noFill/>
                    </a:lnL>
                    <a:lnR>
                      <a:noFill/>
                    </a:lnR>
                    <a:lnT>
                      <a:noFill/>
                    </a:lnT>
                    <a:lnB>
                      <a:noFill/>
                    </a:lnB>
                    <a:solidFill>
                      <a:srgbClr val="FFC000"/>
                    </a:solidFill>
                  </a:tcPr>
                </a:tc>
                <a:extLst>
                  <a:ext uri="{0D108BD9-81ED-4DB2-BD59-A6C34878D82A}">
                    <a16:rowId xmlns:a16="http://schemas.microsoft.com/office/drawing/2014/main" val="855204437"/>
                  </a:ext>
                </a:extLst>
              </a:tr>
              <a:tr h="171914">
                <a:tc>
                  <a:txBody>
                    <a:bodyPr/>
                    <a:lstStyle/>
                    <a:p>
                      <a:pPr algn="l" fontAlgn="b"/>
                      <a:r>
                        <a:rPr lang="en-AU" sz="1100" b="1" i="0" u="none" strike="noStrike" dirty="0">
                          <a:solidFill>
                            <a:srgbClr val="000000"/>
                          </a:solidFill>
                          <a:effectLst/>
                          <a:latin typeface="Aptos Narrow" panose="020B0004020202020204" pitchFamily="34" charset="0"/>
                        </a:rPr>
                        <a:t>Table Tennis</a:t>
                      </a:r>
                    </a:p>
                  </a:txBody>
                  <a:tcPr marL="6813" marR="6813" marT="6813" marB="0" anchor="b">
                    <a:lnL>
                      <a:noFill/>
                    </a:lnL>
                    <a:lnR>
                      <a:noFill/>
                    </a:lnR>
                    <a:lnT>
                      <a:noFill/>
                    </a:lnT>
                    <a:lnB>
                      <a:noFill/>
                    </a:lnB>
                    <a:noFill/>
                  </a:tcPr>
                </a:tc>
                <a:tc>
                  <a:txBody>
                    <a:bodyPr/>
                    <a:lstStyle/>
                    <a:p>
                      <a:pPr algn="ctr" fontAlgn="b"/>
                      <a:r>
                        <a:rPr lang="en-AU" sz="1100" b="0" i="0" u="none" strike="noStrike" dirty="0">
                          <a:solidFill>
                            <a:srgbClr val="000000"/>
                          </a:solidFill>
                          <a:effectLst/>
                          <a:latin typeface="Calibri" panose="020F0502020204030204" pitchFamily="34" charset="0"/>
                        </a:rPr>
                        <a:t>77.30%</a:t>
                      </a:r>
                    </a:p>
                  </a:txBody>
                  <a:tcPr marL="4763" marR="4763" marT="4763" marB="0" anchor="b">
                    <a:lnL>
                      <a:noFill/>
                    </a:lnL>
                    <a:lnR>
                      <a:noFill/>
                    </a:lnR>
                    <a:lnT>
                      <a:noFill/>
                    </a:lnT>
                    <a:lnB>
                      <a:noFill/>
                    </a:lnB>
                    <a:solidFill>
                      <a:srgbClr val="FFFF00"/>
                    </a:solidFill>
                  </a:tcPr>
                </a:tc>
                <a:tc>
                  <a:txBody>
                    <a:bodyPr/>
                    <a:lstStyle/>
                    <a:p>
                      <a:pPr algn="ctr" fontAlgn="b"/>
                      <a:r>
                        <a:rPr lang="en-AU" sz="1100" b="0" i="0" u="none" strike="noStrike" dirty="0">
                          <a:solidFill>
                            <a:srgbClr val="000000"/>
                          </a:solidFill>
                          <a:effectLst/>
                          <a:latin typeface="Calibri" panose="020F0502020204030204" pitchFamily="34" charset="0"/>
                        </a:rPr>
                        <a:t>45.00%</a:t>
                      </a:r>
                    </a:p>
                  </a:txBody>
                  <a:tcPr marL="4763" marR="4763" marT="4763" marB="0" anchor="b">
                    <a:lnL>
                      <a:noFill/>
                    </a:lnL>
                    <a:lnR>
                      <a:noFill/>
                    </a:lnR>
                    <a:lnT>
                      <a:noFill/>
                    </a:lnT>
                    <a:lnB>
                      <a:noFill/>
                    </a:lnB>
                    <a:solidFill>
                      <a:srgbClr val="FFC000"/>
                    </a:solidFill>
                  </a:tcPr>
                </a:tc>
                <a:extLst>
                  <a:ext uri="{0D108BD9-81ED-4DB2-BD59-A6C34878D82A}">
                    <a16:rowId xmlns:a16="http://schemas.microsoft.com/office/drawing/2014/main" val="3535685353"/>
                  </a:ext>
                </a:extLst>
              </a:tr>
              <a:tr h="171914">
                <a:tc>
                  <a:txBody>
                    <a:bodyPr/>
                    <a:lstStyle/>
                    <a:p>
                      <a:pPr algn="l" fontAlgn="b"/>
                      <a:r>
                        <a:rPr lang="en-AU" sz="1100" b="1" i="0" u="none" strike="noStrike" dirty="0">
                          <a:solidFill>
                            <a:srgbClr val="000000"/>
                          </a:solidFill>
                          <a:effectLst/>
                          <a:latin typeface="Aptos Narrow" panose="020B0004020202020204" pitchFamily="34" charset="0"/>
                        </a:rPr>
                        <a:t>Lacrosse</a:t>
                      </a:r>
                    </a:p>
                  </a:txBody>
                  <a:tcPr marL="6813" marR="6813" marT="6813" marB="0" anchor="b">
                    <a:lnL>
                      <a:noFill/>
                    </a:lnL>
                    <a:lnR>
                      <a:noFill/>
                    </a:lnR>
                    <a:lnT>
                      <a:noFill/>
                    </a:lnT>
                    <a:lnB>
                      <a:noFill/>
                    </a:lnB>
                    <a:noFill/>
                  </a:tcPr>
                </a:tc>
                <a:tc>
                  <a:txBody>
                    <a:bodyPr/>
                    <a:lstStyle/>
                    <a:p>
                      <a:pPr algn="ctr" fontAlgn="b"/>
                      <a:r>
                        <a:rPr lang="en-AU" sz="1100" b="0" i="0" u="none" strike="noStrike">
                          <a:solidFill>
                            <a:srgbClr val="000000"/>
                          </a:solidFill>
                          <a:effectLst/>
                          <a:latin typeface="Calibri" panose="020F0502020204030204" pitchFamily="34" charset="0"/>
                        </a:rPr>
                        <a:t>68.20%</a:t>
                      </a:r>
                    </a:p>
                  </a:txBody>
                  <a:tcPr marL="4763" marR="4763" marT="4763" marB="0" anchor="b">
                    <a:lnL>
                      <a:noFill/>
                    </a:lnL>
                    <a:lnR>
                      <a:noFill/>
                    </a:lnR>
                    <a:lnT>
                      <a:noFill/>
                    </a:lnT>
                    <a:lnB>
                      <a:noFill/>
                    </a:lnB>
                    <a:solidFill>
                      <a:srgbClr val="FFFF00"/>
                    </a:solidFill>
                  </a:tcPr>
                </a:tc>
                <a:tc>
                  <a:txBody>
                    <a:bodyPr/>
                    <a:lstStyle/>
                    <a:p>
                      <a:pPr algn="ctr" fontAlgn="b"/>
                      <a:r>
                        <a:rPr lang="en-AU" sz="1100" b="0" i="0" u="none" strike="noStrike" dirty="0">
                          <a:solidFill>
                            <a:srgbClr val="000000"/>
                          </a:solidFill>
                          <a:effectLst/>
                          <a:latin typeface="Calibri" panose="020F0502020204030204" pitchFamily="34" charset="0"/>
                        </a:rPr>
                        <a:t>49.25%</a:t>
                      </a:r>
                    </a:p>
                  </a:txBody>
                  <a:tcPr marL="4763" marR="4763" marT="4763" marB="0" anchor="b">
                    <a:lnL>
                      <a:noFill/>
                    </a:lnL>
                    <a:lnR>
                      <a:noFill/>
                    </a:lnR>
                    <a:lnT>
                      <a:noFill/>
                    </a:lnT>
                    <a:lnB>
                      <a:noFill/>
                    </a:lnB>
                    <a:solidFill>
                      <a:srgbClr val="FFC000"/>
                    </a:solidFill>
                  </a:tcPr>
                </a:tc>
                <a:extLst>
                  <a:ext uri="{0D108BD9-81ED-4DB2-BD59-A6C34878D82A}">
                    <a16:rowId xmlns:a16="http://schemas.microsoft.com/office/drawing/2014/main" val="3129896385"/>
                  </a:ext>
                </a:extLst>
              </a:tr>
              <a:tr h="171914">
                <a:tc>
                  <a:txBody>
                    <a:bodyPr/>
                    <a:lstStyle/>
                    <a:p>
                      <a:pPr algn="l" fontAlgn="b"/>
                      <a:r>
                        <a:rPr lang="en-AU" sz="1100" b="1" i="0" u="none" strike="noStrike" dirty="0">
                          <a:solidFill>
                            <a:srgbClr val="000000"/>
                          </a:solidFill>
                          <a:effectLst/>
                          <a:latin typeface="Aptos Narrow" panose="020B0004020202020204" pitchFamily="34" charset="0"/>
                        </a:rPr>
                        <a:t>Rugby League</a:t>
                      </a:r>
                    </a:p>
                  </a:txBody>
                  <a:tcPr marL="6813" marR="6813" marT="6813" marB="0" anchor="b">
                    <a:lnL>
                      <a:noFill/>
                    </a:lnL>
                    <a:lnR>
                      <a:noFill/>
                    </a:lnR>
                    <a:lnT>
                      <a:noFill/>
                    </a:lnT>
                    <a:lnB>
                      <a:noFill/>
                    </a:lnB>
                    <a:noFill/>
                  </a:tcPr>
                </a:tc>
                <a:tc>
                  <a:txBody>
                    <a:bodyPr/>
                    <a:lstStyle/>
                    <a:p>
                      <a:pPr algn="ctr" fontAlgn="b"/>
                      <a:r>
                        <a:rPr lang="en-AU" sz="1100" b="0" i="0" u="none" strike="noStrike" dirty="0">
                          <a:solidFill>
                            <a:srgbClr val="000000"/>
                          </a:solidFill>
                          <a:effectLst/>
                          <a:latin typeface="Calibri" panose="020F0502020204030204" pitchFamily="34" charset="0"/>
                        </a:rPr>
                        <a:t>59.10%</a:t>
                      </a:r>
                    </a:p>
                  </a:txBody>
                  <a:tcPr marL="4763" marR="4763" marT="4763" marB="0" anchor="b">
                    <a:lnL>
                      <a:noFill/>
                    </a:lnL>
                    <a:lnR>
                      <a:noFill/>
                    </a:lnR>
                    <a:lnT>
                      <a:noFill/>
                    </a:lnT>
                    <a:lnB>
                      <a:noFill/>
                    </a:lnB>
                    <a:solidFill>
                      <a:srgbClr val="FFFF00"/>
                    </a:solidFill>
                  </a:tcPr>
                </a:tc>
                <a:tc>
                  <a:txBody>
                    <a:bodyPr/>
                    <a:lstStyle/>
                    <a:p>
                      <a:pPr algn="ctr" fontAlgn="b"/>
                      <a:r>
                        <a:rPr lang="en-AU" sz="1100" b="0" i="0" u="none" strike="noStrike" dirty="0">
                          <a:solidFill>
                            <a:srgbClr val="000000"/>
                          </a:solidFill>
                          <a:effectLst/>
                          <a:latin typeface="Calibri" panose="020F0502020204030204" pitchFamily="34" charset="0"/>
                        </a:rPr>
                        <a:t>50.00%</a:t>
                      </a:r>
                    </a:p>
                  </a:txBody>
                  <a:tcPr marL="4763" marR="4763" marT="4763" marB="0" anchor="b">
                    <a:lnL>
                      <a:noFill/>
                    </a:lnL>
                    <a:lnR>
                      <a:noFill/>
                    </a:lnR>
                    <a:lnT>
                      <a:noFill/>
                    </a:lnT>
                    <a:lnB>
                      <a:noFill/>
                    </a:lnB>
                    <a:solidFill>
                      <a:srgbClr val="FFC000"/>
                    </a:solidFill>
                  </a:tcPr>
                </a:tc>
                <a:extLst>
                  <a:ext uri="{0D108BD9-81ED-4DB2-BD59-A6C34878D82A}">
                    <a16:rowId xmlns:a16="http://schemas.microsoft.com/office/drawing/2014/main" val="897507703"/>
                  </a:ext>
                </a:extLst>
              </a:tr>
              <a:tr h="171914">
                <a:tc>
                  <a:txBody>
                    <a:bodyPr/>
                    <a:lstStyle/>
                    <a:p>
                      <a:pPr algn="l" fontAlgn="b"/>
                      <a:r>
                        <a:rPr lang="en-AU" sz="1100" b="1" i="0" u="none" strike="noStrike" dirty="0">
                          <a:solidFill>
                            <a:srgbClr val="000000"/>
                          </a:solidFill>
                          <a:effectLst/>
                          <a:latin typeface="Aptos Narrow" panose="020B0004020202020204" pitchFamily="34" charset="0"/>
                        </a:rPr>
                        <a:t>Special Olympics</a:t>
                      </a:r>
                    </a:p>
                  </a:txBody>
                  <a:tcPr marL="6813" marR="6813" marT="6813" marB="0" anchor="b">
                    <a:lnL>
                      <a:noFill/>
                    </a:lnL>
                    <a:lnR>
                      <a:noFill/>
                    </a:lnR>
                    <a:lnT>
                      <a:noFill/>
                    </a:lnT>
                    <a:lnB>
                      <a:noFill/>
                    </a:lnB>
                    <a:noFill/>
                  </a:tcPr>
                </a:tc>
                <a:tc>
                  <a:txBody>
                    <a:bodyPr/>
                    <a:lstStyle/>
                    <a:p>
                      <a:pPr algn="ctr" fontAlgn="b"/>
                      <a:r>
                        <a:rPr lang="en-AU" sz="1100" b="0" i="0" u="none" strike="noStrike" dirty="0">
                          <a:solidFill>
                            <a:srgbClr val="000000"/>
                          </a:solidFill>
                          <a:effectLst/>
                          <a:latin typeface="Calibri" panose="020F0502020204030204" pitchFamily="34" charset="0"/>
                        </a:rPr>
                        <a:t>86.40%</a:t>
                      </a:r>
                    </a:p>
                  </a:txBody>
                  <a:tcPr marL="4763" marR="4763" marT="4763" marB="0" anchor="b">
                    <a:lnL>
                      <a:noFill/>
                    </a:lnL>
                    <a:lnR>
                      <a:noFill/>
                    </a:lnR>
                    <a:lnT>
                      <a:noFill/>
                    </a:lnT>
                    <a:lnB>
                      <a:noFill/>
                    </a:lnB>
                    <a:solidFill>
                      <a:srgbClr val="4EA72E"/>
                    </a:solidFill>
                  </a:tcPr>
                </a:tc>
                <a:tc>
                  <a:txBody>
                    <a:bodyPr/>
                    <a:lstStyle/>
                    <a:p>
                      <a:pPr algn="ctr" fontAlgn="b"/>
                      <a:r>
                        <a:rPr lang="en-AU" sz="1100" b="0" i="0" u="none" strike="noStrike" dirty="0">
                          <a:solidFill>
                            <a:srgbClr val="000000"/>
                          </a:solidFill>
                          <a:effectLst/>
                          <a:latin typeface="Calibri" panose="020F0502020204030204" pitchFamily="34" charset="0"/>
                        </a:rPr>
                        <a:t>50.75%</a:t>
                      </a:r>
                    </a:p>
                  </a:txBody>
                  <a:tcPr marL="4763" marR="4763" marT="4763" marB="0" anchor="b">
                    <a:lnL>
                      <a:noFill/>
                    </a:lnL>
                    <a:lnR>
                      <a:noFill/>
                    </a:lnR>
                    <a:lnT>
                      <a:noFill/>
                    </a:lnT>
                    <a:lnB>
                      <a:noFill/>
                    </a:lnB>
                    <a:solidFill>
                      <a:srgbClr val="FFC000"/>
                    </a:solidFill>
                  </a:tcPr>
                </a:tc>
                <a:extLst>
                  <a:ext uri="{0D108BD9-81ED-4DB2-BD59-A6C34878D82A}">
                    <a16:rowId xmlns:a16="http://schemas.microsoft.com/office/drawing/2014/main" val="808892348"/>
                  </a:ext>
                </a:extLst>
              </a:tr>
              <a:tr h="171914">
                <a:tc>
                  <a:txBody>
                    <a:bodyPr/>
                    <a:lstStyle/>
                    <a:p>
                      <a:pPr algn="l" fontAlgn="b"/>
                      <a:r>
                        <a:rPr lang="en-AU" sz="1100" b="1" i="0" u="none" strike="noStrike" dirty="0">
                          <a:solidFill>
                            <a:srgbClr val="000000"/>
                          </a:solidFill>
                          <a:effectLst/>
                          <a:latin typeface="Aptos Narrow" panose="020B0004020202020204" pitchFamily="34" charset="0"/>
                        </a:rPr>
                        <a:t>Australian Football</a:t>
                      </a:r>
                    </a:p>
                  </a:txBody>
                  <a:tcPr marL="6813" marR="6813" marT="6813" marB="0" anchor="b">
                    <a:lnL>
                      <a:noFill/>
                    </a:lnL>
                    <a:lnR>
                      <a:noFill/>
                    </a:lnR>
                    <a:lnT>
                      <a:noFill/>
                    </a:lnT>
                    <a:lnB>
                      <a:noFill/>
                    </a:lnB>
                    <a:noFill/>
                  </a:tcPr>
                </a:tc>
                <a:tc>
                  <a:txBody>
                    <a:bodyPr/>
                    <a:lstStyle/>
                    <a:p>
                      <a:pPr algn="ctr" fontAlgn="b"/>
                      <a:r>
                        <a:rPr lang="en-AU" sz="1100" b="0" i="0" u="none" strike="noStrike" dirty="0">
                          <a:solidFill>
                            <a:srgbClr val="000000"/>
                          </a:solidFill>
                          <a:effectLst/>
                          <a:latin typeface="Calibri" panose="020F0502020204030204" pitchFamily="34" charset="0"/>
                        </a:rPr>
                        <a:t>72.70%</a:t>
                      </a:r>
                    </a:p>
                  </a:txBody>
                  <a:tcPr marL="4763" marR="4763" marT="4763" marB="0" anchor="b">
                    <a:lnL>
                      <a:noFill/>
                    </a:lnL>
                    <a:lnR>
                      <a:noFill/>
                    </a:lnR>
                    <a:lnT>
                      <a:noFill/>
                    </a:lnT>
                    <a:lnB>
                      <a:noFill/>
                    </a:lnB>
                    <a:solidFill>
                      <a:srgbClr val="FFFF00"/>
                    </a:solidFill>
                  </a:tcPr>
                </a:tc>
                <a:tc>
                  <a:txBody>
                    <a:bodyPr/>
                    <a:lstStyle/>
                    <a:p>
                      <a:pPr algn="ctr" fontAlgn="b"/>
                      <a:r>
                        <a:rPr lang="en-AU" sz="1100" b="0" i="0" u="none" strike="noStrike" dirty="0">
                          <a:solidFill>
                            <a:srgbClr val="000000"/>
                          </a:solidFill>
                          <a:effectLst/>
                          <a:latin typeface="Calibri" panose="020F0502020204030204" pitchFamily="34" charset="0"/>
                        </a:rPr>
                        <a:t>51.75%</a:t>
                      </a:r>
                    </a:p>
                  </a:txBody>
                  <a:tcPr marL="4763" marR="4763" marT="4763" marB="0" anchor="b">
                    <a:lnL>
                      <a:noFill/>
                    </a:lnL>
                    <a:lnR>
                      <a:noFill/>
                    </a:lnR>
                    <a:lnT>
                      <a:noFill/>
                    </a:lnT>
                    <a:lnB>
                      <a:noFill/>
                    </a:lnB>
                    <a:solidFill>
                      <a:srgbClr val="FFC000"/>
                    </a:solidFill>
                  </a:tcPr>
                </a:tc>
                <a:extLst>
                  <a:ext uri="{0D108BD9-81ED-4DB2-BD59-A6C34878D82A}">
                    <a16:rowId xmlns:a16="http://schemas.microsoft.com/office/drawing/2014/main" val="1651463527"/>
                  </a:ext>
                </a:extLst>
              </a:tr>
              <a:tr h="171914">
                <a:tc>
                  <a:txBody>
                    <a:bodyPr/>
                    <a:lstStyle/>
                    <a:p>
                      <a:pPr algn="l" fontAlgn="b"/>
                      <a:r>
                        <a:rPr lang="en-AU" sz="1100" b="1" i="0" u="none" strike="noStrike" dirty="0">
                          <a:solidFill>
                            <a:srgbClr val="000000"/>
                          </a:solidFill>
                          <a:effectLst/>
                          <a:latin typeface="Aptos Narrow" panose="020B0004020202020204" pitchFamily="34" charset="0"/>
                        </a:rPr>
                        <a:t>Sailing</a:t>
                      </a:r>
                    </a:p>
                  </a:txBody>
                  <a:tcPr marL="6813" marR="6813" marT="6813" marB="0" anchor="b">
                    <a:lnL>
                      <a:noFill/>
                    </a:lnL>
                    <a:lnR>
                      <a:noFill/>
                    </a:lnR>
                    <a:lnT>
                      <a:noFill/>
                    </a:lnT>
                    <a:lnB>
                      <a:noFill/>
                    </a:lnB>
                    <a:noFill/>
                  </a:tcPr>
                </a:tc>
                <a:tc>
                  <a:txBody>
                    <a:bodyPr/>
                    <a:lstStyle/>
                    <a:p>
                      <a:pPr algn="ctr" fontAlgn="b"/>
                      <a:r>
                        <a:rPr lang="en-AU" sz="1100" b="0" i="0" u="none" strike="noStrike" dirty="0">
                          <a:solidFill>
                            <a:srgbClr val="000000"/>
                          </a:solidFill>
                          <a:effectLst/>
                          <a:latin typeface="Calibri" panose="020F0502020204030204" pitchFamily="34" charset="0"/>
                        </a:rPr>
                        <a:t>27.30%</a:t>
                      </a:r>
                    </a:p>
                  </a:txBody>
                  <a:tcPr marL="4763" marR="4763" marT="4763" marB="0" anchor="b">
                    <a:lnL>
                      <a:noFill/>
                    </a:lnL>
                    <a:lnR>
                      <a:noFill/>
                    </a:lnR>
                    <a:lnT>
                      <a:noFill/>
                    </a:lnT>
                    <a:lnB>
                      <a:noFill/>
                    </a:lnB>
                    <a:solidFill>
                      <a:srgbClr val="FF0000"/>
                    </a:solidFill>
                  </a:tcPr>
                </a:tc>
                <a:tc>
                  <a:txBody>
                    <a:bodyPr/>
                    <a:lstStyle/>
                    <a:p>
                      <a:pPr algn="ctr" fontAlgn="b"/>
                      <a:r>
                        <a:rPr lang="en-AU" sz="1100" b="0" i="0" u="none" strike="noStrike" dirty="0">
                          <a:solidFill>
                            <a:srgbClr val="000000"/>
                          </a:solidFill>
                          <a:effectLst/>
                          <a:latin typeface="Calibri" panose="020F0502020204030204" pitchFamily="34" charset="0"/>
                        </a:rPr>
                        <a:t>54.25%</a:t>
                      </a:r>
                    </a:p>
                  </a:txBody>
                  <a:tcPr marL="4763" marR="4763" marT="4763" marB="0" anchor="b">
                    <a:lnL>
                      <a:noFill/>
                    </a:lnL>
                    <a:lnR>
                      <a:noFill/>
                    </a:lnR>
                    <a:lnT>
                      <a:noFill/>
                    </a:lnT>
                    <a:lnB>
                      <a:noFill/>
                    </a:lnB>
                    <a:solidFill>
                      <a:srgbClr val="FFC000"/>
                    </a:solidFill>
                  </a:tcPr>
                </a:tc>
                <a:extLst>
                  <a:ext uri="{0D108BD9-81ED-4DB2-BD59-A6C34878D82A}">
                    <a16:rowId xmlns:a16="http://schemas.microsoft.com/office/drawing/2014/main" val="2271700766"/>
                  </a:ext>
                </a:extLst>
              </a:tr>
              <a:tr h="171914">
                <a:tc>
                  <a:txBody>
                    <a:bodyPr/>
                    <a:lstStyle/>
                    <a:p>
                      <a:pPr algn="l" fontAlgn="b"/>
                      <a:r>
                        <a:rPr lang="en-AU" sz="1100" b="1" i="0" u="none" strike="noStrike" dirty="0">
                          <a:solidFill>
                            <a:srgbClr val="000000"/>
                          </a:solidFill>
                          <a:effectLst/>
                          <a:latin typeface="Aptos Narrow" panose="020B0004020202020204" pitchFamily="34" charset="0"/>
                        </a:rPr>
                        <a:t>Bowls</a:t>
                      </a:r>
                    </a:p>
                  </a:txBody>
                  <a:tcPr marL="6813" marR="6813" marT="6813" marB="0" anchor="b">
                    <a:lnL>
                      <a:noFill/>
                    </a:lnL>
                    <a:lnR>
                      <a:noFill/>
                    </a:lnR>
                    <a:lnT>
                      <a:noFill/>
                    </a:lnT>
                    <a:lnB>
                      <a:noFill/>
                    </a:lnB>
                    <a:noFill/>
                  </a:tcPr>
                </a:tc>
                <a:tc>
                  <a:txBody>
                    <a:bodyPr/>
                    <a:lstStyle/>
                    <a:p>
                      <a:pPr algn="ctr" fontAlgn="b"/>
                      <a:r>
                        <a:rPr lang="en-AU" sz="1100" b="0" i="0" u="none" strike="noStrike" dirty="0">
                          <a:solidFill>
                            <a:srgbClr val="000000"/>
                          </a:solidFill>
                          <a:effectLst/>
                          <a:latin typeface="Calibri" panose="020F0502020204030204" pitchFamily="34" charset="0"/>
                        </a:rPr>
                        <a:t>31.80%</a:t>
                      </a:r>
                    </a:p>
                  </a:txBody>
                  <a:tcPr marL="4763" marR="4763" marT="4763" marB="0" anchor="b">
                    <a:lnL>
                      <a:noFill/>
                    </a:lnL>
                    <a:lnR>
                      <a:noFill/>
                    </a:lnR>
                    <a:lnT>
                      <a:noFill/>
                    </a:lnT>
                    <a:lnB>
                      <a:noFill/>
                    </a:lnB>
                    <a:solidFill>
                      <a:srgbClr val="FF0000"/>
                    </a:solidFill>
                  </a:tcPr>
                </a:tc>
                <a:tc>
                  <a:txBody>
                    <a:bodyPr/>
                    <a:lstStyle/>
                    <a:p>
                      <a:pPr algn="ctr" fontAlgn="b"/>
                      <a:r>
                        <a:rPr lang="en-AU" sz="1100" b="0" i="0" u="none" strike="noStrike" dirty="0">
                          <a:solidFill>
                            <a:srgbClr val="000000"/>
                          </a:solidFill>
                          <a:effectLst/>
                          <a:latin typeface="Calibri" panose="020F0502020204030204" pitchFamily="34" charset="0"/>
                        </a:rPr>
                        <a:t>55.75%</a:t>
                      </a:r>
                    </a:p>
                  </a:txBody>
                  <a:tcPr marL="4763" marR="4763" marT="4763" marB="0" anchor="b">
                    <a:lnL>
                      <a:noFill/>
                    </a:lnL>
                    <a:lnR>
                      <a:noFill/>
                    </a:lnR>
                    <a:lnT>
                      <a:noFill/>
                    </a:lnT>
                    <a:lnB>
                      <a:noFill/>
                    </a:lnB>
                    <a:solidFill>
                      <a:srgbClr val="FFC000"/>
                    </a:solidFill>
                  </a:tcPr>
                </a:tc>
                <a:extLst>
                  <a:ext uri="{0D108BD9-81ED-4DB2-BD59-A6C34878D82A}">
                    <a16:rowId xmlns:a16="http://schemas.microsoft.com/office/drawing/2014/main" val="436929645"/>
                  </a:ext>
                </a:extLst>
              </a:tr>
              <a:tr h="171914">
                <a:tc>
                  <a:txBody>
                    <a:bodyPr/>
                    <a:lstStyle/>
                    <a:p>
                      <a:pPr algn="l" fontAlgn="b"/>
                      <a:r>
                        <a:rPr lang="en-AU" sz="1100" b="1" i="0" u="none" strike="noStrike" dirty="0">
                          <a:solidFill>
                            <a:srgbClr val="000000"/>
                          </a:solidFill>
                          <a:effectLst/>
                          <a:latin typeface="Aptos Narrow" panose="020B0004020202020204" pitchFamily="34" charset="0"/>
                        </a:rPr>
                        <a:t>Boxing</a:t>
                      </a:r>
                    </a:p>
                  </a:txBody>
                  <a:tcPr marL="6813" marR="6813" marT="6813" marB="0" anchor="b">
                    <a:lnL>
                      <a:noFill/>
                    </a:lnL>
                    <a:lnR>
                      <a:noFill/>
                    </a:lnR>
                    <a:lnT>
                      <a:noFill/>
                    </a:lnT>
                    <a:lnB>
                      <a:noFill/>
                    </a:lnB>
                    <a:noFill/>
                  </a:tcPr>
                </a:tc>
                <a:tc>
                  <a:txBody>
                    <a:bodyPr/>
                    <a:lstStyle/>
                    <a:p>
                      <a:pPr algn="ctr" fontAlgn="b"/>
                      <a:r>
                        <a:rPr lang="en-AU" sz="1100" b="0" i="0" u="none" strike="noStrike" dirty="0">
                          <a:solidFill>
                            <a:srgbClr val="000000"/>
                          </a:solidFill>
                          <a:effectLst/>
                          <a:latin typeface="Calibri" panose="020F0502020204030204" pitchFamily="34" charset="0"/>
                        </a:rPr>
                        <a:t>45.50%</a:t>
                      </a:r>
                    </a:p>
                  </a:txBody>
                  <a:tcPr marL="4763" marR="4763" marT="4763" marB="0" anchor="b">
                    <a:lnL>
                      <a:noFill/>
                    </a:lnL>
                    <a:lnR>
                      <a:noFill/>
                    </a:lnR>
                    <a:lnT>
                      <a:noFill/>
                    </a:lnT>
                    <a:lnB>
                      <a:noFill/>
                    </a:lnB>
                    <a:solidFill>
                      <a:srgbClr val="FFC000"/>
                    </a:solidFill>
                  </a:tcPr>
                </a:tc>
                <a:tc>
                  <a:txBody>
                    <a:bodyPr/>
                    <a:lstStyle/>
                    <a:p>
                      <a:pPr algn="ctr" fontAlgn="b"/>
                      <a:r>
                        <a:rPr lang="en-AU" sz="1100" b="0" i="0" u="none" strike="noStrike" dirty="0">
                          <a:solidFill>
                            <a:srgbClr val="000000"/>
                          </a:solidFill>
                          <a:effectLst/>
                          <a:latin typeface="Calibri" panose="020F0502020204030204" pitchFamily="34" charset="0"/>
                        </a:rPr>
                        <a:t>66.75%</a:t>
                      </a:r>
                    </a:p>
                  </a:txBody>
                  <a:tcPr marL="4763" marR="4763" marT="4763" marB="0" anchor="b">
                    <a:lnL>
                      <a:noFill/>
                    </a:lnL>
                    <a:lnR>
                      <a:noFill/>
                    </a:lnR>
                    <a:lnT>
                      <a:noFill/>
                    </a:lnT>
                    <a:lnB>
                      <a:noFill/>
                    </a:lnB>
                    <a:solidFill>
                      <a:srgbClr val="FFFF00"/>
                    </a:solidFill>
                  </a:tcPr>
                </a:tc>
                <a:extLst>
                  <a:ext uri="{0D108BD9-81ED-4DB2-BD59-A6C34878D82A}">
                    <a16:rowId xmlns:a16="http://schemas.microsoft.com/office/drawing/2014/main" val="2185475874"/>
                  </a:ext>
                </a:extLst>
              </a:tr>
              <a:tr h="171914">
                <a:tc>
                  <a:txBody>
                    <a:bodyPr/>
                    <a:lstStyle/>
                    <a:p>
                      <a:pPr algn="l" fontAlgn="b"/>
                      <a:r>
                        <a:rPr lang="en-AU" sz="1100" b="1" i="0" u="none" strike="noStrike" dirty="0">
                          <a:solidFill>
                            <a:srgbClr val="000000"/>
                          </a:solidFill>
                          <a:effectLst/>
                          <a:latin typeface="Aptos Narrow" panose="020B0004020202020204" pitchFamily="34" charset="0"/>
                        </a:rPr>
                        <a:t>Snow Australia</a:t>
                      </a:r>
                    </a:p>
                  </a:txBody>
                  <a:tcPr marL="6813" marR="6813" marT="6813" marB="0" anchor="b">
                    <a:lnL>
                      <a:noFill/>
                    </a:lnL>
                    <a:lnR>
                      <a:noFill/>
                    </a:lnR>
                    <a:lnT>
                      <a:noFill/>
                    </a:lnT>
                    <a:lnB>
                      <a:noFill/>
                    </a:lnB>
                    <a:noFill/>
                  </a:tcPr>
                </a:tc>
                <a:tc>
                  <a:txBody>
                    <a:bodyPr/>
                    <a:lstStyle/>
                    <a:p>
                      <a:pPr algn="ctr" fontAlgn="b"/>
                      <a:r>
                        <a:rPr lang="en-AU" sz="1100" b="0" i="0" u="none" strike="noStrike" dirty="0">
                          <a:solidFill>
                            <a:srgbClr val="000000"/>
                          </a:solidFill>
                          <a:effectLst/>
                          <a:latin typeface="Calibri" panose="020F0502020204030204" pitchFamily="34" charset="0"/>
                        </a:rPr>
                        <a:t>81.80%</a:t>
                      </a:r>
                    </a:p>
                  </a:txBody>
                  <a:tcPr marL="4763" marR="4763" marT="4763" marB="0" anchor="b">
                    <a:lnL>
                      <a:noFill/>
                    </a:lnL>
                    <a:lnR>
                      <a:noFill/>
                    </a:lnR>
                    <a:lnT>
                      <a:noFill/>
                    </a:lnT>
                    <a:lnB>
                      <a:noFill/>
                    </a:lnB>
                    <a:solidFill>
                      <a:srgbClr val="4EA72E"/>
                    </a:solidFill>
                  </a:tcPr>
                </a:tc>
                <a:tc>
                  <a:txBody>
                    <a:bodyPr/>
                    <a:lstStyle/>
                    <a:p>
                      <a:pPr algn="ctr" fontAlgn="b"/>
                      <a:r>
                        <a:rPr lang="en-AU" sz="1100" b="0" i="0" u="none" strike="noStrike" dirty="0">
                          <a:solidFill>
                            <a:srgbClr val="000000"/>
                          </a:solidFill>
                          <a:effectLst/>
                          <a:latin typeface="Calibri" panose="020F0502020204030204" pitchFamily="34" charset="0"/>
                        </a:rPr>
                        <a:t>68.25%</a:t>
                      </a:r>
                    </a:p>
                  </a:txBody>
                  <a:tcPr marL="4763" marR="4763" marT="4763" marB="0" anchor="b">
                    <a:lnL>
                      <a:noFill/>
                    </a:lnL>
                    <a:lnR>
                      <a:noFill/>
                    </a:lnR>
                    <a:lnT>
                      <a:noFill/>
                    </a:lnT>
                    <a:lnB>
                      <a:noFill/>
                    </a:lnB>
                    <a:solidFill>
                      <a:srgbClr val="FFFF00"/>
                    </a:solidFill>
                  </a:tcPr>
                </a:tc>
                <a:extLst>
                  <a:ext uri="{0D108BD9-81ED-4DB2-BD59-A6C34878D82A}">
                    <a16:rowId xmlns:a16="http://schemas.microsoft.com/office/drawing/2014/main" val="3073599847"/>
                  </a:ext>
                </a:extLst>
              </a:tr>
              <a:tr h="171914">
                <a:tc>
                  <a:txBody>
                    <a:bodyPr/>
                    <a:lstStyle/>
                    <a:p>
                      <a:pPr algn="l" fontAlgn="b"/>
                      <a:r>
                        <a:rPr lang="en-AU" sz="1100" b="1" i="0" u="none" strike="noStrike" dirty="0">
                          <a:solidFill>
                            <a:srgbClr val="000000"/>
                          </a:solidFill>
                          <a:effectLst/>
                          <a:latin typeface="Aptos Narrow" panose="020B0004020202020204" pitchFamily="34" charset="0"/>
                        </a:rPr>
                        <a:t>Basketball</a:t>
                      </a:r>
                    </a:p>
                  </a:txBody>
                  <a:tcPr marL="6813" marR="6813" marT="6813" marB="0" anchor="b">
                    <a:lnL>
                      <a:noFill/>
                    </a:lnL>
                    <a:lnR>
                      <a:noFill/>
                    </a:lnR>
                    <a:lnT>
                      <a:noFill/>
                    </a:lnT>
                    <a:lnB>
                      <a:noFill/>
                    </a:lnB>
                    <a:noFill/>
                  </a:tcPr>
                </a:tc>
                <a:tc>
                  <a:txBody>
                    <a:bodyPr/>
                    <a:lstStyle/>
                    <a:p>
                      <a:pPr algn="ctr" fontAlgn="b"/>
                      <a:r>
                        <a:rPr lang="en-AU" sz="1100" b="0" i="0" u="none" strike="noStrike">
                          <a:solidFill>
                            <a:srgbClr val="000000"/>
                          </a:solidFill>
                          <a:effectLst/>
                          <a:latin typeface="Calibri" panose="020F0502020204030204" pitchFamily="34" charset="0"/>
                        </a:rPr>
                        <a:t>68.20%</a:t>
                      </a:r>
                    </a:p>
                  </a:txBody>
                  <a:tcPr marL="4763" marR="4763" marT="4763" marB="0" anchor="b">
                    <a:lnL>
                      <a:noFill/>
                    </a:lnL>
                    <a:lnR>
                      <a:noFill/>
                    </a:lnR>
                    <a:lnT>
                      <a:noFill/>
                    </a:lnT>
                    <a:lnB>
                      <a:noFill/>
                    </a:lnB>
                    <a:solidFill>
                      <a:srgbClr val="FFFF00"/>
                    </a:solidFill>
                  </a:tcPr>
                </a:tc>
                <a:tc>
                  <a:txBody>
                    <a:bodyPr/>
                    <a:lstStyle/>
                    <a:p>
                      <a:pPr algn="ctr" fontAlgn="b"/>
                      <a:r>
                        <a:rPr lang="en-AU" sz="1100" b="0" i="0" u="none" strike="noStrike" dirty="0">
                          <a:solidFill>
                            <a:srgbClr val="000000"/>
                          </a:solidFill>
                          <a:effectLst/>
                          <a:latin typeface="Calibri" panose="020F0502020204030204" pitchFamily="34" charset="0"/>
                        </a:rPr>
                        <a:t>72.50%</a:t>
                      </a:r>
                    </a:p>
                  </a:txBody>
                  <a:tcPr marL="4763" marR="4763" marT="4763" marB="0" anchor="b">
                    <a:lnL>
                      <a:noFill/>
                    </a:lnL>
                    <a:lnR>
                      <a:noFill/>
                    </a:lnR>
                    <a:lnT>
                      <a:noFill/>
                    </a:lnT>
                    <a:lnB>
                      <a:noFill/>
                    </a:lnB>
                    <a:solidFill>
                      <a:srgbClr val="FFFF00"/>
                    </a:solidFill>
                  </a:tcPr>
                </a:tc>
                <a:extLst>
                  <a:ext uri="{0D108BD9-81ED-4DB2-BD59-A6C34878D82A}">
                    <a16:rowId xmlns:a16="http://schemas.microsoft.com/office/drawing/2014/main" val="1064815782"/>
                  </a:ext>
                </a:extLst>
              </a:tr>
              <a:tr h="171914">
                <a:tc>
                  <a:txBody>
                    <a:bodyPr/>
                    <a:lstStyle/>
                    <a:p>
                      <a:pPr algn="l" fontAlgn="b"/>
                      <a:r>
                        <a:rPr lang="en-AU" sz="1100" b="1" i="0" u="none" strike="noStrike" dirty="0">
                          <a:solidFill>
                            <a:srgbClr val="000000"/>
                          </a:solidFill>
                          <a:effectLst/>
                          <a:latin typeface="Aptos Narrow" panose="020B0004020202020204" pitchFamily="34" charset="0"/>
                        </a:rPr>
                        <a:t>Rugby</a:t>
                      </a:r>
                    </a:p>
                  </a:txBody>
                  <a:tcPr marL="6813" marR="6813" marT="6813" marB="0" anchor="b">
                    <a:lnL>
                      <a:noFill/>
                    </a:lnL>
                    <a:lnR>
                      <a:noFill/>
                    </a:lnR>
                    <a:lnT>
                      <a:noFill/>
                    </a:lnT>
                    <a:lnB>
                      <a:noFill/>
                    </a:lnB>
                    <a:noFill/>
                  </a:tcPr>
                </a:tc>
                <a:tc>
                  <a:txBody>
                    <a:bodyPr/>
                    <a:lstStyle/>
                    <a:p>
                      <a:pPr algn="ctr" fontAlgn="b"/>
                      <a:r>
                        <a:rPr lang="en-AU" sz="1100" b="0" i="0" u="none" strike="noStrike" dirty="0">
                          <a:solidFill>
                            <a:srgbClr val="000000"/>
                          </a:solidFill>
                          <a:effectLst/>
                          <a:latin typeface="Calibri" panose="020F0502020204030204" pitchFamily="34" charset="0"/>
                        </a:rPr>
                        <a:t>59.10%</a:t>
                      </a:r>
                    </a:p>
                  </a:txBody>
                  <a:tcPr marL="4763" marR="4763" marT="4763" marB="0" anchor="b">
                    <a:lnL>
                      <a:noFill/>
                    </a:lnL>
                    <a:lnR>
                      <a:noFill/>
                    </a:lnR>
                    <a:lnT>
                      <a:noFill/>
                    </a:lnT>
                    <a:lnB>
                      <a:noFill/>
                    </a:lnB>
                    <a:solidFill>
                      <a:srgbClr val="FFC000"/>
                    </a:solidFill>
                  </a:tcPr>
                </a:tc>
                <a:tc>
                  <a:txBody>
                    <a:bodyPr/>
                    <a:lstStyle/>
                    <a:p>
                      <a:pPr algn="ctr" fontAlgn="b"/>
                      <a:r>
                        <a:rPr lang="en-AU" sz="1100" b="0" i="0" u="none" strike="noStrike" dirty="0">
                          <a:solidFill>
                            <a:srgbClr val="000000"/>
                          </a:solidFill>
                          <a:effectLst/>
                          <a:latin typeface="Calibri" panose="020F0502020204030204" pitchFamily="34" charset="0"/>
                        </a:rPr>
                        <a:t>76.75%</a:t>
                      </a:r>
                    </a:p>
                  </a:txBody>
                  <a:tcPr marL="4763" marR="4763" marT="4763" marB="0" anchor="b">
                    <a:lnL>
                      <a:noFill/>
                    </a:lnL>
                    <a:lnR>
                      <a:noFill/>
                    </a:lnR>
                    <a:lnT>
                      <a:noFill/>
                    </a:lnT>
                    <a:lnB>
                      <a:noFill/>
                    </a:lnB>
                    <a:solidFill>
                      <a:srgbClr val="FFFF00"/>
                    </a:solidFill>
                  </a:tcPr>
                </a:tc>
                <a:extLst>
                  <a:ext uri="{0D108BD9-81ED-4DB2-BD59-A6C34878D82A}">
                    <a16:rowId xmlns:a16="http://schemas.microsoft.com/office/drawing/2014/main" val="198053572"/>
                  </a:ext>
                </a:extLst>
              </a:tr>
              <a:tr h="171914">
                <a:tc>
                  <a:txBody>
                    <a:bodyPr/>
                    <a:lstStyle/>
                    <a:p>
                      <a:pPr algn="l" fontAlgn="b"/>
                      <a:r>
                        <a:rPr lang="en-AU" sz="1100" b="1" i="0" u="none" strike="noStrike" dirty="0">
                          <a:solidFill>
                            <a:srgbClr val="000000"/>
                          </a:solidFill>
                          <a:effectLst/>
                          <a:latin typeface="Aptos Narrow" panose="020B0004020202020204" pitchFamily="34" charset="0"/>
                        </a:rPr>
                        <a:t>Motorcycling</a:t>
                      </a:r>
                    </a:p>
                  </a:txBody>
                  <a:tcPr marL="6813" marR="6813" marT="6813" marB="0" anchor="b">
                    <a:lnL>
                      <a:noFill/>
                    </a:lnL>
                    <a:lnR>
                      <a:noFill/>
                    </a:lnR>
                    <a:lnT>
                      <a:noFill/>
                    </a:lnT>
                    <a:lnB>
                      <a:noFill/>
                    </a:lnB>
                    <a:noFill/>
                  </a:tcPr>
                </a:tc>
                <a:tc>
                  <a:txBody>
                    <a:bodyPr/>
                    <a:lstStyle/>
                    <a:p>
                      <a:pPr algn="ctr" fontAlgn="b"/>
                      <a:r>
                        <a:rPr lang="en-AU" sz="1100" b="0" i="0" u="none" strike="noStrike" dirty="0">
                          <a:solidFill>
                            <a:srgbClr val="000000"/>
                          </a:solidFill>
                          <a:effectLst/>
                          <a:latin typeface="Calibri" panose="020F0502020204030204" pitchFamily="34" charset="0"/>
                        </a:rPr>
                        <a:t>63.60%</a:t>
                      </a:r>
                    </a:p>
                  </a:txBody>
                  <a:tcPr marL="4763" marR="4763" marT="4763" marB="0" anchor="b">
                    <a:lnL>
                      <a:noFill/>
                    </a:lnL>
                    <a:lnR>
                      <a:noFill/>
                    </a:lnR>
                    <a:lnT>
                      <a:noFill/>
                    </a:lnT>
                    <a:lnB>
                      <a:noFill/>
                    </a:lnB>
                    <a:solidFill>
                      <a:srgbClr val="FFFF00"/>
                    </a:solidFill>
                  </a:tcPr>
                </a:tc>
                <a:tc>
                  <a:txBody>
                    <a:bodyPr/>
                    <a:lstStyle/>
                    <a:p>
                      <a:pPr algn="ctr" fontAlgn="b"/>
                      <a:r>
                        <a:rPr lang="en-AU" sz="1100" b="0" i="0" u="none" strike="noStrike" dirty="0">
                          <a:solidFill>
                            <a:srgbClr val="000000"/>
                          </a:solidFill>
                          <a:effectLst/>
                          <a:latin typeface="Calibri" panose="020F0502020204030204" pitchFamily="34" charset="0"/>
                        </a:rPr>
                        <a:t>77.50%</a:t>
                      </a:r>
                    </a:p>
                  </a:txBody>
                  <a:tcPr marL="4763" marR="4763" marT="4763" marB="0" anchor="b">
                    <a:lnL>
                      <a:noFill/>
                    </a:lnL>
                    <a:lnR>
                      <a:noFill/>
                    </a:lnR>
                    <a:lnT>
                      <a:noFill/>
                    </a:lnT>
                    <a:lnB>
                      <a:noFill/>
                    </a:lnB>
                    <a:solidFill>
                      <a:srgbClr val="FFFF00"/>
                    </a:solidFill>
                  </a:tcPr>
                </a:tc>
                <a:extLst>
                  <a:ext uri="{0D108BD9-81ED-4DB2-BD59-A6C34878D82A}">
                    <a16:rowId xmlns:a16="http://schemas.microsoft.com/office/drawing/2014/main" val="3337134127"/>
                  </a:ext>
                </a:extLst>
              </a:tr>
              <a:tr h="171914">
                <a:tc>
                  <a:txBody>
                    <a:bodyPr/>
                    <a:lstStyle/>
                    <a:p>
                      <a:pPr algn="l" fontAlgn="b"/>
                      <a:r>
                        <a:rPr lang="en-AU" sz="1100" b="1" i="0" u="none" strike="noStrike" dirty="0">
                          <a:solidFill>
                            <a:srgbClr val="000000"/>
                          </a:solidFill>
                          <a:effectLst/>
                          <a:latin typeface="Aptos Narrow" panose="020B0004020202020204" pitchFamily="34" charset="0"/>
                        </a:rPr>
                        <a:t>Athletics</a:t>
                      </a:r>
                    </a:p>
                  </a:txBody>
                  <a:tcPr marL="6813" marR="6813" marT="6813" marB="0" anchor="b">
                    <a:lnL>
                      <a:noFill/>
                    </a:lnL>
                    <a:lnR>
                      <a:noFill/>
                    </a:lnR>
                    <a:lnT>
                      <a:noFill/>
                    </a:lnT>
                    <a:lnB>
                      <a:noFill/>
                    </a:lnB>
                    <a:noFill/>
                  </a:tcPr>
                </a:tc>
                <a:tc>
                  <a:txBody>
                    <a:bodyPr/>
                    <a:lstStyle/>
                    <a:p>
                      <a:pPr algn="ctr" fontAlgn="b"/>
                      <a:r>
                        <a:rPr lang="en-AU" sz="1100" b="0" i="0" u="none" strike="noStrike" dirty="0">
                          <a:solidFill>
                            <a:srgbClr val="000000"/>
                          </a:solidFill>
                          <a:effectLst/>
                          <a:latin typeface="Calibri" panose="020F0502020204030204" pitchFamily="34" charset="0"/>
                        </a:rPr>
                        <a:t>36.40%</a:t>
                      </a:r>
                    </a:p>
                  </a:txBody>
                  <a:tcPr marL="4763" marR="4763" marT="4763" marB="0" anchor="b">
                    <a:lnL>
                      <a:noFill/>
                    </a:lnL>
                    <a:lnR>
                      <a:noFill/>
                    </a:lnR>
                    <a:lnT>
                      <a:noFill/>
                    </a:lnT>
                    <a:lnB>
                      <a:noFill/>
                    </a:lnB>
                    <a:solidFill>
                      <a:srgbClr val="FF0000"/>
                    </a:solidFill>
                  </a:tcPr>
                </a:tc>
                <a:tc>
                  <a:txBody>
                    <a:bodyPr/>
                    <a:lstStyle/>
                    <a:p>
                      <a:pPr algn="ctr" fontAlgn="b"/>
                      <a:r>
                        <a:rPr lang="en-AU" sz="1100" b="0" i="0" u="none" strike="noStrike" dirty="0">
                          <a:solidFill>
                            <a:srgbClr val="000000"/>
                          </a:solidFill>
                          <a:effectLst/>
                          <a:latin typeface="Calibri" panose="020F0502020204030204" pitchFamily="34" charset="0"/>
                        </a:rPr>
                        <a:t>79.25%</a:t>
                      </a:r>
                    </a:p>
                  </a:txBody>
                  <a:tcPr marL="4763" marR="4763" marT="4763" marB="0" anchor="b">
                    <a:lnL>
                      <a:noFill/>
                    </a:lnL>
                    <a:lnR>
                      <a:noFill/>
                    </a:lnR>
                    <a:lnT>
                      <a:noFill/>
                    </a:lnT>
                    <a:lnB>
                      <a:noFill/>
                    </a:lnB>
                    <a:solidFill>
                      <a:srgbClr val="FFFF00"/>
                    </a:solidFill>
                  </a:tcPr>
                </a:tc>
                <a:extLst>
                  <a:ext uri="{0D108BD9-81ED-4DB2-BD59-A6C34878D82A}">
                    <a16:rowId xmlns:a16="http://schemas.microsoft.com/office/drawing/2014/main" val="37156564"/>
                  </a:ext>
                </a:extLst>
              </a:tr>
              <a:tr h="171914">
                <a:tc>
                  <a:txBody>
                    <a:bodyPr/>
                    <a:lstStyle/>
                    <a:p>
                      <a:pPr algn="l" fontAlgn="b"/>
                      <a:r>
                        <a:rPr lang="en-AU" sz="1100" b="1" i="0" u="none" strike="noStrike" dirty="0">
                          <a:solidFill>
                            <a:srgbClr val="000000"/>
                          </a:solidFill>
                          <a:effectLst/>
                          <a:latin typeface="Aptos Narrow" panose="020B0004020202020204" pitchFamily="34" charset="0"/>
                        </a:rPr>
                        <a:t>Orienteering</a:t>
                      </a:r>
                    </a:p>
                  </a:txBody>
                  <a:tcPr marL="6813" marR="6813" marT="6813" marB="0" anchor="b">
                    <a:lnL>
                      <a:noFill/>
                    </a:lnL>
                    <a:lnR>
                      <a:noFill/>
                    </a:lnR>
                    <a:lnT>
                      <a:noFill/>
                    </a:lnT>
                    <a:lnB>
                      <a:noFill/>
                    </a:lnB>
                    <a:noFill/>
                  </a:tcPr>
                </a:tc>
                <a:tc>
                  <a:txBody>
                    <a:bodyPr/>
                    <a:lstStyle/>
                    <a:p>
                      <a:pPr algn="ctr" fontAlgn="b"/>
                      <a:r>
                        <a:rPr lang="en-AU" sz="1100" b="0" i="0" u="none" strike="noStrike" dirty="0">
                          <a:solidFill>
                            <a:srgbClr val="000000"/>
                          </a:solidFill>
                          <a:effectLst/>
                          <a:latin typeface="Calibri" panose="020F0502020204030204" pitchFamily="34" charset="0"/>
                        </a:rPr>
                        <a:t>72.70%</a:t>
                      </a:r>
                    </a:p>
                  </a:txBody>
                  <a:tcPr marL="4763" marR="4763" marT="4763" marB="0" anchor="b">
                    <a:lnL>
                      <a:noFill/>
                    </a:lnL>
                    <a:lnR>
                      <a:noFill/>
                    </a:lnR>
                    <a:lnT>
                      <a:noFill/>
                    </a:lnT>
                    <a:lnB>
                      <a:noFill/>
                    </a:lnB>
                    <a:solidFill>
                      <a:srgbClr val="FFFF00"/>
                    </a:solidFill>
                  </a:tcPr>
                </a:tc>
                <a:tc>
                  <a:txBody>
                    <a:bodyPr/>
                    <a:lstStyle/>
                    <a:p>
                      <a:pPr algn="ctr" fontAlgn="b"/>
                      <a:r>
                        <a:rPr lang="en-AU" sz="1100" b="0" i="0" u="none" strike="noStrike" dirty="0">
                          <a:solidFill>
                            <a:srgbClr val="000000"/>
                          </a:solidFill>
                          <a:effectLst/>
                          <a:latin typeface="Calibri" panose="020F0502020204030204" pitchFamily="34" charset="0"/>
                        </a:rPr>
                        <a:t>80.00%</a:t>
                      </a:r>
                    </a:p>
                  </a:txBody>
                  <a:tcPr marL="4763" marR="4763" marT="4763" marB="0" anchor="b">
                    <a:lnL>
                      <a:noFill/>
                    </a:lnL>
                    <a:lnR>
                      <a:noFill/>
                    </a:lnR>
                    <a:lnT>
                      <a:noFill/>
                    </a:lnT>
                    <a:lnB>
                      <a:noFill/>
                    </a:lnB>
                    <a:solidFill>
                      <a:srgbClr val="FFFF00"/>
                    </a:solidFill>
                  </a:tcPr>
                </a:tc>
                <a:extLst>
                  <a:ext uri="{0D108BD9-81ED-4DB2-BD59-A6C34878D82A}">
                    <a16:rowId xmlns:a16="http://schemas.microsoft.com/office/drawing/2014/main" val="155691293"/>
                  </a:ext>
                </a:extLst>
              </a:tr>
              <a:tr h="171914">
                <a:tc>
                  <a:txBody>
                    <a:bodyPr/>
                    <a:lstStyle/>
                    <a:p>
                      <a:pPr algn="l" fontAlgn="b"/>
                      <a:r>
                        <a:rPr lang="en-AU" sz="1100" b="1" i="0" u="none" strike="noStrike" dirty="0">
                          <a:solidFill>
                            <a:srgbClr val="000000"/>
                          </a:solidFill>
                          <a:effectLst/>
                          <a:latin typeface="Aptos Narrow" panose="020B0004020202020204" pitchFamily="34" charset="0"/>
                        </a:rPr>
                        <a:t>Netball </a:t>
                      </a:r>
                    </a:p>
                  </a:txBody>
                  <a:tcPr marL="6813" marR="6813" marT="6813" marB="0" anchor="b">
                    <a:lnL>
                      <a:noFill/>
                    </a:lnL>
                    <a:lnR>
                      <a:noFill/>
                    </a:lnR>
                    <a:lnT>
                      <a:noFill/>
                    </a:lnT>
                    <a:lnB>
                      <a:noFill/>
                    </a:lnB>
                    <a:noFill/>
                  </a:tcPr>
                </a:tc>
                <a:tc>
                  <a:txBody>
                    <a:bodyPr/>
                    <a:lstStyle/>
                    <a:p>
                      <a:pPr algn="ctr" fontAlgn="b"/>
                      <a:r>
                        <a:rPr lang="en-AU" sz="1100" b="0" i="0" u="none" strike="noStrike" dirty="0">
                          <a:solidFill>
                            <a:srgbClr val="000000"/>
                          </a:solidFill>
                          <a:effectLst/>
                          <a:latin typeface="Calibri" panose="020F0502020204030204" pitchFamily="34" charset="0"/>
                        </a:rPr>
                        <a:t>40.90%</a:t>
                      </a:r>
                    </a:p>
                  </a:txBody>
                  <a:tcPr marL="4763" marR="4763" marT="4763" marB="0" anchor="b">
                    <a:lnL>
                      <a:noFill/>
                    </a:lnL>
                    <a:lnR>
                      <a:noFill/>
                    </a:lnR>
                    <a:lnT>
                      <a:noFill/>
                    </a:lnT>
                    <a:lnB>
                      <a:noFill/>
                    </a:lnB>
                    <a:solidFill>
                      <a:srgbClr val="FFC000"/>
                    </a:solidFill>
                  </a:tcPr>
                </a:tc>
                <a:tc>
                  <a:txBody>
                    <a:bodyPr/>
                    <a:lstStyle/>
                    <a:p>
                      <a:pPr algn="ctr" fontAlgn="b"/>
                      <a:r>
                        <a:rPr lang="en-AU" sz="1100" b="0" i="0" u="none" strike="noStrike" dirty="0">
                          <a:solidFill>
                            <a:srgbClr val="000000"/>
                          </a:solidFill>
                          <a:effectLst/>
                          <a:latin typeface="Calibri" panose="020F0502020204030204" pitchFamily="34" charset="0"/>
                        </a:rPr>
                        <a:t>84.25%</a:t>
                      </a:r>
                    </a:p>
                  </a:txBody>
                  <a:tcPr marL="4763" marR="4763" marT="4763" marB="0" anchor="b">
                    <a:lnL>
                      <a:noFill/>
                    </a:lnL>
                    <a:lnR>
                      <a:noFill/>
                    </a:lnR>
                    <a:lnT>
                      <a:noFill/>
                    </a:lnT>
                    <a:lnB>
                      <a:noFill/>
                    </a:lnB>
                    <a:solidFill>
                      <a:srgbClr val="00B050"/>
                    </a:solidFill>
                  </a:tcPr>
                </a:tc>
                <a:extLst>
                  <a:ext uri="{0D108BD9-81ED-4DB2-BD59-A6C34878D82A}">
                    <a16:rowId xmlns:a16="http://schemas.microsoft.com/office/drawing/2014/main" val="3349788546"/>
                  </a:ext>
                </a:extLst>
              </a:tr>
              <a:tr h="171914">
                <a:tc>
                  <a:txBody>
                    <a:bodyPr/>
                    <a:lstStyle/>
                    <a:p>
                      <a:pPr algn="l" fontAlgn="b"/>
                      <a:r>
                        <a:rPr lang="en-AU" sz="1100" b="1" i="0" u="none" strike="noStrike" dirty="0">
                          <a:solidFill>
                            <a:srgbClr val="000000"/>
                          </a:solidFill>
                          <a:effectLst/>
                          <a:latin typeface="Aptos Narrow" panose="020B0004020202020204" pitchFamily="34" charset="0"/>
                        </a:rPr>
                        <a:t>Tennis</a:t>
                      </a:r>
                    </a:p>
                  </a:txBody>
                  <a:tcPr marL="6813" marR="6813" marT="6813" marB="0" anchor="b">
                    <a:lnL>
                      <a:noFill/>
                    </a:lnL>
                    <a:lnR>
                      <a:noFill/>
                    </a:lnR>
                    <a:lnT>
                      <a:noFill/>
                    </a:lnT>
                    <a:lnB>
                      <a:noFill/>
                    </a:lnB>
                    <a:noFill/>
                  </a:tcPr>
                </a:tc>
                <a:tc>
                  <a:txBody>
                    <a:bodyPr/>
                    <a:lstStyle/>
                    <a:p>
                      <a:pPr algn="ctr" fontAlgn="b"/>
                      <a:r>
                        <a:rPr lang="en-AU" sz="1100" b="0" i="0" u="none" strike="noStrike" dirty="0">
                          <a:solidFill>
                            <a:srgbClr val="000000"/>
                          </a:solidFill>
                          <a:effectLst/>
                          <a:latin typeface="Calibri" panose="020F0502020204030204" pitchFamily="34" charset="0"/>
                        </a:rPr>
                        <a:t>72.70%</a:t>
                      </a:r>
                    </a:p>
                  </a:txBody>
                  <a:tcPr marL="4763" marR="4763" marT="4763" marB="0" anchor="b">
                    <a:lnL>
                      <a:noFill/>
                    </a:lnL>
                    <a:lnR>
                      <a:noFill/>
                    </a:lnR>
                    <a:lnT>
                      <a:noFill/>
                    </a:lnT>
                    <a:lnB>
                      <a:noFill/>
                    </a:lnB>
                    <a:solidFill>
                      <a:srgbClr val="FFFF00"/>
                    </a:solidFill>
                  </a:tcPr>
                </a:tc>
                <a:tc>
                  <a:txBody>
                    <a:bodyPr/>
                    <a:lstStyle/>
                    <a:p>
                      <a:pPr algn="ctr" fontAlgn="b"/>
                      <a:r>
                        <a:rPr lang="en-AU" sz="1100" b="0" i="0" u="none" strike="noStrike" dirty="0">
                          <a:solidFill>
                            <a:srgbClr val="000000"/>
                          </a:solidFill>
                          <a:effectLst/>
                          <a:latin typeface="Calibri" panose="020F0502020204030204" pitchFamily="34" charset="0"/>
                        </a:rPr>
                        <a:t>85.00%</a:t>
                      </a:r>
                    </a:p>
                  </a:txBody>
                  <a:tcPr marL="4763" marR="4763" marT="4763" marB="0" anchor="b">
                    <a:lnL>
                      <a:noFill/>
                    </a:lnL>
                    <a:lnR>
                      <a:noFill/>
                    </a:lnR>
                    <a:lnT>
                      <a:noFill/>
                    </a:lnT>
                    <a:lnB>
                      <a:noFill/>
                    </a:lnB>
                    <a:solidFill>
                      <a:srgbClr val="00B050"/>
                    </a:solidFill>
                  </a:tcPr>
                </a:tc>
                <a:extLst>
                  <a:ext uri="{0D108BD9-81ED-4DB2-BD59-A6C34878D82A}">
                    <a16:rowId xmlns:a16="http://schemas.microsoft.com/office/drawing/2014/main" val="3755227323"/>
                  </a:ext>
                </a:extLst>
              </a:tr>
              <a:tr h="171914">
                <a:tc>
                  <a:txBody>
                    <a:bodyPr/>
                    <a:lstStyle/>
                    <a:p>
                      <a:pPr algn="l" fontAlgn="b"/>
                      <a:r>
                        <a:rPr lang="en-AU" sz="1100" b="1" i="0" u="none" strike="noStrike" dirty="0" err="1">
                          <a:solidFill>
                            <a:srgbClr val="000000"/>
                          </a:solidFill>
                          <a:effectLst/>
                          <a:latin typeface="Aptos Narrow" panose="020B0004020202020204" pitchFamily="34" charset="0"/>
                        </a:rPr>
                        <a:t>Waterball</a:t>
                      </a:r>
                      <a:endParaRPr lang="en-AU" sz="1100" b="1" i="0" u="none" strike="noStrike" dirty="0">
                        <a:solidFill>
                          <a:srgbClr val="000000"/>
                        </a:solidFill>
                        <a:effectLst/>
                        <a:latin typeface="Aptos Narrow" panose="020B0004020202020204" pitchFamily="34" charset="0"/>
                      </a:endParaRPr>
                    </a:p>
                  </a:txBody>
                  <a:tcPr marL="6813" marR="6813" marT="6813" marB="0" anchor="b">
                    <a:lnL>
                      <a:noFill/>
                    </a:lnL>
                    <a:lnR>
                      <a:noFill/>
                    </a:lnR>
                    <a:lnT>
                      <a:noFill/>
                    </a:lnT>
                    <a:lnB>
                      <a:noFill/>
                    </a:lnB>
                    <a:noFill/>
                  </a:tcPr>
                </a:tc>
                <a:tc>
                  <a:txBody>
                    <a:bodyPr/>
                    <a:lstStyle/>
                    <a:p>
                      <a:pPr algn="ctr" fontAlgn="b"/>
                      <a:r>
                        <a:rPr lang="en-AU" sz="1100" b="0" i="0" u="none" strike="noStrike" dirty="0">
                          <a:solidFill>
                            <a:srgbClr val="000000"/>
                          </a:solidFill>
                          <a:effectLst/>
                          <a:latin typeface="Calibri" panose="020F0502020204030204" pitchFamily="34" charset="0"/>
                        </a:rPr>
                        <a:t>54.50%</a:t>
                      </a:r>
                    </a:p>
                  </a:txBody>
                  <a:tcPr marL="4763" marR="4763" marT="4763" marB="0" anchor="b">
                    <a:lnL>
                      <a:noFill/>
                    </a:lnL>
                    <a:lnR>
                      <a:noFill/>
                    </a:lnR>
                    <a:lnT>
                      <a:noFill/>
                    </a:lnT>
                    <a:lnB>
                      <a:noFill/>
                    </a:lnB>
                    <a:solidFill>
                      <a:srgbClr val="FFC000"/>
                    </a:solidFill>
                  </a:tcPr>
                </a:tc>
                <a:tc>
                  <a:txBody>
                    <a:bodyPr/>
                    <a:lstStyle/>
                    <a:p>
                      <a:pPr algn="ctr" fontAlgn="b"/>
                      <a:r>
                        <a:rPr lang="en-AU" sz="1100" b="0" i="0" u="none" strike="noStrike" dirty="0">
                          <a:solidFill>
                            <a:srgbClr val="000000"/>
                          </a:solidFill>
                          <a:effectLst/>
                          <a:latin typeface="Calibri" panose="020F0502020204030204" pitchFamily="34" charset="0"/>
                        </a:rPr>
                        <a:t>87.50%</a:t>
                      </a:r>
                    </a:p>
                  </a:txBody>
                  <a:tcPr marL="4763" marR="4763" marT="4763" marB="0" anchor="b">
                    <a:lnL>
                      <a:noFill/>
                    </a:lnL>
                    <a:lnR>
                      <a:noFill/>
                    </a:lnR>
                    <a:lnT>
                      <a:noFill/>
                    </a:lnT>
                    <a:lnB>
                      <a:noFill/>
                    </a:lnB>
                    <a:solidFill>
                      <a:srgbClr val="00B050"/>
                    </a:solidFill>
                  </a:tcPr>
                </a:tc>
                <a:extLst>
                  <a:ext uri="{0D108BD9-81ED-4DB2-BD59-A6C34878D82A}">
                    <a16:rowId xmlns:a16="http://schemas.microsoft.com/office/drawing/2014/main" val="1544698581"/>
                  </a:ext>
                </a:extLst>
              </a:tr>
              <a:tr h="171914">
                <a:tc>
                  <a:txBody>
                    <a:bodyPr/>
                    <a:lstStyle/>
                    <a:p>
                      <a:pPr algn="l" fontAlgn="b"/>
                      <a:r>
                        <a:rPr lang="en-AU" sz="1100" b="1" i="0" u="none" strike="noStrike" dirty="0">
                          <a:solidFill>
                            <a:srgbClr val="000000"/>
                          </a:solidFill>
                          <a:effectLst/>
                          <a:latin typeface="Aptos Narrow" panose="020B0004020202020204" pitchFamily="34" charset="0"/>
                        </a:rPr>
                        <a:t>Disability winter sport</a:t>
                      </a:r>
                    </a:p>
                  </a:txBody>
                  <a:tcPr marL="6813" marR="6813" marT="6813" marB="0" anchor="b">
                    <a:lnL>
                      <a:noFill/>
                    </a:lnL>
                    <a:lnR>
                      <a:noFill/>
                    </a:lnR>
                    <a:lnT>
                      <a:noFill/>
                    </a:lnT>
                    <a:lnB>
                      <a:noFill/>
                    </a:lnB>
                    <a:noFill/>
                  </a:tcPr>
                </a:tc>
                <a:tc>
                  <a:txBody>
                    <a:bodyPr/>
                    <a:lstStyle/>
                    <a:p>
                      <a:pPr algn="ctr" fontAlgn="b"/>
                      <a:r>
                        <a:rPr lang="en-AU" sz="1100" b="0" i="0" u="none" strike="noStrike" dirty="0">
                          <a:solidFill>
                            <a:srgbClr val="000000"/>
                          </a:solidFill>
                          <a:effectLst/>
                          <a:latin typeface="Calibri" panose="020F0502020204030204" pitchFamily="34" charset="0"/>
                        </a:rPr>
                        <a:t>31.80%</a:t>
                      </a:r>
                    </a:p>
                  </a:txBody>
                  <a:tcPr marL="4763" marR="4763" marT="4763" marB="0" anchor="b">
                    <a:lnL>
                      <a:noFill/>
                    </a:lnL>
                    <a:lnR>
                      <a:noFill/>
                    </a:lnR>
                    <a:lnT>
                      <a:noFill/>
                    </a:lnT>
                    <a:lnB>
                      <a:noFill/>
                    </a:lnB>
                    <a:solidFill>
                      <a:srgbClr val="FF0000"/>
                    </a:solidFill>
                  </a:tcPr>
                </a:tc>
                <a:tc>
                  <a:txBody>
                    <a:bodyPr/>
                    <a:lstStyle/>
                    <a:p>
                      <a:pPr algn="ctr" fontAlgn="b"/>
                      <a:r>
                        <a:rPr lang="en-AU" sz="1100" b="0" i="0" u="none" strike="noStrike" dirty="0">
                          <a:solidFill>
                            <a:srgbClr val="000000"/>
                          </a:solidFill>
                          <a:effectLst/>
                          <a:latin typeface="Calibri" panose="020F0502020204030204" pitchFamily="34" charset="0"/>
                        </a:rPr>
                        <a:t>98.25%</a:t>
                      </a:r>
                    </a:p>
                  </a:txBody>
                  <a:tcPr marL="4763" marR="4763" marT="4763" marB="0" anchor="b">
                    <a:lnL>
                      <a:noFill/>
                    </a:lnL>
                    <a:lnR>
                      <a:noFill/>
                    </a:lnR>
                    <a:lnT>
                      <a:noFill/>
                    </a:lnT>
                    <a:lnB>
                      <a:noFill/>
                    </a:lnB>
                    <a:solidFill>
                      <a:srgbClr val="00B050"/>
                    </a:solidFill>
                  </a:tcPr>
                </a:tc>
                <a:extLst>
                  <a:ext uri="{0D108BD9-81ED-4DB2-BD59-A6C34878D82A}">
                    <a16:rowId xmlns:a16="http://schemas.microsoft.com/office/drawing/2014/main" val="1974381596"/>
                  </a:ext>
                </a:extLst>
              </a:tr>
            </a:tbl>
          </a:graphicData>
        </a:graphic>
      </p:graphicFrame>
      <p:sp>
        <p:nvSpPr>
          <p:cNvPr id="6" name="Espace réservé du numéro de diapositive 5">
            <a:extLst>
              <a:ext uri="{FF2B5EF4-FFF2-40B4-BE49-F238E27FC236}">
                <a16:creationId xmlns:a16="http://schemas.microsoft.com/office/drawing/2014/main" id="{76C7956E-2FB0-9653-63C9-6AEFB14885BA}"/>
              </a:ext>
            </a:extLst>
          </p:cNvPr>
          <p:cNvSpPr>
            <a:spLocks noGrp="1"/>
          </p:cNvSpPr>
          <p:nvPr>
            <p:ph type="sldNum" sz="quarter" idx="12"/>
          </p:nvPr>
        </p:nvSpPr>
        <p:spPr/>
        <p:txBody>
          <a:bodyPr/>
          <a:lstStyle/>
          <a:p>
            <a:fld id="{F5AEA0E0-5CC6-4BD0-905C-A0021E419432}" type="slidenum">
              <a:rPr lang="en-GB" smtClean="0"/>
              <a:t>20</a:t>
            </a:fld>
            <a:endParaRPr lang="en-GB"/>
          </a:p>
        </p:txBody>
      </p:sp>
      <p:sp>
        <p:nvSpPr>
          <p:cNvPr id="10" name="Title 3">
            <a:extLst>
              <a:ext uri="{FF2B5EF4-FFF2-40B4-BE49-F238E27FC236}">
                <a16:creationId xmlns:a16="http://schemas.microsoft.com/office/drawing/2014/main" id="{3294CE02-24C3-1B9F-62C9-4A30A654982D}"/>
              </a:ext>
            </a:extLst>
          </p:cNvPr>
          <p:cNvSpPr txBox="1">
            <a:spLocks/>
          </p:cNvSpPr>
          <p:nvPr/>
        </p:nvSpPr>
        <p:spPr>
          <a:xfrm>
            <a:off x="663372" y="273844"/>
            <a:ext cx="7671003" cy="669131"/>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GB">
                <a:solidFill>
                  <a:srgbClr val="000000"/>
                </a:solidFill>
              </a:rPr>
              <a:t>L’Australie: un précurseur en milieu sportif </a:t>
            </a:r>
            <a:endParaRPr lang="en-GB" dirty="0">
              <a:solidFill>
                <a:srgbClr val="000000"/>
              </a:solidFill>
            </a:endParaRPr>
          </a:p>
        </p:txBody>
      </p:sp>
    </p:spTree>
    <p:extLst>
      <p:ext uri="{BB962C8B-B14F-4D97-AF65-F5344CB8AC3E}">
        <p14:creationId xmlns:p14="http://schemas.microsoft.com/office/powerpoint/2010/main" val="40370816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A0A995-9A42-0DA7-6470-3E2A7AABBB7B}"/>
            </a:ext>
          </a:extLst>
        </p:cNvPr>
        <p:cNvGrpSpPr/>
        <p:nvPr/>
      </p:nvGrpSpPr>
      <p:grpSpPr>
        <a:xfrm>
          <a:off x="0" y="0"/>
          <a:ext cx="0" cy="0"/>
          <a:chOff x="0" y="0"/>
          <a:chExt cx="0" cy="0"/>
        </a:xfrm>
      </p:grpSpPr>
      <p:sp>
        <p:nvSpPr>
          <p:cNvPr id="5" name="Title 3">
            <a:extLst>
              <a:ext uri="{FF2B5EF4-FFF2-40B4-BE49-F238E27FC236}">
                <a16:creationId xmlns:a16="http://schemas.microsoft.com/office/drawing/2014/main" id="{8D23D0CE-EE21-1BE6-E205-E7A1C70CC607}"/>
              </a:ext>
            </a:extLst>
          </p:cNvPr>
          <p:cNvSpPr>
            <a:spLocks noGrp="1"/>
          </p:cNvSpPr>
          <p:nvPr>
            <p:ph type="title"/>
          </p:nvPr>
        </p:nvSpPr>
        <p:spPr>
          <a:xfrm>
            <a:off x="3602821" y="2237183"/>
            <a:ext cx="1931681" cy="669131"/>
          </a:xfrm>
        </p:spPr>
        <p:txBody>
          <a:bodyPr>
            <a:noAutofit/>
          </a:bodyPr>
          <a:lstStyle/>
          <a:p>
            <a:pPr algn="ctr"/>
            <a:r>
              <a:rPr lang="en-GB" sz="2400" dirty="0">
                <a:solidFill>
                  <a:srgbClr val="000000"/>
                </a:solidFill>
              </a:rPr>
              <a:t>UNESCO </a:t>
            </a:r>
            <a:br>
              <a:rPr lang="en-GB" sz="2400" dirty="0">
                <a:solidFill>
                  <a:srgbClr val="000000"/>
                </a:solidFill>
              </a:rPr>
            </a:br>
            <a:r>
              <a:rPr lang="en-GB" sz="2400" dirty="0">
                <a:solidFill>
                  <a:srgbClr val="000000"/>
                </a:solidFill>
              </a:rPr>
              <a:t>&amp; </a:t>
            </a:r>
            <a:br>
              <a:rPr lang="en-GB" sz="2400" dirty="0">
                <a:solidFill>
                  <a:srgbClr val="000000"/>
                </a:solidFill>
              </a:rPr>
            </a:br>
            <a:r>
              <a:rPr lang="en-GB" sz="2400" dirty="0">
                <a:solidFill>
                  <a:srgbClr val="000000"/>
                </a:solidFill>
              </a:rPr>
              <a:t>OMS </a:t>
            </a:r>
            <a:br>
              <a:rPr lang="en-GB" sz="2400" dirty="0">
                <a:solidFill>
                  <a:srgbClr val="000000"/>
                </a:solidFill>
              </a:rPr>
            </a:br>
            <a:r>
              <a:rPr lang="en-GB" sz="2400" dirty="0">
                <a:solidFill>
                  <a:srgbClr val="000000"/>
                </a:solidFill>
              </a:rPr>
              <a:t>Policy Briefs</a:t>
            </a:r>
          </a:p>
        </p:txBody>
      </p:sp>
      <p:sp>
        <p:nvSpPr>
          <p:cNvPr id="2" name="Espace réservé du numéro de diapositive 1">
            <a:extLst>
              <a:ext uri="{FF2B5EF4-FFF2-40B4-BE49-F238E27FC236}">
                <a16:creationId xmlns:a16="http://schemas.microsoft.com/office/drawing/2014/main" id="{AFBED75B-FD8C-5E79-86E4-2706C5CACDAC}"/>
              </a:ext>
            </a:extLst>
          </p:cNvPr>
          <p:cNvSpPr>
            <a:spLocks noGrp="1"/>
          </p:cNvSpPr>
          <p:nvPr>
            <p:ph type="sldNum" sz="quarter" idx="12"/>
          </p:nvPr>
        </p:nvSpPr>
        <p:spPr/>
        <p:txBody>
          <a:bodyPr/>
          <a:lstStyle/>
          <a:p>
            <a:fld id="{F5AEA0E0-5CC6-4BD0-905C-A0021E419432}" type="slidenum">
              <a:rPr lang="en-GB" smtClean="0"/>
              <a:t>21</a:t>
            </a:fld>
            <a:endParaRPr lang="en-GB"/>
          </a:p>
        </p:txBody>
      </p:sp>
      <p:pic>
        <p:nvPicPr>
          <p:cNvPr id="8" name="Image 7">
            <a:extLst>
              <a:ext uri="{FF2B5EF4-FFF2-40B4-BE49-F238E27FC236}">
                <a16:creationId xmlns:a16="http://schemas.microsoft.com/office/drawing/2014/main" id="{0EACFCA1-E984-C7A8-F50C-0ECCE349AA76}"/>
              </a:ext>
            </a:extLst>
          </p:cNvPr>
          <p:cNvPicPr>
            <a:picLocks noChangeAspect="1"/>
          </p:cNvPicPr>
          <p:nvPr/>
        </p:nvPicPr>
        <p:blipFill>
          <a:blip r:embed="rId2"/>
          <a:stretch>
            <a:fillRect/>
          </a:stretch>
        </p:blipFill>
        <p:spPr>
          <a:xfrm>
            <a:off x="0" y="0"/>
            <a:ext cx="3496866" cy="5143499"/>
          </a:xfrm>
          <a:prstGeom prst="rect">
            <a:avLst/>
          </a:prstGeom>
        </p:spPr>
      </p:pic>
      <p:pic>
        <p:nvPicPr>
          <p:cNvPr id="10" name="Image 9">
            <a:extLst>
              <a:ext uri="{FF2B5EF4-FFF2-40B4-BE49-F238E27FC236}">
                <a16:creationId xmlns:a16="http://schemas.microsoft.com/office/drawing/2014/main" id="{D4110083-5A36-B8BB-5DF4-E47CC82A39AC}"/>
              </a:ext>
            </a:extLst>
          </p:cNvPr>
          <p:cNvPicPr>
            <a:picLocks noChangeAspect="1"/>
          </p:cNvPicPr>
          <p:nvPr/>
        </p:nvPicPr>
        <p:blipFill>
          <a:blip r:embed="rId3"/>
          <a:stretch>
            <a:fillRect/>
          </a:stretch>
        </p:blipFill>
        <p:spPr>
          <a:xfrm>
            <a:off x="5640457" y="0"/>
            <a:ext cx="3503543" cy="5143500"/>
          </a:xfrm>
          <a:prstGeom prst="rect">
            <a:avLst/>
          </a:prstGeom>
        </p:spPr>
      </p:pic>
    </p:spTree>
    <p:extLst>
      <p:ext uri="{BB962C8B-B14F-4D97-AF65-F5344CB8AC3E}">
        <p14:creationId xmlns:p14="http://schemas.microsoft.com/office/powerpoint/2010/main" val="10301705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B89605-1A0B-8122-A4FD-4CDA290E3148}"/>
            </a:ext>
          </a:extLst>
        </p:cNvPr>
        <p:cNvGrpSpPr/>
        <p:nvPr/>
      </p:nvGrpSpPr>
      <p:grpSpPr>
        <a:xfrm>
          <a:off x="0" y="0"/>
          <a:ext cx="0" cy="0"/>
          <a:chOff x="0" y="0"/>
          <a:chExt cx="0" cy="0"/>
        </a:xfrm>
      </p:grpSpPr>
      <p:sp>
        <p:nvSpPr>
          <p:cNvPr id="6" name="Espace réservé du numéro de diapositive 5">
            <a:extLst>
              <a:ext uri="{FF2B5EF4-FFF2-40B4-BE49-F238E27FC236}">
                <a16:creationId xmlns:a16="http://schemas.microsoft.com/office/drawing/2014/main" id="{48349ABE-2FAE-E2B5-E82F-538A070B3E4F}"/>
              </a:ext>
            </a:extLst>
          </p:cNvPr>
          <p:cNvSpPr>
            <a:spLocks noGrp="1"/>
          </p:cNvSpPr>
          <p:nvPr>
            <p:ph type="sldNum" sz="quarter" idx="12"/>
          </p:nvPr>
        </p:nvSpPr>
        <p:spPr/>
        <p:txBody>
          <a:bodyPr/>
          <a:lstStyle/>
          <a:p>
            <a:fld id="{F5AEA0E0-5CC6-4BD0-905C-A0021E419432}" type="slidenum">
              <a:rPr lang="en-GB" smtClean="0"/>
              <a:t>22</a:t>
            </a:fld>
            <a:endParaRPr lang="en-GB"/>
          </a:p>
        </p:txBody>
      </p:sp>
      <p:pic>
        <p:nvPicPr>
          <p:cNvPr id="23" name="Image 22">
            <a:extLst>
              <a:ext uri="{FF2B5EF4-FFF2-40B4-BE49-F238E27FC236}">
                <a16:creationId xmlns:a16="http://schemas.microsoft.com/office/drawing/2014/main" id="{035E754F-A9ED-206F-0CAC-7038D2AEA8E8}"/>
              </a:ext>
            </a:extLst>
          </p:cNvPr>
          <p:cNvPicPr>
            <a:picLocks noChangeAspect="1"/>
          </p:cNvPicPr>
          <p:nvPr/>
        </p:nvPicPr>
        <p:blipFill>
          <a:blip r:embed="rId3"/>
          <a:stretch>
            <a:fillRect/>
          </a:stretch>
        </p:blipFill>
        <p:spPr>
          <a:xfrm>
            <a:off x="2429" y="0"/>
            <a:ext cx="9139141" cy="5143500"/>
          </a:xfrm>
          <a:prstGeom prst="rect">
            <a:avLst/>
          </a:prstGeom>
        </p:spPr>
      </p:pic>
    </p:spTree>
    <p:extLst>
      <p:ext uri="{BB962C8B-B14F-4D97-AF65-F5344CB8AC3E}">
        <p14:creationId xmlns:p14="http://schemas.microsoft.com/office/powerpoint/2010/main" val="30473784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13CD5D-3114-63CC-B781-39E9EEABAF6B}"/>
            </a:ext>
          </a:extLst>
        </p:cNvPr>
        <p:cNvGrpSpPr/>
        <p:nvPr/>
      </p:nvGrpSpPr>
      <p:grpSpPr>
        <a:xfrm>
          <a:off x="0" y="0"/>
          <a:ext cx="0" cy="0"/>
          <a:chOff x="0" y="0"/>
          <a:chExt cx="0" cy="0"/>
        </a:xfrm>
      </p:grpSpPr>
      <p:sp>
        <p:nvSpPr>
          <p:cNvPr id="5" name="Title 3">
            <a:extLst>
              <a:ext uri="{FF2B5EF4-FFF2-40B4-BE49-F238E27FC236}">
                <a16:creationId xmlns:a16="http://schemas.microsoft.com/office/drawing/2014/main" id="{66ED70FD-CC0C-FB3D-ABD6-9281F4E53DC9}"/>
              </a:ext>
            </a:extLst>
          </p:cNvPr>
          <p:cNvSpPr>
            <a:spLocks noGrp="1"/>
          </p:cNvSpPr>
          <p:nvPr>
            <p:ph type="title"/>
          </p:nvPr>
        </p:nvSpPr>
        <p:spPr>
          <a:xfrm>
            <a:off x="663371" y="273844"/>
            <a:ext cx="6566103" cy="669131"/>
          </a:xfrm>
        </p:spPr>
        <p:txBody>
          <a:bodyPr>
            <a:normAutofit fontScale="90000"/>
          </a:bodyPr>
          <a:lstStyle/>
          <a:p>
            <a:r>
              <a:rPr lang="en-GB" dirty="0">
                <a:solidFill>
                  <a:srgbClr val="000000"/>
                </a:solidFill>
              </a:rPr>
              <a:t>Les </a:t>
            </a:r>
            <a:r>
              <a:rPr lang="en-GB" dirty="0" err="1">
                <a:solidFill>
                  <a:srgbClr val="000000"/>
                </a:solidFill>
              </a:rPr>
              <a:t>outils</a:t>
            </a:r>
            <a:r>
              <a:rPr lang="en-GB" dirty="0">
                <a:solidFill>
                  <a:srgbClr val="000000"/>
                </a:solidFill>
              </a:rPr>
              <a:t> </a:t>
            </a:r>
            <a:r>
              <a:rPr lang="en-GB" dirty="0" err="1">
                <a:solidFill>
                  <a:srgbClr val="000000"/>
                </a:solidFill>
              </a:rPr>
              <a:t>d’évaluation</a:t>
            </a:r>
            <a:r>
              <a:rPr lang="en-GB" dirty="0">
                <a:solidFill>
                  <a:srgbClr val="000000"/>
                </a:solidFill>
              </a:rPr>
              <a:t> </a:t>
            </a:r>
            <a:r>
              <a:rPr lang="en-GB" dirty="0" err="1">
                <a:solidFill>
                  <a:srgbClr val="000000"/>
                </a:solidFill>
              </a:rPr>
              <a:t>Canadiens</a:t>
            </a:r>
            <a:r>
              <a:rPr lang="en-GB" dirty="0">
                <a:solidFill>
                  <a:srgbClr val="000000"/>
                </a:solidFill>
              </a:rPr>
              <a:t> (2015)</a:t>
            </a:r>
          </a:p>
        </p:txBody>
      </p:sp>
      <p:sp>
        <p:nvSpPr>
          <p:cNvPr id="10" name="Textfeld 9">
            <a:extLst>
              <a:ext uri="{FF2B5EF4-FFF2-40B4-BE49-F238E27FC236}">
                <a16:creationId xmlns:a16="http://schemas.microsoft.com/office/drawing/2014/main" id="{AC8EC767-EB34-1062-349A-4BCAB725FC89}"/>
              </a:ext>
            </a:extLst>
          </p:cNvPr>
          <p:cNvSpPr txBox="1"/>
          <p:nvPr/>
        </p:nvSpPr>
        <p:spPr>
          <a:xfrm>
            <a:off x="616613" y="4750499"/>
            <a:ext cx="3506088" cy="196208"/>
          </a:xfrm>
          <a:prstGeom prst="rect">
            <a:avLst/>
          </a:prstGeom>
          <a:noFill/>
        </p:spPr>
        <p:txBody>
          <a:bodyPr wrap="none" rtlCol="0">
            <a:spAutoFit/>
          </a:bodyPr>
          <a:lstStyle/>
          <a:p>
            <a:pPr defTabSz="685800">
              <a:defRPr/>
            </a:pPr>
            <a:r>
              <a:rPr lang="de-DE" sz="675" b="1" i="1" dirty="0">
                <a:solidFill>
                  <a:srgbClr val="000000"/>
                </a:solidFill>
                <a:latin typeface="Calibri" panose="020F0502020204030204"/>
              </a:rPr>
              <a:t>Sport </a:t>
            </a:r>
            <a:r>
              <a:rPr lang="de-DE" sz="675" b="1" i="1" dirty="0" err="1">
                <a:solidFill>
                  <a:srgbClr val="000000"/>
                </a:solidFill>
                <a:latin typeface="Calibri" panose="020F0502020204030204"/>
              </a:rPr>
              <a:t>for</a:t>
            </a:r>
            <a:r>
              <a:rPr lang="de-DE" sz="675" b="1" i="1" dirty="0">
                <a:solidFill>
                  <a:srgbClr val="000000"/>
                </a:solidFill>
                <a:latin typeface="Calibri" panose="020F0502020204030204"/>
              </a:rPr>
              <a:t> Life </a:t>
            </a:r>
            <a:r>
              <a:rPr lang="de-DE" sz="675" dirty="0">
                <a:solidFill>
                  <a:srgbClr val="000000"/>
                </a:solidFill>
                <a:latin typeface="Calibri" panose="020F0502020204030204"/>
              </a:rPr>
              <a:t>(2025). Physical Literacy. Zugriff am 08.12.2025 unter </a:t>
            </a:r>
            <a:r>
              <a:rPr lang="de-DE" sz="675" dirty="0">
                <a:solidFill>
                  <a:srgbClr val="000000"/>
                </a:solidFill>
                <a:latin typeface="Calibri" panose="020F0502020204030204"/>
                <a:hlinkClick r:id="rId2"/>
              </a:rPr>
              <a:t>https://physicalliteracy.ca/</a:t>
            </a:r>
            <a:r>
              <a:rPr lang="de-DE" sz="675" dirty="0">
                <a:solidFill>
                  <a:srgbClr val="000000"/>
                </a:solidFill>
                <a:latin typeface="Calibri" panose="020F0502020204030204"/>
              </a:rPr>
              <a:t> </a:t>
            </a:r>
          </a:p>
        </p:txBody>
      </p:sp>
      <p:pic>
        <p:nvPicPr>
          <p:cNvPr id="3" name="Grafik 2" descr="Ein Bild, das Text, Screenshot, Schrift enthält.&#10;&#10;KI-generierte Inhalte können fehlerhaft sein.">
            <a:extLst>
              <a:ext uri="{FF2B5EF4-FFF2-40B4-BE49-F238E27FC236}">
                <a16:creationId xmlns:a16="http://schemas.microsoft.com/office/drawing/2014/main" id="{FF344BC6-62BE-CBCD-B250-6513CE9521C1}"/>
              </a:ext>
            </a:extLst>
          </p:cNvPr>
          <p:cNvPicPr>
            <a:picLocks noChangeAspect="1"/>
          </p:cNvPicPr>
          <p:nvPr/>
        </p:nvPicPr>
        <p:blipFill>
          <a:blip r:embed="rId3"/>
          <a:stretch>
            <a:fillRect/>
          </a:stretch>
        </p:blipFill>
        <p:spPr>
          <a:xfrm>
            <a:off x="663372" y="1056633"/>
            <a:ext cx="8318191" cy="2621749"/>
          </a:xfrm>
          <a:prstGeom prst="rect">
            <a:avLst/>
          </a:prstGeom>
        </p:spPr>
      </p:pic>
      <p:pic>
        <p:nvPicPr>
          <p:cNvPr id="4" name="Image 3" descr="Flag of Canada | Meaning &amp; History | Britannica">
            <a:extLst>
              <a:ext uri="{FF2B5EF4-FFF2-40B4-BE49-F238E27FC236}">
                <a16:creationId xmlns:a16="http://schemas.microsoft.com/office/drawing/2014/main" id="{8BBCF3F7-4407-854A-4307-75863491E9DA}"/>
              </a:ext>
            </a:extLst>
          </p:cNvPr>
          <p:cNvPicPr>
            <a:picLocks noChangeAspect="1"/>
          </p:cNvPicPr>
          <p:nvPr/>
        </p:nvPicPr>
        <p:blipFill>
          <a:blip r:embed="rId4"/>
          <a:stretch>
            <a:fillRect/>
          </a:stretch>
        </p:blipFill>
        <p:spPr>
          <a:xfrm>
            <a:off x="7333103" y="273844"/>
            <a:ext cx="1256886" cy="628443"/>
          </a:xfrm>
          <a:prstGeom prst="rect">
            <a:avLst/>
          </a:prstGeom>
        </p:spPr>
      </p:pic>
      <p:sp>
        <p:nvSpPr>
          <p:cNvPr id="2" name="Espace réservé du numéro de diapositive 1">
            <a:extLst>
              <a:ext uri="{FF2B5EF4-FFF2-40B4-BE49-F238E27FC236}">
                <a16:creationId xmlns:a16="http://schemas.microsoft.com/office/drawing/2014/main" id="{ECAE002D-2C04-6E0F-C8EE-8918D1B80004}"/>
              </a:ext>
            </a:extLst>
          </p:cNvPr>
          <p:cNvSpPr>
            <a:spLocks noGrp="1"/>
          </p:cNvSpPr>
          <p:nvPr>
            <p:ph type="sldNum" sz="quarter" idx="12"/>
          </p:nvPr>
        </p:nvSpPr>
        <p:spPr/>
        <p:txBody>
          <a:bodyPr/>
          <a:lstStyle/>
          <a:p>
            <a:r>
              <a:rPr lang="en-GB" dirty="0"/>
              <a:t>22</a:t>
            </a:r>
          </a:p>
        </p:txBody>
      </p:sp>
    </p:spTree>
    <p:extLst>
      <p:ext uri="{BB962C8B-B14F-4D97-AF65-F5344CB8AC3E}">
        <p14:creationId xmlns:p14="http://schemas.microsoft.com/office/powerpoint/2010/main" val="42405166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F887F5-B8DF-28DB-AD7A-194100A18749}"/>
            </a:ext>
          </a:extLst>
        </p:cNvPr>
        <p:cNvGrpSpPr/>
        <p:nvPr/>
      </p:nvGrpSpPr>
      <p:grpSpPr>
        <a:xfrm>
          <a:off x="0" y="0"/>
          <a:ext cx="0" cy="0"/>
          <a:chOff x="0" y="0"/>
          <a:chExt cx="0" cy="0"/>
        </a:xfrm>
      </p:grpSpPr>
      <p:sp>
        <p:nvSpPr>
          <p:cNvPr id="5" name="Title 3">
            <a:extLst>
              <a:ext uri="{FF2B5EF4-FFF2-40B4-BE49-F238E27FC236}">
                <a16:creationId xmlns:a16="http://schemas.microsoft.com/office/drawing/2014/main" id="{FBF5ABF3-BF21-BC8A-23EE-FD02C33C15C3}"/>
              </a:ext>
            </a:extLst>
          </p:cNvPr>
          <p:cNvSpPr>
            <a:spLocks noGrp="1"/>
          </p:cNvSpPr>
          <p:nvPr>
            <p:ph type="title"/>
          </p:nvPr>
        </p:nvSpPr>
        <p:spPr>
          <a:xfrm>
            <a:off x="592282" y="166195"/>
            <a:ext cx="8246913" cy="669131"/>
          </a:xfrm>
        </p:spPr>
        <p:txBody>
          <a:bodyPr>
            <a:normAutofit/>
          </a:bodyPr>
          <a:lstStyle/>
          <a:p>
            <a:r>
              <a:rPr lang="en-GB" dirty="0">
                <a:solidFill>
                  <a:srgbClr val="000000"/>
                </a:solidFill>
              </a:rPr>
              <a:t>Les </a:t>
            </a:r>
            <a:r>
              <a:rPr lang="en-GB" dirty="0" err="1">
                <a:solidFill>
                  <a:srgbClr val="000000"/>
                </a:solidFill>
              </a:rPr>
              <a:t>outils</a:t>
            </a:r>
            <a:r>
              <a:rPr lang="en-GB" dirty="0">
                <a:solidFill>
                  <a:srgbClr val="000000"/>
                </a:solidFill>
              </a:rPr>
              <a:t> </a:t>
            </a:r>
            <a:r>
              <a:rPr lang="en-GB" dirty="0" err="1">
                <a:solidFill>
                  <a:srgbClr val="000000"/>
                </a:solidFill>
              </a:rPr>
              <a:t>d’évaluation</a:t>
            </a:r>
            <a:r>
              <a:rPr lang="en-GB" dirty="0">
                <a:solidFill>
                  <a:srgbClr val="000000"/>
                </a:solidFill>
              </a:rPr>
              <a:t> </a:t>
            </a:r>
            <a:r>
              <a:rPr lang="en-GB" dirty="0" err="1">
                <a:solidFill>
                  <a:srgbClr val="000000"/>
                </a:solidFill>
              </a:rPr>
              <a:t>Australiens</a:t>
            </a:r>
            <a:endParaRPr lang="en-GB" dirty="0">
              <a:solidFill>
                <a:srgbClr val="000000"/>
              </a:solidFill>
            </a:endParaRPr>
          </a:p>
        </p:txBody>
      </p:sp>
      <p:sp>
        <p:nvSpPr>
          <p:cNvPr id="7" name="ZoneTexte 6">
            <a:extLst>
              <a:ext uri="{FF2B5EF4-FFF2-40B4-BE49-F238E27FC236}">
                <a16:creationId xmlns:a16="http://schemas.microsoft.com/office/drawing/2014/main" id="{734E81E0-626E-C988-4F4E-FB772EABC03B}"/>
              </a:ext>
            </a:extLst>
          </p:cNvPr>
          <p:cNvSpPr txBox="1"/>
          <p:nvPr/>
        </p:nvSpPr>
        <p:spPr>
          <a:xfrm>
            <a:off x="5027171" y="4573824"/>
            <a:ext cx="4572000" cy="307777"/>
          </a:xfrm>
          <a:prstGeom prst="rect">
            <a:avLst/>
          </a:prstGeom>
          <a:noFill/>
        </p:spPr>
        <p:txBody>
          <a:bodyPr wrap="square">
            <a:spAutoFit/>
          </a:bodyPr>
          <a:lstStyle/>
          <a:p>
            <a:r>
              <a:rPr lang="fr-BE" sz="1400" dirty="0"/>
              <a:t>https://plquest.com.au/about/physical-literacy</a:t>
            </a:r>
          </a:p>
        </p:txBody>
      </p:sp>
      <p:pic>
        <p:nvPicPr>
          <p:cNvPr id="3" name="Image 2">
            <a:extLst>
              <a:ext uri="{FF2B5EF4-FFF2-40B4-BE49-F238E27FC236}">
                <a16:creationId xmlns:a16="http://schemas.microsoft.com/office/drawing/2014/main" id="{BDE58304-75FD-2954-5636-3AF90823FB84}"/>
              </a:ext>
            </a:extLst>
          </p:cNvPr>
          <p:cNvPicPr>
            <a:picLocks noChangeAspect="1"/>
          </p:cNvPicPr>
          <p:nvPr/>
        </p:nvPicPr>
        <p:blipFill>
          <a:blip r:embed="rId3"/>
          <a:stretch>
            <a:fillRect/>
          </a:stretch>
        </p:blipFill>
        <p:spPr>
          <a:xfrm>
            <a:off x="878538" y="777269"/>
            <a:ext cx="3111775" cy="3815443"/>
          </a:xfrm>
          <a:prstGeom prst="rect">
            <a:avLst/>
          </a:prstGeom>
        </p:spPr>
      </p:pic>
      <p:pic>
        <p:nvPicPr>
          <p:cNvPr id="10" name="Image 9">
            <a:extLst>
              <a:ext uri="{FF2B5EF4-FFF2-40B4-BE49-F238E27FC236}">
                <a16:creationId xmlns:a16="http://schemas.microsoft.com/office/drawing/2014/main" id="{D402DF7A-CF35-E853-13E5-640992D71841}"/>
              </a:ext>
            </a:extLst>
          </p:cNvPr>
          <p:cNvPicPr>
            <a:picLocks noChangeAspect="1"/>
          </p:cNvPicPr>
          <p:nvPr/>
        </p:nvPicPr>
        <p:blipFill>
          <a:blip r:embed="rId4"/>
          <a:stretch>
            <a:fillRect/>
          </a:stretch>
        </p:blipFill>
        <p:spPr>
          <a:xfrm>
            <a:off x="7048375" y="1591271"/>
            <a:ext cx="1634131" cy="980479"/>
          </a:xfrm>
          <a:prstGeom prst="rect">
            <a:avLst/>
          </a:prstGeom>
        </p:spPr>
      </p:pic>
      <p:pic>
        <p:nvPicPr>
          <p:cNvPr id="11" name="Image 10" descr="Flag of Spain | History, Meaning &amp; Design | Britannica">
            <a:extLst>
              <a:ext uri="{FF2B5EF4-FFF2-40B4-BE49-F238E27FC236}">
                <a16:creationId xmlns:a16="http://schemas.microsoft.com/office/drawing/2014/main" id="{09FFCDF0-13F2-82C3-A688-A8489FF63EB4}"/>
              </a:ext>
            </a:extLst>
          </p:cNvPr>
          <p:cNvPicPr>
            <a:picLocks noChangeAspect="1"/>
          </p:cNvPicPr>
          <p:nvPr/>
        </p:nvPicPr>
        <p:blipFill>
          <a:blip r:embed="rId5"/>
          <a:stretch>
            <a:fillRect/>
          </a:stretch>
        </p:blipFill>
        <p:spPr>
          <a:xfrm>
            <a:off x="5080877" y="1591271"/>
            <a:ext cx="1542964" cy="1029157"/>
          </a:xfrm>
          <a:prstGeom prst="rect">
            <a:avLst/>
          </a:prstGeom>
        </p:spPr>
      </p:pic>
      <p:pic>
        <p:nvPicPr>
          <p:cNvPr id="12" name="Image 11" descr="france flag png #5654146 | Clipart Library">
            <a:extLst>
              <a:ext uri="{FF2B5EF4-FFF2-40B4-BE49-F238E27FC236}">
                <a16:creationId xmlns:a16="http://schemas.microsoft.com/office/drawing/2014/main" id="{9159BB76-94D3-617F-4919-B61E8F7375C9}"/>
              </a:ext>
            </a:extLst>
          </p:cNvPr>
          <p:cNvPicPr>
            <a:picLocks noChangeAspect="1"/>
          </p:cNvPicPr>
          <p:nvPr/>
        </p:nvPicPr>
        <p:blipFill>
          <a:blip r:embed="rId6"/>
          <a:stretch>
            <a:fillRect/>
          </a:stretch>
        </p:blipFill>
        <p:spPr>
          <a:xfrm>
            <a:off x="5050015" y="2929099"/>
            <a:ext cx="1604687" cy="1604687"/>
          </a:xfrm>
          <a:prstGeom prst="rect">
            <a:avLst/>
          </a:prstGeom>
        </p:spPr>
      </p:pic>
      <p:pic>
        <p:nvPicPr>
          <p:cNvPr id="13" name="Image 12" descr="China Flag | Buy China National Flag | Globe Flags">
            <a:extLst>
              <a:ext uri="{FF2B5EF4-FFF2-40B4-BE49-F238E27FC236}">
                <a16:creationId xmlns:a16="http://schemas.microsoft.com/office/drawing/2014/main" id="{D833FF1C-DD09-A361-50E3-69371186A8DC}"/>
              </a:ext>
            </a:extLst>
          </p:cNvPr>
          <p:cNvPicPr>
            <a:picLocks noChangeAspect="1"/>
          </p:cNvPicPr>
          <p:nvPr/>
        </p:nvPicPr>
        <p:blipFill>
          <a:blip r:embed="rId7"/>
          <a:stretch>
            <a:fillRect/>
          </a:stretch>
        </p:blipFill>
        <p:spPr>
          <a:xfrm>
            <a:off x="7048375" y="2889060"/>
            <a:ext cx="1703652" cy="1703652"/>
          </a:xfrm>
          <a:prstGeom prst="rect">
            <a:avLst/>
          </a:prstGeom>
        </p:spPr>
      </p:pic>
      <p:sp>
        <p:nvSpPr>
          <p:cNvPr id="15" name="ZoneTexte 14">
            <a:extLst>
              <a:ext uri="{FF2B5EF4-FFF2-40B4-BE49-F238E27FC236}">
                <a16:creationId xmlns:a16="http://schemas.microsoft.com/office/drawing/2014/main" id="{1ACD4C69-8DA7-B360-5687-924C2373621B}"/>
              </a:ext>
            </a:extLst>
          </p:cNvPr>
          <p:cNvSpPr txBox="1"/>
          <p:nvPr/>
        </p:nvSpPr>
        <p:spPr>
          <a:xfrm>
            <a:off x="316730" y="4650769"/>
            <a:ext cx="4572000" cy="461665"/>
          </a:xfrm>
          <a:prstGeom prst="rect">
            <a:avLst/>
          </a:prstGeom>
          <a:noFill/>
        </p:spPr>
        <p:txBody>
          <a:bodyPr wrap="square">
            <a:spAutoFit/>
          </a:bodyPr>
          <a:lstStyle/>
          <a:p>
            <a:r>
              <a:rPr lang="fr-BE" sz="800" b="0" i="1" dirty="0">
                <a:solidFill>
                  <a:srgbClr val="222222"/>
                </a:solidFill>
                <a:effectLst/>
                <a:latin typeface="Arial" panose="020B0604020202020204" pitchFamily="34" charset="0"/>
              </a:rPr>
              <a:t>Barnett, L. M., Mazzoli, E., Hawkins, M., Lander, N., </a:t>
            </a:r>
            <a:r>
              <a:rPr lang="fr-BE" sz="800" b="0" i="1" dirty="0" err="1">
                <a:solidFill>
                  <a:srgbClr val="222222"/>
                </a:solidFill>
                <a:effectLst/>
                <a:latin typeface="Arial" panose="020B0604020202020204" pitchFamily="34" charset="0"/>
              </a:rPr>
              <a:t>Lubans</a:t>
            </a:r>
            <a:r>
              <a:rPr lang="fr-BE" sz="800" b="0" i="1" dirty="0">
                <a:solidFill>
                  <a:srgbClr val="222222"/>
                </a:solidFill>
                <a:effectLst/>
                <a:latin typeface="Arial" panose="020B0604020202020204" pitchFamily="34" charset="0"/>
              </a:rPr>
              <a:t>, D. R., Caldwell, S., ... &amp; Salmon, J. (2022). </a:t>
            </a:r>
            <a:r>
              <a:rPr lang="fr-BE" sz="800" b="0" i="1" dirty="0" err="1">
                <a:solidFill>
                  <a:srgbClr val="222222"/>
                </a:solidFill>
                <a:effectLst/>
                <a:latin typeface="Arial" panose="020B0604020202020204" pitchFamily="34" charset="0"/>
              </a:rPr>
              <a:t>Development</a:t>
            </a:r>
            <a:r>
              <a:rPr lang="fr-BE" sz="800" b="0" i="1" dirty="0">
                <a:solidFill>
                  <a:srgbClr val="222222"/>
                </a:solidFill>
                <a:effectLst/>
                <a:latin typeface="Arial" panose="020B0604020202020204" pitchFamily="34" charset="0"/>
              </a:rPr>
              <a:t> of a self-report </a:t>
            </a:r>
            <a:r>
              <a:rPr lang="fr-BE" sz="800" b="0" i="1" dirty="0" err="1">
                <a:solidFill>
                  <a:srgbClr val="222222"/>
                </a:solidFill>
                <a:effectLst/>
                <a:latin typeface="Arial" panose="020B0604020202020204" pitchFamily="34" charset="0"/>
              </a:rPr>
              <a:t>scale</a:t>
            </a:r>
            <a:r>
              <a:rPr lang="fr-BE" sz="800" b="0" i="1" dirty="0">
                <a:solidFill>
                  <a:srgbClr val="222222"/>
                </a:solidFill>
                <a:effectLst/>
                <a:latin typeface="Arial" panose="020B0604020202020204" pitchFamily="34" charset="0"/>
              </a:rPr>
              <a:t> to </a:t>
            </a:r>
            <a:r>
              <a:rPr lang="fr-BE" sz="800" b="0" i="1" dirty="0" err="1">
                <a:solidFill>
                  <a:srgbClr val="222222"/>
                </a:solidFill>
                <a:effectLst/>
                <a:latin typeface="Arial" panose="020B0604020202020204" pitchFamily="34" charset="0"/>
              </a:rPr>
              <a:t>assess</a:t>
            </a:r>
            <a:r>
              <a:rPr lang="fr-BE" sz="800" b="0" i="1" dirty="0">
                <a:solidFill>
                  <a:srgbClr val="222222"/>
                </a:solidFill>
                <a:effectLst/>
                <a:latin typeface="Arial" panose="020B0604020202020204" pitchFamily="34" charset="0"/>
              </a:rPr>
              <a:t> </a:t>
            </a:r>
            <a:r>
              <a:rPr lang="fr-BE" sz="800" b="0" i="1" dirty="0" err="1">
                <a:solidFill>
                  <a:srgbClr val="222222"/>
                </a:solidFill>
                <a:effectLst/>
                <a:latin typeface="Arial" panose="020B0604020202020204" pitchFamily="34" charset="0"/>
              </a:rPr>
              <a:t>children’s</a:t>
            </a:r>
            <a:r>
              <a:rPr lang="fr-BE" sz="800" b="0" i="1" dirty="0">
                <a:solidFill>
                  <a:srgbClr val="222222"/>
                </a:solidFill>
                <a:effectLst/>
                <a:latin typeface="Arial" panose="020B0604020202020204" pitchFamily="34" charset="0"/>
              </a:rPr>
              <a:t> </a:t>
            </a:r>
            <a:r>
              <a:rPr lang="fr-BE" sz="800" b="0" i="1" dirty="0" err="1">
                <a:solidFill>
                  <a:srgbClr val="222222"/>
                </a:solidFill>
                <a:effectLst/>
                <a:latin typeface="Arial" panose="020B0604020202020204" pitchFamily="34" charset="0"/>
              </a:rPr>
              <a:t>perceived</a:t>
            </a:r>
            <a:r>
              <a:rPr lang="fr-BE" sz="800" b="0" i="1" dirty="0">
                <a:solidFill>
                  <a:srgbClr val="222222"/>
                </a:solidFill>
                <a:effectLst/>
                <a:latin typeface="Arial" panose="020B0604020202020204" pitchFamily="34" charset="0"/>
              </a:rPr>
              <a:t> </a:t>
            </a:r>
            <a:r>
              <a:rPr lang="fr-BE" sz="800" b="0" i="1" dirty="0" err="1">
                <a:solidFill>
                  <a:srgbClr val="222222"/>
                </a:solidFill>
                <a:effectLst/>
                <a:latin typeface="Arial" panose="020B0604020202020204" pitchFamily="34" charset="0"/>
              </a:rPr>
              <a:t>physical</a:t>
            </a:r>
            <a:r>
              <a:rPr lang="fr-BE" sz="800" b="0" i="1" dirty="0">
                <a:solidFill>
                  <a:srgbClr val="222222"/>
                </a:solidFill>
                <a:effectLst/>
                <a:latin typeface="Arial" panose="020B0604020202020204" pitchFamily="34" charset="0"/>
              </a:rPr>
              <a:t> </a:t>
            </a:r>
            <a:r>
              <a:rPr lang="fr-BE" sz="800" b="0" i="1" dirty="0" err="1">
                <a:solidFill>
                  <a:srgbClr val="222222"/>
                </a:solidFill>
                <a:effectLst/>
                <a:latin typeface="Arial" panose="020B0604020202020204" pitchFamily="34" charset="0"/>
              </a:rPr>
              <a:t>literacy</a:t>
            </a:r>
            <a:r>
              <a:rPr lang="fr-BE" sz="800" b="0" i="1" dirty="0">
                <a:solidFill>
                  <a:srgbClr val="222222"/>
                </a:solidFill>
                <a:effectLst/>
                <a:latin typeface="Arial" panose="020B0604020202020204" pitchFamily="34" charset="0"/>
              </a:rPr>
              <a:t>. Physical Education and Sport </a:t>
            </a:r>
            <a:r>
              <a:rPr lang="fr-BE" sz="800" b="0" i="1" dirty="0" err="1">
                <a:solidFill>
                  <a:srgbClr val="222222"/>
                </a:solidFill>
                <a:effectLst/>
                <a:latin typeface="Arial" panose="020B0604020202020204" pitchFamily="34" charset="0"/>
              </a:rPr>
              <a:t>Pedagogy</a:t>
            </a:r>
            <a:r>
              <a:rPr lang="fr-BE" sz="800" b="0" i="1" dirty="0">
                <a:solidFill>
                  <a:srgbClr val="222222"/>
                </a:solidFill>
                <a:effectLst/>
                <a:latin typeface="Arial" panose="020B0604020202020204" pitchFamily="34" charset="0"/>
              </a:rPr>
              <a:t>, 27(1), 91-116.</a:t>
            </a:r>
            <a:endParaRPr lang="fr-BE" sz="800" i="1" dirty="0"/>
          </a:p>
        </p:txBody>
      </p:sp>
      <p:pic>
        <p:nvPicPr>
          <p:cNvPr id="17" name="Image 16" descr="Flag of Australia - Wikipedia">
            <a:extLst>
              <a:ext uri="{FF2B5EF4-FFF2-40B4-BE49-F238E27FC236}">
                <a16:creationId xmlns:a16="http://schemas.microsoft.com/office/drawing/2014/main" id="{079B79D5-FA51-227E-2CD4-BF1A7405FE96}"/>
              </a:ext>
            </a:extLst>
          </p:cNvPr>
          <p:cNvPicPr>
            <a:picLocks noChangeAspect="1"/>
          </p:cNvPicPr>
          <p:nvPr/>
        </p:nvPicPr>
        <p:blipFill>
          <a:blip r:embed="rId8"/>
          <a:stretch>
            <a:fillRect/>
          </a:stretch>
        </p:blipFill>
        <p:spPr>
          <a:xfrm>
            <a:off x="6745036" y="224416"/>
            <a:ext cx="842283" cy="421142"/>
          </a:xfrm>
          <a:prstGeom prst="rect">
            <a:avLst/>
          </a:prstGeom>
        </p:spPr>
      </p:pic>
      <p:sp>
        <p:nvSpPr>
          <p:cNvPr id="2" name="Espace réservé du numéro de diapositive 1">
            <a:extLst>
              <a:ext uri="{FF2B5EF4-FFF2-40B4-BE49-F238E27FC236}">
                <a16:creationId xmlns:a16="http://schemas.microsoft.com/office/drawing/2014/main" id="{2ACEF944-039F-180F-2729-72DBF3BE36B4}"/>
              </a:ext>
            </a:extLst>
          </p:cNvPr>
          <p:cNvSpPr>
            <a:spLocks noGrp="1"/>
          </p:cNvSpPr>
          <p:nvPr>
            <p:ph type="sldNum" sz="quarter" idx="12"/>
          </p:nvPr>
        </p:nvSpPr>
        <p:spPr/>
        <p:txBody>
          <a:bodyPr/>
          <a:lstStyle/>
          <a:p>
            <a:r>
              <a:rPr lang="en-GB" dirty="0"/>
              <a:t>23</a:t>
            </a:r>
          </a:p>
        </p:txBody>
      </p:sp>
    </p:spTree>
    <p:extLst>
      <p:ext uri="{BB962C8B-B14F-4D97-AF65-F5344CB8AC3E}">
        <p14:creationId xmlns:p14="http://schemas.microsoft.com/office/powerpoint/2010/main" val="16914967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1"/>
          <p:cNvSpPr txBox="1"/>
          <p:nvPr/>
        </p:nvSpPr>
        <p:spPr>
          <a:xfrm>
            <a:off x="514350" y="1487356"/>
            <a:ext cx="8115300" cy="784382"/>
          </a:xfrm>
          <a:prstGeom prst="rect">
            <a:avLst/>
          </a:prstGeom>
        </p:spPr>
        <p:txBody>
          <a:bodyPr lIns="0" tIns="0" rIns="0" bIns="0" rtlCol="0" anchor="t">
            <a:spAutoFit/>
          </a:bodyPr>
          <a:lstStyle/>
          <a:p>
            <a:pPr defTabSz="457200">
              <a:lnSpc>
                <a:spcPts val="2100"/>
              </a:lnSpc>
              <a:buClrTx/>
            </a:pPr>
            <a:endParaRPr lang="en-US" sz="1500" kern="1200" dirty="0">
              <a:latin typeface="Open Sans Condensed"/>
              <a:ea typeface="+mn-ea"/>
              <a:cs typeface="+mn-cs"/>
            </a:endParaRPr>
          </a:p>
          <a:p>
            <a:pPr defTabSz="457200">
              <a:lnSpc>
                <a:spcPts val="2100"/>
              </a:lnSpc>
              <a:buClrTx/>
            </a:pPr>
            <a:endParaRPr lang="en-US" sz="1500" kern="1200" dirty="0">
              <a:latin typeface="Open Sans Condensed"/>
              <a:ea typeface="+mn-ea"/>
              <a:cs typeface="+mn-cs"/>
            </a:endParaRPr>
          </a:p>
          <a:p>
            <a:pPr defTabSz="457200">
              <a:lnSpc>
                <a:spcPts val="2100"/>
              </a:lnSpc>
              <a:buClrTx/>
            </a:pPr>
            <a:endParaRPr lang="en-US" sz="1500" kern="1200" dirty="0">
              <a:latin typeface="Open Sans Condensed"/>
              <a:ea typeface="+mn-ea"/>
              <a:cs typeface="+mn-cs"/>
            </a:endParaRPr>
          </a:p>
        </p:txBody>
      </p:sp>
      <p:pic>
        <p:nvPicPr>
          <p:cNvPr id="12" name="Picture 11" descr="A close-up of a graph&#10;&#10;Description automatically generated">
            <a:extLst>
              <a:ext uri="{FF2B5EF4-FFF2-40B4-BE49-F238E27FC236}">
                <a16:creationId xmlns:a16="http://schemas.microsoft.com/office/drawing/2014/main" id="{849349C7-1C14-55D1-75D0-8A666E1F4B5B}"/>
              </a:ext>
            </a:extLst>
          </p:cNvPr>
          <p:cNvPicPr>
            <a:picLocks noChangeAspect="1"/>
          </p:cNvPicPr>
          <p:nvPr/>
        </p:nvPicPr>
        <p:blipFill rotWithShape="1">
          <a:blip r:embed="rId3">
            <a:extLst>
              <a:ext uri="{28A0092B-C50C-407E-A947-70E740481C1C}">
                <a14:useLocalDpi xmlns:a14="http://schemas.microsoft.com/office/drawing/2010/main" val="0"/>
              </a:ext>
            </a:extLst>
          </a:blip>
          <a:srcRect l="5883" r="3922"/>
          <a:stretch/>
        </p:blipFill>
        <p:spPr>
          <a:xfrm>
            <a:off x="297351" y="859542"/>
            <a:ext cx="4978710" cy="3900623"/>
          </a:xfrm>
          <a:prstGeom prst="rect">
            <a:avLst/>
          </a:prstGeom>
        </p:spPr>
      </p:pic>
      <p:pic>
        <p:nvPicPr>
          <p:cNvPr id="19" name="Picture 18" descr="A white text on a white surface&#10;&#10;Description automatically generated with medium confidence">
            <a:extLst>
              <a:ext uri="{FF2B5EF4-FFF2-40B4-BE49-F238E27FC236}">
                <a16:creationId xmlns:a16="http://schemas.microsoft.com/office/drawing/2014/main" id="{B5DD5F37-1962-8D65-BE9D-F6A2A0C45F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76603" y="2096941"/>
            <a:ext cx="5917664" cy="1605222"/>
          </a:xfrm>
          <a:prstGeom prst="rect">
            <a:avLst/>
          </a:prstGeom>
        </p:spPr>
      </p:pic>
      <p:sp>
        <p:nvSpPr>
          <p:cNvPr id="3" name="TextBox 10">
            <a:extLst>
              <a:ext uri="{FF2B5EF4-FFF2-40B4-BE49-F238E27FC236}">
                <a16:creationId xmlns:a16="http://schemas.microsoft.com/office/drawing/2014/main" id="{D4C21AC7-C6C2-FA3C-1180-5820480BCD5A}"/>
              </a:ext>
            </a:extLst>
          </p:cNvPr>
          <p:cNvSpPr txBox="1"/>
          <p:nvPr/>
        </p:nvSpPr>
        <p:spPr>
          <a:xfrm>
            <a:off x="968497" y="183245"/>
            <a:ext cx="7825770" cy="413575"/>
          </a:xfrm>
          <a:prstGeom prst="rect">
            <a:avLst/>
          </a:prstGeom>
        </p:spPr>
        <p:txBody>
          <a:bodyPr wrap="square" lIns="0" tIns="0" rIns="0" bIns="0" rtlCol="0" anchor="t">
            <a:spAutoFit/>
          </a:bodyPr>
          <a:lstStyle/>
          <a:p>
            <a:pPr defTabSz="457200">
              <a:lnSpc>
                <a:spcPts val="3499"/>
              </a:lnSpc>
              <a:spcBef>
                <a:spcPct val="0"/>
              </a:spcBef>
              <a:buClrTx/>
            </a:pPr>
            <a:r>
              <a:rPr lang="en-US" sz="2000" kern="1200" dirty="0">
                <a:latin typeface="Nunito Sans" pitchFamily="2" charset="0"/>
                <a:ea typeface="+mn-ea"/>
                <a:cs typeface="+mn-cs"/>
              </a:rPr>
              <a:t>Une carte </a:t>
            </a:r>
            <a:r>
              <a:rPr lang="en-US" sz="2000" kern="1200" dirty="0" err="1">
                <a:latin typeface="Nunito Sans" pitchFamily="2" charset="0"/>
                <a:ea typeface="+mn-ea"/>
                <a:cs typeface="+mn-cs"/>
              </a:rPr>
              <a:t>biographique</a:t>
            </a:r>
            <a:r>
              <a:rPr lang="en-US" sz="2000" kern="1200" dirty="0">
                <a:latin typeface="Nunito Sans" pitchFamily="2" charset="0"/>
                <a:ea typeface="+mn-ea"/>
                <a:cs typeface="+mn-cs"/>
              </a:rPr>
              <a:t> de </a:t>
            </a:r>
            <a:r>
              <a:rPr lang="en-US" sz="2000" kern="1200" dirty="0" err="1">
                <a:latin typeface="Nunito Sans" pitchFamily="2" charset="0"/>
                <a:ea typeface="+mn-ea"/>
                <a:cs typeface="+mn-cs"/>
              </a:rPr>
              <a:t>suivi</a:t>
            </a:r>
            <a:r>
              <a:rPr lang="en-US" sz="2000" kern="1200" dirty="0">
                <a:latin typeface="Nunito Sans" pitchFamily="2" charset="0"/>
                <a:ea typeface="+mn-ea"/>
                <a:cs typeface="+mn-cs"/>
              </a:rPr>
              <a:t> de la </a:t>
            </a:r>
            <a:r>
              <a:rPr lang="en-US" sz="2000" kern="1200" dirty="0" err="1">
                <a:latin typeface="Nunito Sans" pitchFamily="2" charset="0"/>
                <a:ea typeface="+mn-ea"/>
                <a:cs typeface="+mn-cs"/>
              </a:rPr>
              <a:t>littératie</a:t>
            </a:r>
            <a:r>
              <a:rPr lang="en-US" sz="2000" kern="1200" dirty="0">
                <a:latin typeface="Nunito Sans" pitchFamily="2" charset="0"/>
                <a:ea typeface="+mn-ea"/>
                <a:cs typeface="+mn-cs"/>
              </a:rPr>
              <a:t> physique (BMAP-PL)</a:t>
            </a:r>
          </a:p>
        </p:txBody>
      </p:sp>
      <p:sp>
        <p:nvSpPr>
          <p:cNvPr id="5" name="ZoneTexte 4">
            <a:extLst>
              <a:ext uri="{FF2B5EF4-FFF2-40B4-BE49-F238E27FC236}">
                <a16:creationId xmlns:a16="http://schemas.microsoft.com/office/drawing/2014/main" id="{9BFFF5EC-20E2-7EEB-1067-9729301D204A}"/>
              </a:ext>
            </a:extLst>
          </p:cNvPr>
          <p:cNvSpPr txBox="1"/>
          <p:nvPr/>
        </p:nvSpPr>
        <p:spPr>
          <a:xfrm>
            <a:off x="3258458" y="4218643"/>
            <a:ext cx="5666438" cy="369332"/>
          </a:xfrm>
          <a:prstGeom prst="rect">
            <a:avLst/>
          </a:prstGeom>
          <a:noFill/>
        </p:spPr>
        <p:txBody>
          <a:bodyPr wrap="square">
            <a:spAutoFit/>
          </a:bodyPr>
          <a:lstStyle/>
          <a:p>
            <a:r>
              <a:rPr lang="fr-BE" sz="900" b="0" i="1" dirty="0">
                <a:solidFill>
                  <a:srgbClr val="222222"/>
                </a:solidFill>
                <a:effectLst/>
                <a:latin typeface="Arial" panose="020B0604020202020204" pitchFamily="34" charset="0"/>
              </a:rPr>
              <a:t>Young, L., </a:t>
            </a:r>
            <a:r>
              <a:rPr lang="fr-BE" sz="900" b="0" i="1" dirty="0" err="1">
                <a:solidFill>
                  <a:srgbClr val="222222"/>
                </a:solidFill>
                <a:effectLst/>
                <a:latin typeface="Arial" panose="020B0604020202020204" pitchFamily="34" charset="0"/>
              </a:rPr>
              <a:t>O’Connor</a:t>
            </a:r>
            <a:r>
              <a:rPr lang="fr-BE" sz="900" b="0" i="1" dirty="0">
                <a:solidFill>
                  <a:srgbClr val="222222"/>
                </a:solidFill>
                <a:effectLst/>
                <a:latin typeface="Arial" panose="020B0604020202020204" pitchFamily="34" charset="0"/>
              </a:rPr>
              <a:t>, J., Mouton, A., </a:t>
            </a:r>
            <a:r>
              <a:rPr lang="fr-BE" sz="900" b="0" i="1" dirty="0" err="1">
                <a:solidFill>
                  <a:srgbClr val="222222"/>
                </a:solidFill>
                <a:effectLst/>
                <a:latin typeface="Arial" panose="020B0604020202020204" pitchFamily="34" charset="0"/>
              </a:rPr>
              <a:t>Jaunig</a:t>
            </a:r>
            <a:r>
              <a:rPr lang="fr-BE" sz="900" b="0" i="1" dirty="0">
                <a:solidFill>
                  <a:srgbClr val="222222"/>
                </a:solidFill>
                <a:effectLst/>
                <a:latin typeface="Arial" panose="020B0604020202020204" pitchFamily="34" charset="0"/>
              </a:rPr>
              <a:t>, J., &amp; Carl, J. (2025). </a:t>
            </a:r>
            <a:r>
              <a:rPr lang="fr-BE" sz="900" b="0" i="1" dirty="0" err="1">
                <a:solidFill>
                  <a:srgbClr val="222222"/>
                </a:solidFill>
                <a:effectLst/>
                <a:latin typeface="Arial" panose="020B0604020202020204" pitchFamily="34" charset="0"/>
              </a:rPr>
              <a:t>Assessing</a:t>
            </a:r>
            <a:r>
              <a:rPr lang="fr-BE" sz="900" b="0" i="1" dirty="0">
                <a:solidFill>
                  <a:srgbClr val="222222"/>
                </a:solidFill>
                <a:effectLst/>
                <a:latin typeface="Arial" panose="020B0604020202020204" pitchFamily="34" charset="0"/>
              </a:rPr>
              <a:t> Physical </a:t>
            </a:r>
            <a:r>
              <a:rPr lang="fr-BE" sz="900" b="0" i="1" dirty="0" err="1">
                <a:solidFill>
                  <a:srgbClr val="222222"/>
                </a:solidFill>
                <a:effectLst/>
                <a:latin typeface="Arial" panose="020B0604020202020204" pitchFamily="34" charset="0"/>
              </a:rPr>
              <a:t>Literacy</a:t>
            </a:r>
            <a:r>
              <a:rPr lang="fr-BE" sz="900" b="0" i="1" dirty="0">
                <a:solidFill>
                  <a:srgbClr val="222222"/>
                </a:solidFill>
                <a:effectLst/>
                <a:latin typeface="Arial" panose="020B0604020202020204" pitchFamily="34" charset="0"/>
              </a:rPr>
              <a:t> in Health and Physical Education </a:t>
            </a:r>
            <a:r>
              <a:rPr lang="fr-BE" sz="900" b="0" i="1" dirty="0" err="1">
                <a:solidFill>
                  <a:srgbClr val="222222"/>
                </a:solidFill>
                <a:effectLst/>
                <a:latin typeface="Arial" panose="020B0604020202020204" pitchFamily="34" charset="0"/>
              </a:rPr>
              <a:t>Through</a:t>
            </a:r>
            <a:r>
              <a:rPr lang="fr-BE" sz="900" b="0" i="1" dirty="0">
                <a:solidFill>
                  <a:srgbClr val="222222"/>
                </a:solidFill>
                <a:effectLst/>
                <a:latin typeface="Arial" panose="020B0604020202020204" pitchFamily="34" charset="0"/>
              </a:rPr>
              <a:t> </a:t>
            </a:r>
            <a:r>
              <a:rPr lang="fr-BE" sz="900" b="0" i="1" dirty="0" err="1">
                <a:solidFill>
                  <a:srgbClr val="222222"/>
                </a:solidFill>
                <a:effectLst/>
                <a:latin typeface="Arial" panose="020B0604020202020204" pitchFamily="34" charset="0"/>
              </a:rPr>
              <a:t>Biographical</a:t>
            </a:r>
            <a:r>
              <a:rPr lang="fr-BE" sz="900" b="0" i="1" dirty="0">
                <a:solidFill>
                  <a:srgbClr val="222222"/>
                </a:solidFill>
                <a:effectLst/>
                <a:latin typeface="Arial" panose="020B0604020202020204" pitchFamily="34" charset="0"/>
              </a:rPr>
              <a:t> Mapping. Journal of </a:t>
            </a:r>
            <a:r>
              <a:rPr lang="fr-BE" sz="900" b="0" i="1" dirty="0" err="1">
                <a:solidFill>
                  <a:srgbClr val="222222"/>
                </a:solidFill>
                <a:effectLst/>
                <a:latin typeface="Arial" panose="020B0604020202020204" pitchFamily="34" charset="0"/>
              </a:rPr>
              <a:t>Teaching</a:t>
            </a:r>
            <a:r>
              <a:rPr lang="fr-BE" sz="900" b="0" i="1" dirty="0">
                <a:solidFill>
                  <a:srgbClr val="222222"/>
                </a:solidFill>
                <a:effectLst/>
                <a:latin typeface="Arial" panose="020B0604020202020204" pitchFamily="34" charset="0"/>
              </a:rPr>
              <a:t> in Physical Education, 1(</a:t>
            </a:r>
            <a:r>
              <a:rPr lang="fr-BE" sz="900" b="0" i="1" dirty="0" err="1">
                <a:solidFill>
                  <a:srgbClr val="222222"/>
                </a:solidFill>
                <a:effectLst/>
                <a:latin typeface="Arial" panose="020B0604020202020204" pitchFamily="34" charset="0"/>
              </a:rPr>
              <a:t>aop</a:t>
            </a:r>
            <a:r>
              <a:rPr lang="fr-BE" sz="900" b="0" i="1" dirty="0">
                <a:solidFill>
                  <a:srgbClr val="222222"/>
                </a:solidFill>
                <a:effectLst/>
                <a:latin typeface="Arial" panose="020B0604020202020204" pitchFamily="34" charset="0"/>
              </a:rPr>
              <a:t>), 1-11.</a:t>
            </a:r>
            <a:endParaRPr lang="fr-BE" sz="900" i="1" dirty="0"/>
          </a:p>
        </p:txBody>
      </p:sp>
      <p:sp>
        <p:nvSpPr>
          <p:cNvPr id="2" name="Espace réservé du numéro de diapositive 1">
            <a:extLst>
              <a:ext uri="{FF2B5EF4-FFF2-40B4-BE49-F238E27FC236}">
                <a16:creationId xmlns:a16="http://schemas.microsoft.com/office/drawing/2014/main" id="{7934A6AD-42A5-F00A-2EBB-E54FE9E2FBB2}"/>
              </a:ext>
            </a:extLst>
          </p:cNvPr>
          <p:cNvSpPr>
            <a:spLocks noGrp="1"/>
          </p:cNvSpPr>
          <p:nvPr>
            <p:ph type="sldNum" sz="quarter" idx="12"/>
          </p:nvPr>
        </p:nvSpPr>
        <p:spPr/>
        <p:txBody>
          <a:bodyPr/>
          <a:lstStyle/>
          <a:p>
            <a:r>
              <a:rPr lang="en-US" dirty="0"/>
              <a:t>24</a:t>
            </a:r>
            <a:endParaRPr lang="fr-BE" dirty="0"/>
          </a:p>
        </p:txBody>
      </p:sp>
    </p:spTree>
    <p:extLst>
      <p:ext uri="{BB962C8B-B14F-4D97-AF65-F5344CB8AC3E}">
        <p14:creationId xmlns:p14="http://schemas.microsoft.com/office/powerpoint/2010/main" val="11895103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D70A8142-0760-3AA0-1466-98CF63CE9656}"/>
              </a:ext>
            </a:extLst>
          </p:cNvPr>
          <p:cNvSpPr txBox="1"/>
          <p:nvPr/>
        </p:nvSpPr>
        <p:spPr>
          <a:xfrm>
            <a:off x="601980" y="4610338"/>
            <a:ext cx="7391400" cy="369332"/>
          </a:xfrm>
          <a:prstGeom prst="rect">
            <a:avLst/>
          </a:prstGeom>
          <a:noFill/>
        </p:spPr>
        <p:txBody>
          <a:bodyPr wrap="square">
            <a:spAutoFit/>
          </a:bodyPr>
          <a:lstStyle/>
          <a:p>
            <a:r>
              <a:rPr lang="fr-BE" sz="900" b="0" i="0" dirty="0">
                <a:solidFill>
                  <a:srgbClr val="222222"/>
                </a:solidFill>
                <a:effectLst/>
              </a:rPr>
              <a:t>Mouton, A., Weerts, JP. &amp; Carl, J. Physical </a:t>
            </a:r>
            <a:r>
              <a:rPr lang="fr-BE" sz="900" b="0" i="0" dirty="0" err="1">
                <a:solidFill>
                  <a:srgbClr val="222222"/>
                </a:solidFill>
                <a:effectLst/>
              </a:rPr>
              <a:t>literacy-based</a:t>
            </a:r>
            <a:r>
              <a:rPr lang="fr-BE" sz="900" b="0" i="0" dirty="0">
                <a:solidFill>
                  <a:srgbClr val="222222"/>
                </a:solidFill>
                <a:effectLst/>
              </a:rPr>
              <a:t> intervention for </a:t>
            </a:r>
            <a:r>
              <a:rPr lang="fr-BE" sz="900" b="0" i="0" dirty="0" err="1">
                <a:solidFill>
                  <a:srgbClr val="222222"/>
                </a:solidFill>
                <a:effectLst/>
              </a:rPr>
              <a:t>chronic</a:t>
            </a:r>
            <a:r>
              <a:rPr lang="fr-BE" sz="900" b="0" i="0" dirty="0">
                <a:solidFill>
                  <a:srgbClr val="222222"/>
                </a:solidFill>
                <a:effectLst/>
              </a:rPr>
              <a:t> </a:t>
            </a:r>
            <a:r>
              <a:rPr lang="fr-BE" sz="900" b="0" i="0" dirty="0" err="1">
                <a:solidFill>
                  <a:srgbClr val="222222"/>
                </a:solidFill>
                <a:effectLst/>
              </a:rPr>
              <a:t>disease</a:t>
            </a:r>
            <a:r>
              <a:rPr lang="fr-BE" sz="900" b="0" i="0" dirty="0">
                <a:solidFill>
                  <a:srgbClr val="222222"/>
                </a:solidFill>
                <a:effectLst/>
              </a:rPr>
              <a:t> management: a quasi-</a:t>
            </a:r>
            <a:r>
              <a:rPr lang="fr-BE" sz="900" b="0" i="0" dirty="0" err="1">
                <a:solidFill>
                  <a:srgbClr val="222222"/>
                </a:solidFill>
                <a:effectLst/>
              </a:rPr>
              <a:t>experimental</a:t>
            </a:r>
            <a:r>
              <a:rPr lang="fr-BE" sz="900" b="0" i="0" dirty="0">
                <a:solidFill>
                  <a:srgbClr val="222222"/>
                </a:solidFill>
                <a:effectLst/>
              </a:rPr>
              <a:t> </a:t>
            </a:r>
            <a:r>
              <a:rPr lang="fr-BE" sz="900" b="0" i="0" dirty="0" err="1">
                <a:solidFill>
                  <a:srgbClr val="222222"/>
                </a:solidFill>
                <a:effectLst/>
              </a:rPr>
              <a:t>study</a:t>
            </a:r>
            <a:r>
              <a:rPr lang="fr-BE" sz="900" b="0" i="0" dirty="0">
                <a:solidFill>
                  <a:srgbClr val="222222"/>
                </a:solidFill>
                <a:effectLst/>
              </a:rPr>
              <a:t> </a:t>
            </a:r>
            <a:r>
              <a:rPr lang="fr-BE" sz="900" b="0" i="0" dirty="0" err="1">
                <a:solidFill>
                  <a:srgbClr val="222222"/>
                </a:solidFill>
                <a:effectLst/>
              </a:rPr>
              <a:t>protocol</a:t>
            </a:r>
            <a:r>
              <a:rPr lang="fr-BE" sz="900" b="0" i="0" dirty="0">
                <a:solidFill>
                  <a:srgbClr val="222222"/>
                </a:solidFill>
                <a:effectLst/>
              </a:rPr>
              <a:t>. </a:t>
            </a:r>
          </a:p>
          <a:p>
            <a:r>
              <a:rPr lang="fr-BE" sz="900" b="0" i="1" dirty="0">
                <a:solidFill>
                  <a:srgbClr val="222222"/>
                </a:solidFill>
                <a:effectLst/>
              </a:rPr>
              <a:t>BMC Sports </a:t>
            </a:r>
            <a:r>
              <a:rPr lang="fr-BE" sz="900" b="0" i="1" dirty="0" err="1">
                <a:solidFill>
                  <a:srgbClr val="222222"/>
                </a:solidFill>
                <a:effectLst/>
              </a:rPr>
              <a:t>Sci</a:t>
            </a:r>
            <a:r>
              <a:rPr lang="fr-BE" sz="900" b="0" i="1" dirty="0">
                <a:solidFill>
                  <a:srgbClr val="222222"/>
                </a:solidFill>
                <a:effectLst/>
              </a:rPr>
              <a:t> Med </a:t>
            </a:r>
            <a:r>
              <a:rPr lang="fr-BE" sz="900" b="0" i="1" dirty="0" err="1">
                <a:solidFill>
                  <a:srgbClr val="222222"/>
                </a:solidFill>
                <a:effectLst/>
              </a:rPr>
              <a:t>Rehabil</a:t>
            </a:r>
            <a:r>
              <a:rPr lang="fr-BE" sz="900" b="0" i="0" dirty="0">
                <a:solidFill>
                  <a:srgbClr val="222222"/>
                </a:solidFill>
                <a:effectLst/>
              </a:rPr>
              <a:t> </a:t>
            </a:r>
            <a:r>
              <a:rPr lang="fr-BE" sz="900" b="1" i="0" dirty="0">
                <a:solidFill>
                  <a:srgbClr val="222222"/>
                </a:solidFill>
                <a:effectLst/>
              </a:rPr>
              <a:t>17</a:t>
            </a:r>
            <a:r>
              <a:rPr lang="fr-BE" sz="900" b="0" i="0" dirty="0">
                <a:solidFill>
                  <a:srgbClr val="222222"/>
                </a:solidFill>
                <a:effectLst/>
              </a:rPr>
              <a:t>, 136 (2025). https://doi.org/10.1186/s13102-025-01175-6</a:t>
            </a:r>
            <a:endParaRPr lang="fr-BE" sz="900" dirty="0"/>
          </a:p>
        </p:txBody>
      </p:sp>
      <p:sp>
        <p:nvSpPr>
          <p:cNvPr id="2" name="Espace réservé du numéro de diapositive 1">
            <a:extLst>
              <a:ext uri="{FF2B5EF4-FFF2-40B4-BE49-F238E27FC236}">
                <a16:creationId xmlns:a16="http://schemas.microsoft.com/office/drawing/2014/main" id="{066D3315-918D-CF77-3464-DF9C24A75252}"/>
              </a:ext>
            </a:extLst>
          </p:cNvPr>
          <p:cNvSpPr>
            <a:spLocks noGrp="1"/>
          </p:cNvSpPr>
          <p:nvPr>
            <p:ph type="sldNum" sz="quarter" idx="12"/>
          </p:nvPr>
        </p:nvSpPr>
        <p:spPr/>
        <p:txBody>
          <a:bodyPr/>
          <a:lstStyle/>
          <a:p>
            <a:fld id="{CF377A3E-7894-4CC6-888F-9BEBEBABF142}" type="slidenum">
              <a:rPr lang="fr-BE" smtClean="0"/>
              <a:t>26</a:t>
            </a:fld>
            <a:endParaRPr lang="fr-BE"/>
          </a:p>
        </p:txBody>
      </p:sp>
      <p:pic>
        <p:nvPicPr>
          <p:cNvPr id="11" name="Image 10">
            <a:extLst>
              <a:ext uri="{FF2B5EF4-FFF2-40B4-BE49-F238E27FC236}">
                <a16:creationId xmlns:a16="http://schemas.microsoft.com/office/drawing/2014/main" id="{EE95FE29-753F-5C8C-57ED-A32BE89EED3E}"/>
              </a:ext>
            </a:extLst>
          </p:cNvPr>
          <p:cNvPicPr>
            <a:picLocks noChangeAspect="1"/>
          </p:cNvPicPr>
          <p:nvPr/>
        </p:nvPicPr>
        <p:blipFill>
          <a:blip r:embed="rId3"/>
          <a:stretch>
            <a:fillRect/>
          </a:stretch>
        </p:blipFill>
        <p:spPr>
          <a:xfrm>
            <a:off x="2429" y="0"/>
            <a:ext cx="9139141" cy="5143500"/>
          </a:xfrm>
          <a:prstGeom prst="rect">
            <a:avLst/>
          </a:prstGeom>
        </p:spPr>
      </p:pic>
    </p:spTree>
    <p:extLst>
      <p:ext uri="{BB962C8B-B14F-4D97-AF65-F5344CB8AC3E}">
        <p14:creationId xmlns:p14="http://schemas.microsoft.com/office/powerpoint/2010/main" val="34191480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6950BFC3-D8DA-4A85-94F7-54DA5524770B}">
      <p188:commentRel xmlns:p188="http://schemas.microsoft.com/office/powerpoint/2018/8/main" r:id="rId2"/>
    </p:ext>
  </p:extLs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0C735-2151-21D6-7941-44B275DEF549}"/>
            </a:ext>
          </a:extLst>
        </p:cNvPr>
        <p:cNvGrpSpPr/>
        <p:nvPr/>
      </p:nvGrpSpPr>
      <p:grpSpPr>
        <a:xfrm>
          <a:off x="0" y="0"/>
          <a:ext cx="0" cy="0"/>
          <a:chOff x="0" y="0"/>
          <a:chExt cx="0" cy="0"/>
        </a:xfrm>
      </p:grpSpPr>
      <p:sp>
        <p:nvSpPr>
          <p:cNvPr id="13" name="Title 4">
            <a:extLst>
              <a:ext uri="{FF2B5EF4-FFF2-40B4-BE49-F238E27FC236}">
                <a16:creationId xmlns:a16="http://schemas.microsoft.com/office/drawing/2014/main" id="{DD997292-FDA5-D45B-0E50-1DD084B4E85B}"/>
              </a:ext>
            </a:extLst>
          </p:cNvPr>
          <p:cNvSpPr>
            <a:spLocks noGrp="1"/>
          </p:cNvSpPr>
          <p:nvPr>
            <p:ph type="title"/>
          </p:nvPr>
        </p:nvSpPr>
        <p:spPr>
          <a:xfrm>
            <a:off x="1147937" y="252733"/>
            <a:ext cx="7830000" cy="669131"/>
          </a:xfrm>
        </p:spPr>
        <p:txBody>
          <a:bodyPr/>
          <a:lstStyle/>
          <a:p>
            <a:r>
              <a:rPr lang="en-GB" dirty="0">
                <a:solidFill>
                  <a:srgbClr val="000000"/>
                </a:solidFill>
              </a:rPr>
              <a:t>Vision: Implementation and Monitoring</a:t>
            </a:r>
          </a:p>
        </p:txBody>
      </p:sp>
      <p:sp>
        <p:nvSpPr>
          <p:cNvPr id="27" name="Espace réservé du numéro de diapositive 26">
            <a:extLst>
              <a:ext uri="{FF2B5EF4-FFF2-40B4-BE49-F238E27FC236}">
                <a16:creationId xmlns:a16="http://schemas.microsoft.com/office/drawing/2014/main" id="{1DB582D0-FC7B-61FE-D861-08EC27F9DE86}"/>
              </a:ext>
            </a:extLst>
          </p:cNvPr>
          <p:cNvSpPr>
            <a:spLocks noGrp="1"/>
          </p:cNvSpPr>
          <p:nvPr>
            <p:ph type="sldNum" sz="quarter" idx="12"/>
          </p:nvPr>
        </p:nvSpPr>
        <p:spPr/>
        <p:txBody>
          <a:bodyPr/>
          <a:lstStyle/>
          <a:p>
            <a:fld id="{F5AEA0E0-5CC6-4BD0-905C-A0021E419432}" type="slidenum">
              <a:rPr lang="en-GB" smtClean="0"/>
              <a:t>27</a:t>
            </a:fld>
            <a:endParaRPr lang="en-GB"/>
          </a:p>
        </p:txBody>
      </p:sp>
      <p:pic>
        <p:nvPicPr>
          <p:cNvPr id="35" name="Image 34">
            <a:extLst>
              <a:ext uri="{FF2B5EF4-FFF2-40B4-BE49-F238E27FC236}">
                <a16:creationId xmlns:a16="http://schemas.microsoft.com/office/drawing/2014/main" id="{6CDBB701-5AFB-260B-CEA4-3CCE99C82885}"/>
              </a:ext>
            </a:extLst>
          </p:cNvPr>
          <p:cNvPicPr>
            <a:picLocks noChangeAspect="1"/>
          </p:cNvPicPr>
          <p:nvPr/>
        </p:nvPicPr>
        <p:blipFill>
          <a:blip r:embed="rId3"/>
          <a:stretch>
            <a:fillRect/>
          </a:stretch>
        </p:blipFill>
        <p:spPr>
          <a:xfrm>
            <a:off x="2429" y="0"/>
            <a:ext cx="9139141" cy="5143500"/>
          </a:xfrm>
          <a:prstGeom prst="rect">
            <a:avLst/>
          </a:prstGeom>
        </p:spPr>
      </p:pic>
      <p:sp>
        <p:nvSpPr>
          <p:cNvPr id="2" name="Rectangle 1">
            <a:extLst>
              <a:ext uri="{FF2B5EF4-FFF2-40B4-BE49-F238E27FC236}">
                <a16:creationId xmlns:a16="http://schemas.microsoft.com/office/drawing/2014/main" id="{C0ABEE8D-0FEA-7011-77C8-A1438F8FDB79}"/>
              </a:ext>
            </a:extLst>
          </p:cNvPr>
          <p:cNvSpPr/>
          <p:nvPr/>
        </p:nvSpPr>
        <p:spPr>
          <a:xfrm>
            <a:off x="4766553" y="680936"/>
            <a:ext cx="4124528" cy="42098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18969690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5FAF81E-0DAF-8265-EF2F-4B1A5009947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0AF5E6E-5F58-EC5A-DC92-898B8418F682}"/>
              </a:ext>
            </a:extLst>
          </p:cNvPr>
          <p:cNvSpPr>
            <a:spLocks noGrp="1"/>
          </p:cNvSpPr>
          <p:nvPr>
            <p:ph type="title"/>
          </p:nvPr>
        </p:nvSpPr>
        <p:spPr>
          <a:xfrm>
            <a:off x="628253" y="99651"/>
            <a:ext cx="7887494" cy="669131"/>
          </a:xfrm>
        </p:spPr>
        <p:txBody>
          <a:bodyPr>
            <a:normAutofit/>
          </a:bodyPr>
          <a:lstStyle/>
          <a:p>
            <a:r>
              <a:rPr lang="en-GB" sz="1800" b="1" dirty="0" err="1">
                <a:solidFill>
                  <a:srgbClr val="000000"/>
                </a:solidFill>
              </a:rPr>
              <a:t>Alignement</a:t>
            </a:r>
            <a:r>
              <a:rPr lang="en-GB" sz="1800" b="1" dirty="0">
                <a:solidFill>
                  <a:srgbClr val="000000"/>
                </a:solidFill>
              </a:rPr>
              <a:t> de </a:t>
            </a:r>
            <a:r>
              <a:rPr lang="en-GB" sz="1800" b="1" dirty="0" err="1">
                <a:solidFill>
                  <a:srgbClr val="000000"/>
                </a:solidFill>
              </a:rPr>
              <a:t>l’éducation</a:t>
            </a:r>
            <a:r>
              <a:rPr lang="en-GB" sz="1800" b="1" dirty="0">
                <a:solidFill>
                  <a:srgbClr val="000000"/>
                </a:solidFill>
              </a:rPr>
              <a:t> physique avec la </a:t>
            </a:r>
            <a:r>
              <a:rPr lang="en-GB" sz="1800" b="1" dirty="0" err="1">
                <a:solidFill>
                  <a:srgbClr val="000000"/>
                </a:solidFill>
              </a:rPr>
              <a:t>littératie</a:t>
            </a:r>
            <a:r>
              <a:rPr lang="en-GB" sz="1800" b="1" dirty="0">
                <a:solidFill>
                  <a:srgbClr val="000000"/>
                </a:solidFill>
              </a:rPr>
              <a:t> physique</a:t>
            </a:r>
          </a:p>
        </p:txBody>
      </p:sp>
      <p:sp>
        <p:nvSpPr>
          <p:cNvPr id="2" name="Slide Number Placeholder 1">
            <a:extLst>
              <a:ext uri="{FF2B5EF4-FFF2-40B4-BE49-F238E27FC236}">
                <a16:creationId xmlns:a16="http://schemas.microsoft.com/office/drawing/2014/main" id="{C3AD4848-7F0C-08A3-C398-03B848D17C13}"/>
              </a:ext>
            </a:extLst>
          </p:cNvPr>
          <p:cNvSpPr>
            <a:spLocks noGrp="1"/>
          </p:cNvSpPr>
          <p:nvPr>
            <p:ph type="sldNum" sz="quarter" idx="12"/>
          </p:nvPr>
        </p:nvSpPr>
        <p:spPr/>
        <p:txBody>
          <a:bodyPr/>
          <a:lstStyle/>
          <a:p>
            <a:pPr defTabSz="685800">
              <a:defRPr/>
            </a:pPr>
            <a:fld id="{F5AEA0E0-5CC6-4BD0-905C-A0021E419432}" type="slidenum">
              <a:rPr lang="en-GB">
                <a:solidFill>
                  <a:prstClr val="white"/>
                </a:solidFill>
                <a:latin typeface="Calibri" panose="020F0502020204030204"/>
              </a:rPr>
              <a:pPr defTabSz="685800">
                <a:defRPr/>
              </a:pPr>
              <a:t>28</a:t>
            </a:fld>
            <a:endParaRPr lang="en-GB">
              <a:solidFill>
                <a:prstClr val="white"/>
              </a:solidFill>
              <a:latin typeface="Calibri" panose="020F0502020204030204"/>
            </a:endParaRPr>
          </a:p>
        </p:txBody>
      </p:sp>
      <p:sp>
        <p:nvSpPr>
          <p:cNvPr id="29" name="TextBox 25">
            <a:extLst>
              <a:ext uri="{FF2B5EF4-FFF2-40B4-BE49-F238E27FC236}">
                <a16:creationId xmlns:a16="http://schemas.microsoft.com/office/drawing/2014/main" id="{CFA64B7E-B2B1-9022-8BB2-DA0E42003140}"/>
              </a:ext>
            </a:extLst>
          </p:cNvPr>
          <p:cNvSpPr txBox="1"/>
          <p:nvPr/>
        </p:nvSpPr>
        <p:spPr>
          <a:xfrm>
            <a:off x="187660" y="4783905"/>
            <a:ext cx="9459680" cy="184666"/>
          </a:xfrm>
          <a:prstGeom prst="rect">
            <a:avLst/>
          </a:prstGeom>
          <a:noFill/>
        </p:spPr>
        <p:txBody>
          <a:bodyPr wrap="square">
            <a:spAutoFit/>
          </a:bodyPr>
          <a:lstStyle/>
          <a:p>
            <a:pPr lvl="0">
              <a:defRPr/>
            </a:pPr>
            <a:r>
              <a:rPr lang="en-US" sz="600" dirty="0">
                <a:solidFill>
                  <a:srgbClr val="000000"/>
                </a:solidFill>
              </a:rPr>
              <a:t>Carl, J., Salin, K., Barnett, L. M., </a:t>
            </a:r>
            <a:r>
              <a:rPr lang="en-US" sz="600" dirty="0" err="1">
                <a:solidFill>
                  <a:srgbClr val="000000"/>
                </a:solidFill>
              </a:rPr>
              <a:t>Foweather</a:t>
            </a:r>
            <a:r>
              <a:rPr lang="en-US" sz="600" dirty="0">
                <a:solidFill>
                  <a:srgbClr val="000000"/>
                </a:solidFill>
              </a:rPr>
              <a:t>, L., Jurak, G., ..Mouton, A,, . &amp; </a:t>
            </a:r>
            <a:r>
              <a:rPr lang="en-US" sz="600" dirty="0" err="1">
                <a:solidFill>
                  <a:srgbClr val="000000"/>
                </a:solidFill>
              </a:rPr>
              <a:t>Yıldızer</a:t>
            </a:r>
            <a:r>
              <a:rPr lang="en-US" sz="600" dirty="0">
                <a:solidFill>
                  <a:srgbClr val="000000"/>
                </a:solidFill>
              </a:rPr>
              <a:t>, G. (2026). Alignment of physical education curricula with physical literacy across Europe: an observational mapping study with country-level predictors. </a:t>
            </a:r>
            <a:r>
              <a:rPr lang="en-US" sz="600" i="1" dirty="0">
                <a:solidFill>
                  <a:srgbClr val="000000"/>
                </a:solidFill>
              </a:rPr>
              <a:t>The Lancet Regional Health–Europe, 65</a:t>
            </a:r>
            <a:r>
              <a:rPr lang="en-US" sz="600" dirty="0">
                <a:solidFill>
                  <a:srgbClr val="000000"/>
                </a:solidFill>
              </a:rPr>
              <a:t>, 101641.</a:t>
            </a:r>
            <a:endParaRPr lang="en-AU" sz="600" dirty="0">
              <a:solidFill>
                <a:srgbClr val="000000"/>
              </a:solidFill>
              <a:latin typeface="Calibri" panose="020F0502020204030204"/>
            </a:endParaRPr>
          </a:p>
        </p:txBody>
      </p:sp>
      <p:pic>
        <p:nvPicPr>
          <p:cNvPr id="6" name="Grafik 5">
            <a:extLst>
              <a:ext uri="{FF2B5EF4-FFF2-40B4-BE49-F238E27FC236}">
                <a16:creationId xmlns:a16="http://schemas.microsoft.com/office/drawing/2014/main" id="{2305B6C6-6588-B25A-6418-A7DA3982AE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7660" y="924453"/>
            <a:ext cx="5550655" cy="3294593"/>
          </a:xfrm>
          <a:prstGeom prst="rect">
            <a:avLst/>
          </a:prstGeom>
        </p:spPr>
      </p:pic>
      <p:sp>
        <p:nvSpPr>
          <p:cNvPr id="7" name="TextBox 25">
            <a:extLst>
              <a:ext uri="{FF2B5EF4-FFF2-40B4-BE49-F238E27FC236}">
                <a16:creationId xmlns:a16="http://schemas.microsoft.com/office/drawing/2014/main" id="{66F40C60-2BFB-D1CB-AFC3-56766BDE927D}"/>
              </a:ext>
            </a:extLst>
          </p:cNvPr>
          <p:cNvSpPr txBox="1"/>
          <p:nvPr/>
        </p:nvSpPr>
        <p:spPr>
          <a:xfrm>
            <a:off x="187660" y="4585953"/>
            <a:ext cx="9459680" cy="184666"/>
          </a:xfrm>
          <a:prstGeom prst="rect">
            <a:avLst/>
          </a:prstGeom>
          <a:noFill/>
        </p:spPr>
        <p:txBody>
          <a:bodyPr wrap="square">
            <a:spAutoFit/>
          </a:bodyPr>
          <a:lstStyle/>
          <a:p>
            <a:pPr defTabSz="685800">
              <a:defRPr/>
            </a:pPr>
            <a:r>
              <a:rPr lang="en-US" sz="600" dirty="0">
                <a:solidFill>
                  <a:srgbClr val="000000"/>
                </a:solidFill>
                <a:latin typeface="Calibri" panose="020F0502020204030204"/>
              </a:rPr>
              <a:t>Carl, J., Bryant, A. S., Edwards, L. C., Bartle, G., Birch, J. E., Christodoulides, E., ...Mouton, A. &amp; Elsborg, P. (2023). Physical literacy in Europe: The current state of implementation in research, practice, and policy. </a:t>
            </a:r>
            <a:r>
              <a:rPr lang="en-US" sz="600" i="1" dirty="0">
                <a:solidFill>
                  <a:srgbClr val="000000"/>
                </a:solidFill>
                <a:latin typeface="Calibri" panose="020F0502020204030204"/>
              </a:rPr>
              <a:t>Journal of Exercise Science &amp; Fitness, 21</a:t>
            </a:r>
            <a:r>
              <a:rPr lang="en-US" sz="600" dirty="0">
                <a:solidFill>
                  <a:srgbClr val="000000"/>
                </a:solidFill>
                <a:latin typeface="Calibri" panose="020F0502020204030204"/>
              </a:rPr>
              <a:t>(1), 165-176.</a:t>
            </a:r>
            <a:endParaRPr lang="en-AU" sz="600" dirty="0">
              <a:solidFill>
                <a:srgbClr val="000000"/>
              </a:solidFill>
              <a:latin typeface="Calibri" panose="020F0502020204030204"/>
            </a:endParaRPr>
          </a:p>
        </p:txBody>
      </p:sp>
      <p:pic>
        <p:nvPicPr>
          <p:cNvPr id="10" name="Image 9" descr="File:Flag of Europe.svg - Wikimedia Commons">
            <a:extLst>
              <a:ext uri="{FF2B5EF4-FFF2-40B4-BE49-F238E27FC236}">
                <a16:creationId xmlns:a16="http://schemas.microsoft.com/office/drawing/2014/main" id="{42FAF7C9-42C8-B4A4-A395-489AC37EA263}"/>
              </a:ext>
            </a:extLst>
          </p:cNvPr>
          <p:cNvPicPr>
            <a:picLocks noChangeAspect="1"/>
          </p:cNvPicPr>
          <p:nvPr/>
        </p:nvPicPr>
        <p:blipFill>
          <a:blip r:embed="rId4"/>
          <a:stretch>
            <a:fillRect/>
          </a:stretch>
        </p:blipFill>
        <p:spPr>
          <a:xfrm>
            <a:off x="6938256" y="116828"/>
            <a:ext cx="768158" cy="512105"/>
          </a:xfrm>
          <a:prstGeom prst="rect">
            <a:avLst/>
          </a:prstGeom>
        </p:spPr>
      </p:pic>
      <p:pic>
        <p:nvPicPr>
          <p:cNvPr id="5" name="Image 4">
            <a:extLst>
              <a:ext uri="{FF2B5EF4-FFF2-40B4-BE49-F238E27FC236}">
                <a16:creationId xmlns:a16="http://schemas.microsoft.com/office/drawing/2014/main" id="{E26091F6-EC8F-C834-F642-C4F2B6E4009E}"/>
              </a:ext>
            </a:extLst>
          </p:cNvPr>
          <p:cNvPicPr>
            <a:picLocks noChangeAspect="1"/>
          </p:cNvPicPr>
          <p:nvPr/>
        </p:nvPicPr>
        <p:blipFill>
          <a:blip r:embed="rId5"/>
          <a:stretch>
            <a:fillRect/>
          </a:stretch>
        </p:blipFill>
        <p:spPr>
          <a:xfrm>
            <a:off x="6090993" y="868431"/>
            <a:ext cx="2462684" cy="3480230"/>
          </a:xfrm>
          <a:prstGeom prst="rect">
            <a:avLst/>
          </a:prstGeom>
        </p:spPr>
      </p:pic>
    </p:spTree>
    <p:extLst>
      <p:ext uri="{BB962C8B-B14F-4D97-AF65-F5344CB8AC3E}">
        <p14:creationId xmlns:p14="http://schemas.microsoft.com/office/powerpoint/2010/main" val="6426340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CA17CFB8-034B-90E7-B30D-189960C81C8D}"/>
              </a:ext>
            </a:extLst>
          </p:cNvPr>
          <p:cNvSpPr>
            <a:spLocks noGrp="1"/>
          </p:cNvSpPr>
          <p:nvPr>
            <p:ph type="sldNum" sz="quarter" idx="12"/>
          </p:nvPr>
        </p:nvSpPr>
        <p:spPr/>
        <p:txBody>
          <a:bodyPr/>
          <a:lstStyle/>
          <a:p>
            <a:fld id="{F5AEA0E0-5CC6-4BD0-905C-A0021E419432}" type="slidenum">
              <a:rPr lang="en-GB" smtClean="0"/>
              <a:t>29</a:t>
            </a:fld>
            <a:endParaRPr lang="en-GB" dirty="0"/>
          </a:p>
        </p:txBody>
      </p:sp>
      <p:sp>
        <p:nvSpPr>
          <p:cNvPr id="6" name="ZoneTexte 5">
            <a:extLst>
              <a:ext uri="{FF2B5EF4-FFF2-40B4-BE49-F238E27FC236}">
                <a16:creationId xmlns:a16="http://schemas.microsoft.com/office/drawing/2014/main" id="{FA775FC3-9E9C-375D-03D1-7F96ED835B63}"/>
              </a:ext>
            </a:extLst>
          </p:cNvPr>
          <p:cNvSpPr txBox="1"/>
          <p:nvPr/>
        </p:nvSpPr>
        <p:spPr>
          <a:xfrm>
            <a:off x="608871" y="4197027"/>
            <a:ext cx="7903029" cy="1061829"/>
          </a:xfrm>
          <a:prstGeom prst="rect">
            <a:avLst/>
          </a:prstGeom>
          <a:noFill/>
        </p:spPr>
        <p:txBody>
          <a:bodyPr wrap="square">
            <a:spAutoFit/>
          </a:bodyPr>
          <a:lstStyle/>
          <a:p>
            <a:r>
              <a:rPr lang="fr-BE" sz="900" b="0" i="1" dirty="0">
                <a:solidFill>
                  <a:srgbClr val="222222"/>
                </a:solidFill>
                <a:effectLst/>
                <a:latin typeface="Arial" panose="020B0604020202020204" pitchFamily="34" charset="0"/>
              </a:rPr>
              <a:t>Traduit de: Valle-</a:t>
            </a:r>
            <a:r>
              <a:rPr lang="fr-BE" sz="900" b="0" i="1" dirty="0" err="1">
                <a:solidFill>
                  <a:srgbClr val="222222"/>
                </a:solidFill>
                <a:effectLst/>
                <a:latin typeface="Arial" panose="020B0604020202020204" pitchFamily="34" charset="0"/>
              </a:rPr>
              <a:t>Muñoz</a:t>
            </a:r>
            <a:r>
              <a:rPr lang="fr-BE" sz="900" b="0" i="1" dirty="0">
                <a:solidFill>
                  <a:srgbClr val="222222"/>
                </a:solidFill>
                <a:effectLst/>
                <a:latin typeface="Arial" panose="020B0604020202020204" pitchFamily="34" charset="0"/>
              </a:rPr>
              <a:t>, V. M., Mendoza-</a:t>
            </a:r>
            <a:r>
              <a:rPr lang="fr-BE" sz="900" b="0" i="1" dirty="0" err="1">
                <a:solidFill>
                  <a:srgbClr val="222222"/>
                </a:solidFill>
                <a:effectLst/>
                <a:latin typeface="Arial" panose="020B0604020202020204" pitchFamily="34" charset="0"/>
              </a:rPr>
              <a:t>Muñoz</a:t>
            </a:r>
            <a:r>
              <a:rPr lang="fr-BE" sz="900" b="0" i="1" dirty="0">
                <a:solidFill>
                  <a:srgbClr val="222222"/>
                </a:solidFill>
                <a:effectLst/>
                <a:latin typeface="Arial" panose="020B0604020202020204" pitchFamily="34" charset="0"/>
              </a:rPr>
              <a:t>, M., &amp; Villa-González, E. (2025). Physical </a:t>
            </a:r>
            <a:r>
              <a:rPr lang="fr-BE" sz="900" b="0" i="1" dirty="0" err="1">
                <a:solidFill>
                  <a:srgbClr val="222222"/>
                </a:solidFill>
                <a:effectLst/>
                <a:latin typeface="Arial" panose="020B0604020202020204" pitchFamily="34" charset="0"/>
              </a:rPr>
              <a:t>Literacy</a:t>
            </a:r>
            <a:r>
              <a:rPr lang="fr-BE" sz="900" b="0" i="1" dirty="0">
                <a:solidFill>
                  <a:srgbClr val="222222"/>
                </a:solidFill>
                <a:effectLst/>
                <a:latin typeface="Arial" panose="020B0604020202020204" pitchFamily="34" charset="0"/>
              </a:rPr>
              <a:t> as a </a:t>
            </a:r>
            <a:r>
              <a:rPr lang="fr-BE" sz="900" b="0" i="1" dirty="0" err="1">
                <a:solidFill>
                  <a:srgbClr val="222222"/>
                </a:solidFill>
                <a:effectLst/>
                <a:latin typeface="Arial" panose="020B0604020202020204" pitchFamily="34" charset="0"/>
              </a:rPr>
              <a:t>Pedagogical</a:t>
            </a:r>
            <a:r>
              <a:rPr lang="fr-BE" sz="900" b="0" i="1" dirty="0">
                <a:solidFill>
                  <a:srgbClr val="222222"/>
                </a:solidFill>
                <a:effectLst/>
                <a:latin typeface="Arial" panose="020B0604020202020204" pitchFamily="34" charset="0"/>
              </a:rPr>
              <a:t> Model in Physical Education. </a:t>
            </a:r>
            <a:r>
              <a:rPr lang="fr-BE" sz="900" b="0" i="1" dirty="0" err="1">
                <a:solidFill>
                  <a:srgbClr val="222222"/>
                </a:solidFill>
                <a:effectLst/>
                <a:latin typeface="Arial" panose="020B0604020202020204" pitchFamily="34" charset="0"/>
              </a:rPr>
              <a:t>Children</a:t>
            </a:r>
            <a:r>
              <a:rPr lang="fr-BE" sz="900" b="0" i="1" dirty="0">
                <a:solidFill>
                  <a:srgbClr val="222222"/>
                </a:solidFill>
                <a:effectLst/>
                <a:latin typeface="Arial" panose="020B0604020202020204" pitchFamily="34" charset="0"/>
              </a:rPr>
              <a:t>, 12(8), 1008. https://doi.org/10.3390/children12081008</a:t>
            </a:r>
            <a:endParaRPr lang="fr-BE" sz="900" i="1" dirty="0">
              <a:solidFill>
                <a:srgbClr val="222222"/>
              </a:solidFill>
              <a:latin typeface="Arial" panose="020B0604020202020204" pitchFamily="34" charset="0"/>
            </a:endParaRPr>
          </a:p>
          <a:p>
            <a:r>
              <a:rPr lang="fr-BE" sz="900" b="0" i="1" dirty="0">
                <a:solidFill>
                  <a:srgbClr val="222222"/>
                </a:solidFill>
                <a:effectLst/>
                <a:latin typeface="Arial" panose="020B0604020202020204" pitchFamily="34" charset="0"/>
              </a:rPr>
              <a:t>Inspiré de : Schnitzler, C., Royet, T., Derigny, T., &amp; Cece, V. (2025). Physical </a:t>
            </a:r>
            <a:r>
              <a:rPr lang="fr-BE" sz="900" b="0" i="1" dirty="0" err="1">
                <a:solidFill>
                  <a:srgbClr val="222222"/>
                </a:solidFill>
                <a:effectLst/>
                <a:latin typeface="Arial" panose="020B0604020202020204" pitchFamily="34" charset="0"/>
              </a:rPr>
              <a:t>education</a:t>
            </a:r>
            <a:r>
              <a:rPr lang="fr-BE" sz="900" b="0" i="1" dirty="0">
                <a:solidFill>
                  <a:srgbClr val="222222"/>
                </a:solidFill>
                <a:effectLst/>
                <a:latin typeface="Arial" panose="020B0604020202020204" pitchFamily="34" charset="0"/>
              </a:rPr>
              <a:t> for a </a:t>
            </a:r>
            <a:r>
              <a:rPr lang="fr-BE" sz="900" b="0" i="1" dirty="0" err="1">
                <a:solidFill>
                  <a:srgbClr val="222222"/>
                </a:solidFill>
                <a:effectLst/>
                <a:latin typeface="Arial" panose="020B0604020202020204" pitchFamily="34" charset="0"/>
              </a:rPr>
              <a:t>sustainable</a:t>
            </a:r>
            <a:r>
              <a:rPr lang="fr-BE" sz="900" b="0" i="1" dirty="0">
                <a:solidFill>
                  <a:srgbClr val="222222"/>
                </a:solidFill>
                <a:effectLst/>
                <a:latin typeface="Arial" panose="020B0604020202020204" pitchFamily="34" charset="0"/>
              </a:rPr>
              <a:t> future: </a:t>
            </a:r>
            <a:r>
              <a:rPr lang="fr-BE" sz="900" b="0" i="1" dirty="0" err="1">
                <a:solidFill>
                  <a:srgbClr val="222222"/>
                </a:solidFill>
                <a:effectLst/>
                <a:latin typeface="Arial" panose="020B0604020202020204" pitchFamily="34" charset="0"/>
              </a:rPr>
              <a:t>Merging</a:t>
            </a:r>
            <a:r>
              <a:rPr lang="fr-BE" sz="900" b="0" i="1" dirty="0">
                <a:solidFill>
                  <a:srgbClr val="222222"/>
                </a:solidFill>
                <a:effectLst/>
                <a:latin typeface="Arial" panose="020B0604020202020204" pitchFamily="34" charset="0"/>
              </a:rPr>
              <a:t> promotion of </a:t>
            </a:r>
            <a:r>
              <a:rPr lang="fr-BE" sz="900" b="0" i="1" dirty="0" err="1">
                <a:solidFill>
                  <a:srgbClr val="222222"/>
                </a:solidFill>
                <a:effectLst/>
                <a:latin typeface="Arial" panose="020B0604020202020204" pitchFamily="34" charset="0"/>
              </a:rPr>
              <a:t>health</a:t>
            </a:r>
            <a:r>
              <a:rPr lang="fr-BE" sz="900" b="0" i="1" dirty="0">
                <a:solidFill>
                  <a:srgbClr val="222222"/>
                </a:solidFill>
                <a:effectLst/>
                <a:latin typeface="Arial" panose="020B0604020202020204" pitchFamily="34" charset="0"/>
              </a:rPr>
              <a:t> </a:t>
            </a:r>
            <a:r>
              <a:rPr lang="fr-BE" sz="900" b="0" i="1" dirty="0" err="1">
                <a:solidFill>
                  <a:srgbClr val="222222"/>
                </a:solidFill>
                <a:effectLst/>
                <a:latin typeface="Arial" panose="020B0604020202020204" pitchFamily="34" charset="0"/>
              </a:rPr>
              <a:t>through</a:t>
            </a:r>
            <a:r>
              <a:rPr lang="fr-BE" sz="900" b="0" i="1" dirty="0">
                <a:solidFill>
                  <a:srgbClr val="222222"/>
                </a:solidFill>
                <a:effectLst/>
                <a:latin typeface="Arial" panose="020B0604020202020204" pitchFamily="34" charset="0"/>
              </a:rPr>
              <a:t> </a:t>
            </a:r>
            <a:r>
              <a:rPr lang="fr-BE" sz="900" b="0" i="1" dirty="0" err="1">
                <a:solidFill>
                  <a:srgbClr val="222222"/>
                </a:solidFill>
                <a:effectLst/>
                <a:latin typeface="Arial" panose="020B0604020202020204" pitchFamily="34" charset="0"/>
              </a:rPr>
              <a:t>physical</a:t>
            </a:r>
            <a:r>
              <a:rPr lang="fr-BE" sz="900" b="0" i="1" dirty="0">
                <a:solidFill>
                  <a:srgbClr val="222222"/>
                </a:solidFill>
                <a:effectLst/>
                <a:latin typeface="Arial" panose="020B0604020202020204" pitchFamily="34" charset="0"/>
              </a:rPr>
              <a:t> </a:t>
            </a:r>
            <a:r>
              <a:rPr lang="fr-BE" sz="900" b="0" i="1" dirty="0" err="1">
                <a:solidFill>
                  <a:srgbClr val="222222"/>
                </a:solidFill>
                <a:effectLst/>
                <a:latin typeface="Arial" panose="020B0604020202020204" pitchFamily="34" charset="0"/>
              </a:rPr>
              <a:t>literacy</a:t>
            </a:r>
            <a:r>
              <a:rPr lang="fr-BE" sz="900" b="0" i="1" dirty="0">
                <a:solidFill>
                  <a:srgbClr val="222222"/>
                </a:solidFill>
                <a:effectLst/>
                <a:latin typeface="Arial" panose="020B0604020202020204" pitchFamily="34" charset="0"/>
              </a:rPr>
              <a:t> </a:t>
            </a:r>
            <a:r>
              <a:rPr lang="fr-BE" sz="900" b="0" i="1" dirty="0" err="1">
                <a:solidFill>
                  <a:srgbClr val="222222"/>
                </a:solidFill>
                <a:effectLst/>
                <a:latin typeface="Arial" panose="020B0604020202020204" pitchFamily="34" charset="0"/>
              </a:rPr>
              <a:t>with</a:t>
            </a:r>
            <a:r>
              <a:rPr lang="fr-BE" sz="900" b="0" i="1" dirty="0">
                <a:solidFill>
                  <a:srgbClr val="222222"/>
                </a:solidFill>
                <a:effectLst/>
                <a:latin typeface="Arial" panose="020B0604020202020204" pitchFamily="34" charset="0"/>
              </a:rPr>
              <a:t> global </a:t>
            </a:r>
            <a:r>
              <a:rPr lang="fr-BE" sz="900" b="0" i="1" dirty="0" err="1">
                <a:solidFill>
                  <a:srgbClr val="222222"/>
                </a:solidFill>
                <a:effectLst/>
                <a:latin typeface="Arial" panose="020B0604020202020204" pitchFamily="34" charset="0"/>
              </a:rPr>
              <a:t>environmental</a:t>
            </a:r>
            <a:r>
              <a:rPr lang="fr-BE" sz="900" b="0" i="1" dirty="0">
                <a:solidFill>
                  <a:srgbClr val="222222"/>
                </a:solidFill>
                <a:effectLst/>
                <a:latin typeface="Arial" panose="020B0604020202020204" pitchFamily="34" charset="0"/>
              </a:rPr>
              <a:t> </a:t>
            </a:r>
            <a:r>
              <a:rPr lang="fr-BE" sz="900" b="0" i="1" dirty="0" err="1">
                <a:solidFill>
                  <a:srgbClr val="222222"/>
                </a:solidFill>
                <a:effectLst/>
                <a:latin typeface="Arial" panose="020B0604020202020204" pitchFamily="34" charset="0"/>
              </a:rPr>
              <a:t>responsibility</a:t>
            </a:r>
            <a:r>
              <a:rPr lang="fr-BE" sz="900" b="0" i="1" dirty="0">
                <a:solidFill>
                  <a:srgbClr val="222222"/>
                </a:solidFill>
                <a:effectLst/>
                <a:latin typeface="Arial" panose="020B0604020202020204" pitchFamily="34" charset="0"/>
              </a:rPr>
              <a:t>. </a:t>
            </a:r>
            <a:r>
              <a:rPr lang="fr-BE" sz="900" b="0" i="1" dirty="0" err="1">
                <a:solidFill>
                  <a:srgbClr val="222222"/>
                </a:solidFill>
                <a:effectLst/>
                <a:latin typeface="Arial" panose="020B0604020202020204" pitchFamily="34" charset="0"/>
              </a:rPr>
              <a:t>Australian</a:t>
            </a:r>
            <a:r>
              <a:rPr lang="fr-BE" sz="900" b="0" i="1" dirty="0">
                <a:solidFill>
                  <a:srgbClr val="222222"/>
                </a:solidFill>
                <a:effectLst/>
                <a:latin typeface="Arial" panose="020B0604020202020204" pitchFamily="34" charset="0"/>
              </a:rPr>
              <a:t> Journal of </a:t>
            </a:r>
            <a:r>
              <a:rPr lang="fr-BE" sz="900" b="0" i="1" dirty="0" err="1">
                <a:solidFill>
                  <a:srgbClr val="222222"/>
                </a:solidFill>
                <a:effectLst/>
                <a:latin typeface="Arial" panose="020B0604020202020204" pitchFamily="34" charset="0"/>
              </a:rPr>
              <a:t>Environmental</a:t>
            </a:r>
            <a:r>
              <a:rPr lang="fr-BE" sz="900" b="0" i="1" dirty="0">
                <a:solidFill>
                  <a:srgbClr val="222222"/>
                </a:solidFill>
                <a:effectLst/>
                <a:latin typeface="Arial" panose="020B0604020202020204" pitchFamily="34" charset="0"/>
              </a:rPr>
              <a:t> Education, 41(1), 91-105</a:t>
            </a:r>
          </a:p>
          <a:p>
            <a:r>
              <a:rPr lang="en-US" sz="900" i="1" dirty="0">
                <a:solidFill>
                  <a:srgbClr val="222222"/>
                </a:solidFill>
                <a:latin typeface="Arial" panose="020B0604020202020204" pitchFamily="34" charset="0"/>
              </a:rPr>
              <a:t>Luguterah, A.W. Integration of physical literacy into physical education (PE) curricula to align with the United Nations Sustainable Development Goals (SDGs). </a:t>
            </a:r>
            <a:r>
              <a:rPr lang="en-US" sz="900" i="1" dirty="0" err="1">
                <a:solidFill>
                  <a:srgbClr val="222222"/>
                </a:solidFill>
                <a:latin typeface="Arial" panose="020B0604020202020204" pitchFamily="34" charset="0"/>
              </a:rPr>
              <a:t>Discov</a:t>
            </a:r>
            <a:r>
              <a:rPr lang="en-US" sz="900" i="1" dirty="0">
                <a:solidFill>
                  <a:srgbClr val="222222"/>
                </a:solidFill>
                <a:latin typeface="Arial" panose="020B0604020202020204" pitchFamily="34" charset="0"/>
              </a:rPr>
              <a:t> Sustain 7, 547 (2026). https://doi.org/10.1007/s43621-026-02719-7</a:t>
            </a:r>
            <a:endParaRPr lang="fr-BE" sz="900" b="0" i="1" dirty="0">
              <a:solidFill>
                <a:srgbClr val="222222"/>
              </a:solidFill>
              <a:effectLst/>
              <a:latin typeface="Arial" panose="020B0604020202020204" pitchFamily="34" charset="0"/>
            </a:endParaRPr>
          </a:p>
          <a:p>
            <a:r>
              <a:rPr lang="fr-BE" sz="900" b="0" i="1" dirty="0">
                <a:solidFill>
                  <a:srgbClr val="222222"/>
                </a:solidFill>
                <a:effectLst/>
                <a:latin typeface="Arial" panose="020B0604020202020204" pitchFamily="34" charset="0"/>
              </a:rPr>
              <a:t>.</a:t>
            </a:r>
            <a:endParaRPr lang="fr-BE" sz="900" i="1" dirty="0"/>
          </a:p>
        </p:txBody>
      </p:sp>
      <p:sp>
        <p:nvSpPr>
          <p:cNvPr id="7" name="Title 4">
            <a:extLst>
              <a:ext uri="{FF2B5EF4-FFF2-40B4-BE49-F238E27FC236}">
                <a16:creationId xmlns:a16="http://schemas.microsoft.com/office/drawing/2014/main" id="{D32AC3ED-3452-DA84-DB2E-2F4BEC8F7ED5}"/>
              </a:ext>
            </a:extLst>
          </p:cNvPr>
          <p:cNvSpPr>
            <a:spLocks noGrp="1"/>
          </p:cNvSpPr>
          <p:nvPr>
            <p:ph type="title"/>
          </p:nvPr>
        </p:nvSpPr>
        <p:spPr>
          <a:xfrm>
            <a:off x="420914" y="0"/>
            <a:ext cx="8557023" cy="669131"/>
          </a:xfrm>
        </p:spPr>
        <p:txBody>
          <a:bodyPr>
            <a:normAutofit/>
          </a:bodyPr>
          <a:lstStyle/>
          <a:p>
            <a:pPr algn="ctr"/>
            <a:r>
              <a:rPr lang="en-GB" sz="2400" dirty="0">
                <a:solidFill>
                  <a:srgbClr val="000000"/>
                </a:solidFill>
              </a:rPr>
              <a:t>Vers </a:t>
            </a:r>
            <a:r>
              <a:rPr lang="en-GB" sz="2400" dirty="0" err="1">
                <a:solidFill>
                  <a:srgbClr val="000000"/>
                </a:solidFill>
              </a:rPr>
              <a:t>une</a:t>
            </a:r>
            <a:r>
              <a:rPr lang="en-GB" sz="2400" dirty="0">
                <a:solidFill>
                  <a:srgbClr val="000000"/>
                </a:solidFill>
              </a:rPr>
              <a:t> integration durable de la </a:t>
            </a:r>
            <a:r>
              <a:rPr lang="en-GB" sz="2400" dirty="0" err="1">
                <a:solidFill>
                  <a:srgbClr val="000000"/>
                </a:solidFill>
              </a:rPr>
              <a:t>littératie</a:t>
            </a:r>
            <a:r>
              <a:rPr lang="en-GB" sz="2400" dirty="0">
                <a:solidFill>
                  <a:srgbClr val="000000"/>
                </a:solidFill>
              </a:rPr>
              <a:t> physique</a:t>
            </a:r>
          </a:p>
        </p:txBody>
      </p:sp>
      <p:pic>
        <p:nvPicPr>
          <p:cNvPr id="10" name="Image 9">
            <a:extLst>
              <a:ext uri="{FF2B5EF4-FFF2-40B4-BE49-F238E27FC236}">
                <a16:creationId xmlns:a16="http://schemas.microsoft.com/office/drawing/2014/main" id="{8B95EAB3-DD79-CDAB-BBF6-42C457FB1E1B}"/>
              </a:ext>
            </a:extLst>
          </p:cNvPr>
          <p:cNvPicPr>
            <a:picLocks noChangeAspect="1"/>
          </p:cNvPicPr>
          <p:nvPr/>
        </p:nvPicPr>
        <p:blipFill>
          <a:blip r:embed="rId3"/>
          <a:stretch>
            <a:fillRect/>
          </a:stretch>
        </p:blipFill>
        <p:spPr>
          <a:xfrm>
            <a:off x="4836387" y="669131"/>
            <a:ext cx="3295936" cy="3295936"/>
          </a:xfrm>
          <a:prstGeom prst="rect">
            <a:avLst/>
          </a:prstGeom>
        </p:spPr>
      </p:pic>
      <p:pic>
        <p:nvPicPr>
          <p:cNvPr id="14" name="Image 13">
            <a:extLst>
              <a:ext uri="{FF2B5EF4-FFF2-40B4-BE49-F238E27FC236}">
                <a16:creationId xmlns:a16="http://schemas.microsoft.com/office/drawing/2014/main" id="{D6EA081B-9ACA-67AA-0FB1-97B70DEE92D4}"/>
              </a:ext>
            </a:extLst>
          </p:cNvPr>
          <p:cNvPicPr>
            <a:picLocks noChangeAspect="1"/>
          </p:cNvPicPr>
          <p:nvPr/>
        </p:nvPicPr>
        <p:blipFill>
          <a:blip r:embed="rId4"/>
          <a:stretch>
            <a:fillRect/>
          </a:stretch>
        </p:blipFill>
        <p:spPr>
          <a:xfrm>
            <a:off x="501168" y="521477"/>
            <a:ext cx="3489605" cy="3591244"/>
          </a:xfrm>
          <a:prstGeom prst="rect">
            <a:avLst/>
          </a:prstGeom>
        </p:spPr>
      </p:pic>
    </p:spTree>
    <p:extLst>
      <p:ext uri="{BB962C8B-B14F-4D97-AF65-F5344CB8AC3E}">
        <p14:creationId xmlns:p14="http://schemas.microsoft.com/office/powerpoint/2010/main" val="34917101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0" end="0"/>
                                            </p:txEl>
                                          </p:spTgt>
                                        </p:tgtEl>
                                        <p:attrNameLst>
                                          <p:attrName>style.visibility</p:attrName>
                                        </p:attrNameLst>
                                      </p:cBhvr>
                                      <p:to>
                                        <p:strVal val="visible"/>
                                      </p:to>
                                    </p:set>
                                    <p:animEffect transition="in" filter="fade">
                                      <p:cBhvr>
                                        <p:cTn id="10" dur="500"/>
                                        <p:tgtEl>
                                          <p:spTgt spid="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fade">
                                      <p:cBhvr>
                                        <p:cTn id="15" dur="500"/>
                                        <p:tgtEl>
                                          <p:spTgt spid="6">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6">
                                            <p:txEl>
                                              <p:pRg st="2" end="2"/>
                                            </p:txEl>
                                          </p:spTgt>
                                        </p:tgtEl>
                                        <p:attrNameLst>
                                          <p:attrName>style.visibility</p:attrName>
                                        </p:attrNameLst>
                                      </p:cBhvr>
                                      <p:to>
                                        <p:strVal val="visible"/>
                                      </p:to>
                                    </p:set>
                                    <p:animEffect transition="in" filter="fade">
                                      <p:cBhvr>
                                        <p:cTn id="18" dur="500"/>
                                        <p:tgtEl>
                                          <p:spTgt spid="6">
                                            <p:txEl>
                                              <p:pRg st="2" end="2"/>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animEffect transition="in" filter="fade">
                                      <p:cBhvr>
                                        <p:cTn id="21" dur="500"/>
                                        <p:tgtEl>
                                          <p:spTgt spid="6">
                                            <p:txEl>
                                              <p:pRg st="3" end="3"/>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171">
          <a:extLst>
            <a:ext uri="{FF2B5EF4-FFF2-40B4-BE49-F238E27FC236}">
              <a16:creationId xmlns:a16="http://schemas.microsoft.com/office/drawing/2014/main" id="{6F8DF1BB-5475-843C-BB7B-306F2620E1BF}"/>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CAFF6A8D-510A-15F8-9876-D9B631F4E2CA}"/>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4240962" y="4363620"/>
            <a:ext cx="1305196" cy="485918"/>
          </a:xfrm>
          <a:prstGeom prst="rect">
            <a:avLst/>
          </a:prstGeom>
        </p:spPr>
      </p:pic>
      <p:pic>
        <p:nvPicPr>
          <p:cNvPr id="6" name="Image 5">
            <a:extLst>
              <a:ext uri="{FF2B5EF4-FFF2-40B4-BE49-F238E27FC236}">
                <a16:creationId xmlns:a16="http://schemas.microsoft.com/office/drawing/2014/main" id="{A7C0B110-925E-FCA2-A5F5-93BC4795E126}"/>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2535230" y="4317636"/>
            <a:ext cx="1176027" cy="577513"/>
          </a:xfrm>
          <a:prstGeom prst="rect">
            <a:avLst/>
          </a:prstGeom>
        </p:spPr>
      </p:pic>
      <p:sp>
        <p:nvSpPr>
          <p:cNvPr id="19" name="Title 2">
            <a:extLst>
              <a:ext uri="{FF2B5EF4-FFF2-40B4-BE49-F238E27FC236}">
                <a16:creationId xmlns:a16="http://schemas.microsoft.com/office/drawing/2014/main" id="{E793C3AA-214A-0AE5-5F1E-D9D02AE08815}"/>
              </a:ext>
            </a:extLst>
          </p:cNvPr>
          <p:cNvSpPr txBox="1">
            <a:spLocks/>
          </p:cNvSpPr>
          <p:nvPr/>
        </p:nvSpPr>
        <p:spPr>
          <a:xfrm>
            <a:off x="540080" y="293962"/>
            <a:ext cx="9713609" cy="108875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6000"/>
              <a:buFont typeface="Patua One"/>
              <a:buNone/>
              <a:defRPr sz="4000" b="0" i="0" u="none" strike="noStrike" cap="none">
                <a:solidFill>
                  <a:srgbClr val="252C40"/>
                </a:solidFill>
                <a:latin typeface="Patua One"/>
                <a:ea typeface="Patua One"/>
                <a:cs typeface="Patua One"/>
                <a:sym typeface="Patua One"/>
              </a:defRPr>
            </a:lvl1pPr>
            <a:lvl2pPr marR="0" lvl="1" algn="l" rtl="0">
              <a:lnSpc>
                <a:spcPct val="100000"/>
              </a:lnSpc>
              <a:spcBef>
                <a:spcPts val="0"/>
              </a:spcBef>
              <a:spcAft>
                <a:spcPts val="0"/>
              </a:spcAft>
              <a:buClr>
                <a:schemeClr val="dk1"/>
              </a:buClr>
              <a:buSzPts val="5200"/>
              <a:buFont typeface="Patua One"/>
              <a:buNone/>
              <a:defRPr sz="5200" b="0" i="0" u="none" strike="noStrike" cap="none">
                <a:solidFill>
                  <a:schemeClr val="dk1"/>
                </a:solidFill>
                <a:latin typeface="Patua One"/>
                <a:ea typeface="Patua One"/>
                <a:cs typeface="Patua One"/>
                <a:sym typeface="Patua One"/>
              </a:defRPr>
            </a:lvl2pPr>
            <a:lvl3pPr marR="0" lvl="2" algn="l" rtl="0">
              <a:lnSpc>
                <a:spcPct val="100000"/>
              </a:lnSpc>
              <a:spcBef>
                <a:spcPts val="0"/>
              </a:spcBef>
              <a:spcAft>
                <a:spcPts val="0"/>
              </a:spcAft>
              <a:buClr>
                <a:schemeClr val="dk1"/>
              </a:buClr>
              <a:buSzPts val="5200"/>
              <a:buFont typeface="Patua One"/>
              <a:buNone/>
              <a:defRPr sz="5200" b="0" i="0" u="none" strike="noStrike" cap="none">
                <a:solidFill>
                  <a:schemeClr val="dk1"/>
                </a:solidFill>
                <a:latin typeface="Patua One"/>
                <a:ea typeface="Patua One"/>
                <a:cs typeface="Patua One"/>
                <a:sym typeface="Patua One"/>
              </a:defRPr>
            </a:lvl3pPr>
            <a:lvl4pPr marR="0" lvl="3" algn="l" rtl="0">
              <a:lnSpc>
                <a:spcPct val="100000"/>
              </a:lnSpc>
              <a:spcBef>
                <a:spcPts val="0"/>
              </a:spcBef>
              <a:spcAft>
                <a:spcPts val="0"/>
              </a:spcAft>
              <a:buClr>
                <a:schemeClr val="dk1"/>
              </a:buClr>
              <a:buSzPts val="5200"/>
              <a:buFont typeface="Patua One"/>
              <a:buNone/>
              <a:defRPr sz="5200" b="0" i="0" u="none" strike="noStrike" cap="none">
                <a:solidFill>
                  <a:schemeClr val="dk1"/>
                </a:solidFill>
                <a:latin typeface="Patua One"/>
                <a:ea typeface="Patua One"/>
                <a:cs typeface="Patua One"/>
                <a:sym typeface="Patua One"/>
              </a:defRPr>
            </a:lvl4pPr>
            <a:lvl5pPr marR="0" lvl="4" algn="l" rtl="0">
              <a:lnSpc>
                <a:spcPct val="100000"/>
              </a:lnSpc>
              <a:spcBef>
                <a:spcPts val="0"/>
              </a:spcBef>
              <a:spcAft>
                <a:spcPts val="0"/>
              </a:spcAft>
              <a:buClr>
                <a:schemeClr val="dk1"/>
              </a:buClr>
              <a:buSzPts val="5200"/>
              <a:buFont typeface="Patua One"/>
              <a:buNone/>
              <a:defRPr sz="5200" b="0" i="0" u="none" strike="noStrike" cap="none">
                <a:solidFill>
                  <a:schemeClr val="dk1"/>
                </a:solidFill>
                <a:latin typeface="Patua One"/>
                <a:ea typeface="Patua One"/>
                <a:cs typeface="Patua One"/>
                <a:sym typeface="Patua One"/>
              </a:defRPr>
            </a:lvl5pPr>
            <a:lvl6pPr marR="0" lvl="5" algn="l" rtl="0">
              <a:lnSpc>
                <a:spcPct val="100000"/>
              </a:lnSpc>
              <a:spcBef>
                <a:spcPts val="0"/>
              </a:spcBef>
              <a:spcAft>
                <a:spcPts val="0"/>
              </a:spcAft>
              <a:buClr>
                <a:schemeClr val="dk1"/>
              </a:buClr>
              <a:buSzPts val="5200"/>
              <a:buFont typeface="Patua One"/>
              <a:buNone/>
              <a:defRPr sz="5200" b="0" i="0" u="none" strike="noStrike" cap="none">
                <a:solidFill>
                  <a:schemeClr val="dk1"/>
                </a:solidFill>
                <a:latin typeface="Patua One"/>
                <a:ea typeface="Patua One"/>
                <a:cs typeface="Patua One"/>
                <a:sym typeface="Patua One"/>
              </a:defRPr>
            </a:lvl6pPr>
            <a:lvl7pPr marR="0" lvl="6" algn="l" rtl="0">
              <a:lnSpc>
                <a:spcPct val="100000"/>
              </a:lnSpc>
              <a:spcBef>
                <a:spcPts val="0"/>
              </a:spcBef>
              <a:spcAft>
                <a:spcPts val="0"/>
              </a:spcAft>
              <a:buClr>
                <a:schemeClr val="dk1"/>
              </a:buClr>
              <a:buSzPts val="5200"/>
              <a:buFont typeface="Patua One"/>
              <a:buNone/>
              <a:defRPr sz="5200" b="0" i="0" u="none" strike="noStrike" cap="none">
                <a:solidFill>
                  <a:schemeClr val="dk1"/>
                </a:solidFill>
                <a:latin typeface="Patua One"/>
                <a:ea typeface="Patua One"/>
                <a:cs typeface="Patua One"/>
                <a:sym typeface="Patua One"/>
              </a:defRPr>
            </a:lvl7pPr>
            <a:lvl8pPr marR="0" lvl="7" algn="l" rtl="0">
              <a:lnSpc>
                <a:spcPct val="100000"/>
              </a:lnSpc>
              <a:spcBef>
                <a:spcPts val="0"/>
              </a:spcBef>
              <a:spcAft>
                <a:spcPts val="0"/>
              </a:spcAft>
              <a:buClr>
                <a:schemeClr val="dk1"/>
              </a:buClr>
              <a:buSzPts val="5200"/>
              <a:buFont typeface="Patua One"/>
              <a:buNone/>
              <a:defRPr sz="5200" b="0" i="0" u="none" strike="noStrike" cap="none">
                <a:solidFill>
                  <a:schemeClr val="dk1"/>
                </a:solidFill>
                <a:latin typeface="Patua One"/>
                <a:ea typeface="Patua One"/>
                <a:cs typeface="Patua One"/>
                <a:sym typeface="Patua One"/>
              </a:defRPr>
            </a:lvl8pPr>
            <a:lvl9pPr marR="0" lvl="8" algn="l" rtl="0">
              <a:lnSpc>
                <a:spcPct val="100000"/>
              </a:lnSpc>
              <a:spcBef>
                <a:spcPts val="0"/>
              </a:spcBef>
              <a:spcAft>
                <a:spcPts val="0"/>
              </a:spcAft>
              <a:buClr>
                <a:schemeClr val="dk1"/>
              </a:buClr>
              <a:buSzPts val="5200"/>
              <a:buFont typeface="Patua One"/>
              <a:buNone/>
              <a:defRPr sz="5200" b="0" i="0" u="none" strike="noStrike" cap="none">
                <a:solidFill>
                  <a:schemeClr val="dk1"/>
                </a:solidFill>
                <a:latin typeface="Patua One"/>
                <a:ea typeface="Patua One"/>
                <a:cs typeface="Patua One"/>
                <a:sym typeface="Patua One"/>
              </a:defRPr>
            </a:lvl9pPr>
          </a:lstStyle>
          <a:p>
            <a:r>
              <a:rPr lang="fr-BE" sz="2000" dirty="0"/>
              <a:t>Le Global Physical </a:t>
            </a:r>
            <a:r>
              <a:rPr lang="fr-BE" sz="2000" dirty="0" err="1"/>
              <a:t>Literacy</a:t>
            </a:r>
            <a:r>
              <a:rPr lang="fr-BE" sz="2000" dirty="0"/>
              <a:t> Action Framework (</a:t>
            </a:r>
            <a:r>
              <a:rPr lang="fr-BE" sz="2000" dirty="0" err="1"/>
              <a:t>GloPL</a:t>
            </a:r>
            <a:r>
              <a:rPr lang="fr-BE" sz="2000" dirty="0"/>
              <a:t>) : </a:t>
            </a:r>
          </a:p>
          <a:p>
            <a:r>
              <a:rPr lang="fr-BE" sz="2000" dirty="0"/>
              <a:t>un consensus mondial pour renforcer l’éducation physique de qualité </a:t>
            </a:r>
          </a:p>
          <a:p>
            <a:r>
              <a:rPr lang="fr-BE" sz="2000" dirty="0"/>
              <a:t>et les expériences motrices tout au long de la vie</a:t>
            </a:r>
            <a:endParaRPr lang="en-GB" sz="2000" dirty="0"/>
          </a:p>
        </p:txBody>
      </p:sp>
      <p:pic>
        <p:nvPicPr>
          <p:cNvPr id="21" name="Bild 4" descr="TUM_Glockenturm.tif">
            <a:extLst>
              <a:ext uri="{FF2B5EF4-FFF2-40B4-BE49-F238E27FC236}">
                <a16:creationId xmlns:a16="http://schemas.microsoft.com/office/drawing/2014/main" id="{BE37D5B3-5BA3-F8B8-19DE-4DB55FD1A617}"/>
              </a:ext>
            </a:extLst>
          </p:cNvPr>
          <p:cNvPicPr>
            <a:picLocks noChangeAspect="1"/>
          </p:cNvPicPr>
          <p:nvPr/>
        </p:nvPicPr>
        <p:blipFill>
          <a:blip r:embed="rId5">
            <a:duotone>
              <a:prstClr val="black"/>
              <a:srgbClr val="FFFFFF">
                <a:tint val="45000"/>
                <a:satMod val="400000"/>
              </a:srgbClr>
            </a:duotone>
          </a:blip>
          <a:stretch>
            <a:fillRect/>
          </a:stretch>
        </p:blipFill>
        <p:spPr>
          <a:xfrm>
            <a:off x="1373893" y="4213671"/>
            <a:ext cx="847923" cy="740079"/>
          </a:xfrm>
          <a:prstGeom prst="rect">
            <a:avLst/>
          </a:prstGeom>
        </p:spPr>
      </p:pic>
      <p:sp>
        <p:nvSpPr>
          <p:cNvPr id="23" name="Textfeld 5">
            <a:extLst>
              <a:ext uri="{FF2B5EF4-FFF2-40B4-BE49-F238E27FC236}">
                <a16:creationId xmlns:a16="http://schemas.microsoft.com/office/drawing/2014/main" id="{411A4D33-F7C5-CEBB-4DBE-A4776AE21975}"/>
              </a:ext>
            </a:extLst>
          </p:cNvPr>
          <p:cNvSpPr txBox="1"/>
          <p:nvPr/>
        </p:nvSpPr>
        <p:spPr>
          <a:xfrm>
            <a:off x="540080" y="1051980"/>
            <a:ext cx="8381196" cy="184665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200" i="1" u="none" strike="noStrike" kern="1200" cap="none" spc="0" normalizeH="0" baseline="0" noProof="0" dirty="0">
              <a:ln>
                <a:noFill/>
              </a:ln>
              <a:solidFill>
                <a:schemeClr val="tx1"/>
              </a:solidFill>
              <a:effectLst/>
              <a:uLnTx/>
              <a:uFillTx/>
              <a:latin typeface="Nunito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200" i="1" u="none" strike="noStrike" kern="1200" cap="none" spc="0" normalizeH="0" baseline="0" noProof="0" dirty="0">
              <a:ln>
                <a:noFill/>
              </a:ln>
              <a:solidFill>
                <a:schemeClr val="tx1"/>
              </a:solidFill>
              <a:effectLst/>
              <a:uLnTx/>
              <a:uFillTx/>
              <a:latin typeface="Nunito Sans" pitchFamily="2" charset="0"/>
              <a:ea typeface="+mn-ea"/>
              <a:cs typeface="+mn-cs"/>
            </a:endParaRPr>
          </a:p>
          <a:p>
            <a:pPr lvl="0">
              <a:defRPr/>
            </a:pPr>
            <a:r>
              <a:rPr lang="en-AU" sz="1200" b="1" i="1" dirty="0">
                <a:solidFill>
                  <a:schemeClr val="tx1"/>
                </a:solidFill>
                <a:latin typeface="Nunito Sans" pitchFamily="2" charset="0"/>
              </a:rPr>
              <a:t>Alexandre Mouton</a:t>
            </a:r>
            <a:r>
              <a:rPr kumimoji="0" lang="en-AU" sz="1200" b="1" i="1" u="none" strike="noStrike" kern="1200" cap="none" spc="0" normalizeH="0" baseline="30000" noProof="0" dirty="0">
                <a:ln>
                  <a:noFill/>
                </a:ln>
                <a:solidFill>
                  <a:schemeClr val="tx1"/>
                </a:solidFill>
                <a:effectLst/>
                <a:uLnTx/>
                <a:uFillTx/>
                <a:latin typeface="Nunito Sans" pitchFamily="2" charset="0"/>
                <a:ea typeface="+mn-ea"/>
                <a:cs typeface="+mn-cs"/>
              </a:rPr>
              <a:t>1</a:t>
            </a:r>
            <a:r>
              <a:rPr kumimoji="0" lang="en-AU" sz="1200" b="1" i="1" u="none" strike="noStrike" kern="1200" cap="none" spc="0" normalizeH="0" baseline="0" noProof="0" dirty="0">
                <a:ln>
                  <a:noFill/>
                </a:ln>
                <a:solidFill>
                  <a:schemeClr val="tx1"/>
                </a:solidFill>
                <a:effectLst/>
                <a:uLnTx/>
                <a:uFillTx/>
                <a:latin typeface="Nunito Sans" pitchFamily="2" charset="0"/>
                <a:ea typeface="+mn-ea"/>
                <a:cs typeface="+mn-cs"/>
              </a:rPr>
              <a:t>, Lisa M</a:t>
            </a:r>
            <a:r>
              <a:rPr lang="en-AU" sz="1200" b="1" i="1" dirty="0">
                <a:latin typeface="Nunito Sans" pitchFamily="2" charset="0"/>
              </a:rPr>
              <a:t>.</a:t>
            </a:r>
            <a:r>
              <a:rPr kumimoji="0" lang="en-AU" sz="1200" b="1" i="1" u="none" strike="noStrike" kern="1200" cap="none" spc="0" normalizeH="0" baseline="0" noProof="0" dirty="0">
                <a:ln>
                  <a:noFill/>
                </a:ln>
                <a:solidFill>
                  <a:schemeClr val="tx1"/>
                </a:solidFill>
                <a:effectLst/>
                <a:uLnTx/>
                <a:uFillTx/>
                <a:latin typeface="Nunito Sans" pitchFamily="2" charset="0"/>
                <a:ea typeface="+mn-ea"/>
                <a:cs typeface="+mn-cs"/>
              </a:rPr>
              <a:t> Barnett</a:t>
            </a:r>
            <a:r>
              <a:rPr lang="en-AU" sz="1200" b="1" i="1" baseline="30000" dirty="0">
                <a:solidFill>
                  <a:schemeClr val="tx1"/>
                </a:solidFill>
                <a:latin typeface="Nunito Sans" pitchFamily="2" charset="0"/>
              </a:rPr>
              <a:t>2</a:t>
            </a:r>
            <a:r>
              <a:rPr kumimoji="0" lang="en-AU" sz="1200" b="1" i="1" u="none" strike="noStrike" kern="1200" cap="none" spc="0" normalizeH="0" baseline="0" noProof="0" dirty="0">
                <a:ln>
                  <a:noFill/>
                </a:ln>
                <a:solidFill>
                  <a:schemeClr val="tx1"/>
                </a:solidFill>
                <a:effectLst/>
                <a:uLnTx/>
                <a:uFillTx/>
                <a:latin typeface="Nunito Sans" pitchFamily="2" charset="0"/>
                <a:ea typeface="+mn-ea"/>
                <a:cs typeface="+mn-cs"/>
              </a:rPr>
              <a:t>, Alethea Jerebine</a:t>
            </a:r>
            <a:r>
              <a:rPr lang="en-AU" sz="1200" b="1" i="1" baseline="30000" dirty="0">
                <a:solidFill>
                  <a:schemeClr val="tx1"/>
                </a:solidFill>
                <a:latin typeface="Nunito Sans" pitchFamily="2" charset="0"/>
              </a:rPr>
              <a:t>2</a:t>
            </a:r>
            <a:r>
              <a:rPr kumimoji="0" lang="en-AU" sz="1200" b="1" i="1" u="none" strike="noStrike" kern="1200" cap="none" spc="0" normalizeH="0" baseline="0" noProof="0" dirty="0">
                <a:ln>
                  <a:noFill/>
                </a:ln>
                <a:solidFill>
                  <a:schemeClr val="tx1"/>
                </a:solidFill>
                <a:effectLst/>
                <a:uLnTx/>
                <a:uFillTx/>
                <a:latin typeface="Nunito Sans" pitchFamily="2" charset="0"/>
                <a:ea typeface="+mn-ea"/>
                <a:cs typeface="+mn-cs"/>
              </a:rPr>
              <a:t>, Emiliano Mazzoli</a:t>
            </a:r>
            <a:r>
              <a:rPr lang="en-AU" sz="1200" b="1" i="1" baseline="30000" dirty="0">
                <a:solidFill>
                  <a:schemeClr val="tx1"/>
                </a:solidFill>
                <a:latin typeface="Nunito Sans" pitchFamily="2" charset="0"/>
              </a:rPr>
              <a:t>2</a:t>
            </a:r>
            <a:r>
              <a:rPr kumimoji="0" lang="en-AU" sz="1200" b="1" i="1" u="none" strike="noStrike" kern="1200" cap="none" spc="0" normalizeH="0" baseline="0" noProof="0" dirty="0">
                <a:ln>
                  <a:noFill/>
                </a:ln>
                <a:solidFill>
                  <a:schemeClr val="tx1"/>
                </a:solidFill>
                <a:effectLst/>
                <a:uLnTx/>
                <a:uFillTx/>
                <a:latin typeface="Nunito Sans" pitchFamily="2" charset="0"/>
                <a:ea typeface="+mn-ea"/>
                <a:cs typeface="+mn-cs"/>
              </a:rPr>
              <a:t>, &amp; Johannes Carl</a:t>
            </a:r>
            <a:r>
              <a:rPr lang="en-AU" sz="1200" b="1" i="1" baseline="30000" dirty="0">
                <a:solidFill>
                  <a:schemeClr val="tx1"/>
                </a:solidFill>
                <a:latin typeface="Nunito Sans" pitchFamily="2" charset="0"/>
              </a:rPr>
              <a:t>3</a:t>
            </a:r>
            <a:r>
              <a:rPr kumimoji="0" lang="en-AU" sz="1200" b="1" i="1" u="none" strike="noStrike" kern="1200" cap="none" spc="0" normalizeH="0" baseline="0" noProof="0" dirty="0">
                <a:ln>
                  <a:noFill/>
                </a:ln>
                <a:solidFill>
                  <a:schemeClr val="tx1"/>
                </a:solidFill>
                <a:effectLst/>
                <a:uLnTx/>
                <a:uFillTx/>
                <a:latin typeface="Nunito Sans" pitchFamily="2" charset="0"/>
                <a:ea typeface="+mn-ea"/>
                <a:cs typeface="+mn-cs"/>
              </a:rPr>
              <a:t> </a:t>
            </a:r>
            <a:br>
              <a:rPr kumimoji="0" lang="en-AU" sz="1200" b="1" i="1" u="none" strike="noStrike" kern="1200" cap="none" spc="0" normalizeH="0" baseline="0" noProof="0" dirty="0">
                <a:ln>
                  <a:noFill/>
                </a:ln>
                <a:solidFill>
                  <a:schemeClr val="tx1"/>
                </a:solidFill>
                <a:effectLst/>
                <a:uLnTx/>
                <a:uFillTx/>
                <a:latin typeface="Nunito Sans" pitchFamily="2" charset="0"/>
                <a:ea typeface="+mn-ea"/>
                <a:cs typeface="+mn-cs"/>
              </a:rPr>
            </a:br>
            <a:r>
              <a:rPr lang="en-AU" sz="1200" b="1" i="1" dirty="0">
                <a:latin typeface="Nunito Sans" pitchFamily="2" charset="0"/>
              </a:rPr>
              <a:t>au nom du consortium </a:t>
            </a:r>
            <a:r>
              <a:rPr kumimoji="0" lang="en-AU" sz="1200" b="1" i="1" u="none" strike="noStrike" kern="1200" cap="none" spc="0" normalizeH="0" baseline="0" noProof="0" dirty="0" err="1">
                <a:ln>
                  <a:noFill/>
                </a:ln>
                <a:solidFill>
                  <a:schemeClr val="tx1"/>
                </a:solidFill>
                <a:effectLst/>
                <a:uLnTx/>
                <a:uFillTx/>
                <a:latin typeface="Nunito Sans" pitchFamily="2" charset="0"/>
                <a:ea typeface="+mn-ea"/>
                <a:cs typeface="+mn-cs"/>
              </a:rPr>
              <a:t>GloPL</a:t>
            </a:r>
            <a:br>
              <a:rPr kumimoji="0" lang="en-AU" sz="1200" i="1" u="none" strike="noStrike" kern="1200" cap="none" spc="0" normalizeH="0" baseline="0" noProof="0" dirty="0">
                <a:ln>
                  <a:noFill/>
                </a:ln>
                <a:solidFill>
                  <a:schemeClr val="tx1"/>
                </a:solidFill>
                <a:effectLst/>
                <a:uLnTx/>
                <a:uFillTx/>
                <a:latin typeface="Nunito Sans" pitchFamily="2" charset="0"/>
                <a:ea typeface="+mn-ea"/>
                <a:cs typeface="+mn-cs"/>
              </a:rPr>
            </a:br>
            <a:br>
              <a:rPr kumimoji="0" lang="en-AU" sz="1200" i="1" u="none" strike="noStrike" kern="1200" cap="none" spc="0" normalizeH="0" baseline="0" noProof="0" dirty="0">
                <a:ln>
                  <a:noFill/>
                </a:ln>
                <a:solidFill>
                  <a:schemeClr val="tx1"/>
                </a:solidFill>
                <a:effectLst/>
                <a:uLnTx/>
                <a:uFillTx/>
                <a:latin typeface="Nunito Sans" pitchFamily="2" charset="0"/>
                <a:ea typeface="+mn-ea"/>
                <a:cs typeface="+mn-cs"/>
              </a:rPr>
            </a:br>
            <a:r>
              <a:rPr kumimoji="0" lang="en-AU" sz="1000" i="1" u="none" strike="noStrike" kern="1200" cap="none" spc="0" normalizeH="0" baseline="30000" noProof="0" dirty="0">
                <a:ln>
                  <a:noFill/>
                </a:ln>
                <a:solidFill>
                  <a:schemeClr val="tx1"/>
                </a:solidFill>
                <a:effectLst/>
                <a:uLnTx/>
                <a:uFillTx/>
                <a:latin typeface="Nunito Sans" pitchFamily="2" charset="0"/>
                <a:ea typeface="+mn-ea"/>
                <a:cs typeface="+mn-cs"/>
              </a:rPr>
              <a:t>1</a:t>
            </a:r>
            <a:r>
              <a:rPr lang="en-AU" sz="1000" i="1" dirty="0">
                <a:solidFill>
                  <a:schemeClr val="tx1"/>
                </a:solidFill>
                <a:latin typeface="Nunito Sans" pitchFamily="2" charset="0"/>
              </a:rPr>
              <a:t>University of Liège, Department of Physical Activity and Rehabilitation Sciences, RUCHE, Liège, Belgium</a:t>
            </a:r>
          </a:p>
          <a:p>
            <a:pPr lvl="0">
              <a:defRPr/>
            </a:pPr>
            <a:r>
              <a:rPr lang="en-AU" sz="1000" i="1" baseline="30000" dirty="0">
                <a:solidFill>
                  <a:schemeClr val="tx1"/>
                </a:solidFill>
                <a:latin typeface="Nunito Sans" pitchFamily="2" charset="0"/>
              </a:rPr>
              <a:t>2</a:t>
            </a:r>
            <a:r>
              <a:rPr kumimoji="0" lang="en-AU" sz="1000" i="1" u="none" strike="noStrike" kern="1200" cap="none" spc="0" normalizeH="0" baseline="0" noProof="0" dirty="0">
                <a:ln>
                  <a:noFill/>
                </a:ln>
                <a:solidFill>
                  <a:schemeClr val="tx1"/>
                </a:solidFill>
                <a:effectLst/>
                <a:uLnTx/>
                <a:uFillTx/>
                <a:latin typeface="Nunito Sans" pitchFamily="2" charset="0"/>
                <a:ea typeface="+mn-ea"/>
                <a:cs typeface="+mn-cs"/>
              </a:rPr>
              <a:t>Deakin University, Institute for Physical Activity and Nutrition, School of Health and Social Development, Geelong, Australia</a:t>
            </a:r>
          </a:p>
          <a:p>
            <a:pPr>
              <a:lnSpc>
                <a:spcPct val="100000"/>
              </a:lnSpc>
            </a:pPr>
            <a:r>
              <a:rPr lang="en-AU" sz="1000" i="1" baseline="30000" dirty="0">
                <a:solidFill>
                  <a:schemeClr val="tx1"/>
                </a:solidFill>
                <a:latin typeface="Nunito Sans" pitchFamily="2" charset="0"/>
              </a:rPr>
              <a:t>3</a:t>
            </a:r>
            <a:r>
              <a:rPr lang="de-DE" sz="1000" i="1" dirty="0">
                <a:solidFill>
                  <a:schemeClr val="tx1"/>
                </a:solidFill>
                <a:latin typeface="Nunito Sans" pitchFamily="2" charset="0"/>
              </a:rPr>
              <a:t>Technical University </a:t>
            </a:r>
            <a:r>
              <a:rPr lang="de-DE" sz="1000" i="1" dirty="0" err="1">
                <a:solidFill>
                  <a:schemeClr val="tx1"/>
                </a:solidFill>
                <a:latin typeface="Nunito Sans" pitchFamily="2" charset="0"/>
              </a:rPr>
              <a:t>of</a:t>
            </a:r>
            <a:r>
              <a:rPr lang="de-DE" sz="1000" i="1" dirty="0">
                <a:solidFill>
                  <a:schemeClr val="tx1"/>
                </a:solidFill>
                <a:latin typeface="Nunito Sans" pitchFamily="2" charset="0"/>
              </a:rPr>
              <a:t> Munich (TUM), TUM School </a:t>
            </a:r>
            <a:r>
              <a:rPr lang="de-DE" sz="1000" i="1" dirty="0" err="1">
                <a:solidFill>
                  <a:schemeClr val="tx1"/>
                </a:solidFill>
                <a:latin typeface="Nunito Sans" pitchFamily="2" charset="0"/>
              </a:rPr>
              <a:t>of</a:t>
            </a:r>
            <a:r>
              <a:rPr lang="de-DE" sz="1000" i="1" dirty="0">
                <a:solidFill>
                  <a:schemeClr val="tx1"/>
                </a:solidFill>
                <a:latin typeface="Nunito Sans" pitchFamily="2" charset="0"/>
              </a:rPr>
              <a:t> Medicine and Health, Munich, Germany</a:t>
            </a:r>
          </a:p>
          <a:p>
            <a:pPr>
              <a:defRPr/>
            </a:pPr>
            <a:br>
              <a:rPr kumimoji="0" lang="en-AU" sz="1200" i="1" u="none" strike="noStrike" kern="1200" cap="none" spc="0" normalizeH="0" baseline="0" noProof="0" dirty="0">
                <a:ln>
                  <a:noFill/>
                </a:ln>
                <a:solidFill>
                  <a:schemeClr val="tx1"/>
                </a:solidFill>
                <a:effectLst/>
                <a:uLnTx/>
                <a:uFillTx/>
                <a:latin typeface="Nunito Sans" pitchFamily="2" charset="0"/>
                <a:ea typeface="+mn-ea"/>
                <a:cs typeface="+mn-cs"/>
              </a:rPr>
            </a:br>
            <a:endParaRPr kumimoji="0" lang="en-AU" sz="1200" i="1" u="none" strike="noStrike" kern="1200" cap="none" spc="0" normalizeH="0" baseline="0" noProof="0" dirty="0">
              <a:ln>
                <a:noFill/>
              </a:ln>
              <a:solidFill>
                <a:schemeClr val="tx1"/>
              </a:solidFill>
              <a:effectLst/>
              <a:uLnTx/>
              <a:uFillTx/>
              <a:latin typeface="Nunito Sans" pitchFamily="2" charset="0"/>
              <a:ea typeface="+mn-ea"/>
              <a:cs typeface="+mn-cs"/>
            </a:endParaRPr>
          </a:p>
        </p:txBody>
      </p:sp>
      <p:pic>
        <p:nvPicPr>
          <p:cNvPr id="26" name="Grafik 70" descr="Ein Bild, das Schrift, Logo, Grafiken, Symbol enthält.&#10;&#10;KI-generierte Inhalte können fehlerhaft sein.">
            <a:extLst>
              <a:ext uri="{FF2B5EF4-FFF2-40B4-BE49-F238E27FC236}">
                <a16:creationId xmlns:a16="http://schemas.microsoft.com/office/drawing/2014/main" id="{E0DF9DEA-7BB3-8C9C-D5F7-53EC944D0E3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18772" y="4265372"/>
            <a:ext cx="849989" cy="616806"/>
          </a:xfrm>
          <a:prstGeom prst="rect">
            <a:avLst/>
          </a:prstGeom>
        </p:spPr>
      </p:pic>
      <p:pic>
        <p:nvPicPr>
          <p:cNvPr id="27" name="Image 26">
            <a:extLst>
              <a:ext uri="{FF2B5EF4-FFF2-40B4-BE49-F238E27FC236}">
                <a16:creationId xmlns:a16="http://schemas.microsoft.com/office/drawing/2014/main" id="{13D1FE44-C568-33CF-B0C0-FFA7BF854B34}"/>
              </a:ext>
            </a:extLst>
          </p:cNvPr>
          <p:cNvPicPr>
            <a:picLocks noChangeAspect="1"/>
          </p:cNvPicPr>
          <p:nvPr/>
        </p:nvPicPr>
        <p:blipFill>
          <a:blip r:embed="rId7">
            <a:duotone>
              <a:prstClr val="black"/>
              <a:srgbClr val="FFFFFF">
                <a:tint val="45000"/>
                <a:satMod val="400000"/>
              </a:srgbClr>
            </a:duotone>
          </a:blip>
          <a:stretch>
            <a:fillRect/>
          </a:stretch>
        </p:blipFill>
        <p:spPr>
          <a:xfrm>
            <a:off x="314325" y="4202738"/>
            <a:ext cx="766892" cy="766151"/>
          </a:xfrm>
          <a:prstGeom prst="rect">
            <a:avLst/>
          </a:prstGeom>
        </p:spPr>
      </p:pic>
      <p:pic>
        <p:nvPicPr>
          <p:cNvPr id="29" name="Image 28">
            <a:extLst>
              <a:ext uri="{FF2B5EF4-FFF2-40B4-BE49-F238E27FC236}">
                <a16:creationId xmlns:a16="http://schemas.microsoft.com/office/drawing/2014/main" id="{4C3CE984-E0B2-7823-BBF0-ED91127393A8}"/>
              </a:ext>
            </a:extLst>
          </p:cNvPr>
          <p:cNvPicPr>
            <a:picLocks noChangeAspect="1"/>
          </p:cNvPicPr>
          <p:nvPr/>
        </p:nvPicPr>
        <p:blipFill>
          <a:blip r:embed="rId8">
            <a:extLst>
              <a:ext uri="{28A0092B-C50C-407E-A947-70E740481C1C}">
                <a14:useLocalDpi xmlns:a14="http://schemas.microsoft.com/office/drawing/2010/main" val="0"/>
              </a:ext>
            </a:extLst>
          </a:blip>
          <a:srcRect l="10196" t="31354" r="5060" b="9030"/>
          <a:stretch>
            <a:fillRect/>
          </a:stretch>
        </p:blipFill>
        <p:spPr>
          <a:xfrm>
            <a:off x="7346145" y="948714"/>
            <a:ext cx="1277667" cy="1171480"/>
          </a:xfrm>
          <a:prstGeom prst="ellipse">
            <a:avLst/>
          </a:prstGeom>
          <a:ln>
            <a:noFill/>
          </a:ln>
          <a:effectLst>
            <a:softEdge rad="112500"/>
          </a:effectLst>
        </p:spPr>
      </p:pic>
      <p:pic>
        <p:nvPicPr>
          <p:cNvPr id="2" name="Image 1" descr="AIESEP2026">
            <a:extLst>
              <a:ext uri="{FF2B5EF4-FFF2-40B4-BE49-F238E27FC236}">
                <a16:creationId xmlns:a16="http://schemas.microsoft.com/office/drawing/2014/main" id="{76D7DF06-A065-C915-5B3B-389A995EB9A1}"/>
              </a:ext>
            </a:extLst>
          </p:cNvPr>
          <p:cNvPicPr>
            <a:picLocks noChangeAspect="1"/>
          </p:cNvPicPr>
          <p:nvPr/>
        </p:nvPicPr>
        <p:blipFill>
          <a:blip r:embed="rId9"/>
          <a:stretch>
            <a:fillRect/>
          </a:stretch>
        </p:blipFill>
        <p:spPr>
          <a:xfrm>
            <a:off x="7346145" y="4120965"/>
            <a:ext cx="847924" cy="847924"/>
          </a:xfrm>
          <a:prstGeom prst="rect">
            <a:avLst/>
          </a:prstGeom>
        </p:spPr>
      </p:pic>
      <p:sp>
        <p:nvSpPr>
          <p:cNvPr id="5" name="Title 1">
            <a:extLst>
              <a:ext uri="{FF2B5EF4-FFF2-40B4-BE49-F238E27FC236}">
                <a16:creationId xmlns:a16="http://schemas.microsoft.com/office/drawing/2014/main" id="{9EF3DED5-1CBD-56DB-5E75-6C7A5837220C}"/>
              </a:ext>
            </a:extLst>
          </p:cNvPr>
          <p:cNvSpPr txBox="1">
            <a:spLocks/>
          </p:cNvSpPr>
          <p:nvPr/>
        </p:nvSpPr>
        <p:spPr>
          <a:xfrm>
            <a:off x="564554" y="2978989"/>
            <a:ext cx="6629651" cy="606028"/>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200000"/>
              </a:lnSpc>
            </a:pPr>
            <a:r>
              <a:rPr lang="en-US" sz="4050" b="1" dirty="0">
                <a:solidFill>
                  <a:srgbClr val="3393BE"/>
                </a:solidFill>
                <a:latin typeface="Corbel" panose="020B0503020204020204" pitchFamily="34" charset="0"/>
                <a:cs typeface="Arial"/>
              </a:rPr>
              <a:t>Merci pour </a:t>
            </a:r>
            <a:r>
              <a:rPr lang="en-US" sz="4050" b="1" dirty="0" err="1">
                <a:solidFill>
                  <a:srgbClr val="3393BE"/>
                </a:solidFill>
                <a:latin typeface="Corbel" panose="020B0503020204020204" pitchFamily="34" charset="0"/>
                <a:cs typeface="Arial"/>
              </a:rPr>
              <a:t>votre</a:t>
            </a:r>
            <a:r>
              <a:rPr lang="en-US" sz="4050" b="1" dirty="0">
                <a:solidFill>
                  <a:srgbClr val="3393BE"/>
                </a:solidFill>
                <a:latin typeface="Corbel" panose="020B0503020204020204" pitchFamily="34" charset="0"/>
                <a:cs typeface="Arial"/>
              </a:rPr>
              <a:t> attention</a:t>
            </a:r>
          </a:p>
        </p:txBody>
      </p:sp>
      <p:pic>
        <p:nvPicPr>
          <p:cNvPr id="8" name="Google Shape;519;p40">
            <a:extLst>
              <a:ext uri="{FF2B5EF4-FFF2-40B4-BE49-F238E27FC236}">
                <a16:creationId xmlns:a16="http://schemas.microsoft.com/office/drawing/2014/main" id="{4F459CA2-1A26-D72E-5EDE-CCA29A12D4AC}"/>
              </a:ext>
            </a:extLst>
          </p:cNvPr>
          <p:cNvPicPr preferRelativeResize="0"/>
          <p:nvPr/>
        </p:nvPicPr>
        <p:blipFill rotWithShape="1">
          <a:blip r:embed="rId10">
            <a:alphaModFix/>
            <a:duotone>
              <a:schemeClr val="accent4">
                <a:shade val="45000"/>
                <a:satMod val="135000"/>
              </a:schemeClr>
              <a:prstClr val="white"/>
            </a:duotone>
          </a:blip>
          <a:srcRect/>
          <a:stretch/>
        </p:blipFill>
        <p:spPr>
          <a:xfrm>
            <a:off x="7770107" y="2982771"/>
            <a:ext cx="500295" cy="485917"/>
          </a:xfrm>
          <a:prstGeom prst="rect">
            <a:avLst/>
          </a:prstGeom>
          <a:noFill/>
          <a:ln>
            <a:noFill/>
          </a:ln>
        </p:spPr>
      </p:pic>
      <p:pic>
        <p:nvPicPr>
          <p:cNvPr id="10" name="Image 9">
            <a:extLst>
              <a:ext uri="{FF2B5EF4-FFF2-40B4-BE49-F238E27FC236}">
                <a16:creationId xmlns:a16="http://schemas.microsoft.com/office/drawing/2014/main" id="{4C295EB5-104F-7E63-2B67-F7C876872F56}"/>
              </a:ext>
            </a:extLst>
          </p:cNvPr>
          <p:cNvPicPr>
            <a:picLocks noChangeAspect="1"/>
          </p:cNvPicPr>
          <p:nvPr/>
        </p:nvPicPr>
        <p:blipFill>
          <a:blip r:embed="rId11"/>
          <a:stretch>
            <a:fillRect/>
          </a:stretch>
        </p:blipFill>
        <p:spPr>
          <a:xfrm>
            <a:off x="6718776" y="2730959"/>
            <a:ext cx="950858" cy="950858"/>
          </a:xfrm>
          <a:prstGeom prst="rect">
            <a:avLst/>
          </a:prstGeom>
        </p:spPr>
      </p:pic>
    </p:spTree>
    <p:extLst>
      <p:ext uri="{BB962C8B-B14F-4D97-AF65-F5344CB8AC3E}">
        <p14:creationId xmlns:p14="http://schemas.microsoft.com/office/powerpoint/2010/main" val="22642743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744719-CDC0-28D9-328B-159482FC8CF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ACEA5C6-5BBB-CF46-B668-3F7563A734D4}"/>
              </a:ext>
            </a:extLst>
          </p:cNvPr>
          <p:cNvSpPr>
            <a:spLocks noGrp="1"/>
          </p:cNvSpPr>
          <p:nvPr>
            <p:ph type="title"/>
          </p:nvPr>
        </p:nvSpPr>
        <p:spPr>
          <a:xfrm>
            <a:off x="455850" y="216118"/>
            <a:ext cx="8795819" cy="669131"/>
          </a:xfrm>
        </p:spPr>
        <p:txBody>
          <a:bodyPr>
            <a:noAutofit/>
          </a:bodyPr>
          <a:lstStyle/>
          <a:p>
            <a:r>
              <a:rPr lang="en-GB" sz="2000" b="1" dirty="0">
                <a:solidFill>
                  <a:srgbClr val="000000"/>
                </a:solidFill>
              </a:rPr>
              <a:t>Physical literacy in Europe: Consideration in research, practice and policy</a:t>
            </a:r>
          </a:p>
        </p:txBody>
      </p:sp>
      <p:sp>
        <p:nvSpPr>
          <p:cNvPr id="2" name="Slide Number Placeholder 1">
            <a:extLst>
              <a:ext uri="{FF2B5EF4-FFF2-40B4-BE49-F238E27FC236}">
                <a16:creationId xmlns:a16="http://schemas.microsoft.com/office/drawing/2014/main" id="{0A252E9E-364C-C4A9-C308-27E3C40684EC}"/>
              </a:ext>
            </a:extLst>
          </p:cNvPr>
          <p:cNvSpPr>
            <a:spLocks noGrp="1"/>
          </p:cNvSpPr>
          <p:nvPr>
            <p:ph type="sldNum" sz="quarter" idx="12"/>
          </p:nvPr>
        </p:nvSpPr>
        <p:spPr/>
        <p:txBody>
          <a:bodyPr/>
          <a:lstStyle/>
          <a:p>
            <a:pPr defTabSz="685800">
              <a:defRPr/>
            </a:pPr>
            <a:fld id="{F5AEA0E0-5CC6-4BD0-905C-A0021E419432}" type="slidenum">
              <a:rPr lang="en-GB">
                <a:solidFill>
                  <a:prstClr val="white"/>
                </a:solidFill>
                <a:latin typeface="Calibri" panose="020F0502020204030204"/>
              </a:rPr>
              <a:pPr defTabSz="685800">
                <a:defRPr/>
              </a:pPr>
              <a:t>31</a:t>
            </a:fld>
            <a:endParaRPr lang="en-GB">
              <a:solidFill>
                <a:prstClr val="white"/>
              </a:solidFill>
              <a:latin typeface="Calibri" panose="020F0502020204030204"/>
            </a:endParaRPr>
          </a:p>
        </p:txBody>
      </p:sp>
      <p:pic>
        <p:nvPicPr>
          <p:cNvPr id="27" name="Grafik 26" descr="Ein Bild, das Karte, Atlas, Text enthält.&#10;&#10;KI-generierte Inhalte können fehlerhaft sein.">
            <a:extLst>
              <a:ext uri="{FF2B5EF4-FFF2-40B4-BE49-F238E27FC236}">
                <a16:creationId xmlns:a16="http://schemas.microsoft.com/office/drawing/2014/main" id="{DE968378-6FB4-F2B8-6FFF-2C6D3C4EC110}"/>
              </a:ext>
            </a:extLst>
          </p:cNvPr>
          <p:cNvPicPr>
            <a:picLocks noChangeAspect="1"/>
          </p:cNvPicPr>
          <p:nvPr/>
        </p:nvPicPr>
        <p:blipFill>
          <a:blip r:embed="rId3"/>
          <a:stretch>
            <a:fillRect/>
          </a:stretch>
        </p:blipFill>
        <p:spPr>
          <a:xfrm>
            <a:off x="1807029" y="1044731"/>
            <a:ext cx="4719328" cy="3538083"/>
          </a:xfrm>
          <a:prstGeom prst="rect">
            <a:avLst/>
          </a:prstGeom>
        </p:spPr>
      </p:pic>
      <p:sp>
        <p:nvSpPr>
          <p:cNvPr id="29" name="TextBox 25">
            <a:extLst>
              <a:ext uri="{FF2B5EF4-FFF2-40B4-BE49-F238E27FC236}">
                <a16:creationId xmlns:a16="http://schemas.microsoft.com/office/drawing/2014/main" id="{882FA83E-4A09-90AB-56C3-5B9165617D09}"/>
              </a:ext>
            </a:extLst>
          </p:cNvPr>
          <p:cNvSpPr txBox="1"/>
          <p:nvPr/>
        </p:nvSpPr>
        <p:spPr>
          <a:xfrm>
            <a:off x="601318" y="4761724"/>
            <a:ext cx="9459680" cy="184666"/>
          </a:xfrm>
          <a:prstGeom prst="rect">
            <a:avLst/>
          </a:prstGeom>
          <a:noFill/>
        </p:spPr>
        <p:txBody>
          <a:bodyPr wrap="square">
            <a:spAutoFit/>
          </a:bodyPr>
          <a:lstStyle/>
          <a:p>
            <a:pPr defTabSz="685800">
              <a:defRPr/>
            </a:pPr>
            <a:r>
              <a:rPr lang="en-US" sz="600" dirty="0">
                <a:solidFill>
                  <a:srgbClr val="000000"/>
                </a:solidFill>
                <a:latin typeface="Calibri" panose="020F0502020204030204"/>
              </a:rPr>
              <a:t>Carl, J., Bryant, A. S., Edwards, L. C., Bartle, G., Birch, J. E., Christodoulides, E., ... &amp; Elsborg, P. (2023). Physical literacy in Europe: The current state of implementation in research, practice, and policy. </a:t>
            </a:r>
            <a:r>
              <a:rPr lang="en-US" sz="600" i="1" dirty="0">
                <a:solidFill>
                  <a:srgbClr val="000000"/>
                </a:solidFill>
                <a:latin typeface="Calibri" panose="020F0502020204030204"/>
              </a:rPr>
              <a:t>Journal of Exercise Science &amp; Fitness, 21</a:t>
            </a:r>
            <a:r>
              <a:rPr lang="en-US" sz="600" dirty="0">
                <a:solidFill>
                  <a:srgbClr val="000000"/>
                </a:solidFill>
                <a:latin typeface="Calibri" panose="020F0502020204030204"/>
              </a:rPr>
              <a:t>(1), 165-176.</a:t>
            </a:r>
            <a:endParaRPr lang="en-AU" sz="600" dirty="0">
              <a:solidFill>
                <a:srgbClr val="000000"/>
              </a:solidFill>
              <a:latin typeface="Calibri" panose="020F0502020204030204"/>
            </a:endParaRPr>
          </a:p>
        </p:txBody>
      </p:sp>
      <p:pic>
        <p:nvPicPr>
          <p:cNvPr id="3" name="Image 2" descr="File:Flag of Europe.svg - Wikimedia Commons">
            <a:extLst>
              <a:ext uri="{FF2B5EF4-FFF2-40B4-BE49-F238E27FC236}">
                <a16:creationId xmlns:a16="http://schemas.microsoft.com/office/drawing/2014/main" id="{F4990981-9D83-3C72-2D8F-C28BC507B836}"/>
              </a:ext>
            </a:extLst>
          </p:cNvPr>
          <p:cNvPicPr>
            <a:picLocks noChangeAspect="1"/>
          </p:cNvPicPr>
          <p:nvPr/>
        </p:nvPicPr>
        <p:blipFill>
          <a:blip r:embed="rId4"/>
          <a:stretch>
            <a:fillRect/>
          </a:stretch>
        </p:blipFill>
        <p:spPr>
          <a:xfrm>
            <a:off x="7235106" y="2349061"/>
            <a:ext cx="1006694" cy="671129"/>
          </a:xfrm>
          <a:prstGeom prst="rect">
            <a:avLst/>
          </a:prstGeom>
        </p:spPr>
      </p:pic>
    </p:spTree>
    <p:extLst>
      <p:ext uri="{BB962C8B-B14F-4D97-AF65-F5344CB8AC3E}">
        <p14:creationId xmlns:p14="http://schemas.microsoft.com/office/powerpoint/2010/main" val="32109496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1928A9-910F-B299-11B7-089A83D0BDC0}"/>
            </a:ext>
          </a:extLst>
        </p:cNvPr>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1F3375C8-670E-DF92-E29F-58432B937735}"/>
              </a:ext>
            </a:extLst>
          </p:cNvPr>
          <p:cNvSpPr>
            <a:spLocks noGrp="1"/>
          </p:cNvSpPr>
          <p:nvPr>
            <p:ph type="sldNum" sz="quarter" idx="12"/>
          </p:nvPr>
        </p:nvSpPr>
        <p:spPr/>
        <p:txBody>
          <a:bodyPr/>
          <a:lstStyle/>
          <a:p>
            <a:fld id="{F5AEA0E0-5CC6-4BD0-905C-A0021E419432}" type="slidenum">
              <a:rPr lang="en-GB" smtClean="0"/>
              <a:t>32</a:t>
            </a:fld>
            <a:endParaRPr lang="en-GB"/>
          </a:p>
        </p:txBody>
      </p:sp>
      <p:sp>
        <p:nvSpPr>
          <p:cNvPr id="6" name="ZoneTexte 5">
            <a:extLst>
              <a:ext uri="{FF2B5EF4-FFF2-40B4-BE49-F238E27FC236}">
                <a16:creationId xmlns:a16="http://schemas.microsoft.com/office/drawing/2014/main" id="{D032242D-089F-6B1B-48EF-4FF0DDFD7B69}"/>
              </a:ext>
            </a:extLst>
          </p:cNvPr>
          <p:cNvSpPr txBox="1"/>
          <p:nvPr/>
        </p:nvSpPr>
        <p:spPr>
          <a:xfrm>
            <a:off x="608871" y="4293187"/>
            <a:ext cx="7903029" cy="369332"/>
          </a:xfrm>
          <a:prstGeom prst="rect">
            <a:avLst/>
          </a:prstGeom>
          <a:noFill/>
        </p:spPr>
        <p:txBody>
          <a:bodyPr wrap="square">
            <a:spAutoFit/>
          </a:bodyPr>
          <a:lstStyle/>
          <a:p>
            <a:r>
              <a:rPr lang="fr-BE" sz="900" b="0" i="1" dirty="0">
                <a:solidFill>
                  <a:srgbClr val="222222"/>
                </a:solidFill>
                <a:effectLst/>
                <a:latin typeface="Arial" panose="020B0604020202020204" pitchFamily="34" charset="0"/>
              </a:rPr>
              <a:t>Schnitzler, C., Royet, T., Derigny, T., &amp; Cece, V. (2025). Physical </a:t>
            </a:r>
            <a:r>
              <a:rPr lang="fr-BE" sz="900" b="0" i="1" dirty="0" err="1">
                <a:solidFill>
                  <a:srgbClr val="222222"/>
                </a:solidFill>
                <a:effectLst/>
                <a:latin typeface="Arial" panose="020B0604020202020204" pitchFamily="34" charset="0"/>
              </a:rPr>
              <a:t>education</a:t>
            </a:r>
            <a:r>
              <a:rPr lang="fr-BE" sz="900" b="0" i="1" dirty="0">
                <a:solidFill>
                  <a:srgbClr val="222222"/>
                </a:solidFill>
                <a:effectLst/>
                <a:latin typeface="Arial" panose="020B0604020202020204" pitchFamily="34" charset="0"/>
              </a:rPr>
              <a:t> for a </a:t>
            </a:r>
            <a:r>
              <a:rPr lang="fr-BE" sz="900" b="0" i="1" dirty="0" err="1">
                <a:solidFill>
                  <a:srgbClr val="222222"/>
                </a:solidFill>
                <a:effectLst/>
                <a:latin typeface="Arial" panose="020B0604020202020204" pitchFamily="34" charset="0"/>
              </a:rPr>
              <a:t>sustainable</a:t>
            </a:r>
            <a:r>
              <a:rPr lang="fr-BE" sz="900" b="0" i="1" dirty="0">
                <a:solidFill>
                  <a:srgbClr val="222222"/>
                </a:solidFill>
                <a:effectLst/>
                <a:latin typeface="Arial" panose="020B0604020202020204" pitchFamily="34" charset="0"/>
              </a:rPr>
              <a:t> future: </a:t>
            </a:r>
            <a:r>
              <a:rPr lang="fr-BE" sz="900" b="0" i="1" dirty="0" err="1">
                <a:solidFill>
                  <a:srgbClr val="222222"/>
                </a:solidFill>
                <a:effectLst/>
                <a:latin typeface="Arial" panose="020B0604020202020204" pitchFamily="34" charset="0"/>
              </a:rPr>
              <a:t>Merging</a:t>
            </a:r>
            <a:r>
              <a:rPr lang="fr-BE" sz="900" b="0" i="1" dirty="0">
                <a:solidFill>
                  <a:srgbClr val="222222"/>
                </a:solidFill>
                <a:effectLst/>
                <a:latin typeface="Arial" panose="020B0604020202020204" pitchFamily="34" charset="0"/>
              </a:rPr>
              <a:t> promotion of </a:t>
            </a:r>
            <a:r>
              <a:rPr lang="fr-BE" sz="900" b="0" i="1" dirty="0" err="1">
                <a:solidFill>
                  <a:srgbClr val="222222"/>
                </a:solidFill>
                <a:effectLst/>
                <a:latin typeface="Arial" panose="020B0604020202020204" pitchFamily="34" charset="0"/>
              </a:rPr>
              <a:t>health</a:t>
            </a:r>
            <a:r>
              <a:rPr lang="fr-BE" sz="900" b="0" i="1" dirty="0">
                <a:solidFill>
                  <a:srgbClr val="222222"/>
                </a:solidFill>
                <a:effectLst/>
                <a:latin typeface="Arial" panose="020B0604020202020204" pitchFamily="34" charset="0"/>
              </a:rPr>
              <a:t> </a:t>
            </a:r>
            <a:r>
              <a:rPr lang="fr-BE" sz="900" b="0" i="1" dirty="0" err="1">
                <a:solidFill>
                  <a:srgbClr val="222222"/>
                </a:solidFill>
                <a:effectLst/>
                <a:latin typeface="Arial" panose="020B0604020202020204" pitchFamily="34" charset="0"/>
              </a:rPr>
              <a:t>through</a:t>
            </a:r>
            <a:r>
              <a:rPr lang="fr-BE" sz="900" b="0" i="1" dirty="0">
                <a:solidFill>
                  <a:srgbClr val="222222"/>
                </a:solidFill>
                <a:effectLst/>
                <a:latin typeface="Arial" panose="020B0604020202020204" pitchFamily="34" charset="0"/>
              </a:rPr>
              <a:t> </a:t>
            </a:r>
            <a:r>
              <a:rPr lang="fr-BE" sz="900" b="0" i="1" dirty="0" err="1">
                <a:solidFill>
                  <a:srgbClr val="222222"/>
                </a:solidFill>
                <a:effectLst/>
                <a:latin typeface="Arial" panose="020B0604020202020204" pitchFamily="34" charset="0"/>
              </a:rPr>
              <a:t>physical</a:t>
            </a:r>
            <a:r>
              <a:rPr lang="fr-BE" sz="900" b="0" i="1" dirty="0">
                <a:solidFill>
                  <a:srgbClr val="222222"/>
                </a:solidFill>
                <a:effectLst/>
                <a:latin typeface="Arial" panose="020B0604020202020204" pitchFamily="34" charset="0"/>
              </a:rPr>
              <a:t> </a:t>
            </a:r>
            <a:r>
              <a:rPr lang="fr-BE" sz="900" b="0" i="1" dirty="0" err="1">
                <a:solidFill>
                  <a:srgbClr val="222222"/>
                </a:solidFill>
                <a:effectLst/>
                <a:latin typeface="Arial" panose="020B0604020202020204" pitchFamily="34" charset="0"/>
              </a:rPr>
              <a:t>literacy</a:t>
            </a:r>
            <a:r>
              <a:rPr lang="fr-BE" sz="900" b="0" i="1" dirty="0">
                <a:solidFill>
                  <a:srgbClr val="222222"/>
                </a:solidFill>
                <a:effectLst/>
                <a:latin typeface="Arial" panose="020B0604020202020204" pitchFamily="34" charset="0"/>
              </a:rPr>
              <a:t> </a:t>
            </a:r>
            <a:r>
              <a:rPr lang="fr-BE" sz="900" b="0" i="1" dirty="0" err="1">
                <a:solidFill>
                  <a:srgbClr val="222222"/>
                </a:solidFill>
                <a:effectLst/>
                <a:latin typeface="Arial" panose="020B0604020202020204" pitchFamily="34" charset="0"/>
              </a:rPr>
              <a:t>with</a:t>
            </a:r>
            <a:r>
              <a:rPr lang="fr-BE" sz="900" b="0" i="1" dirty="0">
                <a:solidFill>
                  <a:srgbClr val="222222"/>
                </a:solidFill>
                <a:effectLst/>
                <a:latin typeface="Arial" panose="020B0604020202020204" pitchFamily="34" charset="0"/>
              </a:rPr>
              <a:t> global </a:t>
            </a:r>
            <a:r>
              <a:rPr lang="fr-BE" sz="900" b="0" i="1" dirty="0" err="1">
                <a:solidFill>
                  <a:srgbClr val="222222"/>
                </a:solidFill>
                <a:effectLst/>
                <a:latin typeface="Arial" panose="020B0604020202020204" pitchFamily="34" charset="0"/>
              </a:rPr>
              <a:t>environmental</a:t>
            </a:r>
            <a:r>
              <a:rPr lang="fr-BE" sz="900" b="0" i="1" dirty="0">
                <a:solidFill>
                  <a:srgbClr val="222222"/>
                </a:solidFill>
                <a:effectLst/>
                <a:latin typeface="Arial" panose="020B0604020202020204" pitchFamily="34" charset="0"/>
              </a:rPr>
              <a:t> </a:t>
            </a:r>
            <a:r>
              <a:rPr lang="fr-BE" sz="900" b="0" i="1" dirty="0" err="1">
                <a:solidFill>
                  <a:srgbClr val="222222"/>
                </a:solidFill>
                <a:effectLst/>
                <a:latin typeface="Arial" panose="020B0604020202020204" pitchFamily="34" charset="0"/>
              </a:rPr>
              <a:t>responsibility</a:t>
            </a:r>
            <a:r>
              <a:rPr lang="fr-BE" sz="900" b="0" i="1" dirty="0">
                <a:solidFill>
                  <a:srgbClr val="222222"/>
                </a:solidFill>
                <a:effectLst/>
                <a:latin typeface="Arial" panose="020B0604020202020204" pitchFamily="34" charset="0"/>
              </a:rPr>
              <a:t>. </a:t>
            </a:r>
            <a:r>
              <a:rPr lang="fr-BE" sz="900" b="0" i="1" dirty="0" err="1">
                <a:solidFill>
                  <a:srgbClr val="222222"/>
                </a:solidFill>
                <a:effectLst/>
                <a:latin typeface="Arial" panose="020B0604020202020204" pitchFamily="34" charset="0"/>
              </a:rPr>
              <a:t>Australian</a:t>
            </a:r>
            <a:r>
              <a:rPr lang="fr-BE" sz="900" b="0" i="1" dirty="0">
                <a:solidFill>
                  <a:srgbClr val="222222"/>
                </a:solidFill>
                <a:effectLst/>
                <a:latin typeface="Arial" panose="020B0604020202020204" pitchFamily="34" charset="0"/>
              </a:rPr>
              <a:t> Journal of </a:t>
            </a:r>
            <a:r>
              <a:rPr lang="fr-BE" sz="900" b="0" i="1" dirty="0" err="1">
                <a:solidFill>
                  <a:srgbClr val="222222"/>
                </a:solidFill>
                <a:effectLst/>
                <a:latin typeface="Arial" panose="020B0604020202020204" pitchFamily="34" charset="0"/>
              </a:rPr>
              <a:t>Environmental</a:t>
            </a:r>
            <a:r>
              <a:rPr lang="fr-BE" sz="900" b="0" i="1" dirty="0">
                <a:solidFill>
                  <a:srgbClr val="222222"/>
                </a:solidFill>
                <a:effectLst/>
                <a:latin typeface="Arial" panose="020B0604020202020204" pitchFamily="34" charset="0"/>
              </a:rPr>
              <a:t> Education, 41(1), 91-105.</a:t>
            </a:r>
            <a:endParaRPr lang="fr-BE" sz="900" i="1" dirty="0"/>
          </a:p>
        </p:txBody>
      </p:sp>
      <p:sp>
        <p:nvSpPr>
          <p:cNvPr id="7" name="Title 4">
            <a:extLst>
              <a:ext uri="{FF2B5EF4-FFF2-40B4-BE49-F238E27FC236}">
                <a16:creationId xmlns:a16="http://schemas.microsoft.com/office/drawing/2014/main" id="{05DF4F7B-92F0-34F9-386F-9F4AD2F6ECF7}"/>
              </a:ext>
            </a:extLst>
          </p:cNvPr>
          <p:cNvSpPr>
            <a:spLocks noGrp="1"/>
          </p:cNvSpPr>
          <p:nvPr>
            <p:ph type="title"/>
          </p:nvPr>
        </p:nvSpPr>
        <p:spPr>
          <a:xfrm>
            <a:off x="420914" y="0"/>
            <a:ext cx="8557023" cy="669131"/>
          </a:xfrm>
        </p:spPr>
        <p:txBody>
          <a:bodyPr>
            <a:normAutofit/>
          </a:bodyPr>
          <a:lstStyle/>
          <a:p>
            <a:pPr algn="ctr"/>
            <a:r>
              <a:rPr lang="en-GB" sz="2400" dirty="0">
                <a:solidFill>
                  <a:srgbClr val="000000"/>
                </a:solidFill>
              </a:rPr>
              <a:t>Vision: “moonshot is better than </a:t>
            </a:r>
            <a:r>
              <a:rPr lang="en-GB" sz="2400" dirty="0" err="1">
                <a:solidFill>
                  <a:srgbClr val="000000"/>
                </a:solidFill>
              </a:rPr>
              <a:t>roofshot</a:t>
            </a:r>
            <a:r>
              <a:rPr lang="en-GB" sz="2400" dirty="0">
                <a:solidFill>
                  <a:srgbClr val="000000"/>
                </a:solidFill>
              </a:rPr>
              <a:t>” (Chambers, 2026)</a:t>
            </a:r>
          </a:p>
        </p:txBody>
      </p:sp>
      <p:pic>
        <p:nvPicPr>
          <p:cNvPr id="8" name="Image 7">
            <a:extLst>
              <a:ext uri="{FF2B5EF4-FFF2-40B4-BE49-F238E27FC236}">
                <a16:creationId xmlns:a16="http://schemas.microsoft.com/office/drawing/2014/main" id="{C85E2768-2D82-5A71-A427-CC30510B78AE}"/>
              </a:ext>
            </a:extLst>
          </p:cNvPr>
          <p:cNvPicPr>
            <a:picLocks noChangeAspect="1"/>
          </p:cNvPicPr>
          <p:nvPr/>
        </p:nvPicPr>
        <p:blipFill>
          <a:blip r:embed="rId2"/>
          <a:stretch>
            <a:fillRect/>
          </a:stretch>
        </p:blipFill>
        <p:spPr>
          <a:xfrm>
            <a:off x="1805843" y="978370"/>
            <a:ext cx="4834442" cy="2592382"/>
          </a:xfrm>
          <a:prstGeom prst="rect">
            <a:avLst/>
          </a:prstGeom>
        </p:spPr>
      </p:pic>
    </p:spTree>
    <p:extLst>
      <p:ext uri="{BB962C8B-B14F-4D97-AF65-F5344CB8AC3E}">
        <p14:creationId xmlns:p14="http://schemas.microsoft.com/office/powerpoint/2010/main" val="14537595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E0782-B92C-0898-046C-F5298976942E}"/>
              </a:ext>
            </a:extLst>
          </p:cNvPr>
          <p:cNvSpPr>
            <a:spLocks noGrp="1"/>
          </p:cNvSpPr>
          <p:nvPr>
            <p:ph type="title"/>
          </p:nvPr>
        </p:nvSpPr>
        <p:spPr/>
        <p:txBody>
          <a:bodyPr>
            <a:normAutofit/>
          </a:bodyPr>
          <a:lstStyle/>
          <a:p>
            <a:r>
              <a:rPr lang="en-FI" sz="2400" dirty="0"/>
              <a:t>References for PL tools</a:t>
            </a:r>
            <a:r>
              <a:rPr lang="en-US" sz="2400" dirty="0"/>
              <a:t> reviews (from Salin, 2026)</a:t>
            </a:r>
            <a:endParaRPr lang="en-FI" sz="2400" dirty="0"/>
          </a:p>
        </p:txBody>
      </p:sp>
      <p:sp>
        <p:nvSpPr>
          <p:cNvPr id="3" name="Content Placeholder 2">
            <a:extLst>
              <a:ext uri="{FF2B5EF4-FFF2-40B4-BE49-F238E27FC236}">
                <a16:creationId xmlns:a16="http://schemas.microsoft.com/office/drawing/2014/main" id="{A919CE03-6140-D81B-232E-7B972FDF057D}"/>
              </a:ext>
            </a:extLst>
          </p:cNvPr>
          <p:cNvSpPr>
            <a:spLocks noGrp="1"/>
          </p:cNvSpPr>
          <p:nvPr>
            <p:ph idx="1"/>
          </p:nvPr>
        </p:nvSpPr>
        <p:spPr>
          <a:xfrm>
            <a:off x="628650" y="1268016"/>
            <a:ext cx="7886700" cy="3263504"/>
          </a:xfrm>
        </p:spPr>
        <p:txBody>
          <a:bodyPr>
            <a:normAutofit/>
          </a:bodyPr>
          <a:lstStyle/>
          <a:p>
            <a:pPr marL="0" indent="0">
              <a:buNone/>
            </a:pPr>
            <a:r>
              <a:rPr lang="en-FI" sz="1400" i="1" dirty="0"/>
              <a:t>Barnett, L. M., Jerebine, A., Keegan, R., Watson-Mackie, K., Arundell, L., Ridgers, N. D., ... &amp; Dudley, D. (2023). Validity, reliability, and feasibility of physical literacy assessments designed for school children: a systematic review. Sports Medicine, 53(10), 1905-1929.</a:t>
            </a:r>
          </a:p>
          <a:p>
            <a:pPr marL="0" indent="0">
              <a:buNone/>
            </a:pPr>
            <a:r>
              <a:rPr lang="en-FI" sz="1400" i="1" dirty="0"/>
              <a:t>Boldovskaia, A., Dias, N. M. G., Silva, M. N., &amp; Carraca, E. V. (2023). Physical literacy assessment in adults: A systematic review. PLoS One, 18(7), e0288541.</a:t>
            </a:r>
          </a:p>
          <a:p>
            <a:pPr marL="0" indent="0">
              <a:buNone/>
            </a:pPr>
            <a:r>
              <a:rPr lang="en-FI" sz="1400" i="1" dirty="0"/>
              <a:t>Jean de Dieu, H., &amp; Zhou, K. (2021). Physical literacy assessment tools: a systematic literature review for why, what, who, and how. International Journal of Environmental Research and Public Health, 18(15), 7954.</a:t>
            </a:r>
          </a:p>
          <a:p>
            <a:pPr marL="0" indent="0">
              <a:buNone/>
            </a:pPr>
            <a:r>
              <a:rPr lang="en-FI" sz="1400" i="1" dirty="0"/>
              <a:t>Ryom, K., Hargaard, A. S., Melby, P. S., Maindal, H. T., Bentsen, P., Ntoumanis, N., ... &amp; Elsborg, P. (2022). Self-reported measurements of physical literacy in adults: a scoping review. BMJ open, 12(9), e058351.</a:t>
            </a:r>
          </a:p>
          <a:p>
            <a:pPr marL="0" indent="0">
              <a:buNone/>
            </a:pPr>
            <a:r>
              <a:rPr lang="en-FI" sz="1400" i="1" dirty="0"/>
              <a:t>Salin, K., Carl, J., &amp; Elsborg, P. (2026).Physical literacy assessment, current situation and future prospects. In: L. Durden-Myers (Eds.): Routledge Handbook of Physical Literacy. 570-579.</a:t>
            </a:r>
          </a:p>
          <a:p>
            <a:pPr marL="0" indent="0">
              <a:buNone/>
            </a:pPr>
            <a:endParaRPr lang="en-FI" sz="1400" i="1" dirty="0"/>
          </a:p>
          <a:p>
            <a:pPr marL="0" indent="0">
              <a:buNone/>
            </a:pPr>
            <a:endParaRPr lang="en-FI" sz="1400" i="1" dirty="0"/>
          </a:p>
        </p:txBody>
      </p:sp>
      <p:sp>
        <p:nvSpPr>
          <p:cNvPr id="4" name="Espace réservé du numéro de diapositive 3">
            <a:extLst>
              <a:ext uri="{FF2B5EF4-FFF2-40B4-BE49-F238E27FC236}">
                <a16:creationId xmlns:a16="http://schemas.microsoft.com/office/drawing/2014/main" id="{B07C160B-9C45-EBF0-0F7B-2FD06168BAC1}"/>
              </a:ext>
            </a:extLst>
          </p:cNvPr>
          <p:cNvSpPr>
            <a:spLocks noGrp="1"/>
          </p:cNvSpPr>
          <p:nvPr>
            <p:ph type="sldNum" sz="quarter" idx="12"/>
          </p:nvPr>
        </p:nvSpPr>
        <p:spPr/>
        <p:txBody>
          <a:bodyPr/>
          <a:lstStyle/>
          <a:p>
            <a:fld id="{CF377A3E-7894-4CC6-888F-9BEBEBABF142}" type="slidenum">
              <a:rPr lang="fr-BE" smtClean="0"/>
              <a:t>33</a:t>
            </a:fld>
            <a:endParaRPr lang="fr-BE"/>
          </a:p>
        </p:txBody>
      </p:sp>
    </p:spTree>
    <p:extLst>
      <p:ext uri="{BB962C8B-B14F-4D97-AF65-F5344CB8AC3E}">
        <p14:creationId xmlns:p14="http://schemas.microsoft.com/office/powerpoint/2010/main" val="32236339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0</TotalTime>
  <Words>2576</Words>
  <Application>Microsoft Office PowerPoint</Application>
  <PresentationFormat>Affichage à l'écran (16:9)</PresentationFormat>
  <Paragraphs>252</Paragraphs>
  <Slides>33</Slides>
  <Notes>19</Notes>
  <HiddenSlides>1</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33</vt:i4>
      </vt:variant>
    </vt:vector>
  </HeadingPairs>
  <TitlesOfParts>
    <vt:vector size="43" baseType="lpstr">
      <vt:lpstr>Calibri</vt:lpstr>
      <vt:lpstr>Corbel</vt:lpstr>
      <vt:lpstr>Wingdings</vt:lpstr>
      <vt:lpstr>Aptos</vt:lpstr>
      <vt:lpstr>Nunito Sans</vt:lpstr>
      <vt:lpstr>Arial</vt:lpstr>
      <vt:lpstr>Aptos Display</vt:lpstr>
      <vt:lpstr>Open Sans Condensed</vt:lpstr>
      <vt:lpstr>Aptos Narrow</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Dissémination: traductions</vt:lpstr>
      <vt:lpstr>Présentation PowerPoint</vt:lpstr>
      <vt:lpstr>Curriculum d’education physique &amp; à la santé FWB (2023)</vt:lpstr>
      <vt:lpstr>Sport England</vt:lpstr>
      <vt:lpstr>Présentation PowerPoint</vt:lpstr>
      <vt:lpstr>Présentation PowerPoint</vt:lpstr>
      <vt:lpstr>Canada (depuis 2015)</vt:lpstr>
      <vt:lpstr>Du sport vers la littératie physique au Danemark</vt:lpstr>
      <vt:lpstr>L’Australie: un précurseur en milieu sportif </vt:lpstr>
      <vt:lpstr>Présentation PowerPoint</vt:lpstr>
      <vt:lpstr>UNESCO  &amp;  OMS  Policy Briefs</vt:lpstr>
      <vt:lpstr>Présentation PowerPoint</vt:lpstr>
      <vt:lpstr>Les outils d’évaluation Canadiens (2015)</vt:lpstr>
      <vt:lpstr>Les outils d’évaluation Australiens</vt:lpstr>
      <vt:lpstr>Présentation PowerPoint</vt:lpstr>
      <vt:lpstr>Présentation PowerPoint</vt:lpstr>
      <vt:lpstr>Vision: Implementation and Monitoring</vt:lpstr>
      <vt:lpstr>Alignement de l’éducation physique avec la littératie physique</vt:lpstr>
      <vt:lpstr>Vers une integration durable de la littératie physique</vt:lpstr>
      <vt:lpstr>Présentation PowerPoint</vt:lpstr>
      <vt:lpstr>Physical literacy in Europe: Consideration in research, practice and policy</vt:lpstr>
      <vt:lpstr>Vision: “moonshot is better than roofshot” (Chambers, 2026)</vt:lpstr>
      <vt:lpstr>References for PL tools reviews (from Salin, 2026)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Sports and Physical Activity During COVID-19</dc:title>
  <dc:creator>Alexandre Mouton</dc:creator>
  <cp:lastModifiedBy>Mouton Alexandre</cp:lastModifiedBy>
  <cp:revision>76</cp:revision>
  <dcterms:modified xsi:type="dcterms:W3CDTF">2026-07-04T11:13:33Z</dcterms:modified>
</cp:coreProperties>
</file>