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99" r:id="rId3"/>
    <p:sldId id="282" r:id="rId4"/>
    <p:sldId id="283" r:id="rId5"/>
    <p:sldId id="281" r:id="rId6"/>
    <p:sldId id="284" r:id="rId7"/>
    <p:sldId id="286" r:id="rId8"/>
    <p:sldId id="287" r:id="rId9"/>
    <p:sldId id="288" r:id="rId10"/>
    <p:sldId id="285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</p:sldIdLst>
  <p:sldSz cx="18288000" cy="10287000"/>
  <p:notesSz cx="6858000" cy="9144000"/>
  <p:embeddedFontLst>
    <p:embeddedFont>
      <p:font typeface="Cambria Math" panose="02040503050406030204" pitchFamily="18" charset="0"/>
      <p:regular r:id="rId23"/>
    </p:embeddedFont>
    <p:embeddedFont>
      <p:font typeface="Ubuntu" panose="020B0504030602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hbhEhXKTSD6V75ik4X8ae/TcS5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4164"/>
    <a:srgbClr val="F28383"/>
    <a:srgbClr val="F9B458"/>
    <a:srgbClr val="79A1BF"/>
    <a:srgbClr val="B171D4"/>
    <a:srgbClr val="4EBC9D"/>
    <a:srgbClr val="EBEAEA"/>
    <a:srgbClr val="00CC99"/>
    <a:srgbClr val="A2B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8FC426-9340-4624-A4A8-0E5898D8F221}" v="738" dt="2024-03-26T10:38:02.572"/>
  </p1510:revLst>
</p1510:revInfo>
</file>

<file path=ppt/tableStyles.xml><?xml version="1.0" encoding="utf-8"?>
<a:tblStyleLst xmlns:a="http://schemas.openxmlformats.org/drawingml/2006/main" def="{3A4FFFF3-AD38-4727-BA6A-636747385C40}">
  <a:tblStyle styleId="{3A4FFFF3-AD38-4727-BA6A-636747385C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630" autoAdjust="0"/>
  </p:normalViewPr>
  <p:slideViewPr>
    <p:cSldViewPr snapToGrid="0">
      <p:cViewPr varScale="1">
        <p:scale>
          <a:sx n="40" d="100"/>
          <a:sy n="40" d="100"/>
        </p:scale>
        <p:origin x="9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e DEJACE" userId="81f892cfe4af3d55" providerId="LiveId" clId="{8B8FC426-9340-4624-A4A8-0E5898D8F221}"/>
    <pc:docChg chg="undo custSel addSld delSld modSld sldOrd">
      <pc:chgData name="Caroline DEJACE" userId="81f892cfe4af3d55" providerId="LiveId" clId="{8B8FC426-9340-4624-A4A8-0E5898D8F221}" dt="2024-03-26T10:38:02.572" v="4150"/>
      <pc:docMkLst>
        <pc:docMk/>
      </pc:docMkLst>
      <pc:sldChg chg="addSp delSp modSp mod">
        <pc:chgData name="Caroline DEJACE" userId="81f892cfe4af3d55" providerId="LiveId" clId="{8B8FC426-9340-4624-A4A8-0E5898D8F221}" dt="2024-03-19T13:33:41.618" v="3768" actId="20577"/>
        <pc:sldMkLst>
          <pc:docMk/>
          <pc:sldMk cId="0" sldId="256"/>
        </pc:sldMkLst>
        <pc:spChg chg="add mod ord">
          <ac:chgData name="Caroline DEJACE" userId="81f892cfe4af3d55" providerId="LiveId" clId="{8B8FC426-9340-4624-A4A8-0E5898D8F221}" dt="2024-03-14T16:40:56.424" v="522" actId="1036"/>
          <ac:spMkLst>
            <pc:docMk/>
            <pc:sldMk cId="0" sldId="256"/>
            <ac:spMk id="2" creationId="{4D135A3C-FCF2-3A72-761A-6D47ACEAB4BD}"/>
          </ac:spMkLst>
        </pc:spChg>
        <pc:spChg chg="add mod">
          <ac:chgData name="Caroline DEJACE" userId="81f892cfe4af3d55" providerId="LiveId" clId="{8B8FC426-9340-4624-A4A8-0E5898D8F221}" dt="2024-03-14T16:40:56.424" v="522" actId="1036"/>
          <ac:spMkLst>
            <pc:docMk/>
            <pc:sldMk cId="0" sldId="256"/>
            <ac:spMk id="3" creationId="{66B038D4-2919-2F18-084B-88203F7A1F61}"/>
          </ac:spMkLst>
        </pc:spChg>
        <pc:spChg chg="add mod">
          <ac:chgData name="Caroline DEJACE" userId="81f892cfe4af3d55" providerId="LiveId" clId="{8B8FC426-9340-4624-A4A8-0E5898D8F221}" dt="2024-03-14T16:40:56.424" v="522" actId="1036"/>
          <ac:spMkLst>
            <pc:docMk/>
            <pc:sldMk cId="0" sldId="256"/>
            <ac:spMk id="4" creationId="{E2B25BBC-EA72-DDAD-9E9F-BFB33B9CE55C}"/>
          </ac:spMkLst>
        </pc:spChg>
        <pc:spChg chg="add mod">
          <ac:chgData name="Caroline DEJACE" userId="81f892cfe4af3d55" providerId="LiveId" clId="{8B8FC426-9340-4624-A4A8-0E5898D8F221}" dt="2024-03-15T14:57:51.167" v="3292" actId="403"/>
          <ac:spMkLst>
            <pc:docMk/>
            <pc:sldMk cId="0" sldId="256"/>
            <ac:spMk id="11" creationId="{DF54DFD5-28E8-A048-C2A1-7FA2A4658682}"/>
          </ac:spMkLst>
        </pc:spChg>
        <pc:spChg chg="add mod">
          <ac:chgData name="Caroline DEJACE" userId="81f892cfe4af3d55" providerId="LiveId" clId="{8B8FC426-9340-4624-A4A8-0E5898D8F221}" dt="2024-03-19T13:33:41.618" v="3768" actId="20577"/>
          <ac:spMkLst>
            <pc:docMk/>
            <pc:sldMk cId="0" sldId="256"/>
            <ac:spMk id="12" creationId="{F062E198-5322-CB35-6003-04F4496BF0FD}"/>
          </ac:spMkLst>
        </pc:spChg>
        <pc:spChg chg="mod topLvl">
          <ac:chgData name="Caroline DEJACE" userId="81f892cfe4af3d55" providerId="LiveId" clId="{8B8FC426-9340-4624-A4A8-0E5898D8F221}" dt="2024-03-15T12:46:59.105" v="1283" actId="1076"/>
          <ac:spMkLst>
            <pc:docMk/>
            <pc:sldMk cId="0" sldId="256"/>
            <ac:spMk id="93" creationId="{00000000-0000-0000-0000-000000000000}"/>
          </ac:spMkLst>
        </pc:spChg>
        <pc:spChg chg="del topLvl">
          <ac:chgData name="Caroline DEJACE" userId="81f892cfe4af3d55" providerId="LiveId" clId="{8B8FC426-9340-4624-A4A8-0E5898D8F221}" dt="2024-03-14T16:08:57.635" v="159" actId="478"/>
          <ac:spMkLst>
            <pc:docMk/>
            <pc:sldMk cId="0" sldId="256"/>
            <ac:spMk id="94" creationId="{00000000-0000-0000-0000-000000000000}"/>
          </ac:spMkLst>
        </pc:spChg>
        <pc:grpChg chg="del">
          <ac:chgData name="Caroline DEJACE" userId="81f892cfe4af3d55" providerId="LiveId" clId="{8B8FC426-9340-4624-A4A8-0E5898D8F221}" dt="2024-03-14T15:49:27.146" v="5" actId="478"/>
          <ac:grpSpMkLst>
            <pc:docMk/>
            <pc:sldMk cId="0" sldId="256"/>
            <ac:grpSpMk id="84" creationId="{00000000-0000-0000-0000-000000000000}"/>
          </ac:grpSpMkLst>
        </pc:grpChg>
        <pc:grpChg chg="del">
          <ac:chgData name="Caroline DEJACE" userId="81f892cfe4af3d55" providerId="LiveId" clId="{8B8FC426-9340-4624-A4A8-0E5898D8F221}" dt="2024-03-14T15:49:09.024" v="1" actId="478"/>
          <ac:grpSpMkLst>
            <pc:docMk/>
            <pc:sldMk cId="0" sldId="256"/>
            <ac:grpSpMk id="87" creationId="{00000000-0000-0000-0000-000000000000}"/>
          </ac:grpSpMkLst>
        </pc:grpChg>
        <pc:grpChg chg="add del mod">
          <ac:chgData name="Caroline DEJACE" userId="81f892cfe4af3d55" providerId="LiveId" clId="{8B8FC426-9340-4624-A4A8-0E5898D8F221}" dt="2024-03-14T16:08:57.635" v="159" actId="478"/>
          <ac:grpSpMkLst>
            <pc:docMk/>
            <pc:sldMk cId="0" sldId="256"/>
            <ac:grpSpMk id="92" creationId="{00000000-0000-0000-0000-000000000000}"/>
          </ac:grpSpMkLst>
        </pc:grpChg>
        <pc:picChg chg="add mod">
          <ac:chgData name="Caroline DEJACE" userId="81f892cfe4af3d55" providerId="LiveId" clId="{8B8FC426-9340-4624-A4A8-0E5898D8F221}" dt="2024-03-14T16:41:31.232" v="524" actId="14100"/>
          <ac:picMkLst>
            <pc:docMk/>
            <pc:sldMk cId="0" sldId="256"/>
            <ac:picMk id="8" creationId="{BE5699D7-2CBA-F610-CF14-07C4E1E152FF}"/>
          </ac:picMkLst>
        </pc:picChg>
        <pc:picChg chg="add mod">
          <ac:chgData name="Caroline DEJACE" userId="81f892cfe4af3d55" providerId="LiveId" clId="{8B8FC426-9340-4624-A4A8-0E5898D8F221}" dt="2024-03-14T16:42:23.631" v="529" actId="1076"/>
          <ac:picMkLst>
            <pc:docMk/>
            <pc:sldMk cId="0" sldId="256"/>
            <ac:picMk id="10" creationId="{7AAA73CD-A613-8E35-9476-362BF5717446}"/>
          </ac:picMkLst>
        </pc:picChg>
        <pc:picChg chg="del">
          <ac:chgData name="Caroline DEJACE" userId="81f892cfe4af3d55" providerId="LiveId" clId="{8B8FC426-9340-4624-A4A8-0E5898D8F221}" dt="2024-03-14T15:49:11.181" v="2" actId="478"/>
          <ac:picMkLst>
            <pc:docMk/>
            <pc:sldMk cId="0" sldId="256"/>
            <ac:picMk id="90" creationId="{00000000-0000-0000-0000-000000000000}"/>
          </ac:picMkLst>
        </pc:picChg>
        <pc:picChg chg="del">
          <ac:chgData name="Caroline DEJACE" userId="81f892cfe4af3d55" providerId="LiveId" clId="{8B8FC426-9340-4624-A4A8-0E5898D8F221}" dt="2024-03-14T15:49:13.509" v="3" actId="478"/>
          <ac:picMkLst>
            <pc:docMk/>
            <pc:sldMk cId="0" sldId="256"/>
            <ac:picMk id="91" creationId="{00000000-0000-0000-0000-000000000000}"/>
          </ac:picMkLst>
        </pc:picChg>
        <pc:picChg chg="del">
          <ac:chgData name="Caroline DEJACE" userId="81f892cfe4af3d55" providerId="LiveId" clId="{8B8FC426-9340-4624-A4A8-0E5898D8F221}" dt="2024-03-14T15:49:07.019" v="0" actId="478"/>
          <ac:picMkLst>
            <pc:docMk/>
            <pc:sldMk cId="0" sldId="256"/>
            <ac:picMk id="95" creationId="{00000000-0000-0000-0000-000000000000}"/>
          </ac:picMkLst>
        </pc:picChg>
        <pc:cxnChg chg="add del">
          <ac:chgData name="Caroline DEJACE" userId="81f892cfe4af3d55" providerId="LiveId" clId="{8B8FC426-9340-4624-A4A8-0E5898D8F221}" dt="2024-03-14T16:16:15.756" v="212" actId="478"/>
          <ac:cxnSpMkLst>
            <pc:docMk/>
            <pc:sldMk cId="0" sldId="256"/>
            <ac:cxnSpMk id="6" creationId="{2C45825F-03DB-F26E-1018-2100C68DC035}"/>
          </ac:cxnSpMkLst>
        </pc:cxnChg>
      </pc:sldChg>
      <pc:sldChg chg="del">
        <pc:chgData name="Caroline DEJACE" userId="81f892cfe4af3d55" providerId="LiveId" clId="{8B8FC426-9340-4624-A4A8-0E5898D8F221}" dt="2024-03-23T16:59:35.420" v="3967" actId="47"/>
        <pc:sldMkLst>
          <pc:docMk/>
          <pc:sldMk cId="0" sldId="257"/>
        </pc:sldMkLst>
      </pc:sldChg>
      <pc:sldChg chg="del">
        <pc:chgData name="Caroline DEJACE" userId="81f892cfe4af3d55" providerId="LiveId" clId="{8B8FC426-9340-4624-A4A8-0E5898D8F221}" dt="2024-03-23T16:59:36.260" v="3968" actId="47"/>
        <pc:sldMkLst>
          <pc:docMk/>
          <pc:sldMk cId="0" sldId="258"/>
        </pc:sldMkLst>
      </pc:sldChg>
      <pc:sldChg chg="del">
        <pc:chgData name="Caroline DEJACE" userId="81f892cfe4af3d55" providerId="LiveId" clId="{8B8FC426-9340-4624-A4A8-0E5898D8F221}" dt="2024-03-23T16:59:36.913" v="3969" actId="47"/>
        <pc:sldMkLst>
          <pc:docMk/>
          <pc:sldMk cId="0" sldId="259"/>
        </pc:sldMkLst>
      </pc:sldChg>
      <pc:sldChg chg="del">
        <pc:chgData name="Caroline DEJACE" userId="81f892cfe4af3d55" providerId="LiveId" clId="{8B8FC426-9340-4624-A4A8-0E5898D8F221}" dt="2024-03-23T16:59:37.472" v="3970" actId="47"/>
        <pc:sldMkLst>
          <pc:docMk/>
          <pc:sldMk cId="0" sldId="260"/>
        </pc:sldMkLst>
      </pc:sldChg>
      <pc:sldChg chg="del">
        <pc:chgData name="Caroline DEJACE" userId="81f892cfe4af3d55" providerId="LiveId" clId="{8B8FC426-9340-4624-A4A8-0E5898D8F221}" dt="2024-03-23T16:59:37.899" v="3971" actId="47"/>
        <pc:sldMkLst>
          <pc:docMk/>
          <pc:sldMk cId="0" sldId="261"/>
        </pc:sldMkLst>
      </pc:sldChg>
      <pc:sldChg chg="modSp del mod">
        <pc:chgData name="Caroline DEJACE" userId="81f892cfe4af3d55" providerId="LiveId" clId="{8B8FC426-9340-4624-A4A8-0E5898D8F221}" dt="2024-03-23T16:59:38.382" v="3972" actId="47"/>
        <pc:sldMkLst>
          <pc:docMk/>
          <pc:sldMk cId="0" sldId="262"/>
        </pc:sldMkLst>
        <pc:spChg chg="mod">
          <ac:chgData name="Caroline DEJACE" userId="81f892cfe4af3d55" providerId="LiveId" clId="{8B8FC426-9340-4624-A4A8-0E5898D8F221}" dt="2024-03-14T15:55:09.159" v="21" actId="207"/>
          <ac:spMkLst>
            <pc:docMk/>
            <pc:sldMk cId="0" sldId="262"/>
            <ac:spMk id="184" creationId="{00000000-0000-0000-0000-000000000000}"/>
          </ac:spMkLst>
        </pc:spChg>
        <pc:spChg chg="mod">
          <ac:chgData name="Caroline DEJACE" userId="81f892cfe4af3d55" providerId="LiveId" clId="{8B8FC426-9340-4624-A4A8-0E5898D8F221}" dt="2024-03-14T15:54:07.364" v="17" actId="207"/>
          <ac:spMkLst>
            <pc:docMk/>
            <pc:sldMk cId="0" sldId="262"/>
            <ac:spMk id="185" creationId="{00000000-0000-0000-0000-000000000000}"/>
          </ac:spMkLst>
        </pc:spChg>
        <pc:spChg chg="mod">
          <ac:chgData name="Caroline DEJACE" userId="81f892cfe4af3d55" providerId="LiveId" clId="{8B8FC426-9340-4624-A4A8-0E5898D8F221}" dt="2024-03-14T15:55:09.821" v="22" actId="1076"/>
          <ac:spMkLst>
            <pc:docMk/>
            <pc:sldMk cId="0" sldId="262"/>
            <ac:spMk id="187" creationId="{00000000-0000-0000-0000-000000000000}"/>
          </ac:spMkLst>
        </pc:spChg>
        <pc:spChg chg="mod">
          <ac:chgData name="Caroline DEJACE" userId="81f892cfe4af3d55" providerId="LiveId" clId="{8B8FC426-9340-4624-A4A8-0E5898D8F221}" dt="2024-03-14T15:54:19.627" v="18" actId="1076"/>
          <ac:spMkLst>
            <pc:docMk/>
            <pc:sldMk cId="0" sldId="262"/>
            <ac:spMk id="188" creationId="{00000000-0000-0000-0000-000000000000}"/>
          </ac:spMkLst>
        </pc:spChg>
        <pc:grpChg chg="mod">
          <ac:chgData name="Caroline DEJACE" userId="81f892cfe4af3d55" providerId="LiveId" clId="{8B8FC426-9340-4624-A4A8-0E5898D8F221}" dt="2024-03-14T15:54:07.364" v="17" actId="207"/>
          <ac:grpSpMkLst>
            <pc:docMk/>
            <pc:sldMk cId="0" sldId="262"/>
            <ac:grpSpMk id="182" creationId="{00000000-0000-0000-0000-000000000000}"/>
          </ac:grpSpMkLst>
        </pc:grpChg>
        <pc:grpChg chg="mod">
          <ac:chgData name="Caroline DEJACE" userId="81f892cfe4af3d55" providerId="LiveId" clId="{8B8FC426-9340-4624-A4A8-0E5898D8F221}" dt="2024-03-14T15:54:07.364" v="17" actId="207"/>
          <ac:grpSpMkLst>
            <pc:docMk/>
            <pc:sldMk cId="0" sldId="262"/>
            <ac:grpSpMk id="183" creationId="{00000000-0000-0000-0000-000000000000}"/>
          </ac:grpSpMkLst>
        </pc:grpChg>
        <pc:grpChg chg="mod">
          <ac:chgData name="Caroline DEJACE" userId="81f892cfe4af3d55" providerId="LiveId" clId="{8B8FC426-9340-4624-A4A8-0E5898D8F221}" dt="2024-03-14T15:54:07.364" v="17" actId="207"/>
          <ac:grpSpMkLst>
            <pc:docMk/>
            <pc:sldMk cId="0" sldId="262"/>
            <ac:grpSpMk id="186" creationId="{00000000-0000-0000-0000-000000000000}"/>
          </ac:grpSpMkLst>
        </pc:grpChg>
      </pc:sldChg>
      <pc:sldChg chg="del">
        <pc:chgData name="Caroline DEJACE" userId="81f892cfe4af3d55" providerId="LiveId" clId="{8B8FC426-9340-4624-A4A8-0E5898D8F221}" dt="2024-03-23T16:59:38.864" v="3973" actId="47"/>
        <pc:sldMkLst>
          <pc:docMk/>
          <pc:sldMk cId="0" sldId="263"/>
        </pc:sldMkLst>
      </pc:sldChg>
      <pc:sldChg chg="del">
        <pc:chgData name="Caroline DEJACE" userId="81f892cfe4af3d55" providerId="LiveId" clId="{8B8FC426-9340-4624-A4A8-0E5898D8F221}" dt="2024-03-23T16:59:39.306" v="3974" actId="47"/>
        <pc:sldMkLst>
          <pc:docMk/>
          <pc:sldMk cId="0" sldId="264"/>
        </pc:sldMkLst>
      </pc:sldChg>
      <pc:sldChg chg="del">
        <pc:chgData name="Caroline DEJACE" userId="81f892cfe4af3d55" providerId="LiveId" clId="{8B8FC426-9340-4624-A4A8-0E5898D8F221}" dt="2024-03-23T16:59:39.699" v="3975" actId="47"/>
        <pc:sldMkLst>
          <pc:docMk/>
          <pc:sldMk cId="0" sldId="265"/>
        </pc:sldMkLst>
      </pc:sldChg>
      <pc:sldChg chg="del">
        <pc:chgData name="Caroline DEJACE" userId="81f892cfe4af3d55" providerId="LiveId" clId="{8B8FC426-9340-4624-A4A8-0E5898D8F221}" dt="2024-03-23T16:59:40.079" v="3976" actId="47"/>
        <pc:sldMkLst>
          <pc:docMk/>
          <pc:sldMk cId="0" sldId="266"/>
        </pc:sldMkLst>
      </pc:sldChg>
      <pc:sldChg chg="del">
        <pc:chgData name="Caroline DEJACE" userId="81f892cfe4af3d55" providerId="LiveId" clId="{8B8FC426-9340-4624-A4A8-0E5898D8F221}" dt="2024-03-23T16:59:40.593" v="3977" actId="47"/>
        <pc:sldMkLst>
          <pc:docMk/>
          <pc:sldMk cId="0" sldId="267"/>
        </pc:sldMkLst>
      </pc:sldChg>
      <pc:sldChg chg="del">
        <pc:chgData name="Caroline DEJACE" userId="81f892cfe4af3d55" providerId="LiveId" clId="{8B8FC426-9340-4624-A4A8-0E5898D8F221}" dt="2024-03-23T16:59:41.057" v="3978" actId="47"/>
        <pc:sldMkLst>
          <pc:docMk/>
          <pc:sldMk cId="0" sldId="268"/>
        </pc:sldMkLst>
      </pc:sldChg>
      <pc:sldChg chg="modSp del mod">
        <pc:chgData name="Caroline DEJACE" userId="81f892cfe4af3d55" providerId="LiveId" clId="{8B8FC426-9340-4624-A4A8-0E5898D8F221}" dt="2024-03-23T16:59:41.610" v="3979" actId="47"/>
        <pc:sldMkLst>
          <pc:docMk/>
          <pc:sldMk cId="0" sldId="269"/>
        </pc:sldMkLst>
        <pc:spChg chg="mod">
          <ac:chgData name="Caroline DEJACE" userId="81f892cfe4af3d55" providerId="LiveId" clId="{8B8FC426-9340-4624-A4A8-0E5898D8F221}" dt="2024-03-14T15:52:20.488" v="12" actId="207"/>
          <ac:spMkLst>
            <pc:docMk/>
            <pc:sldMk cId="0" sldId="269"/>
            <ac:spMk id="291" creationId="{00000000-0000-0000-0000-000000000000}"/>
          </ac:spMkLst>
        </pc:spChg>
      </pc:sldChg>
      <pc:sldChg chg="del">
        <pc:chgData name="Caroline DEJACE" userId="81f892cfe4af3d55" providerId="LiveId" clId="{8B8FC426-9340-4624-A4A8-0E5898D8F221}" dt="2024-03-23T16:59:42.057" v="3980" actId="47"/>
        <pc:sldMkLst>
          <pc:docMk/>
          <pc:sldMk cId="0" sldId="270"/>
        </pc:sldMkLst>
      </pc:sldChg>
      <pc:sldChg chg="del">
        <pc:chgData name="Caroline DEJACE" userId="81f892cfe4af3d55" providerId="LiveId" clId="{8B8FC426-9340-4624-A4A8-0E5898D8F221}" dt="2024-03-23T16:59:42.572" v="3981" actId="47"/>
        <pc:sldMkLst>
          <pc:docMk/>
          <pc:sldMk cId="0" sldId="271"/>
        </pc:sldMkLst>
      </pc:sldChg>
      <pc:sldChg chg="modSp del mod">
        <pc:chgData name="Caroline DEJACE" userId="81f892cfe4af3d55" providerId="LiveId" clId="{8B8FC426-9340-4624-A4A8-0E5898D8F221}" dt="2024-03-23T16:59:43.063" v="3982" actId="47"/>
        <pc:sldMkLst>
          <pc:docMk/>
          <pc:sldMk cId="0" sldId="272"/>
        </pc:sldMkLst>
        <pc:spChg chg="mod">
          <ac:chgData name="Caroline DEJACE" userId="81f892cfe4af3d55" providerId="LiveId" clId="{8B8FC426-9340-4624-A4A8-0E5898D8F221}" dt="2024-03-14T15:52:30.392" v="13" actId="207"/>
          <ac:spMkLst>
            <pc:docMk/>
            <pc:sldMk cId="0" sldId="272"/>
            <ac:spMk id="366" creationId="{00000000-0000-0000-0000-000000000000}"/>
          </ac:spMkLst>
        </pc:spChg>
        <pc:spChg chg="mod">
          <ac:chgData name="Caroline DEJACE" userId="81f892cfe4af3d55" providerId="LiveId" clId="{8B8FC426-9340-4624-A4A8-0E5898D8F221}" dt="2024-03-14T15:52:39.982" v="14" actId="207"/>
          <ac:spMkLst>
            <pc:docMk/>
            <pc:sldMk cId="0" sldId="272"/>
            <ac:spMk id="370" creationId="{00000000-0000-0000-0000-000000000000}"/>
          </ac:spMkLst>
        </pc:spChg>
      </pc:sldChg>
      <pc:sldChg chg="del">
        <pc:chgData name="Caroline DEJACE" userId="81f892cfe4af3d55" providerId="LiveId" clId="{8B8FC426-9340-4624-A4A8-0E5898D8F221}" dt="2024-03-23T16:59:43.572" v="3983" actId="47"/>
        <pc:sldMkLst>
          <pc:docMk/>
          <pc:sldMk cId="0" sldId="273"/>
        </pc:sldMkLst>
      </pc:sldChg>
      <pc:sldChg chg="del">
        <pc:chgData name="Caroline DEJACE" userId="81f892cfe4af3d55" providerId="LiveId" clId="{8B8FC426-9340-4624-A4A8-0E5898D8F221}" dt="2024-03-23T16:59:44.092" v="3984" actId="47"/>
        <pc:sldMkLst>
          <pc:docMk/>
          <pc:sldMk cId="0" sldId="274"/>
        </pc:sldMkLst>
      </pc:sldChg>
      <pc:sldChg chg="modSp del mod">
        <pc:chgData name="Caroline DEJACE" userId="81f892cfe4af3d55" providerId="LiveId" clId="{8B8FC426-9340-4624-A4A8-0E5898D8F221}" dt="2024-03-23T16:59:44.655" v="3985" actId="47"/>
        <pc:sldMkLst>
          <pc:docMk/>
          <pc:sldMk cId="0" sldId="275"/>
        </pc:sldMkLst>
        <pc:spChg chg="mod">
          <ac:chgData name="Caroline DEJACE" userId="81f892cfe4af3d55" providerId="LiveId" clId="{8B8FC426-9340-4624-A4A8-0E5898D8F221}" dt="2024-03-14T15:52:53.759" v="15" actId="207"/>
          <ac:spMkLst>
            <pc:docMk/>
            <pc:sldMk cId="0" sldId="275"/>
            <ac:spMk id="451" creationId="{00000000-0000-0000-0000-000000000000}"/>
          </ac:spMkLst>
        </pc:spChg>
      </pc:sldChg>
      <pc:sldChg chg="del">
        <pc:chgData name="Caroline DEJACE" userId="81f892cfe4af3d55" providerId="LiveId" clId="{8B8FC426-9340-4624-A4A8-0E5898D8F221}" dt="2024-03-23T16:59:45.182" v="3986" actId="47"/>
        <pc:sldMkLst>
          <pc:docMk/>
          <pc:sldMk cId="0" sldId="276"/>
        </pc:sldMkLst>
      </pc:sldChg>
      <pc:sldChg chg="del">
        <pc:chgData name="Caroline DEJACE" userId="81f892cfe4af3d55" providerId="LiveId" clId="{8B8FC426-9340-4624-A4A8-0E5898D8F221}" dt="2024-03-23T16:59:45.640" v="3987" actId="47"/>
        <pc:sldMkLst>
          <pc:docMk/>
          <pc:sldMk cId="0" sldId="277"/>
        </pc:sldMkLst>
      </pc:sldChg>
      <pc:sldChg chg="del">
        <pc:chgData name="Caroline DEJACE" userId="81f892cfe4af3d55" providerId="LiveId" clId="{8B8FC426-9340-4624-A4A8-0E5898D8F221}" dt="2024-03-23T16:59:46.178" v="3988" actId="47"/>
        <pc:sldMkLst>
          <pc:docMk/>
          <pc:sldMk cId="0" sldId="278"/>
        </pc:sldMkLst>
      </pc:sldChg>
      <pc:sldChg chg="del">
        <pc:chgData name="Caroline DEJACE" userId="81f892cfe4af3d55" providerId="LiveId" clId="{8B8FC426-9340-4624-A4A8-0E5898D8F221}" dt="2024-03-23T16:59:46.969" v="3989" actId="47"/>
        <pc:sldMkLst>
          <pc:docMk/>
          <pc:sldMk cId="0" sldId="279"/>
        </pc:sldMkLst>
      </pc:sldChg>
      <pc:sldChg chg="del">
        <pc:chgData name="Caroline DEJACE" userId="81f892cfe4af3d55" providerId="LiveId" clId="{8B8FC426-9340-4624-A4A8-0E5898D8F221}" dt="2024-03-23T16:59:48.021" v="3990" actId="47"/>
        <pc:sldMkLst>
          <pc:docMk/>
          <pc:sldMk cId="0" sldId="280"/>
        </pc:sldMkLst>
      </pc:sldChg>
      <pc:sldChg chg="add del setBg modNotes">
        <pc:chgData name="Caroline DEJACE" userId="81f892cfe4af3d55" providerId="LiveId" clId="{8B8FC426-9340-4624-A4A8-0E5898D8F221}" dt="2024-03-14T16:48:56.428" v="601" actId="47"/>
        <pc:sldMkLst>
          <pc:docMk/>
          <pc:sldMk cId="883090712" sldId="281"/>
        </pc:sldMkLst>
      </pc:sldChg>
      <pc:sldChg chg="addSp delSp modSp add mod ord setBg modAnim">
        <pc:chgData name="Caroline DEJACE" userId="81f892cfe4af3d55" providerId="LiveId" clId="{8B8FC426-9340-4624-A4A8-0E5898D8F221}" dt="2024-03-20T09:21:02.533" v="3789"/>
        <pc:sldMkLst>
          <pc:docMk/>
          <pc:sldMk cId="1948506495" sldId="281"/>
        </pc:sldMkLst>
        <pc:spChg chg="add mod">
          <ac:chgData name="Caroline DEJACE" userId="81f892cfe4af3d55" providerId="LiveId" clId="{8B8FC426-9340-4624-A4A8-0E5898D8F221}" dt="2024-03-19T10:01:41.411" v="3761" actId="114"/>
          <ac:spMkLst>
            <pc:docMk/>
            <pc:sldMk cId="1948506495" sldId="281"/>
            <ac:spMk id="4" creationId="{4C1B5ED4-2524-E3C1-15EC-30AA1CAE09CC}"/>
          </ac:spMkLst>
        </pc:spChg>
        <pc:spChg chg="mod">
          <ac:chgData name="Caroline DEJACE" userId="81f892cfe4af3d55" providerId="LiveId" clId="{8B8FC426-9340-4624-A4A8-0E5898D8F221}" dt="2024-03-15T14:34:03.300" v="2883" actId="6549"/>
          <ac:spMkLst>
            <pc:docMk/>
            <pc:sldMk cId="1948506495" sldId="281"/>
            <ac:spMk id="291" creationId="{00000000-0000-0000-0000-000000000000}"/>
          </ac:spMkLst>
        </pc:spChg>
        <pc:spChg chg="del">
          <ac:chgData name="Caroline DEJACE" userId="81f892cfe4af3d55" providerId="LiveId" clId="{8B8FC426-9340-4624-A4A8-0E5898D8F221}" dt="2024-03-14T16:50:01.287" v="609" actId="478"/>
          <ac:spMkLst>
            <pc:docMk/>
            <pc:sldMk cId="1948506495" sldId="281"/>
            <ac:spMk id="295" creationId="{00000000-0000-0000-0000-000000000000}"/>
          </ac:spMkLst>
        </pc:spChg>
        <pc:spChg chg="del">
          <ac:chgData name="Caroline DEJACE" userId="81f892cfe4af3d55" providerId="LiveId" clId="{8B8FC426-9340-4624-A4A8-0E5898D8F221}" dt="2024-03-14T16:50:03.008" v="610" actId="478"/>
          <ac:spMkLst>
            <pc:docMk/>
            <pc:sldMk cId="1948506495" sldId="281"/>
            <ac:spMk id="296" creationId="{00000000-0000-0000-0000-000000000000}"/>
          </ac:spMkLst>
        </pc:spChg>
        <pc:spChg chg="del">
          <ac:chgData name="Caroline DEJACE" userId="81f892cfe4af3d55" providerId="LiveId" clId="{8B8FC426-9340-4624-A4A8-0E5898D8F221}" dt="2024-03-14T16:49:57.071" v="607" actId="478"/>
          <ac:spMkLst>
            <pc:docMk/>
            <pc:sldMk cId="1948506495" sldId="281"/>
            <ac:spMk id="297" creationId="{00000000-0000-0000-0000-000000000000}"/>
          </ac:spMkLst>
        </pc:spChg>
        <pc:spChg chg="del">
          <ac:chgData name="Caroline DEJACE" userId="81f892cfe4af3d55" providerId="LiveId" clId="{8B8FC426-9340-4624-A4A8-0E5898D8F221}" dt="2024-03-14T16:49:59.134" v="608" actId="478"/>
          <ac:spMkLst>
            <pc:docMk/>
            <pc:sldMk cId="1948506495" sldId="281"/>
            <ac:spMk id="298" creationId="{00000000-0000-0000-0000-000000000000}"/>
          </ac:spMkLst>
        </pc:spChg>
        <pc:grpChg chg="del">
          <ac:chgData name="Caroline DEJACE" userId="81f892cfe4af3d55" providerId="LiveId" clId="{8B8FC426-9340-4624-A4A8-0E5898D8F221}" dt="2024-03-14T16:50:31.885" v="611" actId="478"/>
          <ac:grpSpMkLst>
            <pc:docMk/>
            <pc:sldMk cId="1948506495" sldId="281"/>
            <ac:grpSpMk id="292" creationId="{00000000-0000-0000-0000-000000000000}"/>
          </ac:grpSpMkLst>
        </pc:grpChg>
        <pc:graphicFrameChg chg="add mod modGraphic">
          <ac:chgData name="Caroline DEJACE" userId="81f892cfe4af3d55" providerId="LiveId" clId="{8B8FC426-9340-4624-A4A8-0E5898D8F221}" dt="2024-03-20T09:19:58.469" v="3781" actId="20577"/>
          <ac:graphicFrameMkLst>
            <pc:docMk/>
            <pc:sldMk cId="1948506495" sldId="281"/>
            <ac:graphicFrameMk id="2" creationId="{06466B90-5FCB-93EC-065C-07D029CAF957}"/>
          </ac:graphicFrameMkLst>
        </pc:graphicFrameChg>
        <pc:picChg chg="del">
          <ac:chgData name="Caroline DEJACE" userId="81f892cfe4af3d55" providerId="LiveId" clId="{8B8FC426-9340-4624-A4A8-0E5898D8F221}" dt="2024-03-14T16:49:52.259" v="606" actId="478"/>
          <ac:picMkLst>
            <pc:docMk/>
            <pc:sldMk cId="1948506495" sldId="281"/>
            <ac:picMk id="290" creationId="{00000000-0000-0000-0000-000000000000}"/>
          </ac:picMkLst>
        </pc:picChg>
      </pc:sldChg>
      <pc:sldChg chg="addSp delSp modSp add mod ord modAnim modNotesTx">
        <pc:chgData name="Caroline DEJACE" userId="81f892cfe4af3d55" providerId="LiveId" clId="{8B8FC426-9340-4624-A4A8-0E5898D8F221}" dt="2024-03-19T09:32:06.958" v="3536"/>
        <pc:sldMkLst>
          <pc:docMk/>
          <pc:sldMk cId="1669218003" sldId="282"/>
        </pc:sldMkLst>
        <pc:spChg chg="add mod">
          <ac:chgData name="Caroline DEJACE" userId="81f892cfe4af3d55" providerId="LiveId" clId="{8B8FC426-9340-4624-A4A8-0E5898D8F221}" dt="2024-03-15T13:21:58.799" v="1483" actId="115"/>
          <ac:spMkLst>
            <pc:docMk/>
            <pc:sldMk cId="1669218003" sldId="282"/>
            <ac:spMk id="2" creationId="{31FBBC06-A421-408D-A1A0-1CD4DCDF2329}"/>
          </ac:spMkLst>
        </pc:spChg>
        <pc:spChg chg="add mod">
          <ac:chgData name="Caroline DEJACE" userId="81f892cfe4af3d55" providerId="LiveId" clId="{8B8FC426-9340-4624-A4A8-0E5898D8F221}" dt="2024-03-15T15:00:54.972" v="3331" actId="20577"/>
          <ac:spMkLst>
            <pc:docMk/>
            <pc:sldMk cId="1669218003" sldId="282"/>
            <ac:spMk id="3" creationId="{61989A3D-AB10-92F8-6281-719596395ED9}"/>
          </ac:spMkLst>
        </pc:spChg>
        <pc:spChg chg="add mod">
          <ac:chgData name="Caroline DEJACE" userId="81f892cfe4af3d55" providerId="LiveId" clId="{8B8FC426-9340-4624-A4A8-0E5898D8F221}" dt="2024-03-15T13:42:43.858" v="1895"/>
          <ac:spMkLst>
            <pc:docMk/>
            <pc:sldMk cId="1669218003" sldId="282"/>
            <ac:spMk id="4" creationId="{6F9B7095-C4A5-1A44-E86D-A9AD6A336A38}"/>
          </ac:spMkLst>
        </pc:spChg>
        <pc:spChg chg="add mod">
          <ac:chgData name="Caroline DEJACE" userId="81f892cfe4af3d55" providerId="LiveId" clId="{8B8FC426-9340-4624-A4A8-0E5898D8F221}" dt="2024-03-15T15:00:37.166" v="3329" actId="255"/>
          <ac:spMkLst>
            <pc:docMk/>
            <pc:sldMk cId="1669218003" sldId="282"/>
            <ac:spMk id="5" creationId="{209FC887-1658-E060-DEC0-3EF99F1F738C}"/>
          </ac:spMkLst>
        </pc:spChg>
        <pc:spChg chg="mod">
          <ac:chgData name="Caroline DEJACE" userId="81f892cfe4af3d55" providerId="LiveId" clId="{8B8FC426-9340-4624-A4A8-0E5898D8F221}" dt="2024-03-15T13:38:03.524" v="1724" actId="207"/>
          <ac:spMkLst>
            <pc:docMk/>
            <pc:sldMk cId="1669218003" sldId="282"/>
            <ac:spMk id="177" creationId="{00000000-0000-0000-0000-000000000000}"/>
          </ac:spMkLst>
        </pc:spChg>
        <pc:spChg chg="mod">
          <ac:chgData name="Caroline DEJACE" userId="81f892cfe4af3d55" providerId="LiveId" clId="{8B8FC426-9340-4624-A4A8-0E5898D8F221}" dt="2024-03-15T13:37:19.256" v="1720" actId="207"/>
          <ac:spMkLst>
            <pc:docMk/>
            <pc:sldMk cId="1669218003" sldId="282"/>
            <ac:spMk id="184" creationId="{00000000-0000-0000-0000-000000000000}"/>
          </ac:spMkLst>
        </pc:spChg>
        <pc:spChg chg="mod">
          <ac:chgData name="Caroline DEJACE" userId="81f892cfe4af3d55" providerId="LiveId" clId="{8B8FC426-9340-4624-A4A8-0E5898D8F221}" dt="2024-03-15T13:36:44.443" v="1718" actId="207"/>
          <ac:spMkLst>
            <pc:docMk/>
            <pc:sldMk cId="1669218003" sldId="282"/>
            <ac:spMk id="193" creationId="{00000000-0000-0000-0000-000000000000}"/>
          </ac:spMkLst>
        </pc:spChg>
        <pc:spChg chg="del">
          <ac:chgData name="Caroline DEJACE" userId="81f892cfe4af3d55" providerId="LiveId" clId="{8B8FC426-9340-4624-A4A8-0E5898D8F221}" dt="2024-03-15T13:18:33.120" v="1427" actId="478"/>
          <ac:spMkLst>
            <pc:docMk/>
            <pc:sldMk cId="1669218003" sldId="282"/>
            <ac:spMk id="201" creationId="{00000000-0000-0000-0000-000000000000}"/>
          </ac:spMkLst>
        </pc:spChg>
        <pc:spChg chg="mod">
          <ac:chgData name="Caroline DEJACE" userId="81f892cfe4af3d55" providerId="LiveId" clId="{8B8FC426-9340-4624-A4A8-0E5898D8F221}" dt="2024-03-15T13:52:01.394" v="2020" actId="20577"/>
          <ac:spMkLst>
            <pc:docMk/>
            <pc:sldMk cId="1669218003" sldId="282"/>
            <ac:spMk id="202" creationId="{00000000-0000-0000-0000-000000000000}"/>
          </ac:spMkLst>
        </pc:spChg>
        <pc:spChg chg="mod">
          <ac:chgData name="Caroline DEJACE" userId="81f892cfe4af3d55" providerId="LiveId" clId="{8B8FC426-9340-4624-A4A8-0E5898D8F221}" dt="2024-03-15T13:52:14.252" v="2046" actId="20577"/>
          <ac:spMkLst>
            <pc:docMk/>
            <pc:sldMk cId="1669218003" sldId="282"/>
            <ac:spMk id="203" creationId="{00000000-0000-0000-0000-000000000000}"/>
          </ac:spMkLst>
        </pc:spChg>
        <pc:spChg chg="del mod">
          <ac:chgData name="Caroline DEJACE" userId="81f892cfe4af3d55" providerId="LiveId" clId="{8B8FC426-9340-4624-A4A8-0E5898D8F221}" dt="2024-03-15T13:35:05.387" v="1714" actId="478"/>
          <ac:spMkLst>
            <pc:docMk/>
            <pc:sldMk cId="1669218003" sldId="282"/>
            <ac:spMk id="204" creationId="{00000000-0000-0000-0000-000000000000}"/>
          </ac:spMkLst>
        </pc:spChg>
        <pc:spChg chg="del mod">
          <ac:chgData name="Caroline DEJACE" userId="81f892cfe4af3d55" providerId="LiveId" clId="{8B8FC426-9340-4624-A4A8-0E5898D8F221}" dt="2024-03-15T13:38:15.089" v="1725" actId="478"/>
          <ac:spMkLst>
            <pc:docMk/>
            <pc:sldMk cId="1669218003" sldId="282"/>
            <ac:spMk id="205" creationId="{00000000-0000-0000-0000-000000000000}"/>
          </ac:spMkLst>
        </pc:spChg>
        <pc:spChg chg="mod">
          <ac:chgData name="Caroline DEJACE" userId="81f892cfe4af3d55" providerId="LiveId" clId="{8B8FC426-9340-4624-A4A8-0E5898D8F221}" dt="2024-03-15T13:37:11.366" v="1719" actId="207"/>
          <ac:spMkLst>
            <pc:docMk/>
            <pc:sldMk cId="1669218003" sldId="282"/>
            <ac:spMk id="206" creationId="{00000000-0000-0000-0000-000000000000}"/>
          </ac:spMkLst>
        </pc:spChg>
        <pc:spChg chg="mod">
          <ac:chgData name="Caroline DEJACE" userId="81f892cfe4af3d55" providerId="LiveId" clId="{8B8FC426-9340-4624-A4A8-0E5898D8F221}" dt="2024-03-15T14:58:42.743" v="3303" actId="1037"/>
          <ac:spMkLst>
            <pc:docMk/>
            <pc:sldMk cId="1669218003" sldId="282"/>
            <ac:spMk id="207" creationId="{00000000-0000-0000-0000-000000000000}"/>
          </ac:spMkLst>
        </pc:spChg>
        <pc:grpChg chg="mod">
          <ac:chgData name="Caroline DEJACE" userId="81f892cfe4af3d55" providerId="LiveId" clId="{8B8FC426-9340-4624-A4A8-0E5898D8F221}" dt="2024-03-15T13:34:47.505" v="1712" actId="1076"/>
          <ac:grpSpMkLst>
            <pc:docMk/>
            <pc:sldMk cId="1669218003" sldId="282"/>
            <ac:grpSpMk id="175" creationId="{00000000-0000-0000-0000-000000000000}"/>
          </ac:grpSpMkLst>
        </pc:grpChg>
        <pc:grpChg chg="mod">
          <ac:chgData name="Caroline DEJACE" userId="81f892cfe4af3d55" providerId="LiveId" clId="{8B8FC426-9340-4624-A4A8-0E5898D8F221}" dt="2024-03-15T13:34:47.505" v="1712" actId="1076"/>
          <ac:grpSpMkLst>
            <pc:docMk/>
            <pc:sldMk cId="1669218003" sldId="282"/>
            <ac:grpSpMk id="182" creationId="{00000000-0000-0000-0000-000000000000}"/>
          </ac:grpSpMkLst>
        </pc:grpChg>
        <pc:grpChg chg="mod">
          <ac:chgData name="Caroline DEJACE" userId="81f892cfe4af3d55" providerId="LiveId" clId="{8B8FC426-9340-4624-A4A8-0E5898D8F221}" dt="2024-03-15T13:34:47.505" v="1712" actId="1076"/>
          <ac:grpSpMkLst>
            <pc:docMk/>
            <pc:sldMk cId="1669218003" sldId="282"/>
            <ac:grpSpMk id="191" creationId="{00000000-0000-0000-0000-000000000000}"/>
          </ac:grpSpMkLst>
        </pc:grpChg>
        <pc:picChg chg="del">
          <ac:chgData name="Caroline DEJACE" userId="81f892cfe4af3d55" providerId="LiveId" clId="{8B8FC426-9340-4624-A4A8-0E5898D8F221}" dt="2024-03-15T13:22:17.367" v="1485" actId="478"/>
          <ac:picMkLst>
            <pc:docMk/>
            <pc:sldMk cId="1669218003" sldId="282"/>
            <ac:picMk id="189" creationId="{00000000-0000-0000-0000-000000000000}"/>
          </ac:picMkLst>
        </pc:picChg>
        <pc:picChg chg="del">
          <ac:chgData name="Caroline DEJACE" userId="81f892cfe4af3d55" providerId="LiveId" clId="{8B8FC426-9340-4624-A4A8-0E5898D8F221}" dt="2024-03-15T13:22:20.380" v="1486" actId="478"/>
          <ac:picMkLst>
            <pc:docMk/>
            <pc:sldMk cId="1669218003" sldId="282"/>
            <ac:picMk id="190" creationId="{00000000-0000-0000-0000-000000000000}"/>
          </ac:picMkLst>
        </pc:picChg>
        <pc:picChg chg="del">
          <ac:chgData name="Caroline DEJACE" userId="81f892cfe4af3d55" providerId="LiveId" clId="{8B8FC426-9340-4624-A4A8-0E5898D8F221}" dt="2024-03-15T13:22:15.145" v="1484" actId="478"/>
          <ac:picMkLst>
            <pc:docMk/>
            <pc:sldMk cId="1669218003" sldId="282"/>
            <ac:picMk id="198" creationId="{00000000-0000-0000-0000-000000000000}"/>
          </ac:picMkLst>
        </pc:picChg>
        <pc:picChg chg="del">
          <ac:chgData name="Caroline DEJACE" userId="81f892cfe4af3d55" providerId="LiveId" clId="{8B8FC426-9340-4624-A4A8-0E5898D8F221}" dt="2024-03-15T13:22:26.741" v="1488" actId="478"/>
          <ac:picMkLst>
            <pc:docMk/>
            <pc:sldMk cId="1669218003" sldId="282"/>
            <ac:picMk id="199" creationId="{00000000-0000-0000-0000-000000000000}"/>
          </ac:picMkLst>
        </pc:picChg>
        <pc:picChg chg="del">
          <ac:chgData name="Caroline DEJACE" userId="81f892cfe4af3d55" providerId="LiveId" clId="{8B8FC426-9340-4624-A4A8-0E5898D8F221}" dt="2024-03-15T13:22:24.197" v="1487" actId="478"/>
          <ac:picMkLst>
            <pc:docMk/>
            <pc:sldMk cId="1669218003" sldId="282"/>
            <ac:picMk id="200" creationId="{00000000-0000-0000-0000-000000000000}"/>
          </ac:picMkLst>
        </pc:picChg>
      </pc:sldChg>
      <pc:sldChg chg="addSp delSp modSp add del mod">
        <pc:chgData name="Caroline DEJACE" userId="81f892cfe4af3d55" providerId="LiveId" clId="{8B8FC426-9340-4624-A4A8-0E5898D8F221}" dt="2024-03-15T13:06:12.583" v="1421" actId="47"/>
        <pc:sldMkLst>
          <pc:docMk/>
          <pc:sldMk cId="3376523229" sldId="282"/>
        </pc:sldMkLst>
        <pc:spChg chg="add del mod">
          <ac:chgData name="Caroline DEJACE" userId="81f892cfe4af3d55" providerId="LiveId" clId="{8B8FC426-9340-4624-A4A8-0E5898D8F221}" dt="2024-03-14T17:20:33.516" v="1280" actId="478"/>
          <ac:spMkLst>
            <pc:docMk/>
            <pc:sldMk cId="3376523229" sldId="282"/>
            <ac:spMk id="3" creationId="{68ED5C7D-5307-8932-44D0-B8D6B60AE61A}"/>
          </ac:spMkLst>
        </pc:spChg>
        <pc:spChg chg="mod">
          <ac:chgData name="Caroline DEJACE" userId="81f892cfe4af3d55" providerId="LiveId" clId="{8B8FC426-9340-4624-A4A8-0E5898D8F221}" dt="2024-03-14T17:16:13.937" v="1261" actId="1076"/>
          <ac:spMkLst>
            <pc:docMk/>
            <pc:sldMk cId="3376523229" sldId="282"/>
            <ac:spMk id="4" creationId="{4C1B5ED4-2524-E3C1-15EC-30AA1CAE09CC}"/>
          </ac:spMkLst>
        </pc:spChg>
        <pc:graphicFrameChg chg="mod">
          <ac:chgData name="Caroline DEJACE" userId="81f892cfe4af3d55" providerId="LiveId" clId="{8B8FC426-9340-4624-A4A8-0E5898D8F221}" dt="2024-03-14T17:16:13.937" v="1261" actId="1076"/>
          <ac:graphicFrameMkLst>
            <pc:docMk/>
            <pc:sldMk cId="3376523229" sldId="282"/>
            <ac:graphicFrameMk id="2" creationId="{06466B90-5FCB-93EC-065C-07D029CAF957}"/>
          </ac:graphicFrameMkLst>
        </pc:graphicFrameChg>
      </pc:sldChg>
      <pc:sldChg chg="addSp delSp modSp add mod ord modAnim modShow">
        <pc:chgData name="Caroline DEJACE" userId="81f892cfe4af3d55" providerId="LiveId" clId="{8B8FC426-9340-4624-A4A8-0E5898D8F221}" dt="2024-03-20T07:10:44.789" v="3769" actId="729"/>
        <pc:sldMkLst>
          <pc:docMk/>
          <pc:sldMk cId="572886583" sldId="283"/>
        </pc:sldMkLst>
        <pc:spChg chg="add mod">
          <ac:chgData name="Caroline DEJACE" userId="81f892cfe4af3d55" providerId="LiveId" clId="{8B8FC426-9340-4624-A4A8-0E5898D8F221}" dt="2024-03-15T14:20:55.048" v="2673" actId="115"/>
          <ac:spMkLst>
            <pc:docMk/>
            <pc:sldMk cId="572886583" sldId="283"/>
            <ac:spMk id="2" creationId="{07B66040-AA91-AE44-7404-55C2AD6AE037}"/>
          </ac:spMkLst>
        </pc:spChg>
        <pc:spChg chg="add mod">
          <ac:chgData name="Caroline DEJACE" userId="81f892cfe4af3d55" providerId="LiveId" clId="{8B8FC426-9340-4624-A4A8-0E5898D8F221}" dt="2024-03-15T14:26:15.784" v="2752" actId="207"/>
          <ac:spMkLst>
            <pc:docMk/>
            <pc:sldMk cId="572886583" sldId="283"/>
            <ac:spMk id="3" creationId="{034228C1-D58F-6319-4743-C2BBE09F8CC4}"/>
          </ac:spMkLst>
        </pc:spChg>
        <pc:spChg chg="add mod">
          <ac:chgData name="Caroline DEJACE" userId="81f892cfe4af3d55" providerId="LiveId" clId="{8B8FC426-9340-4624-A4A8-0E5898D8F221}" dt="2024-03-15T14:26:30.083" v="2754" actId="1076"/>
          <ac:spMkLst>
            <pc:docMk/>
            <pc:sldMk cId="572886583" sldId="283"/>
            <ac:spMk id="4" creationId="{620EE58B-B509-D106-B487-1733EFCCB465}"/>
          </ac:spMkLst>
        </pc:spChg>
        <pc:spChg chg="add mod">
          <ac:chgData name="Caroline DEJACE" userId="81f892cfe4af3d55" providerId="LiveId" clId="{8B8FC426-9340-4624-A4A8-0E5898D8F221}" dt="2024-03-15T14:26:45.423" v="2756" actId="1076"/>
          <ac:spMkLst>
            <pc:docMk/>
            <pc:sldMk cId="572886583" sldId="283"/>
            <ac:spMk id="5" creationId="{7698F926-063D-CBD5-7C00-C3218EF72393}"/>
          </ac:spMkLst>
        </pc:spChg>
        <pc:spChg chg="add mod">
          <ac:chgData name="Caroline DEJACE" userId="81f892cfe4af3d55" providerId="LiveId" clId="{8B8FC426-9340-4624-A4A8-0E5898D8F221}" dt="2024-03-15T14:41:49.981" v="3128" actId="20577"/>
          <ac:spMkLst>
            <pc:docMk/>
            <pc:sldMk cId="572886583" sldId="283"/>
            <ac:spMk id="6" creationId="{06F4F834-46BB-6134-13C8-0424471EE74F}"/>
          </ac:spMkLst>
        </pc:spChg>
        <pc:spChg chg="add mod">
          <ac:chgData name="Caroline DEJACE" userId="81f892cfe4af3d55" providerId="LiveId" clId="{8B8FC426-9340-4624-A4A8-0E5898D8F221}" dt="2024-03-15T14:38:36.236" v="3044" actId="207"/>
          <ac:spMkLst>
            <pc:docMk/>
            <pc:sldMk cId="572886583" sldId="283"/>
            <ac:spMk id="8" creationId="{FB3F12DD-D891-9541-3262-6F12484AE6EF}"/>
          </ac:spMkLst>
        </pc:spChg>
        <pc:spChg chg="add mod">
          <ac:chgData name="Caroline DEJACE" userId="81f892cfe4af3d55" providerId="LiveId" clId="{8B8FC426-9340-4624-A4A8-0E5898D8F221}" dt="2024-03-15T14:38:36.236" v="3044" actId="207"/>
          <ac:spMkLst>
            <pc:docMk/>
            <pc:sldMk cId="572886583" sldId="283"/>
            <ac:spMk id="9" creationId="{A20F8249-CE44-8DA2-F791-CDC7D37C5F9D}"/>
          </ac:spMkLst>
        </pc:spChg>
        <pc:spChg chg="add mod">
          <ac:chgData name="Caroline DEJACE" userId="81f892cfe4af3d55" providerId="LiveId" clId="{8B8FC426-9340-4624-A4A8-0E5898D8F221}" dt="2024-03-15T14:38:36.236" v="3044" actId="207"/>
          <ac:spMkLst>
            <pc:docMk/>
            <pc:sldMk cId="572886583" sldId="283"/>
            <ac:spMk id="10" creationId="{0ADE9A42-EDD8-2646-111F-CC628BBBF2C1}"/>
          </ac:spMkLst>
        </pc:spChg>
        <pc:spChg chg="add del mod">
          <ac:chgData name="Caroline DEJACE" userId="81f892cfe4af3d55" providerId="LiveId" clId="{8B8FC426-9340-4624-A4A8-0E5898D8F221}" dt="2024-03-15T14:41:56.173" v="3129" actId="478"/>
          <ac:spMkLst>
            <pc:docMk/>
            <pc:sldMk cId="572886583" sldId="283"/>
            <ac:spMk id="11" creationId="{6993DE4C-CB8A-0DA5-9810-4CE24B47D1E5}"/>
          </ac:spMkLst>
        </pc:spChg>
        <pc:spChg chg="add del mod">
          <ac:chgData name="Caroline DEJACE" userId="81f892cfe4af3d55" providerId="LiveId" clId="{8B8FC426-9340-4624-A4A8-0E5898D8F221}" dt="2024-03-15T14:41:11.987" v="3100" actId="478"/>
          <ac:spMkLst>
            <pc:docMk/>
            <pc:sldMk cId="572886583" sldId="283"/>
            <ac:spMk id="12" creationId="{35AB1A75-CE2A-0A91-C3AF-FC29DBE01100}"/>
          </ac:spMkLst>
        </pc:spChg>
        <pc:spChg chg="add mod">
          <ac:chgData name="Caroline DEJACE" userId="81f892cfe4af3d55" providerId="LiveId" clId="{8B8FC426-9340-4624-A4A8-0E5898D8F221}" dt="2024-03-15T14:48:42.672" v="3210" actId="1076"/>
          <ac:spMkLst>
            <pc:docMk/>
            <pc:sldMk cId="572886583" sldId="283"/>
            <ac:spMk id="13" creationId="{15828530-ABFB-95B1-CC39-EE8133BA7643}"/>
          </ac:spMkLst>
        </pc:spChg>
        <pc:spChg chg="add mod">
          <ac:chgData name="Caroline DEJACE" userId="81f892cfe4af3d55" providerId="LiveId" clId="{8B8FC426-9340-4624-A4A8-0E5898D8F221}" dt="2024-03-15T14:45:31.712" v="3191" actId="1076"/>
          <ac:spMkLst>
            <pc:docMk/>
            <pc:sldMk cId="572886583" sldId="283"/>
            <ac:spMk id="14" creationId="{E86BEDA6-5F21-9244-9645-B91529E62536}"/>
          </ac:spMkLst>
        </pc:spChg>
        <pc:spChg chg="add mod">
          <ac:chgData name="Caroline DEJACE" userId="81f892cfe4af3d55" providerId="LiveId" clId="{8B8FC426-9340-4624-A4A8-0E5898D8F221}" dt="2024-03-15T14:47:09.779" v="3206" actId="790"/>
          <ac:spMkLst>
            <pc:docMk/>
            <pc:sldMk cId="572886583" sldId="283"/>
            <ac:spMk id="15" creationId="{036CD955-6253-4C87-FDD6-A61592037ED9}"/>
          </ac:spMkLst>
        </pc:spChg>
        <pc:spChg chg="add mod">
          <ac:chgData name="Caroline DEJACE" userId="81f892cfe4af3d55" providerId="LiveId" clId="{8B8FC426-9340-4624-A4A8-0E5898D8F221}" dt="2024-03-15T14:52:56.564" v="3291" actId="1076"/>
          <ac:spMkLst>
            <pc:docMk/>
            <pc:sldMk cId="572886583" sldId="283"/>
            <ac:spMk id="16" creationId="{B7AECD31-63A8-95AB-A994-7FD6C4D94CFC}"/>
          </ac:spMkLst>
        </pc:spChg>
        <pc:spChg chg="del">
          <ac:chgData name="Caroline DEJACE" userId="81f892cfe4af3d55" providerId="LiveId" clId="{8B8FC426-9340-4624-A4A8-0E5898D8F221}" dt="2024-03-15T14:19:23.304" v="2638" actId="478"/>
          <ac:spMkLst>
            <pc:docMk/>
            <pc:sldMk cId="572886583" sldId="283"/>
            <ac:spMk id="376" creationId="{00000000-0000-0000-0000-000000000000}"/>
          </ac:spMkLst>
        </pc:spChg>
        <pc:spChg chg="mod topLvl">
          <ac:chgData name="Caroline DEJACE" userId="81f892cfe4af3d55" providerId="LiveId" clId="{8B8FC426-9340-4624-A4A8-0E5898D8F221}" dt="2024-03-15T14:32:02.978" v="2852" actId="403"/>
          <ac:spMkLst>
            <pc:docMk/>
            <pc:sldMk cId="572886583" sldId="283"/>
            <ac:spMk id="378" creationId="{00000000-0000-0000-0000-000000000000}"/>
          </ac:spMkLst>
        </pc:spChg>
        <pc:spChg chg="del topLvl">
          <ac:chgData name="Caroline DEJACE" userId="81f892cfe4af3d55" providerId="LiveId" clId="{8B8FC426-9340-4624-A4A8-0E5898D8F221}" dt="2024-03-15T14:28:19.559" v="2777" actId="478"/>
          <ac:spMkLst>
            <pc:docMk/>
            <pc:sldMk cId="572886583" sldId="283"/>
            <ac:spMk id="379" creationId="{00000000-0000-0000-0000-000000000000}"/>
          </ac:spMkLst>
        </pc:spChg>
        <pc:grpChg chg="add mod">
          <ac:chgData name="Caroline DEJACE" userId="81f892cfe4af3d55" providerId="LiveId" clId="{8B8FC426-9340-4624-A4A8-0E5898D8F221}" dt="2024-03-15T14:42:10.390" v="3138" actId="1036"/>
          <ac:grpSpMkLst>
            <pc:docMk/>
            <pc:sldMk cId="572886583" sldId="283"/>
            <ac:grpSpMk id="7" creationId="{6EB5C34E-E2A5-15EA-C50A-D72C507BE77A}"/>
          </ac:grpSpMkLst>
        </pc:grpChg>
        <pc:grpChg chg="del mod">
          <ac:chgData name="Caroline DEJACE" userId="81f892cfe4af3d55" providerId="LiveId" clId="{8B8FC426-9340-4624-A4A8-0E5898D8F221}" dt="2024-03-15T14:28:19.559" v="2777" actId="478"/>
          <ac:grpSpMkLst>
            <pc:docMk/>
            <pc:sldMk cId="572886583" sldId="283"/>
            <ac:grpSpMk id="377" creationId="{00000000-0000-0000-0000-000000000000}"/>
          </ac:grpSpMkLst>
        </pc:grpChg>
        <pc:grpChg chg="del mod">
          <ac:chgData name="Caroline DEJACE" userId="81f892cfe4af3d55" providerId="LiveId" clId="{8B8FC426-9340-4624-A4A8-0E5898D8F221}" dt="2024-03-15T14:29:59.956" v="2811" actId="478"/>
          <ac:grpSpMkLst>
            <pc:docMk/>
            <pc:sldMk cId="572886583" sldId="283"/>
            <ac:grpSpMk id="380" creationId="{00000000-0000-0000-0000-000000000000}"/>
          </ac:grpSpMkLst>
        </pc:grpChg>
        <pc:grpChg chg="del mod">
          <ac:chgData name="Caroline DEJACE" userId="81f892cfe4af3d55" providerId="LiveId" clId="{8B8FC426-9340-4624-A4A8-0E5898D8F221}" dt="2024-03-15T14:29:59.956" v="2811" actId="478"/>
          <ac:grpSpMkLst>
            <pc:docMk/>
            <pc:sldMk cId="572886583" sldId="283"/>
            <ac:grpSpMk id="383" creationId="{00000000-0000-0000-0000-000000000000}"/>
          </ac:grpSpMkLst>
        </pc:grpChg>
        <pc:grpChg chg="del mod">
          <ac:chgData name="Caroline DEJACE" userId="81f892cfe4af3d55" providerId="LiveId" clId="{8B8FC426-9340-4624-A4A8-0E5898D8F221}" dt="2024-03-15T14:29:59.956" v="2811" actId="478"/>
          <ac:grpSpMkLst>
            <pc:docMk/>
            <pc:sldMk cId="572886583" sldId="283"/>
            <ac:grpSpMk id="386" creationId="{00000000-0000-0000-0000-000000000000}"/>
          </ac:grpSpMkLst>
        </pc:grpChg>
        <pc:picChg chg="add mod modCrop">
          <ac:chgData name="Caroline DEJACE" userId="81f892cfe4af3d55" providerId="LiveId" clId="{8B8FC426-9340-4624-A4A8-0E5898D8F221}" dt="2024-03-19T09:59:08.010" v="3756" actId="732"/>
          <ac:picMkLst>
            <pc:docMk/>
            <pc:sldMk cId="572886583" sldId="283"/>
            <ac:picMk id="12" creationId="{F4B65393-364F-3E7D-F695-C696D31C49C2}"/>
          </ac:picMkLst>
        </pc:picChg>
        <pc:picChg chg="add mod">
          <ac:chgData name="Caroline DEJACE" userId="81f892cfe4af3d55" providerId="LiveId" clId="{8B8FC426-9340-4624-A4A8-0E5898D8F221}" dt="2024-03-19T09:57:29.372" v="3738" actId="1076"/>
          <ac:picMkLst>
            <pc:docMk/>
            <pc:sldMk cId="572886583" sldId="283"/>
            <ac:picMk id="18" creationId="{B9AFB07A-B109-F44E-B672-65C58D6AB4ED}"/>
          </ac:picMkLst>
        </pc:picChg>
        <pc:picChg chg="del">
          <ac:chgData name="Caroline DEJACE" userId="81f892cfe4af3d55" providerId="LiveId" clId="{8B8FC426-9340-4624-A4A8-0E5898D8F221}" dt="2024-03-15T14:21:02.895" v="2674" actId="478"/>
          <ac:picMkLst>
            <pc:docMk/>
            <pc:sldMk cId="572886583" sldId="283"/>
            <ac:picMk id="375" creationId="{00000000-0000-0000-0000-000000000000}"/>
          </ac:picMkLst>
        </pc:picChg>
        <pc:picChg chg="del">
          <ac:chgData name="Caroline DEJACE" userId="81f892cfe4af3d55" providerId="LiveId" clId="{8B8FC426-9340-4624-A4A8-0E5898D8F221}" dt="2024-03-15T14:21:08.786" v="2675" actId="478"/>
          <ac:picMkLst>
            <pc:docMk/>
            <pc:sldMk cId="572886583" sldId="283"/>
            <ac:picMk id="392" creationId="{00000000-0000-0000-0000-000000000000}"/>
          </ac:picMkLst>
        </pc:picChg>
        <pc:cxnChg chg="mod">
          <ac:chgData name="Caroline DEJACE" userId="81f892cfe4af3d55" providerId="LiveId" clId="{8B8FC426-9340-4624-A4A8-0E5898D8F221}" dt="2024-03-15T14:27:12.217" v="2757" actId="1076"/>
          <ac:cxnSpMkLst>
            <pc:docMk/>
            <pc:sldMk cId="572886583" sldId="283"/>
            <ac:cxnSpMk id="389" creationId="{00000000-0000-0000-0000-000000000000}"/>
          </ac:cxnSpMkLst>
        </pc:cxnChg>
        <pc:cxnChg chg="del">
          <ac:chgData name="Caroline DEJACE" userId="81f892cfe4af3d55" providerId="LiveId" clId="{8B8FC426-9340-4624-A4A8-0E5898D8F221}" dt="2024-03-15T14:23:01.655" v="2710" actId="478"/>
          <ac:cxnSpMkLst>
            <pc:docMk/>
            <pc:sldMk cId="572886583" sldId="283"/>
            <ac:cxnSpMk id="390" creationId="{00000000-0000-0000-0000-000000000000}"/>
          </ac:cxnSpMkLst>
        </pc:cxnChg>
        <pc:cxnChg chg="del">
          <ac:chgData name="Caroline DEJACE" userId="81f892cfe4af3d55" providerId="LiveId" clId="{8B8FC426-9340-4624-A4A8-0E5898D8F221}" dt="2024-03-15T14:22:58.835" v="2709" actId="478"/>
          <ac:cxnSpMkLst>
            <pc:docMk/>
            <pc:sldMk cId="572886583" sldId="283"/>
            <ac:cxnSpMk id="391" creationId="{00000000-0000-0000-0000-000000000000}"/>
          </ac:cxnSpMkLst>
        </pc:cxnChg>
      </pc:sldChg>
      <pc:sldChg chg="addSp delSp modSp add mod modAnim modNotesTx">
        <pc:chgData name="Caroline DEJACE" userId="81f892cfe4af3d55" providerId="LiveId" clId="{8B8FC426-9340-4624-A4A8-0E5898D8F221}" dt="2024-03-19T10:02:08.804" v="3762"/>
        <pc:sldMkLst>
          <pc:docMk/>
          <pc:sldMk cId="43888075" sldId="284"/>
        </pc:sldMkLst>
        <pc:spChg chg="del">
          <ac:chgData name="Caroline DEJACE" userId="81f892cfe4af3d55" providerId="LiveId" clId="{8B8FC426-9340-4624-A4A8-0E5898D8F221}" dt="2024-03-15T18:01:45.158" v="3401" actId="478"/>
          <ac:spMkLst>
            <pc:docMk/>
            <pc:sldMk cId="43888075" sldId="284"/>
            <ac:spMk id="4" creationId="{4C1B5ED4-2524-E3C1-15EC-30AA1CAE09CC}"/>
          </ac:spMkLst>
        </pc:spChg>
        <pc:spChg chg="mod">
          <ac:chgData name="Caroline DEJACE" userId="81f892cfe4af3d55" providerId="LiveId" clId="{8B8FC426-9340-4624-A4A8-0E5898D8F221}" dt="2024-03-15T18:01:35.761" v="3400" actId="115"/>
          <ac:spMkLst>
            <pc:docMk/>
            <pc:sldMk cId="43888075" sldId="284"/>
            <ac:spMk id="291" creationId="{00000000-0000-0000-0000-000000000000}"/>
          </ac:spMkLst>
        </pc:spChg>
        <pc:graphicFrameChg chg="del">
          <ac:chgData name="Caroline DEJACE" userId="81f892cfe4af3d55" providerId="LiveId" clId="{8B8FC426-9340-4624-A4A8-0E5898D8F221}" dt="2024-03-15T18:01:48.033" v="3402" actId="478"/>
          <ac:graphicFrameMkLst>
            <pc:docMk/>
            <pc:sldMk cId="43888075" sldId="284"/>
            <ac:graphicFrameMk id="2" creationId="{06466B90-5FCB-93EC-065C-07D029CAF957}"/>
          </ac:graphicFrameMkLst>
        </pc:graphicFrameChg>
        <pc:picChg chg="add mod">
          <ac:chgData name="Caroline DEJACE" userId="81f892cfe4af3d55" providerId="LiveId" clId="{8B8FC426-9340-4624-A4A8-0E5898D8F221}" dt="2024-03-15T18:07:33.833" v="3411" actId="1076"/>
          <ac:picMkLst>
            <pc:docMk/>
            <pc:sldMk cId="43888075" sldId="284"/>
            <ac:picMk id="5" creationId="{B7F358FA-11D6-8414-6B8C-B879E4814C3E}"/>
          </ac:picMkLst>
        </pc:picChg>
      </pc:sldChg>
      <pc:sldChg chg="mod modShow modNotesTx">
        <pc:chgData name="Caroline DEJACE" userId="81f892cfe4af3d55" providerId="LiveId" clId="{8B8FC426-9340-4624-A4A8-0E5898D8F221}" dt="2024-03-23T18:34:04.576" v="3991" actId="729"/>
        <pc:sldMkLst>
          <pc:docMk/>
          <pc:sldMk cId="1622283556" sldId="285"/>
        </pc:sldMkLst>
      </pc:sldChg>
      <pc:sldChg chg="modAnim">
        <pc:chgData name="Caroline DEJACE" userId="81f892cfe4af3d55" providerId="LiveId" clId="{8B8FC426-9340-4624-A4A8-0E5898D8F221}" dt="2024-03-19T10:02:31.366" v="3763"/>
        <pc:sldMkLst>
          <pc:docMk/>
          <pc:sldMk cId="1742543626" sldId="286"/>
        </pc:sldMkLst>
      </pc:sldChg>
      <pc:sldChg chg="modAnim">
        <pc:chgData name="Caroline DEJACE" userId="81f892cfe4af3d55" providerId="LiveId" clId="{8B8FC426-9340-4624-A4A8-0E5898D8F221}" dt="2024-03-19T10:02:45.202" v="3764"/>
        <pc:sldMkLst>
          <pc:docMk/>
          <pc:sldMk cId="972121959" sldId="287"/>
        </pc:sldMkLst>
      </pc:sldChg>
      <pc:sldChg chg="modAnim modNotesTx">
        <pc:chgData name="Caroline DEJACE" userId="81f892cfe4af3d55" providerId="LiveId" clId="{8B8FC426-9340-4624-A4A8-0E5898D8F221}" dt="2024-03-24T10:18:09.544" v="4085" actId="20577"/>
        <pc:sldMkLst>
          <pc:docMk/>
          <pc:sldMk cId="3403752865" sldId="288"/>
        </pc:sldMkLst>
      </pc:sldChg>
      <pc:sldChg chg="modSp mod">
        <pc:chgData name="Caroline DEJACE" userId="81f892cfe4af3d55" providerId="LiveId" clId="{8B8FC426-9340-4624-A4A8-0E5898D8F221}" dt="2024-03-21T12:03:14.303" v="3906" actId="1076"/>
        <pc:sldMkLst>
          <pc:docMk/>
          <pc:sldMk cId="3705496294" sldId="289"/>
        </pc:sldMkLst>
        <pc:spChg chg="mod">
          <ac:chgData name="Caroline DEJACE" userId="81f892cfe4af3d55" providerId="LiveId" clId="{8B8FC426-9340-4624-A4A8-0E5898D8F221}" dt="2024-03-21T12:03:14.303" v="3906" actId="1076"/>
          <ac:spMkLst>
            <pc:docMk/>
            <pc:sldMk cId="3705496294" sldId="289"/>
            <ac:spMk id="11" creationId="{EBF2E0E2-07C4-2333-15EF-CFE24222DDBA}"/>
          </ac:spMkLst>
        </pc:spChg>
      </pc:sldChg>
      <pc:sldChg chg="addSp delSp modSp mod delAnim modAnim">
        <pc:chgData name="Caroline DEJACE" userId="81f892cfe4af3d55" providerId="LiveId" clId="{8B8FC426-9340-4624-A4A8-0E5898D8F221}" dt="2024-03-24T10:20:33.984" v="4087"/>
        <pc:sldMkLst>
          <pc:docMk/>
          <pc:sldMk cId="960687474" sldId="291"/>
        </pc:sldMkLst>
        <pc:picChg chg="add mod">
          <ac:chgData name="Caroline DEJACE" userId="81f892cfe4af3d55" providerId="LiveId" clId="{8B8FC426-9340-4624-A4A8-0E5898D8F221}" dt="2024-03-24T09:38:50.375" v="4015" actId="1582"/>
          <ac:picMkLst>
            <pc:docMk/>
            <pc:sldMk cId="960687474" sldId="291"/>
            <ac:picMk id="3" creationId="{8BEE1F49-6C3E-10C6-F261-F4768D770D42}"/>
          </ac:picMkLst>
        </pc:picChg>
        <pc:picChg chg="del">
          <ac:chgData name="Caroline DEJACE" userId="81f892cfe4af3d55" providerId="LiveId" clId="{8B8FC426-9340-4624-A4A8-0E5898D8F221}" dt="2024-03-24T09:38:11.621" v="4013" actId="478"/>
          <ac:picMkLst>
            <pc:docMk/>
            <pc:sldMk cId="960687474" sldId="291"/>
            <ac:picMk id="11" creationId="{E2CCC08D-D286-ABF2-8B2C-513B78D926DD}"/>
          </ac:picMkLst>
        </pc:picChg>
      </pc:sldChg>
      <pc:sldChg chg="addSp delSp modSp mod">
        <pc:chgData name="Caroline DEJACE" userId="81f892cfe4af3d55" providerId="LiveId" clId="{8B8FC426-9340-4624-A4A8-0E5898D8F221}" dt="2024-03-22T16:48:16.713" v="3964" actId="1076"/>
        <pc:sldMkLst>
          <pc:docMk/>
          <pc:sldMk cId="565970358" sldId="292"/>
        </pc:sldMkLst>
        <pc:picChg chg="add del mod">
          <ac:chgData name="Caroline DEJACE" userId="81f892cfe4af3d55" providerId="LiveId" clId="{8B8FC426-9340-4624-A4A8-0E5898D8F221}" dt="2024-03-22T16:48:06.306" v="3962" actId="478"/>
          <ac:picMkLst>
            <pc:docMk/>
            <pc:sldMk cId="565970358" sldId="292"/>
            <ac:picMk id="3" creationId="{5593BFB4-B4BB-D716-FDAE-942A2D12B392}"/>
          </ac:picMkLst>
        </pc:picChg>
        <pc:picChg chg="del">
          <ac:chgData name="Caroline DEJACE" userId="81f892cfe4af3d55" providerId="LiveId" clId="{8B8FC426-9340-4624-A4A8-0E5898D8F221}" dt="2024-03-22T16:42:38.712" v="3944" actId="478"/>
          <ac:picMkLst>
            <pc:docMk/>
            <pc:sldMk cId="565970358" sldId="292"/>
            <ac:picMk id="5" creationId="{57D39D1B-46E2-60A0-B510-E64D06F203B2}"/>
          </ac:picMkLst>
        </pc:picChg>
        <pc:picChg chg="add mod">
          <ac:chgData name="Caroline DEJACE" userId="81f892cfe4af3d55" providerId="LiveId" clId="{8B8FC426-9340-4624-A4A8-0E5898D8F221}" dt="2024-03-22T16:48:16.713" v="3964" actId="1076"/>
          <ac:picMkLst>
            <pc:docMk/>
            <pc:sldMk cId="565970358" sldId="292"/>
            <ac:picMk id="6" creationId="{E3E02FFB-2CCE-1231-A358-BC2B7FA60B62}"/>
          </ac:picMkLst>
        </pc:picChg>
      </pc:sldChg>
      <pc:sldChg chg="addSp delSp modSp mod">
        <pc:chgData name="Caroline DEJACE" userId="81f892cfe4af3d55" providerId="LiveId" clId="{8B8FC426-9340-4624-A4A8-0E5898D8F221}" dt="2024-03-22T16:44:12.531" v="3955" actId="1076"/>
        <pc:sldMkLst>
          <pc:docMk/>
          <pc:sldMk cId="3417340842" sldId="293"/>
        </pc:sldMkLst>
        <pc:picChg chg="del">
          <ac:chgData name="Caroline DEJACE" userId="81f892cfe4af3d55" providerId="LiveId" clId="{8B8FC426-9340-4624-A4A8-0E5898D8F221}" dt="2024-03-22T16:43:57.925" v="3953" actId="478"/>
          <ac:picMkLst>
            <pc:docMk/>
            <pc:sldMk cId="3417340842" sldId="293"/>
            <ac:picMk id="3" creationId="{51463227-E17B-4A1A-8EF0-77BC7AEE4A84}"/>
          </ac:picMkLst>
        </pc:picChg>
        <pc:picChg chg="add mod">
          <ac:chgData name="Caroline DEJACE" userId="81f892cfe4af3d55" providerId="LiveId" clId="{8B8FC426-9340-4624-A4A8-0E5898D8F221}" dt="2024-03-22T16:44:12.531" v="3955" actId="1076"/>
          <ac:picMkLst>
            <pc:docMk/>
            <pc:sldMk cId="3417340842" sldId="293"/>
            <ac:picMk id="4" creationId="{D0CA8CD4-3AAB-0543-C7BE-5379ACB954B1}"/>
          </ac:picMkLst>
        </pc:picChg>
      </pc:sldChg>
      <pc:sldChg chg="addSp delSp modSp mod">
        <pc:chgData name="Caroline DEJACE" userId="81f892cfe4af3d55" providerId="LiveId" clId="{8B8FC426-9340-4624-A4A8-0E5898D8F221}" dt="2024-03-22T08:59:11.611" v="3937" actId="1582"/>
        <pc:sldMkLst>
          <pc:docMk/>
          <pc:sldMk cId="3536430691" sldId="294"/>
        </pc:sldMkLst>
        <pc:picChg chg="del">
          <ac:chgData name="Caroline DEJACE" userId="81f892cfe4af3d55" providerId="LiveId" clId="{8B8FC426-9340-4624-A4A8-0E5898D8F221}" dt="2024-03-22T08:58:27.781" v="3932" actId="478"/>
          <ac:picMkLst>
            <pc:docMk/>
            <pc:sldMk cId="3536430691" sldId="294"/>
            <ac:picMk id="3" creationId="{2F84E647-EE56-4968-50C9-7AEAB26F517D}"/>
          </ac:picMkLst>
        </pc:picChg>
        <pc:picChg chg="add mod">
          <ac:chgData name="Caroline DEJACE" userId="81f892cfe4af3d55" providerId="LiveId" clId="{8B8FC426-9340-4624-A4A8-0E5898D8F221}" dt="2024-03-22T08:59:11.611" v="3937" actId="1582"/>
          <ac:picMkLst>
            <pc:docMk/>
            <pc:sldMk cId="3536430691" sldId="294"/>
            <ac:picMk id="4" creationId="{BC2C11D7-745B-96B3-9B23-A8E443420956}"/>
          </ac:picMkLst>
        </pc:picChg>
      </pc:sldChg>
      <pc:sldChg chg="modSp mod">
        <pc:chgData name="Caroline DEJACE" userId="81f892cfe4af3d55" providerId="LiveId" clId="{8B8FC426-9340-4624-A4A8-0E5898D8F221}" dt="2024-03-21T12:04:07.440" v="3927" actId="20577"/>
        <pc:sldMkLst>
          <pc:docMk/>
          <pc:sldMk cId="1368626400" sldId="295"/>
        </pc:sldMkLst>
        <pc:spChg chg="mod">
          <ac:chgData name="Caroline DEJACE" userId="81f892cfe4af3d55" providerId="LiveId" clId="{8B8FC426-9340-4624-A4A8-0E5898D8F221}" dt="2024-03-21T12:04:07.440" v="3927" actId="20577"/>
          <ac:spMkLst>
            <pc:docMk/>
            <pc:sldMk cId="1368626400" sldId="295"/>
            <ac:spMk id="291" creationId="{00000000-0000-0000-0000-000000000000}"/>
          </ac:spMkLst>
        </pc:spChg>
      </pc:sldChg>
      <pc:sldChg chg="addSp delSp modSp mod modAnim modNotesTx">
        <pc:chgData name="Caroline DEJACE" userId="81f892cfe4af3d55" providerId="LiveId" clId="{8B8FC426-9340-4624-A4A8-0E5898D8F221}" dt="2024-03-26T10:38:02.572" v="4150"/>
        <pc:sldMkLst>
          <pc:docMk/>
          <pc:sldMk cId="1598612274" sldId="299"/>
        </pc:sldMkLst>
        <pc:spChg chg="mod">
          <ac:chgData name="Caroline DEJACE" userId="81f892cfe4af3d55" providerId="LiveId" clId="{8B8FC426-9340-4624-A4A8-0E5898D8F221}" dt="2024-03-26T10:36:37.397" v="4141" actId="1076"/>
          <ac:spMkLst>
            <pc:docMk/>
            <pc:sldMk cId="1598612274" sldId="299"/>
            <ac:spMk id="7" creationId="{3BE85944-106E-EB3A-C8C6-CB6F1744515C}"/>
          </ac:spMkLst>
        </pc:spChg>
        <pc:spChg chg="add mod">
          <ac:chgData name="Caroline DEJACE" userId="81f892cfe4af3d55" providerId="LiveId" clId="{8B8FC426-9340-4624-A4A8-0E5898D8F221}" dt="2024-03-19T09:28:01.960" v="3496" actId="1076"/>
          <ac:spMkLst>
            <pc:docMk/>
            <pc:sldMk cId="1598612274" sldId="299"/>
            <ac:spMk id="10" creationId="{3295B373-4DC4-B543-E4D0-1501C36C6F74}"/>
          </ac:spMkLst>
        </pc:spChg>
        <pc:picChg chg="add mod">
          <ac:chgData name="Caroline DEJACE" userId="81f892cfe4af3d55" providerId="LiveId" clId="{8B8FC426-9340-4624-A4A8-0E5898D8F221}" dt="2024-03-19T09:28:51.146" v="3518" actId="1076"/>
          <ac:picMkLst>
            <pc:docMk/>
            <pc:sldMk cId="1598612274" sldId="299"/>
            <ac:picMk id="3" creationId="{599D8FD7-5DF6-960C-B020-6A3E480CC7B4}"/>
          </ac:picMkLst>
        </pc:picChg>
        <pc:picChg chg="add mod">
          <ac:chgData name="Caroline DEJACE" userId="81f892cfe4af3d55" providerId="LiveId" clId="{8B8FC426-9340-4624-A4A8-0E5898D8F221}" dt="2024-03-19T09:28:51.146" v="3518" actId="1076"/>
          <ac:picMkLst>
            <pc:docMk/>
            <pc:sldMk cId="1598612274" sldId="299"/>
            <ac:picMk id="5" creationId="{14A0D736-35CF-F22E-F5B0-0B88878BBD52}"/>
          </ac:picMkLst>
        </pc:picChg>
        <pc:picChg chg="del">
          <ac:chgData name="Caroline DEJACE" userId="81f892cfe4af3d55" providerId="LiveId" clId="{8B8FC426-9340-4624-A4A8-0E5898D8F221}" dt="2024-03-26T10:35:58.823" v="4088" actId="478"/>
          <ac:picMkLst>
            <pc:docMk/>
            <pc:sldMk cId="1598612274" sldId="299"/>
            <ac:picMk id="6" creationId="{29941CF9-8B73-A5A6-686D-4B242F21B775}"/>
          </ac:picMkLst>
        </pc:picChg>
        <pc:picChg chg="add mod">
          <ac:chgData name="Caroline DEJACE" userId="81f892cfe4af3d55" providerId="LiveId" clId="{8B8FC426-9340-4624-A4A8-0E5898D8F221}" dt="2024-03-19T09:28:51.146" v="3518" actId="1076"/>
          <ac:picMkLst>
            <pc:docMk/>
            <pc:sldMk cId="1598612274" sldId="299"/>
            <ac:picMk id="9" creationId="{5E52F8B4-5A84-A5CE-9D67-509C624ABDC4}"/>
          </ac:picMkLst>
        </pc:picChg>
        <pc:picChg chg="add mod">
          <ac:chgData name="Caroline DEJACE" userId="81f892cfe4af3d55" providerId="LiveId" clId="{8B8FC426-9340-4624-A4A8-0E5898D8F221}" dt="2024-03-19T09:28:45.839" v="3516" actId="571"/>
          <ac:picMkLst>
            <pc:docMk/>
            <pc:sldMk cId="1598612274" sldId="299"/>
            <ac:picMk id="11" creationId="{F722F8F0-A538-D597-FACA-81DD6AEB231C}"/>
          </ac:picMkLst>
        </pc:picChg>
        <pc:picChg chg="add mod">
          <ac:chgData name="Caroline DEJACE" userId="81f892cfe4af3d55" providerId="LiveId" clId="{8B8FC426-9340-4624-A4A8-0E5898D8F221}" dt="2024-03-19T09:28:45.839" v="3516" actId="571"/>
          <ac:picMkLst>
            <pc:docMk/>
            <pc:sldMk cId="1598612274" sldId="299"/>
            <ac:picMk id="12" creationId="{3EC3CC73-DD6D-5A62-CE6F-D8126C225B94}"/>
          </ac:picMkLst>
        </pc:picChg>
        <pc:picChg chg="add mod">
          <ac:chgData name="Caroline DEJACE" userId="81f892cfe4af3d55" providerId="LiveId" clId="{8B8FC426-9340-4624-A4A8-0E5898D8F221}" dt="2024-03-19T09:28:45.839" v="3516" actId="571"/>
          <ac:picMkLst>
            <pc:docMk/>
            <pc:sldMk cId="1598612274" sldId="299"/>
            <ac:picMk id="14" creationId="{8263F467-A445-A0FA-42F0-98270E39E8CB}"/>
          </ac:picMkLst>
        </pc:picChg>
        <pc:picChg chg="del">
          <ac:chgData name="Caroline DEJACE" userId="81f892cfe4af3d55" providerId="LiveId" clId="{8B8FC426-9340-4624-A4A8-0E5898D8F221}" dt="2024-03-26T10:36:01.193" v="4089" actId="478"/>
          <ac:picMkLst>
            <pc:docMk/>
            <pc:sldMk cId="1598612274" sldId="299"/>
            <ac:picMk id="15" creationId="{ACE6DAE9-9E7B-5211-DCB7-89112A2B157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dirty="0"/>
              <a:t>Von Koch	</a:t>
            </a:r>
            <a:r>
              <a:rPr lang="fr-BE" dirty="0" err="1"/>
              <a:t>Sierpinski</a:t>
            </a:r>
            <a:r>
              <a:rPr lang="fr-BE" dirty="0"/>
              <a:t>	Mandelbrot set</a:t>
            </a: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9317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dirty="0"/>
              <a:t>Self-</a:t>
            </a:r>
            <a:r>
              <a:rPr lang="fr-BE" dirty="0" err="1"/>
              <a:t>similarity</a:t>
            </a:r>
            <a:r>
              <a:rPr lang="fr-BE" dirty="0"/>
              <a:t>: </a:t>
            </a:r>
            <a:r>
              <a:rPr lang="fr-BE" b="1" dirty="0"/>
              <a:t>EXACT</a:t>
            </a:r>
            <a:r>
              <a:rPr lang="fr-BE" dirty="0"/>
              <a:t> (math) or </a:t>
            </a:r>
            <a:r>
              <a:rPr lang="fr-BE" b="1" dirty="0"/>
              <a:t>STATISTICAL</a:t>
            </a:r>
            <a:r>
              <a:rPr lang="fr-BE" dirty="0"/>
              <a:t> (</a:t>
            </a:r>
            <a:r>
              <a:rPr lang="fr-BE" dirty="0" err="1"/>
              <a:t>natural</a:t>
            </a:r>
            <a:r>
              <a:rPr lang="fr-BE" dirty="0"/>
              <a:t>; </a:t>
            </a:r>
            <a:r>
              <a:rPr lang="fr-BE" dirty="0" err="1"/>
              <a:t>equality</a:t>
            </a:r>
            <a:r>
              <a:rPr lang="fr-BE" dirty="0"/>
              <a:t> in distribution)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BE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dirty="0"/>
              <a:t>Power-</a:t>
            </a:r>
            <a:r>
              <a:rPr lang="fr-BE" dirty="0" err="1"/>
              <a:t>law</a:t>
            </a:r>
            <a:r>
              <a:rPr lang="fr-BE" dirty="0"/>
              <a:t> </a:t>
            </a:r>
            <a:r>
              <a:rPr lang="fr-BE" dirty="0" err="1"/>
              <a:t>scaling</a:t>
            </a:r>
            <a:r>
              <a:rPr lang="fr-BE" dirty="0"/>
              <a:t>:</a:t>
            </a:r>
            <a:br>
              <a:rPr lang="fr-BE" dirty="0"/>
            </a:br>
            <a:r>
              <a:rPr lang="fr-BE" dirty="0"/>
              <a:t>C = </a:t>
            </a:r>
            <a:r>
              <a:rPr lang="fr-BE" dirty="0" err="1"/>
              <a:t>proportionality</a:t>
            </a:r>
            <a:r>
              <a:rPr lang="fr-BE" dirty="0"/>
              <a:t> constant;</a:t>
            </a:r>
            <a:br>
              <a:rPr lang="fr-BE" dirty="0"/>
            </a:br>
            <a:r>
              <a:rPr lang="fr-BE" b="1" dirty="0" err="1"/>
              <a:t>negative</a:t>
            </a:r>
            <a:r>
              <a:rPr lang="fr-BE" dirty="0"/>
              <a:t> </a:t>
            </a:r>
            <a:r>
              <a:rPr lang="fr-BE" dirty="0" err="1"/>
              <a:t>exponent</a:t>
            </a:r>
            <a:r>
              <a:rPr lang="fr-BE" dirty="0"/>
              <a:t> </a:t>
            </a:r>
            <a:r>
              <a:rPr lang="fr-BE" dirty="0" err="1"/>
              <a:t>usually</a:t>
            </a:r>
            <a:r>
              <a:rPr lang="fr-BE" dirty="0"/>
              <a:t>, </a:t>
            </a:r>
            <a:r>
              <a:rPr lang="fr-BE" dirty="0" err="1"/>
              <a:t>determined</a:t>
            </a:r>
            <a:r>
              <a:rPr lang="fr-BE" dirty="0"/>
              <a:t> as </a:t>
            </a:r>
            <a:r>
              <a:rPr lang="fr-BE" b="1" dirty="0" err="1"/>
              <a:t>slope</a:t>
            </a:r>
            <a:r>
              <a:rPr lang="fr-BE" dirty="0"/>
              <a:t> of </a:t>
            </a:r>
            <a:r>
              <a:rPr lang="fr-BE" dirty="0" err="1"/>
              <a:t>linear</a:t>
            </a:r>
            <a:r>
              <a:rPr lang="fr-BE" dirty="0"/>
              <a:t> </a:t>
            </a:r>
            <a:r>
              <a:rPr lang="fr-BE" dirty="0" err="1"/>
              <a:t>regression</a:t>
            </a:r>
            <a:r>
              <a:rPr lang="fr-BE" dirty="0"/>
              <a:t> on </a:t>
            </a:r>
            <a:r>
              <a:rPr lang="fr-BE" b="1" dirty="0"/>
              <a:t>log-log graph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BE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dirty="0" err="1"/>
              <a:t>Scale</a:t>
            </a:r>
            <a:r>
              <a:rPr lang="fr-BE" dirty="0"/>
              <a:t> invariance:</a:t>
            </a:r>
            <a:br>
              <a:rPr lang="fr-BE" dirty="0"/>
            </a:br>
            <a:r>
              <a:rPr lang="fr-BE" b="1" dirty="0"/>
              <a:t>RELATIVE</a:t>
            </a:r>
            <a:r>
              <a:rPr lang="fr-BE" dirty="0"/>
              <a:t> ratio </a:t>
            </a:r>
            <a:r>
              <a:rPr lang="fr-BE" b="1" dirty="0" err="1"/>
              <a:t>matters</a:t>
            </a:r>
            <a:r>
              <a:rPr lang="fr-BE" dirty="0"/>
              <a:t> </a:t>
            </a:r>
            <a:r>
              <a:rPr lang="fr-BE" dirty="0" err="1"/>
              <a:t>rather</a:t>
            </a:r>
            <a:r>
              <a:rPr lang="fr-BE" dirty="0"/>
              <a:t> </a:t>
            </a:r>
            <a:r>
              <a:rPr lang="fr-BE" dirty="0" err="1"/>
              <a:t>than</a:t>
            </a:r>
            <a:r>
              <a:rPr lang="fr-BE" dirty="0"/>
              <a:t> the </a:t>
            </a:r>
            <a:r>
              <a:rPr lang="fr-BE" dirty="0" err="1"/>
              <a:t>absolute</a:t>
            </a:r>
            <a:r>
              <a:rPr lang="fr-BE" dirty="0"/>
              <a:t> values of </a:t>
            </a:r>
            <a:r>
              <a:rPr lang="fr-BE" dirty="0" err="1"/>
              <a:t>scales</a:t>
            </a:r>
            <a:br>
              <a:rPr lang="fr-BE" dirty="0"/>
            </a:br>
            <a:r>
              <a:rPr lang="fr-BE" b="1" dirty="0" err="1"/>
              <a:t>ideal</a:t>
            </a:r>
            <a:r>
              <a:rPr lang="fr-BE" b="1" dirty="0"/>
              <a:t> case</a:t>
            </a:r>
            <a:r>
              <a:rPr lang="fr-BE" dirty="0"/>
              <a:t> SR = </a:t>
            </a:r>
            <a:r>
              <a:rPr lang="fr-BE" dirty="0" err="1"/>
              <a:t>infinity</a:t>
            </a:r>
            <a:r>
              <a:rPr lang="fr-BE" dirty="0"/>
              <a:t> (</a:t>
            </a:r>
            <a:r>
              <a:rPr lang="fr-BE" dirty="0" err="1"/>
              <a:t>holds</a:t>
            </a:r>
            <a:r>
              <a:rPr lang="fr-BE" dirty="0"/>
              <a:t> on </a:t>
            </a:r>
            <a:r>
              <a:rPr lang="fr-BE" b="1" dirty="0" err="1"/>
              <a:t>each</a:t>
            </a:r>
            <a:r>
              <a:rPr lang="fr-BE" b="1" dirty="0"/>
              <a:t> and </a:t>
            </a:r>
            <a:r>
              <a:rPr lang="fr-BE" b="1" dirty="0" err="1"/>
              <a:t>every</a:t>
            </a:r>
            <a:r>
              <a:rPr lang="fr-BE" b="1" dirty="0"/>
              <a:t> </a:t>
            </a:r>
            <a:r>
              <a:rPr lang="fr-BE" b="1" dirty="0" err="1"/>
              <a:t>scale</a:t>
            </a:r>
            <a:r>
              <a:rPr lang="fr-BE" dirty="0"/>
              <a:t>)</a:t>
            </a:r>
            <a:br>
              <a:rPr lang="fr-BE" dirty="0"/>
            </a:br>
            <a:r>
              <a:rPr lang="fr-BE" b="1" dirty="0" err="1"/>
              <a:t>s_max</a:t>
            </a:r>
            <a:r>
              <a:rPr lang="fr-BE" dirty="0"/>
              <a:t> in range of </a:t>
            </a:r>
            <a:r>
              <a:rPr lang="fr-BE" b="1" dirty="0"/>
              <a:t>size of the structure </a:t>
            </a:r>
            <a:r>
              <a:rPr lang="fr-BE" b="1" dirty="0" err="1"/>
              <a:t>itself</a:t>
            </a:r>
            <a:r>
              <a:rPr lang="fr-BE" dirty="0"/>
              <a:t>; </a:t>
            </a:r>
            <a:r>
              <a:rPr lang="fr-BE" b="1" dirty="0" err="1"/>
              <a:t>s_min</a:t>
            </a:r>
            <a:r>
              <a:rPr lang="fr-BE" b="1" dirty="0"/>
              <a:t> </a:t>
            </a:r>
            <a:r>
              <a:rPr lang="fr-BE" dirty="0"/>
              <a:t>in range of size of the </a:t>
            </a:r>
            <a:r>
              <a:rPr lang="fr-BE" b="1" dirty="0" err="1"/>
              <a:t>smallest</a:t>
            </a:r>
            <a:r>
              <a:rPr lang="fr-BE" dirty="0"/>
              <a:t> structural </a:t>
            </a:r>
            <a:r>
              <a:rPr lang="fr-BE" b="1" dirty="0" err="1"/>
              <a:t>elements</a:t>
            </a:r>
            <a:endParaRPr b="1" dirty="0"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7270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5033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4687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dirty="0"/>
              <a:t>DFA = </a:t>
            </a:r>
            <a:r>
              <a:rPr lang="fr-BE" dirty="0" err="1"/>
              <a:t>modified</a:t>
            </a:r>
            <a:r>
              <a:rPr lang="fr-BE" dirty="0"/>
              <a:t> </a:t>
            </a:r>
            <a:r>
              <a:rPr lang="fr-BE" b="1" dirty="0"/>
              <a:t>RMS </a:t>
            </a:r>
            <a:r>
              <a:rPr lang="fr-BE" b="1" dirty="0" err="1"/>
              <a:t>analysis</a:t>
            </a:r>
            <a:endParaRPr lang="fr-BE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Signal</a:t>
            </a:r>
            <a:r>
              <a:rPr lang="fr-BE" b="1" dirty="0"/>
              <a:t> </a:t>
            </a:r>
            <a:r>
              <a:rPr lang="fr-BE" b="1" dirty="0" err="1"/>
              <a:t>length</a:t>
            </a:r>
            <a:r>
              <a:rPr lang="fr-BE" b="1" dirty="0"/>
              <a:t> = N </a:t>
            </a:r>
            <a:r>
              <a:rPr lang="fr-BE" b="0" dirty="0" err="1"/>
              <a:t>samples</a:t>
            </a: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5577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Boxes = </a:t>
            </a:r>
            <a:r>
              <a:rPr lang="fr-BE" b="1" dirty="0"/>
              <a:t>SCALES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1" dirty="0"/>
              <a:t>!!! Min </a:t>
            </a:r>
            <a:r>
              <a:rPr lang="fr-BE" b="1" dirty="0" err="1"/>
              <a:t>scale</a:t>
            </a:r>
            <a:r>
              <a:rPr lang="fr-BE" b="1" dirty="0"/>
              <a:t> = 10 </a:t>
            </a:r>
            <a:r>
              <a:rPr lang="fr-BE" b="1" dirty="0" err="1"/>
              <a:t>samples</a:t>
            </a:r>
            <a:r>
              <a:rPr lang="fr-BE" b="1" dirty="0"/>
              <a:t>, max </a:t>
            </a:r>
            <a:r>
              <a:rPr lang="fr-BE" b="1" dirty="0" err="1"/>
              <a:t>scales</a:t>
            </a:r>
            <a:r>
              <a:rPr lang="fr-BE" b="1" dirty="0"/>
              <a:t> = N/10 !!!</a:t>
            </a:r>
            <a:r>
              <a:rPr lang="fr-BE" b="0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BE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 err="1"/>
              <a:t>Purple</a:t>
            </a:r>
            <a:r>
              <a:rPr lang="fr-BE" b="0" dirty="0"/>
              <a:t>: n = 500 </a:t>
            </a:r>
            <a:r>
              <a:rPr lang="fr-BE" b="0" dirty="0" err="1"/>
              <a:t>samples</a:t>
            </a:r>
            <a:r>
              <a:rPr lang="fr-BE" b="0" dirty="0"/>
              <a:t> / 1 sec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Gray:    n = 250 </a:t>
            </a:r>
            <a:r>
              <a:rPr lang="fr-BE" b="0" dirty="0" err="1"/>
              <a:t>sample</a:t>
            </a:r>
            <a:r>
              <a:rPr lang="fr-BE" b="0" dirty="0"/>
              <a:t> / 0.5 sec</a:t>
            </a: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9301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Trends = global </a:t>
            </a:r>
            <a:r>
              <a:rPr lang="fr-BE" b="0" dirty="0" err="1"/>
              <a:t>evolution</a:t>
            </a:r>
            <a:r>
              <a:rPr lang="fr-BE" b="0" dirty="0"/>
              <a:t> of the time </a:t>
            </a:r>
            <a:r>
              <a:rPr lang="fr-BE" b="0" dirty="0" err="1"/>
              <a:t>series</a:t>
            </a:r>
            <a:r>
              <a:rPr lang="fr-BE" b="0" dirty="0"/>
              <a:t> over a </a:t>
            </a:r>
            <a:r>
              <a:rPr lang="fr-BE" b="0" dirty="0" err="1"/>
              <a:t>window</a:t>
            </a:r>
            <a:br>
              <a:rPr lang="fr-BE" b="0" dirty="0"/>
            </a:br>
            <a:r>
              <a:rPr lang="fr-BE" b="0" dirty="0"/>
              <a:t>            = </a:t>
            </a:r>
            <a:r>
              <a:rPr lang="fr-BE" b="1" dirty="0"/>
              <a:t>best fit</a:t>
            </a:r>
            <a:r>
              <a:rPr lang="fr-BE" b="0" dirty="0"/>
              <a:t> over a time/</a:t>
            </a:r>
            <a:r>
              <a:rPr lang="fr-BE" b="0" dirty="0" err="1"/>
              <a:t>scale</a:t>
            </a:r>
            <a:r>
              <a:rPr lang="fr-BE" b="0" dirty="0"/>
              <a:t> </a:t>
            </a:r>
            <a:r>
              <a:rPr lang="fr-BE" b="0" dirty="0" err="1"/>
              <a:t>window</a:t>
            </a:r>
            <a:r>
              <a:rPr lang="fr-BE" b="0" dirty="0"/>
              <a:t> (</a:t>
            </a:r>
            <a:r>
              <a:rPr lang="fr-BE" b="0" dirty="0" err="1"/>
              <a:t>usually</a:t>
            </a:r>
            <a:r>
              <a:rPr lang="fr-BE" b="0" dirty="0"/>
              <a:t> </a:t>
            </a:r>
            <a:r>
              <a:rPr lang="fr-BE" b="1" dirty="0" err="1"/>
              <a:t>linear</a:t>
            </a:r>
            <a:r>
              <a:rPr lang="fr-BE" b="0" dirty="0"/>
              <a:t> but can </a:t>
            </a:r>
            <a:r>
              <a:rPr lang="fr-BE" b="0" dirty="0" err="1"/>
              <a:t>be</a:t>
            </a:r>
            <a:r>
              <a:rPr lang="fr-BE" b="0" dirty="0"/>
              <a:t> </a:t>
            </a:r>
            <a:r>
              <a:rPr lang="fr-BE" b="0" dirty="0" err="1"/>
              <a:t>higher</a:t>
            </a:r>
            <a:r>
              <a:rPr lang="fr-BE" b="0" dirty="0"/>
              <a:t> </a:t>
            </a:r>
            <a:r>
              <a:rPr lang="fr-BE" b="0" dirty="0" err="1"/>
              <a:t>order</a:t>
            </a:r>
            <a:r>
              <a:rPr lang="fr-BE" b="0" dirty="0"/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BE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 err="1"/>
              <a:t>Removing</a:t>
            </a:r>
            <a:r>
              <a:rPr lang="fr-BE" b="0" dirty="0"/>
              <a:t> trends = </a:t>
            </a:r>
            <a:r>
              <a:rPr lang="fr-BE" b="1" dirty="0" err="1"/>
              <a:t>detrending</a:t>
            </a:r>
            <a:r>
              <a:rPr lang="fr-BE" b="1" dirty="0"/>
              <a:t> </a:t>
            </a:r>
            <a:r>
              <a:rPr lang="fr-BE" b="0" dirty="0"/>
              <a:t>(</a:t>
            </a:r>
            <a:r>
              <a:rPr lang="fr-BE" b="0" dirty="0" err="1"/>
              <a:t>only</a:t>
            </a:r>
            <a:r>
              <a:rPr lang="fr-BE" b="0" dirty="0"/>
              <a:t> </a:t>
            </a:r>
            <a:r>
              <a:rPr lang="fr-BE" b="0" dirty="0" err="1"/>
              <a:t>keep</a:t>
            </a:r>
            <a:r>
              <a:rPr lang="fr-BE" b="0" dirty="0"/>
              <a:t> fluctuations of </a:t>
            </a:r>
            <a:r>
              <a:rPr lang="fr-BE" b="0" dirty="0" err="1"/>
              <a:t>interest</a:t>
            </a:r>
            <a:r>
              <a:rPr lang="fr-BE" b="0" dirty="0"/>
              <a:t> </a:t>
            </a:r>
            <a:r>
              <a:rPr lang="fr-BE" b="0" dirty="0" err="1"/>
              <a:t>so-called</a:t>
            </a:r>
            <a:r>
              <a:rPr lang="fr-BE" b="0" dirty="0"/>
              <a:t> « noise »)</a:t>
            </a: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2603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Plot log F(n) </a:t>
            </a:r>
            <a:r>
              <a:rPr lang="fr-BE" b="0" dirty="0" err="1"/>
              <a:t>against</a:t>
            </a:r>
            <a:r>
              <a:rPr lang="fr-BE" b="0" dirty="0"/>
              <a:t> log 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1" dirty="0" err="1"/>
              <a:t>Slope</a:t>
            </a:r>
            <a:r>
              <a:rPr lang="fr-BE" b="0" dirty="0"/>
              <a:t> of </a:t>
            </a:r>
            <a:r>
              <a:rPr lang="fr-BE" b="1" dirty="0"/>
              <a:t>line </a:t>
            </a:r>
            <a:r>
              <a:rPr lang="fr-BE" b="1" dirty="0" err="1"/>
              <a:t>regression</a:t>
            </a:r>
            <a:r>
              <a:rPr lang="fr-BE" b="0" dirty="0"/>
              <a:t> = DFA </a:t>
            </a:r>
            <a:r>
              <a:rPr lang="fr-BE" b="0" dirty="0" err="1"/>
              <a:t>exponent</a:t>
            </a:r>
            <a:r>
              <a:rPr lang="fr-BE" b="0" dirty="0"/>
              <a:t> = </a:t>
            </a:r>
            <a:r>
              <a:rPr lang="fr-BE" b="1" dirty="0"/>
              <a:t>alpha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BE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Trouver crossover (</a:t>
            </a:r>
            <a:r>
              <a:rPr lang="fr-BE" b="0" dirty="0" err="1"/>
              <a:t>findchangepts</a:t>
            </a:r>
            <a:r>
              <a:rPr lang="fr-BE" b="0" dirty="0"/>
              <a:t> in MATLAB): </a:t>
            </a:r>
            <a:endParaRPr lang="fr-BE" b="1" dirty="0"/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Chooses a point and divides the signal into two sections.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Computes best linear fit for each section.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At each point within a section, measures how much the property deviates from the empirical estimate. Adds the deviations for all points.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Adds the deviations section-to-section to find the total residual error.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Varies the location of the division point until the total residual error attains a minimum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3475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0584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4198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Frontal for </a:t>
            </a:r>
            <a:r>
              <a:rPr lang="fr-BE" b="1" dirty="0"/>
              <a:t>K-complexes</a:t>
            </a:r>
            <a:r>
              <a:rPr lang="fr-BE" b="0" dirty="0"/>
              <a:t>: </a:t>
            </a:r>
            <a:r>
              <a:rPr lang="fr-BE" b="0" dirty="0" err="1"/>
              <a:t>Fz</a:t>
            </a:r>
            <a:r>
              <a:rPr lang="fr-BE" b="0" dirty="0"/>
              <a:t> (BACKUP = F3, F4)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Central for </a:t>
            </a:r>
            <a:r>
              <a:rPr lang="fr-BE" b="1" dirty="0" err="1"/>
              <a:t>spindles</a:t>
            </a:r>
            <a:r>
              <a:rPr lang="fr-BE" b="0" dirty="0"/>
              <a:t>: C4 (BACKUP = C3, Cz)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Occipital for </a:t>
            </a:r>
            <a:r>
              <a:rPr lang="fr-BE" b="1" dirty="0"/>
              <a:t>alpha </a:t>
            </a:r>
            <a:r>
              <a:rPr lang="fr-BE" b="1" dirty="0" err="1"/>
              <a:t>waves</a:t>
            </a:r>
            <a:r>
              <a:rPr lang="fr-BE" b="0" dirty="0"/>
              <a:t> O1 (BACKUP = O2)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BE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 err="1"/>
              <a:t>Ref</a:t>
            </a:r>
            <a:r>
              <a:rPr lang="fr-BE" b="0" dirty="0"/>
              <a:t>: A1</a:t>
            </a: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4170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 err="1"/>
              <a:t>Sleep</a:t>
            </a:r>
            <a:r>
              <a:rPr lang="fr-BE" b="0" dirty="0"/>
              <a:t> NREM N2, N3 </a:t>
            </a:r>
            <a:r>
              <a:rPr lang="fr-BE" b="0" dirty="0">
                <a:sym typeface="Wingdings" panose="05000000000000000000" pitchFamily="2" charset="2"/>
              </a:rPr>
              <a:t> SLOW WAVE</a:t>
            </a:r>
            <a:r>
              <a:rPr lang="fr-BE" b="0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BE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# </a:t>
            </a:r>
            <a:r>
              <a:rPr lang="fr-BE" b="0" dirty="0" err="1"/>
              <a:t>valid</a:t>
            </a:r>
            <a:r>
              <a:rPr lang="fr-BE" b="0" dirty="0"/>
              <a:t> </a:t>
            </a:r>
            <a:r>
              <a:rPr lang="fr-BE" b="0" dirty="0" err="1"/>
              <a:t>subjects</a:t>
            </a:r>
            <a:r>
              <a:rPr lang="fr-BE" b="0" dirty="0"/>
              <a:t> = 24</a:t>
            </a: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5678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1" dirty="0"/>
              <a:t>Crossover</a:t>
            </a:r>
            <a:r>
              <a:rPr lang="fr-BE" b="0" dirty="0"/>
              <a:t> </a:t>
            </a:r>
            <a:r>
              <a:rPr lang="fr-BE" b="0" dirty="0" err="1"/>
              <a:t>exists</a:t>
            </a:r>
            <a:endParaRPr lang="fr-BE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Short &gt; Long (</a:t>
            </a:r>
            <a:r>
              <a:rPr lang="fr-BE" b="0" dirty="0" err="1"/>
              <a:t>Sleep</a:t>
            </a:r>
            <a:r>
              <a:rPr lang="fr-BE" b="0" dirty="0"/>
              <a:t> &gt; Wake)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r>
              <a:rPr lang="fr-BE" b="0" dirty="0">
                <a:sym typeface="Wingdings" panose="05000000000000000000" pitchFamily="2" charset="2"/>
              </a:rPr>
              <a:t>Short = </a:t>
            </a:r>
            <a:r>
              <a:rPr lang="fr-BE" b="1" dirty="0" err="1">
                <a:sym typeface="Wingdings" panose="05000000000000000000" pitchFamily="2" charset="2"/>
              </a:rPr>
              <a:t>Brownian</a:t>
            </a:r>
            <a:r>
              <a:rPr lang="fr-BE" b="1" dirty="0">
                <a:sym typeface="Wingdings" panose="05000000000000000000" pitchFamily="2" charset="2"/>
              </a:rPr>
              <a:t>-type</a:t>
            </a:r>
            <a:r>
              <a:rPr lang="fr-BE" b="0" dirty="0">
                <a:sym typeface="Wingdings" panose="05000000000000000000" pitchFamily="2" charset="2"/>
              </a:rPr>
              <a:t> (</a:t>
            </a:r>
            <a:r>
              <a:rPr lang="fr-BE" b="0" dirty="0" err="1">
                <a:sym typeface="Wingdings" panose="05000000000000000000" pitchFamily="2" charset="2"/>
              </a:rPr>
              <a:t>highly</a:t>
            </a:r>
            <a:r>
              <a:rPr lang="fr-BE" b="0" dirty="0">
                <a:sym typeface="Wingdings" panose="05000000000000000000" pitchFamily="2" charset="2"/>
              </a:rPr>
              <a:t> </a:t>
            </a:r>
            <a:r>
              <a:rPr lang="fr-BE" b="0" dirty="0" err="1">
                <a:sym typeface="Wingdings" panose="05000000000000000000" pitchFamily="2" charset="2"/>
              </a:rPr>
              <a:t>correlated</a:t>
            </a:r>
            <a:r>
              <a:rPr lang="fr-BE" b="0" dirty="0">
                <a:sym typeface="Wingdings" panose="05000000000000000000" pitchFamily="2" charset="2"/>
              </a:rPr>
              <a:t> and </a:t>
            </a:r>
            <a:r>
              <a:rPr lang="fr-BE" b="0" dirty="0" err="1">
                <a:sym typeface="Wingdings" panose="05000000000000000000" pitchFamily="2" charset="2"/>
              </a:rPr>
              <a:t>regular</a:t>
            </a:r>
            <a:r>
              <a:rPr lang="fr-BE" b="0" dirty="0">
                <a:sym typeface="Wingdings" panose="05000000000000000000" pitchFamily="2" charset="2"/>
              </a:rPr>
              <a:t>)  Consistent </a:t>
            </a:r>
            <a:r>
              <a:rPr lang="fr-BE" b="0" dirty="0" err="1">
                <a:sym typeface="Wingdings" panose="05000000000000000000" pitchFamily="2" charset="2"/>
              </a:rPr>
              <a:t>with</a:t>
            </a:r>
            <a:r>
              <a:rPr lang="fr-BE" b="0" dirty="0">
                <a:sym typeface="Wingdings" panose="05000000000000000000" pitchFamily="2" charset="2"/>
              </a:rPr>
              <a:t> </a:t>
            </a:r>
            <a:r>
              <a:rPr lang="fr-BE" b="0" dirty="0" err="1">
                <a:sym typeface="Wingdings" panose="05000000000000000000" pitchFamily="2" charset="2"/>
              </a:rPr>
              <a:t>endogenous</a:t>
            </a:r>
            <a:r>
              <a:rPr lang="fr-BE" b="0" dirty="0">
                <a:sym typeface="Wingdings" panose="05000000000000000000" pitchFamily="2" charset="2"/>
              </a:rPr>
              <a:t> </a:t>
            </a:r>
            <a:r>
              <a:rPr lang="fr-BE" b="0" dirty="0" err="1">
                <a:sym typeface="Wingdings" panose="05000000000000000000" pitchFamily="2" charset="2"/>
              </a:rPr>
              <a:t>activity</a:t>
            </a:r>
            <a:endParaRPr lang="fr-BE" b="0" dirty="0">
              <a:sym typeface="Wingdings" panose="05000000000000000000" pitchFamily="2" charset="2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r>
              <a:rPr lang="fr-BE" b="0" dirty="0">
                <a:sym typeface="Wingdings" panose="05000000000000000000" pitchFamily="2" charset="2"/>
              </a:rPr>
              <a:t>Long = </a:t>
            </a:r>
            <a:r>
              <a:rPr lang="fr-BE" b="1" dirty="0">
                <a:sym typeface="Wingdings" panose="05000000000000000000" pitchFamily="2" charset="2"/>
              </a:rPr>
              <a:t>1/f-type</a:t>
            </a:r>
            <a:r>
              <a:rPr lang="fr-BE" b="0" dirty="0">
                <a:sym typeface="Wingdings" panose="05000000000000000000" pitchFamily="2" charset="2"/>
              </a:rPr>
              <a:t> (</a:t>
            </a:r>
            <a:r>
              <a:rPr lang="fr-BE" b="0" dirty="0" err="1">
                <a:sym typeface="Wingdings" panose="05000000000000000000" pitchFamily="2" charset="2"/>
              </a:rPr>
              <a:t>still</a:t>
            </a:r>
            <a:r>
              <a:rPr lang="fr-BE" b="0" dirty="0">
                <a:sym typeface="Wingdings" panose="05000000000000000000" pitchFamily="2" charset="2"/>
              </a:rPr>
              <a:t> long memo but </a:t>
            </a:r>
            <a:r>
              <a:rPr lang="fr-BE" b="0" dirty="0" err="1">
                <a:sym typeface="Wingdings" panose="05000000000000000000" pitchFamily="2" charset="2"/>
              </a:rPr>
              <a:t>unpredictable</a:t>
            </a:r>
            <a:r>
              <a:rPr lang="fr-BE" b="0" dirty="0">
                <a:sym typeface="Wingdings" panose="05000000000000000000" pitchFamily="2" charset="2"/>
              </a:rPr>
              <a:t>)</a:t>
            </a:r>
            <a:endParaRPr lang="fr-BE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BE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More </a:t>
            </a:r>
            <a:r>
              <a:rPr lang="fr-BE" b="1" dirty="0" err="1"/>
              <a:t>variability</a:t>
            </a:r>
            <a:r>
              <a:rPr lang="fr-BE" b="1" dirty="0"/>
              <a:t> in wake </a:t>
            </a:r>
            <a:r>
              <a:rPr lang="fr-BE" b="1" dirty="0" err="1"/>
              <a:t>than</a:t>
            </a:r>
            <a:r>
              <a:rPr lang="fr-BE" b="1" dirty="0"/>
              <a:t> in </a:t>
            </a:r>
            <a:r>
              <a:rPr lang="fr-BE" b="1" dirty="0" err="1"/>
              <a:t>sleep</a:t>
            </a:r>
            <a:r>
              <a:rPr lang="fr-BE" b="1" dirty="0"/>
              <a:t> </a:t>
            </a:r>
            <a:r>
              <a:rPr lang="fr-BE" b="0" dirty="0">
                <a:sym typeface="Wingdings" panose="05000000000000000000" pitchFamily="2" charset="2"/>
              </a:rPr>
              <a:t> Consistent </a:t>
            </a:r>
            <a:r>
              <a:rPr lang="fr-BE" b="0" dirty="0" err="1">
                <a:sym typeface="Wingdings" panose="05000000000000000000" pitchFamily="2" charset="2"/>
              </a:rPr>
              <a:t>with</a:t>
            </a:r>
            <a:r>
              <a:rPr lang="fr-BE" b="0" dirty="0">
                <a:sym typeface="Wingdings" panose="05000000000000000000" pitchFamily="2" charset="2"/>
              </a:rPr>
              <a:t> high </a:t>
            </a:r>
            <a:r>
              <a:rPr lang="fr-BE" b="0" dirty="0" err="1">
                <a:sym typeface="Wingdings" panose="05000000000000000000" pitchFamily="2" charset="2"/>
              </a:rPr>
              <a:t>irregularity</a:t>
            </a:r>
            <a:endParaRPr lang="fr-BE" b="0" dirty="0">
              <a:sym typeface="Wingdings" panose="05000000000000000000" pitchFamily="2" charset="2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BE" b="0" dirty="0">
              <a:sym typeface="Wingdings" panose="05000000000000000000" pitchFamily="2" charset="2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1" dirty="0">
                <a:sym typeface="Wingdings" panose="05000000000000000000" pitchFamily="2" charset="2"/>
              </a:rPr>
              <a:t>High </a:t>
            </a:r>
            <a:r>
              <a:rPr lang="fr-BE" b="1" dirty="0" err="1">
                <a:sym typeface="Wingdings" panose="05000000000000000000" pitchFamily="2" charset="2"/>
              </a:rPr>
              <a:t>correlation</a:t>
            </a:r>
            <a:r>
              <a:rPr lang="fr-BE" b="1" dirty="0">
                <a:sym typeface="Wingdings" panose="05000000000000000000" pitchFamily="2" charset="2"/>
              </a:rPr>
              <a:t> </a:t>
            </a:r>
            <a:r>
              <a:rPr lang="fr-BE" b="1" dirty="0" err="1">
                <a:sym typeface="Wingdings" panose="05000000000000000000" pitchFamily="2" charset="2"/>
              </a:rPr>
              <a:t>with</a:t>
            </a:r>
            <a:r>
              <a:rPr lang="fr-BE" b="1" dirty="0">
                <a:sym typeface="Wingdings" panose="05000000000000000000" pitchFamily="2" charset="2"/>
              </a:rPr>
              <a:t> </a:t>
            </a:r>
            <a:r>
              <a:rPr lang="fr-BE" b="1" dirty="0" err="1">
                <a:sym typeface="Wingdings" panose="05000000000000000000" pitchFamily="2" charset="2"/>
              </a:rPr>
              <a:t>recent</a:t>
            </a:r>
            <a:r>
              <a:rPr lang="fr-BE" b="1" dirty="0">
                <a:sym typeface="Wingdings" panose="05000000000000000000" pitchFamily="2" charset="2"/>
              </a:rPr>
              <a:t> </a:t>
            </a:r>
            <a:r>
              <a:rPr lang="fr-BE" b="1" dirty="0" err="1">
                <a:sym typeface="Wingdings" panose="05000000000000000000" pitchFamily="2" charset="2"/>
              </a:rPr>
              <a:t>past</a:t>
            </a:r>
            <a:r>
              <a:rPr lang="fr-BE" b="1" dirty="0">
                <a:sym typeface="Wingdings" panose="05000000000000000000" pitchFamily="2" charset="2"/>
              </a:rPr>
              <a:t> </a:t>
            </a:r>
            <a:r>
              <a:rPr lang="fr-BE" b="0" dirty="0">
                <a:sym typeface="Wingdings" panose="05000000000000000000" pitchFamily="2" charset="2"/>
              </a:rPr>
              <a:t>(i.e. </a:t>
            </a:r>
            <a:r>
              <a:rPr lang="fr-BE" b="0" dirty="0" err="1">
                <a:sym typeface="Wingdings" panose="05000000000000000000" pitchFamily="2" charset="2"/>
              </a:rPr>
              <a:t>within</a:t>
            </a:r>
            <a:r>
              <a:rPr lang="fr-BE" b="0" dirty="0">
                <a:sym typeface="Wingdings" panose="05000000000000000000" pitchFamily="2" charset="2"/>
              </a:rPr>
              <a:t> a </a:t>
            </a:r>
            <a:r>
              <a:rPr lang="fr-BE" b="0" dirty="0" err="1">
                <a:sym typeface="Wingdings" panose="05000000000000000000" pitchFamily="2" charset="2"/>
              </a:rPr>
              <a:t>decade</a:t>
            </a:r>
            <a:r>
              <a:rPr lang="fr-BE" b="0" dirty="0">
                <a:sym typeface="Wingdings" panose="05000000000000000000" pitchFamily="2" charset="2"/>
              </a:rPr>
              <a:t> of </a:t>
            </a:r>
            <a:r>
              <a:rPr lang="fr-BE" b="0" dirty="0" err="1">
                <a:sym typeface="Wingdings" panose="05000000000000000000" pitchFamily="2" charset="2"/>
              </a:rPr>
              <a:t>samples</a:t>
            </a:r>
            <a:r>
              <a:rPr lang="fr-BE" b="0" dirty="0">
                <a:sym typeface="Wingdings" panose="05000000000000000000" pitchFamily="2" charset="2"/>
              </a:rPr>
              <a:t>/</a:t>
            </a:r>
            <a:r>
              <a:rPr lang="fr-BE" b="1" dirty="0">
                <a:sym typeface="Wingdings" panose="05000000000000000000" pitchFamily="2" charset="2"/>
              </a:rPr>
              <a:t>max 0,1 second</a:t>
            </a:r>
            <a:r>
              <a:rPr lang="fr-BE" b="0" dirty="0">
                <a:sym typeface="Wingdings" panose="05000000000000000000" pitchFamily="2" charset="2"/>
              </a:rPr>
              <a:t>), </a:t>
            </a:r>
            <a:r>
              <a:rPr lang="fr-BE" b="0" dirty="0" err="1">
                <a:sym typeface="Wingdings" panose="05000000000000000000" pitchFamily="2" charset="2"/>
              </a:rPr>
              <a:t>less</a:t>
            </a:r>
            <a:r>
              <a:rPr lang="fr-BE" b="0" dirty="0">
                <a:sym typeface="Wingdings" panose="05000000000000000000" pitchFamily="2" charset="2"/>
              </a:rPr>
              <a:t> </a:t>
            </a:r>
            <a:r>
              <a:rPr lang="fr-BE" b="0" dirty="0" err="1">
                <a:sym typeface="Wingdings" panose="05000000000000000000" pitchFamily="2" charset="2"/>
              </a:rPr>
              <a:t>correlation</a:t>
            </a:r>
            <a:r>
              <a:rPr lang="fr-BE" b="0" dirty="0">
                <a:sym typeface="Wingdings" panose="05000000000000000000" pitchFamily="2" charset="2"/>
              </a:rPr>
              <a:t> </a:t>
            </a:r>
            <a:r>
              <a:rPr lang="fr-BE" b="0" dirty="0" err="1">
                <a:sym typeface="Wingdings" panose="05000000000000000000" pitchFamily="2" charset="2"/>
              </a:rPr>
              <a:t>with</a:t>
            </a:r>
            <a:r>
              <a:rPr lang="fr-BE" b="0" dirty="0">
                <a:sym typeface="Wingdings" panose="05000000000000000000" pitchFamily="2" charset="2"/>
              </a:rPr>
              <a:t> distant </a:t>
            </a:r>
            <a:r>
              <a:rPr lang="fr-BE" b="0" dirty="0" err="1">
                <a:sym typeface="Wingdings" panose="05000000000000000000" pitchFamily="2" charset="2"/>
              </a:rPr>
              <a:t>past</a:t>
            </a:r>
            <a:r>
              <a:rPr lang="fr-BE" b="0" dirty="0">
                <a:sym typeface="Wingdings" panose="05000000000000000000" pitchFamily="2" charset="2"/>
              </a:rPr>
              <a:t> (&gt; 0,1 sec) </a:t>
            </a:r>
            <a:endParaRPr b="1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9519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Crossover </a:t>
            </a:r>
            <a:r>
              <a:rPr lang="fr-BE" b="0" dirty="0" err="1"/>
              <a:t>scale</a:t>
            </a:r>
            <a:r>
              <a:rPr lang="fr-BE" b="0" dirty="0"/>
              <a:t> </a:t>
            </a:r>
            <a:r>
              <a:rPr lang="fr-BE" b="0" dirty="0" err="1"/>
              <a:t>does</a:t>
            </a:r>
            <a:r>
              <a:rPr lang="fr-BE" b="0" dirty="0"/>
              <a:t> not </a:t>
            </a:r>
            <a:r>
              <a:rPr lang="fr-BE" b="0" dirty="0" err="1"/>
              <a:t>depend</a:t>
            </a:r>
            <a:r>
              <a:rPr lang="fr-BE" b="0" dirty="0"/>
              <a:t> on </a:t>
            </a:r>
            <a:r>
              <a:rPr lang="fr-BE" b="0" dirty="0" err="1"/>
              <a:t>physiological</a:t>
            </a:r>
            <a:r>
              <a:rPr lang="fr-BE" b="0" dirty="0"/>
              <a:t> state</a:t>
            </a: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7583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Short &gt; Long </a:t>
            </a:r>
            <a:r>
              <a:rPr lang="fr-BE" b="0" dirty="0" err="1"/>
              <a:t>again</a:t>
            </a:r>
            <a:endParaRPr lang="fr-BE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/>
              <a:t>DFA </a:t>
            </a:r>
            <a:r>
              <a:rPr lang="fr-BE" b="0" dirty="0" err="1"/>
              <a:t>exponent</a:t>
            </a:r>
            <a:r>
              <a:rPr lang="fr-BE" b="0" dirty="0"/>
              <a:t> </a:t>
            </a:r>
            <a:r>
              <a:rPr lang="fr-BE" b="0" dirty="0" err="1"/>
              <a:t>increases</a:t>
            </a:r>
            <a:r>
              <a:rPr lang="fr-BE" b="0" dirty="0"/>
              <a:t> </a:t>
            </a:r>
            <a:r>
              <a:rPr lang="fr-BE" b="0" dirty="0" err="1"/>
              <a:t>with</a:t>
            </a:r>
            <a:r>
              <a:rPr lang="fr-BE" b="0" dirty="0"/>
              <a:t> </a:t>
            </a:r>
            <a:r>
              <a:rPr lang="fr-BE" b="0" dirty="0" err="1"/>
              <a:t>sleep</a:t>
            </a:r>
            <a:r>
              <a:rPr lang="fr-BE" b="0" dirty="0"/>
              <a:t> stage. REM +- = Wake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BE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0" dirty="0" err="1"/>
              <a:t>Less</a:t>
            </a:r>
            <a:r>
              <a:rPr lang="fr-BE" b="0" dirty="0"/>
              <a:t> </a:t>
            </a:r>
            <a:r>
              <a:rPr lang="fr-BE" b="0" dirty="0" err="1"/>
              <a:t>variability</a:t>
            </a:r>
            <a:r>
              <a:rPr lang="fr-BE" b="0" dirty="0"/>
              <a:t> in short </a:t>
            </a:r>
            <a:r>
              <a:rPr lang="fr-BE" b="0" dirty="0" err="1"/>
              <a:t>scales</a:t>
            </a:r>
            <a:r>
              <a:rPr lang="fr-BE" b="0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BE" b="1" dirty="0" err="1"/>
              <a:t>Highest</a:t>
            </a:r>
            <a:r>
              <a:rPr lang="fr-BE" b="0" dirty="0"/>
              <a:t> </a:t>
            </a:r>
            <a:r>
              <a:rPr lang="fr-BE" b="0" dirty="0" err="1"/>
              <a:t>variability</a:t>
            </a:r>
            <a:r>
              <a:rPr lang="fr-BE" b="0" dirty="0"/>
              <a:t> in </a:t>
            </a:r>
            <a:r>
              <a:rPr lang="fr-BE" b="1" dirty="0"/>
              <a:t>wake</a:t>
            </a: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32108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39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3712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78797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dirty="0"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4122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rlin.mff.cuni.cz/~pyrih/e/e2001v2/c/ect/node29.html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7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10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209/epl/i1999-00525-0" TargetMode="External"/><Relationship Id="rId3" Type="http://schemas.openxmlformats.org/officeDocument/2006/relationships/hyperlink" Target="https://doi.org/10.1002/0471142301.ns1002s49" TargetMode="External"/><Relationship Id="rId7" Type="http://schemas.openxmlformats.org/officeDocument/2006/relationships/hyperlink" Target="https://doi.org/10.1080/0262666560949364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1073/pnas.012579499" TargetMode="External"/><Relationship Id="rId5" Type="http://schemas.openxmlformats.org/officeDocument/2006/relationships/hyperlink" Target="https://doi.org/10.1088/0967-3334/23/1/201" TargetMode="External"/><Relationship Id="rId4" Type="http://schemas.openxmlformats.org/officeDocument/2006/relationships/hyperlink" Target="https://doi.org/10.1016/S0378-4371(97)00252-5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3-030-04573-9_4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1111/brv.12032" TargetMode="External"/><Relationship Id="rId5" Type="http://schemas.openxmlformats.org/officeDocument/2006/relationships/hyperlink" Target="https://doi.org/10.1063/1.166141" TargetMode="External"/><Relationship Id="rId4" Type="http://schemas.openxmlformats.org/officeDocument/2006/relationships/hyperlink" Target="https://doi.org/10.1103/PhysRevE.49.168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419;p133">
            <a:extLst>
              <a:ext uri="{FF2B5EF4-FFF2-40B4-BE49-F238E27FC236}">
                <a16:creationId xmlns:a16="http://schemas.microsoft.com/office/drawing/2014/main" id="{4D135A3C-FCF2-3A72-761A-6D47ACEAB4BD}"/>
              </a:ext>
            </a:extLst>
          </p:cNvPr>
          <p:cNvSpPr/>
          <p:nvPr/>
        </p:nvSpPr>
        <p:spPr>
          <a:xfrm>
            <a:off x="0" y="1080821"/>
            <a:ext cx="6084000" cy="1470998"/>
          </a:xfrm>
          <a:custGeom>
            <a:avLst/>
            <a:gdLst/>
            <a:ahLst/>
            <a:cxnLst/>
            <a:rect l="l" t="t" r="r" b="b"/>
            <a:pathLst>
              <a:path w="42514" h="17394" extrusionOk="0">
                <a:moveTo>
                  <a:pt x="34558" y="1"/>
                </a:moveTo>
                <a:cubicBezTo>
                  <a:pt x="34361" y="1"/>
                  <a:pt x="34171" y="132"/>
                  <a:pt x="34154" y="306"/>
                </a:cubicBezTo>
                <a:lnTo>
                  <a:pt x="33141" y="11182"/>
                </a:lnTo>
                <a:lnTo>
                  <a:pt x="32825" y="3799"/>
                </a:lnTo>
                <a:cubicBezTo>
                  <a:pt x="32814" y="3630"/>
                  <a:pt x="32656" y="3494"/>
                  <a:pt x="32443" y="3483"/>
                </a:cubicBezTo>
                <a:cubicBezTo>
                  <a:pt x="32439" y="3483"/>
                  <a:pt x="32434" y="3483"/>
                  <a:pt x="32430" y="3483"/>
                </a:cubicBezTo>
                <a:cubicBezTo>
                  <a:pt x="32229" y="3483"/>
                  <a:pt x="32056" y="3601"/>
                  <a:pt x="32024" y="3766"/>
                </a:cubicBezTo>
                <a:lnTo>
                  <a:pt x="30700" y="11095"/>
                </a:lnTo>
                <a:lnTo>
                  <a:pt x="30318" y="10250"/>
                </a:lnTo>
                <a:cubicBezTo>
                  <a:pt x="30244" y="10113"/>
                  <a:pt x="30104" y="10032"/>
                  <a:pt x="29957" y="10032"/>
                </a:cubicBezTo>
                <a:cubicBezTo>
                  <a:pt x="29952" y="10032"/>
                  <a:pt x="29947" y="10032"/>
                  <a:pt x="29942" y="10032"/>
                </a:cubicBezTo>
                <a:lnTo>
                  <a:pt x="25153" y="10032"/>
                </a:lnTo>
                <a:cubicBezTo>
                  <a:pt x="24962" y="10032"/>
                  <a:pt x="24793" y="10141"/>
                  <a:pt x="24760" y="10299"/>
                </a:cubicBezTo>
                <a:lnTo>
                  <a:pt x="24640" y="10790"/>
                </a:lnTo>
                <a:lnTo>
                  <a:pt x="23703" y="1766"/>
                </a:lnTo>
                <a:cubicBezTo>
                  <a:pt x="23687" y="1595"/>
                  <a:pt x="23514" y="1466"/>
                  <a:pt x="23307" y="1466"/>
                </a:cubicBezTo>
                <a:cubicBezTo>
                  <a:pt x="23303" y="1466"/>
                  <a:pt x="23299" y="1466"/>
                  <a:pt x="23295" y="1467"/>
                </a:cubicBezTo>
                <a:cubicBezTo>
                  <a:pt x="23082" y="1472"/>
                  <a:pt x="22913" y="1614"/>
                  <a:pt x="22908" y="1788"/>
                </a:cubicBezTo>
                <a:lnTo>
                  <a:pt x="22657" y="9793"/>
                </a:lnTo>
                <a:lnTo>
                  <a:pt x="22330" y="7760"/>
                </a:lnTo>
                <a:cubicBezTo>
                  <a:pt x="22303" y="7597"/>
                  <a:pt x="22134" y="7477"/>
                  <a:pt x="21932" y="7477"/>
                </a:cubicBezTo>
                <a:cubicBezTo>
                  <a:pt x="21731" y="7477"/>
                  <a:pt x="21562" y="7602"/>
                  <a:pt x="21540" y="7766"/>
                </a:cubicBezTo>
                <a:lnTo>
                  <a:pt x="21001" y="11520"/>
                </a:lnTo>
                <a:lnTo>
                  <a:pt x="20352" y="2807"/>
                </a:lnTo>
                <a:cubicBezTo>
                  <a:pt x="20336" y="2633"/>
                  <a:pt x="20161" y="2496"/>
                  <a:pt x="19954" y="2496"/>
                </a:cubicBezTo>
                <a:cubicBezTo>
                  <a:pt x="19742" y="2496"/>
                  <a:pt x="19567" y="2627"/>
                  <a:pt x="19551" y="2802"/>
                </a:cubicBezTo>
                <a:lnTo>
                  <a:pt x="19028" y="9122"/>
                </a:lnTo>
                <a:lnTo>
                  <a:pt x="18826" y="7090"/>
                </a:lnTo>
                <a:cubicBezTo>
                  <a:pt x="18810" y="6932"/>
                  <a:pt x="18657" y="6807"/>
                  <a:pt x="18461" y="6790"/>
                </a:cubicBezTo>
                <a:cubicBezTo>
                  <a:pt x="18447" y="6789"/>
                  <a:pt x="18434" y="6788"/>
                  <a:pt x="18420" y="6788"/>
                </a:cubicBezTo>
                <a:cubicBezTo>
                  <a:pt x="18245" y="6788"/>
                  <a:pt x="18087" y="6883"/>
                  <a:pt x="18042" y="7030"/>
                </a:cubicBezTo>
                <a:lnTo>
                  <a:pt x="17023" y="10000"/>
                </a:lnTo>
                <a:lnTo>
                  <a:pt x="11879" y="10000"/>
                </a:lnTo>
                <a:lnTo>
                  <a:pt x="11290" y="8218"/>
                </a:lnTo>
                <a:cubicBezTo>
                  <a:pt x="11230" y="8066"/>
                  <a:pt x="11085" y="7971"/>
                  <a:pt x="10925" y="7971"/>
                </a:cubicBezTo>
                <a:cubicBezTo>
                  <a:pt x="10912" y="7971"/>
                  <a:pt x="10900" y="7971"/>
                  <a:pt x="10887" y="7973"/>
                </a:cubicBezTo>
                <a:cubicBezTo>
                  <a:pt x="10702" y="7984"/>
                  <a:pt x="10544" y="8093"/>
                  <a:pt x="10511" y="8245"/>
                </a:cubicBezTo>
                <a:lnTo>
                  <a:pt x="9694" y="12010"/>
                </a:lnTo>
                <a:lnTo>
                  <a:pt x="9247" y="5564"/>
                </a:lnTo>
                <a:cubicBezTo>
                  <a:pt x="9236" y="5390"/>
                  <a:pt x="9067" y="5259"/>
                  <a:pt x="8860" y="5254"/>
                </a:cubicBezTo>
                <a:cubicBezTo>
                  <a:pt x="8856" y="5253"/>
                  <a:pt x="8851" y="5253"/>
                  <a:pt x="8847" y="5253"/>
                </a:cubicBezTo>
                <a:cubicBezTo>
                  <a:pt x="8640" y="5253"/>
                  <a:pt x="8473" y="5377"/>
                  <a:pt x="8452" y="5542"/>
                </a:cubicBezTo>
                <a:lnTo>
                  <a:pt x="7542" y="12141"/>
                </a:lnTo>
                <a:lnTo>
                  <a:pt x="7051" y="2714"/>
                </a:lnTo>
                <a:cubicBezTo>
                  <a:pt x="7040" y="2540"/>
                  <a:pt x="6866" y="2404"/>
                  <a:pt x="6664" y="2398"/>
                </a:cubicBezTo>
                <a:cubicBezTo>
                  <a:pt x="6660" y="2398"/>
                  <a:pt x="6656" y="2398"/>
                  <a:pt x="6651" y="2398"/>
                </a:cubicBezTo>
                <a:cubicBezTo>
                  <a:pt x="6450" y="2398"/>
                  <a:pt x="6277" y="2522"/>
                  <a:pt x="6256" y="2687"/>
                </a:cubicBezTo>
                <a:lnTo>
                  <a:pt x="5231" y="10060"/>
                </a:lnTo>
                <a:lnTo>
                  <a:pt x="403" y="10060"/>
                </a:lnTo>
                <a:cubicBezTo>
                  <a:pt x="180" y="10060"/>
                  <a:pt x="0" y="10207"/>
                  <a:pt x="0" y="10387"/>
                </a:cubicBezTo>
                <a:cubicBezTo>
                  <a:pt x="0" y="10572"/>
                  <a:pt x="180" y="10719"/>
                  <a:pt x="403" y="10719"/>
                </a:cubicBezTo>
                <a:lnTo>
                  <a:pt x="5591" y="10719"/>
                </a:lnTo>
                <a:cubicBezTo>
                  <a:pt x="5792" y="10719"/>
                  <a:pt x="5967" y="10594"/>
                  <a:pt x="5989" y="10425"/>
                </a:cubicBezTo>
                <a:lnTo>
                  <a:pt x="6474" y="6943"/>
                </a:lnTo>
                <a:lnTo>
                  <a:pt x="6964" y="16386"/>
                </a:lnTo>
                <a:cubicBezTo>
                  <a:pt x="6969" y="16555"/>
                  <a:pt x="7144" y="16696"/>
                  <a:pt x="7351" y="16702"/>
                </a:cubicBezTo>
                <a:cubicBezTo>
                  <a:pt x="7355" y="16702"/>
                  <a:pt x="7359" y="16702"/>
                  <a:pt x="7364" y="16702"/>
                </a:cubicBezTo>
                <a:cubicBezTo>
                  <a:pt x="7565" y="16702"/>
                  <a:pt x="7738" y="16578"/>
                  <a:pt x="7759" y="16408"/>
                </a:cubicBezTo>
                <a:lnTo>
                  <a:pt x="8719" y="9460"/>
                </a:lnTo>
                <a:lnTo>
                  <a:pt x="9094" y="14855"/>
                </a:lnTo>
                <a:cubicBezTo>
                  <a:pt x="9105" y="15024"/>
                  <a:pt x="9263" y="15160"/>
                  <a:pt x="9470" y="15165"/>
                </a:cubicBezTo>
                <a:cubicBezTo>
                  <a:pt x="9475" y="15165"/>
                  <a:pt x="9480" y="15165"/>
                  <a:pt x="9484" y="15165"/>
                </a:cubicBezTo>
                <a:cubicBezTo>
                  <a:pt x="9680" y="15165"/>
                  <a:pt x="9853" y="15053"/>
                  <a:pt x="9890" y="14893"/>
                </a:cubicBezTo>
                <a:lnTo>
                  <a:pt x="10991" y="9809"/>
                </a:lnTo>
                <a:lnTo>
                  <a:pt x="11187" y="10414"/>
                </a:lnTo>
                <a:cubicBezTo>
                  <a:pt x="11249" y="10559"/>
                  <a:pt x="11390" y="10654"/>
                  <a:pt x="11548" y="10654"/>
                </a:cubicBezTo>
                <a:cubicBezTo>
                  <a:pt x="11557" y="10654"/>
                  <a:pt x="11565" y="10654"/>
                  <a:pt x="11574" y="10654"/>
                </a:cubicBezTo>
                <a:lnTo>
                  <a:pt x="17328" y="10654"/>
                </a:lnTo>
                <a:cubicBezTo>
                  <a:pt x="17336" y="10654"/>
                  <a:pt x="17345" y="10654"/>
                  <a:pt x="17353" y="10654"/>
                </a:cubicBezTo>
                <a:cubicBezTo>
                  <a:pt x="17512" y="10654"/>
                  <a:pt x="17653" y="10559"/>
                  <a:pt x="17715" y="10414"/>
                </a:cubicBezTo>
                <a:lnTo>
                  <a:pt x="18211" y="8970"/>
                </a:lnTo>
                <a:lnTo>
                  <a:pt x="18668" y="13542"/>
                </a:lnTo>
                <a:cubicBezTo>
                  <a:pt x="18685" y="13710"/>
                  <a:pt x="18859" y="13841"/>
                  <a:pt x="19072" y="13841"/>
                </a:cubicBezTo>
                <a:cubicBezTo>
                  <a:pt x="19279" y="13841"/>
                  <a:pt x="19453" y="13710"/>
                  <a:pt x="19469" y="13536"/>
                </a:cubicBezTo>
                <a:lnTo>
                  <a:pt x="19927" y="7924"/>
                </a:lnTo>
                <a:lnTo>
                  <a:pt x="20472" y="15225"/>
                </a:lnTo>
                <a:cubicBezTo>
                  <a:pt x="20488" y="15394"/>
                  <a:pt x="20657" y="15525"/>
                  <a:pt x="20864" y="15530"/>
                </a:cubicBezTo>
                <a:cubicBezTo>
                  <a:pt x="20872" y="15531"/>
                  <a:pt x="20880" y="15531"/>
                  <a:pt x="20888" y="15531"/>
                </a:cubicBezTo>
                <a:cubicBezTo>
                  <a:pt x="21080" y="15531"/>
                  <a:pt x="21247" y="15404"/>
                  <a:pt x="21273" y="15242"/>
                </a:cubicBezTo>
                <a:lnTo>
                  <a:pt x="21960" y="10452"/>
                </a:lnTo>
                <a:lnTo>
                  <a:pt x="22532" y="14021"/>
                </a:lnTo>
                <a:cubicBezTo>
                  <a:pt x="22558" y="14183"/>
                  <a:pt x="22724" y="14305"/>
                  <a:pt x="22926" y="14305"/>
                </a:cubicBezTo>
                <a:cubicBezTo>
                  <a:pt x="22934" y="14305"/>
                  <a:pt x="22943" y="14305"/>
                  <a:pt x="22951" y="14304"/>
                </a:cubicBezTo>
                <a:cubicBezTo>
                  <a:pt x="23158" y="14293"/>
                  <a:pt x="23322" y="14157"/>
                  <a:pt x="23327" y="13983"/>
                </a:cubicBezTo>
                <a:lnTo>
                  <a:pt x="23523" y="7733"/>
                </a:lnTo>
                <a:lnTo>
                  <a:pt x="24090" y="13176"/>
                </a:lnTo>
                <a:cubicBezTo>
                  <a:pt x="24106" y="13340"/>
                  <a:pt x="24270" y="13460"/>
                  <a:pt x="24466" y="13476"/>
                </a:cubicBezTo>
                <a:cubicBezTo>
                  <a:pt x="24475" y="13477"/>
                  <a:pt x="24484" y="13477"/>
                  <a:pt x="24493" y="13477"/>
                </a:cubicBezTo>
                <a:cubicBezTo>
                  <a:pt x="24683" y="13477"/>
                  <a:pt x="24844" y="13365"/>
                  <a:pt x="24880" y="13209"/>
                </a:cubicBezTo>
                <a:lnTo>
                  <a:pt x="25485" y="10686"/>
                </a:lnTo>
                <a:lnTo>
                  <a:pt x="29670" y="10686"/>
                </a:lnTo>
                <a:lnTo>
                  <a:pt x="30493" y="12528"/>
                </a:lnTo>
                <a:cubicBezTo>
                  <a:pt x="30553" y="12658"/>
                  <a:pt x="30700" y="12742"/>
                  <a:pt x="30868" y="12742"/>
                </a:cubicBezTo>
                <a:cubicBezTo>
                  <a:pt x="30882" y="12742"/>
                  <a:pt x="30897" y="12742"/>
                  <a:pt x="30912" y="12741"/>
                </a:cubicBezTo>
                <a:cubicBezTo>
                  <a:pt x="31092" y="12730"/>
                  <a:pt x="31239" y="12615"/>
                  <a:pt x="31266" y="12463"/>
                </a:cubicBezTo>
                <a:lnTo>
                  <a:pt x="32182" y="7406"/>
                </a:lnTo>
                <a:lnTo>
                  <a:pt x="32601" y="17078"/>
                </a:lnTo>
                <a:cubicBezTo>
                  <a:pt x="32607" y="17252"/>
                  <a:pt x="32781" y="17394"/>
                  <a:pt x="32994" y="17394"/>
                </a:cubicBezTo>
                <a:lnTo>
                  <a:pt x="32999" y="17394"/>
                </a:lnTo>
                <a:cubicBezTo>
                  <a:pt x="33206" y="17394"/>
                  <a:pt x="33381" y="17263"/>
                  <a:pt x="33397" y="17089"/>
                </a:cubicBezTo>
                <a:lnTo>
                  <a:pt x="34492" y="5395"/>
                </a:lnTo>
                <a:lnTo>
                  <a:pt x="34999" y="13269"/>
                </a:lnTo>
                <a:cubicBezTo>
                  <a:pt x="35015" y="13433"/>
                  <a:pt x="35173" y="13569"/>
                  <a:pt x="35380" y="13580"/>
                </a:cubicBezTo>
                <a:cubicBezTo>
                  <a:pt x="35385" y="13580"/>
                  <a:pt x="35390" y="13580"/>
                  <a:pt x="35394" y="13580"/>
                </a:cubicBezTo>
                <a:cubicBezTo>
                  <a:pt x="35590" y="13580"/>
                  <a:pt x="35763" y="13467"/>
                  <a:pt x="35795" y="13307"/>
                </a:cubicBezTo>
                <a:lnTo>
                  <a:pt x="36590" y="9542"/>
                </a:lnTo>
                <a:lnTo>
                  <a:pt x="37037" y="14392"/>
                </a:lnTo>
                <a:cubicBezTo>
                  <a:pt x="37053" y="14560"/>
                  <a:pt x="37217" y="14686"/>
                  <a:pt x="37418" y="14697"/>
                </a:cubicBezTo>
                <a:cubicBezTo>
                  <a:pt x="37423" y="14697"/>
                  <a:pt x="37427" y="14697"/>
                  <a:pt x="37432" y="14697"/>
                </a:cubicBezTo>
                <a:cubicBezTo>
                  <a:pt x="37623" y="14697"/>
                  <a:pt x="37795" y="14584"/>
                  <a:pt x="37832" y="14424"/>
                </a:cubicBezTo>
                <a:lnTo>
                  <a:pt x="38568" y="10855"/>
                </a:lnTo>
                <a:lnTo>
                  <a:pt x="42115" y="10855"/>
                </a:lnTo>
                <a:cubicBezTo>
                  <a:pt x="42333" y="10855"/>
                  <a:pt x="42513" y="10708"/>
                  <a:pt x="42513" y="10528"/>
                </a:cubicBezTo>
                <a:cubicBezTo>
                  <a:pt x="42513" y="10348"/>
                  <a:pt x="42333" y="10201"/>
                  <a:pt x="42115" y="10201"/>
                </a:cubicBezTo>
                <a:lnTo>
                  <a:pt x="38230" y="10201"/>
                </a:lnTo>
                <a:cubicBezTo>
                  <a:pt x="38034" y="10201"/>
                  <a:pt x="37871" y="10316"/>
                  <a:pt x="37838" y="10474"/>
                </a:cubicBezTo>
                <a:lnTo>
                  <a:pt x="37582" y="11656"/>
                </a:lnTo>
                <a:lnTo>
                  <a:pt x="37140" y="6850"/>
                </a:lnTo>
                <a:cubicBezTo>
                  <a:pt x="37124" y="6681"/>
                  <a:pt x="36961" y="6556"/>
                  <a:pt x="36759" y="6545"/>
                </a:cubicBezTo>
                <a:cubicBezTo>
                  <a:pt x="36754" y="6545"/>
                  <a:pt x="36750" y="6545"/>
                  <a:pt x="36745" y="6545"/>
                </a:cubicBezTo>
                <a:cubicBezTo>
                  <a:pt x="36549" y="6545"/>
                  <a:pt x="36377" y="6658"/>
                  <a:pt x="36345" y="6817"/>
                </a:cubicBezTo>
                <a:lnTo>
                  <a:pt x="35604" y="10327"/>
                </a:lnTo>
                <a:lnTo>
                  <a:pt x="34955" y="311"/>
                </a:lnTo>
                <a:cubicBezTo>
                  <a:pt x="34944" y="137"/>
                  <a:pt x="34770" y="1"/>
                  <a:pt x="34558" y="1"/>
                </a:cubicBezTo>
                <a:close/>
              </a:path>
            </a:pathLst>
          </a:custGeom>
          <a:solidFill>
            <a:srgbClr val="4EBC9D">
              <a:alpha val="50000"/>
            </a:srgbClr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587829" y="4478702"/>
            <a:ext cx="17112342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3E4164"/>
                </a:solidFill>
                <a:latin typeface="Ubuntu"/>
                <a:ea typeface="Ubuntu"/>
                <a:cs typeface="Ubuntu"/>
                <a:sym typeface="Ubuntu"/>
              </a:rPr>
              <a:t>Fractal regulation of electroencephalography fluctuations during wake and sleep</a:t>
            </a:r>
            <a:endParaRPr sz="4800" dirty="0">
              <a:solidFill>
                <a:srgbClr val="3E4164"/>
              </a:solidFill>
            </a:endParaRPr>
          </a:p>
        </p:txBody>
      </p:sp>
      <p:sp>
        <p:nvSpPr>
          <p:cNvPr id="3" name="Google Shape;18419;p133">
            <a:extLst>
              <a:ext uri="{FF2B5EF4-FFF2-40B4-BE49-F238E27FC236}">
                <a16:creationId xmlns:a16="http://schemas.microsoft.com/office/drawing/2014/main" id="{66B038D4-2919-2F18-084B-88203F7A1F61}"/>
              </a:ext>
            </a:extLst>
          </p:cNvPr>
          <p:cNvSpPr/>
          <p:nvPr/>
        </p:nvSpPr>
        <p:spPr>
          <a:xfrm>
            <a:off x="6084000" y="1080821"/>
            <a:ext cx="6156000" cy="1470998"/>
          </a:xfrm>
          <a:custGeom>
            <a:avLst/>
            <a:gdLst/>
            <a:ahLst/>
            <a:cxnLst/>
            <a:rect l="l" t="t" r="r" b="b"/>
            <a:pathLst>
              <a:path w="42514" h="17394" extrusionOk="0">
                <a:moveTo>
                  <a:pt x="34558" y="1"/>
                </a:moveTo>
                <a:cubicBezTo>
                  <a:pt x="34361" y="1"/>
                  <a:pt x="34171" y="132"/>
                  <a:pt x="34154" y="306"/>
                </a:cubicBezTo>
                <a:lnTo>
                  <a:pt x="33141" y="11182"/>
                </a:lnTo>
                <a:lnTo>
                  <a:pt x="32825" y="3799"/>
                </a:lnTo>
                <a:cubicBezTo>
                  <a:pt x="32814" y="3630"/>
                  <a:pt x="32656" y="3494"/>
                  <a:pt x="32443" y="3483"/>
                </a:cubicBezTo>
                <a:cubicBezTo>
                  <a:pt x="32439" y="3483"/>
                  <a:pt x="32434" y="3483"/>
                  <a:pt x="32430" y="3483"/>
                </a:cubicBezTo>
                <a:cubicBezTo>
                  <a:pt x="32229" y="3483"/>
                  <a:pt x="32056" y="3601"/>
                  <a:pt x="32024" y="3766"/>
                </a:cubicBezTo>
                <a:lnTo>
                  <a:pt x="30700" y="11095"/>
                </a:lnTo>
                <a:lnTo>
                  <a:pt x="30318" y="10250"/>
                </a:lnTo>
                <a:cubicBezTo>
                  <a:pt x="30244" y="10113"/>
                  <a:pt x="30104" y="10032"/>
                  <a:pt x="29957" y="10032"/>
                </a:cubicBezTo>
                <a:cubicBezTo>
                  <a:pt x="29952" y="10032"/>
                  <a:pt x="29947" y="10032"/>
                  <a:pt x="29942" y="10032"/>
                </a:cubicBezTo>
                <a:lnTo>
                  <a:pt x="25153" y="10032"/>
                </a:lnTo>
                <a:cubicBezTo>
                  <a:pt x="24962" y="10032"/>
                  <a:pt x="24793" y="10141"/>
                  <a:pt x="24760" y="10299"/>
                </a:cubicBezTo>
                <a:lnTo>
                  <a:pt x="24640" y="10790"/>
                </a:lnTo>
                <a:lnTo>
                  <a:pt x="23703" y="1766"/>
                </a:lnTo>
                <a:cubicBezTo>
                  <a:pt x="23687" y="1595"/>
                  <a:pt x="23514" y="1466"/>
                  <a:pt x="23307" y="1466"/>
                </a:cubicBezTo>
                <a:cubicBezTo>
                  <a:pt x="23303" y="1466"/>
                  <a:pt x="23299" y="1466"/>
                  <a:pt x="23295" y="1467"/>
                </a:cubicBezTo>
                <a:cubicBezTo>
                  <a:pt x="23082" y="1472"/>
                  <a:pt x="22913" y="1614"/>
                  <a:pt x="22908" y="1788"/>
                </a:cubicBezTo>
                <a:lnTo>
                  <a:pt x="22657" y="9793"/>
                </a:lnTo>
                <a:lnTo>
                  <a:pt x="22330" y="7760"/>
                </a:lnTo>
                <a:cubicBezTo>
                  <a:pt x="22303" y="7597"/>
                  <a:pt x="22134" y="7477"/>
                  <a:pt x="21932" y="7477"/>
                </a:cubicBezTo>
                <a:cubicBezTo>
                  <a:pt x="21731" y="7477"/>
                  <a:pt x="21562" y="7602"/>
                  <a:pt x="21540" y="7766"/>
                </a:cubicBezTo>
                <a:lnTo>
                  <a:pt x="21001" y="11520"/>
                </a:lnTo>
                <a:lnTo>
                  <a:pt x="20352" y="2807"/>
                </a:lnTo>
                <a:cubicBezTo>
                  <a:pt x="20336" y="2633"/>
                  <a:pt x="20161" y="2496"/>
                  <a:pt x="19954" y="2496"/>
                </a:cubicBezTo>
                <a:cubicBezTo>
                  <a:pt x="19742" y="2496"/>
                  <a:pt x="19567" y="2627"/>
                  <a:pt x="19551" y="2802"/>
                </a:cubicBezTo>
                <a:lnTo>
                  <a:pt x="19028" y="9122"/>
                </a:lnTo>
                <a:lnTo>
                  <a:pt x="18826" y="7090"/>
                </a:lnTo>
                <a:cubicBezTo>
                  <a:pt x="18810" y="6932"/>
                  <a:pt x="18657" y="6807"/>
                  <a:pt x="18461" y="6790"/>
                </a:cubicBezTo>
                <a:cubicBezTo>
                  <a:pt x="18447" y="6789"/>
                  <a:pt x="18434" y="6788"/>
                  <a:pt x="18420" y="6788"/>
                </a:cubicBezTo>
                <a:cubicBezTo>
                  <a:pt x="18245" y="6788"/>
                  <a:pt x="18087" y="6883"/>
                  <a:pt x="18042" y="7030"/>
                </a:cubicBezTo>
                <a:lnTo>
                  <a:pt x="17023" y="10000"/>
                </a:lnTo>
                <a:lnTo>
                  <a:pt x="11879" y="10000"/>
                </a:lnTo>
                <a:lnTo>
                  <a:pt x="11290" y="8218"/>
                </a:lnTo>
                <a:cubicBezTo>
                  <a:pt x="11230" y="8066"/>
                  <a:pt x="11085" y="7971"/>
                  <a:pt x="10925" y="7971"/>
                </a:cubicBezTo>
                <a:cubicBezTo>
                  <a:pt x="10912" y="7971"/>
                  <a:pt x="10900" y="7971"/>
                  <a:pt x="10887" y="7973"/>
                </a:cubicBezTo>
                <a:cubicBezTo>
                  <a:pt x="10702" y="7984"/>
                  <a:pt x="10544" y="8093"/>
                  <a:pt x="10511" y="8245"/>
                </a:cubicBezTo>
                <a:lnTo>
                  <a:pt x="9694" y="12010"/>
                </a:lnTo>
                <a:lnTo>
                  <a:pt x="9247" y="5564"/>
                </a:lnTo>
                <a:cubicBezTo>
                  <a:pt x="9236" y="5390"/>
                  <a:pt x="9067" y="5259"/>
                  <a:pt x="8860" y="5254"/>
                </a:cubicBezTo>
                <a:cubicBezTo>
                  <a:pt x="8856" y="5253"/>
                  <a:pt x="8851" y="5253"/>
                  <a:pt x="8847" y="5253"/>
                </a:cubicBezTo>
                <a:cubicBezTo>
                  <a:pt x="8640" y="5253"/>
                  <a:pt x="8473" y="5377"/>
                  <a:pt x="8452" y="5542"/>
                </a:cubicBezTo>
                <a:lnTo>
                  <a:pt x="7542" y="12141"/>
                </a:lnTo>
                <a:lnTo>
                  <a:pt x="7051" y="2714"/>
                </a:lnTo>
                <a:cubicBezTo>
                  <a:pt x="7040" y="2540"/>
                  <a:pt x="6866" y="2404"/>
                  <a:pt x="6664" y="2398"/>
                </a:cubicBezTo>
                <a:cubicBezTo>
                  <a:pt x="6660" y="2398"/>
                  <a:pt x="6656" y="2398"/>
                  <a:pt x="6651" y="2398"/>
                </a:cubicBezTo>
                <a:cubicBezTo>
                  <a:pt x="6450" y="2398"/>
                  <a:pt x="6277" y="2522"/>
                  <a:pt x="6256" y="2687"/>
                </a:cubicBezTo>
                <a:lnTo>
                  <a:pt x="5231" y="10060"/>
                </a:lnTo>
                <a:lnTo>
                  <a:pt x="403" y="10060"/>
                </a:lnTo>
                <a:cubicBezTo>
                  <a:pt x="180" y="10060"/>
                  <a:pt x="0" y="10207"/>
                  <a:pt x="0" y="10387"/>
                </a:cubicBezTo>
                <a:cubicBezTo>
                  <a:pt x="0" y="10572"/>
                  <a:pt x="180" y="10719"/>
                  <a:pt x="403" y="10719"/>
                </a:cubicBezTo>
                <a:lnTo>
                  <a:pt x="5591" y="10719"/>
                </a:lnTo>
                <a:cubicBezTo>
                  <a:pt x="5792" y="10719"/>
                  <a:pt x="5967" y="10594"/>
                  <a:pt x="5989" y="10425"/>
                </a:cubicBezTo>
                <a:lnTo>
                  <a:pt x="6474" y="6943"/>
                </a:lnTo>
                <a:lnTo>
                  <a:pt x="6964" y="16386"/>
                </a:lnTo>
                <a:cubicBezTo>
                  <a:pt x="6969" y="16555"/>
                  <a:pt x="7144" y="16696"/>
                  <a:pt x="7351" y="16702"/>
                </a:cubicBezTo>
                <a:cubicBezTo>
                  <a:pt x="7355" y="16702"/>
                  <a:pt x="7359" y="16702"/>
                  <a:pt x="7364" y="16702"/>
                </a:cubicBezTo>
                <a:cubicBezTo>
                  <a:pt x="7565" y="16702"/>
                  <a:pt x="7738" y="16578"/>
                  <a:pt x="7759" y="16408"/>
                </a:cubicBezTo>
                <a:lnTo>
                  <a:pt x="8719" y="9460"/>
                </a:lnTo>
                <a:lnTo>
                  <a:pt x="9094" y="14855"/>
                </a:lnTo>
                <a:cubicBezTo>
                  <a:pt x="9105" y="15024"/>
                  <a:pt x="9263" y="15160"/>
                  <a:pt x="9470" y="15165"/>
                </a:cubicBezTo>
                <a:cubicBezTo>
                  <a:pt x="9475" y="15165"/>
                  <a:pt x="9480" y="15165"/>
                  <a:pt x="9484" y="15165"/>
                </a:cubicBezTo>
                <a:cubicBezTo>
                  <a:pt x="9680" y="15165"/>
                  <a:pt x="9853" y="15053"/>
                  <a:pt x="9890" y="14893"/>
                </a:cubicBezTo>
                <a:lnTo>
                  <a:pt x="10991" y="9809"/>
                </a:lnTo>
                <a:lnTo>
                  <a:pt x="11187" y="10414"/>
                </a:lnTo>
                <a:cubicBezTo>
                  <a:pt x="11249" y="10559"/>
                  <a:pt x="11390" y="10654"/>
                  <a:pt x="11548" y="10654"/>
                </a:cubicBezTo>
                <a:cubicBezTo>
                  <a:pt x="11557" y="10654"/>
                  <a:pt x="11565" y="10654"/>
                  <a:pt x="11574" y="10654"/>
                </a:cubicBezTo>
                <a:lnTo>
                  <a:pt x="17328" y="10654"/>
                </a:lnTo>
                <a:cubicBezTo>
                  <a:pt x="17336" y="10654"/>
                  <a:pt x="17345" y="10654"/>
                  <a:pt x="17353" y="10654"/>
                </a:cubicBezTo>
                <a:cubicBezTo>
                  <a:pt x="17512" y="10654"/>
                  <a:pt x="17653" y="10559"/>
                  <a:pt x="17715" y="10414"/>
                </a:cubicBezTo>
                <a:lnTo>
                  <a:pt x="18211" y="8970"/>
                </a:lnTo>
                <a:lnTo>
                  <a:pt x="18668" y="13542"/>
                </a:lnTo>
                <a:cubicBezTo>
                  <a:pt x="18685" y="13710"/>
                  <a:pt x="18859" y="13841"/>
                  <a:pt x="19072" y="13841"/>
                </a:cubicBezTo>
                <a:cubicBezTo>
                  <a:pt x="19279" y="13841"/>
                  <a:pt x="19453" y="13710"/>
                  <a:pt x="19469" y="13536"/>
                </a:cubicBezTo>
                <a:lnTo>
                  <a:pt x="19927" y="7924"/>
                </a:lnTo>
                <a:lnTo>
                  <a:pt x="20472" y="15225"/>
                </a:lnTo>
                <a:cubicBezTo>
                  <a:pt x="20488" y="15394"/>
                  <a:pt x="20657" y="15525"/>
                  <a:pt x="20864" y="15530"/>
                </a:cubicBezTo>
                <a:cubicBezTo>
                  <a:pt x="20872" y="15531"/>
                  <a:pt x="20880" y="15531"/>
                  <a:pt x="20888" y="15531"/>
                </a:cubicBezTo>
                <a:cubicBezTo>
                  <a:pt x="21080" y="15531"/>
                  <a:pt x="21247" y="15404"/>
                  <a:pt x="21273" y="15242"/>
                </a:cubicBezTo>
                <a:lnTo>
                  <a:pt x="21960" y="10452"/>
                </a:lnTo>
                <a:lnTo>
                  <a:pt x="22532" y="14021"/>
                </a:lnTo>
                <a:cubicBezTo>
                  <a:pt x="22558" y="14183"/>
                  <a:pt x="22724" y="14305"/>
                  <a:pt x="22926" y="14305"/>
                </a:cubicBezTo>
                <a:cubicBezTo>
                  <a:pt x="22934" y="14305"/>
                  <a:pt x="22943" y="14305"/>
                  <a:pt x="22951" y="14304"/>
                </a:cubicBezTo>
                <a:cubicBezTo>
                  <a:pt x="23158" y="14293"/>
                  <a:pt x="23322" y="14157"/>
                  <a:pt x="23327" y="13983"/>
                </a:cubicBezTo>
                <a:lnTo>
                  <a:pt x="23523" y="7733"/>
                </a:lnTo>
                <a:lnTo>
                  <a:pt x="24090" y="13176"/>
                </a:lnTo>
                <a:cubicBezTo>
                  <a:pt x="24106" y="13340"/>
                  <a:pt x="24270" y="13460"/>
                  <a:pt x="24466" y="13476"/>
                </a:cubicBezTo>
                <a:cubicBezTo>
                  <a:pt x="24475" y="13477"/>
                  <a:pt x="24484" y="13477"/>
                  <a:pt x="24493" y="13477"/>
                </a:cubicBezTo>
                <a:cubicBezTo>
                  <a:pt x="24683" y="13477"/>
                  <a:pt x="24844" y="13365"/>
                  <a:pt x="24880" y="13209"/>
                </a:cubicBezTo>
                <a:lnTo>
                  <a:pt x="25485" y="10686"/>
                </a:lnTo>
                <a:lnTo>
                  <a:pt x="29670" y="10686"/>
                </a:lnTo>
                <a:lnTo>
                  <a:pt x="30493" y="12528"/>
                </a:lnTo>
                <a:cubicBezTo>
                  <a:pt x="30553" y="12658"/>
                  <a:pt x="30700" y="12742"/>
                  <a:pt x="30868" y="12742"/>
                </a:cubicBezTo>
                <a:cubicBezTo>
                  <a:pt x="30882" y="12742"/>
                  <a:pt x="30897" y="12742"/>
                  <a:pt x="30912" y="12741"/>
                </a:cubicBezTo>
                <a:cubicBezTo>
                  <a:pt x="31092" y="12730"/>
                  <a:pt x="31239" y="12615"/>
                  <a:pt x="31266" y="12463"/>
                </a:cubicBezTo>
                <a:lnTo>
                  <a:pt x="32182" y="7406"/>
                </a:lnTo>
                <a:lnTo>
                  <a:pt x="32601" y="17078"/>
                </a:lnTo>
                <a:cubicBezTo>
                  <a:pt x="32607" y="17252"/>
                  <a:pt x="32781" y="17394"/>
                  <a:pt x="32994" y="17394"/>
                </a:cubicBezTo>
                <a:lnTo>
                  <a:pt x="32999" y="17394"/>
                </a:lnTo>
                <a:cubicBezTo>
                  <a:pt x="33206" y="17394"/>
                  <a:pt x="33381" y="17263"/>
                  <a:pt x="33397" y="17089"/>
                </a:cubicBezTo>
                <a:lnTo>
                  <a:pt x="34492" y="5395"/>
                </a:lnTo>
                <a:lnTo>
                  <a:pt x="34999" y="13269"/>
                </a:lnTo>
                <a:cubicBezTo>
                  <a:pt x="35015" y="13433"/>
                  <a:pt x="35173" y="13569"/>
                  <a:pt x="35380" y="13580"/>
                </a:cubicBezTo>
                <a:cubicBezTo>
                  <a:pt x="35385" y="13580"/>
                  <a:pt x="35390" y="13580"/>
                  <a:pt x="35394" y="13580"/>
                </a:cubicBezTo>
                <a:cubicBezTo>
                  <a:pt x="35590" y="13580"/>
                  <a:pt x="35763" y="13467"/>
                  <a:pt x="35795" y="13307"/>
                </a:cubicBezTo>
                <a:lnTo>
                  <a:pt x="36590" y="9542"/>
                </a:lnTo>
                <a:lnTo>
                  <a:pt x="37037" y="14392"/>
                </a:lnTo>
                <a:cubicBezTo>
                  <a:pt x="37053" y="14560"/>
                  <a:pt x="37217" y="14686"/>
                  <a:pt x="37418" y="14697"/>
                </a:cubicBezTo>
                <a:cubicBezTo>
                  <a:pt x="37423" y="14697"/>
                  <a:pt x="37427" y="14697"/>
                  <a:pt x="37432" y="14697"/>
                </a:cubicBezTo>
                <a:cubicBezTo>
                  <a:pt x="37623" y="14697"/>
                  <a:pt x="37795" y="14584"/>
                  <a:pt x="37832" y="14424"/>
                </a:cubicBezTo>
                <a:lnTo>
                  <a:pt x="38568" y="10855"/>
                </a:lnTo>
                <a:lnTo>
                  <a:pt x="42115" y="10855"/>
                </a:lnTo>
                <a:cubicBezTo>
                  <a:pt x="42333" y="10855"/>
                  <a:pt x="42513" y="10708"/>
                  <a:pt x="42513" y="10528"/>
                </a:cubicBezTo>
                <a:cubicBezTo>
                  <a:pt x="42513" y="10348"/>
                  <a:pt x="42333" y="10201"/>
                  <a:pt x="42115" y="10201"/>
                </a:cubicBezTo>
                <a:lnTo>
                  <a:pt x="38230" y="10201"/>
                </a:lnTo>
                <a:cubicBezTo>
                  <a:pt x="38034" y="10201"/>
                  <a:pt x="37871" y="10316"/>
                  <a:pt x="37838" y="10474"/>
                </a:cubicBezTo>
                <a:lnTo>
                  <a:pt x="37582" y="11656"/>
                </a:lnTo>
                <a:lnTo>
                  <a:pt x="37140" y="6850"/>
                </a:lnTo>
                <a:cubicBezTo>
                  <a:pt x="37124" y="6681"/>
                  <a:pt x="36961" y="6556"/>
                  <a:pt x="36759" y="6545"/>
                </a:cubicBezTo>
                <a:cubicBezTo>
                  <a:pt x="36754" y="6545"/>
                  <a:pt x="36750" y="6545"/>
                  <a:pt x="36745" y="6545"/>
                </a:cubicBezTo>
                <a:cubicBezTo>
                  <a:pt x="36549" y="6545"/>
                  <a:pt x="36377" y="6658"/>
                  <a:pt x="36345" y="6817"/>
                </a:cubicBezTo>
                <a:lnTo>
                  <a:pt x="35604" y="10327"/>
                </a:lnTo>
                <a:lnTo>
                  <a:pt x="34955" y="311"/>
                </a:lnTo>
                <a:cubicBezTo>
                  <a:pt x="34944" y="137"/>
                  <a:pt x="34770" y="1"/>
                  <a:pt x="34558" y="1"/>
                </a:cubicBezTo>
                <a:close/>
              </a:path>
            </a:pathLst>
          </a:custGeom>
          <a:solidFill>
            <a:srgbClr val="4EBC9D">
              <a:alpha val="50000"/>
            </a:srgbClr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18419;p133">
            <a:extLst>
              <a:ext uri="{FF2B5EF4-FFF2-40B4-BE49-F238E27FC236}">
                <a16:creationId xmlns:a16="http://schemas.microsoft.com/office/drawing/2014/main" id="{E2B25BBC-EA72-DDAD-9E9F-BFB33B9CE55C}"/>
              </a:ext>
            </a:extLst>
          </p:cNvPr>
          <p:cNvSpPr/>
          <p:nvPr/>
        </p:nvSpPr>
        <p:spPr>
          <a:xfrm>
            <a:off x="12204000" y="1080821"/>
            <a:ext cx="6084000" cy="1470998"/>
          </a:xfrm>
          <a:custGeom>
            <a:avLst/>
            <a:gdLst/>
            <a:ahLst/>
            <a:cxnLst/>
            <a:rect l="l" t="t" r="r" b="b"/>
            <a:pathLst>
              <a:path w="42514" h="17394" extrusionOk="0">
                <a:moveTo>
                  <a:pt x="34558" y="1"/>
                </a:moveTo>
                <a:cubicBezTo>
                  <a:pt x="34361" y="1"/>
                  <a:pt x="34171" y="132"/>
                  <a:pt x="34154" y="306"/>
                </a:cubicBezTo>
                <a:lnTo>
                  <a:pt x="33141" y="11182"/>
                </a:lnTo>
                <a:lnTo>
                  <a:pt x="32825" y="3799"/>
                </a:lnTo>
                <a:cubicBezTo>
                  <a:pt x="32814" y="3630"/>
                  <a:pt x="32656" y="3494"/>
                  <a:pt x="32443" y="3483"/>
                </a:cubicBezTo>
                <a:cubicBezTo>
                  <a:pt x="32439" y="3483"/>
                  <a:pt x="32434" y="3483"/>
                  <a:pt x="32430" y="3483"/>
                </a:cubicBezTo>
                <a:cubicBezTo>
                  <a:pt x="32229" y="3483"/>
                  <a:pt x="32056" y="3601"/>
                  <a:pt x="32024" y="3766"/>
                </a:cubicBezTo>
                <a:lnTo>
                  <a:pt x="30700" y="11095"/>
                </a:lnTo>
                <a:lnTo>
                  <a:pt x="30318" y="10250"/>
                </a:lnTo>
                <a:cubicBezTo>
                  <a:pt x="30244" y="10113"/>
                  <a:pt x="30104" y="10032"/>
                  <a:pt x="29957" y="10032"/>
                </a:cubicBezTo>
                <a:cubicBezTo>
                  <a:pt x="29952" y="10032"/>
                  <a:pt x="29947" y="10032"/>
                  <a:pt x="29942" y="10032"/>
                </a:cubicBezTo>
                <a:lnTo>
                  <a:pt x="25153" y="10032"/>
                </a:lnTo>
                <a:cubicBezTo>
                  <a:pt x="24962" y="10032"/>
                  <a:pt x="24793" y="10141"/>
                  <a:pt x="24760" y="10299"/>
                </a:cubicBezTo>
                <a:lnTo>
                  <a:pt x="24640" y="10790"/>
                </a:lnTo>
                <a:lnTo>
                  <a:pt x="23703" y="1766"/>
                </a:lnTo>
                <a:cubicBezTo>
                  <a:pt x="23687" y="1595"/>
                  <a:pt x="23514" y="1466"/>
                  <a:pt x="23307" y="1466"/>
                </a:cubicBezTo>
                <a:cubicBezTo>
                  <a:pt x="23303" y="1466"/>
                  <a:pt x="23299" y="1466"/>
                  <a:pt x="23295" y="1467"/>
                </a:cubicBezTo>
                <a:cubicBezTo>
                  <a:pt x="23082" y="1472"/>
                  <a:pt x="22913" y="1614"/>
                  <a:pt x="22908" y="1788"/>
                </a:cubicBezTo>
                <a:lnTo>
                  <a:pt x="22657" y="9793"/>
                </a:lnTo>
                <a:lnTo>
                  <a:pt x="22330" y="7760"/>
                </a:lnTo>
                <a:cubicBezTo>
                  <a:pt x="22303" y="7597"/>
                  <a:pt x="22134" y="7477"/>
                  <a:pt x="21932" y="7477"/>
                </a:cubicBezTo>
                <a:cubicBezTo>
                  <a:pt x="21731" y="7477"/>
                  <a:pt x="21562" y="7602"/>
                  <a:pt x="21540" y="7766"/>
                </a:cubicBezTo>
                <a:lnTo>
                  <a:pt x="21001" y="11520"/>
                </a:lnTo>
                <a:lnTo>
                  <a:pt x="20352" y="2807"/>
                </a:lnTo>
                <a:cubicBezTo>
                  <a:pt x="20336" y="2633"/>
                  <a:pt x="20161" y="2496"/>
                  <a:pt x="19954" y="2496"/>
                </a:cubicBezTo>
                <a:cubicBezTo>
                  <a:pt x="19742" y="2496"/>
                  <a:pt x="19567" y="2627"/>
                  <a:pt x="19551" y="2802"/>
                </a:cubicBezTo>
                <a:lnTo>
                  <a:pt x="19028" y="9122"/>
                </a:lnTo>
                <a:lnTo>
                  <a:pt x="18826" y="7090"/>
                </a:lnTo>
                <a:cubicBezTo>
                  <a:pt x="18810" y="6932"/>
                  <a:pt x="18657" y="6807"/>
                  <a:pt x="18461" y="6790"/>
                </a:cubicBezTo>
                <a:cubicBezTo>
                  <a:pt x="18447" y="6789"/>
                  <a:pt x="18434" y="6788"/>
                  <a:pt x="18420" y="6788"/>
                </a:cubicBezTo>
                <a:cubicBezTo>
                  <a:pt x="18245" y="6788"/>
                  <a:pt x="18087" y="6883"/>
                  <a:pt x="18042" y="7030"/>
                </a:cubicBezTo>
                <a:lnTo>
                  <a:pt x="17023" y="10000"/>
                </a:lnTo>
                <a:lnTo>
                  <a:pt x="11879" y="10000"/>
                </a:lnTo>
                <a:lnTo>
                  <a:pt x="11290" y="8218"/>
                </a:lnTo>
                <a:cubicBezTo>
                  <a:pt x="11230" y="8066"/>
                  <a:pt x="11085" y="7971"/>
                  <a:pt x="10925" y="7971"/>
                </a:cubicBezTo>
                <a:cubicBezTo>
                  <a:pt x="10912" y="7971"/>
                  <a:pt x="10900" y="7971"/>
                  <a:pt x="10887" y="7973"/>
                </a:cubicBezTo>
                <a:cubicBezTo>
                  <a:pt x="10702" y="7984"/>
                  <a:pt x="10544" y="8093"/>
                  <a:pt x="10511" y="8245"/>
                </a:cubicBezTo>
                <a:lnTo>
                  <a:pt x="9694" y="12010"/>
                </a:lnTo>
                <a:lnTo>
                  <a:pt x="9247" y="5564"/>
                </a:lnTo>
                <a:cubicBezTo>
                  <a:pt x="9236" y="5390"/>
                  <a:pt x="9067" y="5259"/>
                  <a:pt x="8860" y="5254"/>
                </a:cubicBezTo>
                <a:cubicBezTo>
                  <a:pt x="8856" y="5253"/>
                  <a:pt x="8851" y="5253"/>
                  <a:pt x="8847" y="5253"/>
                </a:cubicBezTo>
                <a:cubicBezTo>
                  <a:pt x="8640" y="5253"/>
                  <a:pt x="8473" y="5377"/>
                  <a:pt x="8452" y="5542"/>
                </a:cubicBezTo>
                <a:lnTo>
                  <a:pt x="7542" y="12141"/>
                </a:lnTo>
                <a:lnTo>
                  <a:pt x="7051" y="2714"/>
                </a:lnTo>
                <a:cubicBezTo>
                  <a:pt x="7040" y="2540"/>
                  <a:pt x="6866" y="2404"/>
                  <a:pt x="6664" y="2398"/>
                </a:cubicBezTo>
                <a:cubicBezTo>
                  <a:pt x="6660" y="2398"/>
                  <a:pt x="6656" y="2398"/>
                  <a:pt x="6651" y="2398"/>
                </a:cubicBezTo>
                <a:cubicBezTo>
                  <a:pt x="6450" y="2398"/>
                  <a:pt x="6277" y="2522"/>
                  <a:pt x="6256" y="2687"/>
                </a:cubicBezTo>
                <a:lnTo>
                  <a:pt x="5231" y="10060"/>
                </a:lnTo>
                <a:lnTo>
                  <a:pt x="403" y="10060"/>
                </a:lnTo>
                <a:cubicBezTo>
                  <a:pt x="180" y="10060"/>
                  <a:pt x="0" y="10207"/>
                  <a:pt x="0" y="10387"/>
                </a:cubicBezTo>
                <a:cubicBezTo>
                  <a:pt x="0" y="10572"/>
                  <a:pt x="180" y="10719"/>
                  <a:pt x="403" y="10719"/>
                </a:cubicBezTo>
                <a:lnTo>
                  <a:pt x="5591" y="10719"/>
                </a:lnTo>
                <a:cubicBezTo>
                  <a:pt x="5792" y="10719"/>
                  <a:pt x="5967" y="10594"/>
                  <a:pt x="5989" y="10425"/>
                </a:cubicBezTo>
                <a:lnTo>
                  <a:pt x="6474" y="6943"/>
                </a:lnTo>
                <a:lnTo>
                  <a:pt x="6964" y="16386"/>
                </a:lnTo>
                <a:cubicBezTo>
                  <a:pt x="6969" y="16555"/>
                  <a:pt x="7144" y="16696"/>
                  <a:pt x="7351" y="16702"/>
                </a:cubicBezTo>
                <a:cubicBezTo>
                  <a:pt x="7355" y="16702"/>
                  <a:pt x="7359" y="16702"/>
                  <a:pt x="7364" y="16702"/>
                </a:cubicBezTo>
                <a:cubicBezTo>
                  <a:pt x="7565" y="16702"/>
                  <a:pt x="7738" y="16578"/>
                  <a:pt x="7759" y="16408"/>
                </a:cubicBezTo>
                <a:lnTo>
                  <a:pt x="8719" y="9460"/>
                </a:lnTo>
                <a:lnTo>
                  <a:pt x="9094" y="14855"/>
                </a:lnTo>
                <a:cubicBezTo>
                  <a:pt x="9105" y="15024"/>
                  <a:pt x="9263" y="15160"/>
                  <a:pt x="9470" y="15165"/>
                </a:cubicBezTo>
                <a:cubicBezTo>
                  <a:pt x="9475" y="15165"/>
                  <a:pt x="9480" y="15165"/>
                  <a:pt x="9484" y="15165"/>
                </a:cubicBezTo>
                <a:cubicBezTo>
                  <a:pt x="9680" y="15165"/>
                  <a:pt x="9853" y="15053"/>
                  <a:pt x="9890" y="14893"/>
                </a:cubicBezTo>
                <a:lnTo>
                  <a:pt x="10991" y="9809"/>
                </a:lnTo>
                <a:lnTo>
                  <a:pt x="11187" y="10414"/>
                </a:lnTo>
                <a:cubicBezTo>
                  <a:pt x="11249" y="10559"/>
                  <a:pt x="11390" y="10654"/>
                  <a:pt x="11548" y="10654"/>
                </a:cubicBezTo>
                <a:cubicBezTo>
                  <a:pt x="11557" y="10654"/>
                  <a:pt x="11565" y="10654"/>
                  <a:pt x="11574" y="10654"/>
                </a:cubicBezTo>
                <a:lnTo>
                  <a:pt x="17328" y="10654"/>
                </a:lnTo>
                <a:cubicBezTo>
                  <a:pt x="17336" y="10654"/>
                  <a:pt x="17345" y="10654"/>
                  <a:pt x="17353" y="10654"/>
                </a:cubicBezTo>
                <a:cubicBezTo>
                  <a:pt x="17512" y="10654"/>
                  <a:pt x="17653" y="10559"/>
                  <a:pt x="17715" y="10414"/>
                </a:cubicBezTo>
                <a:lnTo>
                  <a:pt x="18211" y="8970"/>
                </a:lnTo>
                <a:lnTo>
                  <a:pt x="18668" y="13542"/>
                </a:lnTo>
                <a:cubicBezTo>
                  <a:pt x="18685" y="13710"/>
                  <a:pt x="18859" y="13841"/>
                  <a:pt x="19072" y="13841"/>
                </a:cubicBezTo>
                <a:cubicBezTo>
                  <a:pt x="19279" y="13841"/>
                  <a:pt x="19453" y="13710"/>
                  <a:pt x="19469" y="13536"/>
                </a:cubicBezTo>
                <a:lnTo>
                  <a:pt x="19927" y="7924"/>
                </a:lnTo>
                <a:lnTo>
                  <a:pt x="20472" y="15225"/>
                </a:lnTo>
                <a:cubicBezTo>
                  <a:pt x="20488" y="15394"/>
                  <a:pt x="20657" y="15525"/>
                  <a:pt x="20864" y="15530"/>
                </a:cubicBezTo>
                <a:cubicBezTo>
                  <a:pt x="20872" y="15531"/>
                  <a:pt x="20880" y="15531"/>
                  <a:pt x="20888" y="15531"/>
                </a:cubicBezTo>
                <a:cubicBezTo>
                  <a:pt x="21080" y="15531"/>
                  <a:pt x="21247" y="15404"/>
                  <a:pt x="21273" y="15242"/>
                </a:cubicBezTo>
                <a:lnTo>
                  <a:pt x="21960" y="10452"/>
                </a:lnTo>
                <a:lnTo>
                  <a:pt x="22532" y="14021"/>
                </a:lnTo>
                <a:cubicBezTo>
                  <a:pt x="22558" y="14183"/>
                  <a:pt x="22724" y="14305"/>
                  <a:pt x="22926" y="14305"/>
                </a:cubicBezTo>
                <a:cubicBezTo>
                  <a:pt x="22934" y="14305"/>
                  <a:pt x="22943" y="14305"/>
                  <a:pt x="22951" y="14304"/>
                </a:cubicBezTo>
                <a:cubicBezTo>
                  <a:pt x="23158" y="14293"/>
                  <a:pt x="23322" y="14157"/>
                  <a:pt x="23327" y="13983"/>
                </a:cubicBezTo>
                <a:lnTo>
                  <a:pt x="23523" y="7733"/>
                </a:lnTo>
                <a:lnTo>
                  <a:pt x="24090" y="13176"/>
                </a:lnTo>
                <a:cubicBezTo>
                  <a:pt x="24106" y="13340"/>
                  <a:pt x="24270" y="13460"/>
                  <a:pt x="24466" y="13476"/>
                </a:cubicBezTo>
                <a:cubicBezTo>
                  <a:pt x="24475" y="13477"/>
                  <a:pt x="24484" y="13477"/>
                  <a:pt x="24493" y="13477"/>
                </a:cubicBezTo>
                <a:cubicBezTo>
                  <a:pt x="24683" y="13477"/>
                  <a:pt x="24844" y="13365"/>
                  <a:pt x="24880" y="13209"/>
                </a:cubicBezTo>
                <a:lnTo>
                  <a:pt x="25485" y="10686"/>
                </a:lnTo>
                <a:lnTo>
                  <a:pt x="29670" y="10686"/>
                </a:lnTo>
                <a:lnTo>
                  <a:pt x="30493" y="12528"/>
                </a:lnTo>
                <a:cubicBezTo>
                  <a:pt x="30553" y="12658"/>
                  <a:pt x="30700" y="12742"/>
                  <a:pt x="30868" y="12742"/>
                </a:cubicBezTo>
                <a:cubicBezTo>
                  <a:pt x="30882" y="12742"/>
                  <a:pt x="30897" y="12742"/>
                  <a:pt x="30912" y="12741"/>
                </a:cubicBezTo>
                <a:cubicBezTo>
                  <a:pt x="31092" y="12730"/>
                  <a:pt x="31239" y="12615"/>
                  <a:pt x="31266" y="12463"/>
                </a:cubicBezTo>
                <a:lnTo>
                  <a:pt x="32182" y="7406"/>
                </a:lnTo>
                <a:lnTo>
                  <a:pt x="32601" y="17078"/>
                </a:lnTo>
                <a:cubicBezTo>
                  <a:pt x="32607" y="17252"/>
                  <a:pt x="32781" y="17394"/>
                  <a:pt x="32994" y="17394"/>
                </a:cubicBezTo>
                <a:lnTo>
                  <a:pt x="32999" y="17394"/>
                </a:lnTo>
                <a:cubicBezTo>
                  <a:pt x="33206" y="17394"/>
                  <a:pt x="33381" y="17263"/>
                  <a:pt x="33397" y="17089"/>
                </a:cubicBezTo>
                <a:lnTo>
                  <a:pt x="34492" y="5395"/>
                </a:lnTo>
                <a:lnTo>
                  <a:pt x="34999" y="13269"/>
                </a:lnTo>
                <a:cubicBezTo>
                  <a:pt x="35015" y="13433"/>
                  <a:pt x="35173" y="13569"/>
                  <a:pt x="35380" y="13580"/>
                </a:cubicBezTo>
                <a:cubicBezTo>
                  <a:pt x="35385" y="13580"/>
                  <a:pt x="35390" y="13580"/>
                  <a:pt x="35394" y="13580"/>
                </a:cubicBezTo>
                <a:cubicBezTo>
                  <a:pt x="35590" y="13580"/>
                  <a:pt x="35763" y="13467"/>
                  <a:pt x="35795" y="13307"/>
                </a:cubicBezTo>
                <a:lnTo>
                  <a:pt x="36590" y="9542"/>
                </a:lnTo>
                <a:lnTo>
                  <a:pt x="37037" y="14392"/>
                </a:lnTo>
                <a:cubicBezTo>
                  <a:pt x="37053" y="14560"/>
                  <a:pt x="37217" y="14686"/>
                  <a:pt x="37418" y="14697"/>
                </a:cubicBezTo>
                <a:cubicBezTo>
                  <a:pt x="37423" y="14697"/>
                  <a:pt x="37427" y="14697"/>
                  <a:pt x="37432" y="14697"/>
                </a:cubicBezTo>
                <a:cubicBezTo>
                  <a:pt x="37623" y="14697"/>
                  <a:pt x="37795" y="14584"/>
                  <a:pt x="37832" y="14424"/>
                </a:cubicBezTo>
                <a:lnTo>
                  <a:pt x="38568" y="10855"/>
                </a:lnTo>
                <a:lnTo>
                  <a:pt x="42115" y="10855"/>
                </a:lnTo>
                <a:cubicBezTo>
                  <a:pt x="42333" y="10855"/>
                  <a:pt x="42513" y="10708"/>
                  <a:pt x="42513" y="10528"/>
                </a:cubicBezTo>
                <a:cubicBezTo>
                  <a:pt x="42513" y="10348"/>
                  <a:pt x="42333" y="10201"/>
                  <a:pt x="42115" y="10201"/>
                </a:cubicBezTo>
                <a:lnTo>
                  <a:pt x="38230" y="10201"/>
                </a:lnTo>
                <a:cubicBezTo>
                  <a:pt x="38034" y="10201"/>
                  <a:pt x="37871" y="10316"/>
                  <a:pt x="37838" y="10474"/>
                </a:cubicBezTo>
                <a:lnTo>
                  <a:pt x="37582" y="11656"/>
                </a:lnTo>
                <a:lnTo>
                  <a:pt x="37140" y="6850"/>
                </a:lnTo>
                <a:cubicBezTo>
                  <a:pt x="37124" y="6681"/>
                  <a:pt x="36961" y="6556"/>
                  <a:pt x="36759" y="6545"/>
                </a:cubicBezTo>
                <a:cubicBezTo>
                  <a:pt x="36754" y="6545"/>
                  <a:pt x="36750" y="6545"/>
                  <a:pt x="36745" y="6545"/>
                </a:cubicBezTo>
                <a:cubicBezTo>
                  <a:pt x="36549" y="6545"/>
                  <a:pt x="36377" y="6658"/>
                  <a:pt x="36345" y="6817"/>
                </a:cubicBezTo>
                <a:lnTo>
                  <a:pt x="35604" y="10327"/>
                </a:lnTo>
                <a:lnTo>
                  <a:pt x="34955" y="311"/>
                </a:lnTo>
                <a:cubicBezTo>
                  <a:pt x="34944" y="137"/>
                  <a:pt x="34770" y="1"/>
                  <a:pt x="34558" y="1"/>
                </a:cubicBezTo>
                <a:close/>
              </a:path>
            </a:pathLst>
          </a:custGeom>
          <a:solidFill>
            <a:srgbClr val="4EBC9D">
              <a:alpha val="50000"/>
            </a:srgbClr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Image 7" descr="Une image contenant Graphique, Caractère coloré, graphisme, capture d’écran&#10;&#10;Description générée automatiquement">
            <a:extLst>
              <a:ext uri="{FF2B5EF4-FFF2-40B4-BE49-F238E27FC236}">
                <a16:creationId xmlns:a16="http://schemas.microsoft.com/office/drawing/2014/main" id="{BE5699D7-2CBA-F610-CF14-07C4E1E15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56674"/>
            <a:ext cx="4766553" cy="231424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AAA73CD-A613-8E35-9476-362BF57174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168" r="94653">
                        <a14:foregroundMark x1="6931" y1="47059" x2="6931" y2="47059"/>
                        <a14:foregroundMark x1="3366" y1="42941" x2="3366" y2="42941"/>
                        <a14:foregroundMark x1="17822" y1="25294" x2="17822" y2="25294"/>
                        <a14:foregroundMark x1="19208" y1="20588" x2="19208" y2="20588"/>
                        <a14:foregroundMark x1="29109" y1="44706" x2="29109" y2="44706"/>
                        <a14:foregroundMark x1="34059" y1="44706" x2="34059" y2="44706"/>
                        <a14:foregroundMark x1="39802" y1="42941" x2="39802" y2="42941"/>
                        <a14:foregroundMark x1="47723" y1="55882" x2="47723" y2="55882"/>
                        <a14:foregroundMark x1="16634" y1="35882" x2="16634" y2="35882"/>
                        <a14:foregroundMark x1="26535" y1="26471" x2="26535" y2="26471"/>
                        <a14:foregroundMark x1="30891" y1="21176" x2="30891" y2="21176"/>
                        <a14:foregroundMark x1="32871" y1="20588" x2="32871" y2="20588"/>
                        <a14:foregroundMark x1="33663" y1="10000" x2="33663" y2="10000"/>
                        <a14:foregroundMark x1="39010" y1="14706" x2="39010" y2="14706"/>
                        <a14:foregroundMark x1="37624" y1="15294" x2="37624" y2="15294"/>
                        <a14:foregroundMark x1="36436" y1="20588" x2="36436" y2="20588"/>
                        <a14:foregroundMark x1="40000" y1="27647" x2="40000" y2="27647"/>
                        <a14:foregroundMark x1="42178" y1="21765" x2="42178" y2="21765"/>
                        <a14:foregroundMark x1="50099" y1="21765" x2="50099" y2="21765"/>
                        <a14:foregroundMark x1="47525" y1="25294" x2="47525" y2="25294"/>
                        <a14:foregroundMark x1="51881" y1="21176" x2="51881" y2="21176"/>
                        <a14:foregroundMark x1="54653" y1="21765" x2="54653" y2="21765"/>
                        <a14:foregroundMark x1="56634" y1="14118" x2="56634" y2="14118"/>
                        <a14:foregroundMark x1="56634" y1="20588" x2="56634" y2="20588"/>
                        <a14:foregroundMark x1="59010" y1="24706" x2="59010" y2="24706"/>
                        <a14:foregroundMark x1="59406" y1="28824" x2="59406" y2="28824"/>
                        <a14:foregroundMark x1="56634" y1="26471" x2="56634" y2="26471"/>
                        <a14:foregroundMark x1="62178" y1="24118" x2="62178" y2="24118"/>
                        <a14:foregroundMark x1="62574" y1="27647" x2="62574" y2="27647"/>
                        <a14:foregroundMark x1="63564" y1="28824" x2="63564" y2="28824"/>
                        <a14:foregroundMark x1="64158" y1="28824" x2="64158" y2="28824"/>
                        <a14:foregroundMark x1="64554" y1="20588" x2="64554" y2="20588"/>
                        <a14:foregroundMark x1="63168" y1="18824" x2="63168" y2="18824"/>
                        <a14:foregroundMark x1="66337" y1="21765" x2="66337" y2="21765"/>
                        <a14:foregroundMark x1="66337" y1="20000" x2="66337" y2="20000"/>
                        <a14:foregroundMark x1="66535" y1="26471" x2="66535" y2="26471"/>
                        <a14:foregroundMark x1="69307" y1="21765" x2="69307" y2="21765"/>
                        <a14:foregroundMark x1="71287" y1="26471" x2="71287" y2="26471"/>
                        <a14:foregroundMark x1="69703" y1="18824" x2="69703" y2="18824"/>
                        <a14:foregroundMark x1="70693" y1="19412" x2="70693" y2="19412"/>
                        <a14:foregroundMark x1="70297" y1="28824" x2="70297" y2="28824"/>
                        <a14:foregroundMark x1="69109" y1="28235" x2="69109" y2="28235"/>
                        <a14:foregroundMark x1="72871" y1="22941" x2="72871" y2="22941"/>
                        <a14:foregroundMark x1="72871" y1="14118" x2="72871" y2="14118"/>
                        <a14:foregroundMark x1="75248" y1="18824" x2="75248" y2="18824"/>
                        <a14:foregroundMark x1="77822" y1="24118" x2="77822" y2="24118"/>
                        <a14:foregroundMark x1="80198" y1="23529" x2="80198" y2="23529"/>
                        <a14:foregroundMark x1="79010" y1="29412" x2="79010" y2="29412"/>
                        <a14:foregroundMark x1="79010" y1="15882" x2="79010" y2="15882"/>
                        <a14:foregroundMark x1="75248" y1="24706" x2="75248" y2="24706"/>
                        <a14:foregroundMark x1="80000" y1="20588" x2="80000" y2="20588"/>
                        <a14:foregroundMark x1="28911" y1="74706" x2="28911" y2="74706"/>
                        <a14:foregroundMark x1="27921" y1="75294" x2="27921" y2="75294"/>
                        <a14:foregroundMark x1="26931" y1="82353" x2="26931" y2="82353"/>
                        <a14:foregroundMark x1="29703" y1="88235" x2="29703" y2="88235"/>
                        <a14:foregroundMark x1="32079" y1="80588" x2="32079" y2="80588"/>
                        <a14:foregroundMark x1="37030" y1="81176" x2="37030" y2="81176"/>
                        <a14:foregroundMark x1="43762" y1="81765" x2="43762" y2="81765"/>
                        <a14:foregroundMark x1="45941" y1="82353" x2="45941" y2="82353"/>
                        <a14:foregroundMark x1="48515" y1="79412" x2="48515" y2="79412"/>
                        <a14:foregroundMark x1="53267" y1="88235" x2="53267" y2="88235"/>
                        <a14:foregroundMark x1="52475" y1="82353" x2="52475" y2="82353"/>
                        <a14:foregroundMark x1="54455" y1="81765" x2="54455" y2="81765"/>
                        <a14:foregroundMark x1="54653" y1="78824" x2="54653" y2="78824"/>
                        <a14:foregroundMark x1="56436" y1="84118" x2="56436" y2="84118"/>
                        <a14:foregroundMark x1="56634" y1="80588" x2="56634" y2="80588"/>
                        <a14:foregroundMark x1="56832" y1="73529" x2="56832" y2="73529"/>
                        <a14:foregroundMark x1="62970" y1="87647" x2="62970" y2="87647"/>
                        <a14:foregroundMark x1="69307" y1="80588" x2="69307" y2="80588"/>
                        <a14:foregroundMark x1="71683" y1="80588" x2="71683" y2="80588"/>
                        <a14:foregroundMark x1="76634" y1="83529" x2="76634" y2="83529"/>
                        <a14:foregroundMark x1="76634" y1="87647" x2="76634" y2="87647"/>
                        <a14:foregroundMark x1="81188" y1="82941" x2="81188" y2="82941"/>
                        <a14:foregroundMark x1="80198" y1="78235" x2="80198" y2="78235"/>
                        <a14:foregroundMark x1="78812" y1="78824" x2="78812" y2="78824"/>
                        <a14:foregroundMark x1="83366" y1="84706" x2="83366" y2="84706"/>
                        <a14:foregroundMark x1="87327" y1="82941" x2="87327" y2="82941"/>
                        <a14:foregroundMark x1="87723" y1="73529" x2="87723" y2="73529"/>
                        <a14:foregroundMark x1="89901" y1="81765" x2="89901" y2="81765"/>
                        <a14:foregroundMark x1="94653" y1="85294" x2="94653" y2="85294"/>
                        <a14:foregroundMark x1="41188" y1="52353" x2="41188" y2="52353"/>
                        <a14:foregroundMark x1="40792" y1="60588" x2="40792" y2="60588"/>
                        <a14:foregroundMark x1="39802" y1="60588" x2="39802" y2="60588"/>
                        <a14:foregroundMark x1="39802" y1="60000" x2="39802" y2="60000"/>
                        <a14:foregroundMark x1="39802" y1="59412" x2="39802" y2="59412"/>
                        <a14:foregroundMark x1="39802" y1="59412" x2="39802" y2="59412"/>
                        <a14:foregroundMark x1="41980" y1="57647" x2="41980" y2="57647"/>
                        <a14:foregroundMark x1="39802" y1="60000" x2="39802" y2="60000"/>
                        <a14:foregroundMark x1="39604" y1="59412" x2="39604" y2="59412"/>
                        <a14:foregroundMark x1="39406" y1="60000" x2="40198" y2="60000"/>
                        <a14:foregroundMark x1="39010" y1="59412" x2="40198" y2="59412"/>
                        <a14:foregroundMark x1="59010" y1="83529" x2="59010" y2="83529"/>
                        <a14:foregroundMark x1="29703" y1="74706" x2="29703" y2="74706"/>
                        <a14:foregroundMark x1="29703" y1="74706" x2="29703" y2="74706"/>
                        <a14:foregroundMark x1="29505" y1="74706" x2="29703" y2="75294"/>
                        <a14:foregroundMark x1="29505" y1="74118" x2="29901" y2="75294"/>
                        <a14:foregroundMark x1="60792" y1="19412" x2="60792" y2="19412"/>
                        <a14:foregroundMark x1="60000" y1="25882" x2="60000" y2="25882"/>
                        <a14:backgroundMark x1="45743" y1="52353" x2="45743" y2="52353"/>
                        <a14:backgroundMark x1="29109" y1="46471" x2="29109" y2="46471"/>
                        <a14:backgroundMark x1="29307" y1="45882" x2="29307" y2="45882"/>
                        <a14:backgroundMark x1="29109" y1="45882" x2="29109" y2="45882"/>
                        <a14:backgroundMark x1="63366" y1="21176" x2="63366" y2="21176"/>
                        <a14:backgroundMark x1="79208" y1="21176" x2="79208" y2="21176"/>
                        <a14:backgroundMark x1="51485" y1="21176" x2="51485" y2="21176"/>
                        <a14:backgroundMark x1="59604" y1="30000" x2="59604" y2="30000"/>
                        <a14:backgroundMark x1="59208" y1="30000" x2="59208" y2="30000"/>
                        <a14:backgroundMark x1="64158" y1="30000" x2="64158" y2="30000"/>
                        <a14:backgroundMark x1="63366" y1="30588" x2="63366" y2="30588"/>
                        <a14:backgroundMark x1="63564" y1="30000" x2="63564" y2="30000"/>
                        <a14:backgroundMark x1="79010" y1="30588" x2="79010" y2="30588"/>
                        <a14:backgroundMark x1="70495" y1="20588" x2="70495" y2="20588"/>
                        <a14:backgroundMark x1="70891" y1="21176" x2="70891" y2="21176"/>
                        <a14:backgroundMark x1="70099" y1="20588" x2="70099" y2="20588"/>
                        <a14:backgroundMark x1="70297" y1="30588" x2="70297" y2="30588"/>
                        <a14:backgroundMark x1="80000" y1="85294" x2="80000" y2="85294"/>
                        <a14:backgroundMark x1="84356" y1="81176" x2="84356" y2="81176"/>
                        <a14:backgroundMark x1="84158" y1="91765" x2="84158" y2="91765"/>
                        <a14:backgroundMark x1="95644" y1="91765" x2="95644" y2="91765"/>
                        <a14:backgroundMark x1="95644" y1="81176" x2="95644" y2="81176"/>
                        <a14:backgroundMark x1="79208" y1="80000" x2="79208" y2="80000"/>
                        <a14:backgroundMark x1="78812" y1="80588" x2="78812" y2="80588"/>
                        <a14:backgroundMark x1="42178" y1="57647" x2="42178" y2="57647"/>
                        <a14:backgroundMark x1="42178" y1="57647" x2="42178" y2="57647"/>
                        <a14:backgroundMark x1="42178" y1="57647" x2="42178" y2="57647"/>
                        <a14:backgroundMark x1="42178" y1="57059" x2="42178" y2="57059"/>
                        <a14:backgroundMark x1="33861" y1="78824" x2="33861" y2="78824"/>
                        <a14:backgroundMark x1="38416" y1="90588" x2="39406" y2="90588"/>
                        <a14:backgroundMark x1="59604" y1="90588" x2="60396" y2="90588"/>
                        <a14:backgroundMark x1="51683" y1="81176" x2="51683" y2="81176"/>
                        <a14:backgroundMark x1="52079" y1="84118" x2="52079" y2="84118"/>
                        <a14:backgroundMark x1="51683" y1="80000" x2="51683" y2="80000"/>
                        <a14:backgroundMark x1="52079" y1="83529" x2="52079" y2="83529"/>
                        <a14:backgroundMark x1="62574" y1="88235" x2="62574" y2="88235"/>
                        <a14:backgroundMark x1="29109" y1="76471" x2="29109" y2="76471"/>
                        <a14:backgroundMark x1="28911" y1="75882" x2="28911" y2="75882"/>
                        <a14:backgroundMark x1="29307" y1="76471" x2="29307" y2="76471"/>
                        <a14:backgroundMark x1="29307" y1="75882" x2="29307" y2="75882"/>
                        <a14:backgroundMark x1="33267" y1="11176" x2="33267" y2="11176"/>
                        <a14:backgroundMark x1="59604" y1="25294" x2="59604" y2="25294"/>
                        <a14:backgroundMark x1="59802" y1="20588" x2="59802" y2="2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52507" y="7936456"/>
            <a:ext cx="6247664" cy="21546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Google Shape;93;p1">
                <a:extLst>
                  <a:ext uri="{FF2B5EF4-FFF2-40B4-BE49-F238E27FC236}">
                    <a16:creationId xmlns:a16="http://schemas.microsoft.com/office/drawing/2014/main" id="{DF54DFD5-28E8-A048-C2A1-7FA2A4658682}"/>
                  </a:ext>
                </a:extLst>
              </p:cNvPr>
              <p:cNvSpPr txBox="1"/>
              <p:nvPr/>
            </p:nvSpPr>
            <p:spPr>
              <a:xfrm>
                <a:off x="587829" y="573246"/>
                <a:ext cx="17112342" cy="5638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just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BE" sz="4000" b="0" i="1" smtClean="0">
                            <a:solidFill>
                              <a:srgbClr val="3E4164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BE" sz="4000" b="0" i="1" smtClean="0">
                            <a:solidFill>
                              <a:srgbClr val="3E4164"/>
                            </a:solidFill>
                            <a:latin typeface="Cambria Math" panose="02040503050406030204" pitchFamily="18" charset="0"/>
                          </a:rPr>
                          <m:t>43</m:t>
                        </m:r>
                      </m:e>
                      <m:sup>
                        <m:r>
                          <a:rPr lang="fr-BE" sz="4000" b="0" i="1" smtClean="0">
                            <a:solidFill>
                              <a:srgbClr val="3E4164"/>
                            </a:solidFill>
                            <a:latin typeface="Cambria Math" panose="02040503050406030204" pitchFamily="18" charset="0"/>
                          </a:rPr>
                          <m:t>𝑟𝑑</m:t>
                        </m:r>
                      </m:sup>
                    </m:sSup>
                  </m:oMath>
                </a14:m>
                <a:r>
                  <a:rPr lang="fr-BE" sz="4000" dirty="0">
                    <a:solidFill>
                      <a:srgbClr val="3E4164"/>
                    </a:solidFill>
                    <a:latin typeface="Ubuntu" panose="020B0504030602030204" pitchFamily="34" charset="0"/>
                  </a:rPr>
                  <a:t> Benelux Meeting on </a:t>
                </a:r>
                <a:r>
                  <a:rPr lang="fr-BE" sz="4000" dirty="0" err="1">
                    <a:solidFill>
                      <a:srgbClr val="3E4164"/>
                    </a:solidFill>
                    <a:latin typeface="Ubuntu" panose="020B0504030602030204" pitchFamily="34" charset="0"/>
                  </a:rPr>
                  <a:t>Systems</a:t>
                </a:r>
                <a:r>
                  <a:rPr lang="fr-BE" sz="4000" dirty="0">
                    <a:solidFill>
                      <a:srgbClr val="3E4164"/>
                    </a:solidFill>
                    <a:latin typeface="Ubuntu" panose="020B0504030602030204" pitchFamily="34" charset="0"/>
                  </a:rPr>
                  <a:t> and Control</a:t>
                </a:r>
                <a:endParaRPr sz="4000" dirty="0">
                  <a:solidFill>
                    <a:srgbClr val="3E4164"/>
                  </a:solidFill>
                  <a:latin typeface="Ubuntu" panose="020B0504030602030204" pitchFamily="34" charset="0"/>
                </a:endParaRPr>
              </a:p>
            </p:txBody>
          </p:sp>
        </mc:Choice>
        <mc:Fallback xmlns="">
          <p:sp>
            <p:nvSpPr>
              <p:cNvPr id="11" name="Google Shape;93;p1">
                <a:extLst>
                  <a:ext uri="{FF2B5EF4-FFF2-40B4-BE49-F238E27FC236}">
                    <a16:creationId xmlns:a16="http://schemas.microsoft.com/office/drawing/2014/main" id="{DF54DFD5-28E8-A048-C2A1-7FA2A4658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29" y="573246"/>
                <a:ext cx="17112342" cy="563872"/>
              </a:xfrm>
              <a:prstGeom prst="rect">
                <a:avLst/>
              </a:prstGeom>
              <a:blipFill>
                <a:blip r:embed="rId6"/>
                <a:stretch>
                  <a:fillRect t="-37634" b="-516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Google Shape;93;p1">
            <a:extLst>
              <a:ext uri="{FF2B5EF4-FFF2-40B4-BE49-F238E27FC236}">
                <a16:creationId xmlns:a16="http://schemas.microsoft.com/office/drawing/2014/main" id="{F062E198-5322-CB35-6003-04F4496BF0FD}"/>
              </a:ext>
            </a:extLst>
          </p:cNvPr>
          <p:cNvSpPr txBox="1"/>
          <p:nvPr/>
        </p:nvSpPr>
        <p:spPr>
          <a:xfrm>
            <a:off x="587829" y="7347382"/>
            <a:ext cx="9801311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2800" dirty="0">
                <a:solidFill>
                  <a:srgbClr val="3E4164"/>
                </a:solidFill>
                <a:latin typeface="Ubuntu" panose="020B0504030602030204" pitchFamily="34" charset="0"/>
              </a:rPr>
              <a:t>C. </a:t>
            </a:r>
            <a:r>
              <a:rPr lang="fr-BE" sz="2800" dirty="0" err="1">
                <a:solidFill>
                  <a:srgbClr val="3E4164"/>
                </a:solidFill>
                <a:latin typeface="Ubuntu" panose="020B0504030602030204" pitchFamily="34" charset="0"/>
              </a:rPr>
              <a:t>Dejace</a:t>
            </a:r>
            <a:r>
              <a:rPr lang="fr-BE" sz="2800" dirty="0">
                <a:solidFill>
                  <a:srgbClr val="3E4164"/>
                </a:solidFill>
                <a:latin typeface="Ubuntu" panose="020B0504030602030204" pitchFamily="34" charset="0"/>
              </a:rPr>
              <a:t>, G. </a:t>
            </a:r>
            <a:r>
              <a:rPr lang="fr-BE" sz="2800" dirty="0" err="1">
                <a:solidFill>
                  <a:srgbClr val="3E4164"/>
                </a:solidFill>
                <a:latin typeface="Ubuntu" panose="020B0504030602030204" pitchFamily="34" charset="0"/>
              </a:rPr>
              <a:t>Hammad</a:t>
            </a:r>
            <a:r>
              <a:rPr lang="fr-BE" sz="2800" dirty="0">
                <a:solidFill>
                  <a:srgbClr val="3E4164"/>
                </a:solidFill>
                <a:latin typeface="Ubuntu" panose="020B0504030602030204" pitchFamily="34" charset="0"/>
              </a:rPr>
              <a:t>, C. Schmidt, G. </a:t>
            </a:r>
            <a:r>
              <a:rPr lang="fr-BE" sz="2800" dirty="0" err="1">
                <a:solidFill>
                  <a:srgbClr val="3E4164"/>
                </a:solidFill>
                <a:latin typeface="Ubuntu" panose="020B0504030602030204" pitchFamily="34" charset="0"/>
              </a:rPr>
              <a:t>Vandewalle</a:t>
            </a:r>
            <a:r>
              <a:rPr lang="fr-BE" sz="2800" dirty="0">
                <a:solidFill>
                  <a:srgbClr val="3E4164"/>
                </a:solidFill>
                <a:latin typeface="Ubuntu" panose="020B0504030602030204" pitchFamily="34" charset="0"/>
              </a:rPr>
              <a:t>, P. Sacré</a:t>
            </a:r>
            <a:endParaRPr sz="2800" dirty="0">
              <a:solidFill>
                <a:srgbClr val="3E4164"/>
              </a:solidFill>
              <a:latin typeface="Ubuntu" panose="020B0504030602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3BE85944-106E-EB3A-C8C6-CB6F1744515C}"/>
              </a:ext>
            </a:extLst>
          </p:cNvPr>
          <p:cNvSpPr txBox="1"/>
          <p:nvPr/>
        </p:nvSpPr>
        <p:spPr>
          <a:xfrm>
            <a:off x="423397" y="9781258"/>
            <a:ext cx="7494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800" dirty="0">
                <a:solidFill>
                  <a:srgbClr val="3E4164"/>
                </a:solidFill>
                <a:latin typeface="Ubuntu" panose="020B0504030602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https://www.karlin.mff.cuni.cz/~pyrih/e/e2001v2/c/ect/node29.html</a:t>
            </a:r>
            <a:endParaRPr lang="fr-BE" sz="1800" dirty="0">
              <a:solidFill>
                <a:srgbClr val="3E4164"/>
              </a:solidFill>
              <a:latin typeface="Ubuntu" panose="020B050403060203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E1835DD-5DF3-C622-11BD-9E890E929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1128" y="3254277"/>
            <a:ext cx="3765744" cy="37784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9D8FD7-5DF6-960C-B020-6A3E480CC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1693" y="1965105"/>
            <a:ext cx="2819435" cy="63567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A0D736-35CF-F22E-F5B0-0B88878BBD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4282" y="1965105"/>
            <a:ext cx="2819435" cy="63567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52F8B4-5A84-A5CE-9D67-509C624ABD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6872" y="1965105"/>
            <a:ext cx="2819435" cy="63814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295B373-4DC4-B543-E4D0-1501C36C6F74}"/>
              </a:ext>
            </a:extLst>
          </p:cNvPr>
          <p:cNvSpPr txBox="1"/>
          <p:nvPr/>
        </p:nvSpPr>
        <p:spPr>
          <a:xfrm>
            <a:off x="7734281" y="9781258"/>
            <a:ext cx="2819435" cy="367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800" dirty="0">
                <a:solidFill>
                  <a:srgbClr val="3E4164"/>
                </a:solidFill>
                <a:latin typeface="Ubuntu" panose="020B0504030602030204" pitchFamily="34" charset="0"/>
              </a:rPr>
              <a:t>[Pittman-</a:t>
            </a:r>
            <a:r>
              <a:rPr lang="fr-BE" sz="1800" dirty="0" err="1">
                <a:solidFill>
                  <a:srgbClr val="3E4164"/>
                </a:solidFill>
                <a:latin typeface="Ubuntu" panose="020B0504030602030204" pitchFamily="34" charset="0"/>
              </a:rPr>
              <a:t>Polletta</a:t>
            </a:r>
            <a:r>
              <a:rPr lang="fr-BE" sz="1800" dirty="0">
                <a:solidFill>
                  <a:srgbClr val="3E4164"/>
                </a:solidFill>
                <a:latin typeface="Ubuntu" panose="020B0504030602030204" pitchFamily="34" charset="0"/>
              </a:rPr>
              <a:t> 2013]</a:t>
            </a:r>
            <a:endParaRPr lang="fr-BE" dirty="0">
              <a:solidFill>
                <a:srgbClr val="3E4164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61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7"/>
          <p:cNvGrpSpPr/>
          <p:nvPr/>
        </p:nvGrpSpPr>
        <p:grpSpPr>
          <a:xfrm>
            <a:off x="12415692" y="2957688"/>
            <a:ext cx="5095585" cy="5181344"/>
            <a:chOff x="0" y="-253979"/>
            <a:chExt cx="6794113" cy="6908459"/>
          </a:xfrm>
        </p:grpSpPr>
        <p:grpSp>
          <p:nvGrpSpPr>
            <p:cNvPr id="176" name="Google Shape;176;p7"/>
            <p:cNvGrpSpPr/>
            <p:nvPr/>
          </p:nvGrpSpPr>
          <p:grpSpPr>
            <a:xfrm>
              <a:off x="0" y="-253979"/>
              <a:ext cx="6794113" cy="6908459"/>
              <a:chOff x="0" y="-57150"/>
              <a:chExt cx="1528801" cy="1554531"/>
            </a:xfrm>
          </p:grpSpPr>
          <p:sp>
            <p:nvSpPr>
              <p:cNvPr id="177" name="Google Shape;177;p7"/>
              <p:cNvSpPr/>
              <p:nvPr/>
            </p:nvSpPr>
            <p:spPr>
              <a:xfrm>
                <a:off x="0" y="0"/>
                <a:ext cx="1528801" cy="1497381"/>
              </a:xfrm>
              <a:custGeom>
                <a:avLst/>
                <a:gdLst/>
                <a:ahLst/>
                <a:cxnLst/>
                <a:rect l="l" t="t" r="r" b="b"/>
                <a:pathLst>
                  <a:path w="1528801" h="1497381" extrusionOk="0">
                    <a:moveTo>
                      <a:pt x="0" y="0"/>
                    </a:moveTo>
                    <a:lnTo>
                      <a:pt x="1528801" y="0"/>
                    </a:lnTo>
                    <a:lnTo>
                      <a:pt x="1528801" y="1497381"/>
                    </a:lnTo>
                    <a:lnTo>
                      <a:pt x="0" y="1497381"/>
                    </a:lnTo>
                    <a:close/>
                  </a:path>
                </a:pathLst>
              </a:custGeom>
              <a:solidFill>
                <a:srgbClr val="79A1BF"/>
              </a:solidFill>
              <a:ln w="47625" cap="flat" cmpd="sng">
                <a:solidFill>
                  <a:srgbClr val="33333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8" name="Google Shape;178;p7"/>
              <p:cNvSpPr txBox="1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0" name="Google Shape;180;p7"/>
            <p:cNvSpPr/>
            <p:nvPr/>
          </p:nvSpPr>
          <p:spPr>
            <a:xfrm>
              <a:off x="340975" y="340514"/>
              <a:ext cx="6112166" cy="5973451"/>
            </a:xfrm>
            <a:custGeom>
              <a:avLst/>
              <a:gdLst/>
              <a:ahLst/>
              <a:cxnLst/>
              <a:rect l="l" t="t" r="r" b="b"/>
              <a:pathLst>
                <a:path w="1375351" h="1344137" extrusionOk="0">
                  <a:moveTo>
                    <a:pt x="0" y="0"/>
                  </a:moveTo>
                  <a:lnTo>
                    <a:pt x="1375351" y="0"/>
                  </a:lnTo>
                  <a:lnTo>
                    <a:pt x="1375351" y="1344137"/>
                  </a:lnTo>
                  <a:lnTo>
                    <a:pt x="0" y="1344137"/>
                  </a:lnTo>
                  <a:close/>
                </a:path>
              </a:pathLst>
            </a:custGeom>
            <a:solidFill>
              <a:srgbClr val="EBEAEA"/>
            </a:solidFill>
            <a:ln w="47625" cap="flat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182" name="Google Shape;182;p7"/>
          <p:cNvGrpSpPr/>
          <p:nvPr/>
        </p:nvGrpSpPr>
        <p:grpSpPr>
          <a:xfrm>
            <a:off x="6730236" y="2957688"/>
            <a:ext cx="5095585" cy="5181344"/>
            <a:chOff x="0" y="-253979"/>
            <a:chExt cx="6794113" cy="6908459"/>
          </a:xfrm>
        </p:grpSpPr>
        <p:grpSp>
          <p:nvGrpSpPr>
            <p:cNvPr id="183" name="Google Shape;183;p7"/>
            <p:cNvGrpSpPr/>
            <p:nvPr/>
          </p:nvGrpSpPr>
          <p:grpSpPr>
            <a:xfrm>
              <a:off x="0" y="-253979"/>
              <a:ext cx="6794113" cy="6908459"/>
              <a:chOff x="0" y="-57150"/>
              <a:chExt cx="1528801" cy="1554531"/>
            </a:xfrm>
          </p:grpSpPr>
          <p:sp>
            <p:nvSpPr>
              <p:cNvPr id="184" name="Google Shape;184;p7"/>
              <p:cNvSpPr/>
              <p:nvPr/>
            </p:nvSpPr>
            <p:spPr>
              <a:xfrm>
                <a:off x="0" y="0"/>
                <a:ext cx="1528801" cy="1497381"/>
              </a:xfrm>
              <a:custGeom>
                <a:avLst/>
                <a:gdLst/>
                <a:ahLst/>
                <a:cxnLst/>
                <a:rect l="l" t="t" r="r" b="b"/>
                <a:pathLst>
                  <a:path w="1528801" h="1497381" extrusionOk="0">
                    <a:moveTo>
                      <a:pt x="0" y="0"/>
                    </a:moveTo>
                    <a:lnTo>
                      <a:pt x="1528801" y="0"/>
                    </a:lnTo>
                    <a:lnTo>
                      <a:pt x="1528801" y="1497381"/>
                    </a:lnTo>
                    <a:lnTo>
                      <a:pt x="0" y="1497381"/>
                    </a:lnTo>
                    <a:close/>
                  </a:path>
                </a:pathLst>
              </a:custGeom>
              <a:solidFill>
                <a:srgbClr val="79A1BF"/>
              </a:solidFill>
              <a:ln w="47625" cap="flat" cmpd="sng">
                <a:solidFill>
                  <a:srgbClr val="33333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5" name="Google Shape;185;p7"/>
              <p:cNvSpPr txBox="1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" name="Google Shape;186;p7"/>
            <p:cNvGrpSpPr/>
            <p:nvPr/>
          </p:nvGrpSpPr>
          <p:grpSpPr>
            <a:xfrm>
              <a:off x="340974" y="340515"/>
              <a:ext cx="6112166" cy="6263102"/>
              <a:chOff x="0" y="0"/>
              <a:chExt cx="1375351" cy="1409314"/>
            </a:xfrm>
          </p:grpSpPr>
          <p:sp>
            <p:nvSpPr>
              <p:cNvPr id="187" name="Google Shape;187;p7"/>
              <p:cNvSpPr/>
              <p:nvPr/>
            </p:nvSpPr>
            <p:spPr>
              <a:xfrm>
                <a:off x="0" y="0"/>
                <a:ext cx="1375351" cy="1344137"/>
              </a:xfrm>
              <a:custGeom>
                <a:avLst/>
                <a:gdLst/>
                <a:ahLst/>
                <a:cxnLst/>
                <a:rect l="l" t="t" r="r" b="b"/>
                <a:pathLst>
                  <a:path w="1375351" h="1344137" extrusionOk="0">
                    <a:moveTo>
                      <a:pt x="0" y="0"/>
                    </a:moveTo>
                    <a:lnTo>
                      <a:pt x="1375351" y="0"/>
                    </a:lnTo>
                    <a:lnTo>
                      <a:pt x="1375351" y="1344137"/>
                    </a:lnTo>
                    <a:lnTo>
                      <a:pt x="0" y="1344137"/>
                    </a:lnTo>
                    <a:close/>
                  </a:path>
                </a:pathLst>
              </a:custGeom>
              <a:solidFill>
                <a:srgbClr val="EBEAEA"/>
              </a:solidFill>
              <a:ln w="47625" cap="flat" cmpd="sng">
                <a:solidFill>
                  <a:srgbClr val="33333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8" name="Google Shape;188;p7"/>
              <p:cNvSpPr txBox="1"/>
              <p:nvPr/>
            </p:nvSpPr>
            <p:spPr>
              <a:xfrm>
                <a:off x="247913" y="539364"/>
                <a:ext cx="812800" cy="869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1" name="Google Shape;191;p7"/>
          <p:cNvGrpSpPr/>
          <p:nvPr/>
        </p:nvGrpSpPr>
        <p:grpSpPr>
          <a:xfrm>
            <a:off x="1028700" y="2957688"/>
            <a:ext cx="5095585" cy="5181344"/>
            <a:chOff x="0" y="-253979"/>
            <a:chExt cx="6794113" cy="6908459"/>
          </a:xfrm>
        </p:grpSpPr>
        <p:grpSp>
          <p:nvGrpSpPr>
            <p:cNvPr id="192" name="Google Shape;192;p7"/>
            <p:cNvGrpSpPr/>
            <p:nvPr/>
          </p:nvGrpSpPr>
          <p:grpSpPr>
            <a:xfrm>
              <a:off x="0" y="-253979"/>
              <a:ext cx="6794113" cy="6908459"/>
              <a:chOff x="0" y="-57150"/>
              <a:chExt cx="1528801" cy="1554531"/>
            </a:xfrm>
          </p:grpSpPr>
          <p:sp>
            <p:nvSpPr>
              <p:cNvPr id="193" name="Google Shape;193;p7"/>
              <p:cNvSpPr/>
              <p:nvPr/>
            </p:nvSpPr>
            <p:spPr>
              <a:xfrm>
                <a:off x="0" y="0"/>
                <a:ext cx="1528801" cy="1497381"/>
              </a:xfrm>
              <a:custGeom>
                <a:avLst/>
                <a:gdLst/>
                <a:ahLst/>
                <a:cxnLst/>
                <a:rect l="l" t="t" r="r" b="b"/>
                <a:pathLst>
                  <a:path w="1528801" h="1497381" extrusionOk="0">
                    <a:moveTo>
                      <a:pt x="0" y="0"/>
                    </a:moveTo>
                    <a:lnTo>
                      <a:pt x="1528801" y="0"/>
                    </a:lnTo>
                    <a:lnTo>
                      <a:pt x="1528801" y="1497381"/>
                    </a:lnTo>
                    <a:lnTo>
                      <a:pt x="0" y="1497381"/>
                    </a:lnTo>
                    <a:close/>
                  </a:path>
                </a:pathLst>
              </a:custGeom>
              <a:solidFill>
                <a:srgbClr val="79A1BF"/>
              </a:solidFill>
              <a:ln w="47625" cap="flat" cmpd="sng">
                <a:solidFill>
                  <a:srgbClr val="33333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fr-BE">
                  <a:solidFill>
                    <a:srgbClr val="3E4164"/>
                  </a:solidFill>
                </a:endParaRPr>
              </a:p>
            </p:txBody>
          </p:sp>
          <p:sp>
            <p:nvSpPr>
              <p:cNvPr id="194" name="Google Shape;194;p7"/>
              <p:cNvSpPr txBox="1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" name="Google Shape;195;p7"/>
            <p:cNvGrpSpPr/>
            <p:nvPr/>
          </p:nvGrpSpPr>
          <p:grpSpPr>
            <a:xfrm>
              <a:off x="340974" y="86536"/>
              <a:ext cx="6112166" cy="6227429"/>
              <a:chOff x="0" y="-57150"/>
              <a:chExt cx="1375351" cy="1401287"/>
            </a:xfrm>
          </p:grpSpPr>
          <p:sp>
            <p:nvSpPr>
              <p:cNvPr id="196" name="Google Shape;196;p7"/>
              <p:cNvSpPr/>
              <p:nvPr/>
            </p:nvSpPr>
            <p:spPr>
              <a:xfrm>
                <a:off x="0" y="0"/>
                <a:ext cx="1375351" cy="1344137"/>
              </a:xfrm>
              <a:custGeom>
                <a:avLst/>
                <a:gdLst/>
                <a:ahLst/>
                <a:cxnLst/>
                <a:rect l="l" t="t" r="r" b="b"/>
                <a:pathLst>
                  <a:path w="1375351" h="1344137" extrusionOk="0">
                    <a:moveTo>
                      <a:pt x="0" y="0"/>
                    </a:moveTo>
                    <a:lnTo>
                      <a:pt x="1375351" y="0"/>
                    </a:lnTo>
                    <a:lnTo>
                      <a:pt x="1375351" y="1344137"/>
                    </a:lnTo>
                    <a:lnTo>
                      <a:pt x="0" y="1344137"/>
                    </a:lnTo>
                    <a:close/>
                  </a:path>
                </a:pathLst>
              </a:custGeom>
              <a:solidFill>
                <a:srgbClr val="EBEAEA"/>
              </a:solidFill>
              <a:ln w="47625" cap="flat" cmpd="sng">
                <a:solidFill>
                  <a:srgbClr val="33333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7" name="Google Shape;197;p7"/>
              <p:cNvSpPr txBox="1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8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02" name="Google Shape;202;p7"/>
          <p:cNvSpPr txBox="1"/>
          <p:nvPr/>
        </p:nvSpPr>
        <p:spPr>
          <a:xfrm>
            <a:off x="6985966" y="3820092"/>
            <a:ext cx="4584125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4EBC9D"/>
                </a:solidFill>
                <a:latin typeface="Ubuntu"/>
                <a:ea typeface="Ubuntu"/>
                <a:cs typeface="Ubuntu"/>
                <a:sym typeface="Ubuntu"/>
              </a:rPr>
              <a:t>Power-law scaling</a:t>
            </a:r>
            <a:endParaRPr sz="2000" dirty="0">
              <a:solidFill>
                <a:srgbClr val="4EBC9D"/>
              </a:solidFill>
            </a:endParaRPr>
          </a:p>
        </p:txBody>
      </p:sp>
      <p:sp>
        <p:nvSpPr>
          <p:cNvPr id="203" name="Google Shape;203;p7"/>
          <p:cNvSpPr txBox="1"/>
          <p:nvPr/>
        </p:nvSpPr>
        <p:spPr>
          <a:xfrm>
            <a:off x="12671422" y="3820092"/>
            <a:ext cx="4584125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F28383"/>
                </a:solidFill>
                <a:latin typeface="Ubuntu"/>
                <a:ea typeface="Ubuntu"/>
                <a:cs typeface="Ubuntu"/>
                <a:sym typeface="Ubuntu"/>
              </a:rPr>
              <a:t>Scale invariance</a:t>
            </a:r>
            <a:endParaRPr sz="2000" dirty="0">
              <a:solidFill>
                <a:srgbClr val="F28383"/>
              </a:solidFill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1284430" y="3820092"/>
            <a:ext cx="4584125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chemeClr val="accent6"/>
                </a:solidFill>
                <a:latin typeface="Ubuntu"/>
                <a:ea typeface="Ubuntu"/>
                <a:cs typeface="Ubuntu"/>
                <a:sym typeface="Ubuntu"/>
              </a:rPr>
              <a:t>Self-similarity</a:t>
            </a:r>
            <a:endParaRPr sz="1800" dirty="0">
              <a:solidFill>
                <a:schemeClr val="accent6"/>
              </a:solidFill>
            </a:endParaRPr>
          </a:p>
        </p:txBody>
      </p:sp>
      <p:sp>
        <p:nvSpPr>
          <p:cNvPr id="207" name="Google Shape;207;p7"/>
          <p:cNvSpPr txBox="1"/>
          <p:nvPr/>
        </p:nvSpPr>
        <p:spPr>
          <a:xfrm>
            <a:off x="1429145" y="4952997"/>
            <a:ext cx="4534008" cy="241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atin typeface="Ubuntu"/>
                <a:sym typeface="Ubuntu"/>
              </a:rPr>
              <a:t>“Pieces when enlarged are </a:t>
            </a:r>
            <a:r>
              <a:rPr lang="en-US" sz="3200" b="1" dirty="0">
                <a:latin typeface="Ubuntu"/>
                <a:sym typeface="Ubuntu"/>
              </a:rPr>
              <a:t>similar </a:t>
            </a:r>
            <a:r>
              <a:rPr lang="en-US" sz="3200" dirty="0">
                <a:latin typeface="Ubuntu"/>
                <a:sym typeface="Ubuntu"/>
              </a:rPr>
              <a:t>to larger pieces or to the whole”</a:t>
            </a:r>
            <a:endParaRPr lang="en-US" sz="3200" b="1" dirty="0">
              <a:latin typeface="Ubuntu"/>
              <a:sym typeface="Ubuntu"/>
            </a:endParaRPr>
          </a:p>
          <a:p>
            <a:pPr marL="0" marR="0" lvl="1" indent="0" algn="just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sp>
        <p:nvSpPr>
          <p:cNvPr id="2" name="Google Shape;291;p14">
            <a:extLst>
              <a:ext uri="{FF2B5EF4-FFF2-40B4-BE49-F238E27FC236}">
                <a16:creationId xmlns:a16="http://schemas.microsoft.com/office/drawing/2014/main" id="{31FBBC06-A421-408D-A1A0-1CD4DCDF2329}"/>
              </a:ext>
            </a:extLst>
          </p:cNvPr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How to </a:t>
            </a: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identify</a:t>
            </a: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 fractals? A look at their </a:t>
            </a: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properties</a:t>
            </a:r>
            <a:endParaRPr sz="800" b="1" u="sng" dirty="0">
              <a:solidFill>
                <a:srgbClr val="B171D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Google Shape;207;p7">
                <a:extLst>
                  <a:ext uri="{FF2B5EF4-FFF2-40B4-BE49-F238E27FC236}">
                    <a16:creationId xmlns:a16="http://schemas.microsoft.com/office/drawing/2014/main" id="{61989A3D-AB10-92F8-6281-719596395ED9}"/>
                  </a:ext>
                </a:extLst>
              </p:cNvPr>
              <p:cNvSpPr txBox="1"/>
              <p:nvPr/>
            </p:nvSpPr>
            <p:spPr>
              <a:xfrm>
                <a:off x="7021011" y="4952997"/>
                <a:ext cx="4711452" cy="2369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1" indent="0" rtl="0">
                  <a:lnSpc>
                    <a:spcPct val="13995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 dirty="0">
                    <a:latin typeface="Ubuntu"/>
                    <a:sym typeface="Ubuntu"/>
                  </a:rPr>
                  <a:t>q = measurable property</a:t>
                </a:r>
              </a:p>
              <a:p>
                <a:pPr marL="0" marR="0" lvl="1" indent="0" rtl="0">
                  <a:lnSpc>
                    <a:spcPct val="13995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 dirty="0">
                    <a:latin typeface="Ubuntu"/>
                    <a:sym typeface="Ubuntu"/>
                  </a:rPr>
                  <a:t>s = scale; 	ε = exponent</a:t>
                </a:r>
              </a:p>
              <a:p>
                <a:pPr marL="0" marR="0" lvl="1" indent="0" rtl="0">
                  <a:lnSpc>
                    <a:spcPct val="13995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sz="3200" b="0" i="1" smtClean="0">
                          <a:latin typeface="Cambria Math" panose="02040503050406030204" pitchFamily="18" charset="0"/>
                          <a:sym typeface="Ubuntu"/>
                        </a:rPr>
                        <m:t>𝑞</m:t>
                      </m:r>
                      <m:r>
                        <a:rPr lang="fr-BE" sz="3200" b="0" i="1" smtClean="0">
                          <a:latin typeface="Cambria Math" panose="02040503050406030204" pitchFamily="18" charset="0"/>
                          <a:sym typeface="Ubuntu"/>
                        </a:rPr>
                        <m:t>=</m:t>
                      </m:r>
                      <m:r>
                        <a:rPr lang="fr-BE" sz="3200" b="0" i="1" smtClean="0">
                          <a:latin typeface="Cambria Math" panose="02040503050406030204" pitchFamily="18" charset="0"/>
                          <a:sym typeface="Ubuntu"/>
                        </a:rPr>
                        <m:t>𝐶</m:t>
                      </m:r>
                      <m:sSup>
                        <m:sSupPr>
                          <m:ctrlPr>
                            <a:rPr lang="fr-BE" sz="3200" b="0" i="1" smtClean="0">
                              <a:latin typeface="Cambria Math" panose="02040503050406030204" pitchFamily="18" charset="0"/>
                              <a:sym typeface="Ubuntu"/>
                            </a:rPr>
                          </m:ctrlPr>
                        </m:sSupPr>
                        <m:e>
                          <m:r>
                            <a:rPr lang="fr-BE" sz="3200" b="0" i="1" smtClean="0">
                              <a:latin typeface="Cambria Math" panose="02040503050406030204" pitchFamily="18" charset="0"/>
                              <a:sym typeface="Ubuntu"/>
                            </a:rPr>
                            <m:t>𝑠</m:t>
                          </m:r>
                        </m:e>
                        <m:sup>
                          <m:r>
                            <a:rPr lang="fr-B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Ubuntu"/>
                            </a:rPr>
                            <m:t>𝜀</m:t>
                          </m:r>
                        </m:sup>
                      </m:sSup>
                    </m:oMath>
                  </m:oMathPara>
                </a14:m>
                <a:endParaRPr lang="en-US" sz="3200" dirty="0">
                  <a:latin typeface="Ubuntu"/>
                  <a:sym typeface="Ubuntu"/>
                </a:endParaRPr>
              </a:p>
              <a:p>
                <a:pPr marL="0" marR="0" lvl="1" indent="0" algn="just" rtl="0">
                  <a:lnSpc>
                    <a:spcPct val="13995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3" name="Google Shape;207;p7">
                <a:extLst>
                  <a:ext uri="{FF2B5EF4-FFF2-40B4-BE49-F238E27FC236}">
                    <a16:creationId xmlns:a16="http://schemas.microsoft.com/office/drawing/2014/main" id="{61989A3D-AB10-92F8-6281-719596395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011" y="4952997"/>
                <a:ext cx="4711452" cy="2369880"/>
              </a:xfrm>
              <a:prstGeom prst="rect">
                <a:avLst/>
              </a:prstGeom>
              <a:blipFill>
                <a:blip r:embed="rId3"/>
                <a:stretch>
                  <a:fillRect l="-5304" t="-514" r="-12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207;p7">
                <a:extLst>
                  <a:ext uri="{FF2B5EF4-FFF2-40B4-BE49-F238E27FC236}">
                    <a16:creationId xmlns:a16="http://schemas.microsoft.com/office/drawing/2014/main" id="{209FC887-1658-E060-DEC0-3EF99F1F738C}"/>
                  </a:ext>
                </a:extLst>
              </p:cNvPr>
              <p:cNvSpPr txBox="1"/>
              <p:nvPr/>
            </p:nvSpPr>
            <p:spPr>
              <a:xfrm>
                <a:off x="13136662" y="4952997"/>
                <a:ext cx="3653644" cy="308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1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BE" sz="3200" b="0" i="1" smtClean="0">
                              <a:latin typeface="Cambria Math" panose="02040503050406030204" pitchFamily="18" charset="0"/>
                              <a:sym typeface="Ubuntu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BE" sz="3200" b="0" i="1" smtClean="0">
                                  <a:latin typeface="Cambria Math" panose="02040503050406030204" pitchFamily="18" charset="0"/>
                                  <a:sym typeface="Ubuntu"/>
                                </a:rPr>
                              </m:ctrlPr>
                            </m:sSubPr>
                            <m:e>
                              <m:r>
                                <a:rPr lang="fr-BE" sz="3200" b="0" i="1" smtClean="0">
                                  <a:latin typeface="Cambria Math" panose="02040503050406030204" pitchFamily="18" charset="0"/>
                                  <a:sym typeface="Ubuntu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fr-BE" sz="3200" b="0" i="1" smtClean="0">
                                  <a:latin typeface="Cambria Math" panose="02040503050406030204" pitchFamily="18" charset="0"/>
                                  <a:sym typeface="Ubuntu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BE" sz="3200" b="0" i="1" smtClean="0">
                                  <a:latin typeface="Cambria Math" panose="02040503050406030204" pitchFamily="18" charset="0"/>
                                  <a:sym typeface="Ubuntu"/>
                                </a:rPr>
                              </m:ctrlPr>
                            </m:sSubPr>
                            <m:e>
                              <m:r>
                                <a:rPr lang="fr-BE" sz="3200" b="0" i="1" smtClean="0">
                                  <a:latin typeface="Cambria Math" panose="02040503050406030204" pitchFamily="18" charset="0"/>
                                  <a:sym typeface="Ubuntu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fr-BE" sz="3200" b="0" i="1" smtClean="0">
                                  <a:latin typeface="Cambria Math" panose="02040503050406030204" pitchFamily="18" charset="0"/>
                                  <a:sym typeface="Ubuntu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fr-BE" sz="3200" b="0" i="1" smtClean="0">
                          <a:latin typeface="Cambria Math" panose="02040503050406030204" pitchFamily="18" charset="0"/>
                          <a:sym typeface="Ubuntu"/>
                        </a:rPr>
                        <m:t>=</m:t>
                      </m:r>
                      <m:sSup>
                        <m:sSupPr>
                          <m:ctrlPr>
                            <a:rPr lang="fr-BE" sz="3200" b="0" i="1" smtClean="0">
                              <a:latin typeface="Cambria Math" panose="02040503050406030204" pitchFamily="18" charset="0"/>
                              <a:sym typeface="Ubuntu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BE" sz="3200" b="0" i="1" smtClean="0">
                                  <a:latin typeface="Cambria Math" panose="02040503050406030204" pitchFamily="18" charset="0"/>
                                  <a:sym typeface="Ubuntu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BE" sz="3200" i="1">
                                      <a:latin typeface="Cambria Math" panose="02040503050406030204" pitchFamily="18" charset="0"/>
                                      <a:sym typeface="Ubuntu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BE" sz="3200" i="1">
                                          <a:latin typeface="Cambria Math" panose="02040503050406030204" pitchFamily="18" charset="0"/>
                                          <a:sym typeface="Ubuntu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BE" sz="3200" i="1">
                                          <a:latin typeface="Cambria Math" panose="02040503050406030204" pitchFamily="18" charset="0"/>
                                          <a:sym typeface="Ubuntu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fr-BE" sz="3200" i="1">
                                          <a:latin typeface="Cambria Math" panose="02040503050406030204" pitchFamily="18" charset="0"/>
                                          <a:sym typeface="Ubuntu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BE" sz="3200" i="1">
                                          <a:latin typeface="Cambria Math" panose="02040503050406030204" pitchFamily="18" charset="0"/>
                                          <a:sym typeface="Ubuntu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BE" sz="3200" i="1">
                                          <a:latin typeface="Cambria Math" panose="02040503050406030204" pitchFamily="18" charset="0"/>
                                          <a:sym typeface="Ubuntu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fr-BE" sz="3200" i="1">
                                          <a:latin typeface="Cambria Math" panose="02040503050406030204" pitchFamily="18" charset="0"/>
                                          <a:sym typeface="Ubuntu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B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Ubuntu"/>
                            </a:rPr>
                            <m:t>𝜀</m:t>
                          </m:r>
                        </m:sup>
                      </m:sSup>
                    </m:oMath>
                  </m:oMathPara>
                </a14:m>
                <a:endParaRPr lang="fr-BE" sz="3200" b="0" dirty="0">
                  <a:latin typeface="Ubuntu"/>
                  <a:ea typeface="Cambria Math" panose="02040503050406030204" pitchFamily="18" charset="0"/>
                  <a:sym typeface="Ubuntu"/>
                </a:endParaRPr>
              </a:p>
              <a:p>
                <a:pPr marL="0" marR="0" lvl="1" indent="0" rtl="0">
                  <a:lnSpc>
                    <a:spcPct val="13995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 dirty="0">
                    <a:latin typeface="Ubuntu"/>
                    <a:sym typeface="Ubuntu"/>
                  </a:rPr>
                  <a:t>Scaling range (SR)</a:t>
                </a:r>
              </a:p>
              <a:p>
                <a:pPr marL="0" marR="0" lvl="1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sz="3200" b="0" i="1" smtClean="0">
                          <a:latin typeface="Cambria Math" panose="02040503050406030204" pitchFamily="18" charset="0"/>
                          <a:sym typeface="Ubuntu"/>
                        </a:rPr>
                        <m:t>𝑆𝑅</m:t>
                      </m:r>
                      <m:r>
                        <a:rPr lang="fr-BE" sz="3200" b="0" i="1" smtClean="0">
                          <a:latin typeface="Cambria Math" panose="02040503050406030204" pitchFamily="18" charset="0"/>
                          <a:sym typeface="Ubuntu"/>
                        </a:rPr>
                        <m:t>=</m:t>
                      </m:r>
                      <m:func>
                        <m:funcPr>
                          <m:ctrlPr>
                            <a:rPr lang="fr-BE" sz="3200" b="0" i="1" smtClean="0">
                              <a:latin typeface="Cambria Math" panose="02040503050406030204" pitchFamily="18" charset="0"/>
                              <a:sym typeface="Ubuntu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fr-BE" sz="3200" b="0" i="1" smtClean="0">
                                  <a:latin typeface="Cambria Math" panose="02040503050406030204" pitchFamily="18" charset="0"/>
                                  <a:sym typeface="Ubuntu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BE" sz="3200" b="0" i="0" smtClean="0">
                                  <a:latin typeface="Cambria Math" panose="02040503050406030204" pitchFamily="18" charset="0"/>
                                  <a:sym typeface="Ubuntu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fr-BE" sz="3200" b="0" i="1" smtClean="0">
                                  <a:latin typeface="Cambria Math" panose="02040503050406030204" pitchFamily="18" charset="0"/>
                                  <a:sym typeface="Ubuntu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fr-BE" sz="3200" b="0" i="1" smtClean="0">
                                  <a:latin typeface="Cambria Math" panose="02040503050406030204" pitchFamily="18" charset="0"/>
                                  <a:sym typeface="Ubuntu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BE" sz="3200" b="0" i="1" smtClean="0">
                                      <a:latin typeface="Cambria Math" panose="02040503050406030204" pitchFamily="18" charset="0"/>
                                      <a:sym typeface="Ubuntu"/>
                                    </a:rPr>
                                  </m:ctrlPr>
                                </m:sSubPr>
                                <m:e>
                                  <m:r>
                                    <a:rPr lang="fr-BE" sz="3200" b="0" i="1" smtClean="0">
                                      <a:latin typeface="Cambria Math" panose="02040503050406030204" pitchFamily="18" charset="0"/>
                                      <a:sym typeface="Ubuntu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fr-BE" sz="3200" b="0" i="1" smtClean="0">
                                      <a:latin typeface="Cambria Math" panose="02040503050406030204" pitchFamily="18" charset="0"/>
                                      <a:sym typeface="Ubuntu"/>
                                    </a:rPr>
                                    <m:t>𝑚𝑎𝑥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BE" sz="3200" b="0" i="1" smtClean="0">
                                      <a:latin typeface="Cambria Math" panose="02040503050406030204" pitchFamily="18" charset="0"/>
                                      <a:sym typeface="Ubuntu"/>
                                    </a:rPr>
                                  </m:ctrlPr>
                                </m:sSubPr>
                                <m:e>
                                  <m:r>
                                    <a:rPr lang="fr-BE" sz="3200" b="0" i="1" smtClean="0">
                                      <a:latin typeface="Cambria Math" panose="02040503050406030204" pitchFamily="18" charset="0"/>
                                      <a:sym typeface="Ubuntu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fr-BE" sz="3200" b="0" i="1" smtClean="0">
                                      <a:latin typeface="Cambria Math" panose="02040503050406030204" pitchFamily="18" charset="0"/>
                                      <a:sym typeface="Ubuntu"/>
                                    </a:rPr>
                                    <m:t>𝑚𝑖𝑛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sz="3200" dirty="0">
                  <a:latin typeface="Ubuntu"/>
                  <a:sym typeface="Ubuntu"/>
                </a:endParaRPr>
              </a:p>
              <a:p>
                <a:pPr marL="0" marR="0" lvl="1" indent="0" algn="just" rtl="0">
                  <a:lnSpc>
                    <a:spcPct val="13995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5" name="Google Shape;207;p7">
                <a:extLst>
                  <a:ext uri="{FF2B5EF4-FFF2-40B4-BE49-F238E27FC236}">
                    <a16:creationId xmlns:a16="http://schemas.microsoft.com/office/drawing/2014/main" id="{209FC887-1658-E060-DEC0-3EF99F1F7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6662" y="4952997"/>
                <a:ext cx="3653644" cy="3081100"/>
              </a:xfrm>
              <a:prstGeom prst="rect">
                <a:avLst/>
              </a:prstGeom>
              <a:blipFill>
                <a:blip r:embed="rId4"/>
                <a:stretch>
                  <a:fillRect l="-68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921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/>
      <p:bldP spid="203" grpId="0"/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BEAEA"/>
        </a:solid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8"/>
          <p:cNvSpPr txBox="1"/>
          <p:nvPr/>
        </p:nvSpPr>
        <p:spPr>
          <a:xfrm>
            <a:off x="2223878" y="5143500"/>
            <a:ext cx="3005355" cy="1920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3E4164"/>
                </a:solidFill>
                <a:latin typeface="Ubuntu"/>
                <a:ea typeface="Ubuntu"/>
                <a:cs typeface="Ubuntu"/>
                <a:sym typeface="Ubuntu"/>
              </a:rPr>
              <a:t>White noise</a:t>
            </a:r>
          </a:p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3E4164"/>
                </a:solidFill>
                <a:latin typeface="Ubuntu"/>
                <a:sym typeface="Ubuntu"/>
              </a:rPr>
              <a:t>Random</a:t>
            </a:r>
            <a:br>
              <a:rPr lang="en-US" sz="3200" dirty="0">
                <a:solidFill>
                  <a:srgbClr val="3E4164"/>
                </a:solidFill>
                <a:latin typeface="Ubuntu"/>
                <a:sym typeface="Ubuntu"/>
              </a:rPr>
            </a:br>
            <a:r>
              <a:rPr lang="en-US" sz="3200" dirty="0">
                <a:solidFill>
                  <a:srgbClr val="3E4164"/>
                </a:solidFill>
                <a:latin typeface="Ubuntu"/>
                <a:sym typeface="Ubuntu"/>
              </a:rPr>
              <a:t>Uncorrelated</a:t>
            </a:r>
            <a:endParaRPr sz="1600" dirty="0">
              <a:solidFill>
                <a:srgbClr val="3E4164"/>
              </a:solidFill>
            </a:endParaRPr>
          </a:p>
        </p:txBody>
      </p:sp>
      <p:cxnSp>
        <p:nvCxnSpPr>
          <p:cNvPr id="389" name="Google Shape;389;p18"/>
          <p:cNvCxnSpPr/>
          <p:nvPr/>
        </p:nvCxnSpPr>
        <p:spPr>
          <a:xfrm>
            <a:off x="2372525" y="4853360"/>
            <a:ext cx="13307051" cy="0"/>
          </a:xfrm>
          <a:prstGeom prst="straightConnector1">
            <a:avLst/>
          </a:prstGeom>
          <a:noFill/>
          <a:ln w="76200" cap="flat" cmpd="sng">
            <a:solidFill>
              <a:srgbClr val="79A1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Google Shape;291;p14">
            <a:extLst>
              <a:ext uri="{FF2B5EF4-FFF2-40B4-BE49-F238E27FC236}">
                <a16:creationId xmlns:a16="http://schemas.microsoft.com/office/drawing/2014/main" id="{07B66040-AA91-AE44-7404-55C2AD6AE037}"/>
              </a:ext>
            </a:extLst>
          </p:cNvPr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Classification</a:t>
            </a: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 of fractal signals</a:t>
            </a:r>
            <a:endParaRPr sz="800" b="1" u="sng" dirty="0">
              <a:solidFill>
                <a:srgbClr val="B171D4"/>
              </a:solidFill>
            </a:endParaRPr>
          </a:p>
        </p:txBody>
      </p:sp>
      <p:sp>
        <p:nvSpPr>
          <p:cNvPr id="3" name="Organigramme : Connecteur 2">
            <a:extLst>
              <a:ext uri="{FF2B5EF4-FFF2-40B4-BE49-F238E27FC236}">
                <a16:creationId xmlns:a16="http://schemas.microsoft.com/office/drawing/2014/main" id="{034228C1-D58F-6319-4743-C2BBE09F8CC4}"/>
              </a:ext>
            </a:extLst>
          </p:cNvPr>
          <p:cNvSpPr/>
          <p:nvPr/>
        </p:nvSpPr>
        <p:spPr>
          <a:xfrm>
            <a:off x="8888029" y="4680832"/>
            <a:ext cx="276045" cy="345056"/>
          </a:xfrm>
          <a:prstGeom prst="flowChartConnector">
            <a:avLst/>
          </a:prstGeom>
          <a:solidFill>
            <a:srgbClr val="F28383"/>
          </a:solidFill>
          <a:ln w="57150">
            <a:solidFill>
              <a:srgbClr val="79A1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620EE58B-B509-D106-B487-1733EFCCB465}"/>
              </a:ext>
            </a:extLst>
          </p:cNvPr>
          <p:cNvSpPr/>
          <p:nvPr/>
        </p:nvSpPr>
        <p:spPr>
          <a:xfrm>
            <a:off x="3588534" y="4680832"/>
            <a:ext cx="276045" cy="345056"/>
          </a:xfrm>
          <a:prstGeom prst="flowChartConnector">
            <a:avLst/>
          </a:prstGeom>
          <a:solidFill>
            <a:srgbClr val="F28383"/>
          </a:solidFill>
          <a:ln w="57150">
            <a:solidFill>
              <a:srgbClr val="79A1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7698F926-063D-CBD5-7C00-C3218EF72393}"/>
              </a:ext>
            </a:extLst>
          </p:cNvPr>
          <p:cNvSpPr/>
          <p:nvPr/>
        </p:nvSpPr>
        <p:spPr>
          <a:xfrm>
            <a:off x="14187524" y="4680832"/>
            <a:ext cx="276045" cy="345056"/>
          </a:xfrm>
          <a:prstGeom prst="flowChartConnector">
            <a:avLst/>
          </a:prstGeom>
          <a:solidFill>
            <a:srgbClr val="F28383"/>
          </a:solidFill>
          <a:ln w="57150">
            <a:solidFill>
              <a:srgbClr val="79A1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378;p18">
                <a:extLst>
                  <a:ext uri="{FF2B5EF4-FFF2-40B4-BE49-F238E27FC236}">
                    <a16:creationId xmlns:a16="http://schemas.microsoft.com/office/drawing/2014/main" id="{06F4F834-46BB-6134-13C8-0424471EE74F}"/>
                  </a:ext>
                </a:extLst>
              </p:cNvPr>
              <p:cNvSpPr txBox="1"/>
              <p:nvPr/>
            </p:nvSpPr>
            <p:spPr>
              <a:xfrm>
                <a:off x="7523374" y="4901958"/>
                <a:ext cx="3005355" cy="26387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4000" b="1" i="0" u="none" strike="noStrike" cap="none" dirty="0">
                    <a:solidFill>
                      <a:srgbClr val="3E4164"/>
                    </a:solidFill>
                    <a:latin typeface="Ubuntu"/>
                    <a:ea typeface="Ubuntu"/>
                    <a:cs typeface="Ubuntu"/>
                    <a:sym typeface="Ubuntu"/>
                  </a:rPr>
                  <a:t>Pink/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BE" sz="4000" b="1" i="1" u="none" strike="noStrike" cap="none" smtClean="0">
                            <a:solidFill>
                              <a:srgbClr val="3E4164"/>
                            </a:solidFill>
                            <a:latin typeface="Cambria Math" panose="02040503050406030204" pitchFamily="18" charset="0"/>
                            <a:ea typeface="Ubuntu"/>
                            <a:cs typeface="Ubuntu"/>
                            <a:sym typeface="Ubuntu"/>
                          </a:rPr>
                        </m:ctrlPr>
                      </m:fPr>
                      <m:num>
                        <m:r>
                          <a:rPr lang="fr-BE" sz="4000" b="1" i="1" u="none" strike="noStrike" cap="none" smtClean="0">
                            <a:solidFill>
                              <a:srgbClr val="3E4164"/>
                            </a:solidFill>
                            <a:latin typeface="Cambria Math" panose="02040503050406030204" pitchFamily="18" charset="0"/>
                            <a:ea typeface="Ubuntu"/>
                            <a:cs typeface="Ubuntu"/>
                            <a:sym typeface="Ubuntu"/>
                          </a:rPr>
                          <m:t>𝟏</m:t>
                        </m:r>
                      </m:num>
                      <m:den>
                        <m:r>
                          <a:rPr lang="fr-BE" sz="4000" b="1" i="1" u="none" strike="noStrike" cap="none" smtClean="0">
                            <a:solidFill>
                              <a:srgbClr val="3E4164"/>
                            </a:solidFill>
                            <a:latin typeface="Cambria Math" panose="02040503050406030204" pitchFamily="18" charset="0"/>
                            <a:ea typeface="Ubuntu"/>
                            <a:cs typeface="Ubuntu"/>
                            <a:sym typeface="Ubuntu"/>
                          </a:rPr>
                          <m:t>𝒇</m:t>
                        </m:r>
                      </m:den>
                    </m:f>
                  </m:oMath>
                </a14:m>
                <a:r>
                  <a:rPr lang="en-US" sz="4000" b="1" i="0" u="none" strike="noStrike" cap="none" dirty="0">
                    <a:solidFill>
                      <a:srgbClr val="3E4164"/>
                    </a:solidFill>
                    <a:latin typeface="Ubuntu"/>
                    <a:ea typeface="Ubuntu"/>
                    <a:cs typeface="Ubuntu"/>
                    <a:sym typeface="Ubuntu"/>
                  </a:rPr>
                  <a:t> noise</a:t>
                </a:r>
              </a:p>
              <a:p>
                <a:pPr marL="0" marR="0" lvl="0" indent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 dirty="0">
                    <a:solidFill>
                      <a:srgbClr val="3E4164"/>
                    </a:solidFill>
                    <a:latin typeface="Ubuntu" panose="020B0504030602030204" pitchFamily="34" charset="0"/>
                    <a:sym typeface="Ubuntu"/>
                  </a:rPr>
                  <a:t>Unpredictability</a:t>
                </a:r>
              </a:p>
              <a:p>
                <a:pPr marL="0" marR="0" lvl="0" indent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200" dirty="0">
                    <a:solidFill>
                      <a:srgbClr val="3E4164"/>
                    </a:solidFill>
                    <a:latin typeface="Ubuntu" panose="020B0504030602030204" pitchFamily="34" charset="0"/>
                    <a:sym typeface="Ubuntu"/>
                  </a:rPr>
                  <a:t>Long memory</a:t>
                </a:r>
                <a:endParaRPr lang="en-US" sz="3200" dirty="0">
                  <a:solidFill>
                    <a:srgbClr val="3E4164"/>
                  </a:solidFill>
                  <a:latin typeface="Ubuntu" panose="020B0504030602030204" pitchFamily="34" charset="0"/>
                </a:endParaRPr>
              </a:p>
              <a:p>
                <a:pPr marL="0" marR="0" lvl="0" indent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dirty="0">
                  <a:solidFill>
                    <a:srgbClr val="3E4164"/>
                  </a:solidFill>
                </a:endParaRPr>
              </a:p>
            </p:txBody>
          </p:sp>
        </mc:Choice>
        <mc:Fallback xmlns="">
          <p:sp>
            <p:nvSpPr>
              <p:cNvPr id="6" name="Google Shape;378;p18">
                <a:extLst>
                  <a:ext uri="{FF2B5EF4-FFF2-40B4-BE49-F238E27FC236}">
                    <a16:creationId xmlns:a16="http://schemas.microsoft.com/office/drawing/2014/main" id="{06F4F834-46BB-6134-13C8-0424471EE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3374" y="4901958"/>
                <a:ext cx="3005355" cy="2638799"/>
              </a:xfrm>
              <a:prstGeom prst="rect">
                <a:avLst/>
              </a:prstGeom>
              <a:blipFill>
                <a:blip r:embed="rId3"/>
                <a:stretch>
                  <a:fillRect l="-10142" r="-77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oogle Shape;2564;p45">
            <a:extLst>
              <a:ext uri="{FF2B5EF4-FFF2-40B4-BE49-F238E27FC236}">
                <a16:creationId xmlns:a16="http://schemas.microsoft.com/office/drawing/2014/main" id="{6EB5C34E-E2A5-15EA-C50A-D72C507BE77A}"/>
              </a:ext>
            </a:extLst>
          </p:cNvPr>
          <p:cNvGrpSpPr/>
          <p:nvPr/>
        </p:nvGrpSpPr>
        <p:grpSpPr>
          <a:xfrm>
            <a:off x="8325541" y="3042332"/>
            <a:ext cx="1401017" cy="1391382"/>
            <a:chOff x="6435300" y="1095300"/>
            <a:chExt cx="266325" cy="266325"/>
          </a:xfrm>
          <a:solidFill>
            <a:srgbClr val="F9B458"/>
          </a:solidFill>
        </p:grpSpPr>
        <p:sp>
          <p:nvSpPr>
            <p:cNvPr id="8" name="Google Shape;2565;p45">
              <a:extLst>
                <a:ext uri="{FF2B5EF4-FFF2-40B4-BE49-F238E27FC236}">
                  <a16:creationId xmlns:a16="http://schemas.microsoft.com/office/drawing/2014/main" id="{FB3F12DD-D891-9541-3262-6F12484AE6EF}"/>
                </a:ext>
              </a:extLst>
            </p:cNvPr>
            <p:cNvSpPr/>
            <p:nvPr/>
          </p:nvSpPr>
          <p:spPr>
            <a:xfrm>
              <a:off x="6444225" y="1095300"/>
              <a:ext cx="247150" cy="266325"/>
            </a:xfrm>
            <a:custGeom>
              <a:avLst/>
              <a:gdLst/>
              <a:ahLst/>
              <a:cxnLst/>
              <a:rect l="l" t="t" r="r" b="b"/>
              <a:pathLst>
                <a:path w="9886" h="10653" extrusionOk="0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566;p45">
              <a:extLst>
                <a:ext uri="{FF2B5EF4-FFF2-40B4-BE49-F238E27FC236}">
                  <a16:creationId xmlns:a16="http://schemas.microsoft.com/office/drawing/2014/main" id="{A20F8249-CE44-8DA2-F791-CDC7D37C5F9D}"/>
                </a:ext>
              </a:extLst>
            </p:cNvPr>
            <p:cNvSpPr/>
            <p:nvPr/>
          </p:nvSpPr>
          <p:spPr>
            <a:xfrm>
              <a:off x="6435300" y="1258125"/>
              <a:ext cx="79875" cy="20100"/>
            </a:xfrm>
            <a:custGeom>
              <a:avLst/>
              <a:gdLst/>
              <a:ahLst/>
              <a:cxnLst/>
              <a:rect l="l" t="t" r="r" b="b"/>
              <a:pathLst>
                <a:path w="3195" h="804" extrusionOk="0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2567;p45">
              <a:extLst>
                <a:ext uri="{FF2B5EF4-FFF2-40B4-BE49-F238E27FC236}">
                  <a16:creationId xmlns:a16="http://schemas.microsoft.com/office/drawing/2014/main" id="{0ADE9A42-EDD8-2646-111F-CC628BBBF2C1}"/>
                </a:ext>
              </a:extLst>
            </p:cNvPr>
            <p:cNvSpPr/>
            <p:nvPr/>
          </p:nvSpPr>
          <p:spPr>
            <a:xfrm>
              <a:off x="6621325" y="1258125"/>
              <a:ext cx="80300" cy="20100"/>
            </a:xfrm>
            <a:custGeom>
              <a:avLst/>
              <a:gdLst/>
              <a:ahLst/>
              <a:cxnLst/>
              <a:rect l="l" t="t" r="r" b="b"/>
              <a:pathLst>
                <a:path w="3212" h="804" extrusionOk="0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Google Shape;378;p18">
            <a:extLst>
              <a:ext uri="{FF2B5EF4-FFF2-40B4-BE49-F238E27FC236}">
                <a16:creationId xmlns:a16="http://schemas.microsoft.com/office/drawing/2014/main" id="{15828530-ABFB-95B1-CC39-EE8133BA7643}"/>
              </a:ext>
            </a:extLst>
          </p:cNvPr>
          <p:cNvSpPr txBox="1"/>
          <p:nvPr/>
        </p:nvSpPr>
        <p:spPr>
          <a:xfrm>
            <a:off x="12407331" y="5143500"/>
            <a:ext cx="3836429" cy="265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3E4164"/>
                </a:solidFill>
                <a:latin typeface="Ubuntu"/>
                <a:ea typeface="Ubuntu"/>
                <a:cs typeface="Ubuntu"/>
                <a:sym typeface="Ubuntu"/>
              </a:rPr>
              <a:t>Red/Brownian</a:t>
            </a:r>
          </a:p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3E4164"/>
                </a:solidFill>
                <a:latin typeface="Ubuntu"/>
                <a:ea typeface="Ubuntu"/>
                <a:cs typeface="Ubuntu"/>
                <a:sym typeface="Ubuntu"/>
              </a:rPr>
              <a:t>noise</a:t>
            </a:r>
          </a:p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3E4164"/>
                </a:solidFill>
                <a:latin typeface="Ubuntu"/>
                <a:sym typeface="Ubuntu"/>
              </a:rPr>
              <a:t>Regular</a:t>
            </a:r>
            <a:br>
              <a:rPr lang="en-US" sz="3200" dirty="0">
                <a:solidFill>
                  <a:srgbClr val="3E4164"/>
                </a:solidFill>
                <a:latin typeface="Ubuntu"/>
                <a:sym typeface="Ubuntu"/>
              </a:rPr>
            </a:br>
            <a:r>
              <a:rPr lang="en-US" sz="3200" dirty="0">
                <a:solidFill>
                  <a:srgbClr val="3E4164"/>
                </a:solidFill>
                <a:latin typeface="Ubuntu"/>
                <a:sym typeface="Ubuntu"/>
              </a:rPr>
              <a:t>Correlated</a:t>
            </a:r>
            <a:endParaRPr sz="1600" dirty="0">
              <a:solidFill>
                <a:srgbClr val="3E4164"/>
              </a:solidFill>
            </a:endParaRPr>
          </a:p>
        </p:txBody>
      </p:sp>
      <p:sp>
        <p:nvSpPr>
          <p:cNvPr id="14" name="Google Shape;378;p18">
            <a:extLst>
              <a:ext uri="{FF2B5EF4-FFF2-40B4-BE49-F238E27FC236}">
                <a16:creationId xmlns:a16="http://schemas.microsoft.com/office/drawing/2014/main" id="{E86BEDA6-5F21-9244-9645-B91529E62536}"/>
              </a:ext>
            </a:extLst>
          </p:cNvPr>
          <p:cNvSpPr txBox="1"/>
          <p:nvPr/>
        </p:nvSpPr>
        <p:spPr>
          <a:xfrm>
            <a:off x="4873626" y="4131179"/>
            <a:ext cx="3005355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4EBC9D"/>
                </a:solidFill>
                <a:latin typeface="Ubuntu"/>
                <a:ea typeface="Ubuntu"/>
                <a:cs typeface="Ubuntu"/>
                <a:sym typeface="Ubuntu"/>
              </a:rPr>
              <a:t>Stationary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solidFill>
                  <a:srgbClr val="4EBC9D"/>
                </a:solidFill>
                <a:latin typeface="Ubuntu"/>
                <a:sym typeface="Ubuntu"/>
              </a:rPr>
              <a:t>fGn</a:t>
            </a:r>
            <a:endParaRPr sz="1600" dirty="0">
              <a:solidFill>
                <a:srgbClr val="4EBC9D"/>
              </a:solidFill>
            </a:endParaRPr>
          </a:p>
        </p:txBody>
      </p:sp>
      <p:sp>
        <p:nvSpPr>
          <p:cNvPr id="15" name="Google Shape;378;p18">
            <a:extLst>
              <a:ext uri="{FF2B5EF4-FFF2-40B4-BE49-F238E27FC236}">
                <a16:creationId xmlns:a16="http://schemas.microsoft.com/office/drawing/2014/main" id="{036CD955-6253-4C87-FDD6-A61592037ED9}"/>
              </a:ext>
            </a:extLst>
          </p:cNvPr>
          <p:cNvSpPr txBox="1"/>
          <p:nvPr/>
        </p:nvSpPr>
        <p:spPr>
          <a:xfrm>
            <a:off x="9749008" y="4163294"/>
            <a:ext cx="3853582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i="0" u="none" strike="noStrike" cap="none" dirty="0">
                <a:solidFill>
                  <a:srgbClr val="4EBC9D"/>
                </a:solidFill>
                <a:latin typeface="Ubuntu"/>
                <a:ea typeface="Ubuntu"/>
                <a:cs typeface="Ubuntu"/>
                <a:sym typeface="Ubuntu"/>
              </a:rPr>
              <a:t>Non Stationary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solidFill>
                  <a:srgbClr val="4EBC9D"/>
                </a:solidFill>
                <a:latin typeface="Ubuntu"/>
                <a:sym typeface="Ubuntu"/>
              </a:rPr>
              <a:t>fBm</a:t>
            </a:r>
            <a:endParaRPr sz="1600" dirty="0">
              <a:solidFill>
                <a:srgbClr val="4EBC9D"/>
              </a:solidFill>
            </a:endParaRPr>
          </a:p>
        </p:txBody>
      </p:sp>
      <p:sp>
        <p:nvSpPr>
          <p:cNvPr id="16" name="Google Shape;378;p18">
            <a:extLst>
              <a:ext uri="{FF2B5EF4-FFF2-40B4-BE49-F238E27FC236}">
                <a16:creationId xmlns:a16="http://schemas.microsoft.com/office/drawing/2014/main" id="{B7AECD31-63A8-95AB-A994-7FD6C4D94CFC}"/>
              </a:ext>
            </a:extLst>
          </p:cNvPr>
          <p:cNvSpPr txBox="1"/>
          <p:nvPr/>
        </p:nvSpPr>
        <p:spPr>
          <a:xfrm>
            <a:off x="5882549" y="9572372"/>
            <a:ext cx="6280029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2400" dirty="0">
                <a:solidFill>
                  <a:srgbClr val="3E4164"/>
                </a:solidFill>
                <a:latin typeface="Ubuntu" panose="020B0504030602030204" pitchFamily="34" charset="0"/>
              </a:rPr>
              <a:t>[</a:t>
            </a:r>
            <a:r>
              <a:rPr lang="fr-BE" sz="2400" dirty="0" err="1">
                <a:solidFill>
                  <a:srgbClr val="3E4164"/>
                </a:solidFill>
                <a:latin typeface="Ubuntu" panose="020B0504030602030204" pitchFamily="34" charset="0"/>
              </a:rPr>
              <a:t>Eke</a:t>
            </a:r>
            <a:r>
              <a:rPr lang="fr-BE" sz="24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  <a:r>
              <a:rPr lang="fr-BE" sz="2400" i="1" dirty="0">
                <a:solidFill>
                  <a:srgbClr val="3E4164"/>
                </a:solidFill>
                <a:latin typeface="Ubuntu" panose="020B0504030602030204" pitchFamily="34" charset="0"/>
              </a:rPr>
              <a:t>et al. </a:t>
            </a:r>
            <a:r>
              <a:rPr lang="fr-BE" sz="2400" dirty="0">
                <a:solidFill>
                  <a:srgbClr val="3E4164"/>
                </a:solidFill>
                <a:latin typeface="Ubuntu" panose="020B0504030602030204" pitchFamily="34" charset="0"/>
              </a:rPr>
              <a:t>2002; Pittman-</a:t>
            </a:r>
            <a:r>
              <a:rPr lang="fr-BE" sz="2400" dirty="0" err="1">
                <a:solidFill>
                  <a:srgbClr val="3E4164"/>
                </a:solidFill>
                <a:latin typeface="Ubuntu" panose="020B0504030602030204" pitchFamily="34" charset="0"/>
              </a:rPr>
              <a:t>Polletta</a:t>
            </a:r>
            <a:r>
              <a:rPr lang="fr-BE" sz="24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  <a:r>
              <a:rPr lang="fr-BE" sz="2400" i="1" dirty="0">
                <a:solidFill>
                  <a:srgbClr val="3E4164"/>
                </a:solidFill>
                <a:latin typeface="Ubuntu" panose="020B0504030602030204" pitchFamily="34" charset="0"/>
              </a:rPr>
              <a:t>et al. </a:t>
            </a:r>
            <a:r>
              <a:rPr lang="fr-BE" sz="2400" dirty="0">
                <a:solidFill>
                  <a:srgbClr val="3E4164"/>
                </a:solidFill>
                <a:latin typeface="Ubuntu" panose="020B0504030602030204" pitchFamily="34" charset="0"/>
              </a:rPr>
              <a:t>2013]</a:t>
            </a:r>
            <a:endParaRPr sz="2400" dirty="0">
              <a:solidFill>
                <a:srgbClr val="3E4164"/>
              </a:solidFill>
              <a:latin typeface="Ubuntu" panose="020B0504030602030204" pitchFamily="34" charset="0"/>
            </a:endParaRPr>
          </a:p>
        </p:txBody>
      </p:sp>
      <p:pic>
        <p:nvPicPr>
          <p:cNvPr id="12" name="Image 11" descr="Une image contenant typographie&#10;&#10;Description générée automatiquement avec une confiance moyenne">
            <a:extLst>
              <a:ext uri="{FF2B5EF4-FFF2-40B4-BE49-F238E27FC236}">
                <a16:creationId xmlns:a16="http://schemas.microsoft.com/office/drawing/2014/main" id="{F4B65393-364F-3E7D-F695-C696D31C49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32" b="89744" l="9957" r="89827">
                        <a14:foregroundMark x1="17965" y1="8832" x2="17965" y2="8832"/>
                        <a14:foregroundMark x1="88745" y1="45584" x2="88745" y2="45584"/>
                        <a14:foregroundMark x1="13420" y1="49003" x2="13420" y2="49003"/>
                        <a14:foregroundMark x1="29004" y1="60684" x2="29004" y2="60684"/>
                        <a14:foregroundMark x1="58442" y1="39316" x2="58442" y2="39316"/>
                        <a14:foregroundMark x1="45887" y1="43590" x2="45887" y2="43590"/>
                        <a14:foregroundMark x1="84199" y1="51852" x2="84199" y2="51852"/>
                        <a14:foregroundMark x1="84416" y1="53276" x2="84416" y2="53276"/>
                        <a14:foregroundMark x1="88312" y1="34758" x2="88312" y2="34758"/>
                        <a14:foregroundMark x1="68398" y1="22792" x2="68398" y2="22792"/>
                        <a14:foregroundMark x1="89610" y1="57265" x2="89610" y2="57265"/>
                        <a14:foregroundMark x1="84416" y1="50712" x2="84416" y2="50712"/>
                        <a14:foregroundMark x1="62554" y1="44444" x2="62554" y2="44444"/>
                        <a14:foregroundMark x1="62554" y1="42735" x2="62554" y2="42735"/>
                        <a14:foregroundMark x1="52597" y1="65527" x2="52597" y2="65527"/>
                        <a14:foregroundMark x1="52597" y1="67236" x2="52597" y2="67236"/>
                        <a14:foregroundMark x1="34632" y1="35897" x2="34632" y2="35897"/>
                        <a14:foregroundMark x1="34632" y1="38177" x2="34632" y2="38177"/>
                        <a14:foregroundMark x1="85498" y1="52422" x2="85498" y2="52422"/>
                        <a14:foregroundMark x1="52381" y1="45584" x2="52381" y2="45584"/>
                        <a14:foregroundMark x1="13420" y1="55556" x2="13420" y2="55556"/>
                        <a14:backgroundMark x1="35714" y1="35613" x2="35714" y2="35613"/>
                        <a14:backgroundMark x1="35714" y1="38177" x2="35714" y2="38177"/>
                        <a14:backgroundMark x1="35931" y1="34758" x2="35931" y2="34758"/>
                        <a14:backgroundMark x1="35714" y1="37322" x2="35714" y2="37322"/>
                        <a14:backgroundMark x1="37662" y1="41026" x2="37662" y2="41026"/>
                        <a14:backgroundMark x1="37662" y1="42735" x2="37662" y2="42735"/>
                        <a14:backgroundMark x1="24026" y1="43590" x2="24026" y2="43590"/>
                        <a14:backgroundMark x1="24242" y1="42735" x2="24242" y2="42735"/>
                        <a14:backgroundMark x1="28571" y1="50427" x2="28571" y2="50427"/>
                        <a14:backgroundMark x1="24026" y1="45584" x2="24026" y2="45584"/>
                        <a14:backgroundMark x1="24242" y1="47009" x2="24242" y2="47009"/>
                        <a14:backgroundMark x1="24242" y1="48433" x2="24242" y2="48433"/>
                        <a14:backgroundMark x1="24242" y1="49573" x2="24242" y2="49573"/>
                        <a14:backgroundMark x1="23160" y1="53276" x2="23160" y2="53276"/>
                        <a14:backgroundMark x1="22944" y1="52137" x2="22944" y2="52137"/>
                        <a14:backgroundMark x1="22944" y1="51567" x2="22944" y2="51567"/>
                        <a14:backgroundMark x1="14286" y1="49288" x2="14286" y2="49288"/>
                        <a14:backgroundMark x1="14069" y1="48718" x2="14069" y2="48718"/>
                        <a14:backgroundMark x1="14286" y1="51852" x2="14286" y2="51852"/>
                        <a14:backgroundMark x1="14286" y1="50712" x2="14286" y2="50712"/>
                        <a14:backgroundMark x1="14286" y1="53561" x2="14286" y2="53561"/>
                        <a14:backgroundMark x1="14069" y1="54701" x2="14069" y2="54701"/>
                        <a14:backgroundMark x1="16450" y1="41595" x2="16450" y2="41595"/>
                        <a14:backgroundMark x1="16450" y1="43305" x2="16450" y2="43305"/>
                        <a14:backgroundMark x1="16450" y1="45014" x2="16450" y2="45014"/>
                        <a14:backgroundMark x1="19048" y1="44729" x2="19048" y2="44729"/>
                        <a14:backgroundMark x1="28571" y1="51852" x2="28571" y2="51852"/>
                        <a14:backgroundMark x1="36797" y1="60969" x2="36797" y2="60969"/>
                        <a14:backgroundMark x1="36364" y1="58405" x2="36364" y2="58405"/>
                        <a14:backgroundMark x1="36580" y1="55556" x2="36580" y2="55556"/>
                        <a14:backgroundMark x1="36580" y1="56980" x2="36580" y2="56980"/>
                        <a14:backgroundMark x1="33117" y1="57550" x2="33117" y2="57550"/>
                        <a14:backgroundMark x1="33117" y1="55556" x2="33117" y2="55556"/>
                        <a14:backgroundMark x1="33117" y1="53846" x2="33117" y2="53846"/>
                        <a14:backgroundMark x1="29437" y1="60399" x2="29437" y2="60399"/>
                        <a14:backgroundMark x1="29654" y1="62108" x2="29654" y2="62108"/>
                        <a14:backgroundMark x1="29654" y1="59544" x2="29654" y2="59544"/>
                        <a14:backgroundMark x1="29437" y1="58120" x2="29437" y2="58120"/>
                        <a14:backgroundMark x1="49134" y1="52707" x2="49134" y2="52707"/>
                        <a14:backgroundMark x1="49351" y1="50712" x2="49351" y2="50712"/>
                        <a14:backgroundMark x1="50216" y1="42735" x2="50216" y2="42735"/>
                        <a14:backgroundMark x1="51732" y1="45014" x2="51732" y2="45014"/>
                        <a14:backgroundMark x1="49567" y1="52137" x2="49567" y2="52137"/>
                        <a14:backgroundMark x1="63420" y1="39601" x2="63420" y2="39601"/>
                        <a14:backgroundMark x1="63420" y1="41026" x2="63420" y2="41026"/>
                        <a14:backgroundMark x1="63420" y1="42735" x2="63420" y2="42735"/>
                        <a14:backgroundMark x1="59091" y1="42450" x2="59091" y2="42450"/>
                        <a14:backgroundMark x1="59091" y1="41026" x2="59091" y2="41026"/>
                        <a14:backgroundMark x1="59091" y1="40456" x2="59091" y2="40456"/>
                        <a14:backgroundMark x1="57576" y1="47578" x2="57576" y2="47578"/>
                        <a14:backgroundMark x1="57359" y1="49573" x2="57359" y2="49573"/>
                        <a14:backgroundMark x1="57576" y1="48718" x2="57576" y2="48718"/>
                        <a14:backgroundMark x1="57576" y1="51282" x2="57576" y2="51282"/>
                        <a14:backgroundMark x1="58874" y1="39316" x2="58874" y2="39316"/>
                        <a14:backgroundMark x1="42208" y1="51852" x2="42208" y2="51852"/>
                        <a14:backgroundMark x1="42208" y1="50427" x2="42208" y2="50427"/>
                        <a14:backgroundMark x1="41558" y1="43875" x2="41558" y2="43875"/>
                        <a14:backgroundMark x1="45238" y1="45299" x2="45238" y2="45299"/>
                        <a14:backgroundMark x1="46753" y1="43875" x2="46753" y2="43875"/>
                        <a14:backgroundMark x1="45238" y1="44160" x2="45238" y2="44160"/>
                        <a14:backgroundMark x1="70996" y1="60114" x2="70996" y2="60114"/>
                        <a14:backgroundMark x1="70996" y1="58689" x2="70996" y2="58689"/>
                        <a14:backgroundMark x1="70996" y1="57550" x2="70996" y2="57550"/>
                        <a14:backgroundMark x1="70996" y1="56410" x2="70996" y2="56410"/>
                        <a14:backgroundMark x1="70996" y1="55271" x2="70996" y2="55271"/>
                        <a14:backgroundMark x1="72511" y1="51852" x2="72511" y2="51852"/>
                        <a14:backgroundMark x1="77273" y1="47293" x2="77273" y2="47293"/>
                        <a14:backgroundMark x1="80087" y1="39601" x2="80087" y2="39601"/>
                        <a14:backgroundMark x1="79437" y1="46724" x2="79437" y2="46724"/>
                        <a14:backgroundMark x1="83550" y1="51282" x2="83550" y2="51282"/>
                        <a14:backgroundMark x1="83550" y1="53276" x2="83550" y2="53276"/>
                        <a14:backgroundMark x1="84848" y1="52707" x2="84848" y2="52707"/>
                        <a14:backgroundMark x1="83550" y1="52422" x2="83550" y2="52422"/>
                        <a14:backgroundMark x1="87446" y1="42165" x2="87446" y2="42165"/>
                        <a14:backgroundMark x1="87662" y1="43875" x2="87662" y2="43875"/>
                        <a14:backgroundMark x1="87662" y1="45299" x2="87662" y2="45299"/>
                        <a14:backgroundMark x1="87446" y1="41026" x2="87446" y2="41026"/>
                        <a14:backgroundMark x1="89177" y1="35328" x2="89177" y2="35328"/>
                        <a14:backgroundMark x1="88745" y1="58405" x2="88745" y2="58405"/>
                        <a14:backgroundMark x1="88745" y1="56980" x2="88745" y2="56980"/>
                        <a14:backgroundMark x1="86364" y1="53276" x2="86364" y2="53276"/>
                        <a14:backgroundMark x1="84848" y1="51282" x2="84848" y2="51282"/>
                        <a14:backgroundMark x1="84848" y1="49573" x2="84848" y2="49573"/>
                        <a14:backgroundMark x1="83550" y1="54701" x2="83550" y2="54701"/>
                        <a14:backgroundMark x1="61905" y1="42450" x2="61905" y2="42450"/>
                        <a14:backgroundMark x1="61905" y1="43875" x2="61905" y2="43875"/>
                        <a14:backgroundMark x1="61905" y1="45584" x2="61905" y2="45584"/>
                        <a14:backgroundMark x1="65368" y1="44444" x2="65368" y2="44444"/>
                        <a14:backgroundMark x1="65368" y1="46154" x2="65368" y2="46154"/>
                        <a14:backgroundMark x1="64286" y1="52137" x2="64286" y2="52137"/>
                        <a14:backgroundMark x1="63420" y1="44444" x2="63420" y2="44444"/>
                        <a14:backgroundMark x1="53247" y1="66952" x2="53247" y2="66952"/>
                        <a14:backgroundMark x1="53247" y1="65527" x2="53247" y2="65527"/>
                        <a14:backgroundMark x1="35714" y1="39601" x2="35714" y2="39601"/>
                        <a14:backgroundMark x1="49351" y1="49003" x2="49351" y2="49003"/>
                        <a14:backgroundMark x1="49351" y1="47578" x2="49351" y2="47578"/>
                        <a14:backgroundMark x1="49351" y1="46724" x2="49351" y2="46724"/>
                        <a14:backgroundMark x1="87662" y1="46439" x2="87662" y2="46439"/>
                        <a14:backgroundMark x1="86580" y1="51852" x2="86580" y2="51852"/>
                        <a14:backgroundMark x1="61472" y1="56695" x2="61472" y2="56695"/>
                        <a14:backgroundMark x1="61472" y1="55840" x2="61472" y2="55840"/>
                        <a14:backgroundMark x1="61472" y1="54986" x2="61472" y2="54986"/>
                        <a14:backgroundMark x1="69481" y1="58689" x2="69481" y2="58689"/>
                        <a14:backgroundMark x1="69264" y1="57550" x2="69264" y2="57550"/>
                        <a14:backgroundMark x1="69264" y1="57550" x2="69264" y2="57550"/>
                        <a14:backgroundMark x1="70996" y1="54701" x2="70996" y2="54701"/>
                        <a14:backgroundMark x1="73810" y1="56695" x2="73810" y2="56695"/>
                        <a14:backgroundMark x1="75758" y1="48433" x2="75758" y2="48433"/>
                        <a14:backgroundMark x1="79654" y1="46154" x2="79654" y2="46154"/>
                        <a14:backgroundMark x1="48052" y1="42450" x2="48052" y2="42450"/>
                        <a14:backgroundMark x1="51732" y1="43875" x2="51732" y2="43875"/>
                        <a14:backgroundMark x1="53030" y1="45869" x2="53030" y2="45869"/>
                        <a14:backgroundMark x1="13203" y1="70370" x2="13203" y2="70370"/>
                        <a14:backgroundMark x1="13203" y1="68946" x2="13203" y2="68946"/>
                        <a14:backgroundMark x1="14069" y1="56695" x2="14069" y2="56695"/>
                      </a14:backgroundRemoval>
                    </a14:imgEffect>
                  </a14:imgLayer>
                </a14:imgProps>
              </a:ext>
            </a:extLst>
          </a:blip>
          <a:srcRect l="9709" t="4707" r="5197" b="12319"/>
          <a:stretch/>
        </p:blipFill>
        <p:spPr>
          <a:xfrm>
            <a:off x="2223878" y="2397265"/>
            <a:ext cx="3173622" cy="2351085"/>
          </a:xfrm>
          <a:prstGeom prst="rect">
            <a:avLst/>
          </a:prstGeom>
        </p:spPr>
      </p:pic>
      <p:pic>
        <p:nvPicPr>
          <p:cNvPr id="18" name="Image 17" descr="Une image contenant Police, ligne, typographie&#10;&#10;Description générée automatiquement">
            <a:extLst>
              <a:ext uri="{FF2B5EF4-FFF2-40B4-BE49-F238E27FC236}">
                <a16:creationId xmlns:a16="http://schemas.microsoft.com/office/drawing/2014/main" id="{B9AFB07A-B109-F44E-B672-65C58D6AB4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88560" y1="18817" x2="88560" y2="18817"/>
                        <a14:foregroundMark x1="86391" y1="20161" x2="86391" y2="20161"/>
                        <a14:foregroundMark x1="50493" y1="56183" x2="50493" y2="56183"/>
                        <a14:foregroundMark x1="51282" y1="47312" x2="51282" y2="47312"/>
                        <a14:foregroundMark x1="51479" y1="45699" x2="51479" y2="45699"/>
                        <a14:foregroundMark x1="89941" y1="12903" x2="89941" y2="12903"/>
                        <a14:foregroundMark x1="65680" y1="43548" x2="65680" y2="43548"/>
                        <a14:backgroundMark x1="14990" y1="80108" x2="14990" y2="80108"/>
                        <a14:backgroundMark x1="15976" y1="82796" x2="15976" y2="82796"/>
                        <a14:backgroundMark x1="18935" y1="56720" x2="18935" y2="56720"/>
                        <a14:backgroundMark x1="23669" y1="56720" x2="23669" y2="56720"/>
                        <a14:backgroundMark x1="28008" y1="52151" x2="28008" y2="52151"/>
                        <a14:backgroundMark x1="32742" y1="48387" x2="32742" y2="48387"/>
                        <a14:backgroundMark x1="33531" y1="51075" x2="33531" y2="51075"/>
                        <a14:backgroundMark x1="35897" y1="57796" x2="35897" y2="57796"/>
                        <a14:backgroundMark x1="35108" y1="66398" x2="35108" y2="66398"/>
                        <a14:backgroundMark x1="35897" y1="59946" x2="35897" y2="59946"/>
                        <a14:backgroundMark x1="37870" y1="55914" x2="37870" y2="55914"/>
                        <a14:backgroundMark x1="48521" y1="55914" x2="48521" y2="55914"/>
                        <a14:backgroundMark x1="49507" y1="57527" x2="49507" y2="57527"/>
                        <a14:backgroundMark x1="54832" y1="50000" x2="54832" y2="50000"/>
                        <a14:backgroundMark x1="58185" y1="49462" x2="58185" y2="49462"/>
                        <a14:backgroundMark x1="56805" y1="50000" x2="56805" y2="50000"/>
                        <a14:backgroundMark x1="64892" y1="43817" x2="64892" y2="43817"/>
                        <a14:backgroundMark x1="66272" y1="42742" x2="66272" y2="42742"/>
                        <a14:backgroundMark x1="82840" y1="22043" x2="82840" y2="22043"/>
                        <a14:backgroundMark x1="84418" y1="27151" x2="84418" y2="27151"/>
                        <a14:backgroundMark x1="75148" y1="54839" x2="75148" y2="54839"/>
                        <a14:backgroundMark x1="77712" y1="52151" x2="77712" y2="52151"/>
                        <a14:backgroundMark x1="86982" y1="19892" x2="86982" y2="19892"/>
                        <a14:backgroundMark x1="52071" y1="45699" x2="52071" y2="45699"/>
                        <a14:backgroundMark x1="60158" y1="41129" x2="60158" y2="41129"/>
                        <a14:backgroundMark x1="82840" y1="21237" x2="82840" y2="21237"/>
                        <a14:backgroundMark x1="63708" y1="44624" x2="63708" y2="44624"/>
                        <a14:backgroundMark x1="66272" y1="43817" x2="66272" y2="438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60762" y="1871227"/>
            <a:ext cx="3729566" cy="273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8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" grpId="0"/>
      <p:bldP spid="3" grpId="0" animBg="1"/>
      <p:bldP spid="4" grpId="0" animBg="1"/>
      <p:bldP spid="5" grpId="0" animBg="1"/>
      <p:bldP spid="6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How to </a:t>
            </a: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measure</a:t>
            </a: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 fractality?</a:t>
            </a:r>
            <a:endParaRPr sz="800" dirty="0">
              <a:solidFill>
                <a:srgbClr val="B171D4"/>
              </a:solidFill>
            </a:endParaRPr>
          </a:p>
        </p:txBody>
      </p:sp>
      <p:graphicFrame>
        <p:nvGraphicFramePr>
          <p:cNvPr id="2" name="Google Shape;214;p8">
            <a:extLst>
              <a:ext uri="{FF2B5EF4-FFF2-40B4-BE49-F238E27FC236}">
                <a16:creationId xmlns:a16="http://schemas.microsoft.com/office/drawing/2014/main" id="{06466B90-5FCB-93EC-065C-07D029CAF9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7678403"/>
              </p:ext>
            </p:extLst>
          </p:nvPr>
        </p:nvGraphicFramePr>
        <p:xfrm>
          <a:off x="715991" y="2434788"/>
          <a:ext cx="16856015" cy="6561395"/>
        </p:xfrm>
        <a:graphic>
          <a:graphicData uri="http://schemas.openxmlformats.org/drawingml/2006/table">
            <a:tbl>
              <a:tblPr>
                <a:noFill/>
                <a:tableStyleId>{3A4FFFF3-AD38-4727-BA6A-636747385C40}</a:tableStyleId>
              </a:tblPr>
              <a:tblGrid>
                <a:gridCol w="8460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59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u="none" strike="noStrike" cap="none" dirty="0">
                          <a:solidFill>
                            <a:srgbClr val="F28383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Stationary</a:t>
                      </a:r>
                      <a:endParaRPr sz="1600" u="none" strike="noStrike" cap="none" dirty="0">
                        <a:solidFill>
                          <a:srgbClr val="F28383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b="1" u="none" strike="noStrike" cap="none" dirty="0">
                          <a:solidFill>
                            <a:srgbClr val="F28383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Non Stationary</a:t>
                      </a:r>
                      <a:endParaRPr sz="1600" b="1" u="none" strike="noStrike" cap="none" dirty="0">
                        <a:solidFill>
                          <a:srgbClr val="F28383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u="none" strike="noStrike" cap="none" dirty="0">
                          <a:solidFill>
                            <a:srgbClr val="000000"/>
                          </a:solidFill>
                          <a:latin typeface="Ubuntu"/>
                          <a:sym typeface="Ubuntu"/>
                        </a:rPr>
                        <a:t>Rescaled range (R/S) analysis </a:t>
                      </a:r>
                      <a:r>
                        <a:rPr lang="en-US" sz="2800" b="0" u="none" strike="noStrike" cap="none" dirty="0">
                          <a:solidFill>
                            <a:srgbClr val="79A1BF"/>
                          </a:solidFill>
                          <a:latin typeface="Ubuntu"/>
                          <a:sym typeface="Ubuntu"/>
                        </a:rPr>
                        <a:t>[Hurst 1951] </a:t>
                      </a:r>
                      <a:endParaRPr sz="1200" b="0" u="none" strike="noStrike" cap="none" dirty="0">
                        <a:solidFill>
                          <a:srgbClr val="79A1BF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u="none" strike="noStrike" cap="none" dirty="0">
                          <a:solidFill>
                            <a:srgbClr val="0000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Scaled Windowed Variance (SWV) </a:t>
                      </a:r>
                      <a:r>
                        <a:rPr lang="en-US" sz="2800" b="0" u="none" strike="noStrike" cap="none" dirty="0">
                          <a:solidFill>
                            <a:srgbClr val="79A1B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[Cannon 1997] </a:t>
                      </a:r>
                      <a:endParaRPr sz="1200" b="0" u="none" strike="noStrike" cap="none" dirty="0">
                        <a:solidFill>
                          <a:srgbClr val="79A1BF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u="none" strike="noStrike" cap="none" dirty="0">
                          <a:solidFill>
                            <a:srgbClr val="0000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Autocorrelation (AC)</a:t>
                      </a:r>
                      <a:endParaRPr sz="1200" b="0" u="none" strike="noStrike" cap="none" dirty="0"/>
                    </a:p>
                  </a:txBody>
                  <a:tcPr marL="190500" marR="190500" marT="190500" marB="1905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476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u="none" strike="noStrike" cap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476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BE" sz="2800" b="0" u="none" strike="noStrike" cap="none" dirty="0" err="1">
                          <a:latin typeface="Ubuntu" panose="020B0504030602030204" pitchFamily="34" charset="0"/>
                        </a:rPr>
                        <a:t>Dispersional</a:t>
                      </a:r>
                      <a:r>
                        <a:rPr lang="fr-BE" sz="2800" b="0" u="none" strike="noStrike" cap="none" dirty="0">
                          <a:latin typeface="Ubuntu" panose="020B0504030602030204" pitchFamily="34" charset="0"/>
                        </a:rPr>
                        <a:t> </a:t>
                      </a:r>
                      <a:r>
                        <a:rPr lang="fr-BE" sz="2800" b="0" u="none" strike="noStrike" cap="none" dirty="0" err="1">
                          <a:latin typeface="Ubuntu" panose="020B0504030602030204" pitchFamily="34" charset="0"/>
                        </a:rPr>
                        <a:t>analysis</a:t>
                      </a:r>
                      <a:r>
                        <a:rPr lang="fr-BE" sz="2800" b="0" u="none" strike="noStrike" cap="none" dirty="0">
                          <a:latin typeface="Ubuntu" panose="020B0504030602030204" pitchFamily="34" charset="0"/>
                        </a:rPr>
                        <a:t> (</a:t>
                      </a:r>
                      <a:r>
                        <a:rPr lang="fr-BE" sz="2800" b="0" u="none" strike="noStrike" cap="none" dirty="0" err="1">
                          <a:latin typeface="Ubuntu" panose="020B0504030602030204" pitchFamily="34" charset="0"/>
                        </a:rPr>
                        <a:t>Disp</a:t>
                      </a:r>
                      <a:r>
                        <a:rPr lang="fr-BE" sz="2800" b="0" u="none" strike="noStrike" cap="none" dirty="0">
                          <a:latin typeface="Ubuntu" panose="020B0504030602030204" pitchFamily="34" charset="0"/>
                        </a:rPr>
                        <a:t>)</a:t>
                      </a:r>
                      <a:endParaRPr sz="2800" b="0" u="none" strike="noStrike" cap="none" dirty="0">
                        <a:latin typeface="Ubuntu" panose="020B0504030602030204" pitchFamily="34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476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u="none" strike="noStrike" cap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476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04065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u="none" strike="noStrike" cap="none" dirty="0">
                          <a:solidFill>
                            <a:srgbClr val="0000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Linear system analysis</a:t>
                      </a:r>
                      <a:endParaRPr sz="1200" b="0" u="none" strike="noStrike" cap="none" dirty="0"/>
                    </a:p>
                  </a:txBody>
                  <a:tcPr marL="190500" marR="190500" marT="190500" marB="1905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476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u="none" strike="noStrike" cap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476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BE" sz="2800" b="0" u="none" strike="noStrike" cap="none" dirty="0">
                          <a:latin typeface="Ubuntu" panose="020B0504030602030204" pitchFamily="34" charset="0"/>
                        </a:rPr>
                        <a:t>Power Spectral Density (PSD)</a:t>
                      </a:r>
                      <a:endParaRPr sz="2800" b="0" u="none" strike="noStrike" cap="none" dirty="0">
                        <a:latin typeface="Ubuntu" panose="020B0504030602030204" pitchFamily="34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476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b="0" u="none" strike="noStrike" cap="none" dirty="0">
                        <a:latin typeface="Ubuntu" panose="020B0504030602030204" pitchFamily="34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476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31341"/>
                  </a:ext>
                </a:extLst>
              </a:tr>
              <a:tr h="8640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BE" sz="3200" b="1" u="none" strike="noStrike" cap="none" dirty="0" err="1">
                          <a:solidFill>
                            <a:srgbClr val="4EBC9D"/>
                          </a:solidFill>
                          <a:latin typeface="Ubuntu" panose="020B0504030602030204" pitchFamily="34" charset="0"/>
                        </a:rPr>
                        <a:t>Detrended</a:t>
                      </a:r>
                      <a:r>
                        <a:rPr lang="fr-BE" sz="3200" b="1" u="none" strike="noStrike" cap="none" dirty="0">
                          <a:solidFill>
                            <a:srgbClr val="4EBC9D"/>
                          </a:solidFill>
                          <a:latin typeface="Ubuntu" panose="020B0504030602030204" pitchFamily="34" charset="0"/>
                        </a:rPr>
                        <a:t> Fluctuation </a:t>
                      </a:r>
                      <a:r>
                        <a:rPr lang="fr-BE" sz="3200" b="1" u="none" strike="noStrike" cap="none" dirty="0" err="1">
                          <a:solidFill>
                            <a:srgbClr val="4EBC9D"/>
                          </a:solidFill>
                          <a:latin typeface="Ubuntu" panose="020B0504030602030204" pitchFamily="34" charset="0"/>
                        </a:rPr>
                        <a:t>Analysis</a:t>
                      </a:r>
                      <a:r>
                        <a:rPr lang="fr-BE" sz="3200" b="1" u="none" strike="noStrike" cap="none" dirty="0">
                          <a:solidFill>
                            <a:srgbClr val="4EBC9D"/>
                          </a:solidFill>
                          <a:latin typeface="Ubuntu" panose="020B0504030602030204" pitchFamily="34" charset="0"/>
                        </a:rPr>
                        <a:t> (DFA) </a:t>
                      </a:r>
                      <a:r>
                        <a:rPr lang="fr-BE" sz="3200" b="0" u="none" strike="noStrike" cap="none" dirty="0">
                          <a:solidFill>
                            <a:srgbClr val="79A1BF"/>
                          </a:solidFill>
                          <a:latin typeface="Ubuntu" panose="020B0504030602030204" pitchFamily="34" charset="0"/>
                        </a:rPr>
                        <a:t>[Peng 1994]</a:t>
                      </a:r>
                      <a:endParaRPr sz="3200" b="0" u="none" strike="noStrike" cap="none" dirty="0">
                        <a:solidFill>
                          <a:srgbClr val="79A1BF"/>
                        </a:solidFill>
                        <a:latin typeface="Ubuntu" panose="020B0504030602030204" pitchFamily="34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A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3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b="0" u="none" strike="noStrike" cap="none" dirty="0">
                        <a:latin typeface="Ubuntu" panose="020B0504030602030204" pitchFamily="34" charset="0"/>
                      </a:endParaRP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47625" cap="flat" cmpd="sng">
                      <a:solidFill>
                        <a:srgbClr val="33333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47625" cap="flat" cmpd="sng">
                      <a:solidFill>
                        <a:srgbClr val="33333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47625" cap="flat" cmpd="sng">
                      <a:solidFill>
                        <a:srgbClr val="33333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466447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C1B5ED4-2524-E3C1-15EC-30AA1CAE09CC}"/>
              </a:ext>
            </a:extLst>
          </p:cNvPr>
          <p:cNvSpPr txBox="1"/>
          <p:nvPr/>
        </p:nvSpPr>
        <p:spPr>
          <a:xfrm>
            <a:off x="7752942" y="9110707"/>
            <a:ext cx="27821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400" dirty="0">
                <a:solidFill>
                  <a:srgbClr val="3E4164"/>
                </a:solidFill>
                <a:latin typeface="Ubuntu" panose="020B0504030602030204" pitchFamily="34" charset="0"/>
              </a:rPr>
              <a:t>[</a:t>
            </a:r>
            <a:r>
              <a:rPr lang="fr-BE" sz="2400" dirty="0" err="1">
                <a:solidFill>
                  <a:srgbClr val="3E4164"/>
                </a:solidFill>
                <a:latin typeface="Ubuntu" panose="020B0504030602030204" pitchFamily="34" charset="0"/>
              </a:rPr>
              <a:t>Eke</a:t>
            </a:r>
            <a:r>
              <a:rPr lang="fr-BE" sz="24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  <a:r>
              <a:rPr lang="fr-BE" sz="2400" i="1" dirty="0">
                <a:solidFill>
                  <a:srgbClr val="3E4164"/>
                </a:solidFill>
                <a:latin typeface="Ubuntu" panose="020B0504030602030204" pitchFamily="34" charset="0"/>
              </a:rPr>
              <a:t>et al</a:t>
            </a:r>
            <a:r>
              <a:rPr lang="fr-BE" sz="2400" dirty="0">
                <a:solidFill>
                  <a:srgbClr val="3E4164"/>
                </a:solidFill>
                <a:latin typeface="Ubuntu" panose="020B0504030602030204" pitchFamily="34" charset="0"/>
              </a:rPr>
              <a:t>. 2002]</a:t>
            </a:r>
            <a:endParaRPr lang="fr-BE" sz="2400" dirty="0">
              <a:solidFill>
                <a:srgbClr val="3E416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659D0D2-AE30-FF7A-8BD0-1A35C3053D8D}"/>
                  </a:ext>
                </a:extLst>
              </p:cNvPr>
              <p:cNvSpPr txBox="1"/>
              <p:nvPr/>
            </p:nvSpPr>
            <p:spPr>
              <a:xfrm>
                <a:off x="4571997" y="1452334"/>
                <a:ext cx="9144000" cy="8679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1" indent="0" rtl="0">
                  <a:lnSpc>
                    <a:spcPct val="13995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sz="3600" b="0" i="1" smtClean="0">
                          <a:latin typeface="Cambria Math" panose="02040503050406030204" pitchFamily="18" charset="0"/>
                          <a:sym typeface="Ubuntu"/>
                        </a:rPr>
                        <m:t>𝑞</m:t>
                      </m:r>
                      <m:r>
                        <a:rPr lang="fr-BE" sz="3600" b="0" i="1" smtClean="0">
                          <a:latin typeface="Cambria Math" panose="02040503050406030204" pitchFamily="18" charset="0"/>
                          <a:sym typeface="Ubuntu"/>
                        </a:rPr>
                        <m:t>=</m:t>
                      </m:r>
                      <m:r>
                        <a:rPr lang="fr-BE" sz="3600" b="0" i="1" smtClean="0">
                          <a:latin typeface="Cambria Math" panose="02040503050406030204" pitchFamily="18" charset="0"/>
                          <a:sym typeface="Ubuntu"/>
                        </a:rPr>
                        <m:t>𝐶</m:t>
                      </m:r>
                      <m:sSup>
                        <m:sSupPr>
                          <m:ctrlPr>
                            <a:rPr lang="fr-BE" sz="3600" b="0" i="1" smtClean="0">
                              <a:latin typeface="Cambria Math" panose="02040503050406030204" pitchFamily="18" charset="0"/>
                              <a:sym typeface="Ubuntu"/>
                            </a:rPr>
                          </m:ctrlPr>
                        </m:sSupPr>
                        <m:e>
                          <m:r>
                            <a:rPr lang="fr-BE" sz="3600" b="0" i="1" smtClean="0">
                              <a:latin typeface="Cambria Math" panose="02040503050406030204" pitchFamily="18" charset="0"/>
                              <a:sym typeface="Ubuntu"/>
                            </a:rPr>
                            <m:t>𝑠</m:t>
                          </m:r>
                        </m:e>
                        <m:sup>
                          <m:r>
                            <a:rPr lang="fr-BE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Ubuntu"/>
                            </a:rPr>
                            <m:t>𝜀</m:t>
                          </m:r>
                        </m:sup>
                      </m:sSup>
                    </m:oMath>
                  </m:oMathPara>
                </a14:m>
                <a:endParaRPr lang="en-US" sz="3600" dirty="0">
                  <a:latin typeface="Ubuntu" panose="020B0504030602030204" pitchFamily="34" charset="0"/>
                  <a:sym typeface="Ubuntu"/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659D0D2-AE30-FF7A-8BD0-1A35C3053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7" y="1452334"/>
                <a:ext cx="9144000" cy="8679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DE0E339C-F0E0-B0BD-C1CE-DD92A1BB2637}"/>
              </a:ext>
            </a:extLst>
          </p:cNvPr>
          <p:cNvSpPr/>
          <p:nvPr/>
        </p:nvSpPr>
        <p:spPr>
          <a:xfrm>
            <a:off x="9661585" y="1673683"/>
            <a:ext cx="327804" cy="293140"/>
          </a:xfrm>
          <a:prstGeom prst="flowChartConnector">
            <a:avLst/>
          </a:prstGeom>
          <a:noFill/>
          <a:ln w="76200" cap="flat" cmpd="sng" algn="ctr">
            <a:solidFill>
              <a:srgbClr val="B171D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850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Understanding the </a:t>
            </a: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DFA algorithm</a:t>
            </a:r>
            <a:endParaRPr sz="800" u="sng" dirty="0">
              <a:solidFill>
                <a:srgbClr val="B171D4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B54F05-C28E-4DB7-2A67-E778D948F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388" y="3154891"/>
            <a:ext cx="5256096" cy="4516958"/>
          </a:xfrm>
          <a:prstGeom prst="rect">
            <a:avLst/>
          </a:prstGeom>
          <a:ln w="38100">
            <a:solidFill>
              <a:srgbClr val="3E4164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29C970-400C-D2D9-15B8-B559B7704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8516" y="3168125"/>
            <a:ext cx="5256096" cy="4516958"/>
          </a:xfrm>
          <a:prstGeom prst="rect">
            <a:avLst/>
          </a:prstGeom>
          <a:ln w="38100">
            <a:solidFill>
              <a:srgbClr val="3E4164"/>
            </a:solidFill>
          </a:ln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150CACD-7AD2-28D2-E848-64D0CF5A9F22}"/>
              </a:ext>
            </a:extLst>
          </p:cNvPr>
          <p:cNvCxnSpPr>
            <a:stCxn id="3" idx="3"/>
            <a:endCxn id="8" idx="1"/>
          </p:cNvCxnSpPr>
          <p:nvPr/>
        </p:nvCxnSpPr>
        <p:spPr>
          <a:xfrm>
            <a:off x="6779484" y="5413370"/>
            <a:ext cx="4729032" cy="13234"/>
          </a:xfrm>
          <a:prstGeom prst="straightConnector1">
            <a:avLst/>
          </a:prstGeom>
          <a:ln w="76200">
            <a:solidFill>
              <a:srgbClr val="3E41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BF2E0E2-07C4-2333-15EF-CFE24222DDBA}"/>
                  </a:ext>
                </a:extLst>
              </p:cNvPr>
              <p:cNvSpPr txBox="1"/>
              <p:nvPr/>
            </p:nvSpPr>
            <p:spPr>
              <a:xfrm>
                <a:off x="7015658" y="5426604"/>
                <a:ext cx="4256684" cy="2964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3200" dirty="0">
                    <a:solidFill>
                      <a:srgbClr val="4EBC9D"/>
                    </a:solidFill>
                    <a:latin typeface="Ubuntu" panose="020B0504030602030204" pitchFamily="34" charset="0"/>
                  </a:rPr>
                  <a:t>Cumulative</a:t>
                </a:r>
                <a:br>
                  <a:rPr lang="fr-BE" sz="3200" dirty="0">
                    <a:solidFill>
                      <a:srgbClr val="4EBC9D"/>
                    </a:solidFill>
                    <a:latin typeface="Ubuntu" panose="020B0504030602030204" pitchFamily="34" charset="0"/>
                  </a:rPr>
                </a:br>
                <a:r>
                  <a:rPr lang="fr-BE" sz="3200" dirty="0" err="1">
                    <a:solidFill>
                      <a:srgbClr val="4EBC9D"/>
                    </a:solidFill>
                    <a:latin typeface="Ubuntu" panose="020B0504030602030204" pitchFamily="34" charset="0"/>
                  </a:rPr>
                  <a:t>mean-centered</a:t>
                </a:r>
                <a:endParaRPr lang="fr-BE" sz="3200" dirty="0">
                  <a:solidFill>
                    <a:srgbClr val="4EBC9D"/>
                  </a:solidFill>
                  <a:latin typeface="Ubuntu" panose="020B05040306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sz="3200" b="0" i="1" smtClean="0">
                          <a:solidFill>
                            <a:srgbClr val="4EBC9D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fr-BE" sz="3200" b="0" i="1" smtClean="0">
                          <a:solidFill>
                            <a:srgbClr val="4EBC9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fr-BE" sz="3200" dirty="0">
                  <a:solidFill>
                    <a:srgbClr val="4EBC9D"/>
                  </a:solidFill>
                  <a:latin typeface="Ubuntu" panose="020B05040306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BE" sz="3200" b="0" i="1" smtClean="0">
                          <a:solidFill>
                            <a:srgbClr val="4EBC9D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fr-BE" sz="3200" b="0" i="1" smtClean="0">
                          <a:solidFill>
                            <a:srgbClr val="4EBC9D"/>
                          </a:solidFill>
                          <a:latin typeface="Cambria Math" panose="02040503050406030204" pitchFamily="18" charset="0"/>
                        </a:rPr>
                        <m:t>=1,…,</m:t>
                      </m:r>
                      <m:r>
                        <a:rPr lang="fr-BE" sz="3200" b="0" i="1" smtClean="0">
                          <a:solidFill>
                            <a:srgbClr val="4EBC9D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fr-BE" sz="3200" dirty="0">
                  <a:solidFill>
                    <a:srgbClr val="4EBC9D"/>
                  </a:solidFill>
                  <a:latin typeface="Ubuntu" panose="020B0504030602030204" pitchFamily="34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BF2E0E2-07C4-2333-15EF-CFE24222DD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658" y="5426604"/>
                <a:ext cx="4256684" cy="2964338"/>
              </a:xfrm>
              <a:prstGeom prst="rect">
                <a:avLst/>
              </a:prstGeom>
              <a:blipFill>
                <a:blip r:embed="rId5"/>
                <a:stretch>
                  <a:fillRect l="-3725" t="-2469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88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Understanding the </a:t>
            </a: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DFA algorithm</a:t>
            </a:r>
            <a:endParaRPr sz="800" u="sng" dirty="0">
              <a:solidFill>
                <a:srgbClr val="B171D4"/>
              </a:solidFill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150CACD-7AD2-28D2-E848-64D0CF5A9F22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6779484" y="5413370"/>
            <a:ext cx="4729032" cy="0"/>
          </a:xfrm>
          <a:prstGeom prst="straightConnector1">
            <a:avLst/>
          </a:prstGeom>
          <a:ln w="76200">
            <a:solidFill>
              <a:srgbClr val="3E41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BF2E0E2-07C4-2333-15EF-CFE24222DDBA}"/>
              </a:ext>
            </a:extLst>
          </p:cNvPr>
          <p:cNvSpPr txBox="1"/>
          <p:nvPr/>
        </p:nvSpPr>
        <p:spPr>
          <a:xfrm>
            <a:off x="7054845" y="5430128"/>
            <a:ext cx="3798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dirty="0" err="1">
                <a:solidFill>
                  <a:srgbClr val="4EBC9D"/>
                </a:solidFill>
                <a:latin typeface="Ubuntu" panose="020B0504030602030204" pitchFamily="34" charset="0"/>
              </a:rPr>
              <a:t>Divide</a:t>
            </a:r>
            <a:r>
              <a:rPr lang="fr-BE" sz="3200" dirty="0">
                <a:solidFill>
                  <a:srgbClr val="4EBC9D"/>
                </a:solidFill>
                <a:latin typeface="Ubuntu" panose="020B0504030602030204" pitchFamily="34" charset="0"/>
              </a:rPr>
              <a:t> </a:t>
            </a:r>
            <a:r>
              <a:rPr lang="fr-BE" sz="3200" dirty="0" err="1">
                <a:solidFill>
                  <a:srgbClr val="4EBC9D"/>
                </a:solidFill>
                <a:latin typeface="Ubuntu" panose="020B0504030602030204" pitchFamily="34" charset="0"/>
              </a:rPr>
              <a:t>into</a:t>
            </a:r>
            <a:r>
              <a:rPr lang="fr-BE" sz="3200" dirty="0">
                <a:solidFill>
                  <a:srgbClr val="4EBC9D"/>
                </a:solidFill>
                <a:latin typeface="Ubuntu" panose="020B0504030602030204" pitchFamily="34" charset="0"/>
              </a:rPr>
              <a:t> boxes of size 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ABB6F48-144A-9AA1-B79B-86521B042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388" y="3154891"/>
            <a:ext cx="5256096" cy="4516958"/>
          </a:xfrm>
          <a:prstGeom prst="rect">
            <a:avLst/>
          </a:prstGeom>
          <a:ln w="38100">
            <a:solidFill>
              <a:srgbClr val="3E4164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50313F-B955-C306-6BD2-84DBE8793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8516" y="3154891"/>
            <a:ext cx="5256096" cy="4516958"/>
          </a:xfrm>
          <a:prstGeom prst="rect">
            <a:avLst/>
          </a:prstGeom>
          <a:ln w="38100">
            <a:solidFill>
              <a:srgbClr val="3E4164"/>
            </a:solidFill>
          </a:ln>
        </p:spPr>
      </p:pic>
    </p:spTree>
    <p:extLst>
      <p:ext uri="{BB962C8B-B14F-4D97-AF65-F5344CB8AC3E}">
        <p14:creationId xmlns:p14="http://schemas.microsoft.com/office/powerpoint/2010/main" val="174254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Understanding the </a:t>
            </a: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DFA algorithm</a:t>
            </a:r>
            <a:endParaRPr sz="800" u="sng" dirty="0">
              <a:solidFill>
                <a:srgbClr val="B171D4"/>
              </a:solidFill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150CACD-7AD2-28D2-E848-64D0CF5A9F22}"/>
              </a:ext>
            </a:extLst>
          </p:cNvPr>
          <p:cNvCxnSpPr>
            <a:cxnSpLocks/>
            <a:stCxn id="3" idx="3"/>
            <a:endCxn id="7" idx="1"/>
          </p:cNvCxnSpPr>
          <p:nvPr/>
        </p:nvCxnSpPr>
        <p:spPr>
          <a:xfrm>
            <a:off x="6779483" y="5413370"/>
            <a:ext cx="4729033" cy="0"/>
          </a:xfrm>
          <a:prstGeom prst="straightConnector1">
            <a:avLst/>
          </a:prstGeom>
          <a:ln w="76200">
            <a:solidFill>
              <a:srgbClr val="3E41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BF2E0E2-07C4-2333-15EF-CFE24222DDBA}"/>
              </a:ext>
            </a:extLst>
          </p:cNvPr>
          <p:cNvSpPr txBox="1"/>
          <p:nvPr/>
        </p:nvSpPr>
        <p:spPr>
          <a:xfrm>
            <a:off x="6900253" y="5413370"/>
            <a:ext cx="47290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dirty="0" err="1">
                <a:solidFill>
                  <a:srgbClr val="4EBC9D"/>
                </a:solidFill>
                <a:latin typeface="Ubuntu" panose="020B0504030602030204" pitchFamily="34" charset="0"/>
              </a:rPr>
              <a:t>Compute</a:t>
            </a:r>
            <a:r>
              <a:rPr lang="fr-BE" sz="3200" dirty="0">
                <a:solidFill>
                  <a:srgbClr val="4EBC9D"/>
                </a:solidFill>
                <a:latin typeface="Ubuntu" panose="020B0504030602030204" pitchFamily="34" charset="0"/>
              </a:rPr>
              <a:t> </a:t>
            </a:r>
            <a:r>
              <a:rPr lang="fr-BE" sz="3200" b="1" dirty="0">
                <a:solidFill>
                  <a:srgbClr val="4EBC9D"/>
                </a:solidFill>
                <a:latin typeface="Ubuntu" panose="020B0504030602030204" pitchFamily="34" charset="0"/>
              </a:rPr>
              <a:t>trends</a:t>
            </a:r>
          </a:p>
          <a:p>
            <a:r>
              <a:rPr lang="fr-BE" sz="3200" dirty="0" err="1">
                <a:solidFill>
                  <a:srgbClr val="4EBC9D"/>
                </a:solidFill>
                <a:latin typeface="Ubuntu" panose="020B0504030602030204" pitchFamily="34" charset="0"/>
              </a:rPr>
              <a:t>Remove</a:t>
            </a:r>
            <a:r>
              <a:rPr lang="fr-BE" sz="3200" dirty="0">
                <a:solidFill>
                  <a:srgbClr val="4EBC9D"/>
                </a:solidFill>
                <a:latin typeface="Ubuntu" panose="020B0504030602030204" pitchFamily="34" charset="0"/>
              </a:rPr>
              <a:t> </a:t>
            </a:r>
            <a:r>
              <a:rPr lang="fr-BE" sz="3200" dirty="0" err="1">
                <a:solidFill>
                  <a:srgbClr val="4EBC9D"/>
                </a:solidFill>
                <a:latin typeface="Ubuntu" panose="020B0504030602030204" pitchFamily="34" charset="0"/>
              </a:rPr>
              <a:t>them</a:t>
            </a:r>
            <a:r>
              <a:rPr lang="fr-BE" sz="3200" dirty="0">
                <a:solidFill>
                  <a:srgbClr val="4EBC9D"/>
                </a:solidFill>
                <a:latin typeface="Ubuntu" panose="020B0504030602030204" pitchFamily="34" charset="0"/>
              </a:rPr>
              <a:t> </a:t>
            </a:r>
            <a:r>
              <a:rPr lang="fr-BE" sz="3200" dirty="0" err="1">
                <a:solidFill>
                  <a:srgbClr val="4EBC9D"/>
                </a:solidFill>
                <a:latin typeface="Ubuntu" panose="020B0504030602030204" pitchFamily="34" charset="0"/>
              </a:rPr>
              <a:t>from</a:t>
            </a:r>
            <a:r>
              <a:rPr lang="fr-BE" sz="3200" dirty="0">
                <a:solidFill>
                  <a:srgbClr val="4EBC9D"/>
                </a:solidFill>
                <a:latin typeface="Ubuntu" panose="020B0504030602030204" pitchFamily="34" charset="0"/>
              </a:rPr>
              <a:t> y(k)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5E7665-A8F7-39BE-F0DA-77B77CB0D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387" y="3154891"/>
            <a:ext cx="5256096" cy="4516958"/>
          </a:xfrm>
          <a:prstGeom prst="rect">
            <a:avLst/>
          </a:prstGeom>
          <a:ln w="38100">
            <a:solidFill>
              <a:srgbClr val="3E4164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8CF92A-8E01-DFB8-A637-76AC63C2B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8516" y="3154891"/>
            <a:ext cx="5256096" cy="45169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7212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Understanding the </a:t>
            </a: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DFA algorithm</a:t>
            </a:r>
            <a:endParaRPr sz="800" u="sng" dirty="0">
              <a:solidFill>
                <a:srgbClr val="B171D4"/>
              </a:solidFill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150CACD-7AD2-28D2-E848-64D0CF5A9F22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6779483" y="5413370"/>
            <a:ext cx="4729033" cy="0"/>
          </a:xfrm>
          <a:prstGeom prst="straightConnector1">
            <a:avLst/>
          </a:prstGeom>
          <a:ln w="76200">
            <a:solidFill>
              <a:srgbClr val="3E41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BF2E0E2-07C4-2333-15EF-CFE24222DDBA}"/>
                  </a:ext>
                </a:extLst>
              </p:cNvPr>
              <p:cNvSpPr txBox="1"/>
              <p:nvPr/>
            </p:nvSpPr>
            <p:spPr>
              <a:xfrm>
                <a:off x="6831242" y="5413370"/>
                <a:ext cx="4729034" cy="298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3200" dirty="0">
                    <a:solidFill>
                      <a:srgbClr val="4EBC9D"/>
                    </a:solidFill>
                    <a:latin typeface="Ubuntu" panose="020B0504030602030204" pitchFamily="34" charset="0"/>
                  </a:rPr>
                  <a:t>Co</a:t>
                </a:r>
                <a:r>
                  <a:rPr lang="fr-BE" sz="3200" dirty="0" err="1">
                    <a:solidFill>
                      <a:srgbClr val="4EBC9D"/>
                    </a:solidFill>
                    <a:latin typeface="Ubuntu" panose="020B0504030602030204" pitchFamily="34" charset="0"/>
                  </a:rPr>
                  <a:t>mpute</a:t>
                </a:r>
                <a:r>
                  <a:rPr lang="fr-BE" sz="3200" dirty="0">
                    <a:solidFill>
                      <a:srgbClr val="4EBC9D"/>
                    </a:solidFill>
                    <a:latin typeface="Ubuntu" panose="020B0504030602030204" pitchFamily="34" charset="0"/>
                  </a:rPr>
                  <a:t> the RMS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sz="3200" b="0" i="1" smtClean="0">
                          <a:solidFill>
                            <a:srgbClr val="4EBC9D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fr-BE" sz="3200" b="0" i="1" smtClean="0">
                          <a:solidFill>
                            <a:srgbClr val="4EBC9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BE" sz="3200" b="0" i="1" smtClean="0">
                              <a:solidFill>
                                <a:srgbClr val="4EBC9D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BE" sz="3200" b="0" i="1" smtClean="0">
                                  <a:solidFill>
                                    <a:srgbClr val="4EBC9D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fr-BE" sz="3200" b="0" i="1" smtClean="0">
                                      <a:solidFill>
                                        <a:srgbClr val="4EBC9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BE" sz="3200" b="0" i="1" smtClean="0">
                                          <a:solidFill>
                                            <a:srgbClr val="4EBC9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BE" sz="3200" b="0" i="1" smtClean="0">
                                          <a:solidFill>
                                            <a:srgbClr val="4EBC9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d>
                                        <m:dPr>
                                          <m:ctrlPr>
                                            <a:rPr lang="fr-BE" sz="3200" b="0" i="1" smtClean="0">
                                              <a:solidFill>
                                                <a:srgbClr val="4EBC9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BE" sz="3200" b="0" i="1" smtClean="0">
                                              <a:solidFill>
                                                <a:srgbClr val="4EBC9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  <m:r>
                                        <a:rPr lang="fr-BE" sz="3200" b="0" i="1" smtClean="0">
                                          <a:solidFill>
                                            <a:srgbClr val="4EBC9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fr-BE" sz="3200" b="0" i="1" smtClean="0">
                                              <a:solidFill>
                                                <a:srgbClr val="4EBC9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̂"/>
                                              <m:ctrlPr>
                                                <a:rPr lang="fr-BE" sz="3200" b="0" i="1" smtClean="0">
                                                  <a:solidFill>
                                                    <a:srgbClr val="4EBC9D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fr-BE" sz="3200" b="0" i="1" smtClean="0">
                                                  <a:solidFill>
                                                    <a:srgbClr val="4EBC9D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fr-BE" sz="3200" b="0" i="1" smtClean="0">
                                              <a:solidFill>
                                                <a:srgbClr val="4EBC9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BE" sz="3200" b="0" i="1" smtClean="0">
                                              <a:solidFill>
                                                <a:srgbClr val="4EBC9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BE" sz="3200" b="0" i="1" smtClean="0">
                                              <a:solidFill>
                                                <a:srgbClr val="4EBC9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fr-BE" sz="3200" b="0" i="1" smtClean="0">
                                      <a:solidFill>
                                        <a:srgbClr val="4EBC9D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fr-BE" sz="3200" dirty="0">
                  <a:solidFill>
                    <a:srgbClr val="4EBC9D"/>
                  </a:solidFill>
                  <a:latin typeface="Ubuntu" panose="020B0504030602030204" pitchFamily="34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BF2E0E2-07C4-2333-15EF-CFE24222DD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1242" y="5413370"/>
                <a:ext cx="4729034" cy="2981714"/>
              </a:xfrm>
              <a:prstGeom prst="rect">
                <a:avLst/>
              </a:prstGeom>
              <a:blipFill>
                <a:blip r:embed="rId3"/>
                <a:stretch>
                  <a:fillRect l="-3355" t="-2454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>
            <a:extLst>
              <a:ext uri="{FF2B5EF4-FFF2-40B4-BE49-F238E27FC236}">
                <a16:creationId xmlns:a16="http://schemas.microsoft.com/office/drawing/2014/main" id="{04673F4B-DFC5-7DD9-77F7-F847CEFE0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387" y="3154891"/>
            <a:ext cx="5256096" cy="45169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9BEC72A-0176-7D65-0CBE-EE1CCBF93E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8516" y="3154891"/>
            <a:ext cx="5256096" cy="45169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0375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au 1">
                <a:extLst>
                  <a:ext uri="{FF2B5EF4-FFF2-40B4-BE49-F238E27FC236}">
                    <a16:creationId xmlns:a16="http://schemas.microsoft.com/office/drawing/2014/main" id="{64084C1E-4D63-EB1A-D2F9-5DD430E676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3212780"/>
                  </p:ext>
                </p:extLst>
              </p:nvPr>
            </p:nvGraphicFramePr>
            <p:xfrm>
              <a:off x="1028700" y="2021907"/>
              <a:ext cx="6041985" cy="7074677"/>
            </p:xfrm>
            <a:graphic>
              <a:graphicData uri="http://schemas.openxmlformats.org/drawingml/2006/table">
                <a:tbl>
                  <a:tblPr firstRow="1" bandRow="1">
                    <a:tableStyleId>{3A4FFFF3-AD38-4727-BA6A-636747385C40}</a:tableStyleId>
                  </a:tblPr>
                  <a:tblGrid>
                    <a:gridCol w="6041985">
                      <a:extLst>
                        <a:ext uri="{9D8B030D-6E8A-4147-A177-3AD203B41FA5}">
                          <a16:colId xmlns:a16="http://schemas.microsoft.com/office/drawing/2014/main" val="158820696"/>
                        </a:ext>
                      </a:extLst>
                    </a:gridCol>
                  </a:tblGrid>
                  <a:tr h="5945296">
                    <a:tc>
                      <a:txBody>
                        <a:bodyPr/>
                        <a:lstStyle/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r>
                            <a:rPr lang="fr-BE" sz="3200" b="1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Integrate</a:t>
                          </a:r>
                          <a:r>
                            <a:rPr lang="fr-BE" sz="320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 the signal </a:t>
                          </a:r>
                          <a:r>
                            <a:rPr lang="fr-BE" sz="320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  <a:sym typeface="Wingdings" panose="05000000000000000000" pitchFamily="2" charset="2"/>
                            </a:rPr>
                            <a:t></a:t>
                          </a:r>
                          <a:r>
                            <a:rPr lang="fr-BE" sz="3200" baseline="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  <a:sym typeface="Wingdings" panose="05000000000000000000" pitchFamily="2" charset="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fr-BE" sz="3200" i="1" dirty="0" smtClean="0">
                                  <a:solidFill>
                                    <a:srgbClr val="3E4164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𝑦</m:t>
                              </m:r>
                              <m:r>
                                <a:rPr lang="fr-BE" sz="3200" i="1" dirty="0" smtClean="0">
                                  <a:solidFill>
                                    <a:srgbClr val="3E4164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(</m:t>
                              </m:r>
                              <m:r>
                                <a:rPr lang="fr-BE" sz="3200" i="1" dirty="0" smtClean="0">
                                  <a:solidFill>
                                    <a:srgbClr val="3E4164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𝑘</m:t>
                              </m:r>
                              <m:r>
                                <a:rPr lang="fr-BE" sz="3200" i="1" dirty="0" smtClean="0">
                                  <a:solidFill>
                                    <a:srgbClr val="3E4164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)</m:t>
                              </m:r>
                            </m:oMath>
                          </a14:m>
                          <a:endParaRPr lang="fr-BE" sz="3200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endParaRPr lang="fr-BE" sz="3200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r>
                            <a:rPr lang="fr-BE" sz="3200" dirty="0" err="1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Define</a:t>
                          </a:r>
                          <a:r>
                            <a:rPr lang="fr-BE" sz="320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 the </a:t>
                          </a:r>
                          <a:r>
                            <a:rPr lang="fr-BE" sz="3200" b="1" dirty="0" err="1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scales</a:t>
                          </a:r>
                          <a:r>
                            <a:rPr lang="fr-BE" sz="320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 and </a:t>
                          </a:r>
                          <a:r>
                            <a:rPr lang="fr-BE" sz="3200" dirty="0" err="1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loop</a:t>
                          </a:r>
                          <a:r>
                            <a:rPr lang="fr-BE" sz="320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 over </a:t>
                          </a:r>
                          <a:r>
                            <a:rPr lang="fr-BE" sz="3200" dirty="0" err="1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them</a:t>
                          </a:r>
                          <a:endParaRPr lang="fr-BE" sz="3200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endParaRPr lang="fr-BE" sz="3200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r>
                            <a:rPr lang="fr-BE" sz="3200" b="0" dirty="0" err="1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Divide</a:t>
                          </a:r>
                          <a:r>
                            <a:rPr lang="fr-BE" sz="3200" b="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 y(k) </a:t>
                          </a:r>
                          <a:r>
                            <a:rPr lang="fr-BE" sz="3200" b="0" dirty="0" err="1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into</a:t>
                          </a:r>
                          <a:r>
                            <a:rPr lang="fr-BE" sz="3200" b="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 boxes</a:t>
                          </a:r>
                        </a:p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endParaRPr lang="fr-BE" sz="3200" b="0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r>
                            <a:rPr lang="fr-BE" sz="3200" b="0" dirty="0" err="1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Compute</a:t>
                          </a:r>
                          <a:r>
                            <a:rPr lang="fr-BE" sz="3200" b="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 </a:t>
                          </a:r>
                          <a:r>
                            <a:rPr lang="fr-BE" sz="3200" b="1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trends</a:t>
                          </a:r>
                          <a:r>
                            <a:rPr lang="fr-BE" sz="3200" b="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 (best fit in a box) </a:t>
                          </a:r>
                          <a:r>
                            <a:rPr lang="fr-BE" sz="3200" b="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  <a:sym typeface="Wingdings" panose="05000000000000000000" pitchFamily="2" charset="2"/>
                            </a:rPr>
                            <a:t>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BE" sz="3200" b="0" i="1" smtClean="0">
                                      <a:solidFill>
                                        <a:srgbClr val="3E4164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fr-BE" sz="3200" b="0" i="1" smtClean="0">
                                          <a:solidFill>
                                            <a:srgbClr val="3E4164"/>
                                          </a:solidFill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BE" sz="3200" b="0" i="1" smtClean="0">
                                          <a:solidFill>
                                            <a:srgbClr val="3E4164"/>
                                          </a:solidFill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fr-BE" sz="3200" b="0" i="1" smtClean="0">
                                      <a:solidFill>
                                        <a:srgbClr val="3E4164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a14:m>
                          <a:endParaRPr lang="fr-BE" sz="3200" b="0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endParaRPr lang="fr-BE" sz="3200" b="0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r>
                            <a:rPr lang="fr-BE" sz="3200" b="1" dirty="0" err="1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Detrend</a:t>
                          </a:r>
                          <a:r>
                            <a:rPr lang="fr-BE" sz="3200" b="1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 </a:t>
                          </a:r>
                          <a:r>
                            <a:rPr lang="fr-BE" sz="3200" b="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  <a:sym typeface="Wingdings" panose="05000000000000000000" pitchFamily="2" charset="2"/>
                            </a:rPr>
                            <a:t> </a:t>
                          </a:r>
                          <a14:m>
                            <m:oMath xmlns:m="http://schemas.openxmlformats.org/officeDocument/2006/math">
                              <m:r>
                                <a:rPr lang="fr-BE" sz="3200" b="0" i="1" smtClean="0">
                                  <a:solidFill>
                                    <a:srgbClr val="3E4164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fr-BE" sz="3200" b="0" i="1" smtClean="0">
                                      <a:solidFill>
                                        <a:srgbClr val="3E4164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fr-BE" sz="3200" b="0" i="1" smtClean="0">
                                      <a:solidFill>
                                        <a:srgbClr val="3E4164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𝑘</m:t>
                                  </m:r>
                                </m:e>
                              </m:d>
                              <m:r>
                                <a:rPr lang="fr-BE" sz="3200" b="0" i="1" smtClean="0">
                                  <a:solidFill>
                                    <a:srgbClr val="3E4164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BE" sz="3200" b="0" i="1" smtClean="0">
                                      <a:solidFill>
                                        <a:srgbClr val="3E4164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fr-BE" sz="3200" b="0" i="1" smtClean="0">
                                          <a:solidFill>
                                            <a:srgbClr val="3E4164"/>
                                          </a:solidFill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BE" sz="3200" b="0" i="1" smtClean="0">
                                          <a:solidFill>
                                            <a:srgbClr val="3E4164"/>
                                          </a:solidFill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fr-BE" sz="3200" b="0" i="1" smtClean="0">
                                      <a:solidFill>
                                        <a:srgbClr val="3E4164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a14:m>
                          <a:endParaRPr lang="fr-BE" sz="3200" b="1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endParaRPr lang="fr-BE" sz="3200" b="1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  <a:p>
                          <a:pPr marL="514350" indent="-514350">
                            <a:buClr>
                              <a:srgbClr val="3E4164"/>
                            </a:buClr>
                            <a:buFont typeface="+mj-lt"/>
                            <a:buAutoNum type="arabicPeriod"/>
                          </a:pPr>
                          <a:r>
                            <a:rPr lang="fr-BE" sz="3200" b="0" dirty="0" err="1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Compute</a:t>
                          </a:r>
                          <a:r>
                            <a:rPr lang="fr-BE" sz="3200" b="0" dirty="0">
                              <a:solidFill>
                                <a:srgbClr val="3E4164"/>
                              </a:solidFill>
                              <a:latin typeface="Ubuntu" panose="020B0504030602030204" pitchFamily="34" charset="0"/>
                            </a:rPr>
                            <a:t> the RMS</a:t>
                          </a:r>
                        </a:p>
                      </a:txBody>
                      <a:tcPr>
                        <a:lnL w="12700" cmpd="sng">
                          <a:noFill/>
                          <a:prstDash val="soli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815908399"/>
                      </a:ext>
                    </a:extLst>
                  </a:tr>
                  <a:tr h="643397">
                    <a:tc>
                      <a:txBody>
                        <a:bodyPr/>
                        <a:lstStyle/>
                        <a:p>
                          <a:pPr marL="0" indent="0">
                            <a:buClr>
                              <a:srgbClr val="3E4164"/>
                            </a:buClr>
                            <a:buFont typeface="+mj-lt"/>
                            <a:buNone/>
                          </a:pPr>
                          <a:endParaRPr lang="fr-BE" sz="3200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</a:txBody>
                      <a:tcPr>
                        <a:lnL w="12700" cmpd="sng">
                          <a:noFill/>
                          <a:prstDash val="soli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8227450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au 1">
                <a:extLst>
                  <a:ext uri="{FF2B5EF4-FFF2-40B4-BE49-F238E27FC236}">
                    <a16:creationId xmlns:a16="http://schemas.microsoft.com/office/drawing/2014/main" id="{64084C1E-4D63-EB1A-D2F9-5DD430E676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3212780"/>
                  </p:ext>
                </p:extLst>
              </p:nvPr>
            </p:nvGraphicFramePr>
            <p:xfrm>
              <a:off x="1028700" y="2021907"/>
              <a:ext cx="6041985" cy="7074677"/>
            </p:xfrm>
            <a:graphic>
              <a:graphicData uri="http://schemas.openxmlformats.org/drawingml/2006/table">
                <a:tbl>
                  <a:tblPr firstRow="1" bandRow="1">
                    <a:tableStyleId>{3A4FFFF3-AD38-4727-BA6A-636747385C40}</a:tableStyleId>
                  </a:tblPr>
                  <a:tblGrid>
                    <a:gridCol w="6041985">
                      <a:extLst>
                        <a:ext uri="{9D8B030D-6E8A-4147-A177-3AD203B41FA5}">
                          <a16:colId xmlns:a16="http://schemas.microsoft.com/office/drawing/2014/main" val="158820696"/>
                        </a:ext>
                      </a:extLst>
                    </a:gridCol>
                  </a:tblGrid>
                  <a:tr h="643128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mpd="sng">
                          <a:noFill/>
                          <a:prstDash val="soli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231" r="-403" b="-103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5908399"/>
                      </a:ext>
                    </a:extLst>
                  </a:tr>
                  <a:tr h="643397">
                    <a:tc>
                      <a:txBody>
                        <a:bodyPr/>
                        <a:lstStyle/>
                        <a:p>
                          <a:pPr marL="0" indent="0">
                            <a:buClr>
                              <a:srgbClr val="3E4164"/>
                            </a:buClr>
                            <a:buFont typeface="+mj-lt"/>
                            <a:buNone/>
                          </a:pPr>
                          <a:endParaRPr lang="fr-BE" sz="3200" dirty="0">
                            <a:solidFill>
                              <a:srgbClr val="3E4164"/>
                            </a:solidFill>
                            <a:latin typeface="Ubuntu" panose="020B0504030602030204" pitchFamily="34" charset="0"/>
                          </a:endParaRPr>
                        </a:p>
                      </a:txBody>
                      <a:tcPr>
                        <a:lnL w="12700" cmpd="sng">
                          <a:noFill/>
                          <a:prstDash val="soli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82274507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Full algorithm</a:t>
            </a:r>
            <a:endParaRPr sz="800" u="sng" dirty="0">
              <a:solidFill>
                <a:srgbClr val="B171D4"/>
              </a:solidFill>
            </a:endParaRPr>
          </a:p>
        </p:txBody>
      </p:sp>
      <p:pic>
        <p:nvPicPr>
          <p:cNvPr id="5" name="Image 4" descr="Une image contenant texte, capture d’écran, diagramme, ligne&#10;&#10;Description générée automatiquement">
            <a:extLst>
              <a:ext uri="{FF2B5EF4-FFF2-40B4-BE49-F238E27FC236}">
                <a16:creationId xmlns:a16="http://schemas.microsoft.com/office/drawing/2014/main" id="{B7F358FA-11D6-8414-6B8C-B879E4814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941" y="2476500"/>
            <a:ext cx="9678359" cy="6083539"/>
          </a:xfrm>
          <a:prstGeom prst="rect">
            <a:avLst/>
          </a:prstGeom>
          <a:ln w="38100">
            <a:solidFill>
              <a:srgbClr val="3E4164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4311EF-1D75-EF6B-DC14-794D9E5E2243}"/>
              </a:ext>
            </a:extLst>
          </p:cNvPr>
          <p:cNvSpPr txBox="1"/>
          <p:nvPr/>
        </p:nvSpPr>
        <p:spPr>
          <a:xfrm>
            <a:off x="10190268" y="8865751"/>
            <a:ext cx="4456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solidFill>
                  <a:srgbClr val="79A1BF"/>
                </a:solidFill>
                <a:latin typeface="Ubuntu" panose="020B0504030602030204" pitchFamily="34" charset="0"/>
              </a:rPr>
              <a:t>[</a:t>
            </a:r>
            <a:r>
              <a:rPr lang="fr-BE" sz="2400" dirty="0" err="1">
                <a:solidFill>
                  <a:srgbClr val="79A1BF"/>
                </a:solidFill>
                <a:latin typeface="Ubuntu" panose="020B0504030602030204" pitchFamily="34" charset="0"/>
              </a:rPr>
              <a:t>Goldberger</a:t>
            </a:r>
            <a:r>
              <a:rPr lang="fr-BE" sz="2400" dirty="0">
                <a:solidFill>
                  <a:srgbClr val="79A1BF"/>
                </a:solidFill>
                <a:latin typeface="Ubuntu" panose="020B0504030602030204" pitchFamily="34" charset="0"/>
              </a:rPr>
              <a:t> 2002; Peng 1995]</a:t>
            </a:r>
          </a:p>
        </p:txBody>
      </p:sp>
    </p:spTree>
    <p:extLst>
      <p:ext uri="{BB962C8B-B14F-4D97-AF65-F5344CB8AC3E}">
        <p14:creationId xmlns:p14="http://schemas.microsoft.com/office/powerpoint/2010/main" val="1622283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DFA on EEG</a:t>
            </a:r>
            <a:endParaRPr sz="800" u="sng" dirty="0">
              <a:solidFill>
                <a:srgbClr val="B171D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F2E0E2-07C4-2333-15EF-CFE24222DDBA}"/>
              </a:ext>
            </a:extLst>
          </p:cNvPr>
          <p:cNvSpPr txBox="1"/>
          <p:nvPr/>
        </p:nvSpPr>
        <p:spPr>
          <a:xfrm>
            <a:off x="1146648" y="4358670"/>
            <a:ext cx="159947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800" dirty="0">
                <a:solidFill>
                  <a:srgbClr val="3E4164"/>
                </a:solidFill>
                <a:latin typeface="Ubuntu" panose="020B0504030602030204" pitchFamily="34" charset="0"/>
              </a:rPr>
              <a:t>Is </a:t>
            </a:r>
            <a:r>
              <a:rPr lang="fr-BE" sz="4800" dirty="0" err="1">
                <a:solidFill>
                  <a:srgbClr val="3E4164"/>
                </a:solidFill>
                <a:latin typeface="Ubuntu" panose="020B0504030602030204" pitchFamily="34" charset="0"/>
              </a:rPr>
              <a:t>there</a:t>
            </a:r>
            <a:r>
              <a:rPr lang="fr-BE" sz="4800" dirty="0">
                <a:solidFill>
                  <a:srgbClr val="3E4164"/>
                </a:solidFill>
                <a:latin typeface="Ubuntu" panose="020B0504030602030204" pitchFamily="34" charset="0"/>
              </a:rPr>
              <a:t> a </a:t>
            </a:r>
            <a:r>
              <a:rPr lang="fr-BE" sz="4800" b="1" dirty="0">
                <a:solidFill>
                  <a:srgbClr val="3E4164"/>
                </a:solidFill>
                <a:latin typeface="Ubuntu" panose="020B0504030602030204" pitchFamily="34" charset="0"/>
              </a:rPr>
              <a:t>change in </a:t>
            </a:r>
            <a:r>
              <a:rPr lang="fr-BE" sz="4800" b="1" dirty="0" err="1">
                <a:solidFill>
                  <a:srgbClr val="3E4164"/>
                </a:solidFill>
                <a:latin typeface="Ubuntu" panose="020B0504030602030204" pitchFamily="34" charset="0"/>
              </a:rPr>
              <a:t>fractality</a:t>
            </a:r>
            <a:r>
              <a:rPr lang="fr-BE" sz="4800" dirty="0">
                <a:solidFill>
                  <a:srgbClr val="3E4164"/>
                </a:solidFill>
                <a:latin typeface="Ubuntu" panose="020B0504030602030204" pitchFamily="34" charset="0"/>
              </a:rPr>
              <a:t> in </a:t>
            </a:r>
            <a:r>
              <a:rPr lang="fr-BE" sz="4800" dirty="0" err="1">
                <a:solidFill>
                  <a:srgbClr val="3E4164"/>
                </a:solidFill>
                <a:latin typeface="Ubuntu" panose="020B0504030602030204" pitchFamily="34" charset="0"/>
              </a:rPr>
              <a:t>young</a:t>
            </a:r>
            <a:r>
              <a:rPr lang="fr-BE" sz="4800" dirty="0">
                <a:solidFill>
                  <a:srgbClr val="3E4164"/>
                </a:solidFill>
                <a:latin typeface="Ubuntu" panose="020B0504030602030204" pitchFamily="34" charset="0"/>
              </a:rPr>
              <a:t> and </a:t>
            </a:r>
            <a:r>
              <a:rPr lang="fr-BE" sz="4800" dirty="0" err="1">
                <a:solidFill>
                  <a:srgbClr val="3E4164"/>
                </a:solidFill>
                <a:latin typeface="Ubuntu" panose="020B0504030602030204" pitchFamily="34" charset="0"/>
              </a:rPr>
              <a:t>healthy</a:t>
            </a:r>
            <a:r>
              <a:rPr lang="fr-BE" sz="4800" dirty="0">
                <a:solidFill>
                  <a:srgbClr val="3E4164"/>
                </a:solidFill>
                <a:latin typeface="Ubuntu" panose="020B0504030602030204" pitchFamily="34" charset="0"/>
              </a:rPr>
              <a:t> EEG </a:t>
            </a:r>
            <a:r>
              <a:rPr lang="fr-BE" sz="4800" dirty="0" err="1">
                <a:solidFill>
                  <a:srgbClr val="3E4164"/>
                </a:solidFill>
                <a:latin typeface="Ubuntu" panose="020B0504030602030204" pitchFamily="34" charset="0"/>
              </a:rPr>
              <a:t>during</a:t>
            </a:r>
            <a:r>
              <a:rPr lang="fr-BE" sz="4800" dirty="0">
                <a:solidFill>
                  <a:srgbClr val="3E4164"/>
                </a:solidFill>
                <a:latin typeface="Ubuntu" panose="020B0504030602030204" pitchFamily="34" charset="0"/>
              </a:rPr>
              <a:t> a wake-to-</a:t>
            </a:r>
            <a:r>
              <a:rPr lang="fr-BE" sz="4800" dirty="0" err="1">
                <a:solidFill>
                  <a:srgbClr val="3E4164"/>
                </a:solidFill>
                <a:latin typeface="Ubuntu" panose="020B0504030602030204" pitchFamily="34" charset="0"/>
              </a:rPr>
              <a:t>sleep</a:t>
            </a:r>
            <a:r>
              <a:rPr lang="fr-BE" sz="4800" dirty="0">
                <a:solidFill>
                  <a:srgbClr val="3E4164"/>
                </a:solidFill>
                <a:latin typeface="Ubuntu" panose="020B0504030602030204" pitchFamily="34" charset="0"/>
              </a:rPr>
              <a:t> transition? </a:t>
            </a:r>
            <a:endParaRPr lang="fr-BE" sz="4000" dirty="0">
              <a:solidFill>
                <a:srgbClr val="3E4164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496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165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We focus on frontal, central, parietal and occipital electrodes</a:t>
            </a:r>
            <a:endParaRPr sz="800" u="sng" dirty="0">
              <a:solidFill>
                <a:srgbClr val="B171D4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408D4D-7D95-4CEF-067D-3B0FFB80C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389" y="2074404"/>
            <a:ext cx="5515222" cy="7497968"/>
          </a:xfrm>
          <a:prstGeom prst="rect">
            <a:avLst/>
          </a:prstGeom>
        </p:spPr>
      </p:pic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BEB891D1-526D-CE76-0341-88BE94ACE24B}"/>
              </a:ext>
            </a:extLst>
          </p:cNvPr>
          <p:cNvSpPr/>
          <p:nvPr/>
        </p:nvSpPr>
        <p:spPr>
          <a:xfrm>
            <a:off x="8882744" y="5203762"/>
            <a:ext cx="481226" cy="505325"/>
          </a:xfrm>
          <a:prstGeom prst="flowChartConnector">
            <a:avLst/>
          </a:prstGeom>
          <a:solidFill>
            <a:srgbClr val="F9B458">
              <a:alpha val="50000"/>
            </a:srgbClr>
          </a:solidFill>
          <a:ln>
            <a:solidFill>
              <a:srgbClr val="F9B458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51509E44-16E2-0F94-69BC-5C5953D193D8}"/>
              </a:ext>
            </a:extLst>
          </p:cNvPr>
          <p:cNvSpPr/>
          <p:nvPr/>
        </p:nvSpPr>
        <p:spPr>
          <a:xfrm>
            <a:off x="8104416" y="5188082"/>
            <a:ext cx="481226" cy="505325"/>
          </a:xfrm>
          <a:prstGeom prst="flowChartConnector">
            <a:avLst/>
          </a:prstGeom>
          <a:solidFill>
            <a:srgbClr val="F9B458">
              <a:alpha val="50000"/>
            </a:srgbClr>
          </a:solidFill>
          <a:ln>
            <a:solidFill>
              <a:srgbClr val="F9B458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E537C09D-908F-6AF7-16E1-51DEE6ABE5AB}"/>
              </a:ext>
            </a:extLst>
          </p:cNvPr>
          <p:cNvSpPr/>
          <p:nvPr/>
        </p:nvSpPr>
        <p:spPr>
          <a:xfrm>
            <a:off x="9704617" y="5209201"/>
            <a:ext cx="481226" cy="505325"/>
          </a:xfrm>
          <a:prstGeom prst="flowChartConnector">
            <a:avLst/>
          </a:prstGeom>
          <a:solidFill>
            <a:srgbClr val="F9B458">
              <a:alpha val="50000"/>
            </a:srgbClr>
          </a:solidFill>
          <a:ln>
            <a:solidFill>
              <a:srgbClr val="F9B458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F084674B-BD60-B898-35C7-C24586F4BB96}"/>
              </a:ext>
            </a:extLst>
          </p:cNvPr>
          <p:cNvSpPr/>
          <p:nvPr/>
        </p:nvSpPr>
        <p:spPr>
          <a:xfrm>
            <a:off x="8904513" y="6139944"/>
            <a:ext cx="481226" cy="505325"/>
          </a:xfrm>
          <a:prstGeom prst="flowChartConnector">
            <a:avLst/>
          </a:prstGeom>
          <a:solidFill>
            <a:srgbClr val="F9B458">
              <a:alpha val="50000"/>
            </a:srgbClr>
          </a:solidFill>
          <a:ln>
            <a:solidFill>
              <a:srgbClr val="F9B458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Organigramme : Connecteur 7">
            <a:extLst>
              <a:ext uri="{FF2B5EF4-FFF2-40B4-BE49-F238E27FC236}">
                <a16:creationId xmlns:a16="http://schemas.microsoft.com/office/drawing/2014/main" id="{11C6EBF9-2A2A-C7BD-E69E-6EA0C5EBC767}"/>
              </a:ext>
            </a:extLst>
          </p:cNvPr>
          <p:cNvSpPr/>
          <p:nvPr/>
        </p:nvSpPr>
        <p:spPr>
          <a:xfrm>
            <a:off x="9704621" y="6156264"/>
            <a:ext cx="481226" cy="505325"/>
          </a:xfrm>
          <a:prstGeom prst="flowChartConnector">
            <a:avLst/>
          </a:prstGeom>
          <a:solidFill>
            <a:srgbClr val="F9B458">
              <a:alpha val="50000"/>
            </a:srgbClr>
          </a:solidFill>
          <a:ln>
            <a:solidFill>
              <a:srgbClr val="F9B458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39607EA8-28FA-E041-6165-3389A55F6079}"/>
              </a:ext>
            </a:extLst>
          </p:cNvPr>
          <p:cNvSpPr/>
          <p:nvPr/>
        </p:nvSpPr>
        <p:spPr>
          <a:xfrm>
            <a:off x="8104412" y="6172594"/>
            <a:ext cx="481226" cy="505325"/>
          </a:xfrm>
          <a:prstGeom prst="flowChartConnector">
            <a:avLst/>
          </a:prstGeom>
          <a:solidFill>
            <a:srgbClr val="F9B458">
              <a:alpha val="50000"/>
            </a:srgbClr>
          </a:solidFill>
          <a:ln>
            <a:solidFill>
              <a:srgbClr val="F9B458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63CA99FD-143A-572B-1019-4D380DE73C68}"/>
              </a:ext>
            </a:extLst>
          </p:cNvPr>
          <p:cNvSpPr/>
          <p:nvPr/>
        </p:nvSpPr>
        <p:spPr>
          <a:xfrm>
            <a:off x="8888183" y="7086998"/>
            <a:ext cx="481226" cy="505325"/>
          </a:xfrm>
          <a:prstGeom prst="flowChartConnector">
            <a:avLst/>
          </a:prstGeom>
          <a:solidFill>
            <a:srgbClr val="F9B458">
              <a:alpha val="50000"/>
            </a:srgbClr>
          </a:solidFill>
          <a:ln>
            <a:solidFill>
              <a:srgbClr val="F9B458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5ED8F823-498F-71B2-0A0D-3CC29EE6BDD3}"/>
              </a:ext>
            </a:extLst>
          </p:cNvPr>
          <p:cNvSpPr/>
          <p:nvPr/>
        </p:nvSpPr>
        <p:spPr>
          <a:xfrm>
            <a:off x="9737278" y="7772799"/>
            <a:ext cx="481226" cy="505325"/>
          </a:xfrm>
          <a:prstGeom prst="flowChartConnector">
            <a:avLst/>
          </a:prstGeom>
          <a:solidFill>
            <a:srgbClr val="F9B458">
              <a:alpha val="50000"/>
            </a:srgbClr>
          </a:solidFill>
          <a:ln>
            <a:solidFill>
              <a:srgbClr val="F9B458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Organigramme : Connecteur 12">
            <a:extLst>
              <a:ext uri="{FF2B5EF4-FFF2-40B4-BE49-F238E27FC236}">
                <a16:creationId xmlns:a16="http://schemas.microsoft.com/office/drawing/2014/main" id="{386BB1F8-1C1E-3638-E877-3EA280AC7EBD}"/>
              </a:ext>
            </a:extLst>
          </p:cNvPr>
          <p:cNvSpPr/>
          <p:nvPr/>
        </p:nvSpPr>
        <p:spPr>
          <a:xfrm>
            <a:off x="8039102" y="7772796"/>
            <a:ext cx="481226" cy="505325"/>
          </a:xfrm>
          <a:prstGeom prst="flowChartConnector">
            <a:avLst/>
          </a:prstGeom>
          <a:solidFill>
            <a:srgbClr val="F9B458">
              <a:alpha val="50000"/>
            </a:srgbClr>
          </a:solidFill>
          <a:ln>
            <a:solidFill>
              <a:srgbClr val="F9B458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741BD7E-8E0C-0EEE-4151-CB400A06F704}"/>
              </a:ext>
            </a:extLst>
          </p:cNvPr>
          <p:cNvSpPr txBox="1"/>
          <p:nvPr/>
        </p:nvSpPr>
        <p:spPr>
          <a:xfrm>
            <a:off x="7860997" y="9547156"/>
            <a:ext cx="256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solidFill>
                  <a:srgbClr val="79A1BF"/>
                </a:solidFill>
                <a:latin typeface="Ubuntu" panose="020B0504030602030204" pitchFamily="34" charset="0"/>
              </a:rPr>
              <a:t>[</a:t>
            </a:r>
            <a:r>
              <a:rPr lang="fr-BE" sz="2400" dirty="0" err="1">
                <a:solidFill>
                  <a:srgbClr val="79A1BF"/>
                </a:solidFill>
                <a:latin typeface="Ubuntu" panose="020B0504030602030204" pitchFamily="34" charset="0"/>
              </a:rPr>
              <a:t>Mecarelli</a:t>
            </a:r>
            <a:r>
              <a:rPr lang="fr-BE" sz="2400" dirty="0">
                <a:solidFill>
                  <a:srgbClr val="79A1BF"/>
                </a:solidFill>
                <a:latin typeface="Ubuntu" panose="020B0504030602030204" pitchFamily="34" charset="0"/>
              </a:rPr>
              <a:t> 2019]</a:t>
            </a:r>
          </a:p>
        </p:txBody>
      </p:sp>
    </p:spTree>
    <p:extLst>
      <p:ext uri="{BB962C8B-B14F-4D97-AF65-F5344CB8AC3E}">
        <p14:creationId xmlns:p14="http://schemas.microsoft.com/office/powerpoint/2010/main" val="3181015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91" name="Google Shape;291;p14"/>
              <p:cNvSpPr txBox="1"/>
              <p:nvPr/>
            </p:nvSpPr>
            <p:spPr>
              <a:xfrm>
                <a:off x="1028699" y="714628"/>
                <a:ext cx="16687801" cy="17287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lnSpc>
                    <a:spcPct val="11199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4800" b="1" dirty="0">
                    <a:solidFill>
                      <a:srgbClr val="B171D4"/>
                    </a:solidFill>
                    <a:latin typeface="Ubuntu"/>
                    <a:sym typeface="Ubuntu"/>
                  </a:rPr>
                  <a:t>Fractal patterns are </a:t>
                </a:r>
                <a:r>
                  <a:rPr lang="en-US" sz="4800" b="1" u="sng" dirty="0">
                    <a:solidFill>
                      <a:srgbClr val="B171D4"/>
                    </a:solidFill>
                    <a:latin typeface="Ubuntu"/>
                    <a:sym typeface="Ubuntu"/>
                  </a:rPr>
                  <a:t>modulated with physiological states</a:t>
                </a:r>
                <a:r>
                  <a:rPr lang="en-US" sz="4800" b="1" dirty="0">
                    <a:solidFill>
                      <a:srgbClr val="B171D4"/>
                    </a:solidFill>
                    <a:latin typeface="Ubuntu"/>
                    <a:sym typeface="Ubuntu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BE" sz="4800" b="1" i="1" smtClean="0">
                            <a:solidFill>
                              <a:srgbClr val="B171D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Ubuntu"/>
                          </a:rPr>
                        </m:ctrlPr>
                      </m:sSubPr>
                      <m:e>
                        <m:r>
                          <a:rPr lang="en-US" sz="4800" b="1" i="1" smtClean="0">
                            <a:solidFill>
                              <a:srgbClr val="B171D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Ubuntu"/>
                          </a:rPr>
                          <m:t>𝜶</m:t>
                        </m:r>
                      </m:e>
                      <m:sub>
                        <m:r>
                          <a:rPr lang="fr-BE" sz="4800" b="1" i="1" smtClean="0">
                            <a:solidFill>
                              <a:srgbClr val="B171D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Ubuntu"/>
                          </a:rPr>
                          <m:t>𝒔𝒍𝒆𝒆𝒑</m:t>
                        </m:r>
                      </m:sub>
                    </m:sSub>
                    <m:r>
                      <a:rPr lang="fr-BE" sz="4800" b="1" i="1" smtClean="0">
                        <a:solidFill>
                          <a:srgbClr val="B171D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Ubuntu"/>
                      </a:rPr>
                      <m:t>&gt; </m:t>
                    </m:r>
                    <m:sSub>
                      <m:sSubPr>
                        <m:ctrlPr>
                          <a:rPr lang="fr-BE" sz="4800" b="1" i="1" smtClean="0">
                            <a:solidFill>
                              <a:srgbClr val="B171D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Ubuntu"/>
                          </a:rPr>
                        </m:ctrlPr>
                      </m:sSubPr>
                      <m:e>
                        <m:r>
                          <a:rPr lang="fr-BE" sz="4800" b="1" i="1" smtClean="0">
                            <a:solidFill>
                              <a:srgbClr val="B171D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Ubuntu"/>
                          </a:rPr>
                          <m:t>𝜶</m:t>
                        </m:r>
                      </m:e>
                      <m:sub>
                        <m:r>
                          <a:rPr lang="fr-BE" sz="4800" b="1" i="1" smtClean="0">
                            <a:solidFill>
                              <a:srgbClr val="B171D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Ubuntu"/>
                          </a:rPr>
                          <m:t>𝒘𝒂𝒌𝒆</m:t>
                        </m:r>
                      </m:sub>
                    </m:sSub>
                  </m:oMath>
                </a14:m>
                <a:endParaRPr sz="800" dirty="0">
                  <a:solidFill>
                    <a:srgbClr val="B171D4"/>
                  </a:solidFill>
                </a:endParaRPr>
              </a:p>
            </p:txBody>
          </p:sp>
        </mc:Choice>
        <mc:Fallback xmlns="">
          <p:sp>
            <p:nvSpPr>
              <p:cNvPr id="291" name="Google Shape;291;p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699" y="714628"/>
                <a:ext cx="16687801" cy="1728743"/>
              </a:xfrm>
              <a:prstGeom prst="rect">
                <a:avLst/>
              </a:prstGeom>
              <a:blipFill>
                <a:blip r:embed="rId3"/>
                <a:stretch>
                  <a:fillRect l="-2229" t="-10211" r="-2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Google Shape;389;p18">
            <a:extLst>
              <a:ext uri="{FF2B5EF4-FFF2-40B4-BE49-F238E27FC236}">
                <a16:creationId xmlns:a16="http://schemas.microsoft.com/office/drawing/2014/main" id="{E1359581-752F-A885-C3F7-6412ECB4D5C1}"/>
              </a:ext>
            </a:extLst>
          </p:cNvPr>
          <p:cNvCxnSpPr/>
          <p:nvPr/>
        </p:nvCxnSpPr>
        <p:spPr>
          <a:xfrm>
            <a:off x="1028700" y="5888707"/>
            <a:ext cx="7200000" cy="0"/>
          </a:xfrm>
          <a:prstGeom prst="straightConnector1">
            <a:avLst/>
          </a:prstGeom>
          <a:noFill/>
          <a:ln w="76200" cap="flat" cmpd="sng">
            <a:solidFill>
              <a:srgbClr val="79A1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D0289DB4-4B7A-B320-A693-435348AE14F7}"/>
              </a:ext>
            </a:extLst>
          </p:cNvPr>
          <p:cNvSpPr/>
          <p:nvPr/>
        </p:nvSpPr>
        <p:spPr>
          <a:xfrm>
            <a:off x="4545184" y="5767898"/>
            <a:ext cx="167031" cy="241617"/>
          </a:xfrm>
          <a:prstGeom prst="flowChartConnector">
            <a:avLst/>
          </a:prstGeom>
          <a:solidFill>
            <a:srgbClr val="F28383"/>
          </a:solidFill>
          <a:ln w="57150">
            <a:solidFill>
              <a:srgbClr val="79A1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576532-05A4-5562-53D3-DEFCB719F7CE}"/>
              </a:ext>
            </a:extLst>
          </p:cNvPr>
          <p:cNvSpPr txBox="1"/>
          <p:nvPr/>
        </p:nvSpPr>
        <p:spPr>
          <a:xfrm>
            <a:off x="2198263" y="5121567"/>
            <a:ext cx="1431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Wake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54B0E0-FA95-8A94-40E6-AA9276B6EFF0}"/>
              </a:ext>
            </a:extLst>
          </p:cNvPr>
          <p:cNvSpPr txBox="1"/>
          <p:nvPr/>
        </p:nvSpPr>
        <p:spPr>
          <a:xfrm>
            <a:off x="5627516" y="5121567"/>
            <a:ext cx="1431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Sleep</a:t>
            </a:r>
            <a:endParaRPr lang="fr-BE" sz="3600" dirty="0">
              <a:solidFill>
                <a:srgbClr val="3E4164"/>
              </a:solidFill>
              <a:latin typeface="Ubuntu" panose="020B0504030602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564A5CE-E44C-87C8-9FD7-F452C39B82FA}"/>
              </a:ext>
            </a:extLst>
          </p:cNvPr>
          <p:cNvSpPr txBox="1"/>
          <p:nvPr/>
        </p:nvSpPr>
        <p:spPr>
          <a:xfrm>
            <a:off x="2056497" y="5921201"/>
            <a:ext cx="1715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15min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44766F0-65A6-A0FD-4931-81679AE1455D}"/>
              </a:ext>
            </a:extLst>
          </p:cNvPr>
          <p:cNvSpPr txBox="1"/>
          <p:nvPr/>
        </p:nvSpPr>
        <p:spPr>
          <a:xfrm>
            <a:off x="5485751" y="5921200"/>
            <a:ext cx="1715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15min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24BD044-D187-04E7-1CF3-DC268CE5070F}"/>
              </a:ext>
            </a:extLst>
          </p:cNvPr>
          <p:cNvSpPr txBox="1"/>
          <p:nvPr/>
        </p:nvSpPr>
        <p:spPr>
          <a:xfrm>
            <a:off x="1028700" y="3182904"/>
            <a:ext cx="2971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b="1" dirty="0">
                <a:solidFill>
                  <a:srgbClr val="3E4164"/>
                </a:solidFill>
                <a:latin typeface="Ubuntu" panose="020B0504030602030204" pitchFamily="34" charset="0"/>
              </a:rPr>
              <a:t>Protocol</a:t>
            </a:r>
          </a:p>
          <a:p>
            <a:endParaRPr lang="fr-BE" sz="1200" b="1" dirty="0">
              <a:solidFill>
                <a:srgbClr val="3E4164"/>
              </a:solidFill>
              <a:latin typeface="Ubuntu" panose="020B0504030602030204" pitchFamily="34" charset="0"/>
            </a:endParaRPr>
          </a:p>
          <a:p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24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subjects</a:t>
            </a:r>
            <a:endParaRPr lang="fr-BE" sz="3600" dirty="0">
              <a:solidFill>
                <a:srgbClr val="3E4164"/>
              </a:solidFill>
              <a:latin typeface="Ubuntu" panose="020B0504030602030204" pitchFamily="34" charset="0"/>
            </a:endParaRPr>
          </a:p>
        </p:txBody>
      </p:sp>
      <p:pic>
        <p:nvPicPr>
          <p:cNvPr id="3" name="Image 2" descr="Une image contenant texte, capture d’écran, ligne, Tracé&#10;&#10;Description générée automatiquement">
            <a:extLst>
              <a:ext uri="{FF2B5EF4-FFF2-40B4-BE49-F238E27FC236}">
                <a16:creationId xmlns:a16="http://schemas.microsoft.com/office/drawing/2014/main" id="{8BEE1F49-6C3E-10C6-F261-F4768D770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9302" y="3215399"/>
            <a:ext cx="6439286" cy="541160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6068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Two different scaling regimes appear</a:t>
            </a:r>
            <a:endParaRPr lang="en-US" sz="800" dirty="0">
              <a:solidFill>
                <a:srgbClr val="B171D4"/>
              </a:solidFill>
            </a:endParaRPr>
          </a:p>
        </p:txBody>
      </p:sp>
      <p:pic>
        <p:nvPicPr>
          <p:cNvPr id="6" name="Image 5" descr="Une image contenant texte, diagramme, ligne, carte&#10;&#10;Description générée automatiquement">
            <a:extLst>
              <a:ext uri="{FF2B5EF4-FFF2-40B4-BE49-F238E27FC236}">
                <a16:creationId xmlns:a16="http://schemas.microsoft.com/office/drawing/2014/main" id="{E3E02FFB-2CCE-1231-A358-BC2B7FA60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071" y="2212553"/>
            <a:ext cx="7137857" cy="735981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5970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165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Crossover</a:t>
            </a: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 phenomenon almost always occurs</a:t>
            </a:r>
            <a:b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</a:b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on the same scale</a:t>
            </a:r>
            <a:endParaRPr sz="800" u="sng" dirty="0">
              <a:solidFill>
                <a:srgbClr val="B171D4"/>
              </a:solidFill>
            </a:endParaRPr>
          </a:p>
        </p:txBody>
      </p:sp>
      <p:pic>
        <p:nvPicPr>
          <p:cNvPr id="4" name="Image 3" descr="Une image contenant texte, diagramme, ligne, capture d’écran&#10;&#10;Description générée automatiquement">
            <a:extLst>
              <a:ext uri="{FF2B5EF4-FFF2-40B4-BE49-F238E27FC236}">
                <a16:creationId xmlns:a16="http://schemas.microsoft.com/office/drawing/2014/main" id="{D0CA8CD4-3AAB-0543-C7BE-5379ACB95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190" y="3023238"/>
            <a:ext cx="6447619" cy="600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7340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1654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The </a:t>
            </a: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deeper</a:t>
            </a: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 the sleep stage is,</a:t>
            </a:r>
            <a:b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</a:b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the </a:t>
            </a:r>
            <a:r>
              <a:rPr lang="en-US" sz="4800" b="1" u="sng" dirty="0">
                <a:solidFill>
                  <a:srgbClr val="B171D4"/>
                </a:solidFill>
                <a:latin typeface="Ubuntu"/>
                <a:sym typeface="Ubuntu"/>
              </a:rPr>
              <a:t>higher</a:t>
            </a: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 the DFA exponent is </a:t>
            </a:r>
            <a:endParaRPr sz="800" dirty="0">
              <a:solidFill>
                <a:srgbClr val="B171D4"/>
              </a:solidFill>
            </a:endParaRPr>
          </a:p>
        </p:txBody>
      </p:sp>
      <p:pic>
        <p:nvPicPr>
          <p:cNvPr id="4" name="Image 3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BC2C11D7-745B-96B3-9B23-A8E443420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492" y="2993731"/>
            <a:ext cx="8579016" cy="643426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6430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Take – home messages</a:t>
            </a:r>
            <a:endParaRPr sz="800" u="sng" dirty="0">
              <a:solidFill>
                <a:srgbClr val="B171D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F2E0E2-07C4-2333-15EF-CFE24222DDBA}"/>
              </a:ext>
            </a:extLst>
          </p:cNvPr>
          <p:cNvSpPr txBox="1"/>
          <p:nvPr/>
        </p:nvSpPr>
        <p:spPr>
          <a:xfrm>
            <a:off x="1028700" y="2604343"/>
            <a:ext cx="1689921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Clr>
                <a:srgbClr val="3E4164"/>
              </a:buClr>
              <a:buFont typeface="+mj-lt"/>
              <a:buAutoNum type="arabicPeriod"/>
            </a:pP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Fractal signal </a:t>
            </a:r>
            <a:r>
              <a:rPr lang="fr-BE" sz="3600" b="1" dirty="0" err="1">
                <a:solidFill>
                  <a:srgbClr val="3E4164"/>
                </a:solidFill>
                <a:latin typeface="Ubuntu" panose="020B0504030602030204" pitchFamily="34" charset="0"/>
              </a:rPr>
              <a:t>properties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: self-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similarity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, power-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law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scaling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,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scale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-invariance</a:t>
            </a:r>
          </a:p>
          <a:p>
            <a:pPr marL="742950" indent="-742950">
              <a:buClr>
                <a:srgbClr val="3E4164"/>
              </a:buClr>
              <a:buFont typeface="+mj-lt"/>
              <a:buAutoNum type="arabicPeriod"/>
            </a:pPr>
            <a:endParaRPr lang="fr-BE" sz="3600" dirty="0">
              <a:solidFill>
                <a:srgbClr val="3E4164"/>
              </a:solidFill>
              <a:latin typeface="Ubuntu" panose="020B0504030602030204" pitchFamily="34" charset="0"/>
            </a:endParaRPr>
          </a:p>
          <a:p>
            <a:pPr marL="742950" indent="-742950">
              <a:buClr>
                <a:srgbClr val="3E4164"/>
              </a:buClr>
              <a:buFont typeface="+mj-lt"/>
              <a:buAutoNum type="arabicPeriod"/>
            </a:pP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Detrended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Fluctuation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Analysis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(</a:t>
            </a:r>
            <a:r>
              <a:rPr lang="fr-BE" sz="3600" b="1" dirty="0">
                <a:solidFill>
                  <a:srgbClr val="3E4164"/>
                </a:solidFill>
                <a:latin typeface="Ubuntu" panose="020B0504030602030204" pitchFamily="34" charset="0"/>
              </a:rPr>
              <a:t>DFA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) </a:t>
            </a:r>
            <a:r>
              <a:rPr lang="fr-BE" sz="3600" b="1" dirty="0" err="1">
                <a:solidFill>
                  <a:srgbClr val="3E4164"/>
                </a:solidFill>
                <a:latin typeface="Ubuntu" panose="020B0504030602030204" pitchFamily="34" charset="0"/>
              </a:rPr>
              <a:t>algorithm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:</a:t>
            </a:r>
            <a:b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</a:b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Integrate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,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Divide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into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boxes,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Compute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trends,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Detrend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,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Compute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RMS</a:t>
            </a:r>
            <a:endParaRPr lang="fr-BE" sz="3600" b="1" dirty="0">
              <a:solidFill>
                <a:srgbClr val="3E4164"/>
              </a:solidFill>
              <a:latin typeface="Ubuntu" panose="020B0504030602030204" pitchFamily="34" charset="0"/>
            </a:endParaRPr>
          </a:p>
          <a:p>
            <a:pPr marL="742950" indent="-742950">
              <a:buClr>
                <a:srgbClr val="3E4164"/>
              </a:buClr>
              <a:buFont typeface="+mj-lt"/>
              <a:buAutoNum type="arabicPeriod"/>
            </a:pPr>
            <a:endParaRPr lang="fr-BE" sz="3600" dirty="0">
              <a:solidFill>
                <a:srgbClr val="3E4164"/>
              </a:solidFill>
              <a:latin typeface="Ubuntu" panose="020B0504030602030204" pitchFamily="34" charset="0"/>
            </a:endParaRPr>
          </a:p>
          <a:p>
            <a:pPr marL="742950" indent="-742950">
              <a:buClr>
                <a:srgbClr val="3E4164"/>
              </a:buClr>
              <a:buFont typeface="+mj-lt"/>
              <a:buAutoNum type="arabicPeriod"/>
            </a:pP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DFA on EEG:</a:t>
            </a:r>
            <a:b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</a:b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Sleep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&gt; Wake;</a:t>
            </a:r>
            <a:b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</a:b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The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deeper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the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sleep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stage, the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higher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the DFA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exponent</a:t>
            </a:r>
            <a:b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</a:b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Two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distinct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scaling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regimes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associated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with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specific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  <a:r>
              <a:rPr lang="fr-BE" sz="3600" dirty="0" err="1">
                <a:solidFill>
                  <a:srgbClr val="3E4164"/>
                </a:solidFill>
                <a:latin typeface="Ubuntu" panose="020B0504030602030204" pitchFamily="34" charset="0"/>
              </a:rPr>
              <a:t>behaviors</a:t>
            </a:r>
            <a:r>
              <a:rPr lang="fr-BE" sz="3600" dirty="0">
                <a:solidFill>
                  <a:srgbClr val="3E4164"/>
                </a:solidFill>
                <a:latin typeface="Ubuntu" panose="020B05040306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8626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AEA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3"/>
          <p:cNvPicPr preferRelativeResize="0"/>
          <p:nvPr/>
        </p:nvPicPr>
        <p:blipFill rotWithShape="1">
          <a:blip r:embed="rId3">
            <a:alphaModFix/>
          </a:blip>
          <a:srcRect l="19442" t="7880" r="20587" b="7652"/>
          <a:stretch/>
        </p:blipFill>
        <p:spPr>
          <a:xfrm>
            <a:off x="12040336" y="5012871"/>
            <a:ext cx="6247664" cy="5274129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3"/>
          <p:cNvSpPr txBox="1"/>
          <p:nvPr/>
        </p:nvSpPr>
        <p:spPr>
          <a:xfrm>
            <a:off x="3161186" y="3760694"/>
            <a:ext cx="5845628" cy="241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dirty="0">
                <a:solidFill>
                  <a:srgbClr val="3E4164"/>
                </a:solidFill>
                <a:latin typeface="Ubuntu"/>
                <a:ea typeface="Ubuntu"/>
                <a:cs typeface="Ubuntu"/>
                <a:sym typeface="Ubuntu"/>
              </a:rPr>
              <a:t>Thank you!</a:t>
            </a:r>
          </a:p>
          <a:p>
            <a:pPr marL="0" marR="0" lvl="0" indent="0" algn="l" rtl="0">
              <a:lnSpc>
                <a:spcPct val="112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F28383"/>
                </a:solidFill>
                <a:latin typeface="Ubuntu"/>
                <a:sym typeface="Ubuntu"/>
              </a:rPr>
              <a:t>Any questions?</a:t>
            </a:r>
          </a:p>
        </p:txBody>
      </p:sp>
      <p:sp>
        <p:nvSpPr>
          <p:cNvPr id="2" name="Google Shape;18419;p133">
            <a:extLst>
              <a:ext uri="{FF2B5EF4-FFF2-40B4-BE49-F238E27FC236}">
                <a16:creationId xmlns:a16="http://schemas.microsoft.com/office/drawing/2014/main" id="{6C76D26A-0775-C6F8-CEE8-84F64BAA09CF}"/>
              </a:ext>
            </a:extLst>
          </p:cNvPr>
          <p:cNvSpPr/>
          <p:nvPr/>
        </p:nvSpPr>
        <p:spPr>
          <a:xfrm>
            <a:off x="0" y="1080821"/>
            <a:ext cx="6084000" cy="1470998"/>
          </a:xfrm>
          <a:custGeom>
            <a:avLst/>
            <a:gdLst/>
            <a:ahLst/>
            <a:cxnLst/>
            <a:rect l="l" t="t" r="r" b="b"/>
            <a:pathLst>
              <a:path w="42514" h="17394" extrusionOk="0">
                <a:moveTo>
                  <a:pt x="34558" y="1"/>
                </a:moveTo>
                <a:cubicBezTo>
                  <a:pt x="34361" y="1"/>
                  <a:pt x="34171" y="132"/>
                  <a:pt x="34154" y="306"/>
                </a:cubicBezTo>
                <a:lnTo>
                  <a:pt x="33141" y="11182"/>
                </a:lnTo>
                <a:lnTo>
                  <a:pt x="32825" y="3799"/>
                </a:lnTo>
                <a:cubicBezTo>
                  <a:pt x="32814" y="3630"/>
                  <a:pt x="32656" y="3494"/>
                  <a:pt x="32443" y="3483"/>
                </a:cubicBezTo>
                <a:cubicBezTo>
                  <a:pt x="32439" y="3483"/>
                  <a:pt x="32434" y="3483"/>
                  <a:pt x="32430" y="3483"/>
                </a:cubicBezTo>
                <a:cubicBezTo>
                  <a:pt x="32229" y="3483"/>
                  <a:pt x="32056" y="3601"/>
                  <a:pt x="32024" y="3766"/>
                </a:cubicBezTo>
                <a:lnTo>
                  <a:pt x="30700" y="11095"/>
                </a:lnTo>
                <a:lnTo>
                  <a:pt x="30318" y="10250"/>
                </a:lnTo>
                <a:cubicBezTo>
                  <a:pt x="30244" y="10113"/>
                  <a:pt x="30104" y="10032"/>
                  <a:pt x="29957" y="10032"/>
                </a:cubicBezTo>
                <a:cubicBezTo>
                  <a:pt x="29952" y="10032"/>
                  <a:pt x="29947" y="10032"/>
                  <a:pt x="29942" y="10032"/>
                </a:cubicBezTo>
                <a:lnTo>
                  <a:pt x="25153" y="10032"/>
                </a:lnTo>
                <a:cubicBezTo>
                  <a:pt x="24962" y="10032"/>
                  <a:pt x="24793" y="10141"/>
                  <a:pt x="24760" y="10299"/>
                </a:cubicBezTo>
                <a:lnTo>
                  <a:pt x="24640" y="10790"/>
                </a:lnTo>
                <a:lnTo>
                  <a:pt x="23703" y="1766"/>
                </a:lnTo>
                <a:cubicBezTo>
                  <a:pt x="23687" y="1595"/>
                  <a:pt x="23514" y="1466"/>
                  <a:pt x="23307" y="1466"/>
                </a:cubicBezTo>
                <a:cubicBezTo>
                  <a:pt x="23303" y="1466"/>
                  <a:pt x="23299" y="1466"/>
                  <a:pt x="23295" y="1467"/>
                </a:cubicBezTo>
                <a:cubicBezTo>
                  <a:pt x="23082" y="1472"/>
                  <a:pt x="22913" y="1614"/>
                  <a:pt x="22908" y="1788"/>
                </a:cubicBezTo>
                <a:lnTo>
                  <a:pt x="22657" y="9793"/>
                </a:lnTo>
                <a:lnTo>
                  <a:pt x="22330" y="7760"/>
                </a:lnTo>
                <a:cubicBezTo>
                  <a:pt x="22303" y="7597"/>
                  <a:pt x="22134" y="7477"/>
                  <a:pt x="21932" y="7477"/>
                </a:cubicBezTo>
                <a:cubicBezTo>
                  <a:pt x="21731" y="7477"/>
                  <a:pt x="21562" y="7602"/>
                  <a:pt x="21540" y="7766"/>
                </a:cubicBezTo>
                <a:lnTo>
                  <a:pt x="21001" y="11520"/>
                </a:lnTo>
                <a:lnTo>
                  <a:pt x="20352" y="2807"/>
                </a:lnTo>
                <a:cubicBezTo>
                  <a:pt x="20336" y="2633"/>
                  <a:pt x="20161" y="2496"/>
                  <a:pt x="19954" y="2496"/>
                </a:cubicBezTo>
                <a:cubicBezTo>
                  <a:pt x="19742" y="2496"/>
                  <a:pt x="19567" y="2627"/>
                  <a:pt x="19551" y="2802"/>
                </a:cubicBezTo>
                <a:lnTo>
                  <a:pt x="19028" y="9122"/>
                </a:lnTo>
                <a:lnTo>
                  <a:pt x="18826" y="7090"/>
                </a:lnTo>
                <a:cubicBezTo>
                  <a:pt x="18810" y="6932"/>
                  <a:pt x="18657" y="6807"/>
                  <a:pt x="18461" y="6790"/>
                </a:cubicBezTo>
                <a:cubicBezTo>
                  <a:pt x="18447" y="6789"/>
                  <a:pt x="18434" y="6788"/>
                  <a:pt x="18420" y="6788"/>
                </a:cubicBezTo>
                <a:cubicBezTo>
                  <a:pt x="18245" y="6788"/>
                  <a:pt x="18087" y="6883"/>
                  <a:pt x="18042" y="7030"/>
                </a:cubicBezTo>
                <a:lnTo>
                  <a:pt x="17023" y="10000"/>
                </a:lnTo>
                <a:lnTo>
                  <a:pt x="11879" y="10000"/>
                </a:lnTo>
                <a:lnTo>
                  <a:pt x="11290" y="8218"/>
                </a:lnTo>
                <a:cubicBezTo>
                  <a:pt x="11230" y="8066"/>
                  <a:pt x="11085" y="7971"/>
                  <a:pt x="10925" y="7971"/>
                </a:cubicBezTo>
                <a:cubicBezTo>
                  <a:pt x="10912" y="7971"/>
                  <a:pt x="10900" y="7971"/>
                  <a:pt x="10887" y="7973"/>
                </a:cubicBezTo>
                <a:cubicBezTo>
                  <a:pt x="10702" y="7984"/>
                  <a:pt x="10544" y="8093"/>
                  <a:pt x="10511" y="8245"/>
                </a:cubicBezTo>
                <a:lnTo>
                  <a:pt x="9694" y="12010"/>
                </a:lnTo>
                <a:lnTo>
                  <a:pt x="9247" y="5564"/>
                </a:lnTo>
                <a:cubicBezTo>
                  <a:pt x="9236" y="5390"/>
                  <a:pt x="9067" y="5259"/>
                  <a:pt x="8860" y="5254"/>
                </a:cubicBezTo>
                <a:cubicBezTo>
                  <a:pt x="8856" y="5253"/>
                  <a:pt x="8851" y="5253"/>
                  <a:pt x="8847" y="5253"/>
                </a:cubicBezTo>
                <a:cubicBezTo>
                  <a:pt x="8640" y="5253"/>
                  <a:pt x="8473" y="5377"/>
                  <a:pt x="8452" y="5542"/>
                </a:cubicBezTo>
                <a:lnTo>
                  <a:pt x="7542" y="12141"/>
                </a:lnTo>
                <a:lnTo>
                  <a:pt x="7051" y="2714"/>
                </a:lnTo>
                <a:cubicBezTo>
                  <a:pt x="7040" y="2540"/>
                  <a:pt x="6866" y="2404"/>
                  <a:pt x="6664" y="2398"/>
                </a:cubicBezTo>
                <a:cubicBezTo>
                  <a:pt x="6660" y="2398"/>
                  <a:pt x="6656" y="2398"/>
                  <a:pt x="6651" y="2398"/>
                </a:cubicBezTo>
                <a:cubicBezTo>
                  <a:pt x="6450" y="2398"/>
                  <a:pt x="6277" y="2522"/>
                  <a:pt x="6256" y="2687"/>
                </a:cubicBezTo>
                <a:lnTo>
                  <a:pt x="5231" y="10060"/>
                </a:lnTo>
                <a:lnTo>
                  <a:pt x="403" y="10060"/>
                </a:lnTo>
                <a:cubicBezTo>
                  <a:pt x="180" y="10060"/>
                  <a:pt x="0" y="10207"/>
                  <a:pt x="0" y="10387"/>
                </a:cubicBezTo>
                <a:cubicBezTo>
                  <a:pt x="0" y="10572"/>
                  <a:pt x="180" y="10719"/>
                  <a:pt x="403" y="10719"/>
                </a:cubicBezTo>
                <a:lnTo>
                  <a:pt x="5591" y="10719"/>
                </a:lnTo>
                <a:cubicBezTo>
                  <a:pt x="5792" y="10719"/>
                  <a:pt x="5967" y="10594"/>
                  <a:pt x="5989" y="10425"/>
                </a:cubicBezTo>
                <a:lnTo>
                  <a:pt x="6474" y="6943"/>
                </a:lnTo>
                <a:lnTo>
                  <a:pt x="6964" y="16386"/>
                </a:lnTo>
                <a:cubicBezTo>
                  <a:pt x="6969" y="16555"/>
                  <a:pt x="7144" y="16696"/>
                  <a:pt x="7351" y="16702"/>
                </a:cubicBezTo>
                <a:cubicBezTo>
                  <a:pt x="7355" y="16702"/>
                  <a:pt x="7359" y="16702"/>
                  <a:pt x="7364" y="16702"/>
                </a:cubicBezTo>
                <a:cubicBezTo>
                  <a:pt x="7565" y="16702"/>
                  <a:pt x="7738" y="16578"/>
                  <a:pt x="7759" y="16408"/>
                </a:cubicBezTo>
                <a:lnTo>
                  <a:pt x="8719" y="9460"/>
                </a:lnTo>
                <a:lnTo>
                  <a:pt x="9094" y="14855"/>
                </a:lnTo>
                <a:cubicBezTo>
                  <a:pt x="9105" y="15024"/>
                  <a:pt x="9263" y="15160"/>
                  <a:pt x="9470" y="15165"/>
                </a:cubicBezTo>
                <a:cubicBezTo>
                  <a:pt x="9475" y="15165"/>
                  <a:pt x="9480" y="15165"/>
                  <a:pt x="9484" y="15165"/>
                </a:cubicBezTo>
                <a:cubicBezTo>
                  <a:pt x="9680" y="15165"/>
                  <a:pt x="9853" y="15053"/>
                  <a:pt x="9890" y="14893"/>
                </a:cubicBezTo>
                <a:lnTo>
                  <a:pt x="10991" y="9809"/>
                </a:lnTo>
                <a:lnTo>
                  <a:pt x="11187" y="10414"/>
                </a:lnTo>
                <a:cubicBezTo>
                  <a:pt x="11249" y="10559"/>
                  <a:pt x="11390" y="10654"/>
                  <a:pt x="11548" y="10654"/>
                </a:cubicBezTo>
                <a:cubicBezTo>
                  <a:pt x="11557" y="10654"/>
                  <a:pt x="11565" y="10654"/>
                  <a:pt x="11574" y="10654"/>
                </a:cubicBezTo>
                <a:lnTo>
                  <a:pt x="17328" y="10654"/>
                </a:lnTo>
                <a:cubicBezTo>
                  <a:pt x="17336" y="10654"/>
                  <a:pt x="17345" y="10654"/>
                  <a:pt x="17353" y="10654"/>
                </a:cubicBezTo>
                <a:cubicBezTo>
                  <a:pt x="17512" y="10654"/>
                  <a:pt x="17653" y="10559"/>
                  <a:pt x="17715" y="10414"/>
                </a:cubicBezTo>
                <a:lnTo>
                  <a:pt x="18211" y="8970"/>
                </a:lnTo>
                <a:lnTo>
                  <a:pt x="18668" y="13542"/>
                </a:lnTo>
                <a:cubicBezTo>
                  <a:pt x="18685" y="13710"/>
                  <a:pt x="18859" y="13841"/>
                  <a:pt x="19072" y="13841"/>
                </a:cubicBezTo>
                <a:cubicBezTo>
                  <a:pt x="19279" y="13841"/>
                  <a:pt x="19453" y="13710"/>
                  <a:pt x="19469" y="13536"/>
                </a:cubicBezTo>
                <a:lnTo>
                  <a:pt x="19927" y="7924"/>
                </a:lnTo>
                <a:lnTo>
                  <a:pt x="20472" y="15225"/>
                </a:lnTo>
                <a:cubicBezTo>
                  <a:pt x="20488" y="15394"/>
                  <a:pt x="20657" y="15525"/>
                  <a:pt x="20864" y="15530"/>
                </a:cubicBezTo>
                <a:cubicBezTo>
                  <a:pt x="20872" y="15531"/>
                  <a:pt x="20880" y="15531"/>
                  <a:pt x="20888" y="15531"/>
                </a:cubicBezTo>
                <a:cubicBezTo>
                  <a:pt x="21080" y="15531"/>
                  <a:pt x="21247" y="15404"/>
                  <a:pt x="21273" y="15242"/>
                </a:cubicBezTo>
                <a:lnTo>
                  <a:pt x="21960" y="10452"/>
                </a:lnTo>
                <a:lnTo>
                  <a:pt x="22532" y="14021"/>
                </a:lnTo>
                <a:cubicBezTo>
                  <a:pt x="22558" y="14183"/>
                  <a:pt x="22724" y="14305"/>
                  <a:pt x="22926" y="14305"/>
                </a:cubicBezTo>
                <a:cubicBezTo>
                  <a:pt x="22934" y="14305"/>
                  <a:pt x="22943" y="14305"/>
                  <a:pt x="22951" y="14304"/>
                </a:cubicBezTo>
                <a:cubicBezTo>
                  <a:pt x="23158" y="14293"/>
                  <a:pt x="23322" y="14157"/>
                  <a:pt x="23327" y="13983"/>
                </a:cubicBezTo>
                <a:lnTo>
                  <a:pt x="23523" y="7733"/>
                </a:lnTo>
                <a:lnTo>
                  <a:pt x="24090" y="13176"/>
                </a:lnTo>
                <a:cubicBezTo>
                  <a:pt x="24106" y="13340"/>
                  <a:pt x="24270" y="13460"/>
                  <a:pt x="24466" y="13476"/>
                </a:cubicBezTo>
                <a:cubicBezTo>
                  <a:pt x="24475" y="13477"/>
                  <a:pt x="24484" y="13477"/>
                  <a:pt x="24493" y="13477"/>
                </a:cubicBezTo>
                <a:cubicBezTo>
                  <a:pt x="24683" y="13477"/>
                  <a:pt x="24844" y="13365"/>
                  <a:pt x="24880" y="13209"/>
                </a:cubicBezTo>
                <a:lnTo>
                  <a:pt x="25485" y="10686"/>
                </a:lnTo>
                <a:lnTo>
                  <a:pt x="29670" y="10686"/>
                </a:lnTo>
                <a:lnTo>
                  <a:pt x="30493" y="12528"/>
                </a:lnTo>
                <a:cubicBezTo>
                  <a:pt x="30553" y="12658"/>
                  <a:pt x="30700" y="12742"/>
                  <a:pt x="30868" y="12742"/>
                </a:cubicBezTo>
                <a:cubicBezTo>
                  <a:pt x="30882" y="12742"/>
                  <a:pt x="30897" y="12742"/>
                  <a:pt x="30912" y="12741"/>
                </a:cubicBezTo>
                <a:cubicBezTo>
                  <a:pt x="31092" y="12730"/>
                  <a:pt x="31239" y="12615"/>
                  <a:pt x="31266" y="12463"/>
                </a:cubicBezTo>
                <a:lnTo>
                  <a:pt x="32182" y="7406"/>
                </a:lnTo>
                <a:lnTo>
                  <a:pt x="32601" y="17078"/>
                </a:lnTo>
                <a:cubicBezTo>
                  <a:pt x="32607" y="17252"/>
                  <a:pt x="32781" y="17394"/>
                  <a:pt x="32994" y="17394"/>
                </a:cubicBezTo>
                <a:lnTo>
                  <a:pt x="32999" y="17394"/>
                </a:lnTo>
                <a:cubicBezTo>
                  <a:pt x="33206" y="17394"/>
                  <a:pt x="33381" y="17263"/>
                  <a:pt x="33397" y="17089"/>
                </a:cubicBezTo>
                <a:lnTo>
                  <a:pt x="34492" y="5395"/>
                </a:lnTo>
                <a:lnTo>
                  <a:pt x="34999" y="13269"/>
                </a:lnTo>
                <a:cubicBezTo>
                  <a:pt x="35015" y="13433"/>
                  <a:pt x="35173" y="13569"/>
                  <a:pt x="35380" y="13580"/>
                </a:cubicBezTo>
                <a:cubicBezTo>
                  <a:pt x="35385" y="13580"/>
                  <a:pt x="35390" y="13580"/>
                  <a:pt x="35394" y="13580"/>
                </a:cubicBezTo>
                <a:cubicBezTo>
                  <a:pt x="35590" y="13580"/>
                  <a:pt x="35763" y="13467"/>
                  <a:pt x="35795" y="13307"/>
                </a:cubicBezTo>
                <a:lnTo>
                  <a:pt x="36590" y="9542"/>
                </a:lnTo>
                <a:lnTo>
                  <a:pt x="37037" y="14392"/>
                </a:lnTo>
                <a:cubicBezTo>
                  <a:pt x="37053" y="14560"/>
                  <a:pt x="37217" y="14686"/>
                  <a:pt x="37418" y="14697"/>
                </a:cubicBezTo>
                <a:cubicBezTo>
                  <a:pt x="37423" y="14697"/>
                  <a:pt x="37427" y="14697"/>
                  <a:pt x="37432" y="14697"/>
                </a:cubicBezTo>
                <a:cubicBezTo>
                  <a:pt x="37623" y="14697"/>
                  <a:pt x="37795" y="14584"/>
                  <a:pt x="37832" y="14424"/>
                </a:cubicBezTo>
                <a:lnTo>
                  <a:pt x="38568" y="10855"/>
                </a:lnTo>
                <a:lnTo>
                  <a:pt x="42115" y="10855"/>
                </a:lnTo>
                <a:cubicBezTo>
                  <a:pt x="42333" y="10855"/>
                  <a:pt x="42513" y="10708"/>
                  <a:pt x="42513" y="10528"/>
                </a:cubicBezTo>
                <a:cubicBezTo>
                  <a:pt x="42513" y="10348"/>
                  <a:pt x="42333" y="10201"/>
                  <a:pt x="42115" y="10201"/>
                </a:cubicBezTo>
                <a:lnTo>
                  <a:pt x="38230" y="10201"/>
                </a:lnTo>
                <a:cubicBezTo>
                  <a:pt x="38034" y="10201"/>
                  <a:pt x="37871" y="10316"/>
                  <a:pt x="37838" y="10474"/>
                </a:cubicBezTo>
                <a:lnTo>
                  <a:pt x="37582" y="11656"/>
                </a:lnTo>
                <a:lnTo>
                  <a:pt x="37140" y="6850"/>
                </a:lnTo>
                <a:cubicBezTo>
                  <a:pt x="37124" y="6681"/>
                  <a:pt x="36961" y="6556"/>
                  <a:pt x="36759" y="6545"/>
                </a:cubicBezTo>
                <a:cubicBezTo>
                  <a:pt x="36754" y="6545"/>
                  <a:pt x="36750" y="6545"/>
                  <a:pt x="36745" y="6545"/>
                </a:cubicBezTo>
                <a:cubicBezTo>
                  <a:pt x="36549" y="6545"/>
                  <a:pt x="36377" y="6658"/>
                  <a:pt x="36345" y="6817"/>
                </a:cubicBezTo>
                <a:lnTo>
                  <a:pt x="35604" y="10327"/>
                </a:lnTo>
                <a:lnTo>
                  <a:pt x="34955" y="311"/>
                </a:lnTo>
                <a:cubicBezTo>
                  <a:pt x="34944" y="137"/>
                  <a:pt x="34770" y="1"/>
                  <a:pt x="34558" y="1"/>
                </a:cubicBezTo>
                <a:close/>
              </a:path>
            </a:pathLst>
          </a:custGeom>
          <a:solidFill>
            <a:srgbClr val="4EBC9D">
              <a:alpha val="50000"/>
            </a:srgbClr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8419;p133">
            <a:extLst>
              <a:ext uri="{FF2B5EF4-FFF2-40B4-BE49-F238E27FC236}">
                <a16:creationId xmlns:a16="http://schemas.microsoft.com/office/drawing/2014/main" id="{3CE0AFD0-A5B8-0823-22B0-449915714D64}"/>
              </a:ext>
            </a:extLst>
          </p:cNvPr>
          <p:cNvSpPr/>
          <p:nvPr/>
        </p:nvSpPr>
        <p:spPr>
          <a:xfrm>
            <a:off x="6084000" y="1080821"/>
            <a:ext cx="6156000" cy="1470998"/>
          </a:xfrm>
          <a:custGeom>
            <a:avLst/>
            <a:gdLst/>
            <a:ahLst/>
            <a:cxnLst/>
            <a:rect l="l" t="t" r="r" b="b"/>
            <a:pathLst>
              <a:path w="42514" h="17394" extrusionOk="0">
                <a:moveTo>
                  <a:pt x="34558" y="1"/>
                </a:moveTo>
                <a:cubicBezTo>
                  <a:pt x="34361" y="1"/>
                  <a:pt x="34171" y="132"/>
                  <a:pt x="34154" y="306"/>
                </a:cubicBezTo>
                <a:lnTo>
                  <a:pt x="33141" y="11182"/>
                </a:lnTo>
                <a:lnTo>
                  <a:pt x="32825" y="3799"/>
                </a:lnTo>
                <a:cubicBezTo>
                  <a:pt x="32814" y="3630"/>
                  <a:pt x="32656" y="3494"/>
                  <a:pt x="32443" y="3483"/>
                </a:cubicBezTo>
                <a:cubicBezTo>
                  <a:pt x="32439" y="3483"/>
                  <a:pt x="32434" y="3483"/>
                  <a:pt x="32430" y="3483"/>
                </a:cubicBezTo>
                <a:cubicBezTo>
                  <a:pt x="32229" y="3483"/>
                  <a:pt x="32056" y="3601"/>
                  <a:pt x="32024" y="3766"/>
                </a:cubicBezTo>
                <a:lnTo>
                  <a:pt x="30700" y="11095"/>
                </a:lnTo>
                <a:lnTo>
                  <a:pt x="30318" y="10250"/>
                </a:lnTo>
                <a:cubicBezTo>
                  <a:pt x="30244" y="10113"/>
                  <a:pt x="30104" y="10032"/>
                  <a:pt x="29957" y="10032"/>
                </a:cubicBezTo>
                <a:cubicBezTo>
                  <a:pt x="29952" y="10032"/>
                  <a:pt x="29947" y="10032"/>
                  <a:pt x="29942" y="10032"/>
                </a:cubicBezTo>
                <a:lnTo>
                  <a:pt x="25153" y="10032"/>
                </a:lnTo>
                <a:cubicBezTo>
                  <a:pt x="24962" y="10032"/>
                  <a:pt x="24793" y="10141"/>
                  <a:pt x="24760" y="10299"/>
                </a:cubicBezTo>
                <a:lnTo>
                  <a:pt x="24640" y="10790"/>
                </a:lnTo>
                <a:lnTo>
                  <a:pt x="23703" y="1766"/>
                </a:lnTo>
                <a:cubicBezTo>
                  <a:pt x="23687" y="1595"/>
                  <a:pt x="23514" y="1466"/>
                  <a:pt x="23307" y="1466"/>
                </a:cubicBezTo>
                <a:cubicBezTo>
                  <a:pt x="23303" y="1466"/>
                  <a:pt x="23299" y="1466"/>
                  <a:pt x="23295" y="1467"/>
                </a:cubicBezTo>
                <a:cubicBezTo>
                  <a:pt x="23082" y="1472"/>
                  <a:pt x="22913" y="1614"/>
                  <a:pt x="22908" y="1788"/>
                </a:cubicBezTo>
                <a:lnTo>
                  <a:pt x="22657" y="9793"/>
                </a:lnTo>
                <a:lnTo>
                  <a:pt x="22330" y="7760"/>
                </a:lnTo>
                <a:cubicBezTo>
                  <a:pt x="22303" y="7597"/>
                  <a:pt x="22134" y="7477"/>
                  <a:pt x="21932" y="7477"/>
                </a:cubicBezTo>
                <a:cubicBezTo>
                  <a:pt x="21731" y="7477"/>
                  <a:pt x="21562" y="7602"/>
                  <a:pt x="21540" y="7766"/>
                </a:cubicBezTo>
                <a:lnTo>
                  <a:pt x="21001" y="11520"/>
                </a:lnTo>
                <a:lnTo>
                  <a:pt x="20352" y="2807"/>
                </a:lnTo>
                <a:cubicBezTo>
                  <a:pt x="20336" y="2633"/>
                  <a:pt x="20161" y="2496"/>
                  <a:pt x="19954" y="2496"/>
                </a:cubicBezTo>
                <a:cubicBezTo>
                  <a:pt x="19742" y="2496"/>
                  <a:pt x="19567" y="2627"/>
                  <a:pt x="19551" y="2802"/>
                </a:cubicBezTo>
                <a:lnTo>
                  <a:pt x="19028" y="9122"/>
                </a:lnTo>
                <a:lnTo>
                  <a:pt x="18826" y="7090"/>
                </a:lnTo>
                <a:cubicBezTo>
                  <a:pt x="18810" y="6932"/>
                  <a:pt x="18657" y="6807"/>
                  <a:pt x="18461" y="6790"/>
                </a:cubicBezTo>
                <a:cubicBezTo>
                  <a:pt x="18447" y="6789"/>
                  <a:pt x="18434" y="6788"/>
                  <a:pt x="18420" y="6788"/>
                </a:cubicBezTo>
                <a:cubicBezTo>
                  <a:pt x="18245" y="6788"/>
                  <a:pt x="18087" y="6883"/>
                  <a:pt x="18042" y="7030"/>
                </a:cubicBezTo>
                <a:lnTo>
                  <a:pt x="17023" y="10000"/>
                </a:lnTo>
                <a:lnTo>
                  <a:pt x="11879" y="10000"/>
                </a:lnTo>
                <a:lnTo>
                  <a:pt x="11290" y="8218"/>
                </a:lnTo>
                <a:cubicBezTo>
                  <a:pt x="11230" y="8066"/>
                  <a:pt x="11085" y="7971"/>
                  <a:pt x="10925" y="7971"/>
                </a:cubicBezTo>
                <a:cubicBezTo>
                  <a:pt x="10912" y="7971"/>
                  <a:pt x="10900" y="7971"/>
                  <a:pt x="10887" y="7973"/>
                </a:cubicBezTo>
                <a:cubicBezTo>
                  <a:pt x="10702" y="7984"/>
                  <a:pt x="10544" y="8093"/>
                  <a:pt x="10511" y="8245"/>
                </a:cubicBezTo>
                <a:lnTo>
                  <a:pt x="9694" y="12010"/>
                </a:lnTo>
                <a:lnTo>
                  <a:pt x="9247" y="5564"/>
                </a:lnTo>
                <a:cubicBezTo>
                  <a:pt x="9236" y="5390"/>
                  <a:pt x="9067" y="5259"/>
                  <a:pt x="8860" y="5254"/>
                </a:cubicBezTo>
                <a:cubicBezTo>
                  <a:pt x="8856" y="5253"/>
                  <a:pt x="8851" y="5253"/>
                  <a:pt x="8847" y="5253"/>
                </a:cubicBezTo>
                <a:cubicBezTo>
                  <a:pt x="8640" y="5253"/>
                  <a:pt x="8473" y="5377"/>
                  <a:pt x="8452" y="5542"/>
                </a:cubicBezTo>
                <a:lnTo>
                  <a:pt x="7542" y="12141"/>
                </a:lnTo>
                <a:lnTo>
                  <a:pt x="7051" y="2714"/>
                </a:lnTo>
                <a:cubicBezTo>
                  <a:pt x="7040" y="2540"/>
                  <a:pt x="6866" y="2404"/>
                  <a:pt x="6664" y="2398"/>
                </a:cubicBezTo>
                <a:cubicBezTo>
                  <a:pt x="6660" y="2398"/>
                  <a:pt x="6656" y="2398"/>
                  <a:pt x="6651" y="2398"/>
                </a:cubicBezTo>
                <a:cubicBezTo>
                  <a:pt x="6450" y="2398"/>
                  <a:pt x="6277" y="2522"/>
                  <a:pt x="6256" y="2687"/>
                </a:cubicBezTo>
                <a:lnTo>
                  <a:pt x="5231" y="10060"/>
                </a:lnTo>
                <a:lnTo>
                  <a:pt x="403" y="10060"/>
                </a:lnTo>
                <a:cubicBezTo>
                  <a:pt x="180" y="10060"/>
                  <a:pt x="0" y="10207"/>
                  <a:pt x="0" y="10387"/>
                </a:cubicBezTo>
                <a:cubicBezTo>
                  <a:pt x="0" y="10572"/>
                  <a:pt x="180" y="10719"/>
                  <a:pt x="403" y="10719"/>
                </a:cubicBezTo>
                <a:lnTo>
                  <a:pt x="5591" y="10719"/>
                </a:lnTo>
                <a:cubicBezTo>
                  <a:pt x="5792" y="10719"/>
                  <a:pt x="5967" y="10594"/>
                  <a:pt x="5989" y="10425"/>
                </a:cubicBezTo>
                <a:lnTo>
                  <a:pt x="6474" y="6943"/>
                </a:lnTo>
                <a:lnTo>
                  <a:pt x="6964" y="16386"/>
                </a:lnTo>
                <a:cubicBezTo>
                  <a:pt x="6969" y="16555"/>
                  <a:pt x="7144" y="16696"/>
                  <a:pt x="7351" y="16702"/>
                </a:cubicBezTo>
                <a:cubicBezTo>
                  <a:pt x="7355" y="16702"/>
                  <a:pt x="7359" y="16702"/>
                  <a:pt x="7364" y="16702"/>
                </a:cubicBezTo>
                <a:cubicBezTo>
                  <a:pt x="7565" y="16702"/>
                  <a:pt x="7738" y="16578"/>
                  <a:pt x="7759" y="16408"/>
                </a:cubicBezTo>
                <a:lnTo>
                  <a:pt x="8719" y="9460"/>
                </a:lnTo>
                <a:lnTo>
                  <a:pt x="9094" y="14855"/>
                </a:lnTo>
                <a:cubicBezTo>
                  <a:pt x="9105" y="15024"/>
                  <a:pt x="9263" y="15160"/>
                  <a:pt x="9470" y="15165"/>
                </a:cubicBezTo>
                <a:cubicBezTo>
                  <a:pt x="9475" y="15165"/>
                  <a:pt x="9480" y="15165"/>
                  <a:pt x="9484" y="15165"/>
                </a:cubicBezTo>
                <a:cubicBezTo>
                  <a:pt x="9680" y="15165"/>
                  <a:pt x="9853" y="15053"/>
                  <a:pt x="9890" y="14893"/>
                </a:cubicBezTo>
                <a:lnTo>
                  <a:pt x="10991" y="9809"/>
                </a:lnTo>
                <a:lnTo>
                  <a:pt x="11187" y="10414"/>
                </a:lnTo>
                <a:cubicBezTo>
                  <a:pt x="11249" y="10559"/>
                  <a:pt x="11390" y="10654"/>
                  <a:pt x="11548" y="10654"/>
                </a:cubicBezTo>
                <a:cubicBezTo>
                  <a:pt x="11557" y="10654"/>
                  <a:pt x="11565" y="10654"/>
                  <a:pt x="11574" y="10654"/>
                </a:cubicBezTo>
                <a:lnTo>
                  <a:pt x="17328" y="10654"/>
                </a:lnTo>
                <a:cubicBezTo>
                  <a:pt x="17336" y="10654"/>
                  <a:pt x="17345" y="10654"/>
                  <a:pt x="17353" y="10654"/>
                </a:cubicBezTo>
                <a:cubicBezTo>
                  <a:pt x="17512" y="10654"/>
                  <a:pt x="17653" y="10559"/>
                  <a:pt x="17715" y="10414"/>
                </a:cubicBezTo>
                <a:lnTo>
                  <a:pt x="18211" y="8970"/>
                </a:lnTo>
                <a:lnTo>
                  <a:pt x="18668" y="13542"/>
                </a:lnTo>
                <a:cubicBezTo>
                  <a:pt x="18685" y="13710"/>
                  <a:pt x="18859" y="13841"/>
                  <a:pt x="19072" y="13841"/>
                </a:cubicBezTo>
                <a:cubicBezTo>
                  <a:pt x="19279" y="13841"/>
                  <a:pt x="19453" y="13710"/>
                  <a:pt x="19469" y="13536"/>
                </a:cubicBezTo>
                <a:lnTo>
                  <a:pt x="19927" y="7924"/>
                </a:lnTo>
                <a:lnTo>
                  <a:pt x="20472" y="15225"/>
                </a:lnTo>
                <a:cubicBezTo>
                  <a:pt x="20488" y="15394"/>
                  <a:pt x="20657" y="15525"/>
                  <a:pt x="20864" y="15530"/>
                </a:cubicBezTo>
                <a:cubicBezTo>
                  <a:pt x="20872" y="15531"/>
                  <a:pt x="20880" y="15531"/>
                  <a:pt x="20888" y="15531"/>
                </a:cubicBezTo>
                <a:cubicBezTo>
                  <a:pt x="21080" y="15531"/>
                  <a:pt x="21247" y="15404"/>
                  <a:pt x="21273" y="15242"/>
                </a:cubicBezTo>
                <a:lnTo>
                  <a:pt x="21960" y="10452"/>
                </a:lnTo>
                <a:lnTo>
                  <a:pt x="22532" y="14021"/>
                </a:lnTo>
                <a:cubicBezTo>
                  <a:pt x="22558" y="14183"/>
                  <a:pt x="22724" y="14305"/>
                  <a:pt x="22926" y="14305"/>
                </a:cubicBezTo>
                <a:cubicBezTo>
                  <a:pt x="22934" y="14305"/>
                  <a:pt x="22943" y="14305"/>
                  <a:pt x="22951" y="14304"/>
                </a:cubicBezTo>
                <a:cubicBezTo>
                  <a:pt x="23158" y="14293"/>
                  <a:pt x="23322" y="14157"/>
                  <a:pt x="23327" y="13983"/>
                </a:cubicBezTo>
                <a:lnTo>
                  <a:pt x="23523" y="7733"/>
                </a:lnTo>
                <a:lnTo>
                  <a:pt x="24090" y="13176"/>
                </a:lnTo>
                <a:cubicBezTo>
                  <a:pt x="24106" y="13340"/>
                  <a:pt x="24270" y="13460"/>
                  <a:pt x="24466" y="13476"/>
                </a:cubicBezTo>
                <a:cubicBezTo>
                  <a:pt x="24475" y="13477"/>
                  <a:pt x="24484" y="13477"/>
                  <a:pt x="24493" y="13477"/>
                </a:cubicBezTo>
                <a:cubicBezTo>
                  <a:pt x="24683" y="13477"/>
                  <a:pt x="24844" y="13365"/>
                  <a:pt x="24880" y="13209"/>
                </a:cubicBezTo>
                <a:lnTo>
                  <a:pt x="25485" y="10686"/>
                </a:lnTo>
                <a:lnTo>
                  <a:pt x="29670" y="10686"/>
                </a:lnTo>
                <a:lnTo>
                  <a:pt x="30493" y="12528"/>
                </a:lnTo>
                <a:cubicBezTo>
                  <a:pt x="30553" y="12658"/>
                  <a:pt x="30700" y="12742"/>
                  <a:pt x="30868" y="12742"/>
                </a:cubicBezTo>
                <a:cubicBezTo>
                  <a:pt x="30882" y="12742"/>
                  <a:pt x="30897" y="12742"/>
                  <a:pt x="30912" y="12741"/>
                </a:cubicBezTo>
                <a:cubicBezTo>
                  <a:pt x="31092" y="12730"/>
                  <a:pt x="31239" y="12615"/>
                  <a:pt x="31266" y="12463"/>
                </a:cubicBezTo>
                <a:lnTo>
                  <a:pt x="32182" y="7406"/>
                </a:lnTo>
                <a:lnTo>
                  <a:pt x="32601" y="17078"/>
                </a:lnTo>
                <a:cubicBezTo>
                  <a:pt x="32607" y="17252"/>
                  <a:pt x="32781" y="17394"/>
                  <a:pt x="32994" y="17394"/>
                </a:cubicBezTo>
                <a:lnTo>
                  <a:pt x="32999" y="17394"/>
                </a:lnTo>
                <a:cubicBezTo>
                  <a:pt x="33206" y="17394"/>
                  <a:pt x="33381" y="17263"/>
                  <a:pt x="33397" y="17089"/>
                </a:cubicBezTo>
                <a:lnTo>
                  <a:pt x="34492" y="5395"/>
                </a:lnTo>
                <a:lnTo>
                  <a:pt x="34999" y="13269"/>
                </a:lnTo>
                <a:cubicBezTo>
                  <a:pt x="35015" y="13433"/>
                  <a:pt x="35173" y="13569"/>
                  <a:pt x="35380" y="13580"/>
                </a:cubicBezTo>
                <a:cubicBezTo>
                  <a:pt x="35385" y="13580"/>
                  <a:pt x="35390" y="13580"/>
                  <a:pt x="35394" y="13580"/>
                </a:cubicBezTo>
                <a:cubicBezTo>
                  <a:pt x="35590" y="13580"/>
                  <a:pt x="35763" y="13467"/>
                  <a:pt x="35795" y="13307"/>
                </a:cubicBezTo>
                <a:lnTo>
                  <a:pt x="36590" y="9542"/>
                </a:lnTo>
                <a:lnTo>
                  <a:pt x="37037" y="14392"/>
                </a:lnTo>
                <a:cubicBezTo>
                  <a:pt x="37053" y="14560"/>
                  <a:pt x="37217" y="14686"/>
                  <a:pt x="37418" y="14697"/>
                </a:cubicBezTo>
                <a:cubicBezTo>
                  <a:pt x="37423" y="14697"/>
                  <a:pt x="37427" y="14697"/>
                  <a:pt x="37432" y="14697"/>
                </a:cubicBezTo>
                <a:cubicBezTo>
                  <a:pt x="37623" y="14697"/>
                  <a:pt x="37795" y="14584"/>
                  <a:pt x="37832" y="14424"/>
                </a:cubicBezTo>
                <a:lnTo>
                  <a:pt x="38568" y="10855"/>
                </a:lnTo>
                <a:lnTo>
                  <a:pt x="42115" y="10855"/>
                </a:lnTo>
                <a:cubicBezTo>
                  <a:pt x="42333" y="10855"/>
                  <a:pt x="42513" y="10708"/>
                  <a:pt x="42513" y="10528"/>
                </a:cubicBezTo>
                <a:cubicBezTo>
                  <a:pt x="42513" y="10348"/>
                  <a:pt x="42333" y="10201"/>
                  <a:pt x="42115" y="10201"/>
                </a:cubicBezTo>
                <a:lnTo>
                  <a:pt x="38230" y="10201"/>
                </a:lnTo>
                <a:cubicBezTo>
                  <a:pt x="38034" y="10201"/>
                  <a:pt x="37871" y="10316"/>
                  <a:pt x="37838" y="10474"/>
                </a:cubicBezTo>
                <a:lnTo>
                  <a:pt x="37582" y="11656"/>
                </a:lnTo>
                <a:lnTo>
                  <a:pt x="37140" y="6850"/>
                </a:lnTo>
                <a:cubicBezTo>
                  <a:pt x="37124" y="6681"/>
                  <a:pt x="36961" y="6556"/>
                  <a:pt x="36759" y="6545"/>
                </a:cubicBezTo>
                <a:cubicBezTo>
                  <a:pt x="36754" y="6545"/>
                  <a:pt x="36750" y="6545"/>
                  <a:pt x="36745" y="6545"/>
                </a:cubicBezTo>
                <a:cubicBezTo>
                  <a:pt x="36549" y="6545"/>
                  <a:pt x="36377" y="6658"/>
                  <a:pt x="36345" y="6817"/>
                </a:cubicBezTo>
                <a:lnTo>
                  <a:pt x="35604" y="10327"/>
                </a:lnTo>
                <a:lnTo>
                  <a:pt x="34955" y="311"/>
                </a:lnTo>
                <a:cubicBezTo>
                  <a:pt x="34944" y="137"/>
                  <a:pt x="34770" y="1"/>
                  <a:pt x="34558" y="1"/>
                </a:cubicBezTo>
                <a:close/>
              </a:path>
            </a:pathLst>
          </a:custGeom>
          <a:solidFill>
            <a:srgbClr val="4EBC9D">
              <a:alpha val="50000"/>
            </a:srgbClr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18419;p133">
            <a:extLst>
              <a:ext uri="{FF2B5EF4-FFF2-40B4-BE49-F238E27FC236}">
                <a16:creationId xmlns:a16="http://schemas.microsoft.com/office/drawing/2014/main" id="{2CBED23E-1DB9-DA15-69F0-F8EEF1F78719}"/>
              </a:ext>
            </a:extLst>
          </p:cNvPr>
          <p:cNvSpPr/>
          <p:nvPr/>
        </p:nvSpPr>
        <p:spPr>
          <a:xfrm>
            <a:off x="12204000" y="1080821"/>
            <a:ext cx="6084000" cy="1470998"/>
          </a:xfrm>
          <a:custGeom>
            <a:avLst/>
            <a:gdLst/>
            <a:ahLst/>
            <a:cxnLst/>
            <a:rect l="l" t="t" r="r" b="b"/>
            <a:pathLst>
              <a:path w="42514" h="17394" extrusionOk="0">
                <a:moveTo>
                  <a:pt x="34558" y="1"/>
                </a:moveTo>
                <a:cubicBezTo>
                  <a:pt x="34361" y="1"/>
                  <a:pt x="34171" y="132"/>
                  <a:pt x="34154" y="306"/>
                </a:cubicBezTo>
                <a:lnTo>
                  <a:pt x="33141" y="11182"/>
                </a:lnTo>
                <a:lnTo>
                  <a:pt x="32825" y="3799"/>
                </a:lnTo>
                <a:cubicBezTo>
                  <a:pt x="32814" y="3630"/>
                  <a:pt x="32656" y="3494"/>
                  <a:pt x="32443" y="3483"/>
                </a:cubicBezTo>
                <a:cubicBezTo>
                  <a:pt x="32439" y="3483"/>
                  <a:pt x="32434" y="3483"/>
                  <a:pt x="32430" y="3483"/>
                </a:cubicBezTo>
                <a:cubicBezTo>
                  <a:pt x="32229" y="3483"/>
                  <a:pt x="32056" y="3601"/>
                  <a:pt x="32024" y="3766"/>
                </a:cubicBezTo>
                <a:lnTo>
                  <a:pt x="30700" y="11095"/>
                </a:lnTo>
                <a:lnTo>
                  <a:pt x="30318" y="10250"/>
                </a:lnTo>
                <a:cubicBezTo>
                  <a:pt x="30244" y="10113"/>
                  <a:pt x="30104" y="10032"/>
                  <a:pt x="29957" y="10032"/>
                </a:cubicBezTo>
                <a:cubicBezTo>
                  <a:pt x="29952" y="10032"/>
                  <a:pt x="29947" y="10032"/>
                  <a:pt x="29942" y="10032"/>
                </a:cubicBezTo>
                <a:lnTo>
                  <a:pt x="25153" y="10032"/>
                </a:lnTo>
                <a:cubicBezTo>
                  <a:pt x="24962" y="10032"/>
                  <a:pt x="24793" y="10141"/>
                  <a:pt x="24760" y="10299"/>
                </a:cubicBezTo>
                <a:lnTo>
                  <a:pt x="24640" y="10790"/>
                </a:lnTo>
                <a:lnTo>
                  <a:pt x="23703" y="1766"/>
                </a:lnTo>
                <a:cubicBezTo>
                  <a:pt x="23687" y="1595"/>
                  <a:pt x="23514" y="1466"/>
                  <a:pt x="23307" y="1466"/>
                </a:cubicBezTo>
                <a:cubicBezTo>
                  <a:pt x="23303" y="1466"/>
                  <a:pt x="23299" y="1466"/>
                  <a:pt x="23295" y="1467"/>
                </a:cubicBezTo>
                <a:cubicBezTo>
                  <a:pt x="23082" y="1472"/>
                  <a:pt x="22913" y="1614"/>
                  <a:pt x="22908" y="1788"/>
                </a:cubicBezTo>
                <a:lnTo>
                  <a:pt x="22657" y="9793"/>
                </a:lnTo>
                <a:lnTo>
                  <a:pt x="22330" y="7760"/>
                </a:lnTo>
                <a:cubicBezTo>
                  <a:pt x="22303" y="7597"/>
                  <a:pt x="22134" y="7477"/>
                  <a:pt x="21932" y="7477"/>
                </a:cubicBezTo>
                <a:cubicBezTo>
                  <a:pt x="21731" y="7477"/>
                  <a:pt x="21562" y="7602"/>
                  <a:pt x="21540" y="7766"/>
                </a:cubicBezTo>
                <a:lnTo>
                  <a:pt x="21001" y="11520"/>
                </a:lnTo>
                <a:lnTo>
                  <a:pt x="20352" y="2807"/>
                </a:lnTo>
                <a:cubicBezTo>
                  <a:pt x="20336" y="2633"/>
                  <a:pt x="20161" y="2496"/>
                  <a:pt x="19954" y="2496"/>
                </a:cubicBezTo>
                <a:cubicBezTo>
                  <a:pt x="19742" y="2496"/>
                  <a:pt x="19567" y="2627"/>
                  <a:pt x="19551" y="2802"/>
                </a:cubicBezTo>
                <a:lnTo>
                  <a:pt x="19028" y="9122"/>
                </a:lnTo>
                <a:lnTo>
                  <a:pt x="18826" y="7090"/>
                </a:lnTo>
                <a:cubicBezTo>
                  <a:pt x="18810" y="6932"/>
                  <a:pt x="18657" y="6807"/>
                  <a:pt x="18461" y="6790"/>
                </a:cubicBezTo>
                <a:cubicBezTo>
                  <a:pt x="18447" y="6789"/>
                  <a:pt x="18434" y="6788"/>
                  <a:pt x="18420" y="6788"/>
                </a:cubicBezTo>
                <a:cubicBezTo>
                  <a:pt x="18245" y="6788"/>
                  <a:pt x="18087" y="6883"/>
                  <a:pt x="18042" y="7030"/>
                </a:cubicBezTo>
                <a:lnTo>
                  <a:pt x="17023" y="10000"/>
                </a:lnTo>
                <a:lnTo>
                  <a:pt x="11879" y="10000"/>
                </a:lnTo>
                <a:lnTo>
                  <a:pt x="11290" y="8218"/>
                </a:lnTo>
                <a:cubicBezTo>
                  <a:pt x="11230" y="8066"/>
                  <a:pt x="11085" y="7971"/>
                  <a:pt x="10925" y="7971"/>
                </a:cubicBezTo>
                <a:cubicBezTo>
                  <a:pt x="10912" y="7971"/>
                  <a:pt x="10900" y="7971"/>
                  <a:pt x="10887" y="7973"/>
                </a:cubicBezTo>
                <a:cubicBezTo>
                  <a:pt x="10702" y="7984"/>
                  <a:pt x="10544" y="8093"/>
                  <a:pt x="10511" y="8245"/>
                </a:cubicBezTo>
                <a:lnTo>
                  <a:pt x="9694" y="12010"/>
                </a:lnTo>
                <a:lnTo>
                  <a:pt x="9247" y="5564"/>
                </a:lnTo>
                <a:cubicBezTo>
                  <a:pt x="9236" y="5390"/>
                  <a:pt x="9067" y="5259"/>
                  <a:pt x="8860" y="5254"/>
                </a:cubicBezTo>
                <a:cubicBezTo>
                  <a:pt x="8856" y="5253"/>
                  <a:pt x="8851" y="5253"/>
                  <a:pt x="8847" y="5253"/>
                </a:cubicBezTo>
                <a:cubicBezTo>
                  <a:pt x="8640" y="5253"/>
                  <a:pt x="8473" y="5377"/>
                  <a:pt x="8452" y="5542"/>
                </a:cubicBezTo>
                <a:lnTo>
                  <a:pt x="7542" y="12141"/>
                </a:lnTo>
                <a:lnTo>
                  <a:pt x="7051" y="2714"/>
                </a:lnTo>
                <a:cubicBezTo>
                  <a:pt x="7040" y="2540"/>
                  <a:pt x="6866" y="2404"/>
                  <a:pt x="6664" y="2398"/>
                </a:cubicBezTo>
                <a:cubicBezTo>
                  <a:pt x="6660" y="2398"/>
                  <a:pt x="6656" y="2398"/>
                  <a:pt x="6651" y="2398"/>
                </a:cubicBezTo>
                <a:cubicBezTo>
                  <a:pt x="6450" y="2398"/>
                  <a:pt x="6277" y="2522"/>
                  <a:pt x="6256" y="2687"/>
                </a:cubicBezTo>
                <a:lnTo>
                  <a:pt x="5231" y="10060"/>
                </a:lnTo>
                <a:lnTo>
                  <a:pt x="403" y="10060"/>
                </a:lnTo>
                <a:cubicBezTo>
                  <a:pt x="180" y="10060"/>
                  <a:pt x="0" y="10207"/>
                  <a:pt x="0" y="10387"/>
                </a:cubicBezTo>
                <a:cubicBezTo>
                  <a:pt x="0" y="10572"/>
                  <a:pt x="180" y="10719"/>
                  <a:pt x="403" y="10719"/>
                </a:cubicBezTo>
                <a:lnTo>
                  <a:pt x="5591" y="10719"/>
                </a:lnTo>
                <a:cubicBezTo>
                  <a:pt x="5792" y="10719"/>
                  <a:pt x="5967" y="10594"/>
                  <a:pt x="5989" y="10425"/>
                </a:cubicBezTo>
                <a:lnTo>
                  <a:pt x="6474" y="6943"/>
                </a:lnTo>
                <a:lnTo>
                  <a:pt x="6964" y="16386"/>
                </a:lnTo>
                <a:cubicBezTo>
                  <a:pt x="6969" y="16555"/>
                  <a:pt x="7144" y="16696"/>
                  <a:pt x="7351" y="16702"/>
                </a:cubicBezTo>
                <a:cubicBezTo>
                  <a:pt x="7355" y="16702"/>
                  <a:pt x="7359" y="16702"/>
                  <a:pt x="7364" y="16702"/>
                </a:cubicBezTo>
                <a:cubicBezTo>
                  <a:pt x="7565" y="16702"/>
                  <a:pt x="7738" y="16578"/>
                  <a:pt x="7759" y="16408"/>
                </a:cubicBezTo>
                <a:lnTo>
                  <a:pt x="8719" y="9460"/>
                </a:lnTo>
                <a:lnTo>
                  <a:pt x="9094" y="14855"/>
                </a:lnTo>
                <a:cubicBezTo>
                  <a:pt x="9105" y="15024"/>
                  <a:pt x="9263" y="15160"/>
                  <a:pt x="9470" y="15165"/>
                </a:cubicBezTo>
                <a:cubicBezTo>
                  <a:pt x="9475" y="15165"/>
                  <a:pt x="9480" y="15165"/>
                  <a:pt x="9484" y="15165"/>
                </a:cubicBezTo>
                <a:cubicBezTo>
                  <a:pt x="9680" y="15165"/>
                  <a:pt x="9853" y="15053"/>
                  <a:pt x="9890" y="14893"/>
                </a:cubicBezTo>
                <a:lnTo>
                  <a:pt x="10991" y="9809"/>
                </a:lnTo>
                <a:lnTo>
                  <a:pt x="11187" y="10414"/>
                </a:lnTo>
                <a:cubicBezTo>
                  <a:pt x="11249" y="10559"/>
                  <a:pt x="11390" y="10654"/>
                  <a:pt x="11548" y="10654"/>
                </a:cubicBezTo>
                <a:cubicBezTo>
                  <a:pt x="11557" y="10654"/>
                  <a:pt x="11565" y="10654"/>
                  <a:pt x="11574" y="10654"/>
                </a:cubicBezTo>
                <a:lnTo>
                  <a:pt x="17328" y="10654"/>
                </a:lnTo>
                <a:cubicBezTo>
                  <a:pt x="17336" y="10654"/>
                  <a:pt x="17345" y="10654"/>
                  <a:pt x="17353" y="10654"/>
                </a:cubicBezTo>
                <a:cubicBezTo>
                  <a:pt x="17512" y="10654"/>
                  <a:pt x="17653" y="10559"/>
                  <a:pt x="17715" y="10414"/>
                </a:cubicBezTo>
                <a:lnTo>
                  <a:pt x="18211" y="8970"/>
                </a:lnTo>
                <a:lnTo>
                  <a:pt x="18668" y="13542"/>
                </a:lnTo>
                <a:cubicBezTo>
                  <a:pt x="18685" y="13710"/>
                  <a:pt x="18859" y="13841"/>
                  <a:pt x="19072" y="13841"/>
                </a:cubicBezTo>
                <a:cubicBezTo>
                  <a:pt x="19279" y="13841"/>
                  <a:pt x="19453" y="13710"/>
                  <a:pt x="19469" y="13536"/>
                </a:cubicBezTo>
                <a:lnTo>
                  <a:pt x="19927" y="7924"/>
                </a:lnTo>
                <a:lnTo>
                  <a:pt x="20472" y="15225"/>
                </a:lnTo>
                <a:cubicBezTo>
                  <a:pt x="20488" y="15394"/>
                  <a:pt x="20657" y="15525"/>
                  <a:pt x="20864" y="15530"/>
                </a:cubicBezTo>
                <a:cubicBezTo>
                  <a:pt x="20872" y="15531"/>
                  <a:pt x="20880" y="15531"/>
                  <a:pt x="20888" y="15531"/>
                </a:cubicBezTo>
                <a:cubicBezTo>
                  <a:pt x="21080" y="15531"/>
                  <a:pt x="21247" y="15404"/>
                  <a:pt x="21273" y="15242"/>
                </a:cubicBezTo>
                <a:lnTo>
                  <a:pt x="21960" y="10452"/>
                </a:lnTo>
                <a:lnTo>
                  <a:pt x="22532" y="14021"/>
                </a:lnTo>
                <a:cubicBezTo>
                  <a:pt x="22558" y="14183"/>
                  <a:pt x="22724" y="14305"/>
                  <a:pt x="22926" y="14305"/>
                </a:cubicBezTo>
                <a:cubicBezTo>
                  <a:pt x="22934" y="14305"/>
                  <a:pt x="22943" y="14305"/>
                  <a:pt x="22951" y="14304"/>
                </a:cubicBezTo>
                <a:cubicBezTo>
                  <a:pt x="23158" y="14293"/>
                  <a:pt x="23322" y="14157"/>
                  <a:pt x="23327" y="13983"/>
                </a:cubicBezTo>
                <a:lnTo>
                  <a:pt x="23523" y="7733"/>
                </a:lnTo>
                <a:lnTo>
                  <a:pt x="24090" y="13176"/>
                </a:lnTo>
                <a:cubicBezTo>
                  <a:pt x="24106" y="13340"/>
                  <a:pt x="24270" y="13460"/>
                  <a:pt x="24466" y="13476"/>
                </a:cubicBezTo>
                <a:cubicBezTo>
                  <a:pt x="24475" y="13477"/>
                  <a:pt x="24484" y="13477"/>
                  <a:pt x="24493" y="13477"/>
                </a:cubicBezTo>
                <a:cubicBezTo>
                  <a:pt x="24683" y="13477"/>
                  <a:pt x="24844" y="13365"/>
                  <a:pt x="24880" y="13209"/>
                </a:cubicBezTo>
                <a:lnTo>
                  <a:pt x="25485" y="10686"/>
                </a:lnTo>
                <a:lnTo>
                  <a:pt x="29670" y="10686"/>
                </a:lnTo>
                <a:lnTo>
                  <a:pt x="30493" y="12528"/>
                </a:lnTo>
                <a:cubicBezTo>
                  <a:pt x="30553" y="12658"/>
                  <a:pt x="30700" y="12742"/>
                  <a:pt x="30868" y="12742"/>
                </a:cubicBezTo>
                <a:cubicBezTo>
                  <a:pt x="30882" y="12742"/>
                  <a:pt x="30897" y="12742"/>
                  <a:pt x="30912" y="12741"/>
                </a:cubicBezTo>
                <a:cubicBezTo>
                  <a:pt x="31092" y="12730"/>
                  <a:pt x="31239" y="12615"/>
                  <a:pt x="31266" y="12463"/>
                </a:cubicBezTo>
                <a:lnTo>
                  <a:pt x="32182" y="7406"/>
                </a:lnTo>
                <a:lnTo>
                  <a:pt x="32601" y="17078"/>
                </a:lnTo>
                <a:cubicBezTo>
                  <a:pt x="32607" y="17252"/>
                  <a:pt x="32781" y="17394"/>
                  <a:pt x="32994" y="17394"/>
                </a:cubicBezTo>
                <a:lnTo>
                  <a:pt x="32999" y="17394"/>
                </a:lnTo>
                <a:cubicBezTo>
                  <a:pt x="33206" y="17394"/>
                  <a:pt x="33381" y="17263"/>
                  <a:pt x="33397" y="17089"/>
                </a:cubicBezTo>
                <a:lnTo>
                  <a:pt x="34492" y="5395"/>
                </a:lnTo>
                <a:lnTo>
                  <a:pt x="34999" y="13269"/>
                </a:lnTo>
                <a:cubicBezTo>
                  <a:pt x="35015" y="13433"/>
                  <a:pt x="35173" y="13569"/>
                  <a:pt x="35380" y="13580"/>
                </a:cubicBezTo>
                <a:cubicBezTo>
                  <a:pt x="35385" y="13580"/>
                  <a:pt x="35390" y="13580"/>
                  <a:pt x="35394" y="13580"/>
                </a:cubicBezTo>
                <a:cubicBezTo>
                  <a:pt x="35590" y="13580"/>
                  <a:pt x="35763" y="13467"/>
                  <a:pt x="35795" y="13307"/>
                </a:cubicBezTo>
                <a:lnTo>
                  <a:pt x="36590" y="9542"/>
                </a:lnTo>
                <a:lnTo>
                  <a:pt x="37037" y="14392"/>
                </a:lnTo>
                <a:cubicBezTo>
                  <a:pt x="37053" y="14560"/>
                  <a:pt x="37217" y="14686"/>
                  <a:pt x="37418" y="14697"/>
                </a:cubicBezTo>
                <a:cubicBezTo>
                  <a:pt x="37423" y="14697"/>
                  <a:pt x="37427" y="14697"/>
                  <a:pt x="37432" y="14697"/>
                </a:cubicBezTo>
                <a:cubicBezTo>
                  <a:pt x="37623" y="14697"/>
                  <a:pt x="37795" y="14584"/>
                  <a:pt x="37832" y="14424"/>
                </a:cubicBezTo>
                <a:lnTo>
                  <a:pt x="38568" y="10855"/>
                </a:lnTo>
                <a:lnTo>
                  <a:pt x="42115" y="10855"/>
                </a:lnTo>
                <a:cubicBezTo>
                  <a:pt x="42333" y="10855"/>
                  <a:pt x="42513" y="10708"/>
                  <a:pt x="42513" y="10528"/>
                </a:cubicBezTo>
                <a:cubicBezTo>
                  <a:pt x="42513" y="10348"/>
                  <a:pt x="42333" y="10201"/>
                  <a:pt x="42115" y="10201"/>
                </a:cubicBezTo>
                <a:lnTo>
                  <a:pt x="38230" y="10201"/>
                </a:lnTo>
                <a:cubicBezTo>
                  <a:pt x="38034" y="10201"/>
                  <a:pt x="37871" y="10316"/>
                  <a:pt x="37838" y="10474"/>
                </a:cubicBezTo>
                <a:lnTo>
                  <a:pt x="37582" y="11656"/>
                </a:lnTo>
                <a:lnTo>
                  <a:pt x="37140" y="6850"/>
                </a:lnTo>
                <a:cubicBezTo>
                  <a:pt x="37124" y="6681"/>
                  <a:pt x="36961" y="6556"/>
                  <a:pt x="36759" y="6545"/>
                </a:cubicBezTo>
                <a:cubicBezTo>
                  <a:pt x="36754" y="6545"/>
                  <a:pt x="36750" y="6545"/>
                  <a:pt x="36745" y="6545"/>
                </a:cubicBezTo>
                <a:cubicBezTo>
                  <a:pt x="36549" y="6545"/>
                  <a:pt x="36377" y="6658"/>
                  <a:pt x="36345" y="6817"/>
                </a:cubicBezTo>
                <a:lnTo>
                  <a:pt x="35604" y="10327"/>
                </a:lnTo>
                <a:lnTo>
                  <a:pt x="34955" y="311"/>
                </a:lnTo>
                <a:cubicBezTo>
                  <a:pt x="34944" y="137"/>
                  <a:pt x="34770" y="1"/>
                  <a:pt x="34558" y="1"/>
                </a:cubicBezTo>
                <a:close/>
              </a:path>
            </a:pathLst>
          </a:custGeom>
          <a:solidFill>
            <a:srgbClr val="4EBC9D">
              <a:alpha val="50000"/>
            </a:srgbClr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Image 4" descr="Une image contenant Graphique, Caractère coloré, graphisme, capture d’écran&#10;&#10;Description générée automatiquement">
            <a:extLst>
              <a:ext uri="{FF2B5EF4-FFF2-40B4-BE49-F238E27FC236}">
                <a16:creationId xmlns:a16="http://schemas.microsoft.com/office/drawing/2014/main" id="{38125302-6216-BD21-F792-88E3622E3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856674"/>
            <a:ext cx="4766553" cy="23142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CE249F-6159-28B1-BEFD-D4B91380B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168" r="94653">
                        <a14:foregroundMark x1="6931" y1="47059" x2="6931" y2="47059"/>
                        <a14:foregroundMark x1="3366" y1="42941" x2="3366" y2="42941"/>
                        <a14:foregroundMark x1="17822" y1="25294" x2="17822" y2="25294"/>
                        <a14:foregroundMark x1="19208" y1="20588" x2="19208" y2="20588"/>
                        <a14:foregroundMark x1="29109" y1="44706" x2="29109" y2="44706"/>
                        <a14:foregroundMark x1="34059" y1="44706" x2="34059" y2="44706"/>
                        <a14:foregroundMark x1="39802" y1="42941" x2="39802" y2="42941"/>
                        <a14:foregroundMark x1="47723" y1="55882" x2="47723" y2="55882"/>
                        <a14:foregroundMark x1="16634" y1="35882" x2="16634" y2="35882"/>
                        <a14:foregroundMark x1="26535" y1="26471" x2="26535" y2="26471"/>
                        <a14:foregroundMark x1="30891" y1="21176" x2="30891" y2="21176"/>
                        <a14:foregroundMark x1="32871" y1="20588" x2="32871" y2="20588"/>
                        <a14:foregroundMark x1="33663" y1="10000" x2="33663" y2="10000"/>
                        <a14:foregroundMark x1="39010" y1="14706" x2="39010" y2="14706"/>
                        <a14:foregroundMark x1="37624" y1="15294" x2="37624" y2="15294"/>
                        <a14:foregroundMark x1="36436" y1="20588" x2="36436" y2="20588"/>
                        <a14:foregroundMark x1="40000" y1="27647" x2="40000" y2="27647"/>
                        <a14:foregroundMark x1="42178" y1="21765" x2="42178" y2="21765"/>
                        <a14:foregroundMark x1="50099" y1="21765" x2="50099" y2="21765"/>
                        <a14:foregroundMark x1="47525" y1="25294" x2="47525" y2="25294"/>
                        <a14:foregroundMark x1="51881" y1="21176" x2="51881" y2="21176"/>
                        <a14:foregroundMark x1="54653" y1="21765" x2="54653" y2="21765"/>
                        <a14:foregroundMark x1="56634" y1="14118" x2="56634" y2="14118"/>
                        <a14:foregroundMark x1="56634" y1="20588" x2="56634" y2="20588"/>
                        <a14:foregroundMark x1="59010" y1="24706" x2="59010" y2="24706"/>
                        <a14:foregroundMark x1="59406" y1="28824" x2="59406" y2="28824"/>
                        <a14:foregroundMark x1="56634" y1="26471" x2="56634" y2="26471"/>
                        <a14:foregroundMark x1="62178" y1="24118" x2="62178" y2="24118"/>
                        <a14:foregroundMark x1="62574" y1="27647" x2="62574" y2="27647"/>
                        <a14:foregroundMark x1="63564" y1="28824" x2="63564" y2="28824"/>
                        <a14:foregroundMark x1="64158" y1="28824" x2="64158" y2="28824"/>
                        <a14:foregroundMark x1="64554" y1="20588" x2="64554" y2="20588"/>
                        <a14:foregroundMark x1="63168" y1="18824" x2="63168" y2="18824"/>
                        <a14:foregroundMark x1="66337" y1="21765" x2="66337" y2="21765"/>
                        <a14:foregroundMark x1="66337" y1="20000" x2="66337" y2="20000"/>
                        <a14:foregroundMark x1="66535" y1="26471" x2="66535" y2="26471"/>
                        <a14:foregroundMark x1="69307" y1="21765" x2="69307" y2="21765"/>
                        <a14:foregroundMark x1="71287" y1="26471" x2="71287" y2="26471"/>
                        <a14:foregroundMark x1="69703" y1="18824" x2="69703" y2="18824"/>
                        <a14:foregroundMark x1="70693" y1="19412" x2="70693" y2="19412"/>
                        <a14:foregroundMark x1="70297" y1="28824" x2="70297" y2="28824"/>
                        <a14:foregroundMark x1="69109" y1="28235" x2="69109" y2="28235"/>
                        <a14:foregroundMark x1="72871" y1="22941" x2="72871" y2="22941"/>
                        <a14:foregroundMark x1="72871" y1="14118" x2="72871" y2="14118"/>
                        <a14:foregroundMark x1="75248" y1="18824" x2="75248" y2="18824"/>
                        <a14:foregroundMark x1="77822" y1="24118" x2="77822" y2="24118"/>
                        <a14:foregroundMark x1="80198" y1="23529" x2="80198" y2="23529"/>
                        <a14:foregroundMark x1="79010" y1="29412" x2="79010" y2="29412"/>
                        <a14:foregroundMark x1="79010" y1="15882" x2="79010" y2="15882"/>
                        <a14:foregroundMark x1="75248" y1="24706" x2="75248" y2="24706"/>
                        <a14:foregroundMark x1="80000" y1="20588" x2="80000" y2="20588"/>
                        <a14:foregroundMark x1="28911" y1="74706" x2="28911" y2="74706"/>
                        <a14:foregroundMark x1="27921" y1="75294" x2="27921" y2="75294"/>
                        <a14:foregroundMark x1="26931" y1="82353" x2="26931" y2="82353"/>
                        <a14:foregroundMark x1="29703" y1="88235" x2="29703" y2="88235"/>
                        <a14:foregroundMark x1="32079" y1="80588" x2="32079" y2="80588"/>
                        <a14:foregroundMark x1="37030" y1="81176" x2="37030" y2="81176"/>
                        <a14:foregroundMark x1="43762" y1="81765" x2="43762" y2="81765"/>
                        <a14:foregroundMark x1="45941" y1="82353" x2="45941" y2="82353"/>
                        <a14:foregroundMark x1="48515" y1="79412" x2="48515" y2="79412"/>
                        <a14:foregroundMark x1="53267" y1="88235" x2="53267" y2="88235"/>
                        <a14:foregroundMark x1="52475" y1="82353" x2="52475" y2="82353"/>
                        <a14:foregroundMark x1="54455" y1="81765" x2="54455" y2="81765"/>
                        <a14:foregroundMark x1="54653" y1="78824" x2="54653" y2="78824"/>
                        <a14:foregroundMark x1="56436" y1="84118" x2="56436" y2="84118"/>
                        <a14:foregroundMark x1="56634" y1="80588" x2="56634" y2="80588"/>
                        <a14:foregroundMark x1="56832" y1="73529" x2="56832" y2="73529"/>
                        <a14:foregroundMark x1="62970" y1="87647" x2="62970" y2="87647"/>
                        <a14:foregroundMark x1="69307" y1="80588" x2="69307" y2="80588"/>
                        <a14:foregroundMark x1="71683" y1="80588" x2="71683" y2="80588"/>
                        <a14:foregroundMark x1="76634" y1="83529" x2="76634" y2="83529"/>
                        <a14:foregroundMark x1="76634" y1="87647" x2="76634" y2="87647"/>
                        <a14:foregroundMark x1="81188" y1="82941" x2="81188" y2="82941"/>
                        <a14:foregroundMark x1="80198" y1="78235" x2="80198" y2="78235"/>
                        <a14:foregroundMark x1="78812" y1="78824" x2="78812" y2="78824"/>
                        <a14:foregroundMark x1="83366" y1="84706" x2="83366" y2="84706"/>
                        <a14:foregroundMark x1="87327" y1="82941" x2="87327" y2="82941"/>
                        <a14:foregroundMark x1="87723" y1="73529" x2="87723" y2="73529"/>
                        <a14:foregroundMark x1="89901" y1="81765" x2="89901" y2="81765"/>
                        <a14:foregroundMark x1="94653" y1="85294" x2="94653" y2="85294"/>
                        <a14:foregroundMark x1="41188" y1="52353" x2="41188" y2="52353"/>
                        <a14:foregroundMark x1="40792" y1="60588" x2="40792" y2="60588"/>
                        <a14:foregroundMark x1="39802" y1="60588" x2="39802" y2="60588"/>
                        <a14:foregroundMark x1="39802" y1="60000" x2="39802" y2="60000"/>
                        <a14:foregroundMark x1="39802" y1="59412" x2="39802" y2="59412"/>
                        <a14:foregroundMark x1="39802" y1="59412" x2="39802" y2="59412"/>
                        <a14:foregroundMark x1="41980" y1="57647" x2="41980" y2="57647"/>
                        <a14:foregroundMark x1="39802" y1="60000" x2="39802" y2="60000"/>
                        <a14:foregroundMark x1="39604" y1="59412" x2="39604" y2="59412"/>
                        <a14:foregroundMark x1="39406" y1="60000" x2="40198" y2="60000"/>
                        <a14:foregroundMark x1="39010" y1="59412" x2="40198" y2="59412"/>
                        <a14:foregroundMark x1="59010" y1="83529" x2="59010" y2="83529"/>
                        <a14:foregroundMark x1="29703" y1="74706" x2="29703" y2="74706"/>
                        <a14:foregroundMark x1="29703" y1="74706" x2="29703" y2="74706"/>
                        <a14:foregroundMark x1="29505" y1="74706" x2="29703" y2="75294"/>
                        <a14:foregroundMark x1="29505" y1="74118" x2="29901" y2="75294"/>
                        <a14:foregroundMark x1="60792" y1="19412" x2="60792" y2="19412"/>
                        <a14:foregroundMark x1="60000" y1="25882" x2="60000" y2="25882"/>
                        <a14:backgroundMark x1="45743" y1="52353" x2="45743" y2="52353"/>
                        <a14:backgroundMark x1="29109" y1="46471" x2="29109" y2="46471"/>
                        <a14:backgroundMark x1="29307" y1="45882" x2="29307" y2="45882"/>
                        <a14:backgroundMark x1="29109" y1="45882" x2="29109" y2="45882"/>
                        <a14:backgroundMark x1="63366" y1="21176" x2="63366" y2="21176"/>
                        <a14:backgroundMark x1="79208" y1="21176" x2="79208" y2="21176"/>
                        <a14:backgroundMark x1="51485" y1="21176" x2="51485" y2="21176"/>
                        <a14:backgroundMark x1="59604" y1="30000" x2="59604" y2="30000"/>
                        <a14:backgroundMark x1="59208" y1="30000" x2="59208" y2="30000"/>
                        <a14:backgroundMark x1="64158" y1="30000" x2="64158" y2="30000"/>
                        <a14:backgroundMark x1="63366" y1="30588" x2="63366" y2="30588"/>
                        <a14:backgroundMark x1="63564" y1="30000" x2="63564" y2="30000"/>
                        <a14:backgroundMark x1="79010" y1="30588" x2="79010" y2="30588"/>
                        <a14:backgroundMark x1="70495" y1="20588" x2="70495" y2="20588"/>
                        <a14:backgroundMark x1="70891" y1="21176" x2="70891" y2="21176"/>
                        <a14:backgroundMark x1="70099" y1="20588" x2="70099" y2="20588"/>
                        <a14:backgroundMark x1="70297" y1="30588" x2="70297" y2="30588"/>
                        <a14:backgroundMark x1="80000" y1="85294" x2="80000" y2="85294"/>
                        <a14:backgroundMark x1="84356" y1="81176" x2="84356" y2="81176"/>
                        <a14:backgroundMark x1="84158" y1="91765" x2="84158" y2="91765"/>
                        <a14:backgroundMark x1="95644" y1="91765" x2="95644" y2="91765"/>
                        <a14:backgroundMark x1="95644" y1="81176" x2="95644" y2="81176"/>
                        <a14:backgroundMark x1="79208" y1="80000" x2="79208" y2="80000"/>
                        <a14:backgroundMark x1="78812" y1="80588" x2="78812" y2="80588"/>
                        <a14:backgroundMark x1="42178" y1="57647" x2="42178" y2="57647"/>
                        <a14:backgroundMark x1="42178" y1="57647" x2="42178" y2="57647"/>
                        <a14:backgroundMark x1="42178" y1="57647" x2="42178" y2="57647"/>
                        <a14:backgroundMark x1="42178" y1="57059" x2="42178" y2="57059"/>
                        <a14:backgroundMark x1="33861" y1="78824" x2="33861" y2="78824"/>
                        <a14:backgroundMark x1="38416" y1="90588" x2="39406" y2="90588"/>
                        <a14:backgroundMark x1="59604" y1="90588" x2="60396" y2="90588"/>
                        <a14:backgroundMark x1="51683" y1="81176" x2="51683" y2="81176"/>
                        <a14:backgroundMark x1="52079" y1="84118" x2="52079" y2="84118"/>
                        <a14:backgroundMark x1="51683" y1="80000" x2="51683" y2="80000"/>
                        <a14:backgroundMark x1="52079" y1="83529" x2="52079" y2="83529"/>
                        <a14:backgroundMark x1="62574" y1="88235" x2="62574" y2="88235"/>
                        <a14:backgroundMark x1="29109" y1="76471" x2="29109" y2="76471"/>
                        <a14:backgroundMark x1="28911" y1="75882" x2="28911" y2="75882"/>
                        <a14:backgroundMark x1="29307" y1="76471" x2="29307" y2="76471"/>
                        <a14:backgroundMark x1="29307" y1="75882" x2="29307" y2="75882"/>
                        <a14:backgroundMark x1="33267" y1="11176" x2="33267" y2="11176"/>
                        <a14:backgroundMark x1="59604" y1="25294" x2="59604" y2="25294"/>
                        <a14:backgroundMark x1="59802" y1="20588" x2="59802" y2="229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3595" y="7936456"/>
            <a:ext cx="6247664" cy="215467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8EDDCE6-7FA1-85C3-4A99-76F35497DA17}"/>
              </a:ext>
            </a:extLst>
          </p:cNvPr>
          <p:cNvSpPr txBox="1"/>
          <p:nvPr/>
        </p:nvSpPr>
        <p:spPr>
          <a:xfrm>
            <a:off x="424542" y="7382538"/>
            <a:ext cx="369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3E4164"/>
                </a:solidFill>
                <a:latin typeface="Ubuntu" panose="020B0504030602030204" pitchFamily="34" charset="0"/>
              </a:rPr>
              <a:t>cdejace@uliege.be</a:t>
            </a:r>
          </a:p>
        </p:txBody>
      </p:sp>
    </p:spTree>
    <p:extLst>
      <p:ext uri="{BB962C8B-B14F-4D97-AF65-F5344CB8AC3E}">
        <p14:creationId xmlns:p14="http://schemas.microsoft.com/office/powerpoint/2010/main" val="1702187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 txBox="1"/>
          <p:nvPr/>
        </p:nvSpPr>
        <p:spPr>
          <a:xfrm>
            <a:off x="1028700" y="714628"/>
            <a:ext cx="15994704" cy="82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B171D4"/>
                </a:solidFill>
                <a:latin typeface="Ubuntu"/>
                <a:sym typeface="Ubuntu"/>
              </a:rPr>
              <a:t>Bibliography</a:t>
            </a:r>
            <a:endParaRPr sz="800" u="sng" dirty="0">
              <a:solidFill>
                <a:srgbClr val="B171D4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F2E0E2-07C4-2333-15EF-CFE24222DDBA}"/>
              </a:ext>
            </a:extLst>
          </p:cNvPr>
          <p:cNvSpPr txBox="1"/>
          <p:nvPr/>
        </p:nvSpPr>
        <p:spPr>
          <a:xfrm>
            <a:off x="1028700" y="1787914"/>
            <a:ext cx="16132629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Campbell, I.G. (2009) ‘EEG Recording and Analysis for Sleep Research’, </a:t>
            </a:r>
            <a:r>
              <a:rPr lang="en-US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Current Protocols in Neuroscience</a:t>
            </a:r>
            <a:r>
              <a:rPr lang="en-US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49(1), p. 10.2.1-10.2.19. Available at: </a:t>
            </a:r>
            <a:r>
              <a:rPr lang="en-US" sz="2400" dirty="0">
                <a:solidFill>
                  <a:srgbClr val="3E4164"/>
                </a:solidFill>
                <a:effectLst/>
                <a:latin typeface="Ubuntu" panose="020B0504030602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https://doi.org/10.1002/0471142301.ns1002s49</a:t>
            </a:r>
            <a:r>
              <a:rPr lang="en-US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</a:t>
            </a:r>
          </a:p>
          <a:p>
            <a:pPr algn="just"/>
            <a:endParaRPr lang="fr-BE" sz="2400" dirty="0">
              <a:solidFill>
                <a:srgbClr val="3E4164"/>
              </a:solidFill>
              <a:effectLst/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Cannon, M.J. 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et al.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(1997) ‘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Evaluating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scaled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windowed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variance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methods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for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estimating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the Hurst coefficient of time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series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’,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Physica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A: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Statistical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Mechanics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and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its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Applications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241(3), pp. 606–626.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Available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at: 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https://doi.org/10.1016/S0378-4371(97)00252-5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BE" sz="2400" dirty="0">
              <a:solidFill>
                <a:srgbClr val="3E4164"/>
              </a:solidFill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Eke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A. 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et al.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(2002) ‘Fractal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characterization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of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complexity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in temporal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physiological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signals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’,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Physiological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Measurement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23(1), pp. R1–R38.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Available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at: 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https://doi.org/10.1088/0967-3334/23/1/201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BE" sz="2400" dirty="0">
              <a:solidFill>
                <a:srgbClr val="3E4164"/>
              </a:solidFill>
              <a:effectLst/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Goldberger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A.L. 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et al.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(2002) ‘Fractal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dynamics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in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physiology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: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Alterations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with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disease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and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aging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’,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Proceedings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of the National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Academy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of Sciences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99(suppl_1), pp. 2466–2472.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Available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at: 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https://doi.org/10.1073/pnas.012579499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BE" sz="2400" dirty="0">
              <a:solidFill>
                <a:srgbClr val="3E4164"/>
              </a:solidFill>
              <a:effectLst/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Hurst, H.E. (1956) ‘The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Problem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of Long-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Term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Storage in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Reservoirs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’, 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International Association of Scientific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Hydrology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 Bulletin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1(3), pp. 13–27.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Available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at: 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https://doi.org/10.1080/02626665609493644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BE" sz="2400" dirty="0">
              <a:solidFill>
                <a:srgbClr val="3E4164"/>
              </a:solidFill>
              <a:effectLst/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Ivanov, P.C. 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et al.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(1999) ‘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Sleep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-Wake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Differences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in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Scaling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Behavior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of the Human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Heartbeat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: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Analysis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of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Terrestrial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and Long-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Term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Space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Flight Data’,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Europhysics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Letters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(EPL)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48(5), pp. 594–600.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Available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at: 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https://doi.org/10.1209/epl/i1999-00525-0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fr-BE" sz="2400" dirty="0">
              <a:solidFill>
                <a:srgbClr val="3E4164"/>
              </a:solidFill>
              <a:effectLst/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840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BEAEA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BF2E0E2-07C4-2333-15EF-CFE24222DDBA}"/>
              </a:ext>
            </a:extLst>
          </p:cNvPr>
          <p:cNvSpPr txBox="1"/>
          <p:nvPr/>
        </p:nvSpPr>
        <p:spPr>
          <a:xfrm>
            <a:off x="816429" y="1608299"/>
            <a:ext cx="168992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Mecarelli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O. (2019) ‘Electrode Placement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Systems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and Montages’, in O.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Mecarelli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(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ed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.)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Clinical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Electroencephalography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 Cham: Springer International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Publishing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pp. 35–52.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Available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at: 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https://doi.org/10.1007/978-3-030-04573-9_4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BE" sz="2400" dirty="0">
              <a:solidFill>
                <a:srgbClr val="3E4164"/>
              </a:solidFill>
              <a:latin typeface="Ubuntu" panose="020B05040306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Peng, C.-K. 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et al.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(1994) ‘Mosaic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organization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of DNA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nucleotides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’, 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Physical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Review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49(2), pp. 1685–1689.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Available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at: 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https://doi.org/10.1103/PhysRevE.49.1685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BE" sz="2400" dirty="0">
              <a:solidFill>
                <a:srgbClr val="3E4164"/>
              </a:solidFill>
              <a:effectLst/>
              <a:latin typeface="Ubuntu" panose="020B05040306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Peng, C.-K. 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et al.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(1995) ‘Quantification of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scaling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exponents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and crossover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phenomena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in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nonstationary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heartbeat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time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series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’, 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Chaos: An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Interdisciplinary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Journal of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Nonlinear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Science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5(1), pp. 82–87.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Available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at: 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https://doi.org/10.1063/1.166141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BE" sz="2400" dirty="0">
              <a:solidFill>
                <a:srgbClr val="3E4164"/>
              </a:solidFill>
              <a:latin typeface="Ubuntu" panose="020B05040306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Pittman-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Polletta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B.R. 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et al.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(2013) ‘The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role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of the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circadian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system in fractal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neurophysiological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control’,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Biological</a:t>
            </a:r>
            <a:r>
              <a:rPr lang="fr-BE" sz="2400" i="1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fr-BE" sz="2400" i="1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Reviews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, 88(4), pp. 873–894. </a:t>
            </a:r>
            <a:r>
              <a:rPr lang="fr-BE" sz="2400" dirty="0" err="1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Available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 at: 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https://doi.org/10.1111/brv.12032</a:t>
            </a:r>
            <a:r>
              <a:rPr lang="fr-BE" sz="2400" dirty="0">
                <a:solidFill>
                  <a:srgbClr val="3E4164"/>
                </a:solidFill>
                <a:effectLst/>
                <a:latin typeface="Ubuntu" panose="020B05040306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4301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8149</TotalTime>
  <Words>1419</Words>
  <Application>Microsoft Office PowerPoint</Application>
  <PresentationFormat>Personnalisé</PresentationFormat>
  <Paragraphs>157</Paragraphs>
  <Slides>20</Slides>
  <Notes>20</Notes>
  <HiddenSlides>4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Cambria Math</vt:lpstr>
      <vt:lpstr>Arial</vt:lpstr>
      <vt:lpstr>Ubuntu</vt:lpstr>
      <vt:lpstr>Calibri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Caroline DEJACE</cp:lastModifiedBy>
  <cp:revision>15</cp:revision>
  <dcterms:created xsi:type="dcterms:W3CDTF">2006-08-16T00:00:00Z</dcterms:created>
  <dcterms:modified xsi:type="dcterms:W3CDTF">2024-03-26T10:38:04Z</dcterms:modified>
</cp:coreProperties>
</file>