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8" r:id="rId3"/>
    <p:sldId id="279" r:id="rId4"/>
    <p:sldId id="258" r:id="rId5"/>
    <p:sldId id="261" r:id="rId6"/>
    <p:sldId id="259" r:id="rId7"/>
    <p:sldId id="260" r:id="rId8"/>
    <p:sldId id="268" r:id="rId9"/>
    <p:sldId id="270" r:id="rId10"/>
    <p:sldId id="269" r:id="rId11"/>
    <p:sldId id="264" r:id="rId12"/>
    <p:sldId id="267" r:id="rId13"/>
    <p:sldId id="280" r:id="rId14"/>
  </p:sldIdLst>
  <p:sldSz cx="9144000" cy="5143500" type="screen16x9"/>
  <p:notesSz cx="6797675" cy="992822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D4EC"/>
    <a:srgbClr val="0D4C6E"/>
    <a:srgbClr val="DBF0F8"/>
    <a:srgbClr val="FFFFFF"/>
    <a:srgbClr val="FD983D"/>
    <a:srgbClr val="E8A020"/>
    <a:srgbClr val="F4F9FC"/>
    <a:srgbClr val="1A7FA0"/>
    <a:srgbClr val="A986CA"/>
    <a:srgbClr val="7993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1" autoAdjust="0"/>
  </p:normalViewPr>
  <p:slideViewPr>
    <p:cSldViewPr snapToGrid="0" snapToObjects="1"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 Roover Quentin" userId="b23f50fc-40d6-4b4c-b97a-b9d4cd4496b8" providerId="ADAL" clId="{8C6CA730-1B78-4494-8590-5900844600B4}"/>
    <pc:docChg chg="undo custSel addSld delSld modSld">
      <pc:chgData name="De Roover Quentin" userId="b23f50fc-40d6-4b4c-b97a-b9d4cd4496b8" providerId="ADAL" clId="{8C6CA730-1B78-4494-8590-5900844600B4}" dt="2026-06-27T13:39:42.118" v="1903"/>
      <pc:docMkLst>
        <pc:docMk/>
      </pc:docMkLst>
      <pc:sldChg chg="delSp modSp mod setBg">
        <pc:chgData name="De Roover Quentin" userId="b23f50fc-40d6-4b4c-b97a-b9d4cd4496b8" providerId="ADAL" clId="{8C6CA730-1B78-4494-8590-5900844600B4}" dt="2026-06-19T12:43:18.662" v="1771" actId="478"/>
        <pc:sldMkLst>
          <pc:docMk/>
          <pc:sldMk cId="0" sldId="256"/>
        </pc:sldMkLst>
        <pc:spChg chg="mod">
          <ac:chgData name="De Roover Quentin" userId="b23f50fc-40d6-4b4c-b97a-b9d4cd4496b8" providerId="ADAL" clId="{8C6CA730-1B78-4494-8590-5900844600B4}" dt="2026-06-19T11:40:51.500" v="787" actId="114"/>
          <ac:spMkLst>
            <pc:docMk/>
            <pc:sldMk cId="0" sldId="256"/>
            <ac:spMk id="8" creationId="{00000000-0000-0000-0000-000000000000}"/>
          </ac:spMkLst>
        </pc:spChg>
      </pc:sldChg>
      <pc:sldChg chg="modSp mod modAnim">
        <pc:chgData name="De Roover Quentin" userId="b23f50fc-40d6-4b4c-b97a-b9d4cd4496b8" providerId="ADAL" clId="{8C6CA730-1B78-4494-8590-5900844600B4}" dt="2026-06-26T11:22:38.132" v="1885"/>
        <pc:sldMkLst>
          <pc:docMk/>
          <pc:sldMk cId="0" sldId="258"/>
        </pc:sldMkLst>
        <pc:spChg chg="mod">
          <ac:chgData name="De Roover Quentin" userId="b23f50fc-40d6-4b4c-b97a-b9d4cd4496b8" providerId="ADAL" clId="{8C6CA730-1B78-4494-8590-5900844600B4}" dt="2026-06-19T12:31:44.883" v="1693" actId="20577"/>
          <ac:spMkLst>
            <pc:docMk/>
            <pc:sldMk cId="0" sldId="258"/>
            <ac:spMk id="35" creationId="{20A5BD6B-0102-21D9-9C71-BEE79771B6B5}"/>
          </ac:spMkLst>
        </pc:spChg>
      </pc:sldChg>
      <pc:sldChg chg="modSp mod">
        <pc:chgData name="De Roover Quentin" userId="b23f50fc-40d6-4b4c-b97a-b9d4cd4496b8" providerId="ADAL" clId="{8C6CA730-1B78-4494-8590-5900844600B4}" dt="2026-06-19T12:32:19.067" v="1703" actId="20577"/>
        <pc:sldMkLst>
          <pc:docMk/>
          <pc:sldMk cId="0" sldId="259"/>
        </pc:sldMkLst>
        <pc:spChg chg="mod">
          <ac:chgData name="De Roover Quentin" userId="b23f50fc-40d6-4b4c-b97a-b9d4cd4496b8" providerId="ADAL" clId="{8C6CA730-1B78-4494-8590-5900844600B4}" dt="2026-06-19T12:32:19.067" v="1703" actId="20577"/>
          <ac:spMkLst>
            <pc:docMk/>
            <pc:sldMk cId="0" sldId="259"/>
            <ac:spMk id="4" creationId="{E1CD7579-E099-ACBF-F59C-B0F9B7559C1C}"/>
          </ac:spMkLst>
        </pc:spChg>
        <pc:spChg chg="mod">
          <ac:chgData name="De Roover Quentin" userId="b23f50fc-40d6-4b4c-b97a-b9d4cd4496b8" providerId="ADAL" clId="{8C6CA730-1B78-4494-8590-5900844600B4}" dt="2026-06-19T11:48:20.357" v="859" actId="790"/>
          <ac:spMkLst>
            <pc:docMk/>
            <pc:sldMk cId="0" sldId="259"/>
            <ac:spMk id="14" creationId="{00000000-0000-0000-0000-000000000000}"/>
          </ac:spMkLst>
        </pc:spChg>
      </pc:sldChg>
      <pc:sldChg chg="addSp modSp mod modAnim">
        <pc:chgData name="De Roover Quentin" userId="b23f50fc-40d6-4b4c-b97a-b9d4cd4496b8" providerId="ADAL" clId="{8C6CA730-1B78-4494-8590-5900844600B4}" dt="2026-06-27T13:37:56.162" v="1901"/>
        <pc:sldMkLst>
          <pc:docMk/>
          <pc:sldMk cId="0" sldId="260"/>
        </pc:sldMkLst>
        <pc:spChg chg="mod">
          <ac:chgData name="De Roover Quentin" userId="b23f50fc-40d6-4b4c-b97a-b9d4cd4496b8" providerId="ADAL" clId="{8C6CA730-1B78-4494-8590-5900844600B4}" dt="2026-06-27T13:30:51.311" v="1892" actId="947"/>
          <ac:spMkLst>
            <pc:docMk/>
            <pc:sldMk cId="0" sldId="260"/>
            <ac:spMk id="10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2:32:23.781" v="1705" actId="20577"/>
          <ac:spMkLst>
            <pc:docMk/>
            <pc:sldMk cId="0" sldId="260"/>
            <ac:spMk id="11" creationId="{475F6060-3590-219A-7BD2-F0AC97557F28}"/>
          </ac:spMkLst>
        </pc:spChg>
        <pc:cxnChg chg="add mod">
          <ac:chgData name="De Roover Quentin" userId="b23f50fc-40d6-4b4c-b97a-b9d4cd4496b8" providerId="ADAL" clId="{8C6CA730-1B78-4494-8590-5900844600B4}" dt="2026-06-27T13:30:23.161" v="1888" actId="14100"/>
          <ac:cxnSpMkLst>
            <pc:docMk/>
            <pc:sldMk cId="0" sldId="260"/>
            <ac:cxnSpMk id="12" creationId="{D025988F-A85A-5748-2C5A-EBE07EAAA0EC}"/>
          </ac:cxnSpMkLst>
        </pc:cxnChg>
      </pc:sldChg>
      <pc:sldChg chg="modSp mod modAnim">
        <pc:chgData name="De Roover Quentin" userId="b23f50fc-40d6-4b4c-b97a-b9d4cd4496b8" providerId="ADAL" clId="{8C6CA730-1B78-4494-8590-5900844600B4}" dt="2026-06-26T11:19:36.262" v="1873"/>
        <pc:sldMkLst>
          <pc:docMk/>
          <pc:sldMk cId="0" sldId="261"/>
        </pc:sldMkLst>
        <pc:spChg chg="mod">
          <ac:chgData name="De Roover Quentin" userId="b23f50fc-40d6-4b4c-b97a-b9d4cd4496b8" providerId="ADAL" clId="{8C6CA730-1B78-4494-8590-5900844600B4}" dt="2026-06-19T12:32:14.397" v="1701" actId="20577"/>
          <ac:spMkLst>
            <pc:docMk/>
            <pc:sldMk cId="0" sldId="261"/>
            <ac:spMk id="23" creationId="{33E31255-1ED8-D165-A14F-04F3E34D6625}"/>
          </ac:spMkLst>
        </pc:spChg>
      </pc:sldChg>
      <pc:sldChg chg="modSp mod">
        <pc:chgData name="De Roover Quentin" userId="b23f50fc-40d6-4b4c-b97a-b9d4cd4496b8" providerId="ADAL" clId="{8C6CA730-1B78-4494-8590-5900844600B4}" dt="2026-06-19T12:30:05.060" v="1684" actId="20577"/>
        <pc:sldMkLst>
          <pc:docMk/>
          <pc:sldMk cId="0" sldId="264"/>
        </pc:sldMkLst>
        <pc:spChg chg="mod">
          <ac:chgData name="De Roover Quentin" userId="b23f50fc-40d6-4b4c-b97a-b9d4cd4496b8" providerId="ADAL" clId="{8C6CA730-1B78-4494-8590-5900844600B4}" dt="2026-06-19T11:59:37.516" v="1151" actId="20577"/>
          <ac:spMkLst>
            <pc:docMk/>
            <pc:sldMk cId="0" sldId="264"/>
            <ac:spMk id="2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2:12:34.272" v="1261" actId="6549"/>
          <ac:spMkLst>
            <pc:docMk/>
            <pc:sldMk cId="0" sldId="264"/>
            <ac:spMk id="6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2:19:58.106" v="1409" actId="20577"/>
          <ac:spMkLst>
            <pc:docMk/>
            <pc:sldMk cId="0" sldId="264"/>
            <ac:spMk id="7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2:12:47.725" v="1272" actId="20577"/>
          <ac:spMkLst>
            <pc:docMk/>
            <pc:sldMk cId="0" sldId="264"/>
            <ac:spMk id="10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2:22:08.265" v="1424" actId="1076"/>
          <ac:spMkLst>
            <pc:docMk/>
            <pc:sldMk cId="0" sldId="264"/>
            <ac:spMk id="11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2:26:38.586" v="1441" actId="20577"/>
          <ac:spMkLst>
            <pc:docMk/>
            <pc:sldMk cId="0" sldId="264"/>
            <ac:spMk id="14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2:30:05.060" v="1684" actId="20577"/>
          <ac:spMkLst>
            <pc:docMk/>
            <pc:sldMk cId="0" sldId="264"/>
            <ac:spMk id="15" creationId="{00000000-0000-0000-0000-000000000000}"/>
          </ac:spMkLst>
        </pc:spChg>
      </pc:sldChg>
      <pc:sldChg chg="addSp modSp add mod setBg modAnim">
        <pc:chgData name="De Roover Quentin" userId="b23f50fc-40d6-4b4c-b97a-b9d4cd4496b8" providerId="ADAL" clId="{8C6CA730-1B78-4494-8590-5900844600B4}" dt="2026-06-27T13:32:33.374" v="1900"/>
        <pc:sldMkLst>
          <pc:docMk/>
          <pc:sldMk cId="0" sldId="267"/>
        </pc:sldMkLst>
        <pc:spChg chg="mod">
          <ac:chgData name="De Roover Quentin" userId="b23f50fc-40d6-4b4c-b97a-b9d4cd4496b8" providerId="ADAL" clId="{8C6CA730-1B78-4494-8590-5900844600B4}" dt="2026-06-19T09:44:03.278" v="97" actId="20577"/>
          <ac:spMkLst>
            <pc:docMk/>
            <pc:sldMk cId="0" sldId="267"/>
            <ac:spMk id="5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44:16.958" v="109" actId="20577"/>
          <ac:spMkLst>
            <pc:docMk/>
            <pc:sldMk cId="0" sldId="267"/>
            <ac:spMk id="7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43:43.294" v="87" actId="20577"/>
          <ac:spMkLst>
            <pc:docMk/>
            <pc:sldMk cId="0" sldId="267"/>
            <ac:spMk id="11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0:09.674" v="402" actId="20577"/>
          <ac:spMkLst>
            <pc:docMk/>
            <pc:sldMk cId="0" sldId="267"/>
            <ac:spMk id="12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15:14.604" v="27" actId="1076"/>
          <ac:spMkLst>
            <pc:docMk/>
            <pc:sldMk cId="0" sldId="267"/>
            <ac:spMk id="16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45:08.002" v="166" actId="20577"/>
          <ac:spMkLst>
            <pc:docMk/>
            <pc:sldMk cId="0" sldId="267"/>
            <ac:spMk id="17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2:24.251" v="515" actId="20577"/>
          <ac:spMkLst>
            <pc:docMk/>
            <pc:sldMk cId="0" sldId="267"/>
            <ac:spMk id="18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15:14.604" v="27" actId="1076"/>
          <ac:spMkLst>
            <pc:docMk/>
            <pc:sldMk cId="0" sldId="267"/>
            <ac:spMk id="20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44:25.701" v="111" actId="20577"/>
          <ac:spMkLst>
            <pc:docMk/>
            <pc:sldMk cId="0" sldId="267"/>
            <ac:spMk id="21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0:07.294" v="400" actId="20577"/>
          <ac:spMkLst>
            <pc:docMk/>
            <pc:sldMk cId="0" sldId="267"/>
            <ac:spMk id="22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15:14.604" v="27" actId="1076"/>
          <ac:spMkLst>
            <pc:docMk/>
            <pc:sldMk cId="0" sldId="267"/>
            <ac:spMk id="23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15:14.604" v="27" actId="1076"/>
          <ac:spMkLst>
            <pc:docMk/>
            <pc:sldMk cId="0" sldId="267"/>
            <ac:spMk id="25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15:14.604" v="27" actId="1076"/>
          <ac:spMkLst>
            <pc:docMk/>
            <pc:sldMk cId="0" sldId="267"/>
            <ac:spMk id="26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5:23:07.731" v="1834" actId="20577"/>
          <ac:spMkLst>
            <pc:docMk/>
            <pc:sldMk cId="0" sldId="267"/>
            <ac:spMk id="27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3:06.834" v="589" actId="20577"/>
          <ac:spMkLst>
            <pc:docMk/>
            <pc:sldMk cId="0" sldId="267"/>
            <ac:spMk id="28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28:51.805" v="316" actId="313"/>
          <ac:spMkLst>
            <pc:docMk/>
            <pc:sldMk cId="0" sldId="267"/>
            <ac:spMk id="31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0:59.664" v="447" actId="6549"/>
          <ac:spMkLst>
            <pc:docMk/>
            <pc:sldMk cId="0" sldId="267"/>
            <ac:spMk id="32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45:52.338" v="214" actId="20577"/>
          <ac:spMkLst>
            <pc:docMk/>
            <pc:sldMk cId="0" sldId="267"/>
            <ac:spMk id="37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3:39.514" v="650" actId="20577"/>
          <ac:spMkLst>
            <pc:docMk/>
            <pc:sldMk cId="0" sldId="267"/>
            <ac:spMk id="38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27T13:32:26.040" v="1899" actId="1076"/>
          <ac:spMkLst>
            <pc:docMk/>
            <pc:sldMk cId="0" sldId="267"/>
            <ac:spMk id="39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15:14.604" v="27" actId="1076"/>
          <ac:spMkLst>
            <pc:docMk/>
            <pc:sldMk cId="0" sldId="267"/>
            <ac:spMk id="40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24:21.515" v="57" actId="20577"/>
          <ac:spMkLst>
            <pc:docMk/>
            <pc:sldMk cId="0" sldId="267"/>
            <ac:spMk id="41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1:32.867" v="509" actId="20577"/>
          <ac:spMkLst>
            <pc:docMk/>
            <pc:sldMk cId="0" sldId="267"/>
            <ac:spMk id="42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5:23:15.199" v="1839" actId="20577"/>
          <ac:spMkLst>
            <pc:docMk/>
            <pc:sldMk cId="0" sldId="267"/>
            <ac:spMk id="47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4:54.491" v="677" actId="20577"/>
          <ac:spMkLst>
            <pc:docMk/>
            <pc:sldMk cId="0" sldId="267"/>
            <ac:spMk id="48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6:32.395" v="679" actId="1076"/>
          <ac:spMkLst>
            <pc:docMk/>
            <pc:sldMk cId="0" sldId="267"/>
            <ac:spMk id="49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1:39:23.726" v="783" actId="20577"/>
          <ac:spMkLst>
            <pc:docMk/>
            <pc:sldMk cId="0" sldId="267"/>
            <ac:spMk id="50" creationId="{00000000-0000-0000-0000-000000000000}"/>
          </ac:spMkLst>
        </pc:spChg>
        <pc:spChg chg="add mod">
          <ac:chgData name="De Roover Quentin" userId="b23f50fc-40d6-4b4c-b97a-b9d4cd4496b8" providerId="ADAL" clId="{8C6CA730-1B78-4494-8590-5900844600B4}" dt="2026-06-19T12:32:46.968" v="1710" actId="20577"/>
          <ac:spMkLst>
            <pc:docMk/>
            <pc:sldMk cId="0" sldId="267"/>
            <ac:spMk id="51" creationId="{25CECF55-02C0-F332-6699-669C95BFCAF5}"/>
          </ac:spMkLst>
        </pc:spChg>
      </pc:sldChg>
      <pc:sldChg chg="modSp mod">
        <pc:chgData name="De Roover Quentin" userId="b23f50fc-40d6-4b4c-b97a-b9d4cd4496b8" providerId="ADAL" clId="{8C6CA730-1B78-4494-8590-5900844600B4}" dt="2026-06-19T12:32:28.905" v="1707" actId="20577"/>
        <pc:sldMkLst>
          <pc:docMk/>
          <pc:sldMk cId="0" sldId="268"/>
        </pc:sldMkLst>
        <pc:spChg chg="mod">
          <ac:chgData name="De Roover Quentin" userId="b23f50fc-40d6-4b4c-b97a-b9d4cd4496b8" providerId="ADAL" clId="{8C6CA730-1B78-4494-8590-5900844600B4}" dt="2026-06-19T08:48:04.747" v="15" actId="20577"/>
          <ac:spMkLst>
            <pc:docMk/>
            <pc:sldMk cId="0" sldId="268"/>
            <ac:spMk id="12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9:32:22.327" v="82" actId="20577"/>
          <ac:spMkLst>
            <pc:docMk/>
            <pc:sldMk cId="0" sldId="268"/>
            <ac:spMk id="14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12:32:28.905" v="1707" actId="20577"/>
          <ac:spMkLst>
            <pc:docMk/>
            <pc:sldMk cId="0" sldId="268"/>
            <ac:spMk id="19" creationId="{FC58E515-E997-2CD7-F24F-0BA2631ECCBB}"/>
          </ac:spMkLst>
        </pc:spChg>
      </pc:sldChg>
      <pc:sldChg chg="addSp delSp modSp mod addAnim delAnim modAnim">
        <pc:chgData name="De Roover Quentin" userId="b23f50fc-40d6-4b4c-b97a-b9d4cd4496b8" providerId="ADAL" clId="{8C6CA730-1B78-4494-8590-5900844600B4}" dt="2026-06-27T13:39:42.118" v="1903"/>
        <pc:sldMkLst>
          <pc:docMk/>
          <pc:sldMk cId="535223386" sldId="269"/>
        </pc:sldMkLst>
        <pc:spChg chg="mod">
          <ac:chgData name="De Roover Quentin" userId="b23f50fc-40d6-4b4c-b97a-b9d4cd4496b8" providerId="ADAL" clId="{8C6CA730-1B78-4494-8590-5900844600B4}" dt="2026-06-19T11:25:02.254" v="314" actId="20577"/>
          <ac:spMkLst>
            <pc:docMk/>
            <pc:sldMk cId="535223386" sldId="269"/>
            <ac:spMk id="5" creationId="{0277CAA4-40BC-20BF-97F8-E130429D04E8}"/>
          </ac:spMkLst>
        </pc:spChg>
        <pc:spChg chg="mod">
          <ac:chgData name="De Roover Quentin" userId="b23f50fc-40d6-4b4c-b97a-b9d4cd4496b8" providerId="ADAL" clId="{8C6CA730-1B78-4494-8590-5900844600B4}" dt="2026-06-19T09:52:57.979" v="289" actId="1076"/>
          <ac:spMkLst>
            <pc:docMk/>
            <pc:sldMk cId="535223386" sldId="269"/>
            <ac:spMk id="6" creationId="{FAFA6FF5-9A1C-F3D8-CD68-20270AD1B290}"/>
          </ac:spMkLst>
        </pc:spChg>
        <pc:spChg chg="mod">
          <ac:chgData name="De Roover Quentin" userId="b23f50fc-40d6-4b4c-b97a-b9d4cd4496b8" providerId="ADAL" clId="{8C6CA730-1B78-4494-8590-5900844600B4}" dt="2026-06-19T09:55:13.259" v="307" actId="1076"/>
          <ac:spMkLst>
            <pc:docMk/>
            <pc:sldMk cId="535223386" sldId="269"/>
            <ac:spMk id="40" creationId="{6B59CA4E-BA81-5791-A59E-1F026415B06C}"/>
          </ac:spMkLst>
        </pc:spChg>
        <pc:spChg chg="add mod or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44" creationId="{8BF2194D-68FC-701D-C30F-C82686DD6AB5}"/>
          </ac:spMkLst>
        </pc:spChg>
        <pc:spChg chg="mod">
          <ac:chgData name="De Roover Quentin" userId="b23f50fc-40d6-4b4c-b97a-b9d4cd4496b8" providerId="ADAL" clId="{8C6CA730-1B78-4494-8590-5900844600B4}" dt="2026-06-19T09:53:22.051" v="290" actId="1076"/>
          <ac:spMkLst>
            <pc:docMk/>
            <pc:sldMk cId="535223386" sldId="269"/>
            <ac:spMk id="45" creationId="{841D40B5-4746-0E70-F438-242BF5F9DBC5}"/>
          </ac:spMkLst>
        </pc:spChg>
        <pc:spChg chg="add del mo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46" creationId="{80F13399-188B-85E3-7C5D-308769B67EBC}"/>
          </ac:spMkLst>
        </pc:spChg>
        <pc:spChg chg="add del mo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47" creationId="{7210AEBF-A20D-6ED0-432B-B07E2173F9D1}"/>
          </ac:spMkLst>
        </pc:spChg>
        <pc:spChg chg="add mo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48" creationId="{FB9B5774-E90F-3669-21D2-2A706495807F}"/>
          </ac:spMkLst>
        </pc:spChg>
        <pc:spChg chg="add mo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51" creationId="{E1AF0539-7A16-E84B-9E03-79DF16F079A3}"/>
          </ac:spMkLst>
        </pc:spChg>
        <pc:spChg chg="mod">
          <ac:chgData name="De Roover Quentin" userId="b23f50fc-40d6-4b4c-b97a-b9d4cd4496b8" providerId="ADAL" clId="{8C6CA730-1B78-4494-8590-5900844600B4}" dt="2026-06-19T09:55:24.576" v="309" actId="14100"/>
          <ac:spMkLst>
            <pc:docMk/>
            <pc:sldMk cId="535223386" sldId="269"/>
            <ac:spMk id="52" creationId="{34734A7A-F9D6-3AED-26B3-E043C6BEDAF8}"/>
          </ac:spMkLst>
        </pc:spChg>
        <pc:spChg chg="mod">
          <ac:chgData name="De Roover Quentin" userId="b23f50fc-40d6-4b4c-b97a-b9d4cd4496b8" providerId="ADAL" clId="{8C6CA730-1B78-4494-8590-5900844600B4}" dt="2026-06-19T09:53:32.376" v="291" actId="1076"/>
          <ac:spMkLst>
            <pc:docMk/>
            <pc:sldMk cId="535223386" sldId="269"/>
            <ac:spMk id="53" creationId="{1A4CD080-48C3-F81B-F869-A9639D53872E}"/>
          </ac:spMkLst>
        </pc:spChg>
        <pc:spChg chg="add mo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55" creationId="{F2AC75FC-9881-3E68-ACB8-3AC2A6F53EE7}"/>
          </ac:spMkLst>
        </pc:spChg>
        <pc:spChg chg="add mo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56" creationId="{548D61E8-2360-DBAB-87F4-A3FE5DFA5436}"/>
          </ac:spMkLst>
        </pc:spChg>
        <pc:spChg chg="mod">
          <ac:chgData name="De Roover Quentin" userId="b23f50fc-40d6-4b4c-b97a-b9d4cd4496b8" providerId="ADAL" clId="{8C6CA730-1B78-4494-8590-5900844600B4}" dt="2026-06-19T09:52:57.979" v="289" actId="1076"/>
          <ac:spMkLst>
            <pc:docMk/>
            <pc:sldMk cId="535223386" sldId="269"/>
            <ac:spMk id="57" creationId="{FF1200EB-E929-377D-28CE-4C6AB51E95B9}"/>
          </ac:spMkLst>
        </pc:spChg>
        <pc:spChg chg="add mo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58" creationId="{CC6C3FA4-C677-A782-255D-D344AA317FDA}"/>
          </ac:spMkLst>
        </pc:spChg>
        <pc:spChg chg="mod">
          <ac:chgData name="De Roover Quentin" userId="b23f50fc-40d6-4b4c-b97a-b9d4cd4496b8" providerId="ADAL" clId="{8C6CA730-1B78-4494-8590-5900844600B4}" dt="2026-06-19T09:53:22.051" v="290" actId="1076"/>
          <ac:spMkLst>
            <pc:docMk/>
            <pc:sldMk cId="535223386" sldId="269"/>
            <ac:spMk id="59" creationId="{DAB4CC7F-2707-8C4D-DE37-E02B7331960C}"/>
          </ac:spMkLst>
        </pc:spChg>
        <pc:spChg chg="add mo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60" creationId="{8BDB4164-02F6-A161-6B2D-6EECA5E7127A}"/>
          </ac:spMkLst>
        </pc:spChg>
        <pc:spChg chg="add mod">
          <ac:chgData name="De Roover Quentin" userId="b23f50fc-40d6-4b4c-b97a-b9d4cd4496b8" providerId="ADAL" clId="{8C6CA730-1B78-4494-8590-5900844600B4}" dt="2026-06-19T09:55:49.684" v="312" actId="1076"/>
          <ac:spMkLst>
            <pc:docMk/>
            <pc:sldMk cId="535223386" sldId="269"/>
            <ac:spMk id="61" creationId="{553EBF73-69E7-EA62-0ED7-79C242A5F9BC}"/>
          </ac:spMkLst>
        </pc:spChg>
        <pc:spChg chg="add mod">
          <ac:chgData name="De Roover Quentin" userId="b23f50fc-40d6-4b4c-b97a-b9d4cd4496b8" providerId="ADAL" clId="{8C6CA730-1B78-4494-8590-5900844600B4}" dt="2026-06-19T11:57:05.760" v="1086" actId="20577"/>
          <ac:spMkLst>
            <pc:docMk/>
            <pc:sldMk cId="535223386" sldId="269"/>
            <ac:spMk id="71" creationId="{0BE3DD44-B156-1658-A73A-4F8C89AD602D}"/>
          </ac:spMkLst>
        </pc:spChg>
        <pc:cxnChg chg="add mod">
          <ac:chgData name="De Roover Quentin" userId="b23f50fc-40d6-4b4c-b97a-b9d4cd4496b8" providerId="ADAL" clId="{8C6CA730-1B78-4494-8590-5900844600B4}" dt="2026-06-19T11:54:15.655" v="870" actId="208"/>
          <ac:cxnSpMkLst>
            <pc:docMk/>
            <pc:sldMk cId="535223386" sldId="269"/>
            <ac:cxnSpMk id="63" creationId="{7BA69CAA-1C40-3465-1E5F-9AF9CE2C1670}"/>
          </ac:cxnSpMkLst>
        </pc:cxnChg>
        <pc:cxnChg chg="add mod">
          <ac:chgData name="De Roover Quentin" userId="b23f50fc-40d6-4b4c-b97a-b9d4cd4496b8" providerId="ADAL" clId="{8C6CA730-1B78-4494-8590-5900844600B4}" dt="2026-06-19T11:54:40.839" v="877" actId="1036"/>
          <ac:cxnSpMkLst>
            <pc:docMk/>
            <pc:sldMk cId="535223386" sldId="269"/>
            <ac:cxnSpMk id="67" creationId="{ACFA83AA-7188-E0F6-BD47-82AB52AA0061}"/>
          </ac:cxnSpMkLst>
        </pc:cxnChg>
        <pc:cxnChg chg="add mod">
          <ac:chgData name="De Roover Quentin" userId="b23f50fc-40d6-4b4c-b97a-b9d4cd4496b8" providerId="ADAL" clId="{8C6CA730-1B78-4494-8590-5900844600B4}" dt="2026-06-19T11:55:19.731" v="1022" actId="1076"/>
          <ac:cxnSpMkLst>
            <pc:docMk/>
            <pc:sldMk cId="535223386" sldId="269"/>
            <ac:cxnSpMk id="68" creationId="{7361653E-D5EA-2B73-2A65-066B5F5FCA0C}"/>
          </ac:cxnSpMkLst>
        </pc:cxnChg>
        <pc:cxnChg chg="add mod">
          <ac:chgData name="De Roover Quentin" userId="b23f50fc-40d6-4b4c-b97a-b9d4cd4496b8" providerId="ADAL" clId="{8C6CA730-1B78-4494-8590-5900844600B4}" dt="2026-06-19T11:55:28.041" v="1024" actId="1076"/>
          <ac:cxnSpMkLst>
            <pc:docMk/>
            <pc:sldMk cId="535223386" sldId="269"/>
            <ac:cxnSpMk id="69" creationId="{8C344570-01D4-5292-6075-851A86C2AA64}"/>
          </ac:cxnSpMkLst>
        </pc:cxnChg>
        <pc:cxnChg chg="add mod">
          <ac:chgData name="De Roover Quentin" userId="b23f50fc-40d6-4b4c-b97a-b9d4cd4496b8" providerId="ADAL" clId="{8C6CA730-1B78-4494-8590-5900844600B4}" dt="2026-06-19T11:55:47.808" v="1033" actId="1036"/>
          <ac:cxnSpMkLst>
            <pc:docMk/>
            <pc:sldMk cId="535223386" sldId="269"/>
            <ac:cxnSpMk id="70" creationId="{F1CFF803-E3FE-A0E7-E763-259AC2309F66}"/>
          </ac:cxnSpMkLst>
        </pc:cxnChg>
        <pc:cxnChg chg="add mod">
          <ac:chgData name="De Roover Quentin" userId="b23f50fc-40d6-4b4c-b97a-b9d4cd4496b8" providerId="ADAL" clId="{8C6CA730-1B78-4494-8590-5900844600B4}" dt="2026-06-19T11:56:59.535" v="1077" actId="14100"/>
          <ac:cxnSpMkLst>
            <pc:docMk/>
            <pc:sldMk cId="535223386" sldId="269"/>
            <ac:cxnSpMk id="72" creationId="{16D67D60-1001-6170-39C1-C399D766E7BB}"/>
          </ac:cxnSpMkLst>
        </pc:cxnChg>
      </pc:sldChg>
      <pc:sldChg chg="modSp mod">
        <pc:chgData name="De Roover Quentin" userId="b23f50fc-40d6-4b4c-b97a-b9d4cd4496b8" providerId="ADAL" clId="{8C6CA730-1B78-4494-8590-5900844600B4}" dt="2026-06-25T16:58:05.769" v="1859" actId="947"/>
        <pc:sldMkLst>
          <pc:docMk/>
          <pc:sldMk cId="3241791939" sldId="270"/>
        </pc:sldMkLst>
        <pc:spChg chg="mod">
          <ac:chgData name="De Roover Quentin" userId="b23f50fc-40d6-4b4c-b97a-b9d4cd4496b8" providerId="ADAL" clId="{8C6CA730-1B78-4494-8590-5900844600B4}" dt="2026-06-19T09:31:06.267" v="62" actId="208"/>
          <ac:spMkLst>
            <pc:docMk/>
            <pc:sldMk cId="3241791939" sldId="270"/>
            <ac:spMk id="10" creationId="{6754FFDC-EF0B-C52F-AC81-1F0B0FA7740A}"/>
          </ac:spMkLst>
        </pc:spChg>
        <pc:spChg chg="mod">
          <ac:chgData name="De Roover Quentin" userId="b23f50fc-40d6-4b4c-b97a-b9d4cd4496b8" providerId="ADAL" clId="{8C6CA730-1B78-4494-8590-5900844600B4}" dt="2026-06-25T16:57:10.597" v="1842" actId="20577"/>
          <ac:spMkLst>
            <pc:docMk/>
            <pc:sldMk cId="3241791939" sldId="270"/>
            <ac:spMk id="11" creationId="{9C4B5140-6ED7-1CD5-5584-29D7A8E45F04}"/>
          </ac:spMkLst>
        </pc:spChg>
        <pc:spChg chg="mod">
          <ac:chgData name="De Roover Quentin" userId="b23f50fc-40d6-4b4c-b97a-b9d4cd4496b8" providerId="ADAL" clId="{8C6CA730-1B78-4494-8590-5900844600B4}" dt="2026-06-19T08:48:47.936" v="17" actId="208"/>
          <ac:spMkLst>
            <pc:docMk/>
            <pc:sldMk cId="3241791939" sldId="270"/>
            <ac:spMk id="13" creationId="{87174B10-33CF-8665-8E76-1A1F9BD98A00}"/>
          </ac:spMkLst>
        </pc:spChg>
        <pc:spChg chg="mod">
          <ac:chgData name="De Roover Quentin" userId="b23f50fc-40d6-4b4c-b97a-b9d4cd4496b8" providerId="ADAL" clId="{8C6CA730-1B78-4494-8590-5900844600B4}" dt="2026-06-25T16:58:05.769" v="1859" actId="947"/>
          <ac:spMkLst>
            <pc:docMk/>
            <pc:sldMk cId="3241791939" sldId="270"/>
            <ac:spMk id="15" creationId="{3FA97838-2227-D3A5-5642-A555A70F6579}"/>
          </ac:spMkLst>
        </pc:spChg>
        <pc:spChg chg="mod">
          <ac:chgData name="De Roover Quentin" userId="b23f50fc-40d6-4b4c-b97a-b9d4cd4496b8" providerId="ADAL" clId="{8C6CA730-1B78-4494-8590-5900844600B4}" dt="2026-06-19T09:31:21.628" v="64" actId="208"/>
          <ac:spMkLst>
            <pc:docMk/>
            <pc:sldMk cId="3241791939" sldId="270"/>
            <ac:spMk id="16" creationId="{02F309CD-9968-EADE-C80D-9EBA5BEADD2B}"/>
          </ac:spMkLst>
        </pc:spChg>
        <pc:spChg chg="mod">
          <ac:chgData name="De Roover Quentin" userId="b23f50fc-40d6-4b4c-b97a-b9d4cd4496b8" providerId="ADAL" clId="{8C6CA730-1B78-4494-8590-5900844600B4}" dt="2026-06-19T12:32:34.002" v="1709" actId="20577"/>
          <ac:spMkLst>
            <pc:docMk/>
            <pc:sldMk cId="3241791939" sldId="270"/>
            <ac:spMk id="19" creationId="{B96FA001-2087-8F23-24F2-E10FD3C38155}"/>
          </ac:spMkLst>
        </pc:spChg>
      </pc:sldChg>
      <pc:sldChg chg="addSp modSp mod modAnim modNotesTx">
        <pc:chgData name="De Roover Quentin" userId="b23f50fc-40d6-4b4c-b97a-b9d4cd4496b8" providerId="ADAL" clId="{8C6CA730-1B78-4494-8590-5900844600B4}" dt="2026-06-26T11:18:53.670" v="1870"/>
        <pc:sldMkLst>
          <pc:docMk/>
          <pc:sldMk cId="0" sldId="278"/>
        </pc:sldMkLst>
        <pc:spChg chg="mod">
          <ac:chgData name="De Roover Quentin" userId="b23f50fc-40d6-4b4c-b97a-b9d4cd4496b8" providerId="ADAL" clId="{8C6CA730-1B78-4494-8590-5900844600B4}" dt="2026-06-19T09:29:21.388" v="60" actId="6549"/>
          <ac:spMkLst>
            <pc:docMk/>
            <pc:sldMk cId="0" sldId="278"/>
            <ac:spMk id="19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19T08:45:21.919" v="5" actId="20577"/>
          <ac:spMkLst>
            <pc:docMk/>
            <pc:sldMk cId="0" sldId="278"/>
            <ac:spMk id="22" creationId="{00000000-0000-0000-0000-000000000000}"/>
          </ac:spMkLst>
        </pc:spChg>
        <pc:spChg chg="mod">
          <ac:chgData name="De Roover Quentin" userId="b23f50fc-40d6-4b4c-b97a-b9d4cd4496b8" providerId="ADAL" clId="{8C6CA730-1B78-4494-8590-5900844600B4}" dt="2026-06-25T16:23:26.764" v="1840" actId="947"/>
          <ac:spMkLst>
            <pc:docMk/>
            <pc:sldMk cId="0" sldId="278"/>
            <ac:spMk id="24" creationId="{00000000-0000-0000-0000-000000000000}"/>
          </ac:spMkLst>
        </pc:spChg>
        <pc:spChg chg="add mod">
          <ac:chgData name="De Roover Quentin" userId="b23f50fc-40d6-4b4c-b97a-b9d4cd4496b8" providerId="ADAL" clId="{8C6CA730-1B78-4494-8590-5900844600B4}" dt="2026-06-19T12:31:19.634" v="1685"/>
          <ac:spMkLst>
            <pc:docMk/>
            <pc:sldMk cId="0" sldId="278"/>
            <ac:spMk id="31" creationId="{E30CEC56-8B34-A4EC-07C9-42F1040803CB}"/>
          </ac:spMkLst>
        </pc:spChg>
      </pc:sldChg>
      <pc:sldChg chg="addSp modSp mod modAnim">
        <pc:chgData name="De Roover Quentin" userId="b23f50fc-40d6-4b4c-b97a-b9d4cd4496b8" providerId="ADAL" clId="{8C6CA730-1B78-4494-8590-5900844600B4}" dt="2026-06-26T11:19:08.523" v="1871"/>
        <pc:sldMkLst>
          <pc:docMk/>
          <pc:sldMk cId="0" sldId="279"/>
        </pc:sldMkLst>
        <pc:spChg chg="mod">
          <ac:chgData name="De Roover Quentin" userId="b23f50fc-40d6-4b4c-b97a-b9d4cd4496b8" providerId="ADAL" clId="{8C6CA730-1B78-4494-8590-5900844600B4}" dt="2026-06-19T08:45:50.432" v="6" actId="20577"/>
          <ac:spMkLst>
            <pc:docMk/>
            <pc:sldMk cId="0" sldId="279"/>
            <ac:spMk id="6" creationId="{00000000-0000-0000-0000-000000000000}"/>
          </ac:spMkLst>
        </pc:spChg>
        <pc:spChg chg="add mod">
          <ac:chgData name="De Roover Quentin" userId="b23f50fc-40d6-4b4c-b97a-b9d4cd4496b8" providerId="ADAL" clId="{8C6CA730-1B78-4494-8590-5900844600B4}" dt="2026-06-19T12:31:40.656" v="1691" actId="20577"/>
          <ac:spMkLst>
            <pc:docMk/>
            <pc:sldMk cId="0" sldId="279"/>
            <ac:spMk id="32" creationId="{00BB00BD-A7F3-DE93-CA59-D6A400281D3B}"/>
          </ac:spMkLst>
        </pc:spChg>
      </pc:sldChg>
      <pc:sldChg chg="addSp delSp modSp add mod setBg">
        <pc:chgData name="De Roover Quentin" userId="b23f50fc-40d6-4b4c-b97a-b9d4cd4496b8" providerId="ADAL" clId="{8C6CA730-1B78-4494-8590-5900844600B4}" dt="2026-06-19T12:56:05.285" v="1829" actId="1076"/>
        <pc:sldMkLst>
          <pc:docMk/>
          <pc:sldMk cId="4130141658" sldId="280"/>
        </pc:sldMkLst>
        <pc:spChg chg="mod">
          <ac:chgData name="De Roover Quentin" userId="b23f50fc-40d6-4b4c-b97a-b9d4cd4496b8" providerId="ADAL" clId="{8C6CA730-1B78-4494-8590-5900844600B4}" dt="2026-06-19T12:42:57.873" v="1768" actId="20577"/>
          <ac:spMkLst>
            <pc:docMk/>
            <pc:sldMk cId="4130141658" sldId="280"/>
            <ac:spMk id="6" creationId="{61B1354F-49E9-7C76-D54A-115F1A39D7DA}"/>
          </ac:spMkLst>
        </pc:spChg>
        <pc:spChg chg="mod">
          <ac:chgData name="De Roover Quentin" userId="b23f50fc-40d6-4b4c-b97a-b9d4cd4496b8" providerId="ADAL" clId="{8C6CA730-1B78-4494-8590-5900844600B4}" dt="2026-06-19T12:54:49.475" v="1818" actId="20577"/>
          <ac:spMkLst>
            <pc:docMk/>
            <pc:sldMk cId="4130141658" sldId="280"/>
            <ac:spMk id="7" creationId="{7FCE765E-F6A7-C9A1-9B1E-BFA122816D72}"/>
          </ac:spMkLst>
        </pc:spChg>
        <pc:spChg chg="add mod">
          <ac:chgData name="De Roover Quentin" userId="b23f50fc-40d6-4b4c-b97a-b9d4cd4496b8" providerId="ADAL" clId="{8C6CA730-1B78-4494-8590-5900844600B4}" dt="2026-06-19T12:56:00.450" v="1828" actId="1076"/>
          <ac:spMkLst>
            <pc:docMk/>
            <pc:sldMk cId="4130141658" sldId="280"/>
            <ac:spMk id="12" creationId="{1A2229CC-5B35-38F4-A0CF-82CB3881584E}"/>
          </ac:spMkLst>
        </pc:spChg>
        <pc:picChg chg="add mod">
          <ac:chgData name="De Roover Quentin" userId="b23f50fc-40d6-4b4c-b97a-b9d4cd4496b8" providerId="ADAL" clId="{8C6CA730-1B78-4494-8590-5900844600B4}" dt="2026-06-19T12:56:05.285" v="1829" actId="1076"/>
          <ac:picMkLst>
            <pc:docMk/>
            <pc:sldMk cId="4130141658" sldId="280"/>
            <ac:picMk id="9" creationId="{9BBB828F-0F4E-6EF8-4F98-07DFE276B83A}"/>
          </ac:picMkLst>
        </pc:picChg>
      </pc:sldChg>
    </pc:docChg>
  </pc:docChgLst>
  <pc:docChgLst>
    <pc:chgData name="De Roover Quentin" userId="b23f50fc-40d6-4b4c-b97a-b9d4cd4496b8" providerId="ADAL" clId="{ACA42A5D-2174-4991-8CF6-F9C06D3D5FD1}"/>
    <pc:docChg chg="undo custSel addSld delSld modSld sldOrd modHandout">
      <pc:chgData name="De Roover Quentin" userId="b23f50fc-40d6-4b4c-b97a-b9d4cd4496b8" providerId="ADAL" clId="{ACA42A5D-2174-4991-8CF6-F9C06D3D5FD1}" dt="2026-06-29T08:02:31.629" v="8210" actId="20577"/>
      <pc:docMkLst>
        <pc:docMk/>
      </pc:docMkLst>
      <pc:sldChg chg="addSp delSp modSp mod">
        <pc:chgData name="De Roover Quentin" userId="b23f50fc-40d6-4b4c-b97a-b9d4cd4496b8" providerId="ADAL" clId="{ACA42A5D-2174-4991-8CF6-F9C06D3D5FD1}" dt="2026-06-22T08:31:48.267" v="8175" actId="947"/>
        <pc:sldMkLst>
          <pc:docMk/>
          <pc:sldMk cId="0" sldId="258"/>
        </pc:sldMkLst>
        <pc:spChg chg="mod">
          <ac:chgData name="De Roover Quentin" userId="b23f50fc-40d6-4b4c-b97a-b9d4cd4496b8" providerId="ADAL" clId="{ACA42A5D-2174-4991-8CF6-F9C06D3D5FD1}" dt="2026-06-16T14:48:43.594" v="4876" actId="20577"/>
          <ac:spMkLst>
            <pc:docMk/>
            <pc:sldMk cId="0" sldId="258"/>
            <ac:spMk id="2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06:33.699" v="5047" actId="14100"/>
          <ac:spMkLst>
            <pc:docMk/>
            <pc:sldMk cId="0" sldId="258"/>
            <ac:spMk id="4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06:41.614" v="5049" actId="14100"/>
          <ac:spMkLst>
            <pc:docMk/>
            <pc:sldMk cId="0" sldId="258"/>
            <ac:spMk id="5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06:33.699" v="5047" actId="14100"/>
          <ac:spMkLst>
            <pc:docMk/>
            <pc:sldMk cId="0" sldId="258"/>
            <ac:spMk id="6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22T08:31:48.267" v="8175" actId="947"/>
          <ac:spMkLst>
            <pc:docMk/>
            <pc:sldMk cId="0" sldId="258"/>
            <ac:spMk id="7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29:32.838" v="5094" actId="20577"/>
          <ac:spMkLst>
            <pc:docMk/>
            <pc:sldMk cId="0" sldId="258"/>
            <ac:spMk id="14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48:17.922" v="5518" actId="947"/>
          <ac:spMkLst>
            <pc:docMk/>
            <pc:sldMk cId="0" sldId="258"/>
            <ac:spMk id="17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49:39.397" v="5580" actId="20577"/>
          <ac:spMkLst>
            <pc:docMk/>
            <pc:sldMk cId="0" sldId="258"/>
            <ac:spMk id="19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46:33.618" v="5404" actId="20577"/>
          <ac:spMkLst>
            <pc:docMk/>
            <pc:sldMk cId="0" sldId="258"/>
            <ac:spMk id="20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40:45.777" v="5310" actId="20577"/>
          <ac:spMkLst>
            <pc:docMk/>
            <pc:sldMk cId="0" sldId="258"/>
            <ac:spMk id="23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43:40.999" v="5340" actId="947"/>
          <ac:spMkLst>
            <pc:docMk/>
            <pc:sldMk cId="0" sldId="258"/>
            <ac:spMk id="26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7:49:29.054" v="5575" actId="20577"/>
          <ac:spMkLst>
            <pc:docMk/>
            <pc:sldMk cId="0" sldId="258"/>
            <ac:spMk id="28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22T07:23:23.163" v="8162" actId="20577"/>
          <ac:spMkLst>
            <pc:docMk/>
            <pc:sldMk cId="0" sldId="258"/>
            <ac:spMk id="29" creationId="{00000000-0000-0000-0000-000000000000}"/>
          </ac:spMkLst>
        </pc:spChg>
        <pc:spChg chg="add mod">
          <ac:chgData name="De Roover Quentin" userId="b23f50fc-40d6-4b4c-b97a-b9d4cd4496b8" providerId="ADAL" clId="{ACA42A5D-2174-4991-8CF6-F9C06D3D5FD1}" dt="2026-06-17T08:53:01.920" v="5970"/>
          <ac:spMkLst>
            <pc:docMk/>
            <pc:sldMk cId="0" sldId="258"/>
            <ac:spMk id="41" creationId="{44503B2E-6B51-008F-353B-12AA83CD43D8}"/>
          </ac:spMkLst>
        </pc:spChg>
        <pc:picChg chg="add mod modCrop">
          <ac:chgData name="De Roover Quentin" userId="b23f50fc-40d6-4b4c-b97a-b9d4cd4496b8" providerId="ADAL" clId="{ACA42A5D-2174-4991-8CF6-F9C06D3D5FD1}" dt="2026-06-17T07:08:20.512" v="5067" actId="1076"/>
          <ac:picMkLst>
            <pc:docMk/>
            <pc:sldMk cId="0" sldId="258"/>
            <ac:picMk id="39" creationId="{1A0C541A-AB98-B7CE-5B41-A3B56960A916}"/>
          </ac:picMkLst>
        </pc:picChg>
      </pc:sldChg>
      <pc:sldChg chg="modSp mod">
        <pc:chgData name="De Roover Quentin" userId="b23f50fc-40d6-4b4c-b97a-b9d4cd4496b8" providerId="ADAL" clId="{ACA42A5D-2174-4991-8CF6-F9C06D3D5FD1}" dt="2026-06-29T08:02:31.629" v="8210" actId="20577"/>
        <pc:sldMkLst>
          <pc:docMk/>
          <pc:sldMk cId="0" sldId="259"/>
        </pc:sldMkLst>
        <pc:spChg chg="mod">
          <ac:chgData name="De Roover Quentin" userId="b23f50fc-40d6-4b4c-b97a-b9d4cd4496b8" providerId="ADAL" clId="{ACA42A5D-2174-4991-8CF6-F9C06D3D5FD1}" dt="2026-06-22T08:42:26.035" v="8181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9:00:43.870" v="6014" actId="20577"/>
          <ac:spMkLst>
            <pc:docMk/>
            <pc:sldMk cId="0" sldId="259"/>
            <ac:spMk id="6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8:34:00.799" v="5934" actId="20577"/>
          <ac:spMkLst>
            <pc:docMk/>
            <pc:sldMk cId="0" sldId="259"/>
            <ac:spMk id="8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8:34:22.323" v="5952" actId="2057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8:34:07.355" v="5936" actId="20577"/>
          <ac:spMkLst>
            <pc:docMk/>
            <pc:sldMk cId="0" sldId="259"/>
            <ac:spMk id="11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8:34:36.698" v="5967" actId="20577"/>
          <ac:spMkLst>
            <pc:docMk/>
            <pc:sldMk cId="0" sldId="259"/>
            <ac:spMk id="13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9:02:25.471" v="6045" actId="20577"/>
          <ac:spMkLst>
            <pc:docMk/>
            <pc:sldMk cId="0" sldId="259"/>
            <ac:spMk id="16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9:12:09.917" v="6141" actId="20577"/>
          <ac:spMkLst>
            <pc:docMk/>
            <pc:sldMk cId="0" sldId="259"/>
            <ac:spMk id="17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9:16:31.440" v="6158" actId="20577"/>
          <ac:spMkLst>
            <pc:docMk/>
            <pc:sldMk cId="0" sldId="259"/>
            <ac:spMk id="19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29T08:02:31.629" v="8210" actId="20577"/>
          <ac:spMkLst>
            <pc:docMk/>
            <pc:sldMk cId="0" sldId="259"/>
            <ac:spMk id="20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9:02:08.720" v="6037" actId="20577"/>
          <ac:spMkLst>
            <pc:docMk/>
            <pc:sldMk cId="0" sldId="259"/>
            <ac:spMk id="23" creationId="{222BFDCA-01F6-75A3-1392-51E0D75DA445}"/>
          </ac:spMkLst>
        </pc:spChg>
      </pc:sldChg>
      <pc:sldChg chg="modSp mod">
        <pc:chgData name="De Roover Quentin" userId="b23f50fc-40d6-4b4c-b97a-b9d4cd4496b8" providerId="ADAL" clId="{ACA42A5D-2174-4991-8CF6-F9C06D3D5FD1}" dt="2026-06-23T09:01:33.011" v="8197" actId="14826"/>
        <pc:sldMkLst>
          <pc:docMk/>
          <pc:sldMk cId="0" sldId="260"/>
        </pc:sldMkLst>
        <pc:spChg chg="mod">
          <ac:chgData name="De Roover Quentin" userId="b23f50fc-40d6-4b4c-b97a-b9d4cd4496b8" providerId="ADAL" clId="{ACA42A5D-2174-4991-8CF6-F9C06D3D5FD1}" dt="2026-06-17T09:22:47.004" v="6257" actId="20577"/>
          <ac:spMkLst>
            <pc:docMk/>
            <pc:sldMk cId="0" sldId="260"/>
            <ac:spMk id="2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07:14.828" v="6554" actId="20577"/>
          <ac:spMkLst>
            <pc:docMk/>
            <pc:sldMk cId="0" sldId="260"/>
            <ac:spMk id="5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23T08:50:53.635" v="8196" actId="20577"/>
          <ac:spMkLst>
            <pc:docMk/>
            <pc:sldMk cId="0" sldId="260"/>
            <ac:spMk id="7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22T08:57:39.969" v="8182"/>
          <ac:spMkLst>
            <pc:docMk/>
            <pc:sldMk cId="0" sldId="260"/>
            <ac:spMk id="8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06:23.348" v="6517" actId="242"/>
          <ac:spMkLst>
            <pc:docMk/>
            <pc:sldMk cId="0" sldId="260"/>
            <ac:spMk id="10" creationId="{00000000-0000-0000-0000-000000000000}"/>
          </ac:spMkLst>
        </pc:spChg>
        <pc:picChg chg="mod">
          <ac:chgData name="De Roover Quentin" userId="b23f50fc-40d6-4b4c-b97a-b9d4cd4496b8" providerId="ADAL" clId="{ACA42A5D-2174-4991-8CF6-F9C06D3D5FD1}" dt="2026-06-23T09:01:33.011" v="8197" actId="14826"/>
          <ac:picMkLst>
            <pc:docMk/>
            <pc:sldMk cId="0" sldId="260"/>
            <ac:picMk id="4" creationId="{00000000-0000-0000-0000-000000000000}"/>
          </ac:picMkLst>
        </pc:picChg>
      </pc:sldChg>
      <pc:sldChg chg="modSp mod">
        <pc:chgData name="De Roover Quentin" userId="b23f50fc-40d6-4b4c-b97a-b9d4cd4496b8" providerId="ADAL" clId="{ACA42A5D-2174-4991-8CF6-F9C06D3D5FD1}" dt="2026-06-18T08:58:34.610" v="8143" actId="20578"/>
        <pc:sldMkLst>
          <pc:docMk/>
          <pc:sldMk cId="0" sldId="261"/>
        </pc:sldMkLst>
        <pc:spChg chg="mod">
          <ac:chgData name="De Roover Quentin" userId="b23f50fc-40d6-4b4c-b97a-b9d4cd4496b8" providerId="ADAL" clId="{ACA42A5D-2174-4991-8CF6-F9C06D3D5FD1}" dt="2026-06-17T07:57:48.202" v="5635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8:53:10.288" v="5972" actId="20577"/>
          <ac:spMkLst>
            <pc:docMk/>
            <pc:sldMk cId="0" sldId="261"/>
            <ac:spMk id="5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8:09:37.629" v="5696" actId="20577"/>
          <ac:spMkLst>
            <pc:docMk/>
            <pc:sldMk cId="0" sldId="261"/>
            <ac:spMk id="10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8:14:34.374" v="5762" actId="20577"/>
          <ac:spMkLst>
            <pc:docMk/>
            <pc:sldMk cId="0" sldId="261"/>
            <ac:spMk id="15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08:26:44.381" v="5804" actId="20577"/>
          <ac:spMkLst>
            <pc:docMk/>
            <pc:sldMk cId="0" sldId="261"/>
            <ac:spMk id="20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8T08:58:34.610" v="8143" actId="20578"/>
          <ac:spMkLst>
            <pc:docMk/>
            <pc:sldMk cId="0" sldId="261"/>
            <ac:spMk id="22" creationId="{00000000-0000-0000-0000-000000000000}"/>
          </ac:spMkLst>
        </pc:spChg>
      </pc:sldChg>
      <pc:sldChg chg="modSp mod">
        <pc:chgData name="De Roover Quentin" userId="b23f50fc-40d6-4b4c-b97a-b9d4cd4496b8" providerId="ADAL" clId="{ACA42A5D-2174-4991-8CF6-F9C06D3D5FD1}" dt="2026-06-17T11:24:40.974" v="7051" actId="20577"/>
        <pc:sldMkLst>
          <pc:docMk/>
          <pc:sldMk cId="0" sldId="268"/>
        </pc:sldMkLst>
        <pc:spChg chg="mod">
          <ac:chgData name="De Roover Quentin" userId="b23f50fc-40d6-4b4c-b97a-b9d4cd4496b8" providerId="ADAL" clId="{ACA42A5D-2174-4991-8CF6-F9C06D3D5FD1}" dt="2026-06-17T11:21:32.550" v="6815" actId="20577"/>
          <ac:spMkLst>
            <pc:docMk/>
            <pc:sldMk cId="0" sldId="268"/>
            <ac:spMk id="2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24:40.974" v="7051" actId="20577"/>
          <ac:spMkLst>
            <pc:docMk/>
            <pc:sldMk cId="0" sldId="268"/>
            <ac:spMk id="5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22:11.179" v="6852" actId="1076"/>
          <ac:spMkLst>
            <pc:docMk/>
            <pc:sldMk cId="0" sldId="268"/>
            <ac:spMk id="6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12:25.588" v="6564" actId="20577"/>
          <ac:spMkLst>
            <pc:docMk/>
            <pc:sldMk cId="0" sldId="268"/>
            <ac:spMk id="8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17:12.579" v="6667" actId="20577"/>
          <ac:spMkLst>
            <pc:docMk/>
            <pc:sldMk cId="0" sldId="268"/>
            <ac:spMk id="9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18:49.661" v="6675" actId="20577"/>
          <ac:spMkLst>
            <pc:docMk/>
            <pc:sldMk cId="0" sldId="268"/>
            <ac:spMk id="11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20:14.530" v="6721" actId="790"/>
          <ac:spMkLst>
            <pc:docMk/>
            <pc:sldMk cId="0" sldId="268"/>
            <ac:spMk id="12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20:45.479" v="6789" actId="20577"/>
          <ac:spMkLst>
            <pc:docMk/>
            <pc:sldMk cId="0" sldId="268"/>
            <ac:spMk id="15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22:07.076" v="6850" actId="20577"/>
          <ac:spMkLst>
            <pc:docMk/>
            <pc:sldMk cId="0" sldId="268"/>
            <ac:spMk id="17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7T11:23:44.261" v="7025" actId="20577"/>
          <ac:spMkLst>
            <pc:docMk/>
            <pc:sldMk cId="0" sldId="268"/>
            <ac:spMk id="18" creationId="{00000000-0000-0000-0000-000000000000}"/>
          </ac:spMkLst>
        </pc:spChg>
      </pc:sldChg>
      <pc:sldChg chg="addSp delSp modSp mod">
        <pc:chgData name="De Roover Quentin" userId="b23f50fc-40d6-4b4c-b97a-b9d4cd4496b8" providerId="ADAL" clId="{ACA42A5D-2174-4991-8CF6-F9C06D3D5FD1}" dt="2026-06-22T09:15:08.899" v="8192" actId="947"/>
        <pc:sldMkLst>
          <pc:docMk/>
          <pc:sldMk cId="535223386" sldId="269"/>
        </pc:sldMkLst>
        <pc:spChg chg="mod">
          <ac:chgData name="De Roover Quentin" userId="b23f50fc-40d6-4b4c-b97a-b9d4cd4496b8" providerId="ADAL" clId="{ACA42A5D-2174-4991-8CF6-F9C06D3D5FD1}" dt="2026-06-17T12:45:49.069" v="7905" actId="20577"/>
          <ac:spMkLst>
            <pc:docMk/>
            <pc:sldMk cId="535223386" sldId="269"/>
            <ac:spMk id="2" creationId="{F5857E9C-9539-34E1-541D-A8A99368E519}"/>
          </ac:spMkLst>
        </pc:spChg>
        <pc:spChg chg="mod">
          <ac:chgData name="De Roover Quentin" userId="b23f50fc-40d6-4b4c-b97a-b9d4cd4496b8" providerId="ADAL" clId="{ACA42A5D-2174-4991-8CF6-F9C06D3D5FD1}" dt="2026-06-17T14:26:46.070" v="8097" actId="1076"/>
          <ac:spMkLst>
            <pc:docMk/>
            <pc:sldMk cId="535223386" sldId="269"/>
            <ac:spMk id="5" creationId="{0277CAA4-40BC-20BF-97F8-E130429D04E8}"/>
          </ac:spMkLst>
        </pc:spChg>
        <pc:spChg chg="mod ord">
          <ac:chgData name="De Roover Quentin" userId="b23f50fc-40d6-4b4c-b97a-b9d4cd4496b8" providerId="ADAL" clId="{ACA42A5D-2174-4991-8CF6-F9C06D3D5FD1}" dt="2026-06-17T14:33:03.449" v="8141" actId="1076"/>
          <ac:spMkLst>
            <pc:docMk/>
            <pc:sldMk cId="535223386" sldId="269"/>
            <ac:spMk id="40" creationId="{6B59CA4E-BA81-5791-A59E-1F026415B06C}"/>
          </ac:spMkLst>
        </pc:spChg>
        <pc:spChg chg="mod">
          <ac:chgData name="De Roover Quentin" userId="b23f50fc-40d6-4b4c-b97a-b9d4cd4496b8" providerId="ADAL" clId="{ACA42A5D-2174-4991-8CF6-F9C06D3D5FD1}" dt="2026-06-22T09:15:08.899" v="8192" actId="947"/>
          <ac:spMkLst>
            <pc:docMk/>
            <pc:sldMk cId="535223386" sldId="269"/>
            <ac:spMk id="71" creationId="{0BE3DD44-B156-1658-A73A-4F8C89AD602D}"/>
          </ac:spMkLst>
        </pc:spChg>
        <pc:picChg chg="add mod">
          <ac:chgData name="De Roover Quentin" userId="b23f50fc-40d6-4b4c-b97a-b9d4cd4496b8" providerId="ADAL" clId="{ACA42A5D-2174-4991-8CF6-F9C06D3D5FD1}" dt="2026-06-17T14:23:13.589" v="8061" actId="1076"/>
          <ac:picMkLst>
            <pc:docMk/>
            <pc:sldMk cId="535223386" sldId="269"/>
            <ac:picMk id="10" creationId="{8FD7DAA5-E572-415F-818F-6CC7E5AD6395}"/>
          </ac:picMkLst>
        </pc:picChg>
      </pc:sldChg>
      <pc:sldChg chg="modSp mod">
        <pc:chgData name="De Roover Quentin" userId="b23f50fc-40d6-4b4c-b97a-b9d4cd4496b8" providerId="ADAL" clId="{ACA42A5D-2174-4991-8CF6-F9C06D3D5FD1}" dt="2026-06-17T11:51:39.181" v="7543" actId="20577"/>
        <pc:sldMkLst>
          <pc:docMk/>
          <pc:sldMk cId="3241791939" sldId="270"/>
        </pc:sldMkLst>
        <pc:spChg chg="mod">
          <ac:chgData name="De Roover Quentin" userId="b23f50fc-40d6-4b4c-b97a-b9d4cd4496b8" providerId="ADAL" clId="{ACA42A5D-2174-4991-8CF6-F9C06D3D5FD1}" dt="2026-06-17T11:21:40.266" v="6835" actId="20577"/>
          <ac:spMkLst>
            <pc:docMk/>
            <pc:sldMk cId="3241791939" sldId="270"/>
            <ac:spMk id="2" creationId="{D37826D5-3102-DC61-A10F-80753FF9B689}"/>
          </ac:spMkLst>
        </pc:spChg>
        <pc:spChg chg="mod">
          <ac:chgData name="De Roover Quentin" userId="b23f50fc-40d6-4b4c-b97a-b9d4cd4496b8" providerId="ADAL" clId="{ACA42A5D-2174-4991-8CF6-F9C06D3D5FD1}" dt="2026-06-17T11:51:39.181" v="7543" actId="20577"/>
          <ac:spMkLst>
            <pc:docMk/>
            <pc:sldMk cId="3241791939" sldId="270"/>
            <ac:spMk id="5" creationId="{AE4FD4FA-F6C9-41D7-8E71-ACD2513210F2}"/>
          </ac:spMkLst>
        </pc:spChg>
        <pc:spChg chg="mod">
          <ac:chgData name="De Roover Quentin" userId="b23f50fc-40d6-4b4c-b97a-b9d4cd4496b8" providerId="ADAL" clId="{ACA42A5D-2174-4991-8CF6-F9C06D3D5FD1}" dt="2026-06-17T11:38:17.091" v="7187" actId="20577"/>
          <ac:spMkLst>
            <pc:docMk/>
            <pc:sldMk cId="3241791939" sldId="270"/>
            <ac:spMk id="8" creationId="{71B50E5D-ABE4-FD70-FE6C-926246D5BAB3}"/>
          </ac:spMkLst>
        </pc:spChg>
        <pc:spChg chg="mod">
          <ac:chgData name="De Roover Quentin" userId="b23f50fc-40d6-4b4c-b97a-b9d4cd4496b8" providerId="ADAL" clId="{ACA42A5D-2174-4991-8CF6-F9C06D3D5FD1}" dt="2026-06-17T11:37:52.310" v="7177" actId="20577"/>
          <ac:spMkLst>
            <pc:docMk/>
            <pc:sldMk cId="3241791939" sldId="270"/>
            <ac:spMk id="9" creationId="{E84AEA10-55C8-F71C-25D5-3E650D3AED88}"/>
          </ac:spMkLst>
        </pc:spChg>
        <pc:spChg chg="mod">
          <ac:chgData name="De Roover Quentin" userId="b23f50fc-40d6-4b4c-b97a-b9d4cd4496b8" providerId="ADAL" clId="{ACA42A5D-2174-4991-8CF6-F9C06D3D5FD1}" dt="2026-06-17T11:44:30.330" v="7290" actId="20577"/>
          <ac:spMkLst>
            <pc:docMk/>
            <pc:sldMk cId="3241791939" sldId="270"/>
            <ac:spMk id="12" creationId="{3C73E707-0B67-7C63-CAE5-211022B42C7F}"/>
          </ac:spMkLst>
        </pc:spChg>
        <pc:spChg chg="mod">
          <ac:chgData name="De Roover Quentin" userId="b23f50fc-40d6-4b4c-b97a-b9d4cd4496b8" providerId="ADAL" clId="{ACA42A5D-2174-4991-8CF6-F9C06D3D5FD1}" dt="2026-06-17T11:48:24.645" v="7376" actId="20577"/>
          <ac:spMkLst>
            <pc:docMk/>
            <pc:sldMk cId="3241791939" sldId="270"/>
            <ac:spMk id="15" creationId="{3FA97838-2227-D3A5-5642-A555A70F6579}"/>
          </ac:spMkLst>
        </pc:spChg>
        <pc:spChg chg="mod">
          <ac:chgData name="De Roover Quentin" userId="b23f50fc-40d6-4b4c-b97a-b9d4cd4496b8" providerId="ADAL" clId="{ACA42A5D-2174-4991-8CF6-F9C06D3D5FD1}" dt="2026-06-17T11:50:47.080" v="7494" actId="20577"/>
          <ac:spMkLst>
            <pc:docMk/>
            <pc:sldMk cId="3241791939" sldId="270"/>
            <ac:spMk id="18" creationId="{0D58ECD1-B041-9238-C4C6-110F0F7EB2B2}"/>
          </ac:spMkLst>
        </pc:spChg>
      </pc:sldChg>
      <pc:sldChg chg="modSp mod">
        <pc:chgData name="De Roover Quentin" userId="b23f50fc-40d6-4b4c-b97a-b9d4cd4496b8" providerId="ADAL" clId="{ACA42A5D-2174-4991-8CF6-F9C06D3D5FD1}" dt="2026-06-16T12:28:03.684" v="3739" actId="403"/>
        <pc:sldMkLst>
          <pc:docMk/>
          <pc:sldMk cId="0" sldId="278"/>
        </pc:sldMkLst>
        <pc:spChg chg="mod">
          <ac:chgData name="De Roover Quentin" userId="b23f50fc-40d6-4b4c-b97a-b9d4cd4496b8" providerId="ADAL" clId="{ACA42A5D-2174-4991-8CF6-F9C06D3D5FD1}" dt="2026-06-16T11:52:02.683" v="3244" actId="1076"/>
          <ac:spMkLst>
            <pc:docMk/>
            <pc:sldMk cId="0" sldId="278"/>
            <ac:spMk id="7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1:53:32.785" v="3279" actId="20577"/>
          <ac:spMkLst>
            <pc:docMk/>
            <pc:sldMk cId="0" sldId="278"/>
            <ac:spMk id="8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27:46.582" v="3729" actId="20577"/>
          <ac:spMkLst>
            <pc:docMk/>
            <pc:sldMk cId="0" sldId="278"/>
            <ac:spMk id="9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01:01.282" v="3412" actId="20577"/>
          <ac:spMkLst>
            <pc:docMk/>
            <pc:sldMk cId="0" sldId="278"/>
            <ac:spMk id="11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27:49.498" v="3731" actId="20577"/>
          <ac:spMkLst>
            <pc:docMk/>
            <pc:sldMk cId="0" sldId="278"/>
            <ac:spMk id="12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22:02.654" v="3620" actId="20577"/>
          <ac:spMkLst>
            <pc:docMk/>
            <pc:sldMk cId="0" sldId="278"/>
            <ac:spMk id="14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27:42.514" v="3727" actId="20577"/>
          <ac:spMkLst>
            <pc:docMk/>
            <pc:sldMk cId="0" sldId="278"/>
            <ac:spMk id="15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08:00:46.990" v="3091" actId="20577"/>
          <ac:spMkLst>
            <pc:docMk/>
            <pc:sldMk cId="0" sldId="278"/>
            <ac:spMk id="18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07:51:36.236" v="2816" actId="20577"/>
          <ac:spMkLst>
            <pc:docMk/>
            <pc:sldMk cId="0" sldId="278"/>
            <ac:spMk id="20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27:56.454" v="3733" actId="403"/>
          <ac:spMkLst>
            <pc:docMk/>
            <pc:sldMk cId="0" sldId="278"/>
            <ac:spMk id="21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07:51:49.538" v="2818" actId="20577"/>
          <ac:spMkLst>
            <pc:docMk/>
            <pc:sldMk cId="0" sldId="278"/>
            <ac:spMk id="23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27:59.272" v="3735" actId="403"/>
          <ac:spMkLst>
            <pc:docMk/>
            <pc:sldMk cId="0" sldId="278"/>
            <ac:spMk id="24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28:01.535" v="3737" actId="403"/>
          <ac:spMkLst>
            <pc:docMk/>
            <pc:sldMk cId="0" sldId="278"/>
            <ac:spMk id="27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08:08:33.840" v="3101" actId="20577"/>
          <ac:spMkLst>
            <pc:docMk/>
            <pc:sldMk cId="0" sldId="278"/>
            <ac:spMk id="29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28:03.684" v="3739" actId="403"/>
          <ac:spMkLst>
            <pc:docMk/>
            <pc:sldMk cId="0" sldId="278"/>
            <ac:spMk id="30" creationId="{00000000-0000-0000-0000-000000000000}"/>
          </ac:spMkLst>
        </pc:spChg>
      </pc:sldChg>
      <pc:sldChg chg="modSp mod">
        <pc:chgData name="De Roover Quentin" userId="b23f50fc-40d6-4b4c-b97a-b9d4cd4496b8" providerId="ADAL" clId="{ACA42A5D-2174-4991-8CF6-F9C06D3D5FD1}" dt="2026-06-16T14:46:26.711" v="4855" actId="20577"/>
        <pc:sldMkLst>
          <pc:docMk/>
          <pc:sldMk cId="0" sldId="279"/>
        </pc:sldMkLst>
        <pc:spChg chg="mod">
          <ac:chgData name="De Roover Quentin" userId="b23f50fc-40d6-4b4c-b97a-b9d4cd4496b8" providerId="ADAL" clId="{ACA42A5D-2174-4991-8CF6-F9C06D3D5FD1}" dt="2026-06-16T12:59:53.412" v="4123" actId="403"/>
          <ac:spMkLst>
            <pc:docMk/>
            <pc:sldMk cId="0" sldId="279"/>
            <ac:spMk id="5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56:15.481" v="3898" actId="403"/>
          <ac:spMkLst>
            <pc:docMk/>
            <pc:sldMk cId="0" sldId="279"/>
            <ac:spMk id="6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59:55.857" v="4124" actId="403"/>
          <ac:spMkLst>
            <pc:docMk/>
            <pc:sldMk cId="0" sldId="279"/>
            <ac:spMk id="9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3:00:03.652" v="4128" actId="403"/>
          <ac:spMkLst>
            <pc:docMk/>
            <pc:sldMk cId="0" sldId="279"/>
            <ac:spMk id="10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2:59:57.822" v="4125" actId="403"/>
          <ac:spMkLst>
            <pc:docMk/>
            <pc:sldMk cId="0" sldId="279"/>
            <ac:spMk id="13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3:00:06.162" v="4130" actId="403"/>
          <ac:spMkLst>
            <pc:docMk/>
            <pc:sldMk cId="0" sldId="279"/>
            <ac:spMk id="14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3:00:00.102" v="4126" actId="403"/>
          <ac:spMkLst>
            <pc:docMk/>
            <pc:sldMk cId="0" sldId="279"/>
            <ac:spMk id="17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3:00:08.564" v="4132" actId="403"/>
          <ac:spMkLst>
            <pc:docMk/>
            <pc:sldMk cId="0" sldId="279"/>
            <ac:spMk id="18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3:12:51.352" v="4401" actId="403"/>
          <ac:spMkLst>
            <pc:docMk/>
            <pc:sldMk cId="0" sldId="279"/>
            <ac:spMk id="21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4:31:01.146" v="4737" actId="947"/>
          <ac:spMkLst>
            <pc:docMk/>
            <pc:sldMk cId="0" sldId="279"/>
            <ac:spMk id="22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3:59:05.882" v="4426" actId="20577"/>
          <ac:spMkLst>
            <pc:docMk/>
            <pc:sldMk cId="0" sldId="279"/>
            <ac:spMk id="25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3:59:28.193" v="4428" actId="20577"/>
          <ac:spMkLst>
            <pc:docMk/>
            <pc:sldMk cId="0" sldId="279"/>
            <ac:spMk id="26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4:21:11.722" v="4569" actId="20577"/>
          <ac:spMkLst>
            <pc:docMk/>
            <pc:sldMk cId="0" sldId="279"/>
            <ac:spMk id="27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4:23:36.368" v="4576" actId="20577"/>
          <ac:spMkLst>
            <pc:docMk/>
            <pc:sldMk cId="0" sldId="279"/>
            <ac:spMk id="28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4:30:31.311" v="4736" actId="947"/>
          <ac:spMkLst>
            <pc:docMk/>
            <pc:sldMk cId="0" sldId="279"/>
            <ac:spMk id="29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4:38:36.676" v="4767" actId="6549"/>
          <ac:spMkLst>
            <pc:docMk/>
            <pc:sldMk cId="0" sldId="279"/>
            <ac:spMk id="30" creationId="{00000000-0000-0000-0000-000000000000}"/>
          </ac:spMkLst>
        </pc:spChg>
        <pc:spChg chg="mod">
          <ac:chgData name="De Roover Quentin" userId="b23f50fc-40d6-4b4c-b97a-b9d4cd4496b8" providerId="ADAL" clId="{ACA42A5D-2174-4991-8CF6-F9C06D3D5FD1}" dt="2026-06-16T14:46:26.711" v="4855" actId="20577"/>
          <ac:spMkLst>
            <pc:docMk/>
            <pc:sldMk cId="0" sldId="279"/>
            <ac:spMk id="31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67F8841C-8E27-70F0-4353-6CD92C5CFD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107040" tIns="53520" rIns="107040" bIns="53520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96CE855-084B-D0C2-2943-5EF7929C67F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919" y="0"/>
            <a:ext cx="2945659" cy="498135"/>
          </a:xfrm>
          <a:prstGeom prst="rect">
            <a:avLst/>
          </a:prstGeom>
        </p:spPr>
        <p:txBody>
          <a:bodyPr vert="horz" lIns="107040" tIns="53520" rIns="107040" bIns="53520" rtlCol="0"/>
          <a:lstStyle>
            <a:lvl1pPr algn="r">
              <a:defRPr sz="1400"/>
            </a:lvl1pPr>
          </a:lstStyle>
          <a:p>
            <a:fld id="{3B0A865F-B95B-406A-BDD5-31B2505B961B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6C4BAF5-DE3C-CC55-6C41-36DF438C09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0"/>
            <a:ext cx="2945659" cy="498135"/>
          </a:xfrm>
          <a:prstGeom prst="rect">
            <a:avLst/>
          </a:prstGeom>
        </p:spPr>
        <p:txBody>
          <a:bodyPr vert="horz" lIns="107040" tIns="53520" rIns="107040" bIns="53520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8A169-0CD2-C423-4322-A16C3EF9B8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919" y="9430090"/>
            <a:ext cx="2945659" cy="498135"/>
          </a:xfrm>
          <a:prstGeom prst="rect">
            <a:avLst/>
          </a:prstGeom>
        </p:spPr>
        <p:txBody>
          <a:bodyPr vert="horz" lIns="107040" tIns="53520" rIns="107040" bIns="53520" rtlCol="0" anchor="b"/>
          <a:lstStyle>
            <a:lvl1pPr algn="r">
              <a:defRPr sz="1400"/>
            </a:lvl1pPr>
          </a:lstStyle>
          <a:p>
            <a:fld id="{2C05FF5F-FAA4-4FB6-B60B-56B3F0C5152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39507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40028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06987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53599-0E4E-6632-DC76-44AD1B1C3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86B9F2-6890-7EFE-5B2E-DB322EC86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9E4093-AA2D-C9AA-EF29-8193FB6170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39D146-4A72-2C89-E949-BDF9B733A5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67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5CC83E-632A-D731-29FC-A27E71939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DBF759-D2BB-1499-8003-E51C0F6B1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D814FA-109C-D3F8-86B4-20B978813D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B5069-D417-F945-3ABC-619D43CD6E7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244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ECC94-8DF1-CE40-207B-AC8FAAC8D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4A6C44-BDB6-386F-7012-D82156B13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6B6A10-5757-5FF7-754B-9A0FD28ED0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107040" tIns="53520" rIns="107040" bIns="53520"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45F5D-8390-6044-F4B7-4BC6931D27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lIns="107040" tIns="53520" rIns="107040" bIns="53520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98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a.org/commentaries/global-battery-markets-are-growing-strongly-and-so-are-the-supply-risks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ea.org/reports/global-ev-outlook-2026/executive-summary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Quentin.DeRoover@uliege.be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4C6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32320" y="-731520"/>
            <a:ext cx="3657600" cy="3657600"/>
          </a:xfrm>
          <a:prstGeom prst="ellipse">
            <a:avLst/>
          </a:prstGeom>
          <a:solidFill>
            <a:srgbClr val="1A7FA0">
              <a:alpha val="40000"/>
            </a:srgbClr>
          </a:solidFill>
          <a:ln w="12700">
            <a:solidFill>
              <a:srgbClr val="1A7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2560320" cy="29260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463040"/>
            <a:ext cx="7019778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3200" b="1" dirty="0">
                <a:solidFill>
                  <a:schemeClr val="bg1"/>
                </a:solidFill>
              </a:rPr>
              <a:t>BIO-BASED LICL-CONTAINING HYDROGEL ELECTROLYTES FOR SUSTAINABLE ENERGY STORAGE: STRUCTURE–EFFICIENCY RELATIONSHIPS 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7" name="Text 5"/>
          <p:cNvSpPr/>
          <p:nvPr/>
        </p:nvSpPr>
        <p:spPr>
          <a:xfrm>
            <a:off x="457200" y="3874001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fr-BE" sz="1500" i="1" noProof="0" dirty="0" err="1">
                <a:solidFill>
                  <a:srgbClr val="A8D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</a:t>
            </a:r>
            <a:r>
              <a:rPr lang="fr-BE" sz="1500" i="1" noProof="0" dirty="0">
                <a:solidFill>
                  <a:srgbClr val="A8D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by Quentin De Roover</a:t>
            </a:r>
          </a:p>
        </p:txBody>
      </p:sp>
      <p:sp>
        <p:nvSpPr>
          <p:cNvPr id="8" name="Text 6"/>
          <p:cNvSpPr/>
          <p:nvPr/>
        </p:nvSpPr>
        <p:spPr>
          <a:xfrm>
            <a:off x="457200" y="4251960"/>
            <a:ext cx="4994031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fr-BE" sz="1200" i="1" dirty="0" err="1">
                <a:solidFill>
                  <a:srgbClr val="A8D4EC"/>
                </a:solidFill>
              </a:rPr>
              <a:t>CatScience</a:t>
            </a:r>
            <a:r>
              <a:rPr lang="fr-BE" sz="1200" dirty="0">
                <a:solidFill>
                  <a:srgbClr val="A8D4EC"/>
                </a:solidFill>
              </a:rPr>
              <a:t> 2026, Palazzo Corrado Alvaro, </a:t>
            </a:r>
            <a:r>
              <a:rPr lang="fr-BE" sz="1200" i="1" dirty="0">
                <a:solidFill>
                  <a:srgbClr val="A8D4EC"/>
                </a:solidFill>
              </a:rPr>
              <a:t>Reggio Calabria</a:t>
            </a:r>
            <a:r>
              <a:rPr lang="fr-BE" sz="1200" dirty="0">
                <a:solidFill>
                  <a:srgbClr val="A8D4EC"/>
                </a:solidFill>
              </a:rPr>
              <a:t>, Italy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FD81A01-BFFA-55FF-3241-B39DB45D0E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115587"/>
            <a:ext cx="1909910" cy="8338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71AB4B9-FC9C-DBED-7938-58B47BEAA1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3" y="96578"/>
            <a:ext cx="1909910" cy="8370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D94BC947-5C9D-3914-4070-4AC1D8DCA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6978" y="4331201"/>
            <a:ext cx="1505243" cy="69671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Context: the energy transition &amp; the challenge of storage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402336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023360" cy="411480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02920" y="102412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📈 A rapidly expanding market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1508760"/>
            <a:ext cx="3840480" cy="1005840"/>
          </a:xfrm>
          <a:prstGeom prst="rect">
            <a:avLst/>
          </a:prstGeom>
          <a:solidFill>
            <a:srgbClr val="D6EEF7"/>
          </a:solidFill>
          <a:ln w="9525">
            <a:solidFill>
              <a:srgbClr val="1A7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158191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LIB market : 150 Md$ in 2025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40080" y="1947672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20% vs 2024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times since 2020</a:t>
            </a:r>
          </a:p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	                        	      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: 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IEA, 2026</a:t>
            </a:r>
            <a:endParaRPr lang="en-US" sz="105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2651760"/>
            <a:ext cx="3840480" cy="1005840"/>
          </a:xfrm>
          <a:prstGeom prst="rect">
            <a:avLst/>
          </a:prstGeom>
          <a:solidFill>
            <a:srgbClr val="D6EEF7"/>
          </a:solidFill>
          <a:ln w="9525">
            <a:solidFill>
              <a:srgbClr val="1A7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0080" y="272491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1 500 TWh by 2035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40080" y="3090672"/>
            <a:ext cx="3657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Electric vehicle (EV) demand is projected to increase</a:t>
            </a:r>
          </a:p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(6 times higher than in 2025)</a:t>
            </a:r>
          </a:p>
          <a:p>
            <a:r>
              <a:rPr lang="en-US" sz="800" i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	               </a:t>
            </a:r>
          </a:p>
          <a:p>
            <a:r>
              <a:rPr lang="en-US" sz="800" i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	               Source : 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IEA </a:t>
            </a:r>
            <a:r>
              <a:rPr lang="en-US" sz="800" i="1" dirty="0">
                <a:solidFill>
                  <a:schemeClr val="bg1">
                    <a:lumMod val="6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EV Outlook 2026</a:t>
            </a:r>
            <a:endParaRPr lang="en-US" sz="800" i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48640" y="3794760"/>
            <a:ext cx="3840480" cy="1005840"/>
          </a:xfrm>
          <a:prstGeom prst="rect">
            <a:avLst/>
          </a:prstGeom>
          <a:solidFill>
            <a:srgbClr val="D6EEF7"/>
          </a:solidFill>
          <a:ln w="9525">
            <a:solidFill>
              <a:srgbClr val="1A7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40080" y="3867912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Distribution of battery demand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40080" y="4233672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 &gt; 70% + stationary storage &gt; 15%</a:t>
            </a:r>
          </a:p>
          <a:p>
            <a:pPr marL="0" indent="0">
              <a:buNone/>
            </a:pPr>
            <a:r>
              <a:rPr lang="en-US" sz="1100" dirty="0"/>
              <a:t>Electronics &lt; 5% (vs. ~50% in 2015)</a:t>
            </a:r>
          </a:p>
          <a:p>
            <a:r>
              <a:rPr lang="en-US" sz="900" i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			   Source : 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IEA, 2026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4663440" y="1005840"/>
            <a:ext cx="402336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dirty="0"/>
          </a:p>
        </p:txBody>
      </p:sp>
      <p:sp>
        <p:nvSpPr>
          <p:cNvPr id="17" name="Shape 15"/>
          <p:cNvSpPr/>
          <p:nvPr/>
        </p:nvSpPr>
        <p:spPr>
          <a:xfrm>
            <a:off x="4663440" y="1005840"/>
            <a:ext cx="4023360" cy="411480"/>
          </a:xfrm>
          <a:prstGeom prst="rect">
            <a:avLst/>
          </a:prstGeom>
          <a:solidFill>
            <a:srgbClr val="1A7FA0"/>
          </a:solidFill>
          <a:ln w="12700">
            <a:solidFill>
              <a:srgbClr val="1A7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709160" y="1024128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The limitations of conventional electrolytes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754880" y="150876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fr-FR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🔥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212080" y="150876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212080" y="1783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fr-BE" sz="110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</a:t>
            </a:r>
            <a:r>
              <a:rPr lang="en-US" sz="110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ammable</a:t>
            </a: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volatile carbonate-based solvents (EC, DMC) </a:t>
            </a: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risks of fire and thermal runaway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754880" y="237744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fr-FR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💀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212080" y="237744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Toxicity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212080" y="265176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Fluorinated salts (</a:t>
            </a:r>
            <a:r>
              <a:rPr lang="en-US" sz="1100" i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e.g.,</a:t>
            </a: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LiPF</a:t>
            </a:r>
            <a:r>
              <a:rPr lang="en-US" sz="1100" baseline="-25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sensitive to humidity </a:t>
            </a: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decomposition into HF, hazardous by-products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4754880" y="32461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⛏️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5212080" y="324612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Ressources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5212080" y="352044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Dependence on fossil fuels and critical raw materials (Li, F) </a:t>
            </a: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price volatility, fragile supply chain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754880" y="411480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⚖️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212080" y="411480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Regulation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5212080" y="438912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Increasing pressure from regulators (EU Battery Regulation, etc.) for sustainable alternatives and a controlled lifecycle</a:t>
            </a:r>
            <a:endParaRPr lang="en-US" sz="1100" dirty="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30CEC56-8B34-A4EC-07C9-42F1040803CB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>
                <a:solidFill>
                  <a:srgbClr val="7993A0"/>
                </a:solidFill>
              </a:rPr>
              <a:t>2</a:t>
            </a:r>
            <a:endParaRPr lang="en-US" sz="1000" dirty="0">
              <a:solidFill>
                <a:srgbClr val="7993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Towards bio-based hydrogel electrolytes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68680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" y="1051560"/>
            <a:ext cx="1920240" cy="1417320"/>
          </a:xfrm>
          <a:prstGeom prst="rect">
            <a:avLst/>
          </a:prstGeom>
          <a:solidFill>
            <a:srgbClr val="5A7A8A"/>
          </a:solidFill>
          <a:ln w="12700">
            <a:solidFill>
              <a:srgbClr val="5A7A8A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14300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Conventional Electrolytes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1673352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High-performing but flammable, toxic, and not durable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2377440" y="1508760"/>
            <a:ext cx="228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2606040" y="1051560"/>
            <a:ext cx="1920240" cy="1417320"/>
          </a:xfrm>
          <a:prstGeom prst="rect">
            <a:avLst/>
          </a:prstGeom>
          <a:solidFill>
            <a:srgbClr val="1A7FA0"/>
          </a:solidFill>
          <a:ln w="12700">
            <a:solidFill>
              <a:srgbClr val="1A7FA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606040" y="114300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Bio-based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Polymers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606040" y="1673352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Polysaccharide and/or protein:</a:t>
            </a:r>
          </a:p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Abundant, renewable, rich in –OH (or binding site)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526280" y="1508760"/>
            <a:ext cx="228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4754880" y="1051560"/>
            <a:ext cx="1920240" cy="1417320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754880" y="114300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Ionic Hydrogels 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(with LiCl)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754880" y="1673352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Conductive aqueous network, flexible, non-flammable, biodegradable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0" y="1508760"/>
            <a:ext cx="228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903720" y="1051560"/>
            <a:ext cx="1920240" cy="141732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903720" y="114300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Energy Storage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903720" y="1673352"/>
            <a:ext cx="192024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electronics, flexible sensors, “green” electrolytes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57200" y="2697480"/>
            <a:ext cx="8229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457200" y="2697480"/>
            <a:ext cx="73152" cy="914400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94360" y="2761488"/>
            <a:ext cx="7955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scientific challenge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594360" y="3035808"/>
            <a:ext cx="7955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reconcile high ionic conductivity and mechanical integrity in a multi-biopolymer network, and how do Li</a:t>
            </a:r>
            <a:r>
              <a:rPr lang="en-US" sz="1200" baseline="30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r>
              <a:rPr lang="en-US" sz="12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ions interact with a matrix rich in –OH, -COOH, -NH groups to govern this trade-off?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57200" y="3749040"/>
            <a:ext cx="8229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457200" y="3749040"/>
            <a:ext cx="8229600" cy="365760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502920" y="3767328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 : the SGPL system (Starch / Gluten / PVA / LiCl)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48640" y="4160520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7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Valorization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548640" y="4434840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Starch and gluten, abundant co-products of European agri-food industry, find here a high value-added outlet in a biorefining logic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3291840" y="4160520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7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network</a:t>
            </a:r>
            <a:endParaRPr lang="en-US" sz="1150" dirty="0"/>
          </a:p>
        </p:txBody>
      </p:sp>
      <p:sp>
        <p:nvSpPr>
          <p:cNvPr id="29" name="Text 27"/>
          <p:cNvSpPr/>
          <p:nvPr/>
        </p:nvSpPr>
        <p:spPr>
          <a:xfrm>
            <a:off x="3291840" y="4434840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fr-BE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95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hysical</a:t>
            </a: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(citric acid) + reversible ionic (COO</a:t>
            </a:r>
            <a:r>
              <a:rPr lang="en-US" sz="950" baseline="30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- Li</a:t>
            </a:r>
            <a:r>
              <a:rPr lang="en-US" sz="950" baseline="30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crosslinking: an adjustable conductivity </a:t>
            </a:r>
            <a:r>
              <a:rPr lang="en-US" sz="950" dirty="0">
                <a:solidFill>
                  <a:srgbClr val="1A1A2E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libri" pitchFamily="34" charset="-120"/>
              </a:rPr>
              <a:t>↔ </a:t>
            </a:r>
            <a:r>
              <a:rPr lang="en-US" sz="950" dirty="0">
                <a:solidFill>
                  <a:srgbClr val="1A1A2E"/>
                </a:solidFill>
                <a:ea typeface="Cambria Math" panose="02040503050406030204" pitchFamily="18" charset="0"/>
                <a:cs typeface="Calibri" pitchFamily="34" charset="-120"/>
              </a:rPr>
              <a:t>rigidity compromise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6035040" y="4160520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A7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Systemic approach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6035040" y="4434840"/>
            <a:ext cx="2606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Impact of the number of charge carriers and network rigidity → multi-technique characterization</a:t>
            </a:r>
            <a:endParaRPr lang="en-US" sz="950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0BB00BD-A7F3-DE93-CA59-D6A400281D3B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7993A0"/>
                </a:solidFill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Materials &amp; Methods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804672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2511083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960120"/>
            <a:ext cx="2494026" cy="384048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2920" y="978408"/>
            <a:ext cx="2448306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🧪 Composition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1389888"/>
            <a:ext cx="2314135" cy="1417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Unmodified starch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PVA (98% hydrolyzed, </a:t>
            </a:r>
            <a:r>
              <a:rPr lang="en-US" sz="115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Mw</a:t>
            </a:r>
            <a:r>
              <a:rPr lang="en-US" sz="1150" baseline="-2500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approx</a:t>
            </a:r>
            <a:r>
              <a:rPr lang="en-US" sz="1150" baseline="-25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50–85k)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Gluten (0, 3, 6, 9, 12% w/</a:t>
            </a:r>
            <a:r>
              <a:rPr lang="en-US" sz="115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</a:t>
            </a:r>
            <a:r>
              <a:rPr lang="en-US" sz="1150" baseline="-2500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starch</a:t>
            </a: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Chitosan + glycerol + citric acid</a:t>
            </a:r>
            <a:endParaRPr lang="en-US" sz="1150" dirty="0"/>
          </a:p>
          <a:p>
            <a:pPr marL="342900" indent="-342900">
              <a:buSzPct val="100000"/>
              <a:buChar char="•"/>
            </a:pPr>
            <a:r>
              <a:rPr lang="en-US" sz="11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LiCl (0, 0.5, 1, 1.5, 2 mol/L)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822960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57200" y="3017520"/>
            <a:ext cx="8229600" cy="384048"/>
          </a:xfrm>
          <a:prstGeom prst="rect">
            <a:avLst/>
          </a:prstGeom>
          <a:solidFill>
            <a:srgbClr val="2D6E8E"/>
          </a:solidFill>
          <a:ln w="12700">
            <a:solidFill>
              <a:srgbClr val="2D6E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02920" y="3035808"/>
            <a:ext cx="81381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🔬 Characterization techniques</a:t>
            </a:r>
            <a:endParaRPr lang="en-US" sz="1300" dirty="0"/>
          </a:p>
        </p:txBody>
      </p:sp>
      <p:grpSp>
        <p:nvGrpSpPr>
          <p:cNvPr id="30" name="Groupe 29">
            <a:extLst>
              <a:ext uri="{FF2B5EF4-FFF2-40B4-BE49-F238E27FC236}">
                <a16:creationId xmlns:a16="http://schemas.microsoft.com/office/drawing/2014/main" id="{852B9D98-E2BC-5EE9-B530-E6EB4AD2F8BC}"/>
              </a:ext>
            </a:extLst>
          </p:cNvPr>
          <p:cNvGrpSpPr/>
          <p:nvPr/>
        </p:nvGrpSpPr>
        <p:grpSpPr>
          <a:xfrm>
            <a:off x="502920" y="3474720"/>
            <a:ext cx="1554480" cy="1325880"/>
            <a:chOff x="502920" y="3474720"/>
            <a:chExt cx="1554480" cy="1325880"/>
          </a:xfrm>
        </p:grpSpPr>
        <p:sp>
          <p:nvSpPr>
            <p:cNvPr id="15" name="Shape 13"/>
            <p:cNvSpPr/>
            <p:nvPr/>
          </p:nvSpPr>
          <p:spPr>
            <a:xfrm>
              <a:off x="502920" y="3474720"/>
              <a:ext cx="1554480" cy="1325880"/>
            </a:xfrm>
            <a:prstGeom prst="rect">
              <a:avLst/>
            </a:prstGeom>
            <a:solidFill>
              <a:srgbClr val="D6EEF7"/>
            </a:solidFill>
            <a:ln w="12700">
              <a:solidFill>
                <a:srgbClr val="1A7FA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14"/>
            <p:cNvSpPr/>
            <p:nvPr/>
          </p:nvSpPr>
          <p:spPr>
            <a:xfrm>
              <a:off x="502920" y="3502152"/>
              <a:ext cx="155448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0D4C6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ATR-FTIR</a:t>
              </a:r>
              <a:endParaRPr lang="en-US" sz="1100" dirty="0"/>
            </a:p>
          </p:txBody>
        </p:sp>
        <p:sp>
          <p:nvSpPr>
            <p:cNvPr id="17" name="Text 15"/>
            <p:cNvSpPr/>
            <p:nvPr/>
          </p:nvSpPr>
          <p:spPr>
            <a:xfrm>
              <a:off x="502920" y="3822192"/>
              <a:ext cx="1554480" cy="9144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Chemical composition – functional group</a:t>
              </a:r>
            </a:p>
            <a:p>
              <a:pPr marL="0" indent="0" algn="ctr">
                <a:buNone/>
              </a:pPr>
              <a:endPara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 algn="ctr">
                <a:buNone/>
              </a:pP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400–4000 cm⁻¹, 32 scans; 4 cm</a:t>
              </a:r>
              <a:r>
                <a:rPr lang="en-US" sz="950" baseline="3000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-1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resolution</a:t>
              </a:r>
              <a:endParaRPr lang="en-US" sz="950" dirty="0"/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A33EA5FB-CEA7-5BF3-4014-09BEAEEFDF3C}"/>
              </a:ext>
            </a:extLst>
          </p:cNvPr>
          <p:cNvGrpSpPr/>
          <p:nvPr/>
        </p:nvGrpSpPr>
        <p:grpSpPr>
          <a:xfrm>
            <a:off x="5440680" y="3474720"/>
            <a:ext cx="1554480" cy="1325880"/>
            <a:chOff x="2148840" y="3474720"/>
            <a:chExt cx="1554480" cy="1325880"/>
          </a:xfrm>
        </p:grpSpPr>
        <p:sp>
          <p:nvSpPr>
            <p:cNvPr id="18" name="Shape 16"/>
            <p:cNvSpPr/>
            <p:nvPr/>
          </p:nvSpPr>
          <p:spPr>
            <a:xfrm>
              <a:off x="2148840" y="3474720"/>
              <a:ext cx="1554480" cy="1325880"/>
            </a:xfrm>
            <a:prstGeom prst="rect">
              <a:avLst/>
            </a:prstGeom>
            <a:solidFill>
              <a:srgbClr val="D6EEF7"/>
            </a:solidFill>
            <a:ln w="12700">
              <a:solidFill>
                <a:srgbClr val="1A7FA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17"/>
            <p:cNvSpPr/>
            <p:nvPr/>
          </p:nvSpPr>
          <p:spPr>
            <a:xfrm>
              <a:off x="2148840" y="3502152"/>
              <a:ext cx="155448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0D4C6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Rheology</a:t>
              </a:r>
              <a:endParaRPr lang="en-US" sz="110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2148840" y="3822192"/>
              <a:ext cx="1554480" cy="9144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Mechanical properties</a:t>
              </a:r>
            </a:p>
            <a:p>
              <a:pPr marL="0" indent="0" algn="ctr">
                <a:buNone/>
              </a:pPr>
              <a:endPara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 algn="ctr">
                <a:buNone/>
              </a:pP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Frequency sweep : 0.02 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  <a:sym typeface="Wingdings" panose="05000000000000000000" pitchFamily="2" charset="2"/>
                </a:rPr>
                <a:t> 80 Hz, 0,1% strain (</a:t>
              </a:r>
              <a:r>
                <a:rPr lang="en-US" sz="950" dirty="0" err="1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  <a:sym typeface="Wingdings" panose="05000000000000000000" pitchFamily="2" charset="2"/>
                </a:rPr>
                <a:t>cst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  <a:sym typeface="Wingdings" panose="05000000000000000000" pitchFamily="2" charset="2"/>
                </a:rPr>
                <a:t>)</a:t>
              </a:r>
              <a:endParaRPr lang="en-US" sz="950" dirty="0"/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EAD3C96E-236F-8B44-6923-BDC906F45B3D}"/>
              </a:ext>
            </a:extLst>
          </p:cNvPr>
          <p:cNvGrpSpPr/>
          <p:nvPr/>
        </p:nvGrpSpPr>
        <p:grpSpPr>
          <a:xfrm>
            <a:off x="3794760" y="3474720"/>
            <a:ext cx="1554480" cy="1325880"/>
            <a:chOff x="3794760" y="3474720"/>
            <a:chExt cx="1554480" cy="1325880"/>
          </a:xfrm>
        </p:grpSpPr>
        <p:sp>
          <p:nvSpPr>
            <p:cNvPr id="21" name="Shape 19"/>
            <p:cNvSpPr/>
            <p:nvPr/>
          </p:nvSpPr>
          <p:spPr>
            <a:xfrm>
              <a:off x="3794760" y="3474720"/>
              <a:ext cx="1554480" cy="1325880"/>
            </a:xfrm>
            <a:prstGeom prst="rect">
              <a:avLst/>
            </a:prstGeom>
            <a:solidFill>
              <a:srgbClr val="D6EEF7"/>
            </a:solidFill>
            <a:ln w="12700">
              <a:solidFill>
                <a:srgbClr val="1A7FA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20"/>
            <p:cNvSpPr/>
            <p:nvPr/>
          </p:nvSpPr>
          <p:spPr>
            <a:xfrm>
              <a:off x="3794760" y="3502152"/>
              <a:ext cx="155448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0D4C6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DSC</a:t>
              </a:r>
              <a:endParaRPr lang="en-US" sz="110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3794760" y="3822192"/>
              <a:ext cx="1554480" cy="9144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Glass transition temperature (</a:t>
              </a:r>
              <a:r>
                <a:rPr lang="en-US" sz="950" dirty="0" err="1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Tg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)</a:t>
              </a:r>
            </a:p>
            <a:p>
              <a:pPr marL="0" indent="0" algn="ctr">
                <a:buNone/>
              </a:pPr>
              <a:endPara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 algn="ctr">
                <a:buNone/>
              </a:pP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0 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  <a:sym typeface="Wingdings" panose="05000000000000000000" pitchFamily="2" charset="2"/>
                </a:rPr>
                <a:t> 80 °C, 5 °C/min, isothermal ramp</a:t>
              </a:r>
              <a:endParaRPr lang="en-US" sz="950" dirty="0"/>
            </a:p>
          </p:txBody>
        </p:sp>
      </p:grp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A1AD51DA-9094-6519-2532-A4B2F5B5588F}"/>
              </a:ext>
            </a:extLst>
          </p:cNvPr>
          <p:cNvGrpSpPr/>
          <p:nvPr/>
        </p:nvGrpSpPr>
        <p:grpSpPr>
          <a:xfrm>
            <a:off x="2148840" y="3471672"/>
            <a:ext cx="1554480" cy="1325880"/>
            <a:chOff x="5440680" y="3474720"/>
            <a:chExt cx="1554480" cy="1325880"/>
          </a:xfrm>
        </p:grpSpPr>
        <p:sp>
          <p:nvSpPr>
            <p:cNvPr id="24" name="Shape 22"/>
            <p:cNvSpPr/>
            <p:nvPr/>
          </p:nvSpPr>
          <p:spPr>
            <a:xfrm>
              <a:off x="5440680" y="3474720"/>
              <a:ext cx="1554480" cy="1325880"/>
            </a:xfrm>
            <a:prstGeom prst="rect">
              <a:avLst/>
            </a:prstGeom>
            <a:solidFill>
              <a:srgbClr val="D6EEF7"/>
            </a:solidFill>
            <a:ln w="12700">
              <a:solidFill>
                <a:srgbClr val="1A7FA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Text 23"/>
            <p:cNvSpPr/>
            <p:nvPr/>
          </p:nvSpPr>
          <p:spPr>
            <a:xfrm>
              <a:off x="5440680" y="3502152"/>
              <a:ext cx="155448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0D4C6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DRX</a:t>
              </a:r>
              <a:endParaRPr lang="en-US" sz="1100" dirty="0"/>
            </a:p>
          </p:txBody>
        </p:sp>
        <p:sp>
          <p:nvSpPr>
            <p:cNvPr id="26" name="Text 24"/>
            <p:cNvSpPr/>
            <p:nvPr/>
          </p:nvSpPr>
          <p:spPr>
            <a:xfrm>
              <a:off x="5440680" y="3822192"/>
              <a:ext cx="1554480" cy="9144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Crystallinity</a:t>
              </a:r>
            </a:p>
            <a:p>
              <a:pPr marL="0" indent="0" algn="ctr">
                <a:buNone/>
              </a:pPr>
              <a:endPara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 algn="ctr">
                <a:buNone/>
              </a:pP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Cu-K</a:t>
              </a:r>
              <a:r>
                <a:rPr lang="en-US" sz="950" baseline="-2500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α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radiation, 1,5406 nm, 40 kV, 5-55° (2</a:t>
              </a:r>
              <a:r>
                <a:rPr lang="el-GR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ϑ</a:t>
              </a:r>
              <a:r>
                <a:rPr lang="fr-BE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)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930D5328-61FE-18AC-D3CC-BDC45CDD3EF1}"/>
              </a:ext>
            </a:extLst>
          </p:cNvPr>
          <p:cNvGrpSpPr/>
          <p:nvPr/>
        </p:nvGrpSpPr>
        <p:grpSpPr>
          <a:xfrm>
            <a:off x="7086600" y="3474720"/>
            <a:ext cx="1554480" cy="1325880"/>
            <a:chOff x="7086600" y="3474720"/>
            <a:chExt cx="1554480" cy="1325880"/>
          </a:xfrm>
        </p:grpSpPr>
        <p:sp>
          <p:nvSpPr>
            <p:cNvPr id="27" name="Shape 25"/>
            <p:cNvSpPr/>
            <p:nvPr/>
          </p:nvSpPr>
          <p:spPr>
            <a:xfrm>
              <a:off x="7086600" y="3474720"/>
              <a:ext cx="1554480" cy="1325880"/>
            </a:xfrm>
            <a:prstGeom prst="rect">
              <a:avLst/>
            </a:prstGeom>
            <a:solidFill>
              <a:srgbClr val="D6EEF7"/>
            </a:solidFill>
            <a:ln w="12700">
              <a:solidFill>
                <a:srgbClr val="1A7FA0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26"/>
            <p:cNvSpPr/>
            <p:nvPr/>
          </p:nvSpPr>
          <p:spPr>
            <a:xfrm>
              <a:off x="7086600" y="3502152"/>
              <a:ext cx="155448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00" b="1" dirty="0">
                  <a:solidFill>
                    <a:srgbClr val="0D4C6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PEIS / Conductivity</a:t>
              </a:r>
              <a:endParaRPr lang="en-US" sz="110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7086600" y="3822192"/>
              <a:ext cx="1554480" cy="914400"/>
            </a:xfrm>
            <a:prstGeom prst="rect">
              <a:avLst/>
            </a:prstGeom>
            <a:noFill/>
            <a:ln/>
          </p:spPr>
          <p:txBody>
            <a:bodyPr wrap="square" rtlCol="0" anchor="t"/>
            <a:lstStyle/>
            <a:p>
              <a:pPr marL="0" indent="0" algn="ctr">
                <a:buNone/>
              </a:pPr>
              <a:r>
                <a:rPr lang="en-US" sz="950" noProof="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Ionic conductivity</a:t>
              </a:r>
            </a:p>
            <a:p>
              <a:pPr marL="0" indent="0" algn="ctr">
                <a:buNone/>
              </a:pPr>
              <a:endPara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  <a:p>
              <a:pPr marL="0" indent="0" algn="ctr">
                <a:buNone/>
              </a:pP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10</a:t>
              </a:r>
              <a:r>
                <a:rPr lang="en-US" sz="950" baseline="3000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-1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  <a:sym typeface="Wingdings" panose="05000000000000000000" pitchFamily="2" charset="2"/>
                </a:rPr>
                <a:t> 7.10</a:t>
              </a:r>
              <a:r>
                <a:rPr lang="en-US" sz="950" baseline="3000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  <a:sym typeface="Wingdings" panose="05000000000000000000" pitchFamily="2" charset="2"/>
                </a:rPr>
                <a:t>6</a:t>
              </a:r>
              <a:r>
                <a:rPr lang="en-US" sz="950" dirty="0">
                  <a:solidFill>
                    <a:srgbClr val="1A1A2E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  <a:sym typeface="Wingdings" panose="05000000000000000000" pitchFamily="2" charset="2"/>
                </a:rPr>
                <a:t> Hz, 10 mV</a:t>
              </a:r>
              <a:endParaRPr lang="en-US" sz="9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endParaRPr>
            </a:p>
          </p:txBody>
        </p:sp>
      </p:grpSp>
      <p:sp>
        <p:nvSpPr>
          <p:cNvPr id="35" name="ZoneTexte 34">
            <a:extLst>
              <a:ext uri="{FF2B5EF4-FFF2-40B4-BE49-F238E27FC236}">
                <a16:creationId xmlns:a16="http://schemas.microsoft.com/office/drawing/2014/main" id="{20A5BD6B-0102-21D9-9C71-BEE79771B6B5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7993A0"/>
                </a:solidFill>
              </a:rPr>
              <a:t>4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1A0C541A-AB98-B7CE-5B41-A3B56960A91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722" b="5539"/>
          <a:stretch>
            <a:fillRect/>
          </a:stretch>
        </p:blipFill>
        <p:spPr>
          <a:xfrm>
            <a:off x="3042666" y="1217495"/>
            <a:ext cx="5989339" cy="1465193"/>
          </a:xfrm>
          <a:prstGeom prst="rect">
            <a:avLst/>
          </a:prstGeom>
          <a:ln w="6350">
            <a:solidFill>
              <a:srgbClr val="1A7FA0"/>
            </a:solidFill>
          </a:ln>
        </p:spPr>
      </p:pic>
      <p:sp>
        <p:nvSpPr>
          <p:cNvPr id="41" name="Text 2">
            <a:extLst>
              <a:ext uri="{FF2B5EF4-FFF2-40B4-BE49-F238E27FC236}">
                <a16:creationId xmlns:a16="http://schemas.microsoft.com/office/drawing/2014/main" id="{44503B2E-6B51-008F-353B-12AA83CD43D8}"/>
              </a:ext>
            </a:extLst>
          </p:cNvPr>
          <p:cNvSpPr/>
          <p:nvPr/>
        </p:nvSpPr>
        <p:spPr>
          <a:xfrm>
            <a:off x="3659895" y="2666531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1 – Schematic representation of the synthesis protocol of SGPL hydrogels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– Chemical Composition (ATR-FTIR)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804672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mnt/project/stack_SGP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005840"/>
            <a:ext cx="4754880" cy="32918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4297680"/>
            <a:ext cx="47548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2 – Spectra ATR-FTIR SGPL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5394960" y="1005840"/>
            <a:ext cx="32918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5394960" y="1005840"/>
            <a:ext cx="64008" cy="960120"/>
          </a:xfrm>
          <a:prstGeom prst="rect">
            <a:avLst/>
          </a:prstGeom>
          <a:solidFill>
            <a:srgbClr val="E8A020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486400" y="104241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3300–3200 cm⁻¹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5486400" y="128016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A7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O–H / N–H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486400" y="14630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Broadening with [LiCl] → perturbation of H-bond by Li⁺ (high charge density)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5394960" y="2057400"/>
            <a:ext cx="32918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5394960" y="2057400"/>
            <a:ext cx="64008" cy="960120"/>
          </a:xfrm>
          <a:prstGeom prst="rect">
            <a:avLst/>
          </a:prstGeom>
          <a:solidFill>
            <a:srgbClr val="1A7FA0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486400" y="209397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1650–1640 cm⁻¹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5486400" y="233172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A7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Amide I (gluten)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5486400" y="251460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Broadening → Li⁺ coordination with C=O groups of the peptide skeleton</a:t>
            </a:r>
            <a:endParaRPr lang="en-US" sz="1000" dirty="0"/>
          </a:p>
        </p:txBody>
      </p:sp>
      <p:sp>
        <p:nvSpPr>
          <p:cNvPr id="16" name="Shape 13"/>
          <p:cNvSpPr/>
          <p:nvPr/>
        </p:nvSpPr>
        <p:spPr>
          <a:xfrm>
            <a:off x="5394960" y="3108960"/>
            <a:ext cx="329184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5394960" y="3108960"/>
            <a:ext cx="64008" cy="960120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5486400" y="314553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~1411 cm⁻¹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5486400" y="3383280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1A7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–COO⁻ carboxylate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5486400" y="356616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intensity with [LiCl] → formation Li⁺–carboxylate sites = reversible ionic bonds</a:t>
            </a:r>
            <a:endParaRPr lang="en-US" sz="1000" dirty="0"/>
          </a:p>
        </p:txBody>
      </p:sp>
      <p:sp>
        <p:nvSpPr>
          <p:cNvPr id="21" name="Shape 18"/>
          <p:cNvSpPr/>
          <p:nvPr/>
        </p:nvSpPr>
        <p:spPr>
          <a:xfrm>
            <a:off x="5394960" y="4114800"/>
            <a:ext cx="3291840" cy="685800"/>
          </a:xfrm>
          <a:prstGeom prst="rect">
            <a:avLst/>
          </a:prstGeom>
          <a:solidFill>
            <a:srgbClr val="E8A020">
              <a:alpha val="15000"/>
            </a:srgbClr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9"/>
          <p:cNvSpPr/>
          <p:nvPr/>
        </p:nvSpPr>
        <p:spPr>
          <a:xfrm>
            <a:off x="5440680" y="4133088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reticulation : citric acid + reversible ionic </a:t>
            </a:r>
          </a:p>
          <a:p>
            <a:r>
              <a:rPr lang="en-US" sz="105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(COO⁻–Li⁺)</a:t>
            </a:r>
            <a:endParaRPr lang="en-US" sz="105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33E31255-1ED8-D165-A14F-04F3E34D6625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7993A0"/>
                </a:solidFill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– Structure (XRD)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804672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project/DRX_SGPL0.png"/>
          <p:cNvPicPr>
            <a:picLocks noChangeAspect="1"/>
          </p:cNvPicPr>
          <p:nvPr/>
        </p:nvPicPr>
        <p:blipFill>
          <a:blip r:embed="rId3"/>
          <a:srcRect l="1296" t="10714" r="10185"/>
          <a:stretch>
            <a:fillRect/>
          </a:stretch>
        </p:blipFill>
        <p:spPr>
          <a:xfrm>
            <a:off x="68580" y="882664"/>
            <a:ext cx="2773680" cy="2176004"/>
          </a:xfrm>
          <a:prstGeom prst="rect">
            <a:avLst/>
          </a:prstGeom>
          <a:ln w="19050">
            <a:noFill/>
          </a:ln>
        </p:spPr>
      </p:pic>
      <p:sp>
        <p:nvSpPr>
          <p:cNvPr id="6" name="Text 3"/>
          <p:cNvSpPr/>
          <p:nvPr/>
        </p:nvSpPr>
        <p:spPr>
          <a:xfrm>
            <a:off x="2773680" y="960120"/>
            <a:ext cx="198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50" i="1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3 – LiCl-free DRX hydrogels (variable gluten content)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754880" y="960120"/>
            <a:ext cx="3931920" cy="3502152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846320" y="1051560"/>
            <a:ext cx="37490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Keys observation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846320" y="1581912"/>
            <a:ext cx="256032" cy="256032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166360" y="1508760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Amorphous matrix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166360" y="180136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</a:t>
            </a:r>
            <a:r>
              <a:rPr lang="en-US" sz="1050" noProof="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arge</a:t>
            </a: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</a:t>
            </a:r>
            <a:r>
              <a:rPr lang="en-US" sz="105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alo</a:t>
            </a: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centered </a:t>
            </a: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</a:t>
            </a: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</a:t>
            </a:r>
            <a:r>
              <a:rPr lang="el-GR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ϑ</a:t>
            </a: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≈ 19–20° in all formulations without LiCl → starch gelatinization + glycerol plasticizing effect</a:t>
            </a:r>
            <a:endParaRPr lang="en-US" sz="1050" noProof="0" dirty="0"/>
          </a:p>
        </p:txBody>
      </p:sp>
      <p:sp>
        <p:nvSpPr>
          <p:cNvPr id="12" name="Shape 9"/>
          <p:cNvSpPr/>
          <p:nvPr/>
        </p:nvSpPr>
        <p:spPr>
          <a:xfrm>
            <a:off x="4846320" y="2331720"/>
            <a:ext cx="256032" cy="256032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5166360" y="225856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Gluten effect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5166360" y="2551176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 gluten → ↑ amorphization → protein network prevents the reorganization of starch chains (and PVA)</a:t>
            </a:r>
            <a:endParaRPr lang="en-US" sz="1050" noProof="0" dirty="0"/>
          </a:p>
        </p:txBody>
      </p:sp>
      <p:sp>
        <p:nvSpPr>
          <p:cNvPr id="15" name="Shape 12"/>
          <p:cNvSpPr/>
          <p:nvPr/>
        </p:nvSpPr>
        <p:spPr>
          <a:xfrm>
            <a:off x="4846320" y="3081528"/>
            <a:ext cx="256032" cy="256032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5166360" y="3008376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LiCl effect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5166360" y="3300984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Adding LiCl does not induce any knew crystalline phase; enhances amorphization→ insertion of Li⁺ into the network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4846320" y="3831336"/>
            <a:ext cx="256032" cy="256032"/>
          </a:xfrm>
          <a:prstGeom prst="ellipse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5166360" y="3758184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Ionic involvement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5166360" y="4050792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Amorphous zones = preferential transport pathways for Li⁺ via diffusion mechanism</a:t>
            </a:r>
            <a:endParaRPr lang="en-US" sz="1050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7D3569A7-B466-DD7E-FD62-32683E80994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02" t="17010" r="8110" b="4902"/>
          <a:stretch>
            <a:fillRect/>
          </a:stretch>
        </p:blipFill>
        <p:spPr>
          <a:xfrm>
            <a:off x="68580" y="3117195"/>
            <a:ext cx="4366260" cy="1970826"/>
          </a:xfrm>
          <a:prstGeom prst="rect">
            <a:avLst/>
          </a:prstGeom>
          <a:ln w="19050">
            <a:noFill/>
          </a:ln>
        </p:spPr>
      </p:pic>
      <p:sp>
        <p:nvSpPr>
          <p:cNvPr id="23" name="Text 3">
            <a:extLst>
              <a:ext uri="{FF2B5EF4-FFF2-40B4-BE49-F238E27FC236}">
                <a16:creationId xmlns:a16="http://schemas.microsoft.com/office/drawing/2014/main" id="{222BFDCA-01F6-75A3-1392-51E0D75DA445}"/>
              </a:ext>
            </a:extLst>
          </p:cNvPr>
          <p:cNvSpPr/>
          <p:nvPr/>
        </p:nvSpPr>
        <p:spPr>
          <a:xfrm>
            <a:off x="4434840" y="4754880"/>
            <a:ext cx="1981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4 – DRX hydrogels with 12% gluten (variable LiCl content)</a:t>
            </a:r>
            <a:endParaRPr lang="en-US" sz="95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1CD7579-E099-ACBF-F59C-B0F9B7559C1C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7993A0"/>
                </a:solidFill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– Thermal properties (DSC)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804672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57200" y="1102357"/>
            <a:ext cx="5029200" cy="291592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4206240"/>
            <a:ext cx="5029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5 – </a:t>
            </a:r>
            <a:r>
              <a:rPr lang="en-US" sz="950" i="1" dirty="0" err="1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Tg</a:t>
            </a:r>
            <a:r>
              <a:rPr lang="en-US" sz="950" i="1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function of gluten content and LiCl concentration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5669280" y="960120"/>
            <a:ext cx="3017520" cy="1005840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669280" y="1024128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 – 53 °C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5669280" y="1527048"/>
            <a:ext cx="301752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Tg</a:t>
            </a:r>
            <a:r>
              <a:rPr lang="en-US" sz="1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range (all formulations)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5669280" y="2103120"/>
            <a:ext cx="3017520" cy="2377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760720" y="2176272"/>
            <a:ext cx="2834640" cy="2240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noProof="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Tg</a:t>
            </a: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remains stable despite variations in LiCl and gluten</a:t>
            </a:r>
            <a:endParaRPr lang="en-US" sz="1100" noProof="0" dirty="0"/>
          </a:p>
          <a:p>
            <a:pPr marL="342900" indent="-342900">
              <a:buSzPct val="100000"/>
              <a:buChar char="•"/>
            </a:pP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Glycerol = dominant factor (plasticization, ↓</a:t>
            </a:r>
            <a:r>
              <a:rPr lang="en-US" sz="1100" noProof="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Tg</a:t>
            </a: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vs. </a:t>
            </a:r>
            <a:r>
              <a:rPr lang="en-US" sz="1100" u="dashLong" noProof="0" dirty="0">
                <a:solidFill>
                  <a:srgbClr val="1A1A2E"/>
                </a:solidFill>
                <a:uFill>
                  <a:solidFill>
                    <a:srgbClr val="FF0000"/>
                  </a:solidFill>
                </a:uFill>
                <a:latin typeface="Calibri" pitchFamily="34" charset="0"/>
                <a:ea typeface="Calibri" pitchFamily="34" charset="-122"/>
                <a:cs typeface="Calibri" pitchFamily="34" charset="-120"/>
              </a:rPr>
              <a:t>pure starch ~65°C</a:t>
            </a: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100" noProof="0" dirty="0"/>
          </a:p>
          <a:p>
            <a:pPr marL="342900" indent="-342900">
              <a:buSzPct val="100000"/>
              <a:buChar char="•"/>
            </a:pP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LiCl tends to slightly ↓</a:t>
            </a:r>
            <a:r>
              <a:rPr lang="en-US" sz="1100" noProof="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Tg</a:t>
            </a: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via disruption of inter-chains H-bond</a:t>
            </a:r>
            <a:endParaRPr lang="en-US" sz="1100" noProof="0" dirty="0"/>
          </a:p>
          <a:p>
            <a:pPr marL="342900" indent="-342900">
              <a:buSzPct val="100000"/>
              <a:buChar char="•"/>
            </a:pP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Analogous to the plasticizing effect of ionic species in polyelectrolyte systems</a:t>
            </a:r>
            <a:endParaRPr lang="en-US" sz="1100" noProof="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75F6060-3590-219A-7BD2-F0AC97557F28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7993A0"/>
                </a:solidFill>
              </a:rPr>
              <a:t>7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D025988F-A85A-5748-2C5A-EBE07EAAA0EC}"/>
              </a:ext>
            </a:extLst>
          </p:cNvPr>
          <p:cNvCxnSpPr>
            <a:cxnSpLocks/>
          </p:cNvCxnSpPr>
          <p:nvPr/>
        </p:nvCxnSpPr>
        <p:spPr>
          <a:xfrm>
            <a:off x="947630" y="2123412"/>
            <a:ext cx="4318764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– Frequency sweep – Mechanical prop.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804672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339" y="1307592"/>
            <a:ext cx="5647223" cy="27964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57200" y="4416552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noProof="0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6 – Rigidity as function of gluten content &amp; [LiCl]</a:t>
            </a:r>
            <a:endParaRPr lang="en-US" sz="950" noProof="0" dirty="0"/>
          </a:p>
        </p:txBody>
      </p:sp>
      <p:sp>
        <p:nvSpPr>
          <p:cNvPr id="6" name="Shape 3"/>
          <p:cNvSpPr/>
          <p:nvPr/>
        </p:nvSpPr>
        <p:spPr>
          <a:xfrm>
            <a:off x="5760720" y="914400"/>
            <a:ext cx="2926080" cy="40005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5806440" y="960120"/>
            <a:ext cx="2834640" cy="347472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5806440" y="99669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fr-BE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en-US" sz="1200" b="1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igidity</a:t>
            </a: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806440" y="1344168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Power-law G’ = </a:t>
            </a:r>
            <a:r>
              <a:rPr lang="en-US" sz="1050" noProof="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A.ω</a:t>
            </a: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ⁿ</a:t>
            </a:r>
          </a:p>
          <a:p>
            <a:pPr marL="0" indent="0">
              <a:buNone/>
            </a:pP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correspond to extrapolated value of G’ used as a network rigidity index as a function of the formulation</a:t>
            </a:r>
            <a:endParaRPr lang="en-US" sz="1050" noProof="0" dirty="0"/>
          </a:p>
        </p:txBody>
      </p:sp>
      <p:sp>
        <p:nvSpPr>
          <p:cNvPr id="10" name="Shape 7"/>
          <p:cNvSpPr/>
          <p:nvPr/>
        </p:nvSpPr>
        <p:spPr>
          <a:xfrm>
            <a:off x="5806440" y="2212848"/>
            <a:ext cx="2834640" cy="301752"/>
          </a:xfrm>
          <a:prstGeom prst="rect">
            <a:avLst/>
          </a:prstGeom>
          <a:solidFill>
            <a:srgbClr val="1A7FA0"/>
          </a:solidFill>
          <a:ln w="12700">
            <a:solidFill>
              <a:srgbClr val="1A7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806440" y="2240280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LiCl effect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5806440" y="2542032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0% of gluten </a:t>
            </a: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</a:t>
            </a:r>
            <a:r>
              <a:rPr lang="en-US" sz="1000" noProof="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↘ in rigidity</a:t>
            </a:r>
          </a:p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Disruption of inter-/intramolecular bonds</a:t>
            </a:r>
            <a:endParaRPr lang="en-US" sz="1000" noProof="0" dirty="0"/>
          </a:p>
        </p:txBody>
      </p:sp>
      <p:sp>
        <p:nvSpPr>
          <p:cNvPr id="13" name="Shape 10"/>
          <p:cNvSpPr/>
          <p:nvPr/>
        </p:nvSpPr>
        <p:spPr>
          <a:xfrm>
            <a:off x="5806440" y="3054096"/>
            <a:ext cx="2834640" cy="301752"/>
          </a:xfrm>
          <a:prstGeom prst="rect">
            <a:avLst/>
          </a:prstGeom>
          <a:solidFill>
            <a:srgbClr val="1A5F80"/>
          </a:solidFill>
          <a:ln w="12700">
            <a:solidFill>
              <a:srgbClr val="1A5F8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806440" y="3081528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Gluten effect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806440" y="3383280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noProof="0" dirty="0"/>
              <a:t>↗ gluten </a:t>
            </a:r>
            <a:r>
              <a:rPr lang="en-US" sz="1000" noProof="0" dirty="0">
                <a:sym typeface="Wingdings" panose="05000000000000000000" pitchFamily="2" charset="2"/>
              </a:rPr>
              <a:t> ↗ rigidity</a:t>
            </a:r>
          </a:p>
          <a:p>
            <a:pPr marL="0" indent="0">
              <a:buNone/>
            </a:pPr>
            <a:r>
              <a:rPr lang="en-US" sz="1000" noProof="0" dirty="0">
                <a:sym typeface="Wingdings" panose="05000000000000000000" pitchFamily="2" charset="2"/>
              </a:rPr>
              <a:t>Gluten counteracts the effect of LiCl by increasing network rigidity</a:t>
            </a:r>
            <a:endParaRPr lang="en-US" sz="1000" noProof="0" dirty="0"/>
          </a:p>
        </p:txBody>
      </p:sp>
      <p:sp>
        <p:nvSpPr>
          <p:cNvPr id="16" name="Shape 13"/>
          <p:cNvSpPr/>
          <p:nvPr/>
        </p:nvSpPr>
        <p:spPr>
          <a:xfrm>
            <a:off x="5806440" y="3895344"/>
            <a:ext cx="2834640" cy="301752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806440" y="3922776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LiCl – Gluten relationship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5806440" y="4224528"/>
            <a:ext cx="2834640" cy="6903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combination of </a:t>
            </a: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LiCl &amp; gluten % allow</a:t>
            </a: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 for decoupled control of stiffness and ionic conductivity </a:t>
            </a: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 a key advantage for material optimization</a:t>
            </a:r>
            <a:endParaRPr lang="en-US" sz="1000" dirty="0">
              <a:solidFill>
                <a:srgbClr val="1A1A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C58E515-E997-2CD7-F24F-0BA2631ECCBB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rgbClr val="7993A0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E45DDA-93D9-4C8C-4D6E-D6B41976A0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37826D5-3102-DC61-A10F-80753FF9B689}"/>
              </a:ext>
            </a:extLst>
          </p:cNvPr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– Frequency sweep – Mechanical prop.</a:t>
            </a:r>
            <a:endParaRPr lang="en-US" sz="3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ED71DF4-6D40-6AA7-9BF6-093A414627EF}"/>
              </a:ext>
            </a:extLst>
          </p:cNvPr>
          <p:cNvSpPr/>
          <p:nvPr/>
        </p:nvSpPr>
        <p:spPr>
          <a:xfrm>
            <a:off x="457200" y="804672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mnt/project/Histogramme_n_vs_Gluten.png">
            <a:extLst>
              <a:ext uri="{FF2B5EF4-FFF2-40B4-BE49-F238E27FC236}">
                <a16:creationId xmlns:a16="http://schemas.microsoft.com/office/drawing/2014/main" id="{B92D3F61-706A-5941-C372-0B60F663D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82" y="945424"/>
            <a:ext cx="5373858" cy="3443696"/>
          </a:xfrm>
          <a:prstGeom prst="rect">
            <a:avLst/>
          </a:prstGeom>
        </p:spPr>
      </p:pic>
      <p:sp>
        <p:nvSpPr>
          <p:cNvPr id="5" name="Text 2">
            <a:extLst>
              <a:ext uri="{FF2B5EF4-FFF2-40B4-BE49-F238E27FC236}">
                <a16:creationId xmlns:a16="http://schemas.microsoft.com/office/drawing/2014/main" id="{AE4FD4FA-F6C9-41D7-8E71-ACD2513210F2}"/>
              </a:ext>
            </a:extLst>
          </p:cNvPr>
          <p:cNvSpPr/>
          <p:nvPr/>
        </p:nvSpPr>
        <p:spPr>
          <a:xfrm>
            <a:off x="457200" y="4416552"/>
            <a:ext cx="51206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7 – Time dependence (n) as a function of gluten content and [LiCl]</a:t>
            </a:r>
            <a:endParaRPr lang="en-US" sz="950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2E2E9870-B6C9-9C2E-1BBD-32989A94475D}"/>
              </a:ext>
            </a:extLst>
          </p:cNvPr>
          <p:cNvSpPr/>
          <p:nvPr/>
        </p:nvSpPr>
        <p:spPr>
          <a:xfrm>
            <a:off x="5760720" y="914400"/>
            <a:ext cx="2926080" cy="3858768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209DDF27-E307-9EEC-E31D-3CEFE92AAB5C}"/>
              </a:ext>
            </a:extLst>
          </p:cNvPr>
          <p:cNvSpPr/>
          <p:nvPr/>
        </p:nvSpPr>
        <p:spPr>
          <a:xfrm>
            <a:off x="5806440" y="960120"/>
            <a:ext cx="2834640" cy="347472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71B50E5D-ABE4-FD70-FE6C-926246D5BAB3}"/>
              </a:ext>
            </a:extLst>
          </p:cNvPr>
          <p:cNvSpPr/>
          <p:nvPr/>
        </p:nvSpPr>
        <p:spPr>
          <a:xfrm>
            <a:off x="5806440" y="996696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n ?</a:t>
            </a:r>
            <a:endParaRPr lang="en-US" sz="12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84AEA10-55C8-F71C-25D5-3E650D3AED88}"/>
              </a:ext>
            </a:extLst>
          </p:cNvPr>
          <p:cNvSpPr/>
          <p:nvPr/>
        </p:nvSpPr>
        <p:spPr>
          <a:xfrm>
            <a:off x="5806440" y="1344168"/>
            <a:ext cx="28346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time dependence (</a:t>
            </a:r>
            <a:r>
              <a:rPr lang="fr-BE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G’ = </a:t>
            </a:r>
            <a:r>
              <a:rPr lang="fr-BE" sz="105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A.ω</a:t>
            </a:r>
            <a:r>
              <a:rPr lang="fr-BE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ⁿ)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→ 0 : </a:t>
            </a: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purely elastic network (strong gel)</a:t>
            </a:r>
            <a:endParaRPr lang="en-US" sz="1050" noProof="0" dirty="0"/>
          </a:p>
          <a:p>
            <a:pPr marL="0" indent="0">
              <a:buNone/>
            </a:pPr>
            <a:r>
              <a:rPr lang="en-US" sz="105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&gt; 0 : </a:t>
            </a:r>
            <a:r>
              <a:rPr lang="en-US" sz="105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viscoelastic behavior/ network relaxation (weak gel)</a:t>
            </a:r>
            <a:endParaRPr lang="en-US" sz="1050" dirty="0"/>
          </a:p>
        </p:txBody>
      </p:sp>
      <p:sp>
        <p:nvSpPr>
          <p:cNvPr id="10" name="Shape 7">
            <a:extLst>
              <a:ext uri="{FF2B5EF4-FFF2-40B4-BE49-F238E27FC236}">
                <a16:creationId xmlns:a16="http://schemas.microsoft.com/office/drawing/2014/main" id="{6754FFDC-EF0B-C52F-AC81-1F0B0FA7740A}"/>
              </a:ext>
            </a:extLst>
          </p:cNvPr>
          <p:cNvSpPr/>
          <p:nvPr/>
        </p:nvSpPr>
        <p:spPr>
          <a:xfrm>
            <a:off x="5806440" y="2212848"/>
            <a:ext cx="2834640" cy="301752"/>
          </a:xfrm>
          <a:prstGeom prst="rect">
            <a:avLst/>
          </a:prstGeom>
          <a:solidFill>
            <a:srgbClr val="FD983D"/>
          </a:solidFill>
          <a:ln w="12700">
            <a:solidFill>
              <a:srgbClr val="FD98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9C4B5140-6ED7-1CD5-5584-29D7A8E45F04}"/>
              </a:ext>
            </a:extLst>
          </p:cNvPr>
          <p:cNvSpPr/>
          <p:nvPr/>
        </p:nvSpPr>
        <p:spPr>
          <a:xfrm>
            <a:off x="5806440" y="2240280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 M LiCl</a:t>
            </a:r>
            <a:endParaRPr lang="en-US" sz="11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3C73E707-0B67-7C63-CAE5-211022B42C7F}"/>
              </a:ext>
            </a:extLst>
          </p:cNvPr>
          <p:cNvSpPr/>
          <p:nvPr/>
        </p:nvSpPr>
        <p:spPr>
          <a:xfrm>
            <a:off x="5806440" y="2542032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at the lowest→ quasi-elastic network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cross-linking preserves rigidity across the entire frequency range</a:t>
            </a:r>
            <a:endParaRPr lang="en-US" sz="1000" dirty="0"/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87174B10-33CF-8665-8E76-1A1F9BD98A00}"/>
              </a:ext>
            </a:extLst>
          </p:cNvPr>
          <p:cNvSpPr/>
          <p:nvPr/>
        </p:nvSpPr>
        <p:spPr>
          <a:xfrm>
            <a:off x="5806440" y="3054096"/>
            <a:ext cx="2834640" cy="301752"/>
          </a:xfrm>
          <a:prstGeom prst="rect">
            <a:avLst/>
          </a:prstGeom>
          <a:solidFill>
            <a:srgbClr val="A986CA"/>
          </a:solidFill>
          <a:ln w="12700">
            <a:solidFill>
              <a:srgbClr val="A986C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EDD77F68-C639-921D-2A78-A1535A23B832}"/>
              </a:ext>
            </a:extLst>
          </p:cNvPr>
          <p:cNvSpPr/>
          <p:nvPr/>
        </p:nvSpPr>
        <p:spPr>
          <a:xfrm>
            <a:off x="5806440" y="3081528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 LiCl</a:t>
            </a:r>
            <a:endParaRPr lang="en-US" sz="1100" dirty="0"/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3FA97838-2227-D3A5-5642-A555A70F6579}"/>
              </a:ext>
            </a:extLst>
          </p:cNvPr>
          <p:cNvSpPr/>
          <p:nvPr/>
        </p:nvSpPr>
        <p:spPr>
          <a:xfrm>
            <a:off x="5806440" y="3383280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Highest n</a:t>
            </a:r>
            <a:r>
              <a:rPr lang="fr-BE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</a:t>
            </a: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dominated by transient interactions</a:t>
            </a:r>
            <a:endParaRPr lang="en-US" sz="1000" noProof="0" dirty="0"/>
          </a:p>
          <a:p>
            <a:pPr marL="0" indent="0">
              <a:buNone/>
            </a:pP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More visible chaotropic effect (Cl</a:t>
            </a:r>
            <a:r>
              <a:rPr lang="en-US" sz="1000" baseline="30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screening)</a:t>
            </a:r>
            <a:endParaRPr lang="en-US" sz="1000" noProof="0" dirty="0"/>
          </a:p>
        </p:txBody>
      </p:sp>
      <p:sp>
        <p:nvSpPr>
          <p:cNvPr id="16" name="Shape 13">
            <a:extLst>
              <a:ext uri="{FF2B5EF4-FFF2-40B4-BE49-F238E27FC236}">
                <a16:creationId xmlns:a16="http://schemas.microsoft.com/office/drawing/2014/main" id="{02F309CD-9968-EADE-C80D-9EBA5BEADD2B}"/>
              </a:ext>
            </a:extLst>
          </p:cNvPr>
          <p:cNvSpPr/>
          <p:nvPr/>
        </p:nvSpPr>
        <p:spPr>
          <a:xfrm>
            <a:off x="5806440" y="3895344"/>
            <a:ext cx="2834640" cy="301752"/>
          </a:xfrm>
          <a:prstGeom prst="rect">
            <a:avLst/>
          </a:prstGeom>
          <a:solidFill>
            <a:srgbClr val="A8D4EC"/>
          </a:solidFill>
          <a:ln w="12700">
            <a:solidFill>
              <a:srgbClr val="A8D4E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52C20E08-B7AB-E471-7054-673EB9431CE3}"/>
              </a:ext>
            </a:extLst>
          </p:cNvPr>
          <p:cNvSpPr/>
          <p:nvPr/>
        </p:nvSpPr>
        <p:spPr>
          <a:xfrm>
            <a:off x="5806440" y="3922776"/>
            <a:ext cx="28346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Gluten</a:t>
            </a:r>
            <a:endParaRPr lang="en-US" sz="1100" dirty="0"/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0D58ECD1-B041-9238-C4C6-110F0F7EB2B2}"/>
              </a:ext>
            </a:extLst>
          </p:cNvPr>
          <p:cNvSpPr/>
          <p:nvPr/>
        </p:nvSpPr>
        <p:spPr>
          <a:xfrm>
            <a:off x="5806440" y="4224528"/>
            <a:ext cx="2834640" cy="4754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independent of gluten content at fixed [LiCl]</a:t>
            </a:r>
            <a:endParaRPr lang="en-US" sz="1000" noProof="0" dirty="0"/>
          </a:p>
          <a:p>
            <a:pPr marL="0" indent="0">
              <a:buNone/>
            </a:pPr>
            <a:r>
              <a:rPr lang="en-US" sz="10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The protein network does not contribute to frequency relaxation</a:t>
            </a:r>
            <a:endParaRPr lang="en-US" sz="1000" noProof="0" dirty="0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96FA001-2087-8F23-24F2-E10FD3C38155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>
                <a:solidFill>
                  <a:srgbClr val="7993A0"/>
                </a:solidFill>
              </a:rPr>
              <a:t>9</a:t>
            </a:r>
            <a:endParaRPr lang="en-US" sz="1000" dirty="0">
              <a:solidFill>
                <a:srgbClr val="7993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791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779421-FC44-D58E-801F-80CE16248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18">
            <a:extLst>
              <a:ext uri="{FF2B5EF4-FFF2-40B4-BE49-F238E27FC236}">
                <a16:creationId xmlns:a16="http://schemas.microsoft.com/office/drawing/2014/main" id="{8BF2194D-68FC-701D-C30F-C82686DD6AB5}"/>
              </a:ext>
            </a:extLst>
          </p:cNvPr>
          <p:cNvSpPr>
            <a:spLocks/>
          </p:cNvSpPr>
          <p:nvPr/>
        </p:nvSpPr>
        <p:spPr>
          <a:xfrm>
            <a:off x="6455917" y="2979338"/>
            <a:ext cx="2643796" cy="1709206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F5857E9C-9539-34E1-541D-A8A99368E519}"/>
              </a:ext>
            </a:extLst>
          </p:cNvPr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– Ionic conductivity</a:t>
            </a:r>
            <a:endParaRPr lang="en-US" sz="3200" dirty="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84B14397-ED37-FC5A-BB65-49A267BC6116}"/>
              </a:ext>
            </a:extLst>
          </p:cNvPr>
          <p:cNvSpPr/>
          <p:nvPr/>
        </p:nvSpPr>
        <p:spPr>
          <a:xfrm>
            <a:off x="457200" y="804672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277CAA4-40BC-20BF-97F8-E130429D04E8}"/>
              </a:ext>
            </a:extLst>
          </p:cNvPr>
          <p:cNvSpPr/>
          <p:nvPr/>
        </p:nvSpPr>
        <p:spPr>
          <a:xfrm>
            <a:off x="6092242" y="4741587"/>
            <a:ext cx="264379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8 – Ionic conductivity vs [LiCl]</a:t>
            </a:r>
            <a:endParaRPr lang="en-US" sz="95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AFA6FF5-9A1C-F3D8-CD68-20270AD1B290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>
                <a:solidFill>
                  <a:srgbClr val="7993A0"/>
                </a:solidFill>
              </a:rPr>
              <a:t>10</a:t>
            </a:r>
            <a:endParaRPr lang="en-US" sz="1000" dirty="0">
              <a:solidFill>
                <a:srgbClr val="7993A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D7DAA5-E572-415F-818F-6CC7E5AD63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37747"/>
            <a:ext cx="6464222" cy="4065548"/>
          </a:xfrm>
          <a:prstGeom prst="rect">
            <a:avLst/>
          </a:prstGeom>
        </p:spPr>
      </p:pic>
      <p:sp>
        <p:nvSpPr>
          <p:cNvPr id="40" name="Text 36">
            <a:extLst>
              <a:ext uri="{FF2B5EF4-FFF2-40B4-BE49-F238E27FC236}">
                <a16:creationId xmlns:a16="http://schemas.microsoft.com/office/drawing/2014/main" id="{6B59CA4E-BA81-5791-A59E-1F026415B06C}"/>
              </a:ext>
            </a:extLst>
          </p:cNvPr>
          <p:cNvSpPr/>
          <p:nvPr/>
        </p:nvSpPr>
        <p:spPr>
          <a:xfrm>
            <a:off x="4217208" y="3739722"/>
            <a:ext cx="2220717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i="1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Saturation observed beyond 1.5 M (ion-pair formation)</a:t>
            </a:r>
            <a:endParaRPr lang="en-US" dirty="0"/>
          </a:p>
        </p:txBody>
      </p:sp>
      <p:sp>
        <p:nvSpPr>
          <p:cNvPr id="43" name="Text 35">
            <a:extLst>
              <a:ext uri="{FF2B5EF4-FFF2-40B4-BE49-F238E27FC236}">
                <a16:creationId xmlns:a16="http://schemas.microsoft.com/office/drawing/2014/main" id="{DF3F0B85-FCD2-4DFB-8DF9-270D9DACCA86}"/>
              </a:ext>
            </a:extLst>
          </p:cNvPr>
          <p:cNvSpPr/>
          <p:nvPr/>
        </p:nvSpPr>
        <p:spPr>
          <a:xfrm>
            <a:off x="7805306" y="3759392"/>
            <a:ext cx="1287111" cy="2035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+9%</a:t>
            </a:r>
            <a:endParaRPr lang="en-US" sz="1150" dirty="0"/>
          </a:p>
        </p:txBody>
      </p:sp>
      <p:sp>
        <p:nvSpPr>
          <p:cNvPr id="45" name="Text 19">
            <a:extLst>
              <a:ext uri="{FF2B5EF4-FFF2-40B4-BE49-F238E27FC236}">
                <a16:creationId xmlns:a16="http://schemas.microsoft.com/office/drawing/2014/main" id="{841D40B5-4746-0E70-F438-242BF5F9DBC5}"/>
              </a:ext>
            </a:extLst>
          </p:cNvPr>
          <p:cNvSpPr/>
          <p:nvPr/>
        </p:nvSpPr>
        <p:spPr>
          <a:xfrm>
            <a:off x="6491900" y="2954806"/>
            <a:ext cx="2574223" cy="27628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Trend of relative increase (Δσ)</a:t>
            </a:r>
            <a:endParaRPr lang="en-US" sz="1200" dirty="0"/>
          </a:p>
        </p:txBody>
      </p:sp>
      <p:sp>
        <p:nvSpPr>
          <p:cNvPr id="46" name="Shape 20">
            <a:extLst>
              <a:ext uri="{FF2B5EF4-FFF2-40B4-BE49-F238E27FC236}">
                <a16:creationId xmlns:a16="http://schemas.microsoft.com/office/drawing/2014/main" id="{80F13399-188B-85E3-7C5D-308769B67EBC}"/>
              </a:ext>
            </a:extLst>
          </p:cNvPr>
          <p:cNvSpPr/>
          <p:nvPr/>
        </p:nvSpPr>
        <p:spPr>
          <a:xfrm>
            <a:off x="6491900" y="3295930"/>
            <a:ext cx="1252324" cy="269012"/>
          </a:xfrm>
          <a:prstGeom prst="rect">
            <a:avLst/>
          </a:prstGeom>
          <a:solidFill>
            <a:srgbClr val="D6EEF7"/>
          </a:solidFill>
          <a:ln w="12700">
            <a:solidFill>
              <a:srgbClr val="D6EE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21">
            <a:extLst>
              <a:ext uri="{FF2B5EF4-FFF2-40B4-BE49-F238E27FC236}">
                <a16:creationId xmlns:a16="http://schemas.microsoft.com/office/drawing/2014/main" id="{7210AEBF-A20D-6ED0-432B-B07E2173F9D1}"/>
              </a:ext>
            </a:extLst>
          </p:cNvPr>
          <p:cNvSpPr/>
          <p:nvPr/>
        </p:nvSpPr>
        <p:spPr>
          <a:xfrm>
            <a:off x="6491900" y="3323427"/>
            <a:ext cx="1252324" cy="2035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→ 0.5 M</a:t>
            </a:r>
            <a:endParaRPr lang="en-US" sz="1100" dirty="0"/>
          </a:p>
        </p:txBody>
      </p:sp>
      <p:sp>
        <p:nvSpPr>
          <p:cNvPr id="48" name="Shape 22">
            <a:extLst>
              <a:ext uri="{FF2B5EF4-FFF2-40B4-BE49-F238E27FC236}">
                <a16:creationId xmlns:a16="http://schemas.microsoft.com/office/drawing/2014/main" id="{FB9B5774-E90F-3669-21D2-2A706495807F}"/>
              </a:ext>
            </a:extLst>
          </p:cNvPr>
          <p:cNvSpPr/>
          <p:nvPr/>
        </p:nvSpPr>
        <p:spPr>
          <a:xfrm>
            <a:off x="7823299" y="3295930"/>
            <a:ext cx="1252324" cy="269012"/>
          </a:xfrm>
          <a:prstGeom prst="rect">
            <a:avLst/>
          </a:prstGeom>
          <a:solidFill>
            <a:srgbClr val="E8A020">
              <a:alpha val="80000"/>
            </a:srgbClr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F9D3B4C8-60CA-5683-1D29-AB99CB45A1D2}"/>
              </a:ext>
            </a:extLst>
          </p:cNvPr>
          <p:cNvSpPr/>
          <p:nvPr/>
        </p:nvSpPr>
        <p:spPr>
          <a:xfrm>
            <a:off x="7823298" y="3323427"/>
            <a:ext cx="1287111" cy="2035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+1040%</a:t>
            </a:r>
            <a:endParaRPr lang="en-US" sz="1150" dirty="0"/>
          </a:p>
        </p:txBody>
      </p:sp>
      <p:sp>
        <p:nvSpPr>
          <p:cNvPr id="50" name="Shape 24">
            <a:extLst>
              <a:ext uri="{FF2B5EF4-FFF2-40B4-BE49-F238E27FC236}">
                <a16:creationId xmlns:a16="http://schemas.microsoft.com/office/drawing/2014/main" id="{844FA327-D7C1-B6B3-10BF-913B43CDB658}"/>
              </a:ext>
            </a:extLst>
          </p:cNvPr>
          <p:cNvSpPr/>
          <p:nvPr/>
        </p:nvSpPr>
        <p:spPr>
          <a:xfrm>
            <a:off x="6491900" y="3629784"/>
            <a:ext cx="1252324" cy="269012"/>
          </a:xfrm>
          <a:prstGeom prst="rect">
            <a:avLst/>
          </a:prstGeom>
          <a:solidFill>
            <a:srgbClr val="D6EEF7"/>
          </a:solidFill>
          <a:ln w="12700">
            <a:solidFill>
              <a:srgbClr val="D6EE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25">
            <a:extLst>
              <a:ext uri="{FF2B5EF4-FFF2-40B4-BE49-F238E27FC236}">
                <a16:creationId xmlns:a16="http://schemas.microsoft.com/office/drawing/2014/main" id="{E1AF0539-7A16-E84B-9E03-79DF16F079A3}"/>
              </a:ext>
            </a:extLst>
          </p:cNvPr>
          <p:cNvSpPr/>
          <p:nvPr/>
        </p:nvSpPr>
        <p:spPr>
          <a:xfrm>
            <a:off x="6491900" y="3657280"/>
            <a:ext cx="1252324" cy="2035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0.5 → 1 M</a:t>
            </a:r>
            <a:endParaRPr lang="en-US" sz="1100" dirty="0"/>
          </a:p>
        </p:txBody>
      </p:sp>
      <p:sp>
        <p:nvSpPr>
          <p:cNvPr id="52" name="Shape 26">
            <a:extLst>
              <a:ext uri="{FF2B5EF4-FFF2-40B4-BE49-F238E27FC236}">
                <a16:creationId xmlns:a16="http://schemas.microsoft.com/office/drawing/2014/main" id="{34734A7A-F9D6-3AED-26B3-E043C6BEDAF8}"/>
              </a:ext>
            </a:extLst>
          </p:cNvPr>
          <p:cNvSpPr/>
          <p:nvPr/>
        </p:nvSpPr>
        <p:spPr>
          <a:xfrm>
            <a:off x="7823298" y="3616154"/>
            <a:ext cx="1242825" cy="269012"/>
          </a:xfrm>
          <a:prstGeom prst="rect">
            <a:avLst/>
          </a:prstGeom>
          <a:solidFill>
            <a:srgbClr val="1A7FA0">
              <a:alpha val="80000"/>
            </a:srgbClr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27">
            <a:extLst>
              <a:ext uri="{FF2B5EF4-FFF2-40B4-BE49-F238E27FC236}">
                <a16:creationId xmlns:a16="http://schemas.microsoft.com/office/drawing/2014/main" id="{1A4CD080-48C3-F81B-F869-A9639D53872E}"/>
              </a:ext>
            </a:extLst>
          </p:cNvPr>
          <p:cNvSpPr/>
          <p:nvPr/>
        </p:nvSpPr>
        <p:spPr>
          <a:xfrm>
            <a:off x="7813798" y="3635594"/>
            <a:ext cx="1287111" cy="2035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+66%</a:t>
            </a:r>
            <a:endParaRPr lang="en-US" sz="1150" dirty="0"/>
          </a:p>
        </p:txBody>
      </p:sp>
      <p:sp>
        <p:nvSpPr>
          <p:cNvPr id="54" name="Shape 28">
            <a:extLst>
              <a:ext uri="{FF2B5EF4-FFF2-40B4-BE49-F238E27FC236}">
                <a16:creationId xmlns:a16="http://schemas.microsoft.com/office/drawing/2014/main" id="{68A55186-D5F2-F32F-135A-C6B2730EC929}"/>
              </a:ext>
            </a:extLst>
          </p:cNvPr>
          <p:cNvSpPr/>
          <p:nvPr/>
        </p:nvSpPr>
        <p:spPr>
          <a:xfrm>
            <a:off x="6491900" y="3963637"/>
            <a:ext cx="1252324" cy="269012"/>
          </a:xfrm>
          <a:prstGeom prst="rect">
            <a:avLst/>
          </a:prstGeom>
          <a:solidFill>
            <a:srgbClr val="D6EEF7"/>
          </a:solidFill>
          <a:ln w="12700">
            <a:solidFill>
              <a:srgbClr val="D6EE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 29">
            <a:extLst>
              <a:ext uri="{FF2B5EF4-FFF2-40B4-BE49-F238E27FC236}">
                <a16:creationId xmlns:a16="http://schemas.microsoft.com/office/drawing/2014/main" id="{F2AC75FC-9881-3E68-ACB8-3AC2A6F53EE7}"/>
              </a:ext>
            </a:extLst>
          </p:cNvPr>
          <p:cNvSpPr/>
          <p:nvPr/>
        </p:nvSpPr>
        <p:spPr>
          <a:xfrm>
            <a:off x="6491900" y="3991133"/>
            <a:ext cx="1252324" cy="2035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→ 1.5 M</a:t>
            </a:r>
            <a:endParaRPr lang="en-US" sz="1100" dirty="0"/>
          </a:p>
        </p:txBody>
      </p:sp>
      <p:sp>
        <p:nvSpPr>
          <p:cNvPr id="56" name="Shape 30">
            <a:extLst>
              <a:ext uri="{FF2B5EF4-FFF2-40B4-BE49-F238E27FC236}">
                <a16:creationId xmlns:a16="http://schemas.microsoft.com/office/drawing/2014/main" id="{548D61E8-2360-DBAB-87F4-A3FE5DFA5436}"/>
              </a:ext>
            </a:extLst>
          </p:cNvPr>
          <p:cNvSpPr/>
          <p:nvPr/>
        </p:nvSpPr>
        <p:spPr>
          <a:xfrm>
            <a:off x="7831790" y="3954051"/>
            <a:ext cx="1234333" cy="269012"/>
          </a:xfrm>
          <a:prstGeom prst="rect">
            <a:avLst/>
          </a:prstGeom>
          <a:solidFill>
            <a:srgbClr val="0D4C6E">
              <a:alpha val="80000"/>
            </a:srgbClr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31">
            <a:extLst>
              <a:ext uri="{FF2B5EF4-FFF2-40B4-BE49-F238E27FC236}">
                <a16:creationId xmlns:a16="http://schemas.microsoft.com/office/drawing/2014/main" id="{FF1200EB-E929-377D-28CE-4C6AB51E95B9}"/>
              </a:ext>
            </a:extLst>
          </p:cNvPr>
          <p:cNvSpPr/>
          <p:nvPr/>
        </p:nvSpPr>
        <p:spPr>
          <a:xfrm>
            <a:off x="7823298" y="3991133"/>
            <a:ext cx="1287111" cy="2035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+27%</a:t>
            </a:r>
            <a:endParaRPr lang="en-US" sz="1150" dirty="0"/>
          </a:p>
        </p:txBody>
      </p:sp>
      <p:sp>
        <p:nvSpPr>
          <p:cNvPr id="58" name="Shape 32">
            <a:extLst>
              <a:ext uri="{FF2B5EF4-FFF2-40B4-BE49-F238E27FC236}">
                <a16:creationId xmlns:a16="http://schemas.microsoft.com/office/drawing/2014/main" id="{CC6C3FA4-C677-A782-255D-D344AA317FDA}"/>
              </a:ext>
            </a:extLst>
          </p:cNvPr>
          <p:cNvSpPr/>
          <p:nvPr/>
        </p:nvSpPr>
        <p:spPr>
          <a:xfrm>
            <a:off x="6491900" y="4297490"/>
            <a:ext cx="1252324" cy="269012"/>
          </a:xfrm>
          <a:prstGeom prst="rect">
            <a:avLst/>
          </a:prstGeom>
          <a:solidFill>
            <a:srgbClr val="D6EEF7"/>
          </a:solidFill>
          <a:ln w="12700">
            <a:solidFill>
              <a:srgbClr val="D6EEF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33">
            <a:extLst>
              <a:ext uri="{FF2B5EF4-FFF2-40B4-BE49-F238E27FC236}">
                <a16:creationId xmlns:a16="http://schemas.microsoft.com/office/drawing/2014/main" id="{DAB4CC7F-2707-8C4D-DE37-E02B7331960C}"/>
              </a:ext>
            </a:extLst>
          </p:cNvPr>
          <p:cNvSpPr/>
          <p:nvPr/>
        </p:nvSpPr>
        <p:spPr>
          <a:xfrm>
            <a:off x="6491900" y="4324986"/>
            <a:ext cx="1252324" cy="2035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 → 2 M</a:t>
            </a:r>
            <a:endParaRPr lang="en-US" sz="1100" dirty="0"/>
          </a:p>
        </p:txBody>
      </p:sp>
      <p:sp>
        <p:nvSpPr>
          <p:cNvPr id="60" name="Shape 34">
            <a:extLst>
              <a:ext uri="{FF2B5EF4-FFF2-40B4-BE49-F238E27FC236}">
                <a16:creationId xmlns:a16="http://schemas.microsoft.com/office/drawing/2014/main" id="{8BDB4164-02F6-A161-6B2D-6EECA5E7127A}"/>
              </a:ext>
            </a:extLst>
          </p:cNvPr>
          <p:cNvSpPr/>
          <p:nvPr/>
        </p:nvSpPr>
        <p:spPr>
          <a:xfrm>
            <a:off x="7823299" y="4297490"/>
            <a:ext cx="1252324" cy="269012"/>
          </a:xfrm>
          <a:prstGeom prst="rect">
            <a:avLst/>
          </a:prstGeom>
          <a:solidFill>
            <a:srgbClr val="5A7A8A">
              <a:alpha val="80000"/>
            </a:srgbClr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1" name="Text 35">
            <a:extLst>
              <a:ext uri="{FF2B5EF4-FFF2-40B4-BE49-F238E27FC236}">
                <a16:creationId xmlns:a16="http://schemas.microsoft.com/office/drawing/2014/main" id="{553EBF73-69E7-EA62-0ED7-79C242A5F9BC}"/>
              </a:ext>
            </a:extLst>
          </p:cNvPr>
          <p:cNvSpPr/>
          <p:nvPr/>
        </p:nvSpPr>
        <p:spPr>
          <a:xfrm>
            <a:off x="7805306" y="4314657"/>
            <a:ext cx="1287111" cy="20357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+9%</a:t>
            </a:r>
            <a:endParaRPr lang="en-US" sz="1150" dirty="0"/>
          </a:p>
        </p:txBody>
      </p:sp>
      <p:cxnSp>
        <p:nvCxnSpPr>
          <p:cNvPr id="63" name="Connecteur droit 62">
            <a:extLst>
              <a:ext uri="{FF2B5EF4-FFF2-40B4-BE49-F238E27FC236}">
                <a16:creationId xmlns:a16="http://schemas.microsoft.com/office/drawing/2014/main" id="{7BA69CAA-1C40-3465-1E5F-9AF9CE2C1670}"/>
              </a:ext>
            </a:extLst>
          </p:cNvPr>
          <p:cNvCxnSpPr>
            <a:cxnSpLocks/>
          </p:cNvCxnSpPr>
          <p:nvPr/>
        </p:nvCxnSpPr>
        <p:spPr>
          <a:xfrm>
            <a:off x="239486" y="2557236"/>
            <a:ext cx="1901371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necteur droit 66">
            <a:extLst>
              <a:ext uri="{FF2B5EF4-FFF2-40B4-BE49-F238E27FC236}">
                <a16:creationId xmlns:a16="http://schemas.microsoft.com/office/drawing/2014/main" id="{ACFA83AA-7188-E0F6-BD47-82AB52AA0061}"/>
              </a:ext>
            </a:extLst>
          </p:cNvPr>
          <p:cNvCxnSpPr>
            <a:cxnSpLocks/>
          </p:cNvCxnSpPr>
          <p:nvPr/>
        </p:nvCxnSpPr>
        <p:spPr>
          <a:xfrm>
            <a:off x="2387600" y="2528207"/>
            <a:ext cx="1901371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Connecteur droit 67">
            <a:extLst>
              <a:ext uri="{FF2B5EF4-FFF2-40B4-BE49-F238E27FC236}">
                <a16:creationId xmlns:a16="http://schemas.microsoft.com/office/drawing/2014/main" id="{7361653E-D5EA-2B73-2A65-066B5F5FCA0C}"/>
              </a:ext>
            </a:extLst>
          </p:cNvPr>
          <p:cNvCxnSpPr>
            <a:cxnSpLocks/>
          </p:cNvCxnSpPr>
          <p:nvPr/>
        </p:nvCxnSpPr>
        <p:spPr>
          <a:xfrm>
            <a:off x="4536554" y="2528207"/>
            <a:ext cx="1901371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id="{8C344570-01D4-5292-6075-851A86C2AA64}"/>
              </a:ext>
            </a:extLst>
          </p:cNvPr>
          <p:cNvCxnSpPr>
            <a:cxnSpLocks/>
          </p:cNvCxnSpPr>
          <p:nvPr/>
        </p:nvCxnSpPr>
        <p:spPr>
          <a:xfrm>
            <a:off x="239486" y="4444093"/>
            <a:ext cx="1901371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69">
            <a:extLst>
              <a:ext uri="{FF2B5EF4-FFF2-40B4-BE49-F238E27FC236}">
                <a16:creationId xmlns:a16="http://schemas.microsoft.com/office/drawing/2014/main" id="{F1CFF803-E3FE-A0E7-E763-259AC2309F66}"/>
              </a:ext>
            </a:extLst>
          </p:cNvPr>
          <p:cNvCxnSpPr>
            <a:cxnSpLocks/>
          </p:cNvCxnSpPr>
          <p:nvPr/>
        </p:nvCxnSpPr>
        <p:spPr>
          <a:xfrm>
            <a:off x="2387600" y="4415065"/>
            <a:ext cx="1901371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ZoneTexte 70">
            <a:extLst>
              <a:ext uri="{FF2B5EF4-FFF2-40B4-BE49-F238E27FC236}">
                <a16:creationId xmlns:a16="http://schemas.microsoft.com/office/drawing/2014/main" id="{0BE3DD44-B156-1658-A73A-4F8C89AD602D}"/>
              </a:ext>
            </a:extLst>
          </p:cNvPr>
          <p:cNvSpPr txBox="1"/>
          <p:nvPr/>
        </p:nvSpPr>
        <p:spPr>
          <a:xfrm>
            <a:off x="6589485" y="1328057"/>
            <a:ext cx="25209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</a:t>
            </a:r>
            <a:r>
              <a:rPr lang="en-US" noProof="0" dirty="0"/>
              <a:t>Conventional electrolytes 1M LIPF</a:t>
            </a:r>
            <a:r>
              <a:rPr lang="en-US" baseline="-25000" noProof="0" dirty="0"/>
              <a:t>6</a:t>
            </a:r>
            <a:r>
              <a:rPr lang="en-US" noProof="0" dirty="0"/>
              <a:t> : ~10 mS/cm</a:t>
            </a: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id="{16D67D60-1001-6170-39C1-C399D766E7BB}"/>
              </a:ext>
            </a:extLst>
          </p:cNvPr>
          <p:cNvCxnSpPr>
            <a:cxnSpLocks/>
          </p:cNvCxnSpPr>
          <p:nvPr/>
        </p:nvCxnSpPr>
        <p:spPr>
          <a:xfrm>
            <a:off x="6648383" y="1526721"/>
            <a:ext cx="216874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223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0" grpId="0" animBg="1"/>
      <p:bldP spid="43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7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D4C6E"/>
                </a:solidFill>
                <a:latin typeface="Calibri" pitchFamily="34" charset="0"/>
                <a:cs typeface="Calibri" pitchFamily="34" charset="-120"/>
              </a:rPr>
              <a:t>Structure-property correlations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804672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8229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960120"/>
            <a:ext cx="73152" cy="1234440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594360" y="1024128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DSC ↔ Conductivity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1389888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noProof="0" dirty="0" err="1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Tg</a:t>
            </a: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stable (45–54°C) slight effect of [LiCl] while σ varies → LiCl act as charge carrier and as ionic plasticizer </a:t>
            </a: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</a:t>
            </a: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slight modification of segmental dynamics of the matrix</a:t>
            </a:r>
            <a:endParaRPr lang="en-US" sz="1100" noProof="0" dirty="0"/>
          </a:p>
        </p:txBody>
      </p:sp>
      <p:sp>
        <p:nvSpPr>
          <p:cNvPr id="8" name="Shape 6"/>
          <p:cNvSpPr/>
          <p:nvPr/>
        </p:nvSpPr>
        <p:spPr>
          <a:xfrm>
            <a:off x="457200" y="2286000"/>
            <a:ext cx="8229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57200" y="2286000"/>
            <a:ext cx="73152" cy="1234440"/>
          </a:xfrm>
          <a:prstGeom prst="rect">
            <a:avLst/>
          </a:prstGeom>
          <a:solidFill>
            <a:srgbClr val="1A7FA0"/>
          </a:solidFill>
          <a:ln w="12700">
            <a:solidFill>
              <a:srgbClr val="1A7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94360" y="2350008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A7FA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FTIR / DRX ↔ Rheology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94360" y="2715768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Disruption of H-bond (3300–3200 cm⁻¹) → plasticization → ↓ rigidity. Formation COO⁻–Li⁺ (~1411 cm⁻¹) → reversible cross-linking → partial stiffening at 0.5 M</a:t>
            </a:r>
          </a:p>
          <a:p>
            <a:r>
              <a:rPr lang="en-US" sz="11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Amorphous matrix (DRX) → obstacle-free network = ion transport pathway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3611880"/>
            <a:ext cx="822960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57200" y="3611880"/>
            <a:ext cx="73152" cy="1234440"/>
          </a:xfrm>
          <a:prstGeom prst="rect">
            <a:avLst/>
          </a:prstGeom>
          <a:solidFill>
            <a:srgbClr val="2D6E8E"/>
          </a:solidFill>
          <a:ln w="12700">
            <a:solidFill>
              <a:srgbClr val="2D6E8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94360" y="3675888"/>
            <a:ext cx="7955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6E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Mechanical (n) ↔ Network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94360" y="4041648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time dependence (n) increases from 0.5 M (quasi-elastic) to 2 M (viscoelastic) consistent with the saturation of coordination sites and the dominance of transient physical interactions</a:t>
            </a:r>
            <a:endParaRPr lang="en-US" sz="1100" dirty="0">
              <a:solidFill>
                <a:srgbClr val="1A1A2E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1100" noProof="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independent of gluten → the protein network does not contribute to frequency relaxation</a:t>
            </a:r>
            <a:endParaRPr lang="en-US" sz="1100" noProof="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082D5B7-B497-01DD-D57B-F2A20CC53C51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>
                <a:solidFill>
                  <a:srgbClr val="7993A0"/>
                </a:solidFill>
              </a:rPr>
              <a:t>11</a:t>
            </a:r>
            <a:endParaRPr lang="en-US" sz="1000" dirty="0">
              <a:solidFill>
                <a:srgbClr val="7993A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804672"/>
            <a:ext cx="8229600" cy="36576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" name="Shape 2"/>
          <p:cNvSpPr/>
          <p:nvPr/>
        </p:nvSpPr>
        <p:spPr>
          <a:xfrm>
            <a:off x="457200" y="918972"/>
            <a:ext cx="4023360" cy="384048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" name="Text 3"/>
          <p:cNvSpPr/>
          <p:nvPr/>
        </p:nvSpPr>
        <p:spPr>
          <a:xfrm>
            <a:off x="457200" y="918972"/>
            <a:ext cx="40233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issues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663440" y="918972"/>
            <a:ext cx="4023360" cy="384048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7" name="Text 5"/>
          <p:cNvSpPr/>
          <p:nvPr/>
        </p:nvSpPr>
        <p:spPr>
          <a:xfrm>
            <a:off x="4663440" y="918972"/>
            <a:ext cx="40233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response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160520" y="2519172"/>
            <a:ext cx="411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E8A0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457200" y="1403604"/>
            <a:ext cx="4023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0" name="Shape 8"/>
          <p:cNvSpPr/>
          <p:nvPr/>
        </p:nvSpPr>
        <p:spPr>
          <a:xfrm>
            <a:off x="457200" y="1403604"/>
            <a:ext cx="73152" cy="804672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1" name="Text 9"/>
          <p:cNvSpPr/>
          <p:nvPr/>
        </p:nvSpPr>
        <p:spPr>
          <a:xfrm>
            <a:off x="594360" y="1458468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⚠️  Security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94360" y="1732788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Flammable organic solvents (EC, DMC) → Thermal hazards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403604"/>
            <a:ext cx="4023360" cy="804672"/>
          </a:xfrm>
          <a:prstGeom prst="rect">
            <a:avLst/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14" name="Shape 12"/>
          <p:cNvSpPr/>
          <p:nvPr/>
        </p:nvSpPr>
        <p:spPr>
          <a:xfrm>
            <a:off x="4663440" y="1403604"/>
            <a:ext cx="73152" cy="804672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5" name="Shape 13"/>
          <p:cNvSpPr/>
          <p:nvPr/>
        </p:nvSpPr>
        <p:spPr>
          <a:xfrm>
            <a:off x="4754880" y="1604772"/>
            <a:ext cx="274320" cy="274320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16" name="Text 14"/>
          <p:cNvSpPr/>
          <p:nvPr/>
        </p:nvSpPr>
        <p:spPr>
          <a:xfrm>
            <a:off x="4754880" y="160477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102352" y="1458468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50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aqueous matrix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102352" y="1732788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Non-flammable, non-volatile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457200" y="2299716"/>
            <a:ext cx="4023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0" name="Shape 18"/>
          <p:cNvSpPr/>
          <p:nvPr/>
        </p:nvSpPr>
        <p:spPr>
          <a:xfrm>
            <a:off x="457200" y="2299716"/>
            <a:ext cx="73152" cy="804672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1" name="Text 19"/>
          <p:cNvSpPr/>
          <p:nvPr/>
        </p:nvSpPr>
        <p:spPr>
          <a:xfrm>
            <a:off x="594360" y="235458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💀</a:t>
            </a: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Toxicity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94360" y="2628900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LiPF₆ → Hydrolysis in HF, hazardous by-products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4663440" y="2299716"/>
            <a:ext cx="4023360" cy="804672"/>
          </a:xfrm>
          <a:prstGeom prst="rect">
            <a:avLst/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24" name="Shape 22"/>
          <p:cNvSpPr/>
          <p:nvPr/>
        </p:nvSpPr>
        <p:spPr>
          <a:xfrm>
            <a:off x="4663440" y="2299716"/>
            <a:ext cx="73152" cy="804672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5" name="Shape 23"/>
          <p:cNvSpPr/>
          <p:nvPr/>
        </p:nvSpPr>
        <p:spPr>
          <a:xfrm>
            <a:off x="4754880" y="2500884"/>
            <a:ext cx="274320" cy="274320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26" name="Text 24"/>
          <p:cNvSpPr/>
          <p:nvPr/>
        </p:nvSpPr>
        <p:spPr>
          <a:xfrm>
            <a:off x="4754880" y="2500884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5102352" y="23545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50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LiCl – Simple inorganic salt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102352" y="2628900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toxic decomposition, compatible with bio-based matrices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57200" y="3195828"/>
            <a:ext cx="402336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D6EE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30" name="Shape 28"/>
          <p:cNvSpPr/>
          <p:nvPr/>
        </p:nvSpPr>
        <p:spPr>
          <a:xfrm>
            <a:off x="457200" y="3195828"/>
            <a:ext cx="73152" cy="804672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1" name="Text 29"/>
          <p:cNvSpPr/>
          <p:nvPr/>
        </p:nvSpPr>
        <p:spPr>
          <a:xfrm>
            <a:off x="594360" y="3250692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⛏️  Critical resources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94360" y="3525012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Dependence on complex salts and fossil solvents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663440" y="3195828"/>
            <a:ext cx="4023360" cy="804672"/>
          </a:xfrm>
          <a:prstGeom prst="rect">
            <a:avLst/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34" name="Shape 32"/>
          <p:cNvSpPr/>
          <p:nvPr/>
        </p:nvSpPr>
        <p:spPr>
          <a:xfrm>
            <a:off x="4663440" y="3195828"/>
            <a:ext cx="73152" cy="804672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5" name="Shape 33"/>
          <p:cNvSpPr/>
          <p:nvPr/>
        </p:nvSpPr>
        <p:spPr>
          <a:xfrm>
            <a:off x="4754880" y="3396996"/>
            <a:ext cx="274320" cy="274320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36" name="Text 34"/>
          <p:cNvSpPr/>
          <p:nvPr/>
        </p:nvSpPr>
        <p:spPr>
          <a:xfrm>
            <a:off x="4754880" y="33969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102352" y="3250692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50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Starch + Gluten + PVA + Chitosan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5102352" y="3525012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Renewable resources, European agro-industrial by-products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457200" y="4091940"/>
            <a:ext cx="4023360" cy="804672"/>
          </a:xfrm>
          <a:prstGeom prst="rect">
            <a:avLst/>
          </a:prstGeom>
          <a:solidFill>
            <a:srgbClr val="FFFFFF"/>
          </a:solidFill>
          <a:ln w="19050">
            <a:solidFill>
              <a:srgbClr val="DBF0F8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40" name="Shape 38"/>
          <p:cNvSpPr/>
          <p:nvPr/>
        </p:nvSpPr>
        <p:spPr>
          <a:xfrm>
            <a:off x="457200" y="4091940"/>
            <a:ext cx="73152" cy="804672"/>
          </a:xfrm>
          <a:prstGeom prst="rect">
            <a:avLst/>
          </a:prstGeom>
          <a:solidFill>
            <a:srgbClr val="0D4C6E"/>
          </a:solidFill>
          <a:ln w="12700">
            <a:solidFill>
              <a:srgbClr val="0D4C6E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1" name="Text 39"/>
          <p:cNvSpPr/>
          <p:nvPr/>
        </p:nvSpPr>
        <p:spPr>
          <a:xfrm>
            <a:off x="594360" y="4146804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fr-FR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🎯</a:t>
            </a:r>
            <a:r>
              <a:rPr lang="en-US" sz="1200" b="1" dirty="0">
                <a:solidFill>
                  <a:srgbClr val="0D4C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Conductivity ↔ Rigidity / Structure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94360" y="4421124"/>
            <a:ext cx="37490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5A7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these two properties be decoupled in a bio-based network ?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663440" y="4091940"/>
            <a:ext cx="4023360" cy="804672"/>
          </a:xfrm>
          <a:prstGeom prst="rect">
            <a:avLst/>
          </a:prstGeom>
          <a:solidFill>
            <a:srgbClr val="E1F5EE"/>
          </a:solidFill>
          <a:ln w="12700">
            <a:solidFill>
              <a:srgbClr val="1D9E75"/>
            </a:solidFill>
            <a:prstDash val="solid"/>
          </a:ln>
          <a:effectLst>
            <a:outerShdw blurRad="101600" dist="381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fr-BE"/>
          </a:p>
        </p:txBody>
      </p:sp>
      <p:sp>
        <p:nvSpPr>
          <p:cNvPr id="44" name="Shape 42"/>
          <p:cNvSpPr/>
          <p:nvPr/>
        </p:nvSpPr>
        <p:spPr>
          <a:xfrm>
            <a:off x="4663440" y="4091940"/>
            <a:ext cx="73152" cy="804672"/>
          </a:xfrm>
          <a:prstGeom prst="rect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5" name="Shape 43"/>
          <p:cNvSpPr/>
          <p:nvPr/>
        </p:nvSpPr>
        <p:spPr>
          <a:xfrm>
            <a:off x="4754880" y="4293108"/>
            <a:ext cx="274320" cy="274320"/>
          </a:xfrm>
          <a:prstGeom prst="ellipse">
            <a:avLst/>
          </a:prstGeom>
          <a:solidFill>
            <a:srgbClr val="1D9E75"/>
          </a:solidFill>
          <a:ln w="12700">
            <a:solidFill>
              <a:srgbClr val="1D9E75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46" name="Text 44"/>
          <p:cNvSpPr/>
          <p:nvPr/>
        </p:nvSpPr>
        <p:spPr>
          <a:xfrm>
            <a:off x="4754880" y="429310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100" dirty="0"/>
          </a:p>
        </p:txBody>
      </p:sp>
      <p:sp>
        <p:nvSpPr>
          <p:cNvPr id="47" name="Text 45"/>
          <p:cNvSpPr/>
          <p:nvPr/>
        </p:nvSpPr>
        <p:spPr>
          <a:xfrm>
            <a:off x="5102352" y="4146804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50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Yes – Two independent levers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5102352" y="4421124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F6E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[LiCl] → σ up to ~36 mS/cm  |  Gluten → adjustable stiffness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457200" y="4907498"/>
            <a:ext cx="8229600" cy="226858"/>
          </a:xfrm>
          <a:prstGeom prst="rect">
            <a:avLst/>
          </a:prstGeom>
          <a:solidFill>
            <a:srgbClr val="E8A020"/>
          </a:solidFill>
          <a:ln w="12700">
            <a:solidFill>
              <a:srgbClr val="E8A020"/>
            </a:solidFill>
            <a:prstDash val="solid"/>
          </a:ln>
        </p:spPr>
        <p:txBody>
          <a:bodyPr/>
          <a:lstStyle/>
          <a:p>
            <a:endParaRPr lang="fr-BE"/>
          </a:p>
        </p:txBody>
      </p:sp>
      <p:sp>
        <p:nvSpPr>
          <p:cNvPr id="50" name="Text 48"/>
          <p:cNvSpPr/>
          <p:nvPr/>
        </p:nvSpPr>
        <p:spPr>
          <a:xfrm>
            <a:off x="457200" y="4907498"/>
            <a:ext cx="8229600" cy="22685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Optimal widow : 1–1.5 mol/L LiCl, maximum conductivity ↔ Preserved mechanical integrity </a:t>
            </a: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  <a:sym typeface="Wingdings" panose="05000000000000000000" pitchFamily="2" charset="2"/>
              </a:rPr>
              <a:t></a:t>
            </a: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Bio-based approach</a:t>
            </a:r>
            <a:endParaRPr lang="en-US" sz="1050" dirty="0"/>
          </a:p>
        </p:txBody>
      </p:sp>
      <p:sp>
        <p:nvSpPr>
          <p:cNvPr id="51" name="ZoneTexte 50">
            <a:extLst>
              <a:ext uri="{FF2B5EF4-FFF2-40B4-BE49-F238E27FC236}">
                <a16:creationId xmlns:a16="http://schemas.microsoft.com/office/drawing/2014/main" id="{25CECF55-02C0-F332-6699-669C95BFCAF5}"/>
              </a:ext>
            </a:extLst>
          </p:cNvPr>
          <p:cNvSpPr txBox="1"/>
          <p:nvPr/>
        </p:nvSpPr>
        <p:spPr>
          <a:xfrm>
            <a:off x="8736037" y="4774168"/>
            <a:ext cx="4079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000" dirty="0">
                <a:solidFill>
                  <a:srgbClr val="7993A0"/>
                </a:solidFill>
              </a:rPr>
              <a:t>12</a:t>
            </a:r>
            <a:endParaRPr lang="en-US" sz="1000" dirty="0">
              <a:solidFill>
                <a:srgbClr val="7993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4C6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F177D4-14EB-8FE8-8D33-FF956216D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28DAF47-E472-DB91-5017-24B718C45632}"/>
              </a:ext>
            </a:extLst>
          </p:cNvPr>
          <p:cNvSpPr/>
          <p:nvPr/>
        </p:nvSpPr>
        <p:spPr>
          <a:xfrm>
            <a:off x="7132320" y="-731520"/>
            <a:ext cx="3657600" cy="3657600"/>
          </a:xfrm>
          <a:prstGeom prst="ellipse">
            <a:avLst/>
          </a:prstGeom>
          <a:solidFill>
            <a:srgbClr val="1A7FA0">
              <a:alpha val="40000"/>
            </a:srgbClr>
          </a:solidFill>
          <a:ln w="12700">
            <a:solidFill>
              <a:srgbClr val="1A7FA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1B1354F-49E9-7C76-D54A-115F1A39D7DA}"/>
              </a:ext>
            </a:extLst>
          </p:cNvPr>
          <p:cNvSpPr/>
          <p:nvPr/>
        </p:nvSpPr>
        <p:spPr>
          <a:xfrm>
            <a:off x="457200" y="1463040"/>
            <a:ext cx="7019778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3200" b="1" dirty="0">
                <a:solidFill>
                  <a:schemeClr val="bg1"/>
                </a:solidFill>
              </a:rPr>
              <a:t>Thank you for your attention</a:t>
            </a:r>
          </a:p>
          <a:p>
            <a:endParaRPr lang="en-US" sz="3200" b="1" dirty="0">
              <a:solidFill>
                <a:schemeClr val="bg1"/>
              </a:solidFill>
            </a:endParaRPr>
          </a:p>
          <a:p>
            <a:r>
              <a:rPr lang="en-US" sz="3200" b="1" dirty="0">
                <a:solidFill>
                  <a:schemeClr val="bg1"/>
                </a:solidFill>
              </a:rPr>
              <a:t>Any questions ?</a:t>
            </a: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7FCE765E-F6A7-C9A1-9B1E-BFA122816D72}"/>
              </a:ext>
            </a:extLst>
          </p:cNvPr>
          <p:cNvSpPr/>
          <p:nvPr/>
        </p:nvSpPr>
        <p:spPr>
          <a:xfrm>
            <a:off x="63303" y="4450957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fr-BE" sz="1500" i="1" noProof="0" dirty="0">
                <a:solidFill>
                  <a:srgbClr val="A8D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me : </a:t>
            </a:r>
            <a:r>
              <a:rPr lang="fr-BE" sz="1500" i="1" noProof="0" dirty="0">
                <a:solidFill>
                  <a:srgbClr val="A8D4EC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Quentin.DeRoover@uliege.be</a:t>
            </a:r>
            <a:r>
              <a:rPr lang="fr-BE" sz="1500" i="1" noProof="0" dirty="0">
                <a:solidFill>
                  <a:srgbClr val="A8D4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D51217F-FFE9-B5B7-0484-A840436FE3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0" y="115587"/>
            <a:ext cx="1909910" cy="83382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BA2CC45-849E-1F9A-A3E6-2FCE69D1A4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03" y="96578"/>
            <a:ext cx="1909910" cy="83707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2E423DAD-C558-C011-6591-47143AB145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6978" y="4331201"/>
            <a:ext cx="1505243" cy="6967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BBB828F-0F4E-6EF8-4F98-07DFE276B8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4774" y="2457450"/>
            <a:ext cx="1847806" cy="2400300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1A2229CC-5B35-38F4-A0CF-82CB3881584E}"/>
              </a:ext>
            </a:extLst>
          </p:cNvPr>
          <p:cNvSpPr/>
          <p:nvPr/>
        </p:nvSpPr>
        <p:spPr>
          <a:xfrm>
            <a:off x="3767603" y="4582875"/>
            <a:ext cx="996902" cy="19336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301416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1504</Words>
  <Application>Microsoft Office PowerPoint</Application>
  <PresentationFormat>Affichage à l'écran (16:9)</PresentationFormat>
  <Paragraphs>219</Paragraphs>
  <Slides>13</Slides>
  <Notes>12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Aptos</vt:lpstr>
      <vt:lpstr>Arial</vt:lpstr>
      <vt:lpstr>Calibri</vt:lpstr>
      <vt:lpstr>Cambria Math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Valorisation de l'amidon - Hydrogels conducteurs</dc:title>
  <dc:subject>PptxGenJS Presentation</dc:subject>
  <dc:creator>PptxGenJS</dc:creator>
  <cp:lastModifiedBy>De Roover Quentin</cp:lastModifiedBy>
  <cp:revision>5</cp:revision>
  <dcterms:created xsi:type="dcterms:W3CDTF">2026-04-20T11:33:40Z</dcterms:created>
  <dcterms:modified xsi:type="dcterms:W3CDTF">2026-06-29T08:02:36Z</dcterms:modified>
</cp:coreProperties>
</file>