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6" r:id="rId2"/>
    <p:sldId id="274" r:id="rId3"/>
    <p:sldId id="617" r:id="rId4"/>
    <p:sldId id="619" r:id="rId5"/>
    <p:sldId id="614" r:id="rId6"/>
    <p:sldId id="377" r:id="rId7"/>
    <p:sldId id="618" r:id="rId8"/>
    <p:sldId id="620" r:id="rId9"/>
    <p:sldId id="622" r:id="rId10"/>
    <p:sldId id="623" r:id="rId11"/>
    <p:sldId id="624" r:id="rId12"/>
    <p:sldId id="625" r:id="rId13"/>
    <p:sldId id="626" r:id="rId14"/>
    <p:sldId id="627" r:id="rId15"/>
    <p:sldId id="621"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00"/>
    <a:srgbClr val="7D891D"/>
    <a:srgbClr val="00FF00"/>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FCD02-1982-4990-B247-F23C5E770AA8}" v="1223" dt="2026-06-17T07:11:51.0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61369" autoAdjust="0"/>
  </p:normalViewPr>
  <p:slideViewPr>
    <p:cSldViewPr snapToGrid="0">
      <p:cViewPr varScale="1">
        <p:scale>
          <a:sx n="60" d="100"/>
          <a:sy n="60" d="100"/>
        </p:scale>
        <p:origin x="1459"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oguenne Léonore" userId="d590f36d-5822-4d24-b03e-afa1d14ef708" providerId="ADAL" clId="{0FBFCD02-1982-4990-B247-F23C5E770AA8}"/>
    <pc:docChg chg="undo redo custSel addSld delSld modSld sldOrd modMainMaster">
      <pc:chgData name="Foguenne Léonore" userId="d590f36d-5822-4d24-b03e-afa1d14ef708" providerId="ADAL" clId="{0FBFCD02-1982-4990-B247-F23C5E770AA8}" dt="2026-06-17T07:11:53.047" v="5094" actId="20577"/>
      <pc:docMkLst>
        <pc:docMk/>
      </pc:docMkLst>
      <pc:sldChg chg="addSp modSp mod modTransition modNotesTx">
        <pc:chgData name="Foguenne Léonore" userId="d590f36d-5822-4d24-b03e-afa1d14ef708" providerId="ADAL" clId="{0FBFCD02-1982-4990-B247-F23C5E770AA8}" dt="2026-06-16T21:26:12.758" v="5064" actId="20577"/>
        <pc:sldMkLst>
          <pc:docMk/>
          <pc:sldMk cId="623862298" sldId="256"/>
        </pc:sldMkLst>
        <pc:spChg chg="mod">
          <ac:chgData name="Foguenne Léonore" userId="d590f36d-5822-4d24-b03e-afa1d14ef708" providerId="ADAL" clId="{0FBFCD02-1982-4990-B247-F23C5E770AA8}" dt="2026-06-10T09:35:03.471" v="970" actId="1036"/>
          <ac:spMkLst>
            <pc:docMk/>
            <pc:sldMk cId="623862298" sldId="256"/>
            <ac:spMk id="2" creationId="{D96ABC83-E6C2-0113-82CD-932901B6569A}"/>
          </ac:spMkLst>
        </pc:spChg>
        <pc:spChg chg="mod">
          <ac:chgData name="Foguenne Léonore" userId="d590f36d-5822-4d24-b03e-afa1d14ef708" providerId="ADAL" clId="{0FBFCD02-1982-4990-B247-F23C5E770AA8}" dt="2026-06-16T15:58:43.593" v="4621" actId="113"/>
          <ac:spMkLst>
            <pc:docMk/>
            <pc:sldMk cId="623862298" sldId="256"/>
            <ac:spMk id="3" creationId="{4C07B40B-6A13-6EED-30D9-19E12DD34BEC}"/>
          </ac:spMkLst>
        </pc:spChg>
        <pc:picChg chg="mod">
          <ac:chgData name="Foguenne Léonore" userId="d590f36d-5822-4d24-b03e-afa1d14ef708" providerId="ADAL" clId="{0FBFCD02-1982-4990-B247-F23C5E770AA8}" dt="2026-06-10T09:34:52.164" v="952" actId="1076"/>
          <ac:picMkLst>
            <pc:docMk/>
            <pc:sldMk cId="623862298" sldId="256"/>
            <ac:picMk id="4" creationId="{9E27A075-3F3E-1478-E238-A4FA690E1B93}"/>
          </ac:picMkLst>
        </pc:picChg>
        <pc:picChg chg="add mod">
          <ac:chgData name="Foguenne Léonore" userId="d590f36d-5822-4d24-b03e-afa1d14ef708" providerId="ADAL" clId="{0FBFCD02-1982-4990-B247-F23C5E770AA8}" dt="2026-06-10T09:34:36.970" v="948" actId="1076"/>
          <ac:picMkLst>
            <pc:docMk/>
            <pc:sldMk cId="623862298" sldId="256"/>
            <ac:picMk id="6" creationId="{90CBC4E8-030F-519A-1292-F1C91DB51BD1}"/>
          </ac:picMkLst>
        </pc:picChg>
      </pc:sldChg>
      <pc:sldChg chg="addSp delSp modSp mod modAnim modNotesTx">
        <pc:chgData name="Foguenne Léonore" userId="d590f36d-5822-4d24-b03e-afa1d14ef708" providerId="ADAL" clId="{0FBFCD02-1982-4990-B247-F23C5E770AA8}" dt="2026-06-07T18:04:39.852" v="206" actId="1076"/>
        <pc:sldMkLst>
          <pc:docMk/>
          <pc:sldMk cId="551431498" sldId="258"/>
        </pc:sldMkLst>
        <pc:spChg chg="mod">
          <ac:chgData name="Foguenne Léonore" userId="d590f36d-5822-4d24-b03e-afa1d14ef708" providerId="ADAL" clId="{0FBFCD02-1982-4990-B247-F23C5E770AA8}" dt="2026-06-07T17:54:23.465" v="32" actId="1076"/>
          <ac:spMkLst>
            <pc:docMk/>
            <pc:sldMk cId="551431498" sldId="258"/>
            <ac:spMk id="2" creationId="{46AA5DBD-1B3B-82C2-DCC0-F5DAC427B732}"/>
          </ac:spMkLst>
        </pc:spChg>
        <pc:spChg chg="add mod">
          <ac:chgData name="Foguenne Léonore" userId="d590f36d-5822-4d24-b03e-afa1d14ef708" providerId="ADAL" clId="{0FBFCD02-1982-4990-B247-F23C5E770AA8}" dt="2026-06-07T18:04:22.797" v="201" actId="404"/>
          <ac:spMkLst>
            <pc:docMk/>
            <pc:sldMk cId="551431498" sldId="258"/>
            <ac:spMk id="8" creationId="{7EBEBFBD-E916-8998-6582-167F72450278}"/>
          </ac:spMkLst>
        </pc:spChg>
        <pc:spChg chg="add mod">
          <ac:chgData name="Foguenne Léonore" userId="d590f36d-5822-4d24-b03e-afa1d14ef708" providerId="ADAL" clId="{0FBFCD02-1982-4990-B247-F23C5E770AA8}" dt="2026-06-07T18:04:22.797" v="201" actId="404"/>
          <ac:spMkLst>
            <pc:docMk/>
            <pc:sldMk cId="551431498" sldId="258"/>
            <ac:spMk id="9" creationId="{09ACA63F-B663-E161-AABF-02DC1375249F}"/>
          </ac:spMkLst>
        </pc:spChg>
        <pc:spChg chg="add mod">
          <ac:chgData name="Foguenne Léonore" userId="d590f36d-5822-4d24-b03e-afa1d14ef708" providerId="ADAL" clId="{0FBFCD02-1982-4990-B247-F23C5E770AA8}" dt="2026-06-07T18:04:22.797" v="201" actId="404"/>
          <ac:spMkLst>
            <pc:docMk/>
            <pc:sldMk cId="551431498" sldId="258"/>
            <ac:spMk id="10" creationId="{F183C413-AF36-D9E8-84EF-FB122823D772}"/>
          </ac:spMkLst>
        </pc:spChg>
        <pc:spChg chg="add mod">
          <ac:chgData name="Foguenne Léonore" userId="d590f36d-5822-4d24-b03e-afa1d14ef708" providerId="ADAL" clId="{0FBFCD02-1982-4990-B247-F23C5E770AA8}" dt="2026-06-07T18:04:22.797" v="201" actId="404"/>
          <ac:spMkLst>
            <pc:docMk/>
            <pc:sldMk cId="551431498" sldId="258"/>
            <ac:spMk id="13" creationId="{A72E2414-48F5-C944-DFB5-986E8F56B84B}"/>
          </ac:spMkLst>
        </pc:spChg>
        <pc:spChg chg="add mod">
          <ac:chgData name="Foguenne Léonore" userId="d590f36d-5822-4d24-b03e-afa1d14ef708" providerId="ADAL" clId="{0FBFCD02-1982-4990-B247-F23C5E770AA8}" dt="2026-06-07T18:04:26.747" v="202" actId="1076"/>
          <ac:spMkLst>
            <pc:docMk/>
            <pc:sldMk cId="551431498" sldId="258"/>
            <ac:spMk id="14" creationId="{C9AB7D3B-21C9-7B35-A44D-36F31DC0F9FB}"/>
          </ac:spMkLst>
        </pc:spChg>
        <pc:spChg chg="add del mod">
          <ac:chgData name="Foguenne Léonore" userId="d590f36d-5822-4d24-b03e-afa1d14ef708" providerId="ADAL" clId="{0FBFCD02-1982-4990-B247-F23C5E770AA8}" dt="2026-06-07T18:03:40.997" v="189" actId="478"/>
          <ac:spMkLst>
            <pc:docMk/>
            <pc:sldMk cId="551431498" sldId="258"/>
            <ac:spMk id="16" creationId="{50818955-94FF-25BA-0EE7-F19AAB0CB8C3}"/>
          </ac:spMkLst>
        </pc:spChg>
        <pc:spChg chg="add del mod">
          <ac:chgData name="Foguenne Léonore" userId="d590f36d-5822-4d24-b03e-afa1d14ef708" providerId="ADAL" clId="{0FBFCD02-1982-4990-B247-F23C5E770AA8}" dt="2026-06-07T18:04:34.369" v="205" actId="478"/>
          <ac:spMkLst>
            <pc:docMk/>
            <pc:sldMk cId="551431498" sldId="258"/>
            <ac:spMk id="17" creationId="{B419AFA3-BCE0-DA0E-B4BF-1729F2921B8C}"/>
          </ac:spMkLst>
        </pc:spChg>
        <pc:spChg chg="add mod">
          <ac:chgData name="Foguenne Léonore" userId="d590f36d-5822-4d24-b03e-afa1d14ef708" providerId="ADAL" clId="{0FBFCD02-1982-4990-B247-F23C5E770AA8}" dt="2026-06-07T18:04:00.570" v="195" actId="113"/>
          <ac:spMkLst>
            <pc:docMk/>
            <pc:sldMk cId="551431498" sldId="258"/>
            <ac:spMk id="18" creationId="{260236FD-6092-7467-0ECB-2501766B4E98}"/>
          </ac:spMkLst>
        </pc:spChg>
        <pc:spChg chg="add mod">
          <ac:chgData name="Foguenne Léonore" userId="d590f36d-5822-4d24-b03e-afa1d14ef708" providerId="ADAL" clId="{0FBFCD02-1982-4990-B247-F23C5E770AA8}" dt="2026-06-07T18:01:39.453" v="157"/>
          <ac:spMkLst>
            <pc:docMk/>
            <pc:sldMk cId="551431498" sldId="258"/>
            <ac:spMk id="19" creationId="{03A01D67-122A-894B-3CF6-3FB70E28AEAE}"/>
          </ac:spMkLst>
        </pc:spChg>
        <pc:spChg chg="add">
          <ac:chgData name="Foguenne Léonore" userId="d590f36d-5822-4d24-b03e-afa1d14ef708" providerId="ADAL" clId="{0FBFCD02-1982-4990-B247-F23C5E770AA8}" dt="2026-06-07T18:01:50.316" v="158"/>
          <ac:spMkLst>
            <pc:docMk/>
            <pc:sldMk cId="551431498" sldId="258"/>
            <ac:spMk id="20" creationId="{1EF3C260-0426-1FAB-10F3-D0F81D189D7B}"/>
          </ac:spMkLst>
        </pc:spChg>
        <pc:grpChg chg="add mod">
          <ac:chgData name="Foguenne Léonore" userId="d590f36d-5822-4d24-b03e-afa1d14ef708" providerId="ADAL" clId="{0FBFCD02-1982-4990-B247-F23C5E770AA8}" dt="2026-06-07T18:04:22.797" v="201" actId="404"/>
          <ac:grpSpMkLst>
            <pc:docMk/>
            <pc:sldMk cId="551431498" sldId="258"/>
            <ac:grpSpMk id="15" creationId="{30086C31-8437-F0A6-2541-630F1D807A68}"/>
          </ac:grpSpMkLst>
        </pc:grpChg>
        <pc:graphicFrameChg chg="add del mod">
          <ac:chgData name="Foguenne Léonore" userId="d590f36d-5822-4d24-b03e-afa1d14ef708" providerId="ADAL" clId="{0FBFCD02-1982-4990-B247-F23C5E770AA8}" dt="2026-06-07T17:52:56.678" v="3" actId="478"/>
          <ac:graphicFrameMkLst>
            <pc:docMk/>
            <pc:sldMk cId="551431498" sldId="258"/>
            <ac:graphicFrameMk id="3" creationId="{3E92CC91-C1A9-FAA3-9B35-48BA2B784639}"/>
          </ac:graphicFrameMkLst>
        </pc:graphicFrameChg>
        <pc:picChg chg="add mod">
          <ac:chgData name="Foguenne Léonore" userId="d590f36d-5822-4d24-b03e-afa1d14ef708" providerId="ADAL" clId="{0FBFCD02-1982-4990-B247-F23C5E770AA8}" dt="2026-06-07T18:04:39.852" v="206" actId="1076"/>
          <ac:picMkLst>
            <pc:docMk/>
            <pc:sldMk cId="551431498" sldId="258"/>
            <ac:picMk id="5" creationId="{73B15944-DCC8-0783-418D-38A8D6E39A67}"/>
          </ac:picMkLst>
        </pc:picChg>
        <pc:picChg chg="add mod">
          <ac:chgData name="Foguenne Léonore" userId="d590f36d-5822-4d24-b03e-afa1d14ef708" providerId="ADAL" clId="{0FBFCD02-1982-4990-B247-F23C5E770AA8}" dt="2026-06-07T18:04:22.797" v="201" actId="404"/>
          <ac:picMkLst>
            <pc:docMk/>
            <pc:sldMk cId="551431498" sldId="258"/>
            <ac:picMk id="6" creationId="{1005E70B-5129-EAB4-95E1-884394988E61}"/>
          </ac:picMkLst>
        </pc:picChg>
        <pc:picChg chg="add mod">
          <ac:chgData name="Foguenne Léonore" userId="d590f36d-5822-4d24-b03e-afa1d14ef708" providerId="ADAL" clId="{0FBFCD02-1982-4990-B247-F23C5E770AA8}" dt="2026-06-07T18:04:22.797" v="201" actId="404"/>
          <ac:picMkLst>
            <pc:docMk/>
            <pc:sldMk cId="551431498" sldId="258"/>
            <ac:picMk id="7" creationId="{CA010612-FB15-7129-C7E5-4DF0DF3E2AC4}"/>
          </ac:picMkLst>
        </pc:picChg>
        <pc:picChg chg="add mod">
          <ac:chgData name="Foguenne Léonore" userId="d590f36d-5822-4d24-b03e-afa1d14ef708" providerId="ADAL" clId="{0FBFCD02-1982-4990-B247-F23C5E770AA8}" dt="2026-06-07T18:04:22.797" v="201" actId="404"/>
          <ac:picMkLst>
            <pc:docMk/>
            <pc:sldMk cId="551431498" sldId="258"/>
            <ac:picMk id="11" creationId="{24FC1C53-62C7-4230-F39C-1C54501E9B9A}"/>
          </ac:picMkLst>
        </pc:picChg>
        <pc:picChg chg="add mod">
          <ac:chgData name="Foguenne Léonore" userId="d590f36d-5822-4d24-b03e-afa1d14ef708" providerId="ADAL" clId="{0FBFCD02-1982-4990-B247-F23C5E770AA8}" dt="2026-06-07T18:04:22.797" v="201" actId="404"/>
          <ac:picMkLst>
            <pc:docMk/>
            <pc:sldMk cId="551431498" sldId="258"/>
            <ac:picMk id="12" creationId="{D006BB64-C028-6639-6BF7-45CCE820CFCC}"/>
          </ac:picMkLst>
        </pc:picChg>
        <pc:picChg chg="add mod">
          <ac:chgData name="Foguenne Léonore" userId="d590f36d-5822-4d24-b03e-afa1d14ef708" providerId="ADAL" clId="{0FBFCD02-1982-4990-B247-F23C5E770AA8}" dt="2026-06-07T18:04:30.312" v="203" actId="1076"/>
          <ac:picMkLst>
            <pc:docMk/>
            <pc:sldMk cId="551431498" sldId="258"/>
            <ac:picMk id="21" creationId="{2B8A8DF6-723D-01F8-7238-296DE7EF2387}"/>
          </ac:picMkLst>
        </pc:picChg>
      </pc:sldChg>
      <pc:sldChg chg="addSp delSp modSp add del mod delAnim modNotesTx">
        <pc:chgData name="Foguenne Léonore" userId="d590f36d-5822-4d24-b03e-afa1d14ef708" providerId="ADAL" clId="{0FBFCD02-1982-4990-B247-F23C5E770AA8}" dt="2026-06-07T18:54:04.433" v="494" actId="2696"/>
        <pc:sldMkLst>
          <pc:docMk/>
          <pc:sldMk cId="1328273240" sldId="259"/>
        </pc:sldMkLst>
        <pc:spChg chg="mod">
          <ac:chgData name="Foguenne Léonore" userId="d590f36d-5822-4d24-b03e-afa1d14ef708" providerId="ADAL" clId="{0FBFCD02-1982-4990-B247-F23C5E770AA8}" dt="2026-06-07T18:25:10.855" v="245" actId="20577"/>
          <ac:spMkLst>
            <pc:docMk/>
            <pc:sldMk cId="1328273240" sldId="259"/>
            <ac:spMk id="2" creationId="{46AA5DBD-1B3B-82C2-DCC0-F5DAC427B732}"/>
          </ac:spMkLst>
        </pc:spChg>
        <pc:spChg chg="add mod">
          <ac:chgData name="Foguenne Léonore" userId="d590f36d-5822-4d24-b03e-afa1d14ef708" providerId="ADAL" clId="{0FBFCD02-1982-4990-B247-F23C5E770AA8}" dt="2026-06-07T18:41:19.864" v="372" actId="20577"/>
          <ac:spMkLst>
            <pc:docMk/>
            <pc:sldMk cId="1328273240" sldId="259"/>
            <ac:spMk id="3" creationId="{61EB484E-7A48-0480-CE3C-68BCDCDE8E22}"/>
          </ac:spMkLst>
        </pc:spChg>
        <pc:spChg chg="add">
          <ac:chgData name="Foguenne Léonore" userId="d590f36d-5822-4d24-b03e-afa1d14ef708" providerId="ADAL" clId="{0FBFCD02-1982-4990-B247-F23C5E770AA8}" dt="2026-06-07T18:26:43.793" v="307"/>
          <ac:spMkLst>
            <pc:docMk/>
            <pc:sldMk cId="1328273240" sldId="259"/>
            <ac:spMk id="4" creationId="{13C5FABB-9BF2-39A6-4A4F-D9A1B9D63636}"/>
          </ac:spMkLst>
        </pc:spChg>
        <pc:spChg chg="del">
          <ac:chgData name="Foguenne Léonore" userId="d590f36d-5822-4d24-b03e-afa1d14ef708" providerId="ADAL" clId="{0FBFCD02-1982-4990-B247-F23C5E770AA8}" dt="2026-06-07T18:05:33.695" v="208" actId="478"/>
          <ac:spMkLst>
            <pc:docMk/>
            <pc:sldMk cId="1328273240" sldId="259"/>
            <ac:spMk id="18" creationId="{260236FD-6092-7467-0ECB-2501766B4E98}"/>
          </ac:spMkLst>
        </pc:spChg>
        <pc:spChg chg="add mod">
          <ac:chgData name="Foguenne Léonore" userId="d590f36d-5822-4d24-b03e-afa1d14ef708" providerId="ADAL" clId="{0FBFCD02-1982-4990-B247-F23C5E770AA8}" dt="2026-06-07T18:32:00.818" v="324" actId="1582"/>
          <ac:spMkLst>
            <pc:docMk/>
            <pc:sldMk cId="1328273240" sldId="259"/>
            <ac:spMk id="19" creationId="{B7A0229E-BDA1-B1F4-2DAA-B6FD5BF75C55}"/>
          </ac:spMkLst>
        </pc:spChg>
        <pc:spChg chg="add mod">
          <ac:chgData name="Foguenne Léonore" userId="d590f36d-5822-4d24-b03e-afa1d14ef708" providerId="ADAL" clId="{0FBFCD02-1982-4990-B247-F23C5E770AA8}" dt="2026-06-07T18:40:19.549" v="360" actId="14100"/>
          <ac:spMkLst>
            <pc:docMk/>
            <pc:sldMk cId="1328273240" sldId="259"/>
            <ac:spMk id="30" creationId="{5D337573-49CE-3AD7-6551-F0C586E6C452}"/>
          </ac:spMkLst>
        </pc:spChg>
        <pc:spChg chg="add mod">
          <ac:chgData name="Foguenne Léonore" userId="d590f36d-5822-4d24-b03e-afa1d14ef708" providerId="ADAL" clId="{0FBFCD02-1982-4990-B247-F23C5E770AA8}" dt="2026-06-07T18:48:39.355" v="440" actId="20577"/>
          <ac:spMkLst>
            <pc:docMk/>
            <pc:sldMk cId="1328273240" sldId="259"/>
            <ac:spMk id="31" creationId="{38A78895-376F-F97C-B78D-2B484B455350}"/>
          </ac:spMkLst>
        </pc:spChg>
        <pc:spChg chg="add mod">
          <ac:chgData name="Foguenne Léonore" userId="d590f36d-5822-4d24-b03e-afa1d14ef708" providerId="ADAL" clId="{0FBFCD02-1982-4990-B247-F23C5E770AA8}" dt="2026-06-07T18:42:35.945" v="382" actId="1076"/>
          <ac:spMkLst>
            <pc:docMk/>
            <pc:sldMk cId="1328273240" sldId="259"/>
            <ac:spMk id="33" creationId="{374450E9-568E-F090-AD15-FDB30C7EB93C}"/>
          </ac:spMkLst>
        </pc:spChg>
        <pc:spChg chg="add del mod">
          <ac:chgData name="Foguenne Léonore" userId="d590f36d-5822-4d24-b03e-afa1d14ef708" providerId="ADAL" clId="{0FBFCD02-1982-4990-B247-F23C5E770AA8}" dt="2026-06-07T18:42:31.078" v="381" actId="478"/>
          <ac:spMkLst>
            <pc:docMk/>
            <pc:sldMk cId="1328273240" sldId="259"/>
            <ac:spMk id="35" creationId="{2508E7DE-B20F-D847-0FF3-7E1B35DFBA40}"/>
          </ac:spMkLst>
        </pc:spChg>
        <pc:spChg chg="add mod">
          <ac:chgData name="Foguenne Léonore" userId="d590f36d-5822-4d24-b03e-afa1d14ef708" providerId="ADAL" clId="{0FBFCD02-1982-4990-B247-F23C5E770AA8}" dt="2026-06-07T18:43:19.702" v="392" actId="1076"/>
          <ac:spMkLst>
            <pc:docMk/>
            <pc:sldMk cId="1328273240" sldId="259"/>
            <ac:spMk id="44" creationId="{96F3CF26-6765-E4DE-7DEF-C393C9A0C1FF}"/>
          </ac:spMkLst>
        </pc:spChg>
        <pc:spChg chg="add mod">
          <ac:chgData name="Foguenne Léonore" userId="d590f36d-5822-4d24-b03e-afa1d14ef708" providerId="ADAL" clId="{0FBFCD02-1982-4990-B247-F23C5E770AA8}" dt="2026-06-07T18:43:34.618" v="396" actId="20577"/>
          <ac:spMkLst>
            <pc:docMk/>
            <pc:sldMk cId="1328273240" sldId="259"/>
            <ac:spMk id="45" creationId="{D89851D4-AD6A-DB0F-E11A-FCE10F30073F}"/>
          </ac:spMkLst>
        </pc:spChg>
        <pc:spChg chg="add mod">
          <ac:chgData name="Foguenne Léonore" userId="d590f36d-5822-4d24-b03e-afa1d14ef708" providerId="ADAL" clId="{0FBFCD02-1982-4990-B247-F23C5E770AA8}" dt="2026-06-07T18:45:02.699" v="406"/>
          <ac:spMkLst>
            <pc:docMk/>
            <pc:sldMk cId="1328273240" sldId="259"/>
            <ac:spMk id="49" creationId="{B95A2830-5619-B1BC-03F3-BE651137E88F}"/>
          </ac:spMkLst>
        </pc:spChg>
        <pc:spChg chg="add mod">
          <ac:chgData name="Foguenne Léonore" userId="d590f36d-5822-4d24-b03e-afa1d14ef708" providerId="ADAL" clId="{0FBFCD02-1982-4990-B247-F23C5E770AA8}" dt="2026-06-07T18:45:02.699" v="406"/>
          <ac:spMkLst>
            <pc:docMk/>
            <pc:sldMk cId="1328273240" sldId="259"/>
            <ac:spMk id="50" creationId="{88753AFD-E3AE-22B2-E861-6FE41B4CDEA5}"/>
          </ac:spMkLst>
        </pc:spChg>
        <pc:spChg chg="add mod">
          <ac:chgData name="Foguenne Léonore" userId="d590f36d-5822-4d24-b03e-afa1d14ef708" providerId="ADAL" clId="{0FBFCD02-1982-4990-B247-F23C5E770AA8}" dt="2026-06-07T18:45:12.180" v="408" actId="1076"/>
          <ac:spMkLst>
            <pc:docMk/>
            <pc:sldMk cId="1328273240" sldId="259"/>
            <ac:spMk id="51" creationId="{66307F13-FA98-C1D6-72C9-EEB641D8A37A}"/>
          </ac:spMkLst>
        </pc:spChg>
        <pc:spChg chg="add del mod">
          <ac:chgData name="Foguenne Léonore" userId="d590f36d-5822-4d24-b03e-afa1d14ef708" providerId="ADAL" clId="{0FBFCD02-1982-4990-B247-F23C5E770AA8}" dt="2026-06-07T18:47:47.462" v="431" actId="478"/>
          <ac:spMkLst>
            <pc:docMk/>
            <pc:sldMk cId="1328273240" sldId="259"/>
            <ac:spMk id="54" creationId="{45FA0EE4-7A0F-EED8-60A9-6CE74A15FB79}"/>
          </ac:spMkLst>
        </pc:spChg>
        <pc:spChg chg="add mod">
          <ac:chgData name="Foguenne Léonore" userId="d590f36d-5822-4d24-b03e-afa1d14ef708" providerId="ADAL" clId="{0FBFCD02-1982-4990-B247-F23C5E770AA8}" dt="2026-06-07T18:47:58.663" v="436" actId="20577"/>
          <ac:spMkLst>
            <pc:docMk/>
            <pc:sldMk cId="1328273240" sldId="259"/>
            <ac:spMk id="55" creationId="{0D85E742-AEA8-2548-93D9-7D43D49B35A1}"/>
          </ac:spMkLst>
        </pc:spChg>
        <pc:spChg chg="add mod">
          <ac:chgData name="Foguenne Léonore" userId="d590f36d-5822-4d24-b03e-afa1d14ef708" providerId="ADAL" clId="{0FBFCD02-1982-4990-B247-F23C5E770AA8}" dt="2026-06-07T18:47:55.883" v="435" actId="20577"/>
          <ac:spMkLst>
            <pc:docMk/>
            <pc:sldMk cId="1328273240" sldId="259"/>
            <ac:spMk id="56" creationId="{A900E2D2-F491-A9C2-099F-9D7AABEAA4FF}"/>
          </ac:spMkLst>
        </pc:spChg>
        <pc:spChg chg="add">
          <ac:chgData name="Foguenne Léonore" userId="d590f36d-5822-4d24-b03e-afa1d14ef708" providerId="ADAL" clId="{0FBFCD02-1982-4990-B247-F23C5E770AA8}" dt="2026-06-07T18:48:23.233" v="437"/>
          <ac:spMkLst>
            <pc:docMk/>
            <pc:sldMk cId="1328273240" sldId="259"/>
            <ac:spMk id="57" creationId="{8C9914FC-0499-C32C-195B-6193103835A0}"/>
          </ac:spMkLst>
        </pc:spChg>
        <pc:grpChg chg="del">
          <ac:chgData name="Foguenne Léonore" userId="d590f36d-5822-4d24-b03e-afa1d14ef708" providerId="ADAL" clId="{0FBFCD02-1982-4990-B247-F23C5E770AA8}" dt="2026-06-07T18:05:33.695" v="208" actId="478"/>
          <ac:grpSpMkLst>
            <pc:docMk/>
            <pc:sldMk cId="1328273240" sldId="259"/>
            <ac:grpSpMk id="15" creationId="{30086C31-8437-F0A6-2541-630F1D807A68}"/>
          </ac:grpSpMkLst>
        </pc:grpChg>
        <pc:picChg chg="del">
          <ac:chgData name="Foguenne Léonore" userId="d590f36d-5822-4d24-b03e-afa1d14ef708" providerId="ADAL" clId="{0FBFCD02-1982-4990-B247-F23C5E770AA8}" dt="2026-06-07T18:05:33.695" v="208" actId="478"/>
          <ac:picMkLst>
            <pc:docMk/>
            <pc:sldMk cId="1328273240" sldId="259"/>
            <ac:picMk id="5" creationId="{73B15944-DCC8-0783-418D-38A8D6E39A67}"/>
          </ac:picMkLst>
        </pc:picChg>
        <pc:picChg chg="del">
          <ac:chgData name="Foguenne Léonore" userId="d590f36d-5822-4d24-b03e-afa1d14ef708" providerId="ADAL" clId="{0FBFCD02-1982-4990-B247-F23C5E770AA8}" dt="2026-06-07T18:05:33.695" v="208" actId="478"/>
          <ac:picMkLst>
            <pc:docMk/>
            <pc:sldMk cId="1328273240" sldId="259"/>
            <ac:picMk id="21" creationId="{2B8A8DF6-723D-01F8-7238-296DE7EF2387}"/>
          </ac:picMkLst>
        </pc:picChg>
        <pc:picChg chg="add mod">
          <ac:chgData name="Foguenne Léonore" userId="d590f36d-5822-4d24-b03e-afa1d14ef708" providerId="ADAL" clId="{0FBFCD02-1982-4990-B247-F23C5E770AA8}" dt="2026-06-07T18:44:52.392" v="404" actId="1076"/>
          <ac:picMkLst>
            <pc:docMk/>
            <pc:sldMk cId="1328273240" sldId="259"/>
            <ac:picMk id="37" creationId="{B7B13F5E-B31A-5B38-7D8B-FB3BE675098B}"/>
          </ac:picMkLst>
        </pc:picChg>
        <pc:picChg chg="add mod">
          <ac:chgData name="Foguenne Léonore" userId="d590f36d-5822-4d24-b03e-afa1d14ef708" providerId="ADAL" clId="{0FBFCD02-1982-4990-B247-F23C5E770AA8}" dt="2026-06-07T18:44:49.770" v="403" actId="1076"/>
          <ac:picMkLst>
            <pc:docMk/>
            <pc:sldMk cId="1328273240" sldId="259"/>
            <ac:picMk id="47" creationId="{12DFC58F-7C9D-4EFD-80B3-443F26DC13F5}"/>
          </ac:picMkLst>
        </pc:picChg>
        <pc:inkChg chg="add del">
          <ac:chgData name="Foguenne Léonore" userId="d590f36d-5822-4d24-b03e-afa1d14ef708" providerId="ADAL" clId="{0FBFCD02-1982-4990-B247-F23C5E770AA8}" dt="2026-06-07T18:32:43.040" v="326" actId="9405"/>
          <ac:inkMkLst>
            <pc:docMk/>
            <pc:sldMk cId="1328273240" sldId="259"/>
            <ac:inkMk id="20" creationId="{8AD49F54-1A8C-2D59-2D02-3CBA277B1847}"/>
          </ac:inkMkLst>
        </pc:inkChg>
        <pc:inkChg chg="add del">
          <ac:chgData name="Foguenne Léonore" userId="d590f36d-5822-4d24-b03e-afa1d14ef708" providerId="ADAL" clId="{0FBFCD02-1982-4990-B247-F23C5E770AA8}" dt="2026-06-07T18:32:52.791" v="328" actId="9405"/>
          <ac:inkMkLst>
            <pc:docMk/>
            <pc:sldMk cId="1328273240" sldId="259"/>
            <ac:inkMk id="22" creationId="{A2343D3F-3764-D731-FD4A-31BFAB47E886}"/>
          </ac:inkMkLst>
        </pc:inkChg>
        <pc:inkChg chg="add del">
          <ac:chgData name="Foguenne Léonore" userId="d590f36d-5822-4d24-b03e-afa1d14ef708" providerId="ADAL" clId="{0FBFCD02-1982-4990-B247-F23C5E770AA8}" dt="2026-06-07T18:32:59.603" v="330" actId="9405"/>
          <ac:inkMkLst>
            <pc:docMk/>
            <pc:sldMk cId="1328273240" sldId="259"/>
            <ac:inkMk id="23" creationId="{188305E0-C687-072A-8450-A18D5CB9594C}"/>
          </ac:inkMkLst>
        </pc:inkChg>
        <pc:inkChg chg="add del">
          <ac:chgData name="Foguenne Léonore" userId="d590f36d-5822-4d24-b03e-afa1d14ef708" providerId="ADAL" clId="{0FBFCD02-1982-4990-B247-F23C5E770AA8}" dt="2026-06-07T18:33:09.105" v="332" actId="9405"/>
          <ac:inkMkLst>
            <pc:docMk/>
            <pc:sldMk cId="1328273240" sldId="259"/>
            <ac:inkMk id="24" creationId="{62B3BA51-7384-3627-CC78-D87D76857E0B}"/>
          </ac:inkMkLst>
        </pc:inkChg>
        <pc:inkChg chg="add del">
          <ac:chgData name="Foguenne Léonore" userId="d590f36d-5822-4d24-b03e-afa1d14ef708" providerId="ADAL" clId="{0FBFCD02-1982-4990-B247-F23C5E770AA8}" dt="2026-06-07T18:33:22.723" v="334" actId="9405"/>
          <ac:inkMkLst>
            <pc:docMk/>
            <pc:sldMk cId="1328273240" sldId="259"/>
            <ac:inkMk id="25" creationId="{37AFFEA2-A4CA-0E79-4511-20C80C74478A}"/>
          </ac:inkMkLst>
        </pc:inkChg>
        <pc:inkChg chg="add del">
          <ac:chgData name="Foguenne Léonore" userId="d590f36d-5822-4d24-b03e-afa1d14ef708" providerId="ADAL" clId="{0FBFCD02-1982-4990-B247-F23C5E770AA8}" dt="2026-06-07T18:33:37.739" v="336" actId="9405"/>
          <ac:inkMkLst>
            <pc:docMk/>
            <pc:sldMk cId="1328273240" sldId="259"/>
            <ac:inkMk id="26" creationId="{97AAF6E2-D679-D56A-4ABF-FD8522CD0AD1}"/>
          </ac:inkMkLst>
        </pc:inkChg>
        <pc:inkChg chg="add del">
          <ac:chgData name="Foguenne Léonore" userId="d590f36d-5822-4d24-b03e-afa1d14ef708" providerId="ADAL" clId="{0FBFCD02-1982-4990-B247-F23C5E770AA8}" dt="2026-06-07T18:34:15.266" v="338" actId="9405"/>
          <ac:inkMkLst>
            <pc:docMk/>
            <pc:sldMk cId="1328273240" sldId="259"/>
            <ac:inkMk id="27" creationId="{7D819BD8-A4B7-695A-3876-9181D567BAB0}"/>
          </ac:inkMkLst>
        </pc:inkChg>
        <pc:inkChg chg="add del">
          <ac:chgData name="Foguenne Léonore" userId="d590f36d-5822-4d24-b03e-afa1d14ef708" providerId="ADAL" clId="{0FBFCD02-1982-4990-B247-F23C5E770AA8}" dt="2026-06-07T18:34:24.590" v="340" actId="9405"/>
          <ac:inkMkLst>
            <pc:docMk/>
            <pc:sldMk cId="1328273240" sldId="259"/>
            <ac:inkMk id="28" creationId="{6D811697-E948-3AA7-66AD-8D638C153058}"/>
          </ac:inkMkLst>
        </pc:inkChg>
        <pc:inkChg chg="add">
          <ac:chgData name="Foguenne Léonore" userId="d590f36d-5822-4d24-b03e-afa1d14ef708" providerId="ADAL" clId="{0FBFCD02-1982-4990-B247-F23C5E770AA8}" dt="2026-06-07T18:34:37.017" v="341" actId="9405"/>
          <ac:inkMkLst>
            <pc:docMk/>
            <pc:sldMk cId="1328273240" sldId="259"/>
            <ac:inkMk id="29" creationId="{310E34B5-FD24-907C-6B00-C87156779F5B}"/>
          </ac:inkMkLst>
        </pc:inkChg>
        <pc:inkChg chg="add del mod">
          <ac:chgData name="Foguenne Léonore" userId="d590f36d-5822-4d24-b03e-afa1d14ef708" providerId="ADAL" clId="{0FBFCD02-1982-4990-B247-F23C5E770AA8}" dt="2026-06-07T18:41:27.194" v="375" actId="478"/>
          <ac:inkMkLst>
            <pc:docMk/>
            <pc:sldMk cId="1328273240" sldId="259"/>
            <ac:inkMk id="34" creationId="{9E372CA2-09AF-05DD-7F01-A323D3673908}"/>
          </ac:inkMkLst>
        </pc:inkChg>
        <pc:cxnChg chg="add mod">
          <ac:chgData name="Foguenne Léonore" userId="d590f36d-5822-4d24-b03e-afa1d14ef708" providerId="ADAL" clId="{0FBFCD02-1982-4990-B247-F23C5E770AA8}" dt="2026-06-07T18:31:20.018" v="320" actId="1076"/>
          <ac:cxnSpMkLst>
            <pc:docMk/>
            <pc:sldMk cId="1328273240" sldId="259"/>
            <ac:cxnSpMk id="17" creationId="{3A3E27D4-7718-F668-A20A-E90A7F748B14}"/>
          </ac:cxnSpMkLst>
        </pc:cxnChg>
        <pc:cxnChg chg="add mod">
          <ac:chgData name="Foguenne Léonore" userId="d590f36d-5822-4d24-b03e-afa1d14ef708" providerId="ADAL" clId="{0FBFCD02-1982-4990-B247-F23C5E770AA8}" dt="2026-06-07T18:44:59.762" v="405" actId="14100"/>
          <ac:cxnSpMkLst>
            <pc:docMk/>
            <pc:sldMk cId="1328273240" sldId="259"/>
            <ac:cxnSpMk id="32" creationId="{1B008A10-29D3-0C43-3850-806C46F83EB4}"/>
          </ac:cxnSpMkLst>
        </pc:cxnChg>
        <pc:cxnChg chg="add del mod">
          <ac:chgData name="Foguenne Léonore" userId="d590f36d-5822-4d24-b03e-afa1d14ef708" providerId="ADAL" clId="{0FBFCD02-1982-4990-B247-F23C5E770AA8}" dt="2026-06-07T18:42:56.489" v="387" actId="478"/>
          <ac:cxnSpMkLst>
            <pc:docMk/>
            <pc:sldMk cId="1328273240" sldId="259"/>
            <ac:cxnSpMk id="40" creationId="{A115EF66-88BB-B115-11B1-1E7E1B003F70}"/>
          </ac:cxnSpMkLst>
        </pc:cxnChg>
        <pc:cxnChg chg="add mod">
          <ac:chgData name="Foguenne Léonore" userId="d590f36d-5822-4d24-b03e-afa1d14ef708" providerId="ADAL" clId="{0FBFCD02-1982-4990-B247-F23C5E770AA8}" dt="2026-06-07T18:43:09.015" v="389" actId="14100"/>
          <ac:cxnSpMkLst>
            <pc:docMk/>
            <pc:sldMk cId="1328273240" sldId="259"/>
            <ac:cxnSpMk id="42" creationId="{CAE01A45-3B13-D21E-881C-DA4305D79ED3}"/>
          </ac:cxnSpMkLst>
        </pc:cxnChg>
        <pc:cxnChg chg="add mod">
          <ac:chgData name="Foguenne Léonore" userId="d590f36d-5822-4d24-b03e-afa1d14ef708" providerId="ADAL" clId="{0FBFCD02-1982-4990-B247-F23C5E770AA8}" dt="2026-06-07T18:45:40.622" v="412" actId="1076"/>
          <ac:cxnSpMkLst>
            <pc:docMk/>
            <pc:sldMk cId="1328273240" sldId="259"/>
            <ac:cxnSpMk id="52" creationId="{5BD24142-EF1D-B568-1C1F-1AA81B5E6617}"/>
          </ac:cxnSpMkLst>
        </pc:cxnChg>
      </pc:sldChg>
      <pc:sldChg chg="addSp modSp add del mod ord modTransition modNotesTx">
        <pc:chgData name="Foguenne Léonore" userId="d590f36d-5822-4d24-b03e-afa1d14ef708" providerId="ADAL" clId="{0FBFCD02-1982-4990-B247-F23C5E770AA8}" dt="2026-06-15T15:21:20.476" v="3052" actId="2696"/>
        <pc:sldMkLst>
          <pc:docMk/>
          <pc:sldMk cId="3699990832" sldId="260"/>
        </pc:sldMkLst>
        <pc:spChg chg="add mod">
          <ac:chgData name="Foguenne Léonore" userId="d590f36d-5822-4d24-b03e-afa1d14ef708" providerId="ADAL" clId="{0FBFCD02-1982-4990-B247-F23C5E770AA8}" dt="2026-06-07T18:53:41.919" v="493" actId="1076"/>
          <ac:spMkLst>
            <pc:docMk/>
            <pc:sldMk cId="3699990832" sldId="260"/>
            <ac:spMk id="4" creationId="{8E0A9167-F0AA-4F3F-8B39-9B004915871E}"/>
          </ac:spMkLst>
        </pc:spChg>
        <pc:spChg chg="mod">
          <ac:chgData name="Foguenne Léonore" userId="d590f36d-5822-4d24-b03e-afa1d14ef708" providerId="ADAL" clId="{0FBFCD02-1982-4990-B247-F23C5E770AA8}" dt="2026-06-07T18:51:12.670" v="465" actId="20577"/>
          <ac:spMkLst>
            <pc:docMk/>
            <pc:sldMk cId="3699990832" sldId="260"/>
            <ac:spMk id="31" creationId="{38A78895-376F-F97C-B78D-2B484B455350}"/>
          </ac:spMkLst>
        </pc:spChg>
      </pc:sldChg>
      <pc:sldChg chg="add del modTransition">
        <pc:chgData name="Foguenne Léonore" userId="d590f36d-5822-4d24-b03e-afa1d14ef708" providerId="ADAL" clId="{0FBFCD02-1982-4990-B247-F23C5E770AA8}" dt="2026-06-15T15:21:37.095" v="3055" actId="2696"/>
        <pc:sldMkLst>
          <pc:docMk/>
          <pc:sldMk cId="3874737999" sldId="261"/>
        </pc:sldMkLst>
      </pc:sldChg>
      <pc:sldChg chg="del modNotesTx">
        <pc:chgData name="Foguenne Léonore" userId="d590f36d-5822-4d24-b03e-afa1d14ef708" providerId="ADAL" clId="{0FBFCD02-1982-4990-B247-F23C5E770AA8}" dt="2026-06-15T10:50:42.451" v="1618" actId="2696"/>
        <pc:sldMkLst>
          <pc:docMk/>
          <pc:sldMk cId="2600540359" sldId="262"/>
        </pc:sldMkLst>
      </pc:sldChg>
      <pc:sldChg chg="del modTransition">
        <pc:chgData name="Foguenne Léonore" userId="d590f36d-5822-4d24-b03e-afa1d14ef708" providerId="ADAL" clId="{0FBFCD02-1982-4990-B247-F23C5E770AA8}" dt="2026-06-15T15:21:27.364" v="3053" actId="2696"/>
        <pc:sldMkLst>
          <pc:docMk/>
          <pc:sldMk cId="3505185288" sldId="263"/>
        </pc:sldMkLst>
      </pc:sldChg>
      <pc:sldChg chg="modSp del mod ord modTransition">
        <pc:chgData name="Foguenne Léonore" userId="d590f36d-5822-4d24-b03e-afa1d14ef708" providerId="ADAL" clId="{0FBFCD02-1982-4990-B247-F23C5E770AA8}" dt="2026-06-15T15:21:16.846" v="3051" actId="2696"/>
        <pc:sldMkLst>
          <pc:docMk/>
          <pc:sldMk cId="3645576371" sldId="266"/>
        </pc:sldMkLst>
        <pc:spChg chg="mod">
          <ac:chgData name="Foguenne Léonore" userId="d590f36d-5822-4d24-b03e-afa1d14ef708" providerId="ADAL" clId="{0FBFCD02-1982-4990-B247-F23C5E770AA8}" dt="2026-06-08T09:13:28.400" v="833" actId="20577"/>
          <ac:spMkLst>
            <pc:docMk/>
            <pc:sldMk cId="3645576371" sldId="266"/>
            <ac:spMk id="76" creationId="{5DE77376-9918-DC5B-F164-E89E7F732388}"/>
          </ac:spMkLst>
        </pc:spChg>
      </pc:sldChg>
      <pc:sldChg chg="del modTransition">
        <pc:chgData name="Foguenne Léonore" userId="d590f36d-5822-4d24-b03e-afa1d14ef708" providerId="ADAL" clId="{0FBFCD02-1982-4990-B247-F23C5E770AA8}" dt="2026-06-15T16:40:54.809" v="3863" actId="2696"/>
        <pc:sldMkLst>
          <pc:docMk/>
          <pc:sldMk cId="614116603" sldId="267"/>
        </pc:sldMkLst>
      </pc:sldChg>
      <pc:sldChg chg="del modTransition">
        <pc:chgData name="Foguenne Léonore" userId="d590f36d-5822-4d24-b03e-afa1d14ef708" providerId="ADAL" clId="{0FBFCD02-1982-4990-B247-F23C5E770AA8}" dt="2026-06-15T16:40:54.809" v="3863" actId="2696"/>
        <pc:sldMkLst>
          <pc:docMk/>
          <pc:sldMk cId="2569701114" sldId="268"/>
        </pc:sldMkLst>
      </pc:sldChg>
      <pc:sldChg chg="addSp del mod modTransition">
        <pc:chgData name="Foguenne Léonore" userId="d590f36d-5822-4d24-b03e-afa1d14ef708" providerId="ADAL" clId="{0FBFCD02-1982-4990-B247-F23C5E770AA8}" dt="2026-06-15T16:40:54.809" v="3863" actId="2696"/>
        <pc:sldMkLst>
          <pc:docMk/>
          <pc:sldMk cId="1223910366" sldId="269"/>
        </pc:sldMkLst>
        <pc:picChg chg="add">
          <ac:chgData name="Foguenne Léonore" userId="d590f36d-5822-4d24-b03e-afa1d14ef708" providerId="ADAL" clId="{0FBFCD02-1982-4990-B247-F23C5E770AA8}" dt="2026-06-15T11:05:47.630" v="1619" actId="22"/>
          <ac:picMkLst>
            <pc:docMk/>
            <pc:sldMk cId="1223910366" sldId="269"/>
            <ac:picMk id="5" creationId="{EEC3D731-53D1-579B-2F09-020171C65A08}"/>
          </ac:picMkLst>
        </pc:picChg>
      </pc:sldChg>
      <pc:sldChg chg="del modTransition">
        <pc:chgData name="Foguenne Léonore" userId="d590f36d-5822-4d24-b03e-afa1d14ef708" providerId="ADAL" clId="{0FBFCD02-1982-4990-B247-F23C5E770AA8}" dt="2026-06-16T16:48:57.483" v="4780" actId="2696"/>
        <pc:sldMkLst>
          <pc:docMk/>
          <pc:sldMk cId="2091124463" sldId="270"/>
        </pc:sldMkLst>
      </pc:sldChg>
      <pc:sldChg chg="delSp del mod modTransition modNotesTx">
        <pc:chgData name="Foguenne Léonore" userId="d590f36d-5822-4d24-b03e-afa1d14ef708" providerId="ADAL" clId="{0FBFCD02-1982-4990-B247-F23C5E770AA8}" dt="2026-06-15T15:21:33.326" v="3054" actId="2696"/>
        <pc:sldMkLst>
          <pc:docMk/>
          <pc:sldMk cId="4293372310" sldId="271"/>
        </pc:sldMkLst>
        <pc:spChg chg="del">
          <ac:chgData name="Foguenne Léonore" userId="d590f36d-5822-4d24-b03e-afa1d14ef708" providerId="ADAL" clId="{0FBFCD02-1982-4990-B247-F23C5E770AA8}" dt="2026-06-08T09:09:41.809" v="819" actId="478"/>
          <ac:spMkLst>
            <pc:docMk/>
            <pc:sldMk cId="4293372310" sldId="271"/>
            <ac:spMk id="21" creationId="{FA7EEC2D-EB8D-4FCB-7AAA-0B63CE84B5FF}"/>
          </ac:spMkLst>
        </pc:spChg>
      </pc:sldChg>
      <pc:sldChg chg="new del">
        <pc:chgData name="Foguenne Léonore" userId="d590f36d-5822-4d24-b03e-afa1d14ef708" providerId="ADAL" clId="{0FBFCD02-1982-4990-B247-F23C5E770AA8}" dt="2026-06-08T07:55:07.400" v="498" actId="2696"/>
        <pc:sldMkLst>
          <pc:docMk/>
          <pc:sldMk cId="4138403387" sldId="272"/>
        </pc:sldMkLst>
      </pc:sldChg>
      <pc:sldChg chg="addSp delSp modSp add del mod modTransition modNotesTx">
        <pc:chgData name="Foguenne Léonore" userId="d590f36d-5822-4d24-b03e-afa1d14ef708" providerId="ADAL" clId="{0FBFCD02-1982-4990-B247-F23C5E770AA8}" dt="2026-06-16T16:48:57.483" v="4780" actId="2696"/>
        <pc:sldMkLst>
          <pc:docMk/>
          <pc:sldMk cId="3073526052" sldId="273"/>
        </pc:sldMkLst>
        <pc:spChg chg="mod">
          <ac:chgData name="Foguenne Léonore" userId="d590f36d-5822-4d24-b03e-afa1d14ef708" providerId="ADAL" clId="{0FBFCD02-1982-4990-B247-F23C5E770AA8}" dt="2026-06-08T07:55:17.039" v="523" actId="20577"/>
          <ac:spMkLst>
            <pc:docMk/>
            <pc:sldMk cId="3073526052" sldId="273"/>
            <ac:spMk id="2" creationId="{46AA5DBD-1B3B-82C2-DCC0-F5DAC427B732}"/>
          </ac:spMkLst>
        </pc:spChg>
        <pc:spChg chg="add mod">
          <ac:chgData name="Foguenne Léonore" userId="d590f36d-5822-4d24-b03e-afa1d14ef708" providerId="ADAL" clId="{0FBFCD02-1982-4990-B247-F23C5E770AA8}" dt="2026-06-16T12:48:04.427" v="4158" actId="1076"/>
          <ac:spMkLst>
            <pc:docMk/>
            <pc:sldMk cId="3073526052" sldId="273"/>
            <ac:spMk id="3" creationId="{01A7D4DD-7701-C4B2-C332-6D627AF1E4DA}"/>
          </ac:spMkLst>
        </pc:spChg>
        <pc:spChg chg="del mod">
          <ac:chgData name="Foguenne Léonore" userId="d590f36d-5822-4d24-b03e-afa1d14ef708" providerId="ADAL" clId="{0FBFCD02-1982-4990-B247-F23C5E770AA8}" dt="2026-06-08T07:56:06.394" v="540"/>
          <ac:spMkLst>
            <pc:docMk/>
            <pc:sldMk cId="3073526052" sldId="273"/>
            <ac:spMk id="4" creationId="{20CA63CE-20D3-3200-0DAC-31BBCED63953}"/>
          </ac:spMkLst>
        </pc:spChg>
        <pc:picChg chg="add mod modCrop">
          <ac:chgData name="Foguenne Léonore" userId="d590f36d-5822-4d24-b03e-afa1d14ef708" providerId="ADAL" clId="{0FBFCD02-1982-4990-B247-F23C5E770AA8}" dt="2026-06-08T07:58:16.199" v="638" actId="1076"/>
          <ac:picMkLst>
            <pc:docMk/>
            <pc:sldMk cId="3073526052" sldId="273"/>
            <ac:picMk id="5" creationId="{4C64C4D8-D260-A646-9861-F903608A3C29}"/>
          </ac:picMkLst>
        </pc:picChg>
      </pc:sldChg>
      <pc:sldChg chg="addSp delSp modSp new mod ord modTransition modAnim modNotesTx">
        <pc:chgData name="Foguenne Léonore" userId="d590f36d-5822-4d24-b03e-afa1d14ef708" providerId="ADAL" clId="{0FBFCD02-1982-4990-B247-F23C5E770AA8}" dt="2026-06-16T21:27:52.911" v="5065" actId="20577"/>
        <pc:sldMkLst>
          <pc:docMk/>
          <pc:sldMk cId="4042579168" sldId="274"/>
        </pc:sldMkLst>
        <pc:spChg chg="add mod">
          <ac:chgData name="Foguenne Léonore" userId="d590f36d-5822-4d24-b03e-afa1d14ef708" providerId="ADAL" clId="{0FBFCD02-1982-4990-B247-F23C5E770AA8}" dt="2026-06-15T10:43:11.680" v="1526" actId="12788"/>
          <ac:spMkLst>
            <pc:docMk/>
            <pc:sldMk cId="4042579168" sldId="274"/>
            <ac:spMk id="2" creationId="{62B5CE93-0F99-0908-4ED5-C996E8470342}"/>
          </ac:spMkLst>
        </pc:spChg>
        <pc:spChg chg="del mod">
          <ac:chgData name="Foguenne Léonore" userId="d590f36d-5822-4d24-b03e-afa1d14ef708" providerId="ADAL" clId="{0FBFCD02-1982-4990-B247-F23C5E770AA8}" dt="2026-06-10T09:43:21.815" v="981" actId="478"/>
          <ac:spMkLst>
            <pc:docMk/>
            <pc:sldMk cId="4042579168" sldId="274"/>
            <ac:spMk id="2" creationId="{B8132DAF-4332-8785-3AF4-6CD316D97547}"/>
          </ac:spMkLst>
        </pc:spChg>
        <pc:spChg chg="add mod">
          <ac:chgData name="Foguenne Léonore" userId="d590f36d-5822-4d24-b03e-afa1d14ef708" providerId="ADAL" clId="{0FBFCD02-1982-4990-B247-F23C5E770AA8}" dt="2026-06-15T14:20:32.442" v="2495" actId="1076"/>
          <ac:spMkLst>
            <pc:docMk/>
            <pc:sldMk cId="4042579168" sldId="274"/>
            <ac:spMk id="3" creationId="{0448836E-D362-9C4E-7427-6E7F822F5E83}"/>
          </ac:spMkLst>
        </pc:spChg>
        <pc:spChg chg="del">
          <ac:chgData name="Foguenne Léonore" userId="d590f36d-5822-4d24-b03e-afa1d14ef708" providerId="ADAL" clId="{0FBFCD02-1982-4990-B247-F23C5E770AA8}" dt="2026-06-10T09:39:16.515" v="971" actId="478"/>
          <ac:spMkLst>
            <pc:docMk/>
            <pc:sldMk cId="4042579168" sldId="274"/>
            <ac:spMk id="3" creationId="{E28B5AB1-CA23-08FE-F8B0-97E7A0CF38CC}"/>
          </ac:spMkLst>
        </pc:spChg>
        <pc:spChg chg="del">
          <ac:chgData name="Foguenne Léonore" userId="d590f36d-5822-4d24-b03e-afa1d14ef708" providerId="ADAL" clId="{0FBFCD02-1982-4990-B247-F23C5E770AA8}" dt="2026-06-15T10:31:35.962" v="1414" actId="478"/>
          <ac:spMkLst>
            <pc:docMk/>
            <pc:sldMk cId="4042579168" sldId="274"/>
            <ac:spMk id="4" creationId="{B7DAE9D3-41BC-3FB4-5DB4-73E37162F333}"/>
          </ac:spMkLst>
        </pc:spChg>
        <pc:spChg chg="add mod">
          <ac:chgData name="Foguenne Léonore" userId="d590f36d-5822-4d24-b03e-afa1d14ef708" providerId="ADAL" clId="{0FBFCD02-1982-4990-B247-F23C5E770AA8}" dt="2026-06-15T10:43:49.584" v="1568" actId="1036"/>
          <ac:spMkLst>
            <pc:docMk/>
            <pc:sldMk cId="4042579168" sldId="274"/>
            <ac:spMk id="5" creationId="{A92F9308-00E8-3255-1E3D-C1D89CA80F7E}"/>
          </ac:spMkLst>
        </pc:spChg>
        <pc:spChg chg="add mod">
          <ac:chgData name="Foguenne Léonore" userId="d590f36d-5822-4d24-b03e-afa1d14ef708" providerId="ADAL" clId="{0FBFCD02-1982-4990-B247-F23C5E770AA8}" dt="2026-06-15T10:43:11.680" v="1526" actId="12788"/>
          <ac:spMkLst>
            <pc:docMk/>
            <pc:sldMk cId="4042579168" sldId="274"/>
            <ac:spMk id="6" creationId="{8434AD88-506A-4C7B-FC75-4A14D6FA2C27}"/>
          </ac:spMkLst>
        </pc:spChg>
        <pc:spChg chg="add del mod">
          <ac:chgData name="Foguenne Léonore" userId="d590f36d-5822-4d24-b03e-afa1d14ef708" providerId="ADAL" clId="{0FBFCD02-1982-4990-B247-F23C5E770AA8}" dt="2026-06-10T09:43:30.591" v="988" actId="478"/>
          <ac:spMkLst>
            <pc:docMk/>
            <pc:sldMk cId="4042579168" sldId="274"/>
            <ac:spMk id="6" creationId="{A6AD7FDB-DF07-3F35-1143-03C1650F5137}"/>
          </ac:spMkLst>
        </pc:spChg>
        <pc:spChg chg="add mod">
          <ac:chgData name="Foguenne Léonore" userId="d590f36d-5822-4d24-b03e-afa1d14ef708" providerId="ADAL" clId="{0FBFCD02-1982-4990-B247-F23C5E770AA8}" dt="2026-06-15T10:43:42.642" v="1545" actId="1035"/>
          <ac:spMkLst>
            <pc:docMk/>
            <pc:sldMk cId="4042579168" sldId="274"/>
            <ac:spMk id="8" creationId="{0B96EE0A-4D83-3607-13A9-B375737C5CFE}"/>
          </ac:spMkLst>
        </pc:spChg>
        <pc:spChg chg="add del">
          <ac:chgData name="Foguenne Léonore" userId="d590f36d-5822-4d24-b03e-afa1d14ef708" providerId="ADAL" clId="{0FBFCD02-1982-4990-B247-F23C5E770AA8}" dt="2026-06-10T09:43:29.039" v="987" actId="22"/>
          <ac:spMkLst>
            <pc:docMk/>
            <pc:sldMk cId="4042579168" sldId="274"/>
            <ac:spMk id="8" creationId="{D52A8804-26A4-4BC0-FD4D-44A3CD8FD544}"/>
          </ac:spMkLst>
        </pc:spChg>
        <pc:spChg chg="add mod">
          <ac:chgData name="Foguenne Léonore" userId="d590f36d-5822-4d24-b03e-afa1d14ef708" providerId="ADAL" clId="{0FBFCD02-1982-4990-B247-F23C5E770AA8}" dt="2026-06-15T10:30:42.793" v="1412" actId="20577"/>
          <ac:spMkLst>
            <pc:docMk/>
            <pc:sldMk cId="4042579168" sldId="274"/>
            <ac:spMk id="9" creationId="{EF2237D0-DBE5-CE0D-5113-D4C4D9AFB92D}"/>
          </ac:spMkLst>
        </pc:spChg>
        <pc:spChg chg="add del mod">
          <ac:chgData name="Foguenne Léonore" userId="d590f36d-5822-4d24-b03e-afa1d14ef708" providerId="ADAL" clId="{0FBFCD02-1982-4990-B247-F23C5E770AA8}" dt="2026-06-15T10:32:09.052" v="1417" actId="478"/>
          <ac:spMkLst>
            <pc:docMk/>
            <pc:sldMk cId="4042579168" sldId="274"/>
            <ac:spMk id="10" creationId="{7562D2F1-3979-2920-F981-77553AA8921C}"/>
          </ac:spMkLst>
        </pc:spChg>
        <pc:spChg chg="add del mod">
          <ac:chgData name="Foguenne Léonore" userId="d590f36d-5822-4d24-b03e-afa1d14ef708" providerId="ADAL" clId="{0FBFCD02-1982-4990-B247-F23C5E770AA8}" dt="2026-06-10T09:45:05.217" v="1004" actId="478"/>
          <ac:spMkLst>
            <pc:docMk/>
            <pc:sldMk cId="4042579168" sldId="274"/>
            <ac:spMk id="10" creationId="{F94C6D49-03F6-C55D-00D0-5A75ADC08A36}"/>
          </ac:spMkLst>
        </pc:spChg>
        <pc:spChg chg="add del mod topLvl">
          <ac:chgData name="Foguenne Léonore" userId="d590f36d-5822-4d24-b03e-afa1d14ef708" providerId="ADAL" clId="{0FBFCD02-1982-4990-B247-F23C5E770AA8}" dt="2026-06-15T10:31:35.962" v="1414" actId="478"/>
          <ac:spMkLst>
            <pc:docMk/>
            <pc:sldMk cId="4042579168" sldId="274"/>
            <ac:spMk id="11" creationId="{DCF7C0C0-FF47-1C6E-2CA7-F0BC82F5DF24}"/>
          </ac:spMkLst>
        </pc:spChg>
        <pc:spChg chg="add del mod topLvl">
          <ac:chgData name="Foguenne Léonore" userId="d590f36d-5822-4d24-b03e-afa1d14ef708" providerId="ADAL" clId="{0FBFCD02-1982-4990-B247-F23C5E770AA8}" dt="2026-06-15T10:31:35.962" v="1414" actId="478"/>
          <ac:spMkLst>
            <pc:docMk/>
            <pc:sldMk cId="4042579168" sldId="274"/>
            <ac:spMk id="12" creationId="{E58733A2-0614-A9B6-3554-75A21E569C5D}"/>
          </ac:spMkLst>
        </pc:spChg>
        <pc:spChg chg="add del mod topLvl">
          <ac:chgData name="Foguenne Léonore" userId="d590f36d-5822-4d24-b03e-afa1d14ef708" providerId="ADAL" clId="{0FBFCD02-1982-4990-B247-F23C5E770AA8}" dt="2026-06-15T10:31:35.962" v="1414" actId="478"/>
          <ac:spMkLst>
            <pc:docMk/>
            <pc:sldMk cId="4042579168" sldId="274"/>
            <ac:spMk id="13" creationId="{D561D2B3-188F-5364-5215-B44E2E5D0DFF}"/>
          </ac:spMkLst>
        </pc:spChg>
        <pc:spChg chg="add del mod topLvl">
          <ac:chgData name="Foguenne Léonore" userId="d590f36d-5822-4d24-b03e-afa1d14ef708" providerId="ADAL" clId="{0FBFCD02-1982-4990-B247-F23C5E770AA8}" dt="2026-06-15T10:31:35.962" v="1414" actId="478"/>
          <ac:spMkLst>
            <pc:docMk/>
            <pc:sldMk cId="4042579168" sldId="274"/>
            <ac:spMk id="14" creationId="{722CF17A-96ED-7068-EAD6-BF35924C955C}"/>
          </ac:spMkLst>
        </pc:spChg>
        <pc:spChg chg="add mod">
          <ac:chgData name="Foguenne Léonore" userId="d590f36d-5822-4d24-b03e-afa1d14ef708" providerId="ADAL" clId="{0FBFCD02-1982-4990-B247-F23C5E770AA8}" dt="2026-06-15T14:20:06.331" v="2490" actId="1582"/>
          <ac:spMkLst>
            <pc:docMk/>
            <pc:sldMk cId="4042579168" sldId="274"/>
            <ac:spMk id="15" creationId="{B6EA777C-9A17-B8E7-3FCF-48CE88083690}"/>
          </ac:spMkLst>
        </pc:spChg>
        <pc:spChg chg="add del mod topLvl">
          <ac:chgData name="Foguenne Léonore" userId="d590f36d-5822-4d24-b03e-afa1d14ef708" providerId="ADAL" clId="{0FBFCD02-1982-4990-B247-F23C5E770AA8}" dt="2026-06-10T09:55:23.833" v="1176" actId="478"/>
          <ac:spMkLst>
            <pc:docMk/>
            <pc:sldMk cId="4042579168" sldId="274"/>
            <ac:spMk id="15" creationId="{FFB83376-3B08-DE26-A517-0CDA9F3E2FF1}"/>
          </ac:spMkLst>
        </pc:spChg>
        <pc:spChg chg="add del mod topLvl">
          <ac:chgData name="Foguenne Léonore" userId="d590f36d-5822-4d24-b03e-afa1d14ef708" providerId="ADAL" clId="{0FBFCD02-1982-4990-B247-F23C5E770AA8}" dt="2026-06-15T10:29:36.655" v="1344" actId="478"/>
          <ac:spMkLst>
            <pc:docMk/>
            <pc:sldMk cId="4042579168" sldId="274"/>
            <ac:spMk id="16" creationId="{8FFB1783-6D4C-F08E-5394-E4B9CD16A12F}"/>
          </ac:spMkLst>
        </pc:spChg>
        <pc:spChg chg="add mod">
          <ac:chgData name="Foguenne Léonore" userId="d590f36d-5822-4d24-b03e-afa1d14ef708" providerId="ADAL" clId="{0FBFCD02-1982-4990-B247-F23C5E770AA8}" dt="2026-06-15T14:20:28.297" v="2493" actId="1582"/>
          <ac:spMkLst>
            <pc:docMk/>
            <pc:sldMk cId="4042579168" sldId="274"/>
            <ac:spMk id="17" creationId="{7D5F02FB-C72F-C151-8E21-08160017DB4D}"/>
          </ac:spMkLst>
        </pc:spChg>
        <pc:spChg chg="add del mod">
          <ac:chgData name="Foguenne Léonore" userId="d590f36d-5822-4d24-b03e-afa1d14ef708" providerId="ADAL" clId="{0FBFCD02-1982-4990-B247-F23C5E770AA8}" dt="2026-06-15T10:32:22.242" v="1421" actId="478"/>
          <ac:spMkLst>
            <pc:docMk/>
            <pc:sldMk cId="4042579168" sldId="274"/>
            <ac:spMk id="18" creationId="{8E64D208-1913-5706-9A9B-A82D7DCFFF0D}"/>
          </ac:spMkLst>
        </pc:spChg>
        <pc:spChg chg="del mod topLvl">
          <ac:chgData name="Foguenne Léonore" userId="d590f36d-5822-4d24-b03e-afa1d14ef708" providerId="ADAL" clId="{0FBFCD02-1982-4990-B247-F23C5E770AA8}" dt="2026-06-15T10:31:35.962" v="1414" actId="478"/>
          <ac:spMkLst>
            <pc:docMk/>
            <pc:sldMk cId="4042579168" sldId="274"/>
            <ac:spMk id="20" creationId="{42F48695-5172-AC10-22BE-9F737ADD0E3C}"/>
          </ac:spMkLst>
        </pc:spChg>
        <pc:spChg chg="del mod topLvl">
          <ac:chgData name="Foguenne Léonore" userId="d590f36d-5822-4d24-b03e-afa1d14ef708" providerId="ADAL" clId="{0FBFCD02-1982-4990-B247-F23C5E770AA8}" dt="2026-06-10T09:55:25.115" v="1177" actId="478"/>
          <ac:spMkLst>
            <pc:docMk/>
            <pc:sldMk cId="4042579168" sldId="274"/>
            <ac:spMk id="21" creationId="{DD7518BD-3F25-16F7-859A-6F1B882DEFC0}"/>
          </ac:spMkLst>
        </pc:spChg>
        <pc:spChg chg="add del mod">
          <ac:chgData name="Foguenne Léonore" userId="d590f36d-5822-4d24-b03e-afa1d14ef708" providerId="ADAL" clId="{0FBFCD02-1982-4990-B247-F23C5E770AA8}" dt="2026-06-15T10:31:35.962" v="1414" actId="478"/>
          <ac:spMkLst>
            <pc:docMk/>
            <pc:sldMk cId="4042579168" sldId="274"/>
            <ac:spMk id="23" creationId="{73093DA7-6A64-2042-D740-136B0EA5E795}"/>
          </ac:spMkLst>
        </pc:spChg>
        <pc:spChg chg="mod">
          <ac:chgData name="Foguenne Léonore" userId="d590f36d-5822-4d24-b03e-afa1d14ef708" providerId="ADAL" clId="{0FBFCD02-1982-4990-B247-F23C5E770AA8}" dt="2026-06-15T14:19:16.628" v="2480" actId="208"/>
          <ac:spMkLst>
            <pc:docMk/>
            <pc:sldMk cId="4042579168" sldId="274"/>
            <ac:spMk id="24" creationId="{3EFBBA79-004A-DA6E-EB0E-74E68639647A}"/>
          </ac:spMkLst>
        </pc:spChg>
        <pc:spChg chg="add del mod">
          <ac:chgData name="Foguenne Léonore" userId="d590f36d-5822-4d24-b03e-afa1d14ef708" providerId="ADAL" clId="{0FBFCD02-1982-4990-B247-F23C5E770AA8}" dt="2026-06-10T09:55:26.075" v="1178" actId="478"/>
          <ac:spMkLst>
            <pc:docMk/>
            <pc:sldMk cId="4042579168" sldId="274"/>
            <ac:spMk id="24" creationId="{EFEC5DD1-CD37-39BE-8816-A7AEED0B3CF1}"/>
          </ac:spMkLst>
        </pc:spChg>
        <pc:spChg chg="add mod">
          <ac:chgData name="Foguenne Léonore" userId="d590f36d-5822-4d24-b03e-afa1d14ef708" providerId="ADAL" clId="{0FBFCD02-1982-4990-B247-F23C5E770AA8}" dt="2026-06-15T10:34:13.582" v="1453" actId="948"/>
          <ac:spMkLst>
            <pc:docMk/>
            <pc:sldMk cId="4042579168" sldId="274"/>
            <ac:spMk id="25" creationId="{FED48D90-6CD2-8A88-5220-3F8BB4B12F4A}"/>
          </ac:spMkLst>
        </pc:spChg>
        <pc:spChg chg="add del mod">
          <ac:chgData name="Foguenne Léonore" userId="d590f36d-5822-4d24-b03e-afa1d14ef708" providerId="ADAL" clId="{0FBFCD02-1982-4990-B247-F23C5E770AA8}" dt="2026-06-15T10:31:35.962" v="1414" actId="478"/>
          <ac:spMkLst>
            <pc:docMk/>
            <pc:sldMk cId="4042579168" sldId="274"/>
            <ac:spMk id="26" creationId="{84442158-24A6-CBA4-A27B-E51E0168A9E0}"/>
          </ac:spMkLst>
        </pc:spChg>
        <pc:spChg chg="add del mod">
          <ac:chgData name="Foguenne Léonore" userId="d590f36d-5822-4d24-b03e-afa1d14ef708" providerId="ADAL" clId="{0FBFCD02-1982-4990-B247-F23C5E770AA8}" dt="2026-06-15T10:31:35.962" v="1414" actId="478"/>
          <ac:spMkLst>
            <pc:docMk/>
            <pc:sldMk cId="4042579168" sldId="274"/>
            <ac:spMk id="27" creationId="{20189C4E-8EB8-4BEA-F84D-8C232CBB73D1}"/>
          </ac:spMkLst>
        </pc:spChg>
        <pc:spChg chg="mod">
          <ac:chgData name="Foguenne Léonore" userId="d590f36d-5822-4d24-b03e-afa1d14ef708" providerId="ADAL" clId="{0FBFCD02-1982-4990-B247-F23C5E770AA8}" dt="2026-06-15T14:19:38.516" v="2484" actId="1582"/>
          <ac:spMkLst>
            <pc:docMk/>
            <pc:sldMk cId="4042579168" sldId="274"/>
            <ac:spMk id="28" creationId="{B3D9E8CA-2D3C-C611-6F6D-9086CAFCB917}"/>
          </ac:spMkLst>
        </pc:spChg>
        <pc:spChg chg="mod">
          <ac:chgData name="Foguenne Léonore" userId="d590f36d-5822-4d24-b03e-afa1d14ef708" providerId="ADAL" clId="{0FBFCD02-1982-4990-B247-F23C5E770AA8}" dt="2026-06-15T14:19:16.055" v="2479" actId="208"/>
          <ac:spMkLst>
            <pc:docMk/>
            <pc:sldMk cId="4042579168" sldId="274"/>
            <ac:spMk id="31" creationId="{31083F5F-64B8-D26D-30BF-6DB0078F52A0}"/>
          </ac:spMkLst>
        </pc:spChg>
        <pc:spChg chg="mod">
          <ac:chgData name="Foguenne Léonore" userId="d590f36d-5822-4d24-b03e-afa1d14ef708" providerId="ADAL" clId="{0FBFCD02-1982-4990-B247-F23C5E770AA8}" dt="2026-06-15T14:19:30.937" v="2483" actId="1582"/>
          <ac:spMkLst>
            <pc:docMk/>
            <pc:sldMk cId="4042579168" sldId="274"/>
            <ac:spMk id="32" creationId="{31C4B07C-3A1F-2343-3CDC-7E92344996E8}"/>
          </ac:spMkLst>
        </pc:spChg>
        <pc:spChg chg="add del mod">
          <ac:chgData name="Foguenne Léonore" userId="d590f36d-5822-4d24-b03e-afa1d14ef708" providerId="ADAL" clId="{0FBFCD02-1982-4990-B247-F23C5E770AA8}" dt="2026-06-15T10:32:09.052" v="1417" actId="478"/>
          <ac:spMkLst>
            <pc:docMk/>
            <pc:sldMk cId="4042579168" sldId="274"/>
            <ac:spMk id="33" creationId="{6FEC14D1-46EB-9C1A-4B15-89EF4AD0BCBC}"/>
          </ac:spMkLst>
        </pc:spChg>
        <pc:spChg chg="add mod">
          <ac:chgData name="Foguenne Léonore" userId="d590f36d-5822-4d24-b03e-afa1d14ef708" providerId="ADAL" clId="{0FBFCD02-1982-4990-B247-F23C5E770AA8}" dt="2026-06-15T14:19:00.048" v="2476" actId="1582"/>
          <ac:spMkLst>
            <pc:docMk/>
            <pc:sldMk cId="4042579168" sldId="274"/>
            <ac:spMk id="34" creationId="{590FFA9C-06DB-4264-F329-3051ED701F31}"/>
          </ac:spMkLst>
        </pc:spChg>
        <pc:spChg chg="add mod">
          <ac:chgData name="Foguenne Léonore" userId="d590f36d-5822-4d24-b03e-afa1d14ef708" providerId="ADAL" clId="{0FBFCD02-1982-4990-B247-F23C5E770AA8}" dt="2026-06-15T14:19:49.001" v="2488" actId="208"/>
          <ac:spMkLst>
            <pc:docMk/>
            <pc:sldMk cId="4042579168" sldId="274"/>
            <ac:spMk id="35" creationId="{C47A1A5A-2957-07B5-51B6-F6EBB3D4615A}"/>
          </ac:spMkLst>
        </pc:spChg>
        <pc:spChg chg="add del mod">
          <ac:chgData name="Foguenne Léonore" userId="d590f36d-5822-4d24-b03e-afa1d14ef708" providerId="ADAL" clId="{0FBFCD02-1982-4990-B247-F23C5E770AA8}" dt="2026-06-15T10:32:09.052" v="1417" actId="478"/>
          <ac:spMkLst>
            <pc:docMk/>
            <pc:sldMk cId="4042579168" sldId="274"/>
            <ac:spMk id="36" creationId="{6547E4F0-8DED-1D2A-CEF7-CCC273B1EA94}"/>
          </ac:spMkLst>
        </pc:spChg>
        <pc:spChg chg="add del mod">
          <ac:chgData name="Foguenne Léonore" userId="d590f36d-5822-4d24-b03e-afa1d14ef708" providerId="ADAL" clId="{0FBFCD02-1982-4990-B247-F23C5E770AA8}" dt="2026-06-15T10:41:26.030" v="1515" actId="478"/>
          <ac:spMkLst>
            <pc:docMk/>
            <pc:sldMk cId="4042579168" sldId="274"/>
            <ac:spMk id="37" creationId="{96EDFE19-8ADC-4AB6-0020-B4882C8B8063}"/>
          </ac:spMkLst>
        </pc:spChg>
        <pc:spChg chg="add mod">
          <ac:chgData name="Foguenne Léonore" userId="d590f36d-5822-4d24-b03e-afa1d14ef708" providerId="ADAL" clId="{0FBFCD02-1982-4990-B247-F23C5E770AA8}" dt="2026-06-15T14:19:45.228" v="2486" actId="207"/>
          <ac:spMkLst>
            <pc:docMk/>
            <pc:sldMk cId="4042579168" sldId="274"/>
            <ac:spMk id="38" creationId="{CCB0E088-EBD0-DF4F-7204-97A2658136D8}"/>
          </ac:spMkLst>
        </pc:spChg>
        <pc:spChg chg="add mod">
          <ac:chgData name="Foguenne Léonore" userId="d590f36d-5822-4d24-b03e-afa1d14ef708" providerId="ADAL" clId="{0FBFCD02-1982-4990-B247-F23C5E770AA8}" dt="2026-06-15T14:20:39.219" v="2496" actId="1076"/>
          <ac:spMkLst>
            <pc:docMk/>
            <pc:sldMk cId="4042579168" sldId="274"/>
            <ac:spMk id="39" creationId="{B522CFF9-6BC3-1EC0-CDAD-DC7D291A4569}"/>
          </ac:spMkLst>
        </pc:spChg>
        <pc:spChg chg="add mod">
          <ac:chgData name="Foguenne Léonore" userId="d590f36d-5822-4d24-b03e-afa1d14ef708" providerId="ADAL" clId="{0FBFCD02-1982-4990-B247-F23C5E770AA8}" dt="2026-06-15T14:32:17.990" v="2625" actId="1076"/>
          <ac:spMkLst>
            <pc:docMk/>
            <pc:sldMk cId="4042579168" sldId="274"/>
            <ac:spMk id="40" creationId="{56CFDEDD-AB91-BE68-9455-9CDE8908893B}"/>
          </ac:spMkLst>
        </pc:spChg>
        <pc:grpChg chg="add del mod">
          <ac:chgData name="Foguenne Léonore" userId="d590f36d-5822-4d24-b03e-afa1d14ef708" providerId="ADAL" clId="{0FBFCD02-1982-4990-B247-F23C5E770AA8}" dt="2026-06-10T09:48:17.672" v="1037" actId="165"/>
          <ac:grpSpMkLst>
            <pc:docMk/>
            <pc:sldMk cId="4042579168" sldId="274"/>
            <ac:grpSpMk id="17" creationId="{E90FB8C1-3316-799B-C583-8C95920EC382}"/>
          </ac:grpSpMkLst>
        </pc:grpChg>
        <pc:grpChg chg="add del mod">
          <ac:chgData name="Foguenne Léonore" userId="d590f36d-5822-4d24-b03e-afa1d14ef708" providerId="ADAL" clId="{0FBFCD02-1982-4990-B247-F23C5E770AA8}" dt="2026-06-10T09:46:24.365" v="1020" actId="165"/>
          <ac:grpSpMkLst>
            <pc:docMk/>
            <pc:sldMk cId="4042579168" sldId="274"/>
            <ac:grpSpMk id="18" creationId="{2C5AC995-1EC8-FFBB-8DD5-C8443F8500F6}"/>
          </ac:grpSpMkLst>
        </pc:grpChg>
        <pc:grpChg chg="add mod">
          <ac:chgData name="Foguenne Léonore" userId="d590f36d-5822-4d24-b03e-afa1d14ef708" providerId="ADAL" clId="{0FBFCD02-1982-4990-B247-F23C5E770AA8}" dt="2026-06-15T10:43:18.394" v="1527" actId="12788"/>
          <ac:grpSpMkLst>
            <pc:docMk/>
            <pc:sldMk cId="4042579168" sldId="274"/>
            <ac:grpSpMk id="21" creationId="{12478942-F573-7A0A-DDEE-BE5FCB096C6D}"/>
          </ac:grpSpMkLst>
        </pc:grpChg>
        <pc:grpChg chg="add mod">
          <ac:chgData name="Foguenne Léonore" userId="d590f36d-5822-4d24-b03e-afa1d14ef708" providerId="ADAL" clId="{0FBFCD02-1982-4990-B247-F23C5E770AA8}" dt="2026-06-15T10:45:50.552" v="1603" actId="1076"/>
          <ac:grpSpMkLst>
            <pc:docMk/>
            <pc:sldMk cId="4042579168" sldId="274"/>
            <ac:grpSpMk id="29" creationId="{79AF4A51-E645-AC11-C351-4EB5BB9D3DFA}"/>
          </ac:grpSpMkLst>
        </pc:grpChg>
        <pc:picChg chg="add mod">
          <ac:chgData name="Foguenne Léonore" userId="d590f36d-5822-4d24-b03e-afa1d14ef708" providerId="ADAL" clId="{0FBFCD02-1982-4990-B247-F23C5E770AA8}" dt="2026-06-15T10:44:11.591" v="1592" actId="1076"/>
          <ac:picMkLst>
            <pc:docMk/>
            <pc:sldMk cId="4042579168" sldId="274"/>
            <ac:picMk id="7" creationId="{F88887B0-BCDF-5FF4-5208-00B2E17689C0}"/>
          </ac:picMkLst>
        </pc:picChg>
        <pc:picChg chg="del mod topLvl">
          <ac:chgData name="Foguenne Léonore" userId="d590f36d-5822-4d24-b03e-afa1d14ef708" providerId="ADAL" clId="{0FBFCD02-1982-4990-B247-F23C5E770AA8}" dt="2026-06-15T10:31:35.962" v="1414" actId="478"/>
          <ac:picMkLst>
            <pc:docMk/>
            <pc:sldMk cId="4042579168" sldId="274"/>
            <ac:picMk id="19" creationId="{28B8F15F-1DCE-CC89-0089-1ABC69DBFB92}"/>
          </ac:picMkLst>
        </pc:picChg>
        <pc:picChg chg="add del mod">
          <ac:chgData name="Foguenne Léonore" userId="d590f36d-5822-4d24-b03e-afa1d14ef708" providerId="ADAL" clId="{0FBFCD02-1982-4990-B247-F23C5E770AA8}" dt="2026-06-10T09:49:34.571" v="1081" actId="478"/>
          <ac:picMkLst>
            <pc:docMk/>
            <pc:sldMk cId="4042579168" sldId="274"/>
            <ac:picMk id="22" creationId="{55A8A4EB-EF6B-BA89-7C6F-6063AAF779C1}"/>
          </ac:picMkLst>
        </pc:picChg>
        <pc:picChg chg="mod">
          <ac:chgData name="Foguenne Léonore" userId="d590f36d-5822-4d24-b03e-afa1d14ef708" providerId="ADAL" clId="{0FBFCD02-1982-4990-B247-F23C5E770AA8}" dt="2026-06-15T14:19:16.628" v="2480" actId="208"/>
          <ac:picMkLst>
            <pc:docMk/>
            <pc:sldMk cId="4042579168" sldId="274"/>
            <ac:picMk id="22" creationId="{D9925D82-A00F-A7EA-A8AA-46399CC5B58F}"/>
          </ac:picMkLst>
        </pc:picChg>
        <pc:picChg chg="mod">
          <ac:chgData name="Foguenne Léonore" userId="d590f36d-5822-4d24-b03e-afa1d14ef708" providerId="ADAL" clId="{0FBFCD02-1982-4990-B247-F23C5E770AA8}" dt="2026-06-15T14:19:16.055" v="2479" actId="208"/>
          <ac:picMkLst>
            <pc:docMk/>
            <pc:sldMk cId="4042579168" sldId="274"/>
            <ac:picMk id="30" creationId="{7AB81E9F-B775-852A-989B-BF1B2B378DE2}"/>
          </ac:picMkLst>
        </pc:picChg>
        <pc:picChg chg="add del mod">
          <ac:chgData name="Foguenne Léonore" userId="d590f36d-5822-4d24-b03e-afa1d14ef708" providerId="ADAL" clId="{0FBFCD02-1982-4990-B247-F23C5E770AA8}" dt="2026-06-10T09:42:59.436" v="975" actId="478"/>
          <ac:picMkLst>
            <pc:docMk/>
            <pc:sldMk cId="4042579168" sldId="274"/>
            <ac:picMk id="1026" creationId="{B05E2989-6641-3A16-2C49-8F2C0D09AD41}"/>
          </ac:picMkLst>
        </pc:picChg>
        <pc:picChg chg="add mod">
          <ac:chgData name="Foguenne Léonore" userId="d590f36d-5822-4d24-b03e-afa1d14ef708" providerId="ADAL" clId="{0FBFCD02-1982-4990-B247-F23C5E770AA8}" dt="2026-06-15T10:34:50.834" v="1455" actId="1076"/>
          <ac:picMkLst>
            <pc:docMk/>
            <pc:sldMk cId="4042579168" sldId="274"/>
            <ac:picMk id="1028" creationId="{A2195320-792E-EDE8-2D25-D990D1C863D2}"/>
          </ac:picMkLst>
        </pc:picChg>
      </pc:sldChg>
      <pc:sldChg chg="addSp delSp modSp add mod delAnim modAnim modNotesTx">
        <pc:chgData name="Foguenne Léonore" userId="d590f36d-5822-4d24-b03e-afa1d14ef708" providerId="ADAL" clId="{0FBFCD02-1982-4990-B247-F23C5E770AA8}" dt="2026-06-16T17:02:32.397" v="5024" actId="20577"/>
        <pc:sldMkLst>
          <pc:docMk/>
          <pc:sldMk cId="4116812038" sldId="377"/>
        </pc:sldMkLst>
        <pc:spChg chg="mod">
          <ac:chgData name="Foguenne Léonore" userId="d590f36d-5822-4d24-b03e-afa1d14ef708" providerId="ADAL" clId="{0FBFCD02-1982-4990-B247-F23C5E770AA8}" dt="2026-06-15T15:24:25.154" v="3123" actId="20577"/>
          <ac:spMkLst>
            <pc:docMk/>
            <pc:sldMk cId="4116812038" sldId="377"/>
            <ac:spMk id="2" creationId="{5BA4EA44-16CA-C719-77BC-9807D089E853}"/>
          </ac:spMkLst>
        </pc:spChg>
        <pc:spChg chg="del">
          <ac:chgData name="Foguenne Léonore" userId="d590f36d-5822-4d24-b03e-afa1d14ef708" providerId="ADAL" clId="{0FBFCD02-1982-4990-B247-F23C5E770AA8}" dt="2026-06-15T15:18:37.454" v="2996" actId="478"/>
          <ac:spMkLst>
            <pc:docMk/>
            <pc:sldMk cId="4116812038" sldId="377"/>
            <ac:spMk id="3" creationId="{905AB3C2-4CCB-0E80-64BF-E405BE563872}"/>
          </ac:spMkLst>
        </pc:spChg>
        <pc:spChg chg="mod">
          <ac:chgData name="Foguenne Léonore" userId="d590f36d-5822-4d24-b03e-afa1d14ef708" providerId="ADAL" clId="{0FBFCD02-1982-4990-B247-F23C5E770AA8}" dt="2026-06-15T15:28:58.018" v="3135" actId="113"/>
          <ac:spMkLst>
            <pc:docMk/>
            <pc:sldMk cId="4116812038" sldId="377"/>
            <ac:spMk id="5" creationId="{E89AE910-DE3C-3F7E-59BE-13BB729478D4}"/>
          </ac:spMkLst>
        </pc:spChg>
        <pc:spChg chg="mod">
          <ac:chgData name="Foguenne Léonore" userId="d590f36d-5822-4d24-b03e-afa1d14ef708" providerId="ADAL" clId="{0FBFCD02-1982-4990-B247-F23C5E770AA8}" dt="2026-06-15T15:28:54.048" v="3133" actId="113"/>
          <ac:spMkLst>
            <pc:docMk/>
            <pc:sldMk cId="4116812038" sldId="377"/>
            <ac:spMk id="7" creationId="{6AF19CE0-17F5-3C31-A76A-787B10307102}"/>
          </ac:spMkLst>
        </pc:spChg>
        <pc:spChg chg="mod">
          <ac:chgData name="Foguenne Léonore" userId="d590f36d-5822-4d24-b03e-afa1d14ef708" providerId="ADAL" clId="{0FBFCD02-1982-4990-B247-F23C5E770AA8}" dt="2026-06-15T15:18:47.104" v="2999"/>
          <ac:spMkLst>
            <pc:docMk/>
            <pc:sldMk cId="4116812038" sldId="377"/>
            <ac:spMk id="11" creationId="{02003543-7D90-DC15-54AE-68752591CA90}"/>
          </ac:spMkLst>
        </pc:spChg>
        <pc:spChg chg="mod">
          <ac:chgData name="Foguenne Léonore" userId="d590f36d-5822-4d24-b03e-afa1d14ef708" providerId="ADAL" clId="{0FBFCD02-1982-4990-B247-F23C5E770AA8}" dt="2026-06-15T15:18:47.104" v="2999"/>
          <ac:spMkLst>
            <pc:docMk/>
            <pc:sldMk cId="4116812038" sldId="377"/>
            <ac:spMk id="12" creationId="{C2D46C77-8259-B9D9-0556-CDC2CB53386E}"/>
          </ac:spMkLst>
        </pc:spChg>
        <pc:spChg chg="mod">
          <ac:chgData name="Foguenne Léonore" userId="d590f36d-5822-4d24-b03e-afa1d14ef708" providerId="ADAL" clId="{0FBFCD02-1982-4990-B247-F23C5E770AA8}" dt="2026-06-15T15:18:47.104" v="2999"/>
          <ac:spMkLst>
            <pc:docMk/>
            <pc:sldMk cId="4116812038" sldId="377"/>
            <ac:spMk id="13" creationId="{3D51C9E3-A211-3BF9-963C-0CB176100350}"/>
          </ac:spMkLst>
        </pc:spChg>
        <pc:spChg chg="mod">
          <ac:chgData name="Foguenne Léonore" userId="d590f36d-5822-4d24-b03e-afa1d14ef708" providerId="ADAL" clId="{0FBFCD02-1982-4990-B247-F23C5E770AA8}" dt="2026-06-15T15:18:47.104" v="2999"/>
          <ac:spMkLst>
            <pc:docMk/>
            <pc:sldMk cId="4116812038" sldId="377"/>
            <ac:spMk id="14" creationId="{9FB7C88E-75FF-497E-6501-04A46CC45051}"/>
          </ac:spMkLst>
        </pc:spChg>
        <pc:spChg chg="mod">
          <ac:chgData name="Foguenne Léonore" userId="d590f36d-5822-4d24-b03e-afa1d14ef708" providerId="ADAL" clId="{0FBFCD02-1982-4990-B247-F23C5E770AA8}" dt="2026-06-15T15:22:29.946" v="3064" actId="164"/>
          <ac:spMkLst>
            <pc:docMk/>
            <pc:sldMk cId="4116812038" sldId="377"/>
            <ac:spMk id="15" creationId="{77CEA669-4F23-E69A-AF69-A41EE15560C1}"/>
          </ac:spMkLst>
        </pc:spChg>
        <pc:spChg chg="mod">
          <ac:chgData name="Foguenne Léonore" userId="d590f36d-5822-4d24-b03e-afa1d14ef708" providerId="ADAL" clId="{0FBFCD02-1982-4990-B247-F23C5E770AA8}" dt="2026-06-15T15:18:47.104" v="2999"/>
          <ac:spMkLst>
            <pc:docMk/>
            <pc:sldMk cId="4116812038" sldId="377"/>
            <ac:spMk id="16" creationId="{D72885C3-4AD4-9276-3EF7-18C263B55D6E}"/>
          </ac:spMkLst>
        </pc:spChg>
        <pc:spChg chg="mod">
          <ac:chgData name="Foguenne Léonore" userId="d590f36d-5822-4d24-b03e-afa1d14ef708" providerId="ADAL" clId="{0FBFCD02-1982-4990-B247-F23C5E770AA8}" dt="2026-06-15T15:18:47.104" v="2999"/>
          <ac:spMkLst>
            <pc:docMk/>
            <pc:sldMk cId="4116812038" sldId="377"/>
            <ac:spMk id="21" creationId="{DC5FE039-CEE0-7DCF-96A9-8B99EAE9047D}"/>
          </ac:spMkLst>
        </pc:spChg>
        <pc:spChg chg="mod">
          <ac:chgData name="Foguenne Léonore" userId="d590f36d-5822-4d24-b03e-afa1d14ef708" providerId="ADAL" clId="{0FBFCD02-1982-4990-B247-F23C5E770AA8}" dt="2026-06-15T15:18:47.104" v="2999"/>
          <ac:spMkLst>
            <pc:docMk/>
            <pc:sldMk cId="4116812038" sldId="377"/>
            <ac:spMk id="22" creationId="{E5FB94A9-2AAC-2374-F384-AA3CFD19318B}"/>
          </ac:spMkLst>
        </pc:spChg>
        <pc:spChg chg="mod">
          <ac:chgData name="Foguenne Léonore" userId="d590f36d-5822-4d24-b03e-afa1d14ef708" providerId="ADAL" clId="{0FBFCD02-1982-4990-B247-F23C5E770AA8}" dt="2026-06-15T15:18:47.104" v="2999"/>
          <ac:spMkLst>
            <pc:docMk/>
            <pc:sldMk cId="4116812038" sldId="377"/>
            <ac:spMk id="23" creationId="{C6860155-1854-3F84-B1B1-4F055693BD83}"/>
          </ac:spMkLst>
        </pc:spChg>
        <pc:spChg chg="mod">
          <ac:chgData name="Foguenne Léonore" userId="d590f36d-5822-4d24-b03e-afa1d14ef708" providerId="ADAL" clId="{0FBFCD02-1982-4990-B247-F23C5E770AA8}" dt="2026-06-15T15:18:47.104" v="2999"/>
          <ac:spMkLst>
            <pc:docMk/>
            <pc:sldMk cId="4116812038" sldId="377"/>
            <ac:spMk id="24" creationId="{F5FE25C4-FC8C-4A97-9C4D-99CD748E0546}"/>
          </ac:spMkLst>
        </pc:spChg>
        <pc:spChg chg="del">
          <ac:chgData name="Foguenne Léonore" userId="d590f36d-5822-4d24-b03e-afa1d14ef708" providerId="ADAL" clId="{0FBFCD02-1982-4990-B247-F23C5E770AA8}" dt="2026-06-15T15:18:37.454" v="2996" actId="478"/>
          <ac:spMkLst>
            <pc:docMk/>
            <pc:sldMk cId="4116812038" sldId="377"/>
            <ac:spMk id="28" creationId="{F9B52751-36C0-88D9-A7A6-1492B64F9FA2}"/>
          </ac:spMkLst>
        </pc:spChg>
        <pc:spChg chg="del mod">
          <ac:chgData name="Foguenne Léonore" userId="d590f36d-5822-4d24-b03e-afa1d14ef708" providerId="ADAL" clId="{0FBFCD02-1982-4990-B247-F23C5E770AA8}" dt="2026-06-15T15:20:03.981" v="3048" actId="478"/>
          <ac:spMkLst>
            <pc:docMk/>
            <pc:sldMk cId="4116812038" sldId="377"/>
            <ac:spMk id="29" creationId="{D5BABC1D-F121-911C-AD10-B02FBE79FA3F}"/>
          </ac:spMkLst>
        </pc:spChg>
        <pc:spChg chg="mod">
          <ac:chgData name="Foguenne Léonore" userId="d590f36d-5822-4d24-b03e-afa1d14ef708" providerId="ADAL" clId="{0FBFCD02-1982-4990-B247-F23C5E770AA8}" dt="2026-06-15T15:18:47.104" v="2999"/>
          <ac:spMkLst>
            <pc:docMk/>
            <pc:sldMk cId="4116812038" sldId="377"/>
            <ac:spMk id="40" creationId="{095A8490-80FD-F033-AE2A-9B1071B67380}"/>
          </ac:spMkLst>
        </pc:spChg>
        <pc:spChg chg="mod">
          <ac:chgData name="Foguenne Léonore" userId="d590f36d-5822-4d24-b03e-afa1d14ef708" providerId="ADAL" clId="{0FBFCD02-1982-4990-B247-F23C5E770AA8}" dt="2026-06-15T15:18:47.104" v="2999"/>
          <ac:spMkLst>
            <pc:docMk/>
            <pc:sldMk cId="4116812038" sldId="377"/>
            <ac:spMk id="41" creationId="{B62E179E-7FAB-FF1C-DDB0-EFB064761429}"/>
          </ac:spMkLst>
        </pc:spChg>
        <pc:spChg chg="mod">
          <ac:chgData name="Foguenne Léonore" userId="d590f36d-5822-4d24-b03e-afa1d14ef708" providerId="ADAL" clId="{0FBFCD02-1982-4990-B247-F23C5E770AA8}" dt="2026-06-15T15:18:47.104" v="2999"/>
          <ac:spMkLst>
            <pc:docMk/>
            <pc:sldMk cId="4116812038" sldId="377"/>
            <ac:spMk id="43" creationId="{88CBE963-FE2B-251F-F5E4-5D1FEB6EDC88}"/>
          </ac:spMkLst>
        </pc:spChg>
        <pc:spChg chg="del">
          <ac:chgData name="Foguenne Léonore" userId="d590f36d-5822-4d24-b03e-afa1d14ef708" providerId="ADAL" clId="{0FBFCD02-1982-4990-B247-F23C5E770AA8}" dt="2026-06-15T15:18:37.454" v="2996" actId="478"/>
          <ac:spMkLst>
            <pc:docMk/>
            <pc:sldMk cId="4116812038" sldId="377"/>
            <ac:spMk id="44" creationId="{55CD97F2-744C-2571-2DD0-775D52F307BB}"/>
          </ac:spMkLst>
        </pc:spChg>
        <pc:spChg chg="del">
          <ac:chgData name="Foguenne Léonore" userId="d590f36d-5822-4d24-b03e-afa1d14ef708" providerId="ADAL" clId="{0FBFCD02-1982-4990-B247-F23C5E770AA8}" dt="2026-06-15T15:18:38.721" v="2997" actId="478"/>
          <ac:spMkLst>
            <pc:docMk/>
            <pc:sldMk cId="4116812038" sldId="377"/>
            <ac:spMk id="45" creationId="{CCDD47B5-2A1F-E410-A85C-DCEE9B9A2EB6}"/>
          </ac:spMkLst>
        </pc:spChg>
        <pc:spChg chg="mod">
          <ac:chgData name="Foguenne Léonore" userId="d590f36d-5822-4d24-b03e-afa1d14ef708" providerId="ADAL" clId="{0FBFCD02-1982-4990-B247-F23C5E770AA8}" dt="2026-06-15T15:18:47.104" v="2999"/>
          <ac:spMkLst>
            <pc:docMk/>
            <pc:sldMk cId="4116812038" sldId="377"/>
            <ac:spMk id="46" creationId="{A68BA19E-FFA2-89D4-1E40-5F18E7FB3420}"/>
          </ac:spMkLst>
        </pc:spChg>
        <pc:spChg chg="mod">
          <ac:chgData name="Foguenne Léonore" userId="d590f36d-5822-4d24-b03e-afa1d14ef708" providerId="ADAL" clId="{0FBFCD02-1982-4990-B247-F23C5E770AA8}" dt="2026-06-15T15:18:47.104" v="2999"/>
          <ac:spMkLst>
            <pc:docMk/>
            <pc:sldMk cId="4116812038" sldId="377"/>
            <ac:spMk id="47" creationId="{9AD152E2-8ED5-782F-6179-A7F657A0B33C}"/>
          </ac:spMkLst>
        </pc:spChg>
        <pc:grpChg chg="add mod">
          <ac:chgData name="Foguenne Léonore" userId="d590f36d-5822-4d24-b03e-afa1d14ef708" providerId="ADAL" clId="{0FBFCD02-1982-4990-B247-F23C5E770AA8}" dt="2026-06-15T15:19:34.178" v="3017" actId="1076"/>
          <ac:grpSpMkLst>
            <pc:docMk/>
            <pc:sldMk cId="4116812038" sldId="377"/>
            <ac:grpSpMk id="6" creationId="{8748D2E6-064A-620F-A339-4BDFCB6C9835}"/>
          </ac:grpSpMkLst>
        </pc:grpChg>
        <pc:grpChg chg="mod">
          <ac:chgData name="Foguenne Léonore" userId="d590f36d-5822-4d24-b03e-afa1d14ef708" providerId="ADAL" clId="{0FBFCD02-1982-4990-B247-F23C5E770AA8}" dt="2026-06-15T15:18:47.104" v="2999"/>
          <ac:grpSpMkLst>
            <pc:docMk/>
            <pc:sldMk cId="4116812038" sldId="377"/>
            <ac:grpSpMk id="10" creationId="{16D8A607-24B6-5F40-BBD9-B23FC9D430FC}"/>
          </ac:grpSpMkLst>
        </pc:grpChg>
        <pc:grpChg chg="del">
          <ac:chgData name="Foguenne Léonore" userId="d590f36d-5822-4d24-b03e-afa1d14ef708" providerId="ADAL" clId="{0FBFCD02-1982-4990-B247-F23C5E770AA8}" dt="2026-06-15T15:18:41.664" v="2998" actId="478"/>
          <ac:grpSpMkLst>
            <pc:docMk/>
            <pc:sldMk cId="4116812038" sldId="377"/>
            <ac:grpSpMk id="50" creationId="{C4680C17-BB93-8799-405D-DAD69ECBA4DF}"/>
          </ac:grpSpMkLst>
        </pc:grpChg>
        <pc:grpChg chg="mod">
          <ac:chgData name="Foguenne Léonore" userId="d590f36d-5822-4d24-b03e-afa1d14ef708" providerId="ADAL" clId="{0FBFCD02-1982-4990-B247-F23C5E770AA8}" dt="2026-06-15T15:18:47.104" v="2999"/>
          <ac:grpSpMkLst>
            <pc:docMk/>
            <pc:sldMk cId="4116812038" sldId="377"/>
            <ac:grpSpMk id="54" creationId="{12EF6F7D-DC62-ACAF-328A-DA8977A636CD}"/>
          </ac:grpSpMkLst>
        </pc:grpChg>
        <pc:grpChg chg="add mod">
          <ac:chgData name="Foguenne Léonore" userId="d590f36d-5822-4d24-b03e-afa1d14ef708" providerId="ADAL" clId="{0FBFCD02-1982-4990-B247-F23C5E770AA8}" dt="2026-06-15T15:22:38.941" v="3066" actId="1076"/>
          <ac:grpSpMkLst>
            <pc:docMk/>
            <pc:sldMk cId="4116812038" sldId="377"/>
            <ac:grpSpMk id="65" creationId="{1574B7DA-F804-7E6B-5B6A-25011730CC9B}"/>
          </ac:grpSpMkLst>
        </pc:grpChg>
        <pc:picChg chg="del">
          <ac:chgData name="Foguenne Léonore" userId="d590f36d-5822-4d24-b03e-afa1d14ef708" providerId="ADAL" clId="{0FBFCD02-1982-4990-B247-F23C5E770AA8}" dt="2026-06-15T15:18:37.454" v="2996" actId="478"/>
          <ac:picMkLst>
            <pc:docMk/>
            <pc:sldMk cId="4116812038" sldId="377"/>
            <ac:picMk id="8" creationId="{85B78811-7163-BA7B-4CF4-1EA934E61B98}"/>
          </ac:picMkLst>
        </pc:picChg>
        <pc:picChg chg="del">
          <ac:chgData name="Foguenne Léonore" userId="d590f36d-5822-4d24-b03e-afa1d14ef708" providerId="ADAL" clId="{0FBFCD02-1982-4990-B247-F23C5E770AA8}" dt="2026-06-15T15:18:37.454" v="2996" actId="478"/>
          <ac:picMkLst>
            <pc:docMk/>
            <pc:sldMk cId="4116812038" sldId="377"/>
            <ac:picMk id="37" creationId="{847EF9BC-C76F-A5AB-549A-5572F0C91305}"/>
          </ac:picMkLst>
        </pc:picChg>
        <pc:picChg chg="add mod">
          <ac:chgData name="Foguenne Léonore" userId="d590f36d-5822-4d24-b03e-afa1d14ef708" providerId="ADAL" clId="{0FBFCD02-1982-4990-B247-F23C5E770AA8}" dt="2026-06-15T15:22:29.946" v="3064" actId="164"/>
          <ac:picMkLst>
            <pc:docMk/>
            <pc:sldMk cId="4116812038" sldId="377"/>
            <ac:picMk id="57" creationId="{2B7473F7-E41E-49BB-384B-3063DE8A2DD2}"/>
          </ac:picMkLst>
        </pc:picChg>
        <pc:picChg chg="mod">
          <ac:chgData name="Foguenne Léonore" userId="d590f36d-5822-4d24-b03e-afa1d14ef708" providerId="ADAL" clId="{0FBFCD02-1982-4990-B247-F23C5E770AA8}" dt="2026-06-15T15:22:29.946" v="3064" actId="164"/>
          <ac:picMkLst>
            <pc:docMk/>
            <pc:sldMk cId="4116812038" sldId="377"/>
            <ac:picMk id="60" creationId="{8887BD68-1D15-85FD-617F-7F602FF0475E}"/>
          </ac:picMkLst>
        </pc:picChg>
        <pc:picChg chg="mod">
          <ac:chgData name="Foguenne Léonore" userId="d590f36d-5822-4d24-b03e-afa1d14ef708" providerId="ADAL" clId="{0FBFCD02-1982-4990-B247-F23C5E770AA8}" dt="2026-06-15T15:22:29.946" v="3064" actId="164"/>
          <ac:picMkLst>
            <pc:docMk/>
            <pc:sldMk cId="4116812038" sldId="377"/>
            <ac:picMk id="75" creationId="{0D477FAF-4240-0B5A-F004-1B431455D72F}"/>
          </ac:picMkLst>
        </pc:picChg>
        <pc:picChg chg="mod">
          <ac:chgData name="Foguenne Léonore" userId="d590f36d-5822-4d24-b03e-afa1d14ef708" providerId="ADAL" clId="{0FBFCD02-1982-4990-B247-F23C5E770AA8}" dt="2026-06-15T15:22:29.946" v="3064" actId="164"/>
          <ac:picMkLst>
            <pc:docMk/>
            <pc:sldMk cId="4116812038" sldId="377"/>
            <ac:picMk id="82" creationId="{884AA0BB-6ADB-59EE-48D8-6FA9FCB6D86D}"/>
          </ac:picMkLst>
        </pc:picChg>
        <pc:cxnChg chg="mod">
          <ac:chgData name="Foguenne Léonore" userId="d590f36d-5822-4d24-b03e-afa1d14ef708" providerId="ADAL" clId="{0FBFCD02-1982-4990-B247-F23C5E770AA8}" dt="2026-06-15T15:22:29.946" v="3064" actId="164"/>
          <ac:cxnSpMkLst>
            <pc:docMk/>
            <pc:sldMk cId="4116812038" sldId="377"/>
            <ac:cxnSpMk id="9" creationId="{6125B53B-0DBC-4F7C-5D89-03F5E6F040C9}"/>
          </ac:cxnSpMkLst>
        </pc:cxnChg>
        <pc:cxnChg chg="mod">
          <ac:chgData name="Foguenne Léonore" userId="d590f36d-5822-4d24-b03e-afa1d14ef708" providerId="ADAL" clId="{0FBFCD02-1982-4990-B247-F23C5E770AA8}" dt="2026-06-15T15:22:29.946" v="3064" actId="164"/>
          <ac:cxnSpMkLst>
            <pc:docMk/>
            <pc:sldMk cId="4116812038" sldId="377"/>
            <ac:cxnSpMk id="17" creationId="{D940DA6D-B130-1613-5530-2DBAA1F388AB}"/>
          </ac:cxnSpMkLst>
        </pc:cxnChg>
        <pc:cxnChg chg="mod">
          <ac:chgData name="Foguenne Léonore" userId="d590f36d-5822-4d24-b03e-afa1d14ef708" providerId="ADAL" clId="{0FBFCD02-1982-4990-B247-F23C5E770AA8}" dt="2026-06-15T15:22:29.946" v="3064" actId="164"/>
          <ac:cxnSpMkLst>
            <pc:docMk/>
            <pc:sldMk cId="4116812038" sldId="377"/>
            <ac:cxnSpMk id="18" creationId="{27FC30D9-BE04-99DC-070C-FCDFE5C29A9D}"/>
          </ac:cxnSpMkLst>
        </pc:cxnChg>
        <pc:cxnChg chg="mod">
          <ac:chgData name="Foguenne Léonore" userId="d590f36d-5822-4d24-b03e-afa1d14ef708" providerId="ADAL" clId="{0FBFCD02-1982-4990-B247-F23C5E770AA8}" dt="2026-06-15T15:18:47.104" v="2999"/>
          <ac:cxnSpMkLst>
            <pc:docMk/>
            <pc:sldMk cId="4116812038" sldId="377"/>
            <ac:cxnSpMk id="25" creationId="{42A10A60-099E-53A9-C5A5-1110EEF761CB}"/>
          </ac:cxnSpMkLst>
        </pc:cxnChg>
        <pc:cxnChg chg="mod">
          <ac:chgData name="Foguenne Léonore" userId="d590f36d-5822-4d24-b03e-afa1d14ef708" providerId="ADAL" clId="{0FBFCD02-1982-4990-B247-F23C5E770AA8}" dt="2026-06-15T15:18:47.104" v="2999"/>
          <ac:cxnSpMkLst>
            <pc:docMk/>
            <pc:sldMk cId="4116812038" sldId="377"/>
            <ac:cxnSpMk id="30" creationId="{672510FE-6152-C5F4-113C-8F499CDBD808}"/>
          </ac:cxnSpMkLst>
        </pc:cxnChg>
        <pc:cxnChg chg="mod">
          <ac:chgData name="Foguenne Léonore" userId="d590f36d-5822-4d24-b03e-afa1d14ef708" providerId="ADAL" clId="{0FBFCD02-1982-4990-B247-F23C5E770AA8}" dt="2026-06-15T15:18:47.104" v="2999"/>
          <ac:cxnSpMkLst>
            <pc:docMk/>
            <pc:sldMk cId="4116812038" sldId="377"/>
            <ac:cxnSpMk id="31" creationId="{5BE58887-12F5-2346-7C78-C6C3922EB63D}"/>
          </ac:cxnSpMkLst>
        </pc:cxnChg>
        <pc:cxnChg chg="mod">
          <ac:chgData name="Foguenne Léonore" userId="d590f36d-5822-4d24-b03e-afa1d14ef708" providerId="ADAL" clId="{0FBFCD02-1982-4990-B247-F23C5E770AA8}" dt="2026-06-15T15:18:47.104" v="2999"/>
          <ac:cxnSpMkLst>
            <pc:docMk/>
            <pc:sldMk cId="4116812038" sldId="377"/>
            <ac:cxnSpMk id="32" creationId="{A765963C-31D3-41E4-C611-DA4DF0A55C27}"/>
          </ac:cxnSpMkLst>
        </pc:cxnChg>
        <pc:cxnChg chg="mod">
          <ac:chgData name="Foguenne Léonore" userId="d590f36d-5822-4d24-b03e-afa1d14ef708" providerId="ADAL" clId="{0FBFCD02-1982-4990-B247-F23C5E770AA8}" dt="2026-06-15T15:18:47.104" v="2999"/>
          <ac:cxnSpMkLst>
            <pc:docMk/>
            <pc:sldMk cId="4116812038" sldId="377"/>
            <ac:cxnSpMk id="33" creationId="{2C492C72-4F9C-7FEC-6144-9CAE4B129066}"/>
          </ac:cxnSpMkLst>
        </pc:cxnChg>
        <pc:cxnChg chg="mod">
          <ac:chgData name="Foguenne Léonore" userId="d590f36d-5822-4d24-b03e-afa1d14ef708" providerId="ADAL" clId="{0FBFCD02-1982-4990-B247-F23C5E770AA8}" dt="2026-06-15T15:18:47.104" v="2999"/>
          <ac:cxnSpMkLst>
            <pc:docMk/>
            <pc:sldMk cId="4116812038" sldId="377"/>
            <ac:cxnSpMk id="34" creationId="{9585B3ED-5C33-954B-9F41-53AEC08E92DF}"/>
          </ac:cxnSpMkLst>
        </pc:cxnChg>
        <pc:cxnChg chg="mod">
          <ac:chgData name="Foguenne Léonore" userId="d590f36d-5822-4d24-b03e-afa1d14ef708" providerId="ADAL" clId="{0FBFCD02-1982-4990-B247-F23C5E770AA8}" dt="2026-06-15T15:18:47.104" v="2999"/>
          <ac:cxnSpMkLst>
            <pc:docMk/>
            <pc:sldMk cId="4116812038" sldId="377"/>
            <ac:cxnSpMk id="35" creationId="{A3C4E0FE-7CE0-1221-93DE-44E43524325F}"/>
          </ac:cxnSpMkLst>
        </pc:cxnChg>
        <pc:cxnChg chg="mod">
          <ac:chgData name="Foguenne Léonore" userId="d590f36d-5822-4d24-b03e-afa1d14ef708" providerId="ADAL" clId="{0FBFCD02-1982-4990-B247-F23C5E770AA8}" dt="2026-06-15T15:18:47.104" v="2999"/>
          <ac:cxnSpMkLst>
            <pc:docMk/>
            <pc:sldMk cId="4116812038" sldId="377"/>
            <ac:cxnSpMk id="38" creationId="{09DFC05F-4373-EC2D-3D93-5FB7C3A261DE}"/>
          </ac:cxnSpMkLst>
        </pc:cxnChg>
        <pc:cxnChg chg="mod">
          <ac:chgData name="Foguenne Léonore" userId="d590f36d-5822-4d24-b03e-afa1d14ef708" providerId="ADAL" clId="{0FBFCD02-1982-4990-B247-F23C5E770AA8}" dt="2026-06-15T15:18:47.104" v="2999"/>
          <ac:cxnSpMkLst>
            <pc:docMk/>
            <pc:sldMk cId="4116812038" sldId="377"/>
            <ac:cxnSpMk id="39" creationId="{D5E8ADE5-FAAD-90CB-B082-1C2822360EE6}"/>
          </ac:cxnSpMkLst>
        </pc:cxnChg>
        <pc:cxnChg chg="mod">
          <ac:chgData name="Foguenne Léonore" userId="d590f36d-5822-4d24-b03e-afa1d14ef708" providerId="ADAL" clId="{0FBFCD02-1982-4990-B247-F23C5E770AA8}" dt="2026-06-15T15:18:41.664" v="2998" actId="478"/>
          <ac:cxnSpMkLst>
            <pc:docMk/>
            <pc:sldMk cId="4116812038" sldId="377"/>
            <ac:cxnSpMk id="42" creationId="{BF03805E-CD8B-47E9-04AD-1FB800F9261F}"/>
          </ac:cxnSpMkLst>
        </pc:cxnChg>
        <pc:cxnChg chg="mod">
          <ac:chgData name="Foguenne Léonore" userId="d590f36d-5822-4d24-b03e-afa1d14ef708" providerId="ADAL" clId="{0FBFCD02-1982-4990-B247-F23C5E770AA8}" dt="2026-06-15T15:18:47.104" v="2999"/>
          <ac:cxnSpMkLst>
            <pc:docMk/>
            <pc:sldMk cId="4116812038" sldId="377"/>
            <ac:cxnSpMk id="48" creationId="{B25E7345-60A8-FAF7-BE37-C665FA7BF1AE}"/>
          </ac:cxnSpMkLst>
        </pc:cxnChg>
        <pc:cxnChg chg="mod">
          <ac:chgData name="Foguenne Léonore" userId="d590f36d-5822-4d24-b03e-afa1d14ef708" providerId="ADAL" clId="{0FBFCD02-1982-4990-B247-F23C5E770AA8}" dt="2026-06-15T15:18:47.104" v="2999"/>
          <ac:cxnSpMkLst>
            <pc:docMk/>
            <pc:sldMk cId="4116812038" sldId="377"/>
            <ac:cxnSpMk id="49" creationId="{4F7EEF04-3559-2EF9-EA93-558745B37792}"/>
          </ac:cxnSpMkLst>
        </pc:cxnChg>
        <pc:cxnChg chg="mod">
          <ac:chgData name="Foguenne Léonore" userId="d590f36d-5822-4d24-b03e-afa1d14ef708" providerId="ADAL" clId="{0FBFCD02-1982-4990-B247-F23C5E770AA8}" dt="2026-06-15T15:18:47.104" v="2999"/>
          <ac:cxnSpMkLst>
            <pc:docMk/>
            <pc:sldMk cId="4116812038" sldId="377"/>
            <ac:cxnSpMk id="51" creationId="{55F96FE5-E1EE-5AC2-B88B-95F3FB32D04A}"/>
          </ac:cxnSpMkLst>
        </pc:cxnChg>
        <pc:cxnChg chg="mod">
          <ac:chgData name="Foguenne Léonore" userId="d590f36d-5822-4d24-b03e-afa1d14ef708" providerId="ADAL" clId="{0FBFCD02-1982-4990-B247-F23C5E770AA8}" dt="2026-06-15T15:18:47.104" v="2999"/>
          <ac:cxnSpMkLst>
            <pc:docMk/>
            <pc:sldMk cId="4116812038" sldId="377"/>
            <ac:cxnSpMk id="52" creationId="{45072729-5062-3AB5-5599-D08286E3E6FA}"/>
          </ac:cxnSpMkLst>
        </pc:cxnChg>
        <pc:cxnChg chg="mod">
          <ac:chgData name="Foguenne Léonore" userId="d590f36d-5822-4d24-b03e-afa1d14ef708" providerId="ADAL" clId="{0FBFCD02-1982-4990-B247-F23C5E770AA8}" dt="2026-06-15T15:18:47.104" v="2999"/>
          <ac:cxnSpMkLst>
            <pc:docMk/>
            <pc:sldMk cId="4116812038" sldId="377"/>
            <ac:cxnSpMk id="53" creationId="{8C762726-11BD-928D-B86B-CB04DB6979F2}"/>
          </ac:cxnSpMkLst>
        </pc:cxnChg>
        <pc:cxnChg chg="mod">
          <ac:chgData name="Foguenne Léonore" userId="d590f36d-5822-4d24-b03e-afa1d14ef708" providerId="ADAL" clId="{0FBFCD02-1982-4990-B247-F23C5E770AA8}" dt="2026-06-15T15:18:47.104" v="2999"/>
          <ac:cxnSpMkLst>
            <pc:docMk/>
            <pc:sldMk cId="4116812038" sldId="377"/>
            <ac:cxnSpMk id="55" creationId="{EAA0E3D3-7FB8-DC4F-4E6A-52AD2A708B72}"/>
          </ac:cxnSpMkLst>
        </pc:cxnChg>
        <pc:cxnChg chg="mod">
          <ac:chgData name="Foguenne Léonore" userId="d590f36d-5822-4d24-b03e-afa1d14ef708" providerId="ADAL" clId="{0FBFCD02-1982-4990-B247-F23C5E770AA8}" dt="2026-06-15T15:18:47.104" v="2999"/>
          <ac:cxnSpMkLst>
            <pc:docMk/>
            <pc:sldMk cId="4116812038" sldId="377"/>
            <ac:cxnSpMk id="56" creationId="{7334FBEA-6020-8352-7492-71EE3C3674F4}"/>
          </ac:cxnSpMkLst>
        </pc:cxnChg>
      </pc:sldChg>
      <pc:sldChg chg="add del">
        <pc:chgData name="Foguenne Léonore" userId="d590f36d-5822-4d24-b03e-afa1d14ef708" providerId="ADAL" clId="{0FBFCD02-1982-4990-B247-F23C5E770AA8}" dt="2026-06-15T14:02:19.010" v="2459" actId="2696"/>
        <pc:sldMkLst>
          <pc:docMk/>
          <pc:sldMk cId="1211778345" sldId="613"/>
        </pc:sldMkLst>
      </pc:sldChg>
      <pc:sldChg chg="addSp delSp modSp add mod ord modTransition modNotesTx">
        <pc:chgData name="Foguenne Léonore" userId="d590f36d-5822-4d24-b03e-afa1d14ef708" providerId="ADAL" clId="{0FBFCD02-1982-4990-B247-F23C5E770AA8}" dt="2026-06-16T17:00:17.574" v="5021" actId="20577"/>
        <pc:sldMkLst>
          <pc:docMk/>
          <pc:sldMk cId="361654163" sldId="614"/>
        </pc:sldMkLst>
        <pc:spChg chg="mod">
          <ac:chgData name="Foguenne Léonore" userId="d590f36d-5822-4d24-b03e-afa1d14ef708" providerId="ADAL" clId="{0FBFCD02-1982-4990-B247-F23C5E770AA8}" dt="2026-06-15T13:57:52.900" v="2351" actId="1076"/>
          <ac:spMkLst>
            <pc:docMk/>
            <pc:sldMk cId="361654163" sldId="614"/>
            <ac:spMk id="2" creationId="{B4499ABE-B9A2-2414-6468-A3B6C746C345}"/>
          </ac:spMkLst>
        </pc:spChg>
        <pc:spChg chg="del mod">
          <ac:chgData name="Foguenne Léonore" userId="d590f36d-5822-4d24-b03e-afa1d14ef708" providerId="ADAL" clId="{0FBFCD02-1982-4990-B247-F23C5E770AA8}" dt="2026-06-15T15:10:07.380" v="2897" actId="478"/>
          <ac:spMkLst>
            <pc:docMk/>
            <pc:sldMk cId="361654163" sldId="614"/>
            <ac:spMk id="4" creationId="{45DB9644-17F4-34CD-8DBF-5D5BA8E08244}"/>
          </ac:spMkLst>
        </pc:spChg>
        <pc:spChg chg="add del mod">
          <ac:chgData name="Foguenne Léonore" userId="d590f36d-5822-4d24-b03e-afa1d14ef708" providerId="ADAL" clId="{0FBFCD02-1982-4990-B247-F23C5E770AA8}" dt="2026-06-15T11:13:30.414" v="1661"/>
          <ac:spMkLst>
            <pc:docMk/>
            <pc:sldMk cId="361654163" sldId="614"/>
            <ac:spMk id="10" creationId="{5A10C088-D5A9-3338-C6F2-E6619C5578B9}"/>
          </ac:spMkLst>
        </pc:spChg>
        <pc:spChg chg="del">
          <ac:chgData name="Foguenne Léonore" userId="d590f36d-5822-4d24-b03e-afa1d14ef708" providerId="ADAL" clId="{0FBFCD02-1982-4990-B247-F23C5E770AA8}" dt="2026-06-15T11:06:08.510" v="1622" actId="478"/>
          <ac:spMkLst>
            <pc:docMk/>
            <pc:sldMk cId="361654163" sldId="614"/>
            <ac:spMk id="12" creationId="{7AFEB97A-FB2A-2D06-759A-EF95B8CE18EF}"/>
          </ac:spMkLst>
        </pc:spChg>
        <pc:spChg chg="del">
          <ac:chgData name="Foguenne Léonore" userId="d590f36d-5822-4d24-b03e-afa1d14ef708" providerId="ADAL" clId="{0FBFCD02-1982-4990-B247-F23C5E770AA8}" dt="2026-06-15T11:06:08.510" v="1622" actId="478"/>
          <ac:spMkLst>
            <pc:docMk/>
            <pc:sldMk cId="361654163" sldId="614"/>
            <ac:spMk id="13" creationId="{CBAF2683-3540-82D2-1524-B8F1049FDA34}"/>
          </ac:spMkLst>
        </pc:spChg>
        <pc:spChg chg="del">
          <ac:chgData name="Foguenne Léonore" userId="d590f36d-5822-4d24-b03e-afa1d14ef708" providerId="ADAL" clId="{0FBFCD02-1982-4990-B247-F23C5E770AA8}" dt="2026-06-15T11:06:10.217" v="1623" actId="478"/>
          <ac:spMkLst>
            <pc:docMk/>
            <pc:sldMk cId="361654163" sldId="614"/>
            <ac:spMk id="16" creationId="{C413972F-153C-4022-3B1F-143A167E6F9A}"/>
          </ac:spMkLst>
        </pc:spChg>
        <pc:spChg chg="add del mod">
          <ac:chgData name="Foguenne Léonore" userId="d590f36d-5822-4d24-b03e-afa1d14ef708" providerId="ADAL" clId="{0FBFCD02-1982-4990-B247-F23C5E770AA8}" dt="2026-06-15T11:14:30.175" v="1690"/>
          <ac:spMkLst>
            <pc:docMk/>
            <pc:sldMk cId="361654163" sldId="614"/>
            <ac:spMk id="17" creationId="{E0E32572-CEFB-19CE-4155-82DB566C0AB6}"/>
          </ac:spMkLst>
        </pc:spChg>
        <pc:spChg chg="del">
          <ac:chgData name="Foguenne Léonore" userId="d590f36d-5822-4d24-b03e-afa1d14ef708" providerId="ADAL" clId="{0FBFCD02-1982-4990-B247-F23C5E770AA8}" dt="2026-06-15T11:06:11.398" v="1624" actId="478"/>
          <ac:spMkLst>
            <pc:docMk/>
            <pc:sldMk cId="361654163" sldId="614"/>
            <ac:spMk id="18" creationId="{6EF13573-9039-870C-AAE5-6656A486ADD7}"/>
          </ac:spMkLst>
        </pc:spChg>
        <pc:spChg chg="del">
          <ac:chgData name="Foguenne Léonore" userId="d590f36d-5822-4d24-b03e-afa1d14ef708" providerId="ADAL" clId="{0FBFCD02-1982-4990-B247-F23C5E770AA8}" dt="2026-06-15T11:06:08.510" v="1622" actId="478"/>
          <ac:spMkLst>
            <pc:docMk/>
            <pc:sldMk cId="361654163" sldId="614"/>
            <ac:spMk id="20" creationId="{E86E6C5E-53F2-7F45-B05E-0C30D7C9504F}"/>
          </ac:spMkLst>
        </pc:spChg>
        <pc:spChg chg="del">
          <ac:chgData name="Foguenne Léonore" userId="d590f36d-5822-4d24-b03e-afa1d14ef708" providerId="ADAL" clId="{0FBFCD02-1982-4990-B247-F23C5E770AA8}" dt="2026-06-15T11:06:08.510" v="1622" actId="478"/>
          <ac:spMkLst>
            <pc:docMk/>
            <pc:sldMk cId="361654163" sldId="614"/>
            <ac:spMk id="21" creationId="{AA8FB309-1148-8CBA-08B8-8AF0496AF487}"/>
          </ac:spMkLst>
        </pc:spChg>
        <pc:spChg chg="add del mod">
          <ac:chgData name="Foguenne Léonore" userId="d590f36d-5822-4d24-b03e-afa1d14ef708" providerId="ADAL" clId="{0FBFCD02-1982-4990-B247-F23C5E770AA8}" dt="2026-06-15T11:14:48.678" v="1700" actId="478"/>
          <ac:spMkLst>
            <pc:docMk/>
            <pc:sldMk cId="361654163" sldId="614"/>
            <ac:spMk id="22" creationId="{E97E8F06-6B27-90B5-C1A3-0F1240C0ACAC}"/>
          </ac:spMkLst>
        </pc:spChg>
        <pc:spChg chg="add mod">
          <ac:chgData name="Foguenne Léonore" userId="d590f36d-5822-4d24-b03e-afa1d14ef708" providerId="ADAL" clId="{0FBFCD02-1982-4990-B247-F23C5E770AA8}" dt="2026-06-15T13:58:09.051" v="2353" actId="164"/>
          <ac:spMkLst>
            <pc:docMk/>
            <pc:sldMk cId="361654163" sldId="614"/>
            <ac:spMk id="23" creationId="{24E97DE9-37C7-697D-727B-61D4DF0EB6D5}"/>
          </ac:spMkLst>
        </pc:spChg>
        <pc:spChg chg="add mod">
          <ac:chgData name="Foguenne Léonore" userId="d590f36d-5822-4d24-b03e-afa1d14ef708" providerId="ADAL" clId="{0FBFCD02-1982-4990-B247-F23C5E770AA8}" dt="2026-06-15T13:58:09.051" v="2353" actId="164"/>
          <ac:spMkLst>
            <pc:docMk/>
            <pc:sldMk cId="361654163" sldId="614"/>
            <ac:spMk id="24" creationId="{069EA92C-46B5-BE0C-C0C9-3CADCF42E1EB}"/>
          </ac:spMkLst>
        </pc:spChg>
        <pc:spChg chg="add del">
          <ac:chgData name="Foguenne Léonore" userId="d590f36d-5822-4d24-b03e-afa1d14ef708" providerId="ADAL" clId="{0FBFCD02-1982-4990-B247-F23C5E770AA8}" dt="2026-06-15T11:16:02.316" v="1711" actId="478"/>
          <ac:spMkLst>
            <pc:docMk/>
            <pc:sldMk cId="361654163" sldId="614"/>
            <ac:spMk id="25" creationId="{4819C44F-4DF2-EC80-0140-E32D8EE03563}"/>
          </ac:spMkLst>
        </pc:spChg>
        <pc:spChg chg="add del">
          <ac:chgData name="Foguenne Léonore" userId="d590f36d-5822-4d24-b03e-afa1d14ef708" providerId="ADAL" clId="{0FBFCD02-1982-4990-B247-F23C5E770AA8}" dt="2026-06-15T11:16:26.083" v="1713" actId="478"/>
          <ac:spMkLst>
            <pc:docMk/>
            <pc:sldMk cId="361654163" sldId="614"/>
            <ac:spMk id="26" creationId="{9E2B4538-B0B0-7133-F6BA-442F5770CB50}"/>
          </ac:spMkLst>
        </pc:spChg>
        <pc:spChg chg="add mod">
          <ac:chgData name="Foguenne Léonore" userId="d590f36d-5822-4d24-b03e-afa1d14ef708" providerId="ADAL" clId="{0FBFCD02-1982-4990-B247-F23C5E770AA8}" dt="2026-06-15T13:58:09.051" v="2353" actId="164"/>
          <ac:spMkLst>
            <pc:docMk/>
            <pc:sldMk cId="361654163" sldId="614"/>
            <ac:spMk id="27" creationId="{7E21FA7E-A3DB-7D66-4C30-B28A81B4D031}"/>
          </ac:spMkLst>
        </pc:spChg>
        <pc:spChg chg="add mod">
          <ac:chgData name="Foguenne Léonore" userId="d590f36d-5822-4d24-b03e-afa1d14ef708" providerId="ADAL" clId="{0FBFCD02-1982-4990-B247-F23C5E770AA8}" dt="2026-06-15T13:58:09.051" v="2353" actId="164"/>
          <ac:spMkLst>
            <pc:docMk/>
            <pc:sldMk cId="361654163" sldId="614"/>
            <ac:spMk id="28" creationId="{8CE30DAA-0C8E-AD68-8561-AAD899CFB310}"/>
          </ac:spMkLst>
        </pc:spChg>
        <pc:spChg chg="add mod">
          <ac:chgData name="Foguenne Léonore" userId="d590f36d-5822-4d24-b03e-afa1d14ef708" providerId="ADAL" clId="{0FBFCD02-1982-4990-B247-F23C5E770AA8}" dt="2026-06-15T13:58:09.051" v="2353" actId="164"/>
          <ac:spMkLst>
            <pc:docMk/>
            <pc:sldMk cId="361654163" sldId="614"/>
            <ac:spMk id="29" creationId="{2A311348-5C58-F914-3409-3ED0555CCE13}"/>
          </ac:spMkLst>
        </pc:spChg>
        <pc:spChg chg="add mod">
          <ac:chgData name="Foguenne Léonore" userId="d590f36d-5822-4d24-b03e-afa1d14ef708" providerId="ADAL" clId="{0FBFCD02-1982-4990-B247-F23C5E770AA8}" dt="2026-06-15T13:58:09.051" v="2353" actId="164"/>
          <ac:spMkLst>
            <pc:docMk/>
            <pc:sldMk cId="361654163" sldId="614"/>
            <ac:spMk id="30" creationId="{94525710-E8A2-3C70-3919-6270EB98084B}"/>
          </ac:spMkLst>
        </pc:spChg>
        <pc:spChg chg="add mod">
          <ac:chgData name="Foguenne Léonore" userId="d590f36d-5822-4d24-b03e-afa1d14ef708" providerId="ADAL" clId="{0FBFCD02-1982-4990-B247-F23C5E770AA8}" dt="2026-06-15T13:58:09.051" v="2353" actId="164"/>
          <ac:spMkLst>
            <pc:docMk/>
            <pc:sldMk cId="361654163" sldId="614"/>
            <ac:spMk id="31" creationId="{697CEB61-6D9C-C89F-AB4E-29AC4B77273A}"/>
          </ac:spMkLst>
        </pc:spChg>
        <pc:spChg chg="add mod">
          <ac:chgData name="Foguenne Léonore" userId="d590f36d-5822-4d24-b03e-afa1d14ef708" providerId="ADAL" clId="{0FBFCD02-1982-4990-B247-F23C5E770AA8}" dt="2026-06-15T13:58:09.051" v="2353" actId="164"/>
          <ac:spMkLst>
            <pc:docMk/>
            <pc:sldMk cId="361654163" sldId="614"/>
            <ac:spMk id="32" creationId="{953DA777-3D8E-8BBC-547D-200554FBAD37}"/>
          </ac:spMkLst>
        </pc:spChg>
        <pc:spChg chg="add del mod">
          <ac:chgData name="Foguenne Léonore" userId="d590f36d-5822-4d24-b03e-afa1d14ef708" providerId="ADAL" clId="{0FBFCD02-1982-4990-B247-F23C5E770AA8}" dt="2026-06-15T14:01:02.215" v="2440" actId="478"/>
          <ac:spMkLst>
            <pc:docMk/>
            <pc:sldMk cId="361654163" sldId="614"/>
            <ac:spMk id="36" creationId="{059FF6B3-B3D8-9566-24C4-76BF3111DB18}"/>
          </ac:spMkLst>
        </pc:spChg>
        <pc:spChg chg="add mod">
          <ac:chgData name="Foguenne Léonore" userId="d590f36d-5822-4d24-b03e-afa1d14ef708" providerId="ADAL" clId="{0FBFCD02-1982-4990-B247-F23C5E770AA8}" dt="2026-06-15T13:58:09.051" v="2353" actId="164"/>
          <ac:spMkLst>
            <pc:docMk/>
            <pc:sldMk cId="361654163" sldId="614"/>
            <ac:spMk id="38" creationId="{8C603977-8A75-6D6B-B668-763504FD97D0}"/>
          </ac:spMkLst>
        </pc:spChg>
        <pc:spChg chg="add del mod">
          <ac:chgData name="Foguenne Léonore" userId="d590f36d-5822-4d24-b03e-afa1d14ef708" providerId="ADAL" clId="{0FBFCD02-1982-4990-B247-F23C5E770AA8}" dt="2026-06-15T14:01:03.575" v="2441" actId="478"/>
          <ac:spMkLst>
            <pc:docMk/>
            <pc:sldMk cId="361654163" sldId="614"/>
            <ac:spMk id="39" creationId="{6C39B3F4-37D5-9A81-E0DC-17736947E9E4}"/>
          </ac:spMkLst>
        </pc:spChg>
        <pc:spChg chg="add del mod">
          <ac:chgData name="Foguenne Léonore" userId="d590f36d-5822-4d24-b03e-afa1d14ef708" providerId="ADAL" clId="{0FBFCD02-1982-4990-B247-F23C5E770AA8}" dt="2026-06-15T14:01:04.799" v="2442" actId="478"/>
          <ac:spMkLst>
            <pc:docMk/>
            <pc:sldMk cId="361654163" sldId="614"/>
            <ac:spMk id="40" creationId="{7D1F7E70-36AB-5924-6196-BE1379FCA725}"/>
          </ac:spMkLst>
        </pc:spChg>
        <pc:spChg chg="add del mod">
          <ac:chgData name="Foguenne Léonore" userId="d590f36d-5822-4d24-b03e-afa1d14ef708" providerId="ADAL" clId="{0FBFCD02-1982-4990-B247-F23C5E770AA8}" dt="2026-06-15T13:53:01.347" v="2306" actId="478"/>
          <ac:spMkLst>
            <pc:docMk/>
            <pc:sldMk cId="361654163" sldId="614"/>
            <ac:spMk id="41" creationId="{1976EF8A-EB85-C066-1413-55F78929479A}"/>
          </ac:spMkLst>
        </pc:spChg>
        <pc:spChg chg="add del mod">
          <ac:chgData name="Foguenne Léonore" userId="d590f36d-5822-4d24-b03e-afa1d14ef708" providerId="ADAL" clId="{0FBFCD02-1982-4990-B247-F23C5E770AA8}" dt="2026-06-15T13:50:40.393" v="2284"/>
          <ac:spMkLst>
            <pc:docMk/>
            <pc:sldMk cId="361654163" sldId="614"/>
            <ac:spMk id="42" creationId="{1B658210-3876-7D31-6F1A-8D0738005DD9}"/>
          </ac:spMkLst>
        </pc:spChg>
        <pc:spChg chg="add del mod">
          <ac:chgData name="Foguenne Léonore" userId="d590f36d-5822-4d24-b03e-afa1d14ef708" providerId="ADAL" clId="{0FBFCD02-1982-4990-B247-F23C5E770AA8}" dt="2026-06-15T13:50:40.396" v="2286"/>
          <ac:spMkLst>
            <pc:docMk/>
            <pc:sldMk cId="361654163" sldId="614"/>
            <ac:spMk id="44" creationId="{387B7DEC-F173-017E-1AA9-9E6ECA5F2B8E}"/>
          </ac:spMkLst>
        </pc:spChg>
        <pc:spChg chg="add mod">
          <ac:chgData name="Foguenne Léonore" userId="d590f36d-5822-4d24-b03e-afa1d14ef708" providerId="ADAL" clId="{0FBFCD02-1982-4990-B247-F23C5E770AA8}" dt="2026-06-15T15:09:40.588" v="2876" actId="1035"/>
          <ac:spMkLst>
            <pc:docMk/>
            <pc:sldMk cId="361654163" sldId="614"/>
            <ac:spMk id="45" creationId="{D9BAE9F0-480C-C22A-A5B5-34A97F7A7968}"/>
          </ac:spMkLst>
        </pc:spChg>
        <pc:spChg chg="add mod">
          <ac:chgData name="Foguenne Léonore" userId="d590f36d-5822-4d24-b03e-afa1d14ef708" providerId="ADAL" clId="{0FBFCD02-1982-4990-B247-F23C5E770AA8}" dt="2026-06-15T15:09:40.588" v="2876" actId="1035"/>
          <ac:spMkLst>
            <pc:docMk/>
            <pc:sldMk cId="361654163" sldId="614"/>
            <ac:spMk id="46" creationId="{C6B50F2E-3CBE-0EB8-228B-A6243AC27E87}"/>
          </ac:spMkLst>
        </pc:spChg>
        <pc:spChg chg="add mod">
          <ac:chgData name="Foguenne Léonore" userId="d590f36d-5822-4d24-b03e-afa1d14ef708" providerId="ADAL" clId="{0FBFCD02-1982-4990-B247-F23C5E770AA8}" dt="2026-06-15T15:12:01.440" v="2927" actId="14100"/>
          <ac:spMkLst>
            <pc:docMk/>
            <pc:sldMk cId="361654163" sldId="614"/>
            <ac:spMk id="47" creationId="{8AF6EC0D-FDFF-9DB4-47CF-66E9B022500E}"/>
          </ac:spMkLst>
        </pc:spChg>
        <pc:spChg chg="add mod">
          <ac:chgData name="Foguenne Léonore" userId="d590f36d-5822-4d24-b03e-afa1d14ef708" providerId="ADAL" clId="{0FBFCD02-1982-4990-B247-F23C5E770AA8}" dt="2026-06-15T16:39:57.022" v="3858" actId="114"/>
          <ac:spMkLst>
            <pc:docMk/>
            <pc:sldMk cId="361654163" sldId="614"/>
            <ac:spMk id="49" creationId="{F4EC12C8-4802-3D80-4644-B23AD7C9BE9F}"/>
          </ac:spMkLst>
        </pc:spChg>
        <pc:spChg chg="add mod">
          <ac:chgData name="Foguenne Léonore" userId="d590f36d-5822-4d24-b03e-afa1d14ef708" providerId="ADAL" clId="{0FBFCD02-1982-4990-B247-F23C5E770AA8}" dt="2026-06-15T16:40:08.573" v="3861" actId="113"/>
          <ac:spMkLst>
            <pc:docMk/>
            <pc:sldMk cId="361654163" sldId="614"/>
            <ac:spMk id="50" creationId="{E88A9E8E-3E23-340C-3722-56743903D006}"/>
          </ac:spMkLst>
        </pc:spChg>
        <pc:spChg chg="add del mod">
          <ac:chgData name="Foguenne Léonore" userId="d590f36d-5822-4d24-b03e-afa1d14ef708" providerId="ADAL" clId="{0FBFCD02-1982-4990-B247-F23C5E770AA8}" dt="2026-06-15T14:50:17.389" v="2731" actId="478"/>
          <ac:spMkLst>
            <pc:docMk/>
            <pc:sldMk cId="361654163" sldId="614"/>
            <ac:spMk id="51" creationId="{659C0D04-4894-2981-82AD-D617A61BFAEF}"/>
          </ac:spMkLst>
        </pc:spChg>
        <pc:spChg chg="add del mod">
          <ac:chgData name="Foguenne Léonore" userId="d590f36d-5822-4d24-b03e-afa1d14ef708" providerId="ADAL" clId="{0FBFCD02-1982-4990-B247-F23C5E770AA8}" dt="2026-06-15T14:54:40.139" v="2743"/>
          <ac:spMkLst>
            <pc:docMk/>
            <pc:sldMk cId="361654163" sldId="614"/>
            <ac:spMk id="52" creationId="{581273D0-7B84-A234-5815-5BF4D4C31F5F}"/>
          </ac:spMkLst>
        </pc:spChg>
        <pc:spChg chg="add mod">
          <ac:chgData name="Foguenne Léonore" userId="d590f36d-5822-4d24-b03e-afa1d14ef708" providerId="ADAL" clId="{0FBFCD02-1982-4990-B247-F23C5E770AA8}" dt="2026-06-15T16:40:12.818" v="3862" actId="113"/>
          <ac:spMkLst>
            <pc:docMk/>
            <pc:sldMk cId="361654163" sldId="614"/>
            <ac:spMk id="55" creationId="{BF7B650B-F9D2-AC03-A697-A3F5FFACC5C1}"/>
          </ac:spMkLst>
        </pc:spChg>
        <pc:spChg chg="add del mod">
          <ac:chgData name="Foguenne Léonore" userId="d590f36d-5822-4d24-b03e-afa1d14ef708" providerId="ADAL" clId="{0FBFCD02-1982-4990-B247-F23C5E770AA8}" dt="2026-06-15T16:38:54.235" v="3845" actId="478"/>
          <ac:spMkLst>
            <pc:docMk/>
            <pc:sldMk cId="361654163" sldId="614"/>
            <ac:spMk id="56" creationId="{58D73C39-A51B-E3FA-A9F4-462458D03E4D}"/>
          </ac:spMkLst>
        </pc:spChg>
        <pc:spChg chg="add del mod">
          <ac:chgData name="Foguenne Léonore" userId="d590f36d-5822-4d24-b03e-afa1d14ef708" providerId="ADAL" clId="{0FBFCD02-1982-4990-B247-F23C5E770AA8}" dt="2026-06-15T15:10:39.647" v="2903"/>
          <ac:spMkLst>
            <pc:docMk/>
            <pc:sldMk cId="361654163" sldId="614"/>
            <ac:spMk id="57" creationId="{02E228B8-C622-2B4E-2A5F-4A6BCAD65AF3}"/>
          </ac:spMkLst>
        </pc:spChg>
        <pc:spChg chg="add mod">
          <ac:chgData name="Foguenne Léonore" userId="d590f36d-5822-4d24-b03e-afa1d14ef708" providerId="ADAL" clId="{0FBFCD02-1982-4990-B247-F23C5E770AA8}" dt="2026-06-15T16:38:48.656" v="3844" actId="1038"/>
          <ac:spMkLst>
            <pc:docMk/>
            <pc:sldMk cId="361654163" sldId="614"/>
            <ac:spMk id="58" creationId="{5B6960A2-79EB-7922-A567-B3FB8ECA95AF}"/>
          </ac:spMkLst>
        </pc:spChg>
        <pc:spChg chg="add mod">
          <ac:chgData name="Foguenne Léonore" userId="d590f36d-5822-4d24-b03e-afa1d14ef708" providerId="ADAL" clId="{0FBFCD02-1982-4990-B247-F23C5E770AA8}" dt="2026-06-15T16:38:48.656" v="3844" actId="1038"/>
          <ac:spMkLst>
            <pc:docMk/>
            <pc:sldMk cId="361654163" sldId="614"/>
            <ac:spMk id="59" creationId="{079E3E01-B36E-17A4-05FE-5F57CCE5B941}"/>
          </ac:spMkLst>
        </pc:spChg>
        <pc:spChg chg="add mod">
          <ac:chgData name="Foguenne Léonore" userId="d590f36d-5822-4d24-b03e-afa1d14ef708" providerId="ADAL" clId="{0FBFCD02-1982-4990-B247-F23C5E770AA8}" dt="2026-06-15T16:38:58.320" v="3846"/>
          <ac:spMkLst>
            <pc:docMk/>
            <pc:sldMk cId="361654163" sldId="614"/>
            <ac:spMk id="60" creationId="{9DEAA228-C951-917E-00B8-8B86D53218D8}"/>
          </ac:spMkLst>
        </pc:spChg>
        <pc:spChg chg="add mod">
          <ac:chgData name="Foguenne Léonore" userId="d590f36d-5822-4d24-b03e-afa1d14ef708" providerId="ADAL" clId="{0FBFCD02-1982-4990-B247-F23C5E770AA8}" dt="2026-06-16T16:54:37.062" v="4942" actId="1076"/>
          <ac:spMkLst>
            <pc:docMk/>
            <pc:sldMk cId="361654163" sldId="614"/>
            <ac:spMk id="61" creationId="{9D80589D-68F6-C404-1D51-132627096838}"/>
          </ac:spMkLst>
        </pc:spChg>
        <pc:grpChg chg="add mod">
          <ac:chgData name="Foguenne Léonore" userId="d590f36d-5822-4d24-b03e-afa1d14ef708" providerId="ADAL" clId="{0FBFCD02-1982-4990-B247-F23C5E770AA8}" dt="2026-06-15T15:12:15.393" v="2928" actId="14100"/>
          <ac:grpSpMkLst>
            <pc:docMk/>
            <pc:sldMk cId="361654163" sldId="614"/>
            <ac:grpSpMk id="48" creationId="{9F1DC136-F16B-93A2-5779-CFE388839C7B}"/>
          </ac:grpSpMkLst>
        </pc:grpChg>
        <pc:picChg chg="add mod">
          <ac:chgData name="Foguenne Léonore" userId="d590f36d-5822-4d24-b03e-afa1d14ef708" providerId="ADAL" clId="{0FBFCD02-1982-4990-B247-F23C5E770AA8}" dt="2026-06-15T13:58:09.051" v="2353" actId="164"/>
          <ac:picMkLst>
            <pc:docMk/>
            <pc:sldMk cId="361654163" sldId="614"/>
            <ac:picMk id="3" creationId="{3D1381ED-53F4-ACC3-7D8D-0F5ABA312B46}"/>
          </ac:picMkLst>
        </pc:picChg>
        <pc:picChg chg="add mod">
          <ac:chgData name="Foguenne Léonore" userId="d590f36d-5822-4d24-b03e-afa1d14ef708" providerId="ADAL" clId="{0FBFCD02-1982-4990-B247-F23C5E770AA8}" dt="2026-06-15T13:58:09.051" v="2353" actId="164"/>
          <ac:picMkLst>
            <pc:docMk/>
            <pc:sldMk cId="361654163" sldId="614"/>
            <ac:picMk id="6" creationId="{53599B1B-999E-FF55-0335-F38821409EB7}"/>
          </ac:picMkLst>
        </pc:picChg>
        <pc:picChg chg="del">
          <ac:chgData name="Foguenne Léonore" userId="d590f36d-5822-4d24-b03e-afa1d14ef708" providerId="ADAL" clId="{0FBFCD02-1982-4990-B247-F23C5E770AA8}" dt="2026-06-15T11:06:08.510" v="1622" actId="478"/>
          <ac:picMkLst>
            <pc:docMk/>
            <pc:sldMk cId="361654163" sldId="614"/>
            <ac:picMk id="11" creationId="{E0F96E97-FF90-10D7-547D-7B08D309412C}"/>
          </ac:picMkLst>
        </pc:picChg>
        <pc:picChg chg="del">
          <ac:chgData name="Foguenne Léonore" userId="d590f36d-5822-4d24-b03e-afa1d14ef708" providerId="ADAL" clId="{0FBFCD02-1982-4990-B247-F23C5E770AA8}" dt="2026-06-15T11:06:08.510" v="1622" actId="478"/>
          <ac:picMkLst>
            <pc:docMk/>
            <pc:sldMk cId="361654163" sldId="614"/>
            <ac:picMk id="14" creationId="{8B587C14-B069-333E-28ED-D044D816DC95}"/>
          </ac:picMkLst>
        </pc:picChg>
        <pc:picChg chg="del">
          <ac:chgData name="Foguenne Léonore" userId="d590f36d-5822-4d24-b03e-afa1d14ef708" providerId="ADAL" clId="{0FBFCD02-1982-4990-B247-F23C5E770AA8}" dt="2026-06-15T11:06:08.510" v="1622" actId="478"/>
          <ac:picMkLst>
            <pc:docMk/>
            <pc:sldMk cId="361654163" sldId="614"/>
            <ac:picMk id="15" creationId="{DAFADB6A-63F6-79D1-F914-FB3299EF37BA}"/>
          </ac:picMkLst>
        </pc:picChg>
        <pc:picChg chg="del">
          <ac:chgData name="Foguenne Léonore" userId="d590f36d-5822-4d24-b03e-afa1d14ef708" providerId="ADAL" clId="{0FBFCD02-1982-4990-B247-F23C5E770AA8}" dt="2026-06-15T11:06:08.510" v="1622" actId="478"/>
          <ac:picMkLst>
            <pc:docMk/>
            <pc:sldMk cId="361654163" sldId="614"/>
            <ac:picMk id="19" creationId="{A8875C07-9874-8073-D14A-4D876E1A727E}"/>
          </ac:picMkLst>
        </pc:picChg>
        <pc:picChg chg="add mod">
          <ac:chgData name="Foguenne Léonore" userId="d590f36d-5822-4d24-b03e-afa1d14ef708" providerId="ADAL" clId="{0FBFCD02-1982-4990-B247-F23C5E770AA8}" dt="2026-06-15T16:39:43.948" v="3855" actId="1038"/>
          <ac:picMkLst>
            <pc:docMk/>
            <pc:sldMk cId="361654163" sldId="614"/>
            <ac:picMk id="54" creationId="{B68B825C-BA8E-CB95-5569-B3647A928578}"/>
          </ac:picMkLst>
        </pc:picChg>
        <pc:cxnChg chg="add mod">
          <ac:chgData name="Foguenne Léonore" userId="d590f36d-5822-4d24-b03e-afa1d14ef708" providerId="ADAL" clId="{0FBFCD02-1982-4990-B247-F23C5E770AA8}" dt="2026-06-15T13:58:09.051" v="2353" actId="164"/>
          <ac:cxnSpMkLst>
            <pc:docMk/>
            <pc:sldMk cId="361654163" sldId="614"/>
            <ac:cxnSpMk id="8" creationId="{964BCF88-0565-498E-18C2-0A4BC26DFAE6}"/>
          </ac:cxnSpMkLst>
        </pc:cxnChg>
        <pc:cxnChg chg="add mod">
          <ac:chgData name="Foguenne Léonore" userId="d590f36d-5822-4d24-b03e-afa1d14ef708" providerId="ADAL" clId="{0FBFCD02-1982-4990-B247-F23C5E770AA8}" dt="2026-06-15T13:58:09.051" v="2353" actId="164"/>
          <ac:cxnSpMkLst>
            <pc:docMk/>
            <pc:sldMk cId="361654163" sldId="614"/>
            <ac:cxnSpMk id="33" creationId="{F55AE60A-9198-ABC5-169A-19FFF05158ED}"/>
          </ac:cxnSpMkLst>
        </pc:cxnChg>
      </pc:sldChg>
      <pc:sldChg chg="addSp delSp modSp add del mod ord modTransition delAnim modAnim modNotesTx">
        <pc:chgData name="Foguenne Léonore" userId="d590f36d-5822-4d24-b03e-afa1d14ef708" providerId="ADAL" clId="{0FBFCD02-1982-4990-B247-F23C5E770AA8}" dt="2026-06-15T15:20:14.281" v="3049" actId="2696"/>
        <pc:sldMkLst>
          <pc:docMk/>
          <pc:sldMk cId="1703828250" sldId="615"/>
        </pc:sldMkLst>
        <pc:spChg chg="del">
          <ac:chgData name="Foguenne Léonore" userId="d590f36d-5822-4d24-b03e-afa1d14ef708" providerId="ADAL" clId="{0FBFCD02-1982-4990-B247-F23C5E770AA8}" dt="2026-06-15T14:12:22.744" v="2464" actId="478"/>
          <ac:spMkLst>
            <pc:docMk/>
            <pc:sldMk cId="1703828250" sldId="615"/>
            <ac:spMk id="2" creationId="{62B5CE93-0F99-0908-4ED5-C996E8470342}"/>
          </ac:spMkLst>
        </pc:spChg>
        <pc:spChg chg="del">
          <ac:chgData name="Foguenne Léonore" userId="d590f36d-5822-4d24-b03e-afa1d14ef708" providerId="ADAL" clId="{0FBFCD02-1982-4990-B247-F23C5E770AA8}" dt="2026-06-15T14:12:22.744" v="2464" actId="478"/>
          <ac:spMkLst>
            <pc:docMk/>
            <pc:sldMk cId="1703828250" sldId="615"/>
            <ac:spMk id="3" creationId="{0448836E-D362-9C4E-7427-6E7F822F5E83}"/>
          </ac:spMkLst>
        </pc:spChg>
        <pc:spChg chg="add del mod">
          <ac:chgData name="Foguenne Léonore" userId="d590f36d-5822-4d24-b03e-afa1d14ef708" providerId="ADAL" clId="{0FBFCD02-1982-4990-B247-F23C5E770AA8}" dt="2026-06-15T14:12:33.096" v="2468" actId="478"/>
          <ac:spMkLst>
            <pc:docMk/>
            <pc:sldMk cId="1703828250" sldId="615"/>
            <ac:spMk id="4" creationId="{3CACC536-C2DA-7DD2-00B6-7587FC078ACA}"/>
          </ac:spMkLst>
        </pc:spChg>
        <pc:spChg chg="del">
          <ac:chgData name="Foguenne Léonore" userId="d590f36d-5822-4d24-b03e-afa1d14ef708" providerId="ADAL" clId="{0FBFCD02-1982-4990-B247-F23C5E770AA8}" dt="2026-06-15T14:12:22.744" v="2464" actId="478"/>
          <ac:spMkLst>
            <pc:docMk/>
            <pc:sldMk cId="1703828250" sldId="615"/>
            <ac:spMk id="5" creationId="{A92F9308-00E8-3255-1E3D-C1D89CA80F7E}"/>
          </ac:spMkLst>
        </pc:spChg>
        <pc:spChg chg="del">
          <ac:chgData name="Foguenne Léonore" userId="d590f36d-5822-4d24-b03e-afa1d14ef708" providerId="ADAL" clId="{0FBFCD02-1982-4990-B247-F23C5E770AA8}" dt="2026-06-15T14:12:22.744" v="2464" actId="478"/>
          <ac:spMkLst>
            <pc:docMk/>
            <pc:sldMk cId="1703828250" sldId="615"/>
            <ac:spMk id="6" creationId="{8434AD88-506A-4C7B-FC75-4A14D6FA2C27}"/>
          </ac:spMkLst>
        </pc:spChg>
        <pc:spChg chg="del">
          <ac:chgData name="Foguenne Léonore" userId="d590f36d-5822-4d24-b03e-afa1d14ef708" providerId="ADAL" clId="{0FBFCD02-1982-4990-B247-F23C5E770AA8}" dt="2026-06-15T14:12:22.744" v="2464" actId="478"/>
          <ac:spMkLst>
            <pc:docMk/>
            <pc:sldMk cId="1703828250" sldId="615"/>
            <ac:spMk id="8" creationId="{0B96EE0A-4D83-3607-13A9-B375737C5CFE}"/>
          </ac:spMkLst>
        </pc:spChg>
        <pc:spChg chg="add mod">
          <ac:chgData name="Foguenne Léonore" userId="d590f36d-5822-4d24-b03e-afa1d14ef708" providerId="ADAL" clId="{0FBFCD02-1982-4990-B247-F23C5E770AA8}" dt="2026-06-15T15:08:32.138" v="2849" actId="1038"/>
          <ac:spMkLst>
            <pc:docMk/>
            <pc:sldMk cId="1703828250" sldId="615"/>
            <ac:spMk id="10" creationId="{A90C79EE-A56A-3C68-2A64-6C50689EC16E}"/>
          </ac:spMkLst>
        </pc:spChg>
        <pc:spChg chg="add mod">
          <ac:chgData name="Foguenne Léonore" userId="d590f36d-5822-4d24-b03e-afa1d14ef708" providerId="ADAL" clId="{0FBFCD02-1982-4990-B247-F23C5E770AA8}" dt="2026-06-15T15:14:31.428" v="2951" actId="20577"/>
          <ac:spMkLst>
            <pc:docMk/>
            <pc:sldMk cId="1703828250" sldId="615"/>
            <ac:spMk id="11" creationId="{5F8B2512-404B-162E-981A-B20ABB1A4A58}"/>
          </ac:spMkLst>
        </pc:spChg>
        <pc:spChg chg="del">
          <ac:chgData name="Foguenne Léonore" userId="d590f36d-5822-4d24-b03e-afa1d14ef708" providerId="ADAL" clId="{0FBFCD02-1982-4990-B247-F23C5E770AA8}" dt="2026-06-15T14:12:22.744" v="2464" actId="478"/>
          <ac:spMkLst>
            <pc:docMk/>
            <pc:sldMk cId="1703828250" sldId="615"/>
            <ac:spMk id="15" creationId="{B6EA777C-9A17-B8E7-3FCF-48CE88083690}"/>
          </ac:spMkLst>
        </pc:spChg>
        <pc:spChg chg="del">
          <ac:chgData name="Foguenne Léonore" userId="d590f36d-5822-4d24-b03e-afa1d14ef708" providerId="ADAL" clId="{0FBFCD02-1982-4990-B247-F23C5E770AA8}" dt="2026-06-15T14:12:22.744" v="2464" actId="478"/>
          <ac:spMkLst>
            <pc:docMk/>
            <pc:sldMk cId="1703828250" sldId="615"/>
            <ac:spMk id="17" creationId="{7D5F02FB-C72F-C151-8E21-08160017DB4D}"/>
          </ac:spMkLst>
        </pc:spChg>
        <pc:spChg chg="mod">
          <ac:chgData name="Foguenne Léonore" userId="d590f36d-5822-4d24-b03e-afa1d14ef708" providerId="ADAL" clId="{0FBFCD02-1982-4990-B247-F23C5E770AA8}" dt="2026-06-15T14:12:24.899" v="2466"/>
          <ac:spMkLst>
            <pc:docMk/>
            <pc:sldMk cId="1703828250" sldId="615"/>
            <ac:spMk id="23" creationId="{B83E5433-80D7-5F1A-E294-20D2A20FB0B9}"/>
          </ac:spMkLst>
        </pc:spChg>
        <pc:spChg chg="del">
          <ac:chgData name="Foguenne Léonore" userId="d590f36d-5822-4d24-b03e-afa1d14ef708" providerId="ADAL" clId="{0FBFCD02-1982-4990-B247-F23C5E770AA8}" dt="2026-06-15T14:12:22.744" v="2464" actId="478"/>
          <ac:spMkLst>
            <pc:docMk/>
            <pc:sldMk cId="1703828250" sldId="615"/>
            <ac:spMk id="25" creationId="{FED48D90-6CD2-8A88-5220-3F8BB4B12F4A}"/>
          </ac:spMkLst>
        </pc:spChg>
        <pc:spChg chg="mod">
          <ac:chgData name="Foguenne Léonore" userId="d590f36d-5822-4d24-b03e-afa1d14ef708" providerId="ADAL" clId="{0FBFCD02-1982-4990-B247-F23C5E770AA8}" dt="2026-06-15T14:12:24.899" v="2466"/>
          <ac:spMkLst>
            <pc:docMk/>
            <pc:sldMk cId="1703828250" sldId="615"/>
            <ac:spMk id="26" creationId="{7FA234CA-84D7-E381-6095-CBCECDF81D14}"/>
          </ac:spMkLst>
        </pc:spChg>
        <pc:spChg chg="mod">
          <ac:chgData name="Foguenne Léonore" userId="d590f36d-5822-4d24-b03e-afa1d14ef708" providerId="ADAL" clId="{0FBFCD02-1982-4990-B247-F23C5E770AA8}" dt="2026-06-15T14:12:24.899" v="2466"/>
          <ac:spMkLst>
            <pc:docMk/>
            <pc:sldMk cId="1703828250" sldId="615"/>
            <ac:spMk id="27" creationId="{0756F4F5-F960-1B24-99BC-B69FE126EC07}"/>
          </ac:spMkLst>
        </pc:spChg>
        <pc:spChg chg="mod">
          <ac:chgData name="Foguenne Léonore" userId="d590f36d-5822-4d24-b03e-afa1d14ef708" providerId="ADAL" clId="{0FBFCD02-1982-4990-B247-F23C5E770AA8}" dt="2026-06-15T14:12:24.899" v="2466"/>
          <ac:spMkLst>
            <pc:docMk/>
            <pc:sldMk cId="1703828250" sldId="615"/>
            <ac:spMk id="33" creationId="{E82F6428-6848-B813-E2B1-914BE662BA81}"/>
          </ac:spMkLst>
        </pc:spChg>
        <pc:spChg chg="del">
          <ac:chgData name="Foguenne Léonore" userId="d590f36d-5822-4d24-b03e-afa1d14ef708" providerId="ADAL" clId="{0FBFCD02-1982-4990-B247-F23C5E770AA8}" dt="2026-06-15T14:12:22.744" v="2464" actId="478"/>
          <ac:spMkLst>
            <pc:docMk/>
            <pc:sldMk cId="1703828250" sldId="615"/>
            <ac:spMk id="34" creationId="{590FFA9C-06DB-4264-F329-3051ED701F31}"/>
          </ac:spMkLst>
        </pc:spChg>
        <pc:spChg chg="del">
          <ac:chgData name="Foguenne Léonore" userId="d590f36d-5822-4d24-b03e-afa1d14ef708" providerId="ADAL" clId="{0FBFCD02-1982-4990-B247-F23C5E770AA8}" dt="2026-06-15T14:12:22.744" v="2464" actId="478"/>
          <ac:spMkLst>
            <pc:docMk/>
            <pc:sldMk cId="1703828250" sldId="615"/>
            <ac:spMk id="35" creationId="{C47A1A5A-2957-07B5-51B6-F6EBB3D4615A}"/>
          </ac:spMkLst>
        </pc:spChg>
        <pc:spChg chg="mod">
          <ac:chgData name="Foguenne Léonore" userId="d590f36d-5822-4d24-b03e-afa1d14ef708" providerId="ADAL" clId="{0FBFCD02-1982-4990-B247-F23C5E770AA8}" dt="2026-06-15T14:12:24.899" v="2466"/>
          <ac:spMkLst>
            <pc:docMk/>
            <pc:sldMk cId="1703828250" sldId="615"/>
            <ac:spMk id="36" creationId="{C29A4683-E2E1-C36D-2714-1CBD34B4B512}"/>
          </ac:spMkLst>
        </pc:spChg>
        <pc:spChg chg="del">
          <ac:chgData name="Foguenne Léonore" userId="d590f36d-5822-4d24-b03e-afa1d14ef708" providerId="ADAL" clId="{0FBFCD02-1982-4990-B247-F23C5E770AA8}" dt="2026-06-15T14:12:22.744" v="2464" actId="478"/>
          <ac:spMkLst>
            <pc:docMk/>
            <pc:sldMk cId="1703828250" sldId="615"/>
            <ac:spMk id="38" creationId="{CCB0E088-EBD0-DF4F-7204-97A2658136D8}"/>
          </ac:spMkLst>
        </pc:spChg>
        <pc:spChg chg="del">
          <ac:chgData name="Foguenne Léonore" userId="d590f36d-5822-4d24-b03e-afa1d14ef708" providerId="ADAL" clId="{0FBFCD02-1982-4990-B247-F23C5E770AA8}" dt="2026-06-15T14:12:22.744" v="2464" actId="478"/>
          <ac:spMkLst>
            <pc:docMk/>
            <pc:sldMk cId="1703828250" sldId="615"/>
            <ac:spMk id="39" creationId="{B522CFF9-6BC3-1EC0-CDAD-DC7D291A4569}"/>
          </ac:spMkLst>
        </pc:spChg>
        <pc:spChg chg="add mod">
          <ac:chgData name="Foguenne Léonore" userId="d590f36d-5822-4d24-b03e-afa1d14ef708" providerId="ADAL" clId="{0FBFCD02-1982-4990-B247-F23C5E770AA8}" dt="2026-06-15T15:14:57.849" v="2993" actId="20577"/>
          <ac:spMkLst>
            <pc:docMk/>
            <pc:sldMk cId="1703828250" sldId="615"/>
            <ac:spMk id="40" creationId="{32FABE40-B23F-8856-16F2-875B0487135B}"/>
          </ac:spMkLst>
        </pc:spChg>
        <pc:spChg chg="add mod">
          <ac:chgData name="Foguenne Léonore" userId="d590f36d-5822-4d24-b03e-afa1d14ef708" providerId="ADAL" clId="{0FBFCD02-1982-4990-B247-F23C5E770AA8}" dt="2026-06-15T15:09:10.259" v="2857" actId="20577"/>
          <ac:spMkLst>
            <pc:docMk/>
            <pc:sldMk cId="1703828250" sldId="615"/>
            <ac:spMk id="42" creationId="{E695C02C-1D3D-56CD-263A-5E8FA426B5CC}"/>
          </ac:spMkLst>
        </pc:spChg>
        <pc:spChg chg="add del mod">
          <ac:chgData name="Foguenne Léonore" userId="d590f36d-5822-4d24-b03e-afa1d14ef708" providerId="ADAL" clId="{0FBFCD02-1982-4990-B247-F23C5E770AA8}" dt="2026-06-15T14:12:33.776" v="2469" actId="478"/>
          <ac:spMkLst>
            <pc:docMk/>
            <pc:sldMk cId="1703828250" sldId="615"/>
            <ac:spMk id="43" creationId="{47AE11E5-4B00-1441-A06E-54DD11403B9B}"/>
          </ac:spMkLst>
        </pc:spChg>
        <pc:spChg chg="mod">
          <ac:chgData name="Foguenne Léonore" userId="d590f36d-5822-4d24-b03e-afa1d14ef708" providerId="ADAL" clId="{0FBFCD02-1982-4990-B247-F23C5E770AA8}" dt="2026-06-15T15:08:14.560" v="2816"/>
          <ac:spMkLst>
            <pc:docMk/>
            <pc:sldMk cId="1703828250" sldId="615"/>
            <ac:spMk id="46" creationId="{B6C4347A-71B3-D3F2-0CC5-0F34E60E0B43}"/>
          </ac:spMkLst>
        </pc:spChg>
        <pc:spChg chg="mod">
          <ac:chgData name="Foguenne Léonore" userId="d590f36d-5822-4d24-b03e-afa1d14ef708" providerId="ADAL" clId="{0FBFCD02-1982-4990-B247-F23C5E770AA8}" dt="2026-06-15T15:08:14.560" v="2816"/>
          <ac:spMkLst>
            <pc:docMk/>
            <pc:sldMk cId="1703828250" sldId="615"/>
            <ac:spMk id="47" creationId="{EF432D21-7C68-ECF5-2903-D1587EA6EC15}"/>
          </ac:spMkLst>
        </pc:spChg>
        <pc:spChg chg="mod">
          <ac:chgData name="Foguenne Léonore" userId="d590f36d-5822-4d24-b03e-afa1d14ef708" providerId="ADAL" clId="{0FBFCD02-1982-4990-B247-F23C5E770AA8}" dt="2026-06-15T15:08:14.560" v="2816"/>
          <ac:spMkLst>
            <pc:docMk/>
            <pc:sldMk cId="1703828250" sldId="615"/>
            <ac:spMk id="48" creationId="{35141F3E-33E4-EE9A-764B-C0F64F319822}"/>
          </ac:spMkLst>
        </pc:spChg>
        <pc:spChg chg="mod">
          <ac:chgData name="Foguenne Léonore" userId="d590f36d-5822-4d24-b03e-afa1d14ef708" providerId="ADAL" clId="{0FBFCD02-1982-4990-B247-F23C5E770AA8}" dt="2026-06-15T15:08:14.560" v="2816"/>
          <ac:spMkLst>
            <pc:docMk/>
            <pc:sldMk cId="1703828250" sldId="615"/>
            <ac:spMk id="49" creationId="{9EB12AB8-5AD9-81FF-49D4-EB22E988ADD4}"/>
          </ac:spMkLst>
        </pc:spChg>
        <pc:spChg chg="mod">
          <ac:chgData name="Foguenne Léonore" userId="d590f36d-5822-4d24-b03e-afa1d14ef708" providerId="ADAL" clId="{0FBFCD02-1982-4990-B247-F23C5E770AA8}" dt="2026-06-15T15:08:14.560" v="2816"/>
          <ac:spMkLst>
            <pc:docMk/>
            <pc:sldMk cId="1703828250" sldId="615"/>
            <ac:spMk id="50" creationId="{04D109AD-76BD-1DF2-364A-8D00886BBAB0}"/>
          </ac:spMkLst>
        </pc:spChg>
        <pc:spChg chg="mod">
          <ac:chgData name="Foguenne Léonore" userId="d590f36d-5822-4d24-b03e-afa1d14ef708" providerId="ADAL" clId="{0FBFCD02-1982-4990-B247-F23C5E770AA8}" dt="2026-06-15T15:08:14.560" v="2816"/>
          <ac:spMkLst>
            <pc:docMk/>
            <pc:sldMk cId="1703828250" sldId="615"/>
            <ac:spMk id="51" creationId="{F9C9A9A7-562B-594F-FDD0-EB0038458912}"/>
          </ac:spMkLst>
        </pc:spChg>
        <pc:spChg chg="mod">
          <ac:chgData name="Foguenne Léonore" userId="d590f36d-5822-4d24-b03e-afa1d14ef708" providerId="ADAL" clId="{0FBFCD02-1982-4990-B247-F23C5E770AA8}" dt="2026-06-15T15:08:14.560" v="2816"/>
          <ac:spMkLst>
            <pc:docMk/>
            <pc:sldMk cId="1703828250" sldId="615"/>
            <ac:spMk id="52" creationId="{09A3AF55-CF34-5700-B411-9065135822A8}"/>
          </ac:spMkLst>
        </pc:spChg>
        <pc:spChg chg="mod">
          <ac:chgData name="Foguenne Léonore" userId="d590f36d-5822-4d24-b03e-afa1d14ef708" providerId="ADAL" clId="{0FBFCD02-1982-4990-B247-F23C5E770AA8}" dt="2026-06-15T15:08:14.560" v="2816"/>
          <ac:spMkLst>
            <pc:docMk/>
            <pc:sldMk cId="1703828250" sldId="615"/>
            <ac:spMk id="53" creationId="{51FAC6E7-ED88-0EF5-6BF4-1F2B064DB154}"/>
          </ac:spMkLst>
        </pc:spChg>
        <pc:spChg chg="mod">
          <ac:chgData name="Foguenne Léonore" userId="d590f36d-5822-4d24-b03e-afa1d14ef708" providerId="ADAL" clId="{0FBFCD02-1982-4990-B247-F23C5E770AA8}" dt="2026-06-15T15:08:14.560" v="2816"/>
          <ac:spMkLst>
            <pc:docMk/>
            <pc:sldMk cId="1703828250" sldId="615"/>
            <ac:spMk id="54" creationId="{B96EDA6C-262F-72DB-9B96-4DA1B23A7CF7}"/>
          </ac:spMkLst>
        </pc:spChg>
        <pc:spChg chg="mod">
          <ac:chgData name="Foguenne Léonore" userId="d590f36d-5822-4d24-b03e-afa1d14ef708" providerId="ADAL" clId="{0FBFCD02-1982-4990-B247-F23C5E770AA8}" dt="2026-06-15T15:08:14.560" v="2816"/>
          <ac:spMkLst>
            <pc:docMk/>
            <pc:sldMk cId="1703828250" sldId="615"/>
            <ac:spMk id="1024" creationId="{64EF3D49-6EF9-5550-D4DE-C34619B60A51}"/>
          </ac:spMkLst>
        </pc:spChg>
        <pc:spChg chg="mod">
          <ac:chgData name="Foguenne Léonore" userId="d590f36d-5822-4d24-b03e-afa1d14ef708" providerId="ADAL" clId="{0FBFCD02-1982-4990-B247-F23C5E770AA8}" dt="2026-06-15T15:08:14.560" v="2816"/>
          <ac:spMkLst>
            <pc:docMk/>
            <pc:sldMk cId="1703828250" sldId="615"/>
            <ac:spMk id="1025" creationId="{587CEE1A-2865-1B7D-56F9-5D5334282306}"/>
          </ac:spMkLst>
        </pc:spChg>
        <pc:spChg chg="mod">
          <ac:chgData name="Foguenne Léonore" userId="d590f36d-5822-4d24-b03e-afa1d14ef708" providerId="ADAL" clId="{0FBFCD02-1982-4990-B247-F23C5E770AA8}" dt="2026-06-15T15:08:14.560" v="2816"/>
          <ac:spMkLst>
            <pc:docMk/>
            <pc:sldMk cId="1703828250" sldId="615"/>
            <ac:spMk id="1026" creationId="{C4D54114-E456-1E58-23C0-5F644B49CA55}"/>
          </ac:spMkLst>
        </pc:spChg>
        <pc:spChg chg="mod">
          <ac:chgData name="Foguenne Léonore" userId="d590f36d-5822-4d24-b03e-afa1d14ef708" providerId="ADAL" clId="{0FBFCD02-1982-4990-B247-F23C5E770AA8}" dt="2026-06-15T15:08:14.560" v="2816"/>
          <ac:spMkLst>
            <pc:docMk/>
            <pc:sldMk cId="1703828250" sldId="615"/>
            <ac:spMk id="1027" creationId="{FE6F9942-AC4D-417A-660D-7FA666347A27}"/>
          </ac:spMkLst>
        </pc:spChg>
        <pc:spChg chg="mod">
          <ac:chgData name="Foguenne Léonore" userId="d590f36d-5822-4d24-b03e-afa1d14ef708" providerId="ADAL" clId="{0FBFCD02-1982-4990-B247-F23C5E770AA8}" dt="2026-06-15T15:08:14.560" v="2816"/>
          <ac:spMkLst>
            <pc:docMk/>
            <pc:sldMk cId="1703828250" sldId="615"/>
            <ac:spMk id="1029" creationId="{B25D9600-2C0F-4DB9-2E59-92EED9080BB6}"/>
          </ac:spMkLst>
        </pc:spChg>
        <pc:grpChg chg="add del mod">
          <ac:chgData name="Foguenne Léonore" userId="d590f36d-5822-4d24-b03e-afa1d14ef708" providerId="ADAL" clId="{0FBFCD02-1982-4990-B247-F23C5E770AA8}" dt="2026-06-15T15:03:25.123" v="2815" actId="478"/>
          <ac:grpSpMkLst>
            <pc:docMk/>
            <pc:sldMk cId="1703828250" sldId="615"/>
            <ac:grpSpMk id="20" creationId="{8F772A05-FF4B-00DB-AFEC-307D97A06730}"/>
          </ac:grpSpMkLst>
        </pc:grpChg>
        <pc:grpChg chg="del">
          <ac:chgData name="Foguenne Léonore" userId="d590f36d-5822-4d24-b03e-afa1d14ef708" providerId="ADAL" clId="{0FBFCD02-1982-4990-B247-F23C5E770AA8}" dt="2026-06-15T14:12:22.744" v="2464" actId="478"/>
          <ac:grpSpMkLst>
            <pc:docMk/>
            <pc:sldMk cId="1703828250" sldId="615"/>
            <ac:grpSpMk id="21" creationId="{12478942-F573-7A0A-DDEE-BE5FCB096C6D}"/>
          </ac:grpSpMkLst>
        </pc:grpChg>
        <pc:grpChg chg="del">
          <ac:chgData name="Foguenne Léonore" userId="d590f36d-5822-4d24-b03e-afa1d14ef708" providerId="ADAL" clId="{0FBFCD02-1982-4990-B247-F23C5E770AA8}" dt="2026-06-15T14:12:22.744" v="2464" actId="478"/>
          <ac:grpSpMkLst>
            <pc:docMk/>
            <pc:sldMk cId="1703828250" sldId="615"/>
            <ac:grpSpMk id="29" creationId="{79AF4A51-E645-AC11-C351-4EB5BB9D3DFA}"/>
          </ac:grpSpMkLst>
        </pc:grpChg>
        <pc:grpChg chg="add mod">
          <ac:chgData name="Foguenne Léonore" userId="d590f36d-5822-4d24-b03e-afa1d14ef708" providerId="ADAL" clId="{0FBFCD02-1982-4990-B247-F23C5E770AA8}" dt="2026-06-15T15:08:59.328" v="2855" actId="1037"/>
          <ac:grpSpMkLst>
            <pc:docMk/>
            <pc:sldMk cId="1703828250" sldId="615"/>
            <ac:grpSpMk id="44" creationId="{EAB65FCC-833F-A7F8-42FE-180906F0326D}"/>
          </ac:grpSpMkLst>
        </pc:grpChg>
        <pc:grpChg chg="mod">
          <ac:chgData name="Foguenne Léonore" userId="d590f36d-5822-4d24-b03e-afa1d14ef708" providerId="ADAL" clId="{0FBFCD02-1982-4990-B247-F23C5E770AA8}" dt="2026-06-15T15:08:14.560" v="2816"/>
          <ac:grpSpMkLst>
            <pc:docMk/>
            <pc:sldMk cId="1703828250" sldId="615"/>
            <ac:grpSpMk id="45" creationId="{1FA4774A-505D-A2F2-56C1-6498ECDA6699}"/>
          </ac:grpSpMkLst>
        </pc:grpChg>
        <pc:grpChg chg="mod">
          <ac:chgData name="Foguenne Léonore" userId="d590f36d-5822-4d24-b03e-afa1d14ef708" providerId="ADAL" clId="{0FBFCD02-1982-4990-B247-F23C5E770AA8}" dt="2026-06-15T15:08:14.560" v="2816"/>
          <ac:grpSpMkLst>
            <pc:docMk/>
            <pc:sldMk cId="1703828250" sldId="615"/>
            <ac:grpSpMk id="1035" creationId="{1A6610D9-67D6-C88B-98DC-42597F1810AC}"/>
          </ac:grpSpMkLst>
        </pc:grpChg>
        <pc:picChg chg="del">
          <ac:chgData name="Foguenne Léonore" userId="d590f36d-5822-4d24-b03e-afa1d14ef708" providerId="ADAL" clId="{0FBFCD02-1982-4990-B247-F23C5E770AA8}" dt="2026-06-15T14:12:22.744" v="2464" actId="478"/>
          <ac:picMkLst>
            <pc:docMk/>
            <pc:sldMk cId="1703828250" sldId="615"/>
            <ac:picMk id="7" creationId="{F88887B0-BCDF-5FF4-5208-00B2E17689C0}"/>
          </ac:picMkLst>
        </pc:picChg>
        <pc:picChg chg="add mod">
          <ac:chgData name="Foguenne Léonore" userId="d590f36d-5822-4d24-b03e-afa1d14ef708" providerId="ADAL" clId="{0FBFCD02-1982-4990-B247-F23C5E770AA8}" dt="2026-06-15T15:08:32.138" v="2849" actId="1038"/>
          <ac:picMkLst>
            <pc:docMk/>
            <pc:sldMk cId="1703828250" sldId="615"/>
            <ac:picMk id="14" creationId="{1FA90A99-25E9-0416-4318-E43A1CA066D4}"/>
          </ac:picMkLst>
        </pc:picChg>
        <pc:picChg chg="add mod">
          <ac:chgData name="Foguenne Léonore" userId="d590f36d-5822-4d24-b03e-afa1d14ef708" providerId="ADAL" clId="{0FBFCD02-1982-4990-B247-F23C5E770AA8}" dt="2026-06-15T15:08:32.138" v="2849" actId="1038"/>
          <ac:picMkLst>
            <pc:docMk/>
            <pc:sldMk cId="1703828250" sldId="615"/>
            <ac:picMk id="16" creationId="{FF4C35C8-0EA0-8F45-7C9F-DF9651859404}"/>
          </ac:picMkLst>
        </pc:picChg>
        <pc:picChg chg="add mod">
          <ac:chgData name="Foguenne Léonore" userId="d590f36d-5822-4d24-b03e-afa1d14ef708" providerId="ADAL" clId="{0FBFCD02-1982-4990-B247-F23C5E770AA8}" dt="2026-06-15T15:08:32.138" v="2849" actId="1038"/>
          <ac:picMkLst>
            <pc:docMk/>
            <pc:sldMk cId="1703828250" sldId="615"/>
            <ac:picMk id="18" creationId="{4B4FCB54-3018-ADFF-35DC-F465DA1BB5A0}"/>
          </ac:picMkLst>
        </pc:picChg>
        <pc:picChg chg="add mod">
          <ac:chgData name="Foguenne Léonore" userId="d590f36d-5822-4d24-b03e-afa1d14ef708" providerId="ADAL" clId="{0FBFCD02-1982-4990-B247-F23C5E770AA8}" dt="2026-06-15T15:08:32.138" v="2849" actId="1038"/>
          <ac:picMkLst>
            <pc:docMk/>
            <pc:sldMk cId="1703828250" sldId="615"/>
            <ac:picMk id="19" creationId="{F843C420-6002-EBF9-A68E-44CEBA2405DD}"/>
          </ac:picMkLst>
        </pc:picChg>
        <pc:picChg chg="del">
          <ac:chgData name="Foguenne Léonore" userId="d590f36d-5822-4d24-b03e-afa1d14ef708" providerId="ADAL" clId="{0FBFCD02-1982-4990-B247-F23C5E770AA8}" dt="2026-06-15T14:12:23.711" v="2465" actId="478"/>
          <ac:picMkLst>
            <pc:docMk/>
            <pc:sldMk cId="1703828250" sldId="615"/>
            <ac:picMk id="1028" creationId="{A2195320-792E-EDE8-2D25-D990D1C863D2}"/>
          </ac:picMkLst>
        </pc:picChg>
        <pc:cxnChg chg="add mod">
          <ac:chgData name="Foguenne Léonore" userId="d590f36d-5822-4d24-b03e-afa1d14ef708" providerId="ADAL" clId="{0FBFCD02-1982-4990-B247-F23C5E770AA8}" dt="2026-06-15T15:08:32.138" v="2849" actId="1038"/>
          <ac:cxnSpMkLst>
            <pc:docMk/>
            <pc:sldMk cId="1703828250" sldId="615"/>
            <ac:cxnSpMk id="12" creationId="{910D3726-403D-51FC-78BB-9C3E299086F7}"/>
          </ac:cxnSpMkLst>
        </pc:cxnChg>
        <pc:cxnChg chg="add mod">
          <ac:chgData name="Foguenne Léonore" userId="d590f36d-5822-4d24-b03e-afa1d14ef708" providerId="ADAL" clId="{0FBFCD02-1982-4990-B247-F23C5E770AA8}" dt="2026-06-15T15:08:32.138" v="2849" actId="1038"/>
          <ac:cxnSpMkLst>
            <pc:docMk/>
            <pc:sldMk cId="1703828250" sldId="615"/>
            <ac:cxnSpMk id="13" creationId="{A9E3B2FD-BF74-1155-7215-3B8344BBAC97}"/>
          </ac:cxnSpMkLst>
        </pc:cxnChg>
        <pc:cxnChg chg="mod">
          <ac:chgData name="Foguenne Léonore" userId="d590f36d-5822-4d24-b03e-afa1d14ef708" providerId="ADAL" clId="{0FBFCD02-1982-4990-B247-F23C5E770AA8}" dt="2026-06-15T15:03:25.123" v="2815" actId="478"/>
          <ac:cxnSpMkLst>
            <pc:docMk/>
            <pc:sldMk cId="1703828250" sldId="615"/>
            <ac:cxnSpMk id="37" creationId="{8EFCD401-30FA-3EF8-C56A-B782BE869BD3}"/>
          </ac:cxnSpMkLst>
        </pc:cxnChg>
        <pc:cxnChg chg="add mod">
          <ac:chgData name="Foguenne Léonore" userId="d590f36d-5822-4d24-b03e-afa1d14ef708" providerId="ADAL" clId="{0FBFCD02-1982-4990-B247-F23C5E770AA8}" dt="2026-06-15T15:14:56.182" v="2989" actId="20577"/>
          <ac:cxnSpMkLst>
            <pc:docMk/>
            <pc:sldMk cId="1703828250" sldId="615"/>
            <ac:cxnSpMk id="41" creationId="{2AF5BD03-2B0C-4615-B4CD-9B14616C738E}"/>
          </ac:cxnSpMkLst>
        </pc:cxnChg>
        <pc:cxnChg chg="mod">
          <ac:chgData name="Foguenne Léonore" userId="d590f36d-5822-4d24-b03e-afa1d14ef708" providerId="ADAL" clId="{0FBFCD02-1982-4990-B247-F23C5E770AA8}" dt="2026-06-15T15:08:14.560" v="2816"/>
          <ac:cxnSpMkLst>
            <pc:docMk/>
            <pc:sldMk cId="1703828250" sldId="615"/>
            <ac:cxnSpMk id="55" creationId="{A7295CFA-09E3-489D-35AC-EF89B32A9A92}"/>
          </ac:cxnSpMkLst>
        </pc:cxnChg>
        <pc:cxnChg chg="mod">
          <ac:chgData name="Foguenne Léonore" userId="d590f36d-5822-4d24-b03e-afa1d14ef708" providerId="ADAL" clId="{0FBFCD02-1982-4990-B247-F23C5E770AA8}" dt="2026-06-15T15:08:14.560" v="2816"/>
          <ac:cxnSpMkLst>
            <pc:docMk/>
            <pc:sldMk cId="1703828250" sldId="615"/>
            <ac:cxnSpMk id="56" creationId="{8DFED12E-4E42-9679-4ADC-C67C1B54D6B8}"/>
          </ac:cxnSpMkLst>
        </pc:cxnChg>
        <pc:cxnChg chg="mod">
          <ac:chgData name="Foguenne Léonore" userId="d590f36d-5822-4d24-b03e-afa1d14ef708" providerId="ADAL" clId="{0FBFCD02-1982-4990-B247-F23C5E770AA8}" dt="2026-06-15T15:08:14.560" v="2816"/>
          <ac:cxnSpMkLst>
            <pc:docMk/>
            <pc:sldMk cId="1703828250" sldId="615"/>
            <ac:cxnSpMk id="57" creationId="{783A39A4-22FF-C40C-1F8A-7FCFDC0B3AB1}"/>
          </ac:cxnSpMkLst>
        </pc:cxnChg>
        <pc:cxnChg chg="mod">
          <ac:chgData name="Foguenne Léonore" userId="d590f36d-5822-4d24-b03e-afa1d14ef708" providerId="ADAL" clId="{0FBFCD02-1982-4990-B247-F23C5E770AA8}" dt="2026-06-15T15:08:14.560" v="2816"/>
          <ac:cxnSpMkLst>
            <pc:docMk/>
            <pc:sldMk cId="1703828250" sldId="615"/>
            <ac:cxnSpMk id="58" creationId="{2ED4152E-ADA0-9F96-2589-1E65987FCC17}"/>
          </ac:cxnSpMkLst>
        </pc:cxnChg>
        <pc:cxnChg chg="mod">
          <ac:chgData name="Foguenne Léonore" userId="d590f36d-5822-4d24-b03e-afa1d14ef708" providerId="ADAL" clId="{0FBFCD02-1982-4990-B247-F23C5E770AA8}" dt="2026-06-15T15:08:14.560" v="2816"/>
          <ac:cxnSpMkLst>
            <pc:docMk/>
            <pc:sldMk cId="1703828250" sldId="615"/>
            <ac:cxnSpMk id="59" creationId="{DCB7C8D3-E90C-5809-538B-D22DFE733A57}"/>
          </ac:cxnSpMkLst>
        </pc:cxnChg>
        <pc:cxnChg chg="mod">
          <ac:chgData name="Foguenne Léonore" userId="d590f36d-5822-4d24-b03e-afa1d14ef708" providerId="ADAL" clId="{0FBFCD02-1982-4990-B247-F23C5E770AA8}" dt="2026-06-15T15:08:14.560" v="2816"/>
          <ac:cxnSpMkLst>
            <pc:docMk/>
            <pc:sldMk cId="1703828250" sldId="615"/>
            <ac:cxnSpMk id="60" creationId="{BF55DADE-928C-8D9C-5832-18DC4429CEDF}"/>
          </ac:cxnSpMkLst>
        </pc:cxnChg>
        <pc:cxnChg chg="mod">
          <ac:chgData name="Foguenne Léonore" userId="d590f36d-5822-4d24-b03e-afa1d14ef708" providerId="ADAL" clId="{0FBFCD02-1982-4990-B247-F23C5E770AA8}" dt="2026-06-15T15:08:14.560" v="2816"/>
          <ac:cxnSpMkLst>
            <pc:docMk/>
            <pc:sldMk cId="1703828250" sldId="615"/>
            <ac:cxnSpMk id="61" creationId="{78B1B9A8-3914-B412-FF4D-D4FC0C9DCE6A}"/>
          </ac:cxnSpMkLst>
        </pc:cxnChg>
        <pc:cxnChg chg="mod">
          <ac:chgData name="Foguenne Léonore" userId="d590f36d-5822-4d24-b03e-afa1d14ef708" providerId="ADAL" clId="{0FBFCD02-1982-4990-B247-F23C5E770AA8}" dt="2026-06-15T15:08:14.560" v="2816"/>
          <ac:cxnSpMkLst>
            <pc:docMk/>
            <pc:sldMk cId="1703828250" sldId="615"/>
            <ac:cxnSpMk id="62" creationId="{5ED1FFD2-21B7-FA03-2EFB-97C64BE00611}"/>
          </ac:cxnSpMkLst>
        </pc:cxnChg>
        <pc:cxnChg chg="mod">
          <ac:chgData name="Foguenne Léonore" userId="d590f36d-5822-4d24-b03e-afa1d14ef708" providerId="ADAL" clId="{0FBFCD02-1982-4990-B247-F23C5E770AA8}" dt="2026-06-15T15:08:14.560" v="2816"/>
          <ac:cxnSpMkLst>
            <pc:docMk/>
            <pc:sldMk cId="1703828250" sldId="615"/>
            <ac:cxnSpMk id="63" creationId="{D4371B86-84C2-97BD-BEC6-92FA6FA54776}"/>
          </ac:cxnSpMkLst>
        </pc:cxnChg>
        <pc:cxnChg chg="mod">
          <ac:chgData name="Foguenne Léonore" userId="d590f36d-5822-4d24-b03e-afa1d14ef708" providerId="ADAL" clId="{0FBFCD02-1982-4990-B247-F23C5E770AA8}" dt="2026-06-15T15:08:14.560" v="2816"/>
          <ac:cxnSpMkLst>
            <pc:docMk/>
            <pc:sldMk cId="1703828250" sldId="615"/>
            <ac:cxnSpMk id="1030" creationId="{BDD69EC1-30AC-6250-87BD-E396E9930FC5}"/>
          </ac:cxnSpMkLst>
        </pc:cxnChg>
        <pc:cxnChg chg="mod">
          <ac:chgData name="Foguenne Léonore" userId="d590f36d-5822-4d24-b03e-afa1d14ef708" providerId="ADAL" clId="{0FBFCD02-1982-4990-B247-F23C5E770AA8}" dt="2026-06-15T15:08:14.560" v="2816"/>
          <ac:cxnSpMkLst>
            <pc:docMk/>
            <pc:sldMk cId="1703828250" sldId="615"/>
            <ac:cxnSpMk id="1031" creationId="{67DC2A9F-1476-367B-3E5F-3A78A4D70A08}"/>
          </ac:cxnSpMkLst>
        </pc:cxnChg>
        <pc:cxnChg chg="mod">
          <ac:chgData name="Foguenne Léonore" userId="d590f36d-5822-4d24-b03e-afa1d14ef708" providerId="ADAL" clId="{0FBFCD02-1982-4990-B247-F23C5E770AA8}" dt="2026-06-15T15:08:14.560" v="2816"/>
          <ac:cxnSpMkLst>
            <pc:docMk/>
            <pc:sldMk cId="1703828250" sldId="615"/>
            <ac:cxnSpMk id="1032" creationId="{7DC83904-632D-CFF8-E359-A2562F8DEC68}"/>
          </ac:cxnSpMkLst>
        </pc:cxnChg>
        <pc:cxnChg chg="mod">
          <ac:chgData name="Foguenne Léonore" userId="d590f36d-5822-4d24-b03e-afa1d14ef708" providerId="ADAL" clId="{0FBFCD02-1982-4990-B247-F23C5E770AA8}" dt="2026-06-15T15:08:14.560" v="2816"/>
          <ac:cxnSpMkLst>
            <pc:docMk/>
            <pc:sldMk cId="1703828250" sldId="615"/>
            <ac:cxnSpMk id="1033" creationId="{621A1549-E139-FFE1-C19E-56DEDAAE3F7A}"/>
          </ac:cxnSpMkLst>
        </pc:cxnChg>
        <pc:cxnChg chg="mod">
          <ac:chgData name="Foguenne Léonore" userId="d590f36d-5822-4d24-b03e-afa1d14ef708" providerId="ADAL" clId="{0FBFCD02-1982-4990-B247-F23C5E770AA8}" dt="2026-06-15T15:08:14.560" v="2816"/>
          <ac:cxnSpMkLst>
            <pc:docMk/>
            <pc:sldMk cId="1703828250" sldId="615"/>
            <ac:cxnSpMk id="1034" creationId="{5BB32C36-B257-E1F4-A2CE-C7FE6E25AF4D}"/>
          </ac:cxnSpMkLst>
        </pc:cxnChg>
        <pc:cxnChg chg="mod">
          <ac:chgData name="Foguenne Léonore" userId="d590f36d-5822-4d24-b03e-afa1d14ef708" providerId="ADAL" clId="{0FBFCD02-1982-4990-B247-F23C5E770AA8}" dt="2026-06-15T15:08:14.560" v="2816"/>
          <ac:cxnSpMkLst>
            <pc:docMk/>
            <pc:sldMk cId="1703828250" sldId="615"/>
            <ac:cxnSpMk id="1036" creationId="{3EA243E5-B206-9D33-74AD-69BAD2E72F58}"/>
          </ac:cxnSpMkLst>
        </pc:cxnChg>
        <pc:cxnChg chg="mod">
          <ac:chgData name="Foguenne Léonore" userId="d590f36d-5822-4d24-b03e-afa1d14ef708" providerId="ADAL" clId="{0FBFCD02-1982-4990-B247-F23C5E770AA8}" dt="2026-06-15T15:08:14.560" v="2816"/>
          <ac:cxnSpMkLst>
            <pc:docMk/>
            <pc:sldMk cId="1703828250" sldId="615"/>
            <ac:cxnSpMk id="1037" creationId="{95CDE513-92EA-992F-6A17-A750042505EB}"/>
          </ac:cxnSpMkLst>
        </pc:cxnChg>
      </pc:sldChg>
      <pc:sldChg chg="add del modTransition">
        <pc:chgData name="Foguenne Léonore" userId="d590f36d-5822-4d24-b03e-afa1d14ef708" providerId="ADAL" clId="{0FBFCD02-1982-4990-B247-F23C5E770AA8}" dt="2026-06-15T15:22:52.953" v="3067" actId="2696"/>
        <pc:sldMkLst>
          <pc:docMk/>
          <pc:sldMk cId="1510679398" sldId="616"/>
        </pc:sldMkLst>
      </pc:sldChg>
      <pc:sldChg chg="addSp modSp add mod modTransition modAnim modNotesTx">
        <pc:chgData name="Foguenne Léonore" userId="d590f36d-5822-4d24-b03e-afa1d14ef708" providerId="ADAL" clId="{0FBFCD02-1982-4990-B247-F23C5E770AA8}" dt="2026-06-16T21:28:55.757" v="5066" actId="20577"/>
        <pc:sldMkLst>
          <pc:docMk/>
          <pc:sldMk cId="1644747655" sldId="617"/>
        </pc:sldMkLst>
        <pc:spChg chg="add mod">
          <ac:chgData name="Foguenne Léonore" userId="d590f36d-5822-4d24-b03e-afa1d14ef708" providerId="ADAL" clId="{0FBFCD02-1982-4990-B247-F23C5E770AA8}" dt="2026-06-15T14:22:35.017" v="2548" actId="14100"/>
          <ac:spMkLst>
            <pc:docMk/>
            <pc:sldMk cId="1644747655" sldId="617"/>
            <ac:spMk id="3" creationId="{D8BAC2BB-030B-2428-0A66-4A10F71D11A9}"/>
          </ac:spMkLst>
        </pc:spChg>
        <pc:spChg chg="add mod">
          <ac:chgData name="Foguenne Léonore" userId="d590f36d-5822-4d24-b03e-afa1d14ef708" providerId="ADAL" clId="{0FBFCD02-1982-4990-B247-F23C5E770AA8}" dt="2026-06-15T14:22:48.397" v="2549" actId="1076"/>
          <ac:spMkLst>
            <pc:docMk/>
            <pc:sldMk cId="1644747655" sldId="617"/>
            <ac:spMk id="4" creationId="{037B9026-C977-078A-E3C0-24FB3312265C}"/>
          </ac:spMkLst>
        </pc:spChg>
        <pc:spChg chg="add mod">
          <ac:chgData name="Foguenne Léonore" userId="d590f36d-5822-4d24-b03e-afa1d14ef708" providerId="ADAL" clId="{0FBFCD02-1982-4990-B247-F23C5E770AA8}" dt="2026-06-15T14:22:55.347" v="2550" actId="1076"/>
          <ac:spMkLst>
            <pc:docMk/>
            <pc:sldMk cId="1644747655" sldId="617"/>
            <ac:spMk id="6" creationId="{7BDABC46-A0F6-BBA3-AF04-2CA91DED005A}"/>
          </ac:spMkLst>
        </pc:spChg>
        <pc:spChg chg="add mod">
          <ac:chgData name="Foguenne Léonore" userId="d590f36d-5822-4d24-b03e-afa1d14ef708" providerId="ADAL" clId="{0FBFCD02-1982-4990-B247-F23C5E770AA8}" dt="2026-06-15T14:30:53.948" v="2611" actId="1076"/>
          <ac:spMkLst>
            <pc:docMk/>
            <pc:sldMk cId="1644747655" sldId="617"/>
            <ac:spMk id="8" creationId="{0BFA3B7C-181C-0D72-AD0D-EDB40B593061}"/>
          </ac:spMkLst>
        </pc:spChg>
        <pc:spChg chg="add mod">
          <ac:chgData name="Foguenne Léonore" userId="d590f36d-5822-4d24-b03e-afa1d14ef708" providerId="ADAL" clId="{0FBFCD02-1982-4990-B247-F23C5E770AA8}" dt="2026-06-15T14:24:22.197" v="2572" actId="1076"/>
          <ac:spMkLst>
            <pc:docMk/>
            <pc:sldMk cId="1644747655" sldId="617"/>
            <ac:spMk id="12" creationId="{C286E916-90DC-7DC1-12CC-AA4A10878FB7}"/>
          </ac:spMkLst>
        </pc:spChg>
        <pc:spChg chg="mod">
          <ac:chgData name="Foguenne Léonore" userId="d590f36d-5822-4d24-b03e-afa1d14ef708" providerId="ADAL" clId="{0FBFCD02-1982-4990-B247-F23C5E770AA8}" dt="2026-06-15T14:26:19.675" v="2588" actId="554"/>
          <ac:spMkLst>
            <pc:docMk/>
            <pc:sldMk cId="1644747655" sldId="617"/>
            <ac:spMk id="13" creationId="{DDE5DAA8-A9B7-665C-8311-F7AB609BC6AC}"/>
          </ac:spMkLst>
        </pc:spChg>
        <pc:spChg chg="mod">
          <ac:chgData name="Foguenne Léonore" userId="d590f36d-5822-4d24-b03e-afa1d14ef708" providerId="ADAL" clId="{0FBFCD02-1982-4990-B247-F23C5E770AA8}" dt="2026-06-15T14:26:19.675" v="2588" actId="554"/>
          <ac:spMkLst>
            <pc:docMk/>
            <pc:sldMk cId="1644747655" sldId="617"/>
            <ac:spMk id="14" creationId="{8E611C43-C878-A145-AA5B-ACFEF27A1162}"/>
          </ac:spMkLst>
        </pc:spChg>
        <pc:spChg chg="mod">
          <ac:chgData name="Foguenne Léonore" userId="d590f36d-5822-4d24-b03e-afa1d14ef708" providerId="ADAL" clId="{0FBFCD02-1982-4990-B247-F23C5E770AA8}" dt="2026-06-15T14:26:19.675" v="2588" actId="554"/>
          <ac:spMkLst>
            <pc:docMk/>
            <pc:sldMk cId="1644747655" sldId="617"/>
            <ac:spMk id="15" creationId="{AF036E92-A020-491E-480F-7E85D1FF9C1D}"/>
          </ac:spMkLst>
        </pc:spChg>
        <pc:spChg chg="add mod">
          <ac:chgData name="Foguenne Léonore" userId="d590f36d-5822-4d24-b03e-afa1d14ef708" providerId="ADAL" clId="{0FBFCD02-1982-4990-B247-F23C5E770AA8}" dt="2026-06-15T14:25:17.293" v="2583" actId="1076"/>
          <ac:spMkLst>
            <pc:docMk/>
            <pc:sldMk cId="1644747655" sldId="617"/>
            <ac:spMk id="17" creationId="{B6251C4D-46EA-1001-B9BF-5DD3B7428158}"/>
          </ac:spMkLst>
        </pc:spChg>
        <pc:spChg chg="add mod">
          <ac:chgData name="Foguenne Léonore" userId="d590f36d-5822-4d24-b03e-afa1d14ef708" providerId="ADAL" clId="{0FBFCD02-1982-4990-B247-F23C5E770AA8}" dt="2026-06-15T14:29:55.798" v="2604" actId="1076"/>
          <ac:spMkLst>
            <pc:docMk/>
            <pc:sldMk cId="1644747655" sldId="617"/>
            <ac:spMk id="18" creationId="{8C1DE410-3AB5-0265-05C0-F54DAC88AB81}"/>
          </ac:spMkLst>
        </pc:spChg>
        <pc:spChg chg="add mod">
          <ac:chgData name="Foguenne Léonore" userId="d590f36d-5822-4d24-b03e-afa1d14ef708" providerId="ADAL" clId="{0FBFCD02-1982-4990-B247-F23C5E770AA8}" dt="2026-06-15T14:31:23.983" v="2618" actId="1076"/>
          <ac:spMkLst>
            <pc:docMk/>
            <pc:sldMk cId="1644747655" sldId="617"/>
            <ac:spMk id="19" creationId="{78536F57-A3EA-A25D-98F1-7254EAB231BF}"/>
          </ac:spMkLst>
        </pc:spChg>
        <pc:spChg chg="mod">
          <ac:chgData name="Foguenne Léonore" userId="d590f36d-5822-4d24-b03e-afa1d14ef708" providerId="ADAL" clId="{0FBFCD02-1982-4990-B247-F23C5E770AA8}" dt="2026-06-15T14:32:54.108" v="2626"/>
          <ac:spMkLst>
            <pc:docMk/>
            <pc:sldMk cId="1644747655" sldId="617"/>
            <ac:spMk id="22" creationId="{229921BC-9DF9-4267-6B71-01D9AD34DB60}"/>
          </ac:spMkLst>
        </pc:spChg>
        <pc:spChg chg="mod">
          <ac:chgData name="Foguenne Léonore" userId="d590f36d-5822-4d24-b03e-afa1d14ef708" providerId="ADAL" clId="{0FBFCD02-1982-4990-B247-F23C5E770AA8}" dt="2026-06-15T14:32:54.108" v="2626"/>
          <ac:spMkLst>
            <pc:docMk/>
            <pc:sldMk cId="1644747655" sldId="617"/>
            <ac:spMk id="23" creationId="{21AC021C-B619-8396-3886-E683BCA42F6B}"/>
          </ac:spMkLst>
        </pc:spChg>
        <pc:spChg chg="mod">
          <ac:chgData name="Foguenne Léonore" userId="d590f36d-5822-4d24-b03e-afa1d14ef708" providerId="ADAL" clId="{0FBFCD02-1982-4990-B247-F23C5E770AA8}" dt="2026-06-15T14:32:54.108" v="2626"/>
          <ac:spMkLst>
            <pc:docMk/>
            <pc:sldMk cId="1644747655" sldId="617"/>
            <ac:spMk id="24" creationId="{5E01AFA4-7E18-63CC-7980-B6585A61381D}"/>
          </ac:spMkLst>
        </pc:spChg>
        <pc:spChg chg="mod">
          <ac:chgData name="Foguenne Léonore" userId="d590f36d-5822-4d24-b03e-afa1d14ef708" providerId="ADAL" clId="{0FBFCD02-1982-4990-B247-F23C5E770AA8}" dt="2026-06-15T14:32:54.108" v="2626"/>
          <ac:spMkLst>
            <pc:docMk/>
            <pc:sldMk cId="1644747655" sldId="617"/>
            <ac:spMk id="25" creationId="{53051AB8-8F5A-5101-1D9A-E20E5205530B}"/>
          </ac:spMkLst>
        </pc:spChg>
        <pc:spChg chg="mod">
          <ac:chgData name="Foguenne Léonore" userId="d590f36d-5822-4d24-b03e-afa1d14ef708" providerId="ADAL" clId="{0FBFCD02-1982-4990-B247-F23C5E770AA8}" dt="2026-06-15T14:32:54.108" v="2626"/>
          <ac:spMkLst>
            <pc:docMk/>
            <pc:sldMk cId="1644747655" sldId="617"/>
            <ac:spMk id="26" creationId="{613AEA39-5000-FA08-FE1D-526F6DBF0A46}"/>
          </ac:spMkLst>
        </pc:spChg>
        <pc:grpChg chg="add mod">
          <ac:chgData name="Foguenne Léonore" userId="d590f36d-5822-4d24-b03e-afa1d14ef708" providerId="ADAL" clId="{0FBFCD02-1982-4990-B247-F23C5E770AA8}" dt="2026-06-15T14:32:57.553" v="2628" actId="1076"/>
          <ac:grpSpMkLst>
            <pc:docMk/>
            <pc:sldMk cId="1644747655" sldId="617"/>
            <ac:grpSpMk id="20" creationId="{BF73C3A4-EBEC-659D-4C42-A21FD9141BB5}"/>
          </ac:grpSpMkLst>
        </pc:grpChg>
        <pc:picChg chg="mod">
          <ac:chgData name="Foguenne Léonore" userId="d590f36d-5822-4d24-b03e-afa1d14ef708" providerId="ADAL" clId="{0FBFCD02-1982-4990-B247-F23C5E770AA8}" dt="2026-06-15T14:26:30.167" v="2589" actId="1076"/>
          <ac:picMkLst>
            <pc:docMk/>
            <pc:sldMk cId="1644747655" sldId="617"/>
            <ac:picMk id="7" creationId="{2C53E3E8-3129-092B-4812-7ABADEF3606D}"/>
          </ac:picMkLst>
        </pc:picChg>
        <pc:picChg chg="mod">
          <ac:chgData name="Foguenne Léonore" userId="d590f36d-5822-4d24-b03e-afa1d14ef708" providerId="ADAL" clId="{0FBFCD02-1982-4990-B247-F23C5E770AA8}" dt="2026-06-15T14:26:43.101" v="2591" actId="1076"/>
          <ac:picMkLst>
            <pc:docMk/>
            <pc:sldMk cId="1644747655" sldId="617"/>
            <ac:picMk id="9" creationId="{7A89C3AA-7D26-DA6D-8714-42D2FE49FB45}"/>
          </ac:picMkLst>
        </pc:picChg>
        <pc:picChg chg="mod">
          <ac:chgData name="Foguenne Léonore" userId="d590f36d-5822-4d24-b03e-afa1d14ef708" providerId="ADAL" clId="{0FBFCD02-1982-4990-B247-F23C5E770AA8}" dt="2026-06-15T14:27:31.644" v="2593" actId="1076"/>
          <ac:picMkLst>
            <pc:docMk/>
            <pc:sldMk cId="1644747655" sldId="617"/>
            <ac:picMk id="10" creationId="{9768289A-F40A-A1E0-7061-D35BAA5E380D}"/>
          </ac:picMkLst>
        </pc:picChg>
        <pc:picChg chg="mod">
          <ac:chgData name="Foguenne Léonore" userId="d590f36d-5822-4d24-b03e-afa1d14ef708" providerId="ADAL" clId="{0FBFCD02-1982-4990-B247-F23C5E770AA8}" dt="2026-06-15T14:32:54.108" v="2626"/>
          <ac:picMkLst>
            <pc:docMk/>
            <pc:sldMk cId="1644747655" sldId="617"/>
            <ac:picMk id="21" creationId="{47CA45E1-DCC6-3028-2087-BFC0BB4A2E2B}"/>
          </ac:picMkLst>
        </pc:picChg>
      </pc:sldChg>
      <pc:sldChg chg="add del modTransition">
        <pc:chgData name="Foguenne Léonore" userId="d590f36d-5822-4d24-b03e-afa1d14ef708" providerId="ADAL" clId="{0FBFCD02-1982-4990-B247-F23C5E770AA8}" dt="2026-06-15T14:33:02.818" v="2629" actId="2696"/>
        <pc:sldMkLst>
          <pc:docMk/>
          <pc:sldMk cId="727473525" sldId="618"/>
        </pc:sldMkLst>
      </pc:sldChg>
      <pc:sldChg chg="addSp delSp modSp add mod modNotesTx">
        <pc:chgData name="Foguenne Léonore" userId="d590f36d-5822-4d24-b03e-afa1d14ef708" providerId="ADAL" clId="{0FBFCD02-1982-4990-B247-F23C5E770AA8}" dt="2026-06-17T07:11:53.047" v="5094" actId="20577"/>
        <pc:sldMkLst>
          <pc:docMk/>
          <pc:sldMk cId="1920015057" sldId="618"/>
        </pc:sldMkLst>
        <pc:spChg chg="mod">
          <ac:chgData name="Foguenne Léonore" userId="d590f36d-5822-4d24-b03e-afa1d14ef708" providerId="ADAL" clId="{0FBFCD02-1982-4990-B247-F23C5E770AA8}" dt="2026-06-15T16:32:24.064" v="3790" actId="1035"/>
          <ac:spMkLst>
            <pc:docMk/>
            <pc:sldMk cId="1920015057" sldId="618"/>
            <ac:spMk id="2" creationId="{46AA5DBD-1B3B-82C2-DCC0-F5DAC427B732}"/>
          </ac:spMkLst>
        </pc:spChg>
        <pc:spChg chg="add">
          <ac:chgData name="Foguenne Léonore" userId="d590f36d-5822-4d24-b03e-afa1d14ef708" providerId="ADAL" clId="{0FBFCD02-1982-4990-B247-F23C5E770AA8}" dt="2026-06-15T15:34:07.332" v="3137"/>
          <ac:spMkLst>
            <pc:docMk/>
            <pc:sldMk cId="1920015057" sldId="618"/>
            <ac:spMk id="3" creationId="{A5CE5D69-E6AC-78A3-3952-849A08EE1301}"/>
          </ac:spMkLst>
        </pc:spChg>
        <pc:spChg chg="add mod">
          <ac:chgData name="Foguenne Léonore" userId="d590f36d-5822-4d24-b03e-afa1d14ef708" providerId="ADAL" clId="{0FBFCD02-1982-4990-B247-F23C5E770AA8}" dt="2026-06-15T15:41:24.172" v="3242" actId="1076"/>
          <ac:spMkLst>
            <pc:docMk/>
            <pc:sldMk cId="1920015057" sldId="618"/>
            <ac:spMk id="7" creationId="{026820E7-E1F9-6D71-4947-396AC8AA2423}"/>
          </ac:spMkLst>
        </pc:spChg>
        <pc:spChg chg="add mod">
          <ac:chgData name="Foguenne Léonore" userId="d590f36d-5822-4d24-b03e-afa1d14ef708" providerId="ADAL" clId="{0FBFCD02-1982-4990-B247-F23C5E770AA8}" dt="2026-06-15T15:42:06.870" v="3249" actId="1076"/>
          <ac:spMkLst>
            <pc:docMk/>
            <pc:sldMk cId="1920015057" sldId="618"/>
            <ac:spMk id="9" creationId="{FB532489-7915-4A20-ECF9-0E66FEF906AE}"/>
          </ac:spMkLst>
        </pc:spChg>
        <pc:spChg chg="del">
          <ac:chgData name="Foguenne Léonore" userId="d590f36d-5822-4d24-b03e-afa1d14ef708" providerId="ADAL" clId="{0FBFCD02-1982-4990-B247-F23C5E770AA8}" dt="2026-06-15T15:25:28.346" v="3129" actId="478"/>
          <ac:spMkLst>
            <pc:docMk/>
            <pc:sldMk cId="1920015057" sldId="618"/>
            <ac:spMk id="11" creationId="{AA6C2332-36A5-989A-5AC9-547E72374DE1}"/>
          </ac:spMkLst>
        </pc:spChg>
        <pc:spChg chg="del">
          <ac:chgData name="Foguenne Léonore" userId="d590f36d-5822-4d24-b03e-afa1d14ef708" providerId="ADAL" clId="{0FBFCD02-1982-4990-B247-F23C5E770AA8}" dt="2026-06-15T15:25:22.104" v="3125" actId="478"/>
          <ac:spMkLst>
            <pc:docMk/>
            <pc:sldMk cId="1920015057" sldId="618"/>
            <ac:spMk id="12" creationId="{B0B854FC-4A5A-4345-E890-22A8DC6DFE68}"/>
          </ac:spMkLst>
        </pc:spChg>
        <pc:spChg chg="del">
          <ac:chgData name="Foguenne Léonore" userId="d590f36d-5822-4d24-b03e-afa1d14ef708" providerId="ADAL" clId="{0FBFCD02-1982-4990-B247-F23C5E770AA8}" dt="2026-06-15T15:25:26.544" v="3128" actId="478"/>
          <ac:spMkLst>
            <pc:docMk/>
            <pc:sldMk cId="1920015057" sldId="618"/>
            <ac:spMk id="20" creationId="{DD93A260-DB24-6C78-F266-665F0166E605}"/>
          </ac:spMkLst>
        </pc:spChg>
        <pc:spChg chg="mod">
          <ac:chgData name="Foguenne Léonore" userId="d590f36d-5822-4d24-b03e-afa1d14ef708" providerId="ADAL" clId="{0FBFCD02-1982-4990-B247-F23C5E770AA8}" dt="2026-06-17T07:11:53.047" v="5094" actId="20577"/>
          <ac:spMkLst>
            <pc:docMk/>
            <pc:sldMk cId="1920015057" sldId="618"/>
            <ac:spMk id="107" creationId="{CADE7A36-4A7E-350B-C290-3BE3E4AE1EFF}"/>
          </ac:spMkLst>
        </pc:spChg>
        <pc:grpChg chg="del">
          <ac:chgData name="Foguenne Léonore" userId="d590f36d-5822-4d24-b03e-afa1d14ef708" providerId="ADAL" clId="{0FBFCD02-1982-4990-B247-F23C5E770AA8}" dt="2026-06-15T15:25:28.346" v="3129" actId="478"/>
          <ac:grpSpMkLst>
            <pc:docMk/>
            <pc:sldMk cId="1920015057" sldId="618"/>
            <ac:grpSpMk id="4" creationId="{0D9D02DE-FC91-59B0-E4AE-591C227B6CAC}"/>
          </ac:grpSpMkLst>
        </pc:grpChg>
        <pc:grpChg chg="add del">
          <ac:chgData name="Foguenne Léonore" userId="d590f36d-5822-4d24-b03e-afa1d14ef708" providerId="ADAL" clId="{0FBFCD02-1982-4990-B247-F23C5E770AA8}" dt="2026-06-15T15:25:24.827" v="3127" actId="478"/>
          <ac:grpSpMkLst>
            <pc:docMk/>
            <pc:sldMk cId="1920015057" sldId="618"/>
            <ac:grpSpMk id="100" creationId="{F08DD19F-2E4C-5C55-CB13-FDFF5C0A9AE5}"/>
          </ac:grpSpMkLst>
        </pc:grpChg>
      </pc:sldChg>
      <pc:sldChg chg="addSp modSp add mod modTransition modAnim modNotesTx">
        <pc:chgData name="Foguenne Léonore" userId="d590f36d-5822-4d24-b03e-afa1d14ef708" providerId="ADAL" clId="{0FBFCD02-1982-4990-B247-F23C5E770AA8}" dt="2026-06-17T06:33:34.849" v="5087" actId="20577"/>
        <pc:sldMkLst>
          <pc:docMk/>
          <pc:sldMk cId="1447830937" sldId="619"/>
        </pc:sldMkLst>
        <pc:spChg chg="mod">
          <ac:chgData name="Foguenne Léonore" userId="d590f36d-5822-4d24-b03e-afa1d14ef708" providerId="ADAL" clId="{0FBFCD02-1982-4990-B247-F23C5E770AA8}" dt="2026-06-15T14:35:21.565" v="2638" actId="20577"/>
          <ac:spMkLst>
            <pc:docMk/>
            <pc:sldMk cId="1447830937" sldId="619"/>
            <ac:spMk id="2" creationId="{46AA5DBD-1B3B-82C2-DCC0-F5DAC427B732}"/>
          </ac:spMkLst>
        </pc:spChg>
        <pc:spChg chg="mod">
          <ac:chgData name="Foguenne Léonore" userId="d590f36d-5822-4d24-b03e-afa1d14ef708" providerId="ADAL" clId="{0FBFCD02-1982-4990-B247-F23C5E770AA8}" dt="2026-06-17T06:33:34.849" v="5087" actId="20577"/>
          <ac:spMkLst>
            <pc:docMk/>
            <pc:sldMk cId="1447830937" sldId="619"/>
            <ac:spMk id="3" creationId="{61EB484E-7A48-0480-CE3C-68BCDCDE8E22}"/>
          </ac:spMkLst>
        </pc:spChg>
        <pc:spChg chg="add mod">
          <ac:chgData name="Foguenne Léonore" userId="d590f36d-5822-4d24-b03e-afa1d14ef708" providerId="ADAL" clId="{0FBFCD02-1982-4990-B247-F23C5E770AA8}" dt="2026-06-15T14:42:36.588" v="2683" actId="1036"/>
          <ac:spMkLst>
            <pc:docMk/>
            <pc:sldMk cId="1447830937" sldId="619"/>
            <ac:spMk id="4" creationId="{7657A12C-E261-B3B7-AC5F-A5583B981EAE}"/>
          </ac:spMkLst>
        </pc:spChg>
        <pc:spChg chg="mod">
          <ac:chgData name="Foguenne Léonore" userId="d590f36d-5822-4d24-b03e-afa1d14ef708" providerId="ADAL" clId="{0FBFCD02-1982-4990-B247-F23C5E770AA8}" dt="2026-06-15T14:47:23.697" v="2723" actId="1076"/>
          <ac:spMkLst>
            <pc:docMk/>
            <pc:sldMk cId="1447830937" sldId="619"/>
            <ac:spMk id="7" creationId="{973ED67C-48A8-A712-7136-B800635A13A0}"/>
          </ac:spMkLst>
        </pc:spChg>
        <pc:spChg chg="mod">
          <ac:chgData name="Foguenne Léonore" userId="d590f36d-5822-4d24-b03e-afa1d14ef708" providerId="ADAL" clId="{0FBFCD02-1982-4990-B247-F23C5E770AA8}" dt="2026-06-15T14:42:36.588" v="2683" actId="1036"/>
          <ac:spMkLst>
            <pc:docMk/>
            <pc:sldMk cId="1447830937" sldId="619"/>
            <ac:spMk id="9" creationId="{43C124F4-CEE6-736B-CD8A-08489AEAE063}"/>
          </ac:spMkLst>
        </pc:spChg>
        <pc:spChg chg="mod">
          <ac:chgData name="Foguenne Léonore" userId="d590f36d-5822-4d24-b03e-afa1d14ef708" providerId="ADAL" clId="{0FBFCD02-1982-4990-B247-F23C5E770AA8}" dt="2026-06-15T14:42:36.588" v="2683" actId="1036"/>
          <ac:spMkLst>
            <pc:docMk/>
            <pc:sldMk cId="1447830937" sldId="619"/>
            <ac:spMk id="10" creationId="{DCA60E44-D10F-34C9-2FF0-CB93C73BF77F}"/>
          </ac:spMkLst>
        </pc:spChg>
        <pc:spChg chg="add mod">
          <ac:chgData name="Foguenne Léonore" userId="d590f36d-5822-4d24-b03e-afa1d14ef708" providerId="ADAL" clId="{0FBFCD02-1982-4990-B247-F23C5E770AA8}" dt="2026-06-15T14:42:36.588" v="2683" actId="1036"/>
          <ac:spMkLst>
            <pc:docMk/>
            <pc:sldMk cId="1447830937" sldId="619"/>
            <ac:spMk id="11" creationId="{7663C21E-748F-6A5B-0387-263C5C5DBBAB}"/>
          </ac:spMkLst>
        </pc:spChg>
        <pc:spChg chg="add mod">
          <ac:chgData name="Foguenne Léonore" userId="d590f36d-5822-4d24-b03e-afa1d14ef708" providerId="ADAL" clId="{0FBFCD02-1982-4990-B247-F23C5E770AA8}" dt="2026-06-15T14:44:08.736" v="2694" actId="1076"/>
          <ac:spMkLst>
            <pc:docMk/>
            <pc:sldMk cId="1447830937" sldId="619"/>
            <ac:spMk id="13" creationId="{14760C59-E023-9EE0-8CAF-85B51A9D11E5}"/>
          </ac:spMkLst>
        </pc:spChg>
        <pc:spChg chg="add mod">
          <ac:chgData name="Foguenne Léonore" userId="d590f36d-5822-4d24-b03e-afa1d14ef708" providerId="ADAL" clId="{0FBFCD02-1982-4990-B247-F23C5E770AA8}" dt="2026-06-15T14:45:45.873" v="2708" actId="1076"/>
          <ac:spMkLst>
            <pc:docMk/>
            <pc:sldMk cId="1447830937" sldId="619"/>
            <ac:spMk id="15" creationId="{5602BCE1-A080-9F18-D39E-4D68C95CB072}"/>
          </ac:spMkLst>
        </pc:spChg>
        <pc:spChg chg="add mod">
          <ac:chgData name="Foguenne Léonore" userId="d590f36d-5822-4d24-b03e-afa1d14ef708" providerId="ADAL" clId="{0FBFCD02-1982-4990-B247-F23C5E770AA8}" dt="2026-06-15T14:46:14.149" v="2715" actId="1076"/>
          <ac:spMkLst>
            <pc:docMk/>
            <pc:sldMk cId="1447830937" sldId="619"/>
            <ac:spMk id="16" creationId="{750E9F05-4340-C5C2-A34B-AB909B2847B3}"/>
          </ac:spMkLst>
        </pc:spChg>
        <pc:spChg chg="mod">
          <ac:chgData name="Foguenne Léonore" userId="d590f36d-5822-4d24-b03e-afa1d14ef708" providerId="ADAL" clId="{0FBFCD02-1982-4990-B247-F23C5E770AA8}" dt="2026-06-15T14:46:32.213" v="2718" actId="20577"/>
          <ac:spMkLst>
            <pc:docMk/>
            <pc:sldMk cId="1447830937" sldId="619"/>
            <ac:spMk id="31" creationId="{38A78895-376F-F97C-B78D-2B484B455350}"/>
          </ac:spMkLst>
        </pc:spChg>
        <pc:spChg chg="mod">
          <ac:chgData name="Foguenne Léonore" userId="d590f36d-5822-4d24-b03e-afa1d14ef708" providerId="ADAL" clId="{0FBFCD02-1982-4990-B247-F23C5E770AA8}" dt="2026-06-15T14:43:00.784" v="2684" actId="164"/>
          <ac:spMkLst>
            <pc:docMk/>
            <pc:sldMk cId="1447830937" sldId="619"/>
            <ac:spMk id="33" creationId="{374450E9-568E-F090-AD15-FDB30C7EB93C}"/>
          </ac:spMkLst>
        </pc:spChg>
        <pc:spChg chg="mod">
          <ac:chgData name="Foguenne Léonore" userId="d590f36d-5822-4d24-b03e-afa1d14ef708" providerId="ADAL" clId="{0FBFCD02-1982-4990-B247-F23C5E770AA8}" dt="2026-06-15T14:43:00.784" v="2684" actId="164"/>
          <ac:spMkLst>
            <pc:docMk/>
            <pc:sldMk cId="1447830937" sldId="619"/>
            <ac:spMk id="44" creationId="{96F3CF26-6765-E4DE-7DEF-C393C9A0C1FF}"/>
          </ac:spMkLst>
        </pc:spChg>
        <pc:spChg chg="mod">
          <ac:chgData name="Foguenne Léonore" userId="d590f36d-5822-4d24-b03e-afa1d14ef708" providerId="ADAL" clId="{0FBFCD02-1982-4990-B247-F23C5E770AA8}" dt="2026-06-15T14:43:00.784" v="2684" actId="164"/>
          <ac:spMkLst>
            <pc:docMk/>
            <pc:sldMk cId="1447830937" sldId="619"/>
            <ac:spMk id="51" creationId="{66307F13-FA98-C1D6-72C9-EEB641D8A37A}"/>
          </ac:spMkLst>
        </pc:spChg>
        <pc:spChg chg="mod">
          <ac:chgData name="Foguenne Léonore" userId="d590f36d-5822-4d24-b03e-afa1d14ef708" providerId="ADAL" clId="{0FBFCD02-1982-4990-B247-F23C5E770AA8}" dt="2026-06-15T14:43:00.784" v="2684" actId="164"/>
          <ac:spMkLst>
            <pc:docMk/>
            <pc:sldMk cId="1447830937" sldId="619"/>
            <ac:spMk id="55" creationId="{0D85E742-AEA8-2548-93D9-7D43D49B35A1}"/>
          </ac:spMkLst>
        </pc:spChg>
        <pc:spChg chg="mod">
          <ac:chgData name="Foguenne Léonore" userId="d590f36d-5822-4d24-b03e-afa1d14ef708" providerId="ADAL" clId="{0FBFCD02-1982-4990-B247-F23C5E770AA8}" dt="2026-06-15T14:43:00.784" v="2684" actId="164"/>
          <ac:spMkLst>
            <pc:docMk/>
            <pc:sldMk cId="1447830937" sldId="619"/>
            <ac:spMk id="56" creationId="{A900E2D2-F491-A9C2-099F-9D7AABEAA4FF}"/>
          </ac:spMkLst>
        </pc:spChg>
        <pc:grpChg chg="add mod">
          <ac:chgData name="Foguenne Léonore" userId="d590f36d-5822-4d24-b03e-afa1d14ef708" providerId="ADAL" clId="{0FBFCD02-1982-4990-B247-F23C5E770AA8}" dt="2026-06-15T14:46:53.729" v="2720" actId="1076"/>
          <ac:grpSpMkLst>
            <pc:docMk/>
            <pc:sldMk cId="1447830937" sldId="619"/>
            <ac:grpSpMk id="12" creationId="{59E28567-A958-B462-E1F3-81CE2483AE20}"/>
          </ac:grpSpMkLst>
        </pc:grpChg>
        <pc:grpChg chg="mod">
          <ac:chgData name="Foguenne Léonore" userId="d590f36d-5822-4d24-b03e-afa1d14ef708" providerId="ADAL" clId="{0FBFCD02-1982-4990-B247-F23C5E770AA8}" dt="2026-06-15T14:47:32.169" v="2724" actId="1076"/>
          <ac:grpSpMkLst>
            <pc:docMk/>
            <pc:sldMk cId="1447830937" sldId="619"/>
            <ac:grpSpMk id="36" creationId="{A8407234-08EC-2105-B368-322BAD16BABD}"/>
          </ac:grpSpMkLst>
        </pc:grpChg>
        <pc:grpChg chg="mod">
          <ac:chgData name="Foguenne Léonore" userId="d590f36d-5822-4d24-b03e-afa1d14ef708" providerId="ADAL" clId="{0FBFCD02-1982-4990-B247-F23C5E770AA8}" dt="2026-06-15T14:47:10.781" v="2722" actId="1076"/>
          <ac:grpSpMkLst>
            <pc:docMk/>
            <pc:sldMk cId="1447830937" sldId="619"/>
            <ac:grpSpMk id="60" creationId="{8171E048-E401-2BE6-064E-665F8F099B89}"/>
          </ac:grpSpMkLst>
        </pc:grpChg>
        <pc:picChg chg="mod">
          <ac:chgData name="Foguenne Léonore" userId="d590f36d-5822-4d24-b03e-afa1d14ef708" providerId="ADAL" clId="{0FBFCD02-1982-4990-B247-F23C5E770AA8}" dt="2026-06-15T14:43:23.763" v="2686" actId="1076"/>
          <ac:picMkLst>
            <pc:docMk/>
            <pc:sldMk cId="1447830937" sldId="619"/>
            <ac:picMk id="37" creationId="{B7B13F5E-B31A-5B38-7D8B-FB3BE675098B}"/>
          </ac:picMkLst>
        </pc:picChg>
        <pc:picChg chg="mod">
          <ac:chgData name="Foguenne Léonore" userId="d590f36d-5822-4d24-b03e-afa1d14ef708" providerId="ADAL" clId="{0FBFCD02-1982-4990-B247-F23C5E770AA8}" dt="2026-06-15T14:46:55.489" v="2721" actId="1076"/>
          <ac:picMkLst>
            <pc:docMk/>
            <pc:sldMk cId="1447830937" sldId="619"/>
            <ac:picMk id="47" creationId="{12DFC58F-7C9D-4EFD-80B3-443F26DC13F5}"/>
          </ac:picMkLst>
        </pc:picChg>
        <pc:cxnChg chg="mod">
          <ac:chgData name="Foguenne Léonore" userId="d590f36d-5822-4d24-b03e-afa1d14ef708" providerId="ADAL" clId="{0FBFCD02-1982-4990-B247-F23C5E770AA8}" dt="2026-06-15T14:47:10.781" v="2722" actId="1076"/>
          <ac:cxnSpMkLst>
            <pc:docMk/>
            <pc:sldMk cId="1447830937" sldId="619"/>
            <ac:cxnSpMk id="17" creationId="{3A3E27D4-7718-F668-A20A-E90A7F748B14}"/>
          </ac:cxnSpMkLst>
        </pc:cxnChg>
        <pc:cxnChg chg="mod">
          <ac:chgData name="Foguenne Léonore" userId="d590f36d-5822-4d24-b03e-afa1d14ef708" providerId="ADAL" clId="{0FBFCD02-1982-4990-B247-F23C5E770AA8}" dt="2026-06-15T14:43:00.784" v="2684" actId="164"/>
          <ac:cxnSpMkLst>
            <pc:docMk/>
            <pc:sldMk cId="1447830937" sldId="619"/>
            <ac:cxnSpMk id="32" creationId="{1B008A10-29D3-0C43-3850-806C46F83EB4}"/>
          </ac:cxnSpMkLst>
        </pc:cxnChg>
        <pc:cxnChg chg="mod">
          <ac:chgData name="Foguenne Léonore" userId="d590f36d-5822-4d24-b03e-afa1d14ef708" providerId="ADAL" clId="{0FBFCD02-1982-4990-B247-F23C5E770AA8}" dt="2026-06-15T14:43:00.784" v="2684" actId="164"/>
          <ac:cxnSpMkLst>
            <pc:docMk/>
            <pc:sldMk cId="1447830937" sldId="619"/>
            <ac:cxnSpMk id="42" creationId="{CAE01A45-3B13-D21E-881C-DA4305D79ED3}"/>
          </ac:cxnSpMkLst>
        </pc:cxnChg>
        <pc:cxnChg chg="mod">
          <ac:chgData name="Foguenne Léonore" userId="d590f36d-5822-4d24-b03e-afa1d14ef708" providerId="ADAL" clId="{0FBFCD02-1982-4990-B247-F23C5E770AA8}" dt="2026-06-15T14:43:00.784" v="2684" actId="164"/>
          <ac:cxnSpMkLst>
            <pc:docMk/>
            <pc:sldMk cId="1447830937" sldId="619"/>
            <ac:cxnSpMk id="52" creationId="{5BD24142-EF1D-B568-1C1F-1AA81B5E6617}"/>
          </ac:cxnSpMkLst>
        </pc:cxnChg>
      </pc:sldChg>
      <pc:sldChg chg="addSp modSp add del mod">
        <pc:chgData name="Foguenne Léonore" userId="d590f36d-5822-4d24-b03e-afa1d14ef708" providerId="ADAL" clId="{0FBFCD02-1982-4990-B247-F23C5E770AA8}" dt="2026-06-15T15:14:19.836" v="2941" actId="2696"/>
        <pc:sldMkLst>
          <pc:docMk/>
          <pc:sldMk cId="88418098" sldId="620"/>
        </pc:sldMkLst>
        <pc:spChg chg="mod">
          <ac:chgData name="Foguenne Léonore" userId="d590f36d-5822-4d24-b03e-afa1d14ef708" providerId="ADAL" clId="{0FBFCD02-1982-4990-B247-F23C5E770AA8}" dt="2026-06-15T15:12:46.357" v="2930" actId="164"/>
          <ac:spMkLst>
            <pc:docMk/>
            <pc:sldMk cId="88418098" sldId="620"/>
            <ac:spMk id="45" creationId="{D9BAE9F0-480C-C22A-A5B5-34A97F7A7968}"/>
          </ac:spMkLst>
        </pc:spChg>
        <pc:spChg chg="mod">
          <ac:chgData name="Foguenne Léonore" userId="d590f36d-5822-4d24-b03e-afa1d14ef708" providerId="ADAL" clId="{0FBFCD02-1982-4990-B247-F23C5E770AA8}" dt="2026-06-15T15:12:46.357" v="2930" actId="164"/>
          <ac:spMkLst>
            <pc:docMk/>
            <pc:sldMk cId="88418098" sldId="620"/>
            <ac:spMk id="46" creationId="{C6B50F2E-3CBE-0EB8-228B-A6243AC27E87}"/>
          </ac:spMkLst>
        </pc:spChg>
        <pc:spChg chg="mod">
          <ac:chgData name="Foguenne Léonore" userId="d590f36d-5822-4d24-b03e-afa1d14ef708" providerId="ADAL" clId="{0FBFCD02-1982-4990-B247-F23C5E770AA8}" dt="2026-06-15T15:14:02.953" v="2939" actId="1076"/>
          <ac:spMkLst>
            <pc:docMk/>
            <pc:sldMk cId="88418098" sldId="620"/>
            <ac:spMk id="47" creationId="{8AF6EC0D-FDFF-9DB4-47CF-66E9B022500E}"/>
          </ac:spMkLst>
        </pc:spChg>
        <pc:spChg chg="mod">
          <ac:chgData name="Foguenne Léonore" userId="d590f36d-5822-4d24-b03e-afa1d14ef708" providerId="ADAL" clId="{0FBFCD02-1982-4990-B247-F23C5E770AA8}" dt="2026-06-15T15:13:05.680" v="2931" actId="164"/>
          <ac:spMkLst>
            <pc:docMk/>
            <pc:sldMk cId="88418098" sldId="620"/>
            <ac:spMk id="49" creationId="{F4EC12C8-4802-3D80-4644-B23AD7C9BE9F}"/>
          </ac:spMkLst>
        </pc:spChg>
        <pc:spChg chg="mod">
          <ac:chgData name="Foguenne Léonore" userId="d590f36d-5822-4d24-b03e-afa1d14ef708" providerId="ADAL" clId="{0FBFCD02-1982-4990-B247-F23C5E770AA8}" dt="2026-06-15T15:13:05.680" v="2931" actId="164"/>
          <ac:spMkLst>
            <pc:docMk/>
            <pc:sldMk cId="88418098" sldId="620"/>
            <ac:spMk id="50" creationId="{E88A9E8E-3E23-340C-3722-56743903D006}"/>
          </ac:spMkLst>
        </pc:spChg>
        <pc:spChg chg="mod">
          <ac:chgData name="Foguenne Léonore" userId="d590f36d-5822-4d24-b03e-afa1d14ef708" providerId="ADAL" clId="{0FBFCD02-1982-4990-B247-F23C5E770AA8}" dt="2026-06-15T15:13:36.811" v="2936" actId="1076"/>
          <ac:spMkLst>
            <pc:docMk/>
            <pc:sldMk cId="88418098" sldId="620"/>
            <ac:spMk id="55" creationId="{BF7B650B-F9D2-AC03-A697-A3F5FFACC5C1}"/>
          </ac:spMkLst>
        </pc:spChg>
        <pc:spChg chg="mod">
          <ac:chgData name="Foguenne Léonore" userId="d590f36d-5822-4d24-b03e-afa1d14ef708" providerId="ADAL" clId="{0FBFCD02-1982-4990-B247-F23C5E770AA8}" dt="2026-06-15T15:13:05.680" v="2931" actId="164"/>
          <ac:spMkLst>
            <pc:docMk/>
            <pc:sldMk cId="88418098" sldId="620"/>
            <ac:spMk id="58" creationId="{5B6960A2-79EB-7922-A567-B3FB8ECA95AF}"/>
          </ac:spMkLst>
        </pc:spChg>
        <pc:spChg chg="mod">
          <ac:chgData name="Foguenne Léonore" userId="d590f36d-5822-4d24-b03e-afa1d14ef708" providerId="ADAL" clId="{0FBFCD02-1982-4990-B247-F23C5E770AA8}" dt="2026-06-15T15:13:05.680" v="2931" actId="164"/>
          <ac:spMkLst>
            <pc:docMk/>
            <pc:sldMk cId="88418098" sldId="620"/>
            <ac:spMk id="59" creationId="{079E3E01-B36E-17A4-05FE-5F57CCE5B941}"/>
          </ac:spMkLst>
        </pc:spChg>
        <pc:grpChg chg="add mod">
          <ac:chgData name="Foguenne Léonore" userId="d590f36d-5822-4d24-b03e-afa1d14ef708" providerId="ADAL" clId="{0FBFCD02-1982-4990-B247-F23C5E770AA8}" dt="2026-06-15T15:14:11.190" v="2940" actId="1076"/>
          <ac:grpSpMkLst>
            <pc:docMk/>
            <pc:sldMk cId="88418098" sldId="620"/>
            <ac:grpSpMk id="4" creationId="{CEFA948D-0A44-1AF1-95FB-125BFF2FB5E2}"/>
          </ac:grpSpMkLst>
        </pc:grpChg>
        <pc:grpChg chg="add mod">
          <ac:chgData name="Foguenne Léonore" userId="d590f36d-5822-4d24-b03e-afa1d14ef708" providerId="ADAL" clId="{0FBFCD02-1982-4990-B247-F23C5E770AA8}" dt="2026-06-15T15:13:20.380" v="2934" actId="1076"/>
          <ac:grpSpMkLst>
            <pc:docMk/>
            <pc:sldMk cId="88418098" sldId="620"/>
            <ac:grpSpMk id="5" creationId="{AE156E7B-D07D-7E48-1EFB-477A610FB066}"/>
          </ac:grpSpMkLst>
        </pc:grpChg>
        <pc:picChg chg="mod">
          <ac:chgData name="Foguenne Léonore" userId="d590f36d-5822-4d24-b03e-afa1d14ef708" providerId="ADAL" clId="{0FBFCD02-1982-4990-B247-F23C5E770AA8}" dt="2026-06-15T15:13:44.579" v="2937" actId="1076"/>
          <ac:picMkLst>
            <pc:docMk/>
            <pc:sldMk cId="88418098" sldId="620"/>
            <ac:picMk id="54" creationId="{B68B825C-BA8E-CB95-5569-B3647A928578}"/>
          </ac:picMkLst>
        </pc:picChg>
      </pc:sldChg>
      <pc:sldChg chg="add del">
        <pc:chgData name="Foguenne Léonore" userId="d590f36d-5822-4d24-b03e-afa1d14ef708" providerId="ADAL" clId="{0FBFCD02-1982-4990-B247-F23C5E770AA8}" dt="2026-06-15T15:42:55.653" v="3250" actId="2696"/>
        <pc:sldMkLst>
          <pc:docMk/>
          <pc:sldMk cId="1137957210" sldId="620"/>
        </pc:sldMkLst>
      </pc:sldChg>
      <pc:sldChg chg="addSp delSp modSp add mod modNotesTx">
        <pc:chgData name="Foguenne Léonore" userId="d590f36d-5822-4d24-b03e-afa1d14ef708" providerId="ADAL" clId="{0FBFCD02-1982-4990-B247-F23C5E770AA8}" dt="2026-06-16T21:43:35.070" v="5077" actId="1076"/>
        <pc:sldMkLst>
          <pc:docMk/>
          <pc:sldMk cId="1730217497" sldId="620"/>
        </pc:sldMkLst>
        <pc:spChg chg="mod">
          <ac:chgData name="Foguenne Léonore" userId="d590f36d-5822-4d24-b03e-afa1d14ef708" providerId="ADAL" clId="{0FBFCD02-1982-4990-B247-F23C5E770AA8}" dt="2026-06-15T16:32:29.208" v="3800" actId="1035"/>
          <ac:spMkLst>
            <pc:docMk/>
            <pc:sldMk cId="1730217497" sldId="620"/>
            <ac:spMk id="2" creationId="{46AA5DBD-1B3B-82C2-DCC0-F5DAC427B732}"/>
          </ac:spMkLst>
        </pc:spChg>
        <pc:spChg chg="add">
          <ac:chgData name="Foguenne Léonore" userId="d590f36d-5822-4d24-b03e-afa1d14ef708" providerId="ADAL" clId="{0FBFCD02-1982-4990-B247-F23C5E770AA8}" dt="2026-06-15T15:53:05.109" v="3259"/>
          <ac:spMkLst>
            <pc:docMk/>
            <pc:sldMk cId="1730217497" sldId="620"/>
            <ac:spMk id="3" creationId="{4A44E5F2-4BE4-F2BE-CD34-83729EBB9F64}"/>
          </ac:spMkLst>
        </pc:spChg>
        <pc:spChg chg="add mod">
          <ac:chgData name="Foguenne Léonore" userId="d590f36d-5822-4d24-b03e-afa1d14ef708" providerId="ADAL" clId="{0FBFCD02-1982-4990-B247-F23C5E770AA8}" dt="2026-06-16T21:42:20.162" v="5069" actId="164"/>
          <ac:spMkLst>
            <pc:docMk/>
            <pc:sldMk cId="1730217497" sldId="620"/>
            <ac:spMk id="4" creationId="{2A9D550A-6AE9-E8EF-D436-36ABB12AFE87}"/>
          </ac:spMkLst>
        </pc:spChg>
        <pc:spChg chg="del">
          <ac:chgData name="Foguenne Léonore" userId="d590f36d-5822-4d24-b03e-afa1d14ef708" providerId="ADAL" clId="{0FBFCD02-1982-4990-B247-F23C5E770AA8}" dt="2026-06-15T15:53:04.196" v="3258" actId="478"/>
          <ac:spMkLst>
            <pc:docMk/>
            <pc:sldMk cId="1730217497" sldId="620"/>
            <ac:spMk id="6" creationId="{54936D5C-ED71-1AB4-A4F1-E7039DDAF87A}"/>
          </ac:spMkLst>
        </pc:spChg>
        <pc:spChg chg="del">
          <ac:chgData name="Foguenne Léonore" userId="d590f36d-5822-4d24-b03e-afa1d14ef708" providerId="ADAL" clId="{0FBFCD02-1982-4990-B247-F23C5E770AA8}" dt="2026-06-15T15:52:54.438" v="3253" actId="478"/>
          <ac:spMkLst>
            <pc:docMk/>
            <pc:sldMk cId="1730217497" sldId="620"/>
            <ac:spMk id="7" creationId="{026820E7-E1F9-6D71-4947-396AC8AA2423}"/>
          </ac:spMkLst>
        </pc:spChg>
        <pc:spChg chg="del">
          <ac:chgData name="Foguenne Léonore" userId="d590f36d-5822-4d24-b03e-afa1d14ef708" providerId="ADAL" clId="{0FBFCD02-1982-4990-B247-F23C5E770AA8}" dt="2026-06-15T15:52:54.438" v="3253" actId="478"/>
          <ac:spMkLst>
            <pc:docMk/>
            <pc:sldMk cId="1730217497" sldId="620"/>
            <ac:spMk id="9" creationId="{FB532489-7915-4A20-ECF9-0E66FEF906AE}"/>
          </ac:spMkLst>
        </pc:spChg>
        <pc:spChg chg="add">
          <ac:chgData name="Foguenne Léonore" userId="d590f36d-5822-4d24-b03e-afa1d14ef708" providerId="ADAL" clId="{0FBFCD02-1982-4990-B247-F23C5E770AA8}" dt="2026-06-15T15:56:58.342" v="3271"/>
          <ac:spMkLst>
            <pc:docMk/>
            <pc:sldMk cId="1730217497" sldId="620"/>
            <ac:spMk id="11" creationId="{4EFC6C59-E02F-DA74-8F7B-FD68C2A56B5E}"/>
          </ac:spMkLst>
        </pc:spChg>
        <pc:spChg chg="add mod">
          <ac:chgData name="Foguenne Léonore" userId="d590f36d-5822-4d24-b03e-afa1d14ef708" providerId="ADAL" clId="{0FBFCD02-1982-4990-B247-F23C5E770AA8}" dt="2026-06-16T21:42:35.238" v="5071" actId="164"/>
          <ac:spMkLst>
            <pc:docMk/>
            <pc:sldMk cId="1730217497" sldId="620"/>
            <ac:spMk id="12" creationId="{5F19325D-463B-D394-025D-84CD58483DDB}"/>
          </ac:spMkLst>
        </pc:spChg>
        <pc:spChg chg="mod">
          <ac:chgData name="Foguenne Léonore" userId="d590f36d-5822-4d24-b03e-afa1d14ef708" providerId="ADAL" clId="{0FBFCD02-1982-4990-B247-F23C5E770AA8}" dt="2026-06-15T15:52:56.062" v="3254" actId="20577"/>
          <ac:spMkLst>
            <pc:docMk/>
            <pc:sldMk cId="1730217497" sldId="620"/>
            <ac:spMk id="16" creationId="{B4FF39A5-4A23-CB5B-6925-8DF044291FB2}"/>
          </ac:spMkLst>
        </pc:spChg>
        <pc:spChg chg="mod">
          <ac:chgData name="Foguenne Léonore" userId="d590f36d-5822-4d24-b03e-afa1d14ef708" providerId="ADAL" clId="{0FBFCD02-1982-4990-B247-F23C5E770AA8}" dt="2026-06-15T15:52:56.062" v="3254" actId="20577"/>
          <ac:spMkLst>
            <pc:docMk/>
            <pc:sldMk cId="1730217497" sldId="620"/>
            <ac:spMk id="18" creationId="{005B200C-4404-9AAD-3C9A-AB154B422680}"/>
          </ac:spMkLst>
        </pc:spChg>
        <pc:spChg chg="add">
          <ac:chgData name="Foguenne Léonore" userId="d590f36d-5822-4d24-b03e-afa1d14ef708" providerId="ADAL" clId="{0FBFCD02-1982-4990-B247-F23C5E770AA8}" dt="2026-06-15T16:00:41.490" v="3387"/>
          <ac:spMkLst>
            <pc:docMk/>
            <pc:sldMk cId="1730217497" sldId="620"/>
            <ac:spMk id="20" creationId="{68426B72-31F7-CA75-FC3A-EAA868EEBA14}"/>
          </ac:spMkLst>
        </pc:spChg>
        <pc:spChg chg="mod">
          <ac:chgData name="Foguenne Léonore" userId="d590f36d-5822-4d24-b03e-afa1d14ef708" providerId="ADAL" clId="{0FBFCD02-1982-4990-B247-F23C5E770AA8}" dt="2026-06-15T15:52:56.062" v="3254" actId="20577"/>
          <ac:spMkLst>
            <pc:docMk/>
            <pc:sldMk cId="1730217497" sldId="620"/>
            <ac:spMk id="21" creationId="{E295C8CE-CC73-286A-7154-E4600D139E73}"/>
          </ac:spMkLst>
        </pc:spChg>
        <pc:spChg chg="mod">
          <ac:chgData name="Foguenne Léonore" userId="d590f36d-5822-4d24-b03e-afa1d14ef708" providerId="ADAL" clId="{0FBFCD02-1982-4990-B247-F23C5E770AA8}" dt="2026-06-15T15:52:56.062" v="3254" actId="20577"/>
          <ac:spMkLst>
            <pc:docMk/>
            <pc:sldMk cId="1730217497" sldId="620"/>
            <ac:spMk id="22" creationId="{04538F5F-5DC8-9145-D634-41481735818C}"/>
          </ac:spMkLst>
        </pc:spChg>
        <pc:spChg chg="mod">
          <ac:chgData name="Foguenne Léonore" userId="d590f36d-5822-4d24-b03e-afa1d14ef708" providerId="ADAL" clId="{0FBFCD02-1982-4990-B247-F23C5E770AA8}" dt="2026-06-15T15:52:56.062" v="3254" actId="20577"/>
          <ac:spMkLst>
            <pc:docMk/>
            <pc:sldMk cId="1730217497" sldId="620"/>
            <ac:spMk id="24" creationId="{6CE6F7CD-C85C-C59E-30B6-4D7582A26D72}"/>
          </ac:spMkLst>
        </pc:spChg>
        <pc:spChg chg="mod">
          <ac:chgData name="Foguenne Léonore" userId="d590f36d-5822-4d24-b03e-afa1d14ef708" providerId="ADAL" clId="{0FBFCD02-1982-4990-B247-F23C5E770AA8}" dt="2026-06-15T15:52:56.062" v="3254" actId="20577"/>
          <ac:spMkLst>
            <pc:docMk/>
            <pc:sldMk cId="1730217497" sldId="620"/>
            <ac:spMk id="25" creationId="{DC5F0689-E8E9-BD11-B69B-EBCB097F9A9B}"/>
          </ac:spMkLst>
        </pc:spChg>
        <pc:spChg chg="mod">
          <ac:chgData name="Foguenne Léonore" userId="d590f36d-5822-4d24-b03e-afa1d14ef708" providerId="ADAL" clId="{0FBFCD02-1982-4990-B247-F23C5E770AA8}" dt="2026-06-15T15:52:56.062" v="3254" actId="20577"/>
          <ac:spMkLst>
            <pc:docMk/>
            <pc:sldMk cId="1730217497" sldId="620"/>
            <ac:spMk id="26" creationId="{969B71B0-6B06-D905-DAF9-CF33852D51AC}"/>
          </ac:spMkLst>
        </pc:spChg>
        <pc:spChg chg="mod">
          <ac:chgData name="Foguenne Léonore" userId="d590f36d-5822-4d24-b03e-afa1d14ef708" providerId="ADAL" clId="{0FBFCD02-1982-4990-B247-F23C5E770AA8}" dt="2026-06-15T15:52:56.062" v="3254" actId="20577"/>
          <ac:spMkLst>
            <pc:docMk/>
            <pc:sldMk cId="1730217497" sldId="620"/>
            <ac:spMk id="27" creationId="{48473BCA-E6B2-D952-C3CF-B89A2FC06CCC}"/>
          </ac:spMkLst>
        </pc:spChg>
        <pc:spChg chg="mod">
          <ac:chgData name="Foguenne Léonore" userId="d590f36d-5822-4d24-b03e-afa1d14ef708" providerId="ADAL" clId="{0FBFCD02-1982-4990-B247-F23C5E770AA8}" dt="2026-06-15T15:52:56.062" v="3254" actId="20577"/>
          <ac:spMkLst>
            <pc:docMk/>
            <pc:sldMk cId="1730217497" sldId="620"/>
            <ac:spMk id="28" creationId="{EAC4837D-EF89-C8C4-6AE3-6E117211F2FF}"/>
          </ac:spMkLst>
        </pc:spChg>
        <pc:spChg chg="mod">
          <ac:chgData name="Foguenne Léonore" userId="d590f36d-5822-4d24-b03e-afa1d14ef708" providerId="ADAL" clId="{0FBFCD02-1982-4990-B247-F23C5E770AA8}" dt="2026-06-15T15:52:56.062" v="3254" actId="20577"/>
          <ac:spMkLst>
            <pc:docMk/>
            <pc:sldMk cId="1730217497" sldId="620"/>
            <ac:spMk id="30" creationId="{47C26A1B-EA33-720F-8969-8B5E4E89E9A1}"/>
          </ac:spMkLst>
        </pc:spChg>
        <pc:spChg chg="mod">
          <ac:chgData name="Foguenne Léonore" userId="d590f36d-5822-4d24-b03e-afa1d14ef708" providerId="ADAL" clId="{0FBFCD02-1982-4990-B247-F23C5E770AA8}" dt="2026-06-15T15:52:56.062" v="3254" actId="20577"/>
          <ac:spMkLst>
            <pc:docMk/>
            <pc:sldMk cId="1730217497" sldId="620"/>
            <ac:spMk id="34" creationId="{F0EC168F-691F-0895-3EE0-CAD6453FBCA1}"/>
          </ac:spMkLst>
        </pc:spChg>
        <pc:spChg chg="mod">
          <ac:chgData name="Foguenne Léonore" userId="d590f36d-5822-4d24-b03e-afa1d14ef708" providerId="ADAL" clId="{0FBFCD02-1982-4990-B247-F23C5E770AA8}" dt="2026-06-15T15:52:56.062" v="3254" actId="20577"/>
          <ac:spMkLst>
            <pc:docMk/>
            <pc:sldMk cId="1730217497" sldId="620"/>
            <ac:spMk id="35" creationId="{397F0A24-62A5-93EC-4C5B-2D7A84F38668}"/>
          </ac:spMkLst>
        </pc:spChg>
        <pc:spChg chg="add mod">
          <ac:chgData name="Foguenne Léonore" userId="d590f36d-5822-4d24-b03e-afa1d14ef708" providerId="ADAL" clId="{0FBFCD02-1982-4990-B247-F23C5E770AA8}" dt="2026-06-16T21:42:26.691" v="5070" actId="164"/>
          <ac:spMkLst>
            <pc:docMk/>
            <pc:sldMk cId="1730217497" sldId="620"/>
            <ac:spMk id="36" creationId="{95E596D3-C844-B4B9-8AE1-F6527E9406B4}"/>
          </ac:spMkLst>
        </pc:spChg>
        <pc:spChg chg="add mod">
          <ac:chgData name="Foguenne Léonore" userId="d590f36d-5822-4d24-b03e-afa1d14ef708" providerId="ADAL" clId="{0FBFCD02-1982-4990-B247-F23C5E770AA8}" dt="2026-06-16T21:42:45.109" v="5072" actId="164"/>
          <ac:spMkLst>
            <pc:docMk/>
            <pc:sldMk cId="1730217497" sldId="620"/>
            <ac:spMk id="44" creationId="{F6FB6259-EAAA-19B2-B02A-FF4C5E201B5A}"/>
          </ac:spMkLst>
        </pc:spChg>
        <pc:spChg chg="mod">
          <ac:chgData name="Foguenne Léonore" userId="d590f36d-5822-4d24-b03e-afa1d14ef708" providerId="ADAL" clId="{0FBFCD02-1982-4990-B247-F23C5E770AA8}" dt="2026-06-15T15:52:56.062" v="3254" actId="20577"/>
          <ac:spMkLst>
            <pc:docMk/>
            <pc:sldMk cId="1730217497" sldId="620"/>
            <ac:spMk id="57" creationId="{5DBDEE44-0017-23BC-0C77-2BCC8C350772}"/>
          </ac:spMkLst>
        </pc:spChg>
        <pc:spChg chg="mod">
          <ac:chgData name="Foguenne Léonore" userId="d590f36d-5822-4d24-b03e-afa1d14ef708" providerId="ADAL" clId="{0FBFCD02-1982-4990-B247-F23C5E770AA8}" dt="2026-06-15T15:52:56.062" v="3254" actId="20577"/>
          <ac:spMkLst>
            <pc:docMk/>
            <pc:sldMk cId="1730217497" sldId="620"/>
            <ac:spMk id="58" creationId="{54612CBB-A95C-2B69-8180-253BD189239D}"/>
          </ac:spMkLst>
        </pc:spChg>
        <pc:spChg chg="mod">
          <ac:chgData name="Foguenne Léonore" userId="d590f36d-5822-4d24-b03e-afa1d14ef708" providerId="ADAL" clId="{0FBFCD02-1982-4990-B247-F23C5E770AA8}" dt="2026-06-15T15:52:56.062" v="3254" actId="20577"/>
          <ac:spMkLst>
            <pc:docMk/>
            <pc:sldMk cId="1730217497" sldId="620"/>
            <ac:spMk id="71" creationId="{0D276C51-885D-5542-FE76-1CCA8547E88A}"/>
          </ac:spMkLst>
        </pc:spChg>
        <pc:spChg chg="mod">
          <ac:chgData name="Foguenne Léonore" userId="d590f36d-5822-4d24-b03e-afa1d14ef708" providerId="ADAL" clId="{0FBFCD02-1982-4990-B247-F23C5E770AA8}" dt="2026-06-15T15:52:56.062" v="3254" actId="20577"/>
          <ac:spMkLst>
            <pc:docMk/>
            <pc:sldMk cId="1730217497" sldId="620"/>
            <ac:spMk id="72" creationId="{0C39CC6C-9D80-E030-558C-38DAEBD26523}"/>
          </ac:spMkLst>
        </pc:spChg>
        <pc:spChg chg="mod">
          <ac:chgData name="Foguenne Léonore" userId="d590f36d-5822-4d24-b03e-afa1d14ef708" providerId="ADAL" clId="{0FBFCD02-1982-4990-B247-F23C5E770AA8}" dt="2026-06-15T15:52:56.062" v="3254" actId="20577"/>
          <ac:spMkLst>
            <pc:docMk/>
            <pc:sldMk cId="1730217497" sldId="620"/>
            <ac:spMk id="73" creationId="{EA4BA339-8EB4-F5E5-E4D0-0A662E68174D}"/>
          </ac:spMkLst>
        </pc:spChg>
        <pc:spChg chg="mod">
          <ac:chgData name="Foguenne Léonore" userId="d590f36d-5822-4d24-b03e-afa1d14ef708" providerId="ADAL" clId="{0FBFCD02-1982-4990-B247-F23C5E770AA8}" dt="2026-06-15T15:52:56.062" v="3254" actId="20577"/>
          <ac:spMkLst>
            <pc:docMk/>
            <pc:sldMk cId="1730217497" sldId="620"/>
            <ac:spMk id="74" creationId="{ED2034B3-DD35-A741-5DE8-5E2A5F6ADDA6}"/>
          </ac:spMkLst>
        </pc:spChg>
        <pc:spChg chg="mod">
          <ac:chgData name="Foguenne Léonore" userId="d590f36d-5822-4d24-b03e-afa1d14ef708" providerId="ADAL" clId="{0FBFCD02-1982-4990-B247-F23C5E770AA8}" dt="2026-06-15T15:52:56.062" v="3254" actId="20577"/>
          <ac:spMkLst>
            <pc:docMk/>
            <pc:sldMk cId="1730217497" sldId="620"/>
            <ac:spMk id="75" creationId="{C0A4644E-3598-C353-1FB2-685D9EB1005D}"/>
          </ac:spMkLst>
        </pc:spChg>
        <pc:spChg chg="mod">
          <ac:chgData name="Foguenne Léonore" userId="d590f36d-5822-4d24-b03e-afa1d14ef708" providerId="ADAL" clId="{0FBFCD02-1982-4990-B247-F23C5E770AA8}" dt="2026-06-15T15:52:56.062" v="3254" actId="20577"/>
          <ac:spMkLst>
            <pc:docMk/>
            <pc:sldMk cId="1730217497" sldId="620"/>
            <ac:spMk id="76" creationId="{93418B9D-4B5A-E43A-4632-6C7FDDD06DF4}"/>
          </ac:spMkLst>
        </pc:spChg>
        <pc:spChg chg="mod">
          <ac:chgData name="Foguenne Léonore" userId="d590f36d-5822-4d24-b03e-afa1d14ef708" providerId="ADAL" clId="{0FBFCD02-1982-4990-B247-F23C5E770AA8}" dt="2026-06-15T15:52:56.062" v="3254" actId="20577"/>
          <ac:spMkLst>
            <pc:docMk/>
            <pc:sldMk cId="1730217497" sldId="620"/>
            <ac:spMk id="77" creationId="{49FF0CAA-CFF5-2989-152E-76239E824934}"/>
          </ac:spMkLst>
        </pc:spChg>
        <pc:spChg chg="mod">
          <ac:chgData name="Foguenne Léonore" userId="d590f36d-5822-4d24-b03e-afa1d14ef708" providerId="ADAL" clId="{0FBFCD02-1982-4990-B247-F23C5E770AA8}" dt="2026-06-15T15:52:56.062" v="3254" actId="20577"/>
          <ac:spMkLst>
            <pc:docMk/>
            <pc:sldMk cId="1730217497" sldId="620"/>
            <ac:spMk id="78" creationId="{73164064-2ED2-37C5-EB19-03121F3840AE}"/>
          </ac:spMkLst>
        </pc:spChg>
        <pc:spChg chg="mod">
          <ac:chgData name="Foguenne Léonore" userId="d590f36d-5822-4d24-b03e-afa1d14ef708" providerId="ADAL" clId="{0FBFCD02-1982-4990-B247-F23C5E770AA8}" dt="2026-06-15T15:52:56.062" v="3254" actId="20577"/>
          <ac:spMkLst>
            <pc:docMk/>
            <pc:sldMk cId="1730217497" sldId="620"/>
            <ac:spMk id="79" creationId="{15D59914-D3F1-F90E-A438-3CBDF5201792}"/>
          </ac:spMkLst>
        </pc:spChg>
        <pc:spChg chg="mod">
          <ac:chgData name="Foguenne Léonore" userId="d590f36d-5822-4d24-b03e-afa1d14ef708" providerId="ADAL" clId="{0FBFCD02-1982-4990-B247-F23C5E770AA8}" dt="2026-06-15T15:52:56.062" v="3254" actId="20577"/>
          <ac:spMkLst>
            <pc:docMk/>
            <pc:sldMk cId="1730217497" sldId="620"/>
            <ac:spMk id="88" creationId="{29DCD4B1-2820-67F6-AC3F-2A919F4374FA}"/>
          </ac:spMkLst>
        </pc:spChg>
        <pc:spChg chg="mod">
          <ac:chgData name="Foguenne Léonore" userId="d590f36d-5822-4d24-b03e-afa1d14ef708" providerId="ADAL" clId="{0FBFCD02-1982-4990-B247-F23C5E770AA8}" dt="2026-06-15T15:52:56.062" v="3254" actId="20577"/>
          <ac:spMkLst>
            <pc:docMk/>
            <pc:sldMk cId="1730217497" sldId="620"/>
            <ac:spMk id="89" creationId="{C5C5D319-C28A-AC2E-3978-B62F7236FC9D}"/>
          </ac:spMkLst>
        </pc:spChg>
        <pc:spChg chg="del">
          <ac:chgData name="Foguenne Léonore" userId="d590f36d-5822-4d24-b03e-afa1d14ef708" providerId="ADAL" clId="{0FBFCD02-1982-4990-B247-F23C5E770AA8}" dt="2026-06-15T15:52:54.438" v="3253" actId="478"/>
          <ac:spMkLst>
            <pc:docMk/>
            <pc:sldMk cId="1730217497" sldId="620"/>
            <ac:spMk id="95" creationId="{157EE174-4097-0C82-8BC9-5421FB350190}"/>
          </ac:spMkLst>
        </pc:spChg>
        <pc:spChg chg="mod">
          <ac:chgData name="Foguenne Léonore" userId="d590f36d-5822-4d24-b03e-afa1d14ef708" providerId="ADAL" clId="{0FBFCD02-1982-4990-B247-F23C5E770AA8}" dt="2026-06-15T15:52:56.062" v="3254" actId="20577"/>
          <ac:spMkLst>
            <pc:docMk/>
            <pc:sldMk cId="1730217497" sldId="620"/>
            <ac:spMk id="96" creationId="{148A59C3-2178-9BD0-1A94-6DC8AE3B6052}"/>
          </ac:spMkLst>
        </pc:spChg>
        <pc:spChg chg="mod">
          <ac:chgData name="Foguenne Léonore" userId="d590f36d-5822-4d24-b03e-afa1d14ef708" providerId="ADAL" clId="{0FBFCD02-1982-4990-B247-F23C5E770AA8}" dt="2026-06-15T15:52:56.062" v="3254" actId="20577"/>
          <ac:spMkLst>
            <pc:docMk/>
            <pc:sldMk cId="1730217497" sldId="620"/>
            <ac:spMk id="97" creationId="{95A94703-D3FC-DEB9-AA46-EC6E79DD344F}"/>
          </ac:spMkLst>
        </pc:spChg>
        <pc:spChg chg="del">
          <ac:chgData name="Foguenne Léonore" userId="d590f36d-5822-4d24-b03e-afa1d14ef708" providerId="ADAL" clId="{0FBFCD02-1982-4990-B247-F23C5E770AA8}" dt="2026-06-15T15:52:54.438" v="3253" actId="478"/>
          <ac:spMkLst>
            <pc:docMk/>
            <pc:sldMk cId="1730217497" sldId="620"/>
            <ac:spMk id="107" creationId="{CADE7A36-4A7E-350B-C290-3BE3E4AE1EFF}"/>
          </ac:spMkLst>
        </pc:spChg>
        <pc:spChg chg="add del mod">
          <ac:chgData name="Foguenne Léonore" userId="d590f36d-5822-4d24-b03e-afa1d14ef708" providerId="ADAL" clId="{0FBFCD02-1982-4990-B247-F23C5E770AA8}" dt="2026-06-15T16:49:05.563" v="3957" actId="478"/>
          <ac:spMkLst>
            <pc:docMk/>
            <pc:sldMk cId="1730217497" sldId="620"/>
            <ac:spMk id="109" creationId="{221BA8A2-F9E0-7E30-DE1B-6689F0DE813D}"/>
          </ac:spMkLst>
        </pc:spChg>
        <pc:spChg chg="add del mod">
          <ac:chgData name="Foguenne Léonore" userId="d590f36d-5822-4d24-b03e-afa1d14ef708" providerId="ADAL" clId="{0FBFCD02-1982-4990-B247-F23C5E770AA8}" dt="2026-06-15T16:48:34.294" v="3954" actId="478"/>
          <ac:spMkLst>
            <pc:docMk/>
            <pc:sldMk cId="1730217497" sldId="620"/>
            <ac:spMk id="110" creationId="{53A51A65-77E3-8719-E3DC-B8AF9BF67609}"/>
          </ac:spMkLst>
        </pc:spChg>
        <pc:spChg chg="add del mod">
          <ac:chgData name="Foguenne Léonore" userId="d590f36d-5822-4d24-b03e-afa1d14ef708" providerId="ADAL" clId="{0FBFCD02-1982-4990-B247-F23C5E770AA8}" dt="2026-06-15T16:49:25.001" v="3960" actId="478"/>
          <ac:spMkLst>
            <pc:docMk/>
            <pc:sldMk cId="1730217497" sldId="620"/>
            <ac:spMk id="111" creationId="{975B84A3-4A09-3090-B337-3580A98B2695}"/>
          </ac:spMkLst>
        </pc:spChg>
        <pc:spChg chg="add mod">
          <ac:chgData name="Foguenne Léonore" userId="d590f36d-5822-4d24-b03e-afa1d14ef708" providerId="ADAL" clId="{0FBFCD02-1982-4990-B247-F23C5E770AA8}" dt="2026-06-16T21:42:45.109" v="5072" actId="164"/>
          <ac:spMkLst>
            <pc:docMk/>
            <pc:sldMk cId="1730217497" sldId="620"/>
            <ac:spMk id="112" creationId="{3FF50A1A-0C18-6234-B30D-92CBA4F14CD7}"/>
          </ac:spMkLst>
        </pc:spChg>
        <pc:spChg chg="add mod">
          <ac:chgData name="Foguenne Léonore" userId="d590f36d-5822-4d24-b03e-afa1d14ef708" providerId="ADAL" clId="{0FBFCD02-1982-4990-B247-F23C5E770AA8}" dt="2026-06-16T21:42:26.691" v="5070" actId="164"/>
          <ac:spMkLst>
            <pc:docMk/>
            <pc:sldMk cId="1730217497" sldId="620"/>
            <ac:spMk id="113" creationId="{120567D9-D95B-4E31-B432-B518C60CEAA3}"/>
          </ac:spMkLst>
        </pc:spChg>
        <pc:spChg chg="add mod">
          <ac:chgData name="Foguenne Léonore" userId="d590f36d-5822-4d24-b03e-afa1d14ef708" providerId="ADAL" clId="{0FBFCD02-1982-4990-B247-F23C5E770AA8}" dt="2026-06-16T21:42:20.162" v="5069" actId="164"/>
          <ac:spMkLst>
            <pc:docMk/>
            <pc:sldMk cId="1730217497" sldId="620"/>
            <ac:spMk id="114" creationId="{ECFCFD68-B2ED-19D1-46A4-40E3A2732127}"/>
          </ac:spMkLst>
        </pc:spChg>
        <pc:spChg chg="add mod">
          <ac:chgData name="Foguenne Léonore" userId="d590f36d-5822-4d24-b03e-afa1d14ef708" providerId="ADAL" clId="{0FBFCD02-1982-4990-B247-F23C5E770AA8}" dt="2026-06-16T21:42:35.238" v="5071" actId="164"/>
          <ac:spMkLst>
            <pc:docMk/>
            <pc:sldMk cId="1730217497" sldId="620"/>
            <ac:spMk id="115" creationId="{294BDF82-F98E-8E86-A4F1-B2D62635E2A5}"/>
          </ac:spMkLst>
        </pc:spChg>
        <pc:grpChg chg="mod">
          <ac:chgData name="Foguenne Léonore" userId="d590f36d-5822-4d24-b03e-afa1d14ef708" providerId="ADAL" clId="{0FBFCD02-1982-4990-B247-F23C5E770AA8}" dt="2026-06-15T15:52:56.062" v="3254" actId="20577"/>
          <ac:grpSpMkLst>
            <pc:docMk/>
            <pc:sldMk cId="1730217497" sldId="620"/>
            <ac:grpSpMk id="8" creationId="{953211B0-92B3-44A2-F399-DF55BB340884}"/>
          </ac:grpSpMkLst>
        </pc:grpChg>
        <pc:grpChg chg="del">
          <ac:chgData name="Foguenne Léonore" userId="d590f36d-5822-4d24-b03e-afa1d14ef708" providerId="ADAL" clId="{0FBFCD02-1982-4990-B247-F23C5E770AA8}" dt="2026-06-15T15:52:54.438" v="3253" actId="478"/>
          <ac:grpSpMkLst>
            <pc:docMk/>
            <pc:sldMk cId="1730217497" sldId="620"/>
            <ac:grpSpMk id="10" creationId="{5CDF6C3A-DB4D-9AAA-45BC-F0164346C624}"/>
          </ac:grpSpMkLst>
        </pc:grpChg>
        <pc:grpChg chg="mod">
          <ac:chgData name="Foguenne Léonore" userId="d590f36d-5822-4d24-b03e-afa1d14ef708" providerId="ADAL" clId="{0FBFCD02-1982-4990-B247-F23C5E770AA8}" dt="2026-06-15T15:52:56.062" v="3254" actId="20577"/>
          <ac:grpSpMkLst>
            <pc:docMk/>
            <pc:sldMk cId="1730217497" sldId="620"/>
            <ac:grpSpMk id="13" creationId="{D7F9BD97-AE62-C242-9BE2-F1726C532408}"/>
          </ac:grpSpMkLst>
        </pc:grpChg>
        <pc:grpChg chg="mod">
          <ac:chgData name="Foguenne Léonore" userId="d590f36d-5822-4d24-b03e-afa1d14ef708" providerId="ADAL" clId="{0FBFCD02-1982-4990-B247-F23C5E770AA8}" dt="2026-06-15T15:52:56.062" v="3254" actId="20577"/>
          <ac:grpSpMkLst>
            <pc:docMk/>
            <pc:sldMk cId="1730217497" sldId="620"/>
            <ac:grpSpMk id="14" creationId="{D1B2EA5D-277C-FDC8-97F7-9A84A5031CA7}"/>
          </ac:grpSpMkLst>
        </pc:grpChg>
        <pc:grpChg chg="mod">
          <ac:chgData name="Foguenne Léonore" userId="d590f36d-5822-4d24-b03e-afa1d14ef708" providerId="ADAL" clId="{0FBFCD02-1982-4990-B247-F23C5E770AA8}" dt="2026-06-15T15:52:56.062" v="3254" actId="20577"/>
          <ac:grpSpMkLst>
            <pc:docMk/>
            <pc:sldMk cId="1730217497" sldId="620"/>
            <ac:grpSpMk id="23" creationId="{BEAD7106-1442-8126-47F4-CCC90707C2CC}"/>
          </ac:grpSpMkLst>
        </pc:grpChg>
        <pc:grpChg chg="mod">
          <ac:chgData name="Foguenne Léonore" userId="d590f36d-5822-4d24-b03e-afa1d14ef708" providerId="ADAL" clId="{0FBFCD02-1982-4990-B247-F23C5E770AA8}" dt="2026-06-15T15:52:56.062" v="3254" actId="20577"/>
          <ac:grpSpMkLst>
            <pc:docMk/>
            <pc:sldMk cId="1730217497" sldId="620"/>
            <ac:grpSpMk id="46" creationId="{300022C2-91C7-6F38-C85C-7AF5E94F3DC8}"/>
          </ac:grpSpMkLst>
        </pc:grpChg>
        <pc:grpChg chg="mod">
          <ac:chgData name="Foguenne Léonore" userId="d590f36d-5822-4d24-b03e-afa1d14ef708" providerId="ADAL" clId="{0FBFCD02-1982-4990-B247-F23C5E770AA8}" dt="2026-06-15T15:52:56.062" v="3254" actId="20577"/>
          <ac:grpSpMkLst>
            <pc:docMk/>
            <pc:sldMk cId="1730217497" sldId="620"/>
            <ac:grpSpMk id="63" creationId="{A0B74FC3-145E-FF2D-CC58-E640979DD4A1}"/>
          </ac:grpSpMkLst>
        </pc:grpChg>
        <pc:grpChg chg="mod">
          <ac:chgData name="Foguenne Léonore" userId="d590f36d-5822-4d24-b03e-afa1d14ef708" providerId="ADAL" clId="{0FBFCD02-1982-4990-B247-F23C5E770AA8}" dt="2026-06-15T15:52:56.062" v="3254" actId="20577"/>
          <ac:grpSpMkLst>
            <pc:docMk/>
            <pc:sldMk cId="1730217497" sldId="620"/>
            <ac:grpSpMk id="70" creationId="{1CD28185-20EE-6020-4A40-FF9CDB464F40}"/>
          </ac:grpSpMkLst>
        </pc:grpChg>
        <pc:grpChg chg="mod">
          <ac:chgData name="Foguenne Léonore" userId="d590f36d-5822-4d24-b03e-afa1d14ef708" providerId="ADAL" clId="{0FBFCD02-1982-4990-B247-F23C5E770AA8}" dt="2026-06-15T15:52:56.062" v="3254" actId="20577"/>
          <ac:grpSpMkLst>
            <pc:docMk/>
            <pc:sldMk cId="1730217497" sldId="620"/>
            <ac:grpSpMk id="85" creationId="{7E24CC22-0AF7-8EC3-FC0A-DD02D7CE6295}"/>
          </ac:grpSpMkLst>
        </pc:grpChg>
        <pc:grpChg chg="del mod">
          <ac:chgData name="Foguenne Léonore" userId="d590f36d-5822-4d24-b03e-afa1d14ef708" providerId="ADAL" clId="{0FBFCD02-1982-4990-B247-F23C5E770AA8}" dt="2026-06-15T15:53:00.860" v="3257" actId="478"/>
          <ac:grpSpMkLst>
            <pc:docMk/>
            <pc:sldMk cId="1730217497" sldId="620"/>
            <ac:grpSpMk id="100" creationId="{F08DD19F-2E4C-5C55-CB13-FDFF5C0A9AE5}"/>
          </ac:grpSpMkLst>
        </pc:grpChg>
        <pc:grpChg chg="add mod">
          <ac:chgData name="Foguenne Léonore" userId="d590f36d-5822-4d24-b03e-afa1d14ef708" providerId="ADAL" clId="{0FBFCD02-1982-4990-B247-F23C5E770AA8}" dt="2026-06-16T21:43:35.070" v="5077" actId="1076"/>
          <ac:grpSpMkLst>
            <pc:docMk/>
            <pc:sldMk cId="1730217497" sldId="620"/>
            <ac:grpSpMk id="116" creationId="{E7101B9A-6469-6214-DC0D-9A16B038C3DC}"/>
          </ac:grpSpMkLst>
        </pc:grpChg>
        <pc:grpChg chg="add mod">
          <ac:chgData name="Foguenne Léonore" userId="d590f36d-5822-4d24-b03e-afa1d14ef708" providerId="ADAL" clId="{0FBFCD02-1982-4990-B247-F23C5E770AA8}" dt="2026-06-16T21:42:56.037" v="5074" actId="1076"/>
          <ac:grpSpMkLst>
            <pc:docMk/>
            <pc:sldMk cId="1730217497" sldId="620"/>
            <ac:grpSpMk id="117" creationId="{E896585E-3EA8-2B2F-132C-E872C1438451}"/>
          </ac:grpSpMkLst>
        </pc:grpChg>
        <pc:grpChg chg="add mod">
          <ac:chgData name="Foguenne Léonore" userId="d590f36d-5822-4d24-b03e-afa1d14ef708" providerId="ADAL" clId="{0FBFCD02-1982-4990-B247-F23C5E770AA8}" dt="2026-06-16T21:43:25.441" v="5076" actId="1076"/>
          <ac:grpSpMkLst>
            <pc:docMk/>
            <pc:sldMk cId="1730217497" sldId="620"/>
            <ac:grpSpMk id="118" creationId="{C6DBBEF7-CF63-2307-2125-A4F6F345B34F}"/>
          </ac:grpSpMkLst>
        </pc:grpChg>
        <pc:grpChg chg="add mod">
          <ac:chgData name="Foguenne Léonore" userId="d590f36d-5822-4d24-b03e-afa1d14ef708" providerId="ADAL" clId="{0FBFCD02-1982-4990-B247-F23C5E770AA8}" dt="2026-06-16T21:42:45.109" v="5072" actId="164"/>
          <ac:grpSpMkLst>
            <pc:docMk/>
            <pc:sldMk cId="1730217497" sldId="620"/>
            <ac:grpSpMk id="119" creationId="{853BA7DC-A41D-7E05-2DB6-01893F0B15AE}"/>
          </ac:grpSpMkLst>
        </pc:grpChg>
        <pc:picChg chg="add mod modCrop">
          <ac:chgData name="Foguenne Léonore" userId="d590f36d-5822-4d24-b03e-afa1d14ef708" providerId="ADAL" clId="{0FBFCD02-1982-4990-B247-F23C5E770AA8}" dt="2026-06-16T21:42:26.691" v="5070" actId="164"/>
          <ac:picMkLst>
            <pc:docMk/>
            <pc:sldMk cId="1730217497" sldId="620"/>
            <ac:picMk id="99" creationId="{6D00CC0B-1FED-2EA8-3D79-F9BFAC1ED99E}"/>
          </ac:picMkLst>
        </pc:picChg>
        <pc:picChg chg="add mod">
          <ac:chgData name="Foguenne Léonore" userId="d590f36d-5822-4d24-b03e-afa1d14ef708" providerId="ADAL" clId="{0FBFCD02-1982-4990-B247-F23C5E770AA8}" dt="2026-06-16T21:42:45.109" v="5072" actId="164"/>
          <ac:picMkLst>
            <pc:docMk/>
            <pc:sldMk cId="1730217497" sldId="620"/>
            <ac:picMk id="103" creationId="{58DC526A-762E-403F-A221-3B322D903FE2}"/>
          </ac:picMkLst>
        </pc:picChg>
        <pc:picChg chg="add mod">
          <ac:chgData name="Foguenne Léonore" userId="d590f36d-5822-4d24-b03e-afa1d14ef708" providerId="ADAL" clId="{0FBFCD02-1982-4990-B247-F23C5E770AA8}" dt="2026-06-16T21:42:20.162" v="5069" actId="164"/>
          <ac:picMkLst>
            <pc:docMk/>
            <pc:sldMk cId="1730217497" sldId="620"/>
            <ac:picMk id="105" creationId="{79708690-114B-02BB-479F-7AFFD6653505}"/>
          </ac:picMkLst>
        </pc:picChg>
        <pc:picChg chg="add mod">
          <ac:chgData name="Foguenne Léonore" userId="d590f36d-5822-4d24-b03e-afa1d14ef708" providerId="ADAL" clId="{0FBFCD02-1982-4990-B247-F23C5E770AA8}" dt="2026-06-16T21:42:35.238" v="5071" actId="164"/>
          <ac:picMkLst>
            <pc:docMk/>
            <pc:sldMk cId="1730217497" sldId="620"/>
            <ac:picMk id="108" creationId="{148768F8-C5F2-0B09-0B0F-5B85C56B1797}"/>
          </ac:picMkLst>
        </pc:picChg>
        <pc:cxnChg chg="mod">
          <ac:chgData name="Foguenne Léonore" userId="d590f36d-5822-4d24-b03e-afa1d14ef708" providerId="ADAL" clId="{0FBFCD02-1982-4990-B247-F23C5E770AA8}" dt="2026-06-15T15:52:56.062" v="3254" actId="20577"/>
          <ac:cxnSpMkLst>
            <pc:docMk/>
            <pc:sldMk cId="1730217497" sldId="620"/>
            <ac:cxnSpMk id="38" creationId="{C4AA1F8C-8EFB-F9DB-B387-2AF47CB05EB9}"/>
          </ac:cxnSpMkLst>
        </pc:cxnChg>
        <pc:cxnChg chg="mod">
          <ac:chgData name="Foguenne Léonore" userId="d590f36d-5822-4d24-b03e-afa1d14ef708" providerId="ADAL" clId="{0FBFCD02-1982-4990-B247-F23C5E770AA8}" dt="2026-06-15T15:52:56.062" v="3254" actId="20577"/>
          <ac:cxnSpMkLst>
            <pc:docMk/>
            <pc:sldMk cId="1730217497" sldId="620"/>
            <ac:cxnSpMk id="39" creationId="{6D686416-FEC5-DBF5-07F7-64C7512EF003}"/>
          </ac:cxnSpMkLst>
        </pc:cxnChg>
        <pc:cxnChg chg="mod">
          <ac:chgData name="Foguenne Léonore" userId="d590f36d-5822-4d24-b03e-afa1d14ef708" providerId="ADAL" clId="{0FBFCD02-1982-4990-B247-F23C5E770AA8}" dt="2026-06-15T15:52:56.062" v="3254" actId="20577"/>
          <ac:cxnSpMkLst>
            <pc:docMk/>
            <pc:sldMk cId="1730217497" sldId="620"/>
            <ac:cxnSpMk id="40" creationId="{2EF70059-C9A1-F949-0E33-0BC3504EA7A1}"/>
          </ac:cxnSpMkLst>
        </pc:cxnChg>
        <pc:cxnChg chg="mod">
          <ac:chgData name="Foguenne Léonore" userId="d590f36d-5822-4d24-b03e-afa1d14ef708" providerId="ADAL" clId="{0FBFCD02-1982-4990-B247-F23C5E770AA8}" dt="2026-06-15T15:52:56.062" v="3254" actId="20577"/>
          <ac:cxnSpMkLst>
            <pc:docMk/>
            <pc:sldMk cId="1730217497" sldId="620"/>
            <ac:cxnSpMk id="41" creationId="{F9EDF30E-A214-E58F-7B44-6208092F2953}"/>
          </ac:cxnSpMkLst>
        </pc:cxnChg>
        <pc:cxnChg chg="del mod">
          <ac:chgData name="Foguenne Léonore" userId="d590f36d-5822-4d24-b03e-afa1d14ef708" providerId="ADAL" clId="{0FBFCD02-1982-4990-B247-F23C5E770AA8}" dt="2026-06-15T15:52:57.822" v="3256" actId="478"/>
          <ac:cxnSpMkLst>
            <pc:docMk/>
            <pc:sldMk cId="1730217497" sldId="620"/>
            <ac:cxnSpMk id="43" creationId="{56B23A2E-5DB8-3510-8003-F782F67C8727}"/>
          </ac:cxnSpMkLst>
        </pc:cxnChg>
        <pc:cxnChg chg="mod">
          <ac:chgData name="Foguenne Léonore" userId="d590f36d-5822-4d24-b03e-afa1d14ef708" providerId="ADAL" clId="{0FBFCD02-1982-4990-B247-F23C5E770AA8}" dt="2026-06-15T15:52:56.062" v="3254" actId="20577"/>
          <ac:cxnSpMkLst>
            <pc:docMk/>
            <pc:sldMk cId="1730217497" sldId="620"/>
            <ac:cxnSpMk id="48" creationId="{BB38AC6D-FAD0-8ACA-4DF9-3A46BDC85AF1}"/>
          </ac:cxnSpMkLst>
        </pc:cxnChg>
        <pc:cxnChg chg="mod">
          <ac:chgData name="Foguenne Léonore" userId="d590f36d-5822-4d24-b03e-afa1d14ef708" providerId="ADAL" clId="{0FBFCD02-1982-4990-B247-F23C5E770AA8}" dt="2026-06-15T15:52:56.062" v="3254" actId="20577"/>
          <ac:cxnSpMkLst>
            <pc:docMk/>
            <pc:sldMk cId="1730217497" sldId="620"/>
            <ac:cxnSpMk id="49" creationId="{DE08022A-FCB2-68E9-77E5-ED791501601C}"/>
          </ac:cxnSpMkLst>
        </pc:cxnChg>
        <pc:cxnChg chg="mod">
          <ac:chgData name="Foguenne Léonore" userId="d590f36d-5822-4d24-b03e-afa1d14ef708" providerId="ADAL" clId="{0FBFCD02-1982-4990-B247-F23C5E770AA8}" dt="2026-06-15T15:52:56.062" v="3254" actId="20577"/>
          <ac:cxnSpMkLst>
            <pc:docMk/>
            <pc:sldMk cId="1730217497" sldId="620"/>
            <ac:cxnSpMk id="80" creationId="{112204DA-7A44-C111-F975-33818C56853C}"/>
          </ac:cxnSpMkLst>
        </pc:cxnChg>
        <pc:cxnChg chg="mod">
          <ac:chgData name="Foguenne Léonore" userId="d590f36d-5822-4d24-b03e-afa1d14ef708" providerId="ADAL" clId="{0FBFCD02-1982-4990-B247-F23C5E770AA8}" dt="2026-06-15T15:52:56.062" v="3254" actId="20577"/>
          <ac:cxnSpMkLst>
            <pc:docMk/>
            <pc:sldMk cId="1730217497" sldId="620"/>
            <ac:cxnSpMk id="81" creationId="{5EB12C13-23B2-6A0F-64D3-1F4D6D6E0D50}"/>
          </ac:cxnSpMkLst>
        </pc:cxnChg>
        <pc:cxnChg chg="mod">
          <ac:chgData name="Foguenne Léonore" userId="d590f36d-5822-4d24-b03e-afa1d14ef708" providerId="ADAL" clId="{0FBFCD02-1982-4990-B247-F23C5E770AA8}" dt="2026-06-15T15:52:56.062" v="3254" actId="20577"/>
          <ac:cxnSpMkLst>
            <pc:docMk/>
            <pc:sldMk cId="1730217497" sldId="620"/>
            <ac:cxnSpMk id="82" creationId="{AE9F8888-06A9-09A8-5696-C992FC030619}"/>
          </ac:cxnSpMkLst>
        </pc:cxnChg>
        <pc:cxnChg chg="mod">
          <ac:chgData name="Foguenne Léonore" userId="d590f36d-5822-4d24-b03e-afa1d14ef708" providerId="ADAL" clId="{0FBFCD02-1982-4990-B247-F23C5E770AA8}" dt="2026-06-15T15:52:56.062" v="3254" actId="20577"/>
          <ac:cxnSpMkLst>
            <pc:docMk/>
            <pc:sldMk cId="1730217497" sldId="620"/>
            <ac:cxnSpMk id="83" creationId="{DCE6CBF2-63C6-3DC4-6806-B3311F9BB0A0}"/>
          </ac:cxnSpMkLst>
        </pc:cxnChg>
        <pc:cxnChg chg="mod">
          <ac:chgData name="Foguenne Léonore" userId="d590f36d-5822-4d24-b03e-afa1d14ef708" providerId="ADAL" clId="{0FBFCD02-1982-4990-B247-F23C5E770AA8}" dt="2026-06-15T15:52:56.062" v="3254" actId="20577"/>
          <ac:cxnSpMkLst>
            <pc:docMk/>
            <pc:sldMk cId="1730217497" sldId="620"/>
            <ac:cxnSpMk id="84" creationId="{AF5BA205-AEAE-BFEE-06CB-8ECA34F738B1}"/>
          </ac:cxnSpMkLst>
        </pc:cxnChg>
        <pc:cxnChg chg="mod">
          <ac:chgData name="Foguenne Léonore" userId="d590f36d-5822-4d24-b03e-afa1d14ef708" providerId="ADAL" clId="{0FBFCD02-1982-4990-B247-F23C5E770AA8}" dt="2026-06-15T15:52:56.062" v="3254" actId="20577"/>
          <ac:cxnSpMkLst>
            <pc:docMk/>
            <pc:sldMk cId="1730217497" sldId="620"/>
            <ac:cxnSpMk id="86" creationId="{75BBE336-66FB-38E7-5976-48421433E8C0}"/>
          </ac:cxnSpMkLst>
        </pc:cxnChg>
        <pc:cxnChg chg="mod">
          <ac:chgData name="Foguenne Léonore" userId="d590f36d-5822-4d24-b03e-afa1d14ef708" providerId="ADAL" clId="{0FBFCD02-1982-4990-B247-F23C5E770AA8}" dt="2026-06-15T15:52:56.062" v="3254" actId="20577"/>
          <ac:cxnSpMkLst>
            <pc:docMk/>
            <pc:sldMk cId="1730217497" sldId="620"/>
            <ac:cxnSpMk id="87" creationId="{CC944865-9B8D-E966-C55E-F65D7A6FE2B5}"/>
          </ac:cxnSpMkLst>
        </pc:cxnChg>
        <pc:cxnChg chg="mod">
          <ac:chgData name="Foguenne Léonore" userId="d590f36d-5822-4d24-b03e-afa1d14ef708" providerId="ADAL" clId="{0FBFCD02-1982-4990-B247-F23C5E770AA8}" dt="2026-06-15T15:52:56.062" v="3254" actId="20577"/>
          <ac:cxnSpMkLst>
            <pc:docMk/>
            <pc:sldMk cId="1730217497" sldId="620"/>
            <ac:cxnSpMk id="91" creationId="{284398AB-16DD-574C-71ED-2ADECE77FABB}"/>
          </ac:cxnSpMkLst>
        </pc:cxnChg>
        <pc:cxnChg chg="mod">
          <ac:chgData name="Foguenne Léonore" userId="d590f36d-5822-4d24-b03e-afa1d14ef708" providerId="ADAL" clId="{0FBFCD02-1982-4990-B247-F23C5E770AA8}" dt="2026-06-15T15:52:56.062" v="3254" actId="20577"/>
          <ac:cxnSpMkLst>
            <pc:docMk/>
            <pc:sldMk cId="1730217497" sldId="620"/>
            <ac:cxnSpMk id="94" creationId="{60F11EC3-A7A5-21C6-965D-C4165684C804}"/>
          </ac:cxnSpMkLst>
        </pc:cxnChg>
        <pc:cxnChg chg="del">
          <ac:chgData name="Foguenne Léonore" userId="d590f36d-5822-4d24-b03e-afa1d14ef708" providerId="ADAL" clId="{0FBFCD02-1982-4990-B247-F23C5E770AA8}" dt="2026-06-15T15:52:54.438" v="3253" actId="478"/>
          <ac:cxnSpMkLst>
            <pc:docMk/>
            <pc:sldMk cId="1730217497" sldId="620"/>
            <ac:cxnSpMk id="102" creationId="{36C73FAA-AB9B-0E59-C0AF-1AC0E18EB11E}"/>
          </ac:cxnSpMkLst>
        </pc:cxnChg>
      </pc:sldChg>
      <pc:sldChg chg="addSp modSp add mod ord modShow">
        <pc:chgData name="Foguenne Léonore" userId="d590f36d-5822-4d24-b03e-afa1d14ef708" providerId="ADAL" clId="{0FBFCD02-1982-4990-B247-F23C5E770AA8}" dt="2026-06-16T21:41:07.468" v="5068"/>
        <pc:sldMkLst>
          <pc:docMk/>
          <pc:sldMk cId="405943891" sldId="621"/>
        </pc:sldMkLst>
        <pc:spChg chg="add mod">
          <ac:chgData name="Foguenne Léonore" userId="d590f36d-5822-4d24-b03e-afa1d14ef708" providerId="ADAL" clId="{0FBFCD02-1982-4990-B247-F23C5E770AA8}" dt="2026-06-15T16:45:01.359" v="3910" actId="1076"/>
          <ac:spMkLst>
            <pc:docMk/>
            <pc:sldMk cId="405943891" sldId="621"/>
            <ac:spMk id="3" creationId="{81B05FA8-F2E5-8405-6CA3-F41556D70DEF}"/>
          </ac:spMkLst>
        </pc:spChg>
        <pc:spChg chg="mod">
          <ac:chgData name="Foguenne Léonore" userId="d590f36d-5822-4d24-b03e-afa1d14ef708" providerId="ADAL" clId="{0FBFCD02-1982-4990-B247-F23C5E770AA8}" dt="2026-06-15T16:45:01.359" v="3910" actId="1076"/>
          <ac:spMkLst>
            <pc:docMk/>
            <pc:sldMk cId="405943891" sldId="621"/>
            <ac:spMk id="4" creationId="{91898A9B-B8A9-6115-2E3D-9FD6B1645DDE}"/>
          </ac:spMkLst>
        </pc:spChg>
        <pc:spChg chg="add mod">
          <ac:chgData name="Foguenne Léonore" userId="d590f36d-5822-4d24-b03e-afa1d14ef708" providerId="ADAL" clId="{0FBFCD02-1982-4990-B247-F23C5E770AA8}" dt="2026-06-15T16:46:01.426" v="3915" actId="1076"/>
          <ac:spMkLst>
            <pc:docMk/>
            <pc:sldMk cId="405943891" sldId="621"/>
            <ac:spMk id="5" creationId="{7B43FBD3-0AB6-DBBF-B32A-F00828FCA595}"/>
          </ac:spMkLst>
        </pc:spChg>
        <pc:spChg chg="add mod">
          <ac:chgData name="Foguenne Léonore" userId="d590f36d-5822-4d24-b03e-afa1d14ef708" providerId="ADAL" clId="{0FBFCD02-1982-4990-B247-F23C5E770AA8}" dt="2026-06-15T16:45:01.359" v="3910" actId="1076"/>
          <ac:spMkLst>
            <pc:docMk/>
            <pc:sldMk cId="405943891" sldId="621"/>
            <ac:spMk id="6" creationId="{576213BA-FFBE-98D6-0A34-8BC78AB85A21}"/>
          </ac:spMkLst>
        </pc:spChg>
        <pc:spChg chg="mod">
          <ac:chgData name="Foguenne Léonore" userId="d590f36d-5822-4d24-b03e-afa1d14ef708" providerId="ADAL" clId="{0FBFCD02-1982-4990-B247-F23C5E770AA8}" dt="2026-06-15T16:46:01.426" v="3915" actId="1076"/>
          <ac:spMkLst>
            <pc:docMk/>
            <pc:sldMk cId="405943891" sldId="621"/>
            <ac:spMk id="7" creationId="{ECB45AD6-B8DA-3D8A-1BE2-8F761609B008}"/>
          </ac:spMkLst>
        </pc:spChg>
        <pc:spChg chg="add mod">
          <ac:chgData name="Foguenne Léonore" userId="d590f36d-5822-4d24-b03e-afa1d14ef708" providerId="ADAL" clId="{0FBFCD02-1982-4990-B247-F23C5E770AA8}" dt="2026-06-15T16:46:01.426" v="3915" actId="1076"/>
          <ac:spMkLst>
            <pc:docMk/>
            <pc:sldMk cId="405943891" sldId="621"/>
            <ac:spMk id="8" creationId="{F823B50D-C644-3F48-A2F1-F724D8687420}"/>
          </ac:spMkLst>
        </pc:spChg>
        <pc:picChg chg="mod">
          <ac:chgData name="Foguenne Léonore" userId="d590f36d-5822-4d24-b03e-afa1d14ef708" providerId="ADAL" clId="{0FBFCD02-1982-4990-B247-F23C5E770AA8}" dt="2026-06-15T16:45:01.359" v="3910" actId="1076"/>
          <ac:picMkLst>
            <pc:docMk/>
            <pc:sldMk cId="405943891" sldId="621"/>
            <ac:picMk id="9" creationId="{47B3990C-1427-A7AF-4196-06F22AE69996}"/>
          </ac:picMkLst>
        </pc:picChg>
        <pc:picChg chg="mod">
          <ac:chgData name="Foguenne Léonore" userId="d590f36d-5822-4d24-b03e-afa1d14ef708" providerId="ADAL" clId="{0FBFCD02-1982-4990-B247-F23C5E770AA8}" dt="2026-06-15T16:46:01.426" v="3915" actId="1076"/>
          <ac:picMkLst>
            <pc:docMk/>
            <pc:sldMk cId="405943891" sldId="621"/>
            <ac:picMk id="13" creationId="{4817541A-F91C-2C92-5AD5-0789DEA8D8D2}"/>
          </ac:picMkLst>
        </pc:picChg>
      </pc:sldChg>
      <pc:sldChg chg="addSp delSp modSp add mod delAnim modAnim modNotesTx">
        <pc:chgData name="Foguenne Léonore" userId="d590f36d-5822-4d24-b03e-afa1d14ef708" providerId="ADAL" clId="{0FBFCD02-1982-4990-B247-F23C5E770AA8}" dt="2026-06-16T16:07:19.200" v="4660" actId="1076"/>
        <pc:sldMkLst>
          <pc:docMk/>
          <pc:sldMk cId="782684307" sldId="622"/>
        </pc:sldMkLst>
        <pc:spChg chg="mod ord">
          <ac:chgData name="Foguenne Léonore" userId="d590f36d-5822-4d24-b03e-afa1d14ef708" providerId="ADAL" clId="{0FBFCD02-1982-4990-B247-F23C5E770AA8}" dt="2026-06-16T15:30:25.424" v="4441" actId="1036"/>
          <ac:spMkLst>
            <pc:docMk/>
            <pc:sldMk cId="782684307" sldId="622"/>
            <ac:spMk id="2" creationId="{46AA5DBD-1B3B-82C2-DCC0-F5DAC427B732}"/>
          </ac:spMkLst>
        </pc:spChg>
        <pc:spChg chg="del">
          <ac:chgData name="Foguenne Léonore" userId="d590f36d-5822-4d24-b03e-afa1d14ef708" providerId="ADAL" clId="{0FBFCD02-1982-4990-B247-F23C5E770AA8}" dt="2026-06-16T10:12:33.648" v="3965" actId="478"/>
          <ac:spMkLst>
            <pc:docMk/>
            <pc:sldMk cId="782684307" sldId="622"/>
            <ac:spMk id="4" creationId="{2A9D550A-6AE9-E8EF-D436-36ABB12AFE87}"/>
          </ac:spMkLst>
        </pc:spChg>
        <pc:spChg chg="ord">
          <ac:chgData name="Foguenne Léonore" userId="d590f36d-5822-4d24-b03e-afa1d14ef708" providerId="ADAL" clId="{0FBFCD02-1982-4990-B247-F23C5E770AA8}" dt="2026-06-16T12:29:13.231" v="4119" actId="166"/>
          <ac:spMkLst>
            <pc:docMk/>
            <pc:sldMk cId="782684307" sldId="622"/>
            <ac:spMk id="5" creationId="{ACC1F474-01B6-EE04-ADD1-87623FCFCEF3}"/>
          </ac:spMkLst>
        </pc:spChg>
        <pc:spChg chg="del">
          <ac:chgData name="Foguenne Léonore" userId="d590f36d-5822-4d24-b03e-afa1d14ef708" providerId="ADAL" clId="{0FBFCD02-1982-4990-B247-F23C5E770AA8}" dt="2026-06-16T10:12:33.648" v="3965" actId="478"/>
          <ac:spMkLst>
            <pc:docMk/>
            <pc:sldMk cId="782684307" sldId="622"/>
            <ac:spMk id="12" creationId="{5F19325D-463B-D394-025D-84CD58483DDB}"/>
          </ac:spMkLst>
        </pc:spChg>
        <pc:spChg chg="add del mod">
          <ac:chgData name="Foguenne Léonore" userId="d590f36d-5822-4d24-b03e-afa1d14ef708" providerId="ADAL" clId="{0FBFCD02-1982-4990-B247-F23C5E770AA8}" dt="2026-06-16T16:06:52.185" v="4655" actId="478"/>
          <ac:spMkLst>
            <pc:docMk/>
            <pc:sldMk cId="782684307" sldId="622"/>
            <ac:spMk id="15" creationId="{3AA2A692-ABF9-89D8-A9D1-F40AB32E8960}"/>
          </ac:spMkLst>
        </pc:spChg>
        <pc:spChg chg="del">
          <ac:chgData name="Foguenne Léonore" userId="d590f36d-5822-4d24-b03e-afa1d14ef708" providerId="ADAL" clId="{0FBFCD02-1982-4990-B247-F23C5E770AA8}" dt="2026-06-16T10:12:33.648" v="3965" actId="478"/>
          <ac:spMkLst>
            <pc:docMk/>
            <pc:sldMk cId="782684307" sldId="622"/>
            <ac:spMk id="36" creationId="{95E596D3-C844-B4B9-8AE1-F6527E9406B4}"/>
          </ac:spMkLst>
        </pc:spChg>
        <pc:spChg chg="del">
          <ac:chgData name="Foguenne Léonore" userId="d590f36d-5822-4d24-b03e-afa1d14ef708" providerId="ADAL" clId="{0FBFCD02-1982-4990-B247-F23C5E770AA8}" dt="2026-06-16T10:12:33.648" v="3965" actId="478"/>
          <ac:spMkLst>
            <pc:docMk/>
            <pc:sldMk cId="782684307" sldId="622"/>
            <ac:spMk id="44" creationId="{F6FB6259-EAAA-19B2-B02A-FF4C5E201B5A}"/>
          </ac:spMkLst>
        </pc:spChg>
        <pc:spChg chg="del">
          <ac:chgData name="Foguenne Léonore" userId="d590f36d-5822-4d24-b03e-afa1d14ef708" providerId="ADAL" clId="{0FBFCD02-1982-4990-B247-F23C5E770AA8}" dt="2026-06-16T10:12:35.374" v="3966" actId="478"/>
          <ac:spMkLst>
            <pc:docMk/>
            <pc:sldMk cId="782684307" sldId="622"/>
            <ac:spMk id="112" creationId="{3FF50A1A-0C18-6234-B30D-92CBA4F14CD7}"/>
          </ac:spMkLst>
        </pc:spChg>
        <pc:spChg chg="del">
          <ac:chgData name="Foguenne Léonore" userId="d590f36d-5822-4d24-b03e-afa1d14ef708" providerId="ADAL" clId="{0FBFCD02-1982-4990-B247-F23C5E770AA8}" dt="2026-06-16T10:12:37.574" v="3969" actId="478"/>
          <ac:spMkLst>
            <pc:docMk/>
            <pc:sldMk cId="782684307" sldId="622"/>
            <ac:spMk id="113" creationId="{120567D9-D95B-4E31-B432-B518C60CEAA3}"/>
          </ac:spMkLst>
        </pc:spChg>
        <pc:spChg chg="del">
          <ac:chgData name="Foguenne Léonore" userId="d590f36d-5822-4d24-b03e-afa1d14ef708" providerId="ADAL" clId="{0FBFCD02-1982-4990-B247-F23C5E770AA8}" dt="2026-06-16T10:12:33.648" v="3965" actId="478"/>
          <ac:spMkLst>
            <pc:docMk/>
            <pc:sldMk cId="782684307" sldId="622"/>
            <ac:spMk id="114" creationId="{ECFCFD68-B2ED-19D1-46A4-40E3A2732127}"/>
          </ac:spMkLst>
        </pc:spChg>
        <pc:spChg chg="del">
          <ac:chgData name="Foguenne Léonore" userId="d590f36d-5822-4d24-b03e-afa1d14ef708" providerId="ADAL" clId="{0FBFCD02-1982-4990-B247-F23C5E770AA8}" dt="2026-06-16T10:12:33.648" v="3965" actId="478"/>
          <ac:spMkLst>
            <pc:docMk/>
            <pc:sldMk cId="782684307" sldId="622"/>
            <ac:spMk id="115" creationId="{294BDF82-F98E-8E86-A4F1-B2D62635E2A5}"/>
          </ac:spMkLst>
        </pc:spChg>
        <pc:picChg chg="add del mod">
          <ac:chgData name="Foguenne Léonore" userId="d590f36d-5822-4d24-b03e-afa1d14ef708" providerId="ADAL" clId="{0FBFCD02-1982-4990-B247-F23C5E770AA8}" dt="2026-06-16T10:18:45.554" v="3978" actId="478"/>
          <ac:picMkLst>
            <pc:docMk/>
            <pc:sldMk cId="782684307" sldId="622"/>
            <ac:picMk id="3" creationId="{BA9A6711-FC6C-776B-842A-121F5C6BAEBD}"/>
          </ac:picMkLst>
        </pc:picChg>
        <pc:picChg chg="add del mod">
          <ac:chgData name="Foguenne Léonore" userId="d590f36d-5822-4d24-b03e-afa1d14ef708" providerId="ADAL" clId="{0FBFCD02-1982-4990-B247-F23C5E770AA8}" dt="2026-06-16T12:19:34.352" v="4056" actId="478"/>
          <ac:picMkLst>
            <pc:docMk/>
            <pc:sldMk cId="782684307" sldId="622"/>
            <ac:picMk id="6" creationId="{5209620B-6304-7646-E522-98404DE536BE}"/>
          </ac:picMkLst>
        </pc:picChg>
        <pc:picChg chg="add del mod">
          <ac:chgData name="Foguenne Léonore" userId="d590f36d-5822-4d24-b03e-afa1d14ef708" providerId="ADAL" clId="{0FBFCD02-1982-4990-B247-F23C5E770AA8}" dt="2026-06-16T12:19:35.146" v="4057" actId="478"/>
          <ac:picMkLst>
            <pc:docMk/>
            <pc:sldMk cId="782684307" sldId="622"/>
            <ac:picMk id="8" creationId="{07AA7B1A-EA85-A2B9-8F02-391F58F74FFC}"/>
          </ac:picMkLst>
        </pc:picChg>
        <pc:picChg chg="add del mod">
          <ac:chgData name="Foguenne Léonore" userId="d590f36d-5822-4d24-b03e-afa1d14ef708" providerId="ADAL" clId="{0FBFCD02-1982-4990-B247-F23C5E770AA8}" dt="2026-06-16T12:23:34.618" v="4079" actId="478"/>
          <ac:picMkLst>
            <pc:docMk/>
            <pc:sldMk cId="782684307" sldId="622"/>
            <ac:picMk id="9" creationId="{52A9D747-1675-BF25-E4E2-EC401A4B2BEF}"/>
          </ac:picMkLst>
        </pc:picChg>
        <pc:picChg chg="add del mod">
          <ac:chgData name="Foguenne Léonore" userId="d590f36d-5822-4d24-b03e-afa1d14ef708" providerId="ADAL" clId="{0FBFCD02-1982-4990-B247-F23C5E770AA8}" dt="2026-06-16T12:26:12.833" v="4090" actId="478"/>
          <ac:picMkLst>
            <pc:docMk/>
            <pc:sldMk cId="782684307" sldId="622"/>
            <ac:picMk id="10" creationId="{52837831-A2E4-9346-0B7C-505A3E55E1BD}"/>
          </ac:picMkLst>
        </pc:picChg>
        <pc:picChg chg="add del mod">
          <ac:chgData name="Foguenne Léonore" userId="d590f36d-5822-4d24-b03e-afa1d14ef708" providerId="ADAL" clId="{0FBFCD02-1982-4990-B247-F23C5E770AA8}" dt="2026-06-16T12:26:19.383" v="4092" actId="478"/>
          <ac:picMkLst>
            <pc:docMk/>
            <pc:sldMk cId="782684307" sldId="622"/>
            <ac:picMk id="11" creationId="{BD314F5E-EAFD-6A5C-A174-370F48D7D1E6}"/>
          </ac:picMkLst>
        </pc:picChg>
        <pc:picChg chg="add del mod">
          <ac:chgData name="Foguenne Léonore" userId="d590f36d-5822-4d24-b03e-afa1d14ef708" providerId="ADAL" clId="{0FBFCD02-1982-4990-B247-F23C5E770AA8}" dt="2026-06-16T12:29:03.048" v="4116" actId="478"/>
          <ac:picMkLst>
            <pc:docMk/>
            <pc:sldMk cId="782684307" sldId="622"/>
            <ac:picMk id="13" creationId="{5B8DA8EA-D1DF-4623-C381-3E3A546E77E0}"/>
          </ac:picMkLst>
        </pc:picChg>
        <pc:picChg chg="add mod modCrop">
          <ac:chgData name="Foguenne Léonore" userId="d590f36d-5822-4d24-b03e-afa1d14ef708" providerId="ADAL" clId="{0FBFCD02-1982-4990-B247-F23C5E770AA8}" dt="2026-06-16T16:07:19.200" v="4660" actId="1076"/>
          <ac:picMkLst>
            <pc:docMk/>
            <pc:sldMk cId="782684307" sldId="622"/>
            <ac:picMk id="14" creationId="{5945AEA6-8EFA-EC67-BCD2-5EE4EAF342FE}"/>
          </ac:picMkLst>
        </pc:picChg>
        <pc:picChg chg="del">
          <ac:chgData name="Foguenne Léonore" userId="d590f36d-5822-4d24-b03e-afa1d14ef708" providerId="ADAL" clId="{0FBFCD02-1982-4990-B247-F23C5E770AA8}" dt="2026-06-16T10:12:36.453" v="3968" actId="478"/>
          <ac:picMkLst>
            <pc:docMk/>
            <pc:sldMk cId="782684307" sldId="622"/>
            <ac:picMk id="99" creationId="{6D00CC0B-1FED-2EA8-3D79-F9BFAC1ED99E}"/>
          </ac:picMkLst>
        </pc:picChg>
        <pc:picChg chg="del">
          <ac:chgData name="Foguenne Léonore" userId="d590f36d-5822-4d24-b03e-afa1d14ef708" providerId="ADAL" clId="{0FBFCD02-1982-4990-B247-F23C5E770AA8}" dt="2026-06-16T10:12:35.891" v="3967" actId="478"/>
          <ac:picMkLst>
            <pc:docMk/>
            <pc:sldMk cId="782684307" sldId="622"/>
            <ac:picMk id="103" creationId="{58DC526A-762E-403F-A221-3B322D903FE2}"/>
          </ac:picMkLst>
        </pc:picChg>
        <pc:picChg chg="del">
          <ac:chgData name="Foguenne Léonore" userId="d590f36d-5822-4d24-b03e-afa1d14ef708" providerId="ADAL" clId="{0FBFCD02-1982-4990-B247-F23C5E770AA8}" dt="2026-06-16T10:12:33.648" v="3965" actId="478"/>
          <ac:picMkLst>
            <pc:docMk/>
            <pc:sldMk cId="782684307" sldId="622"/>
            <ac:picMk id="105" creationId="{79708690-114B-02BB-479F-7AFFD6653505}"/>
          </ac:picMkLst>
        </pc:picChg>
        <pc:picChg chg="del">
          <ac:chgData name="Foguenne Léonore" userId="d590f36d-5822-4d24-b03e-afa1d14ef708" providerId="ADAL" clId="{0FBFCD02-1982-4990-B247-F23C5E770AA8}" dt="2026-06-16T10:12:33.648" v="3965" actId="478"/>
          <ac:picMkLst>
            <pc:docMk/>
            <pc:sldMk cId="782684307" sldId="622"/>
            <ac:picMk id="108" creationId="{148768F8-C5F2-0B09-0B0F-5B85C56B1797}"/>
          </ac:picMkLst>
        </pc:picChg>
      </pc:sldChg>
      <pc:sldChg chg="addSp delSp modSp add mod delAnim modAnim modNotesTx">
        <pc:chgData name="Foguenne Léonore" userId="d590f36d-5822-4d24-b03e-afa1d14ef708" providerId="ADAL" clId="{0FBFCD02-1982-4990-B247-F23C5E770AA8}" dt="2026-06-16T15:30:40.001" v="4444" actId="478"/>
        <pc:sldMkLst>
          <pc:docMk/>
          <pc:sldMk cId="4267118756" sldId="623"/>
        </pc:sldMkLst>
        <pc:spChg chg="del">
          <ac:chgData name="Foguenne Léonore" userId="d590f36d-5822-4d24-b03e-afa1d14ef708" providerId="ADAL" clId="{0FBFCD02-1982-4990-B247-F23C5E770AA8}" dt="2026-06-16T10:20:29.756" v="4032" actId="478"/>
          <ac:spMkLst>
            <pc:docMk/>
            <pc:sldMk cId="4267118756" sldId="623"/>
            <ac:spMk id="2" creationId="{46AA5DBD-1B3B-82C2-DCC0-F5DAC427B732}"/>
          </ac:spMkLst>
        </pc:spChg>
        <pc:spChg chg="add del mod">
          <ac:chgData name="Foguenne Léonore" userId="d590f36d-5822-4d24-b03e-afa1d14ef708" providerId="ADAL" clId="{0FBFCD02-1982-4990-B247-F23C5E770AA8}" dt="2026-06-16T10:20:31.770" v="4033" actId="478"/>
          <ac:spMkLst>
            <pc:docMk/>
            <pc:sldMk cId="4267118756" sldId="623"/>
            <ac:spMk id="4" creationId="{38280AAE-DCD5-79A7-9AD0-452CEA6D94DE}"/>
          </ac:spMkLst>
        </pc:spChg>
        <pc:spChg chg="add del mod">
          <ac:chgData name="Foguenne Léonore" userId="d590f36d-5822-4d24-b03e-afa1d14ef708" providerId="ADAL" clId="{0FBFCD02-1982-4990-B247-F23C5E770AA8}" dt="2026-06-16T15:30:36.690" v="4442" actId="478"/>
          <ac:spMkLst>
            <pc:docMk/>
            <pc:sldMk cId="4267118756" sldId="623"/>
            <ac:spMk id="7" creationId="{06B1B25C-9C75-2ADE-B121-A2E4414A8EA3}"/>
          </ac:spMkLst>
        </pc:spChg>
        <pc:spChg chg="add del mod">
          <ac:chgData name="Foguenne Léonore" userId="d590f36d-5822-4d24-b03e-afa1d14ef708" providerId="ADAL" clId="{0FBFCD02-1982-4990-B247-F23C5E770AA8}" dt="2026-06-16T15:30:40.001" v="4444" actId="478"/>
          <ac:spMkLst>
            <pc:docMk/>
            <pc:sldMk cId="4267118756" sldId="623"/>
            <ac:spMk id="14" creationId="{F2636B40-D15D-350C-6976-375209F5BCE5}"/>
          </ac:spMkLst>
        </pc:spChg>
        <pc:spChg chg="add mod">
          <ac:chgData name="Foguenne Léonore" userId="d590f36d-5822-4d24-b03e-afa1d14ef708" providerId="ADAL" clId="{0FBFCD02-1982-4990-B247-F23C5E770AA8}" dt="2026-06-16T15:30:36.955" v="4443"/>
          <ac:spMkLst>
            <pc:docMk/>
            <pc:sldMk cId="4267118756" sldId="623"/>
            <ac:spMk id="15" creationId="{575678EA-DB25-D703-B37C-9FE4B1818170}"/>
          </ac:spMkLst>
        </pc:spChg>
        <pc:picChg chg="del">
          <ac:chgData name="Foguenne Léonore" userId="d590f36d-5822-4d24-b03e-afa1d14ef708" providerId="ADAL" clId="{0FBFCD02-1982-4990-B247-F23C5E770AA8}" dt="2026-06-16T10:20:33.707" v="4035" actId="478"/>
          <ac:picMkLst>
            <pc:docMk/>
            <pc:sldMk cId="4267118756" sldId="623"/>
            <ac:picMk id="6" creationId="{5209620B-6304-7646-E522-98404DE536BE}"/>
          </ac:picMkLst>
        </pc:picChg>
        <pc:picChg chg="add del mod">
          <ac:chgData name="Foguenne Léonore" userId="d590f36d-5822-4d24-b03e-afa1d14ef708" providerId="ADAL" clId="{0FBFCD02-1982-4990-B247-F23C5E770AA8}" dt="2026-06-16T10:35:33.817" v="4044" actId="478"/>
          <ac:picMkLst>
            <pc:docMk/>
            <pc:sldMk cId="4267118756" sldId="623"/>
            <ac:picMk id="9" creationId="{E1AF9C83-9D29-19F6-EDD3-2EED8568355A}"/>
          </ac:picMkLst>
        </pc:picChg>
        <pc:picChg chg="add del mod">
          <ac:chgData name="Foguenne Léonore" userId="d590f36d-5822-4d24-b03e-afa1d14ef708" providerId="ADAL" clId="{0FBFCD02-1982-4990-B247-F23C5E770AA8}" dt="2026-06-16T12:29:00.856" v="4115" actId="478"/>
          <ac:picMkLst>
            <pc:docMk/>
            <pc:sldMk cId="4267118756" sldId="623"/>
            <ac:picMk id="11" creationId="{E860E31A-BF04-F4A2-EAA1-9ABA3D11AA16}"/>
          </ac:picMkLst>
        </pc:picChg>
        <pc:picChg chg="add mod">
          <ac:chgData name="Foguenne Léonore" userId="d590f36d-5822-4d24-b03e-afa1d14ef708" providerId="ADAL" clId="{0FBFCD02-1982-4990-B247-F23C5E770AA8}" dt="2026-06-16T12:29:00.364" v="4114"/>
          <ac:picMkLst>
            <pc:docMk/>
            <pc:sldMk cId="4267118756" sldId="623"/>
            <ac:picMk id="12" creationId="{2B24112D-7D4B-B260-16DB-EF347DDAC593}"/>
          </ac:picMkLst>
        </pc:picChg>
      </pc:sldChg>
      <pc:sldChg chg="addSp delSp modSp add mod modNotesTx">
        <pc:chgData name="Foguenne Léonore" userId="d590f36d-5822-4d24-b03e-afa1d14ef708" providerId="ADAL" clId="{0FBFCD02-1982-4990-B247-F23C5E770AA8}" dt="2026-06-16T21:53:58.131" v="5078" actId="20577"/>
        <pc:sldMkLst>
          <pc:docMk/>
          <pc:sldMk cId="3379951558" sldId="624"/>
        </pc:sldMkLst>
        <pc:spChg chg="del">
          <ac:chgData name="Foguenne Léonore" userId="d590f36d-5822-4d24-b03e-afa1d14ef708" providerId="ADAL" clId="{0FBFCD02-1982-4990-B247-F23C5E770AA8}" dt="2026-06-16T15:30:43.421" v="4445" actId="478"/>
          <ac:spMkLst>
            <pc:docMk/>
            <pc:sldMk cId="3379951558" sldId="624"/>
            <ac:spMk id="7" creationId="{06B1B25C-9C75-2ADE-B121-A2E4414A8EA3}"/>
          </ac:spMkLst>
        </pc:spChg>
        <pc:spChg chg="add del mod">
          <ac:chgData name="Foguenne Léonore" userId="d590f36d-5822-4d24-b03e-afa1d14ef708" providerId="ADAL" clId="{0FBFCD02-1982-4990-B247-F23C5E770AA8}" dt="2026-06-16T15:30:45.180" v="4446" actId="478"/>
          <ac:spMkLst>
            <pc:docMk/>
            <pc:sldMk cId="3379951558" sldId="624"/>
            <ac:spMk id="10" creationId="{7A5DF6DB-5C47-D12A-B8BF-756B0BF1CE0A}"/>
          </ac:spMkLst>
        </pc:spChg>
        <pc:spChg chg="add mod">
          <ac:chgData name="Foguenne Léonore" userId="d590f36d-5822-4d24-b03e-afa1d14ef708" providerId="ADAL" clId="{0FBFCD02-1982-4990-B247-F23C5E770AA8}" dt="2026-06-16T15:30:45.534" v="4447"/>
          <ac:spMkLst>
            <pc:docMk/>
            <pc:sldMk cId="3379951558" sldId="624"/>
            <ac:spMk id="11" creationId="{D3524F7C-46F8-F276-ADEC-2DE572EDEB3E}"/>
          </ac:spMkLst>
        </pc:spChg>
        <pc:picChg chg="add del mod">
          <ac:chgData name="Foguenne Léonore" userId="d590f36d-5822-4d24-b03e-afa1d14ef708" providerId="ADAL" clId="{0FBFCD02-1982-4990-B247-F23C5E770AA8}" dt="2026-06-16T10:35:43.518" v="4048" actId="478"/>
          <ac:picMkLst>
            <pc:docMk/>
            <pc:sldMk cId="3379951558" sldId="624"/>
            <ac:picMk id="3" creationId="{563CD140-134C-84D7-88D6-CD263F35D5E4}"/>
          </ac:picMkLst>
        </pc:picChg>
        <pc:picChg chg="add mod">
          <ac:chgData name="Foguenne Léonore" userId="d590f36d-5822-4d24-b03e-afa1d14ef708" providerId="ADAL" clId="{0FBFCD02-1982-4990-B247-F23C5E770AA8}" dt="2026-06-16T10:36:07.213" v="4050" actId="14100"/>
          <ac:picMkLst>
            <pc:docMk/>
            <pc:sldMk cId="3379951558" sldId="624"/>
            <ac:picMk id="6" creationId="{450D8629-549B-56E4-0F81-9686AC3C6A06}"/>
          </ac:picMkLst>
        </pc:picChg>
        <pc:picChg chg="del">
          <ac:chgData name="Foguenne Léonore" userId="d590f36d-5822-4d24-b03e-afa1d14ef708" providerId="ADAL" clId="{0FBFCD02-1982-4990-B247-F23C5E770AA8}" dt="2026-06-16T10:30:54.499" v="4040" actId="478"/>
          <ac:picMkLst>
            <pc:docMk/>
            <pc:sldMk cId="3379951558" sldId="624"/>
            <ac:picMk id="9" creationId="{E1AF9C83-9D29-19F6-EDD3-2EED8568355A}"/>
          </ac:picMkLst>
        </pc:picChg>
      </pc:sldChg>
      <pc:sldChg chg="addSp delSp modSp add mod delAnim modAnim modNotesTx">
        <pc:chgData name="Foguenne Léonore" userId="d590f36d-5822-4d24-b03e-afa1d14ef708" providerId="ADAL" clId="{0FBFCD02-1982-4990-B247-F23C5E770AA8}" dt="2026-06-16T21:55:07.377" v="5083" actId="20577"/>
        <pc:sldMkLst>
          <pc:docMk/>
          <pc:sldMk cId="3858311637" sldId="625"/>
        </pc:sldMkLst>
        <pc:spChg chg="add del mod">
          <ac:chgData name="Foguenne Léonore" userId="d590f36d-5822-4d24-b03e-afa1d14ef708" providerId="ADAL" clId="{0FBFCD02-1982-4990-B247-F23C5E770AA8}" dt="2026-06-16T16:06:40.608" v="4652" actId="478"/>
          <ac:spMkLst>
            <pc:docMk/>
            <pc:sldMk cId="3858311637" sldId="625"/>
            <ac:spMk id="3" creationId="{537E2EF6-2F31-C876-337D-74BF5D162152}"/>
          </ac:spMkLst>
        </pc:spChg>
        <pc:spChg chg="ord">
          <ac:chgData name="Foguenne Léonore" userId="d590f36d-5822-4d24-b03e-afa1d14ef708" providerId="ADAL" clId="{0FBFCD02-1982-4990-B247-F23C5E770AA8}" dt="2026-06-16T14:08:27.065" v="4234" actId="166"/>
          <ac:spMkLst>
            <pc:docMk/>
            <pc:sldMk cId="3858311637" sldId="625"/>
            <ac:spMk id="5" creationId="{ACC1F474-01B6-EE04-ADD1-87623FCFCEF3}"/>
          </ac:spMkLst>
        </pc:spChg>
        <pc:spChg chg="del ord">
          <ac:chgData name="Foguenne Léonore" userId="d590f36d-5822-4d24-b03e-afa1d14ef708" providerId="ADAL" clId="{0FBFCD02-1982-4990-B247-F23C5E770AA8}" dt="2026-06-16T15:30:50.111" v="4448" actId="478"/>
          <ac:spMkLst>
            <pc:docMk/>
            <pc:sldMk cId="3858311637" sldId="625"/>
            <ac:spMk id="7" creationId="{06B1B25C-9C75-2ADE-B121-A2E4414A8EA3}"/>
          </ac:spMkLst>
        </pc:spChg>
        <pc:spChg chg="add del mod">
          <ac:chgData name="Foguenne Léonore" userId="d590f36d-5822-4d24-b03e-afa1d14ef708" providerId="ADAL" clId="{0FBFCD02-1982-4990-B247-F23C5E770AA8}" dt="2026-06-16T15:30:52.596" v="4449" actId="478"/>
          <ac:spMkLst>
            <pc:docMk/>
            <pc:sldMk cId="3858311637" sldId="625"/>
            <ac:spMk id="15" creationId="{5DCE5925-F958-AD7C-A689-8B0DBB5685D1}"/>
          </ac:spMkLst>
        </pc:spChg>
        <pc:spChg chg="add mod">
          <ac:chgData name="Foguenne Léonore" userId="d590f36d-5822-4d24-b03e-afa1d14ef708" providerId="ADAL" clId="{0FBFCD02-1982-4990-B247-F23C5E770AA8}" dt="2026-06-16T15:30:56.060" v="4452" actId="20577"/>
          <ac:spMkLst>
            <pc:docMk/>
            <pc:sldMk cId="3858311637" sldId="625"/>
            <ac:spMk id="16" creationId="{200835E7-353A-28AE-ACB0-0B804F5D114B}"/>
          </ac:spMkLst>
        </pc:spChg>
        <pc:picChg chg="add mod modCrop">
          <ac:chgData name="Foguenne Léonore" userId="d590f36d-5822-4d24-b03e-afa1d14ef708" providerId="ADAL" clId="{0FBFCD02-1982-4990-B247-F23C5E770AA8}" dt="2026-06-16T16:06:48.740" v="4654" actId="1076"/>
          <ac:picMkLst>
            <pc:docMk/>
            <pc:sldMk cId="3858311637" sldId="625"/>
            <ac:picMk id="2" creationId="{C07E0192-89CF-1B12-D349-A145E79B0764}"/>
          </ac:picMkLst>
        </pc:picChg>
        <pc:picChg chg="del">
          <ac:chgData name="Foguenne Léonore" userId="d590f36d-5822-4d24-b03e-afa1d14ef708" providerId="ADAL" clId="{0FBFCD02-1982-4990-B247-F23C5E770AA8}" dt="2026-06-16T14:08:03.832" v="4230" actId="478"/>
          <ac:picMkLst>
            <pc:docMk/>
            <pc:sldMk cId="3858311637" sldId="625"/>
            <ac:picMk id="6" creationId="{450D8629-549B-56E4-0F81-9686AC3C6A06}"/>
          </ac:picMkLst>
        </pc:picChg>
        <pc:picChg chg="add del mod">
          <ac:chgData name="Foguenne Léonore" userId="d590f36d-5822-4d24-b03e-afa1d14ef708" providerId="ADAL" clId="{0FBFCD02-1982-4990-B247-F23C5E770AA8}" dt="2026-06-16T15:48:35.932" v="4468" actId="478"/>
          <ac:picMkLst>
            <pc:docMk/>
            <pc:sldMk cId="3858311637" sldId="625"/>
            <ac:picMk id="8" creationId="{5C4F2DBB-CEA2-2588-69F0-5D01896D8036}"/>
          </ac:picMkLst>
        </pc:picChg>
        <pc:picChg chg="add del mod">
          <ac:chgData name="Foguenne Léonore" userId="d590f36d-5822-4d24-b03e-afa1d14ef708" providerId="ADAL" clId="{0FBFCD02-1982-4990-B247-F23C5E770AA8}" dt="2026-06-16T15:48:38.262" v="4470" actId="478"/>
          <ac:picMkLst>
            <pc:docMk/>
            <pc:sldMk cId="3858311637" sldId="625"/>
            <ac:picMk id="10" creationId="{11741C45-2048-0F80-398C-BA9E7EC4C952}"/>
          </ac:picMkLst>
        </pc:picChg>
        <pc:picChg chg="add del mod modCrop">
          <ac:chgData name="Foguenne Léonore" userId="d590f36d-5822-4d24-b03e-afa1d14ef708" providerId="ADAL" clId="{0FBFCD02-1982-4990-B247-F23C5E770AA8}" dt="2026-06-16T14:21:54.907" v="4388" actId="478"/>
          <ac:picMkLst>
            <pc:docMk/>
            <pc:sldMk cId="3858311637" sldId="625"/>
            <ac:picMk id="11" creationId="{2EA35D36-41A0-0F50-2013-AF1AA8FBAD48}"/>
          </ac:picMkLst>
        </pc:picChg>
        <pc:picChg chg="add del mod">
          <ac:chgData name="Foguenne Léonore" userId="d590f36d-5822-4d24-b03e-afa1d14ef708" providerId="ADAL" clId="{0FBFCD02-1982-4990-B247-F23C5E770AA8}" dt="2026-06-16T15:48:36.987" v="4469" actId="478"/>
          <ac:picMkLst>
            <pc:docMk/>
            <pc:sldMk cId="3858311637" sldId="625"/>
            <ac:picMk id="13" creationId="{EC6434D5-9C13-ACC2-6730-21E3ACC40D24}"/>
          </ac:picMkLst>
        </pc:picChg>
        <pc:picChg chg="add del mod">
          <ac:chgData name="Foguenne Léonore" userId="d590f36d-5822-4d24-b03e-afa1d14ef708" providerId="ADAL" clId="{0FBFCD02-1982-4990-B247-F23C5E770AA8}" dt="2026-06-16T16:01:08.393" v="4623" actId="478"/>
          <ac:picMkLst>
            <pc:docMk/>
            <pc:sldMk cId="3858311637" sldId="625"/>
            <ac:picMk id="18" creationId="{7819FA65-8141-67F9-C111-8E4505F06994}"/>
          </ac:picMkLst>
        </pc:picChg>
        <pc:picChg chg="add mod">
          <ac:chgData name="Foguenne Léonore" userId="d590f36d-5822-4d24-b03e-afa1d14ef708" providerId="ADAL" clId="{0FBFCD02-1982-4990-B247-F23C5E770AA8}" dt="2026-06-16T16:01:24.936" v="4626" actId="1076"/>
          <ac:picMkLst>
            <pc:docMk/>
            <pc:sldMk cId="3858311637" sldId="625"/>
            <ac:picMk id="20" creationId="{1DE8AEFB-CDB9-7DE2-34DA-767B020A638E}"/>
          </ac:picMkLst>
        </pc:picChg>
      </pc:sldChg>
      <pc:sldChg chg="addSp delSp modSp add mod delAnim modNotesTx">
        <pc:chgData name="Foguenne Léonore" userId="d590f36d-5822-4d24-b03e-afa1d14ef708" providerId="ADAL" clId="{0FBFCD02-1982-4990-B247-F23C5E770AA8}" dt="2026-06-17T07:02:59.325" v="5092" actId="20577"/>
        <pc:sldMkLst>
          <pc:docMk/>
          <pc:sldMk cId="2553840209" sldId="626"/>
        </pc:sldMkLst>
        <pc:spChg chg="add del mod">
          <ac:chgData name="Foguenne Léonore" userId="d590f36d-5822-4d24-b03e-afa1d14ef708" providerId="ADAL" clId="{0FBFCD02-1982-4990-B247-F23C5E770AA8}" dt="2026-06-16T15:33:42.857" v="4467" actId="478"/>
          <ac:spMkLst>
            <pc:docMk/>
            <pc:sldMk cId="2553840209" sldId="626"/>
            <ac:spMk id="3" creationId="{6F88211D-6E44-399D-94CB-582F0963F0AF}"/>
          </ac:spMkLst>
        </pc:spChg>
        <pc:spChg chg="add">
          <ac:chgData name="Foguenne Léonore" userId="d590f36d-5822-4d24-b03e-afa1d14ef708" providerId="ADAL" clId="{0FBFCD02-1982-4990-B247-F23C5E770AA8}" dt="2026-06-16T15:32:52.050" v="4455"/>
          <ac:spMkLst>
            <pc:docMk/>
            <pc:sldMk cId="2553840209" sldId="626"/>
            <ac:spMk id="4" creationId="{B648E7F5-FB50-A05A-43EF-4374F2EE733F}"/>
          </ac:spMkLst>
        </pc:spChg>
        <pc:spChg chg="add mod">
          <ac:chgData name="Foguenne Léonore" userId="d590f36d-5822-4d24-b03e-afa1d14ef708" providerId="ADAL" clId="{0FBFCD02-1982-4990-B247-F23C5E770AA8}" dt="2026-06-17T07:02:59.325" v="5092" actId="20577"/>
          <ac:spMkLst>
            <pc:docMk/>
            <pc:sldMk cId="2553840209" sldId="626"/>
            <ac:spMk id="6" creationId="{CF13AC97-8C2E-2C2F-27D0-0C352C8B4F29}"/>
          </ac:spMkLst>
        </pc:spChg>
        <pc:spChg chg="mod">
          <ac:chgData name="Foguenne Léonore" userId="d590f36d-5822-4d24-b03e-afa1d14ef708" providerId="ADAL" clId="{0FBFCD02-1982-4990-B247-F23C5E770AA8}" dt="2026-06-16T14:12:21.684" v="4344" actId="20577"/>
          <ac:spMkLst>
            <pc:docMk/>
            <pc:sldMk cId="2553840209" sldId="626"/>
            <ac:spMk id="7" creationId="{06B1B25C-9C75-2ADE-B121-A2E4414A8EA3}"/>
          </ac:spMkLst>
        </pc:spChg>
        <pc:spChg chg="add">
          <ac:chgData name="Foguenne Léonore" userId="d590f36d-5822-4d24-b03e-afa1d14ef708" providerId="ADAL" clId="{0FBFCD02-1982-4990-B247-F23C5E770AA8}" dt="2026-06-16T16:42:07.537" v="4676"/>
          <ac:spMkLst>
            <pc:docMk/>
            <pc:sldMk cId="2553840209" sldId="626"/>
            <ac:spMk id="8" creationId="{689D0068-8C65-E2B0-DEEA-F4E715E2A6B9}"/>
          </ac:spMkLst>
        </pc:spChg>
        <pc:spChg chg="add mod">
          <ac:chgData name="Foguenne Léonore" userId="d590f36d-5822-4d24-b03e-afa1d14ef708" providerId="ADAL" clId="{0FBFCD02-1982-4990-B247-F23C5E770AA8}" dt="2026-06-16T16:48:20.870" v="4779" actId="1076"/>
          <ac:spMkLst>
            <pc:docMk/>
            <pc:sldMk cId="2553840209" sldId="626"/>
            <ac:spMk id="9" creationId="{414C1448-3B00-8914-E17B-6971585FA589}"/>
          </ac:spMkLst>
        </pc:spChg>
        <pc:picChg chg="del">
          <ac:chgData name="Foguenne Léonore" userId="d590f36d-5822-4d24-b03e-afa1d14ef708" providerId="ADAL" clId="{0FBFCD02-1982-4990-B247-F23C5E770AA8}" dt="2026-06-16T14:12:09.707" v="4310" actId="478"/>
          <ac:picMkLst>
            <pc:docMk/>
            <pc:sldMk cId="2553840209" sldId="626"/>
            <ac:picMk id="2" creationId="{C07E0192-89CF-1B12-D349-A145E79B0764}"/>
          </ac:picMkLst>
        </pc:picChg>
      </pc:sldChg>
      <pc:sldChg chg="delSp add del mod modNotesTx">
        <pc:chgData name="Foguenne Léonore" userId="d590f36d-5822-4d24-b03e-afa1d14ef708" providerId="ADAL" clId="{0FBFCD02-1982-4990-B247-F23C5E770AA8}" dt="2026-06-16T16:49:22.046" v="4785" actId="47"/>
        <pc:sldMkLst>
          <pc:docMk/>
          <pc:sldMk cId="1903474493" sldId="627"/>
        </pc:sldMkLst>
        <pc:spChg chg="del">
          <ac:chgData name="Foguenne Léonore" userId="d590f36d-5822-4d24-b03e-afa1d14ef708" providerId="ADAL" clId="{0FBFCD02-1982-4990-B247-F23C5E770AA8}" dt="2026-06-16T16:49:12.550" v="4783" actId="478"/>
          <ac:spMkLst>
            <pc:docMk/>
            <pc:sldMk cId="1903474493" sldId="627"/>
            <ac:spMk id="6" creationId="{CF13AC97-8C2E-2C2F-27D0-0C352C8B4F29}"/>
          </ac:spMkLst>
        </pc:spChg>
        <pc:spChg chg="del">
          <ac:chgData name="Foguenne Léonore" userId="d590f36d-5822-4d24-b03e-afa1d14ef708" providerId="ADAL" clId="{0FBFCD02-1982-4990-B247-F23C5E770AA8}" dt="2026-06-16T16:49:14.128" v="4784" actId="478"/>
          <ac:spMkLst>
            <pc:docMk/>
            <pc:sldMk cId="1903474493" sldId="627"/>
            <ac:spMk id="9" creationId="{414C1448-3B00-8914-E17B-6971585FA589}"/>
          </ac:spMkLst>
        </pc:spChg>
      </pc:sldChg>
      <pc:sldChg chg="addSp delSp modSp add mod">
        <pc:chgData name="Foguenne Léonore" userId="d590f36d-5822-4d24-b03e-afa1d14ef708" providerId="ADAL" clId="{0FBFCD02-1982-4990-B247-F23C5E770AA8}" dt="2026-06-16T16:51:18.434" v="4878" actId="1076"/>
        <pc:sldMkLst>
          <pc:docMk/>
          <pc:sldMk cId="3366903633" sldId="627"/>
        </pc:sldMkLst>
        <pc:spChg chg="mod">
          <ac:chgData name="Foguenne Léonore" userId="d590f36d-5822-4d24-b03e-afa1d14ef708" providerId="ADAL" clId="{0FBFCD02-1982-4990-B247-F23C5E770AA8}" dt="2026-06-16T16:51:04.604" v="4873" actId="404"/>
          <ac:spMkLst>
            <pc:docMk/>
            <pc:sldMk cId="3366903633" sldId="627"/>
            <ac:spMk id="2" creationId="{D96ABC83-E6C2-0113-82CD-932901B6569A}"/>
          </ac:spMkLst>
        </pc:spChg>
        <pc:spChg chg="mod">
          <ac:chgData name="Foguenne Léonore" userId="d590f36d-5822-4d24-b03e-afa1d14ef708" providerId="ADAL" clId="{0FBFCD02-1982-4990-B247-F23C5E770AA8}" dt="2026-06-16T16:51:13.571" v="4877" actId="1076"/>
          <ac:spMkLst>
            <pc:docMk/>
            <pc:sldMk cId="3366903633" sldId="627"/>
            <ac:spMk id="3" creationId="{4C07B40B-6A13-6EED-30D9-19E12DD34BEC}"/>
          </ac:spMkLst>
        </pc:spChg>
        <pc:spChg chg="add mod">
          <ac:chgData name="Foguenne Léonore" userId="d590f36d-5822-4d24-b03e-afa1d14ef708" providerId="ADAL" clId="{0FBFCD02-1982-4990-B247-F23C5E770AA8}" dt="2026-06-16T16:51:18.434" v="4878" actId="1076"/>
          <ac:spMkLst>
            <pc:docMk/>
            <pc:sldMk cId="3366903633" sldId="627"/>
            <ac:spMk id="5" creationId="{7EE20408-846D-1DB1-549E-F78F93293233}"/>
          </ac:spMkLst>
        </pc:spChg>
        <pc:spChg chg="add del mod">
          <ac:chgData name="Foguenne Léonore" userId="d590f36d-5822-4d24-b03e-afa1d14ef708" providerId="ADAL" clId="{0FBFCD02-1982-4990-B247-F23C5E770AA8}" dt="2026-06-16T16:50:36.278" v="4865"/>
          <ac:spMkLst>
            <pc:docMk/>
            <pc:sldMk cId="3366903633" sldId="627"/>
            <ac:spMk id="7" creationId="{26DE77F8-350E-2B3E-B19E-9255380C798C}"/>
          </ac:spMkLst>
        </pc:spChg>
        <pc:spChg chg="add">
          <ac:chgData name="Foguenne Léonore" userId="d590f36d-5822-4d24-b03e-afa1d14ef708" providerId="ADAL" clId="{0FBFCD02-1982-4990-B247-F23C5E770AA8}" dt="2026-06-16T16:50:22.806" v="4863"/>
          <ac:spMkLst>
            <pc:docMk/>
            <pc:sldMk cId="3366903633" sldId="627"/>
            <ac:spMk id="8" creationId="{6F52FDAA-2F4B-125A-E89E-6EA9431669CD}"/>
          </ac:spMkLst>
        </pc:spChg>
        <pc:spChg chg="add mod">
          <ac:chgData name="Foguenne Léonore" userId="d590f36d-5822-4d24-b03e-afa1d14ef708" providerId="ADAL" clId="{0FBFCD02-1982-4990-B247-F23C5E770AA8}" dt="2026-06-16T16:50:58.339" v="4871" actId="1076"/>
          <ac:spMkLst>
            <pc:docMk/>
            <pc:sldMk cId="3366903633" sldId="627"/>
            <ac:spMk id="9" creationId="{D88640D4-195F-2EBE-FB5D-AF27864FB1F4}"/>
          </ac:spMkLst>
        </pc:spChg>
      </pc:sldChg>
      <pc:sldMasterChg chg="modTransition modSldLayout">
        <pc:chgData name="Foguenne Léonore" userId="d590f36d-5822-4d24-b03e-afa1d14ef708" providerId="ADAL" clId="{0FBFCD02-1982-4990-B247-F23C5E770AA8}" dt="2026-06-15T14:29:33.933" v="2602"/>
        <pc:sldMasterMkLst>
          <pc:docMk/>
          <pc:sldMasterMk cId="1469273243" sldId="2147483648"/>
        </pc:sldMasterMkLst>
        <pc:sldLayoutChg chg="modTransition">
          <pc:chgData name="Foguenne Léonore" userId="d590f36d-5822-4d24-b03e-afa1d14ef708" providerId="ADAL" clId="{0FBFCD02-1982-4990-B247-F23C5E770AA8}" dt="2026-06-15T14:29:33.933" v="2602"/>
          <pc:sldLayoutMkLst>
            <pc:docMk/>
            <pc:sldMasterMk cId="1469273243" sldId="2147483648"/>
            <pc:sldLayoutMk cId="1716566572" sldId="2147483649"/>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381777713" sldId="2147483650"/>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189407352" sldId="2147483651"/>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2983995901" sldId="2147483652"/>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1371383332" sldId="2147483653"/>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2088762493" sldId="2147483654"/>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3592904134" sldId="2147483655"/>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3597436074" sldId="2147483656"/>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3468780816" sldId="2147483657"/>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3848261856" sldId="2147483658"/>
          </pc:sldLayoutMkLst>
        </pc:sldLayoutChg>
        <pc:sldLayoutChg chg="modTransition">
          <pc:chgData name="Foguenne Léonore" userId="d590f36d-5822-4d24-b03e-afa1d14ef708" providerId="ADAL" clId="{0FBFCD02-1982-4990-B247-F23C5E770AA8}" dt="2026-06-15T14:29:33.933" v="2602"/>
          <pc:sldLayoutMkLst>
            <pc:docMk/>
            <pc:sldMasterMk cId="1469273243" sldId="2147483648"/>
            <pc:sldLayoutMk cId="3233922108" sldId="2147483659"/>
          </pc:sldLayoutMkLst>
        </pc:sldLayoutChg>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7T18:34:37.013"/>
    </inkml:context>
    <inkml:brush xml:id="br0">
      <inkml:brushProperty name="width" value="0.035" units="cm"/>
      <inkml:brushProperty name="height" value="0.035" units="cm"/>
    </inkml:brush>
  </inkml:definitions>
  <inkml:trace contextRef="#ctx0" brushRef="#br0">65 0 24575,'-6'77'0,"7"-74"0,-1-1 0,0 0 0,1 0 0,-1 0 0,1 0 0,0 1 0,0-1 0,0-1 0,-1 1 0,1 0 0,0 0 0,1 0 0,-1-1 0,1 1 0,-1 0 0,1 0 0,-1-1 0,3 2 0,41 26 0,-38-26 0,-1 2 0,1-1 0,0 0 0,-1 2 0,10 7 0,-16-13 0,0 1 0,0 0 0,0-1 0,0 1 0,0 0 0,0-1 0,0 1 0,0 0 0,0-1 0,0 1 0,-1-1 0,1 0 0,0 1 0,0 0 0,-1-1 0,1 1 0,0-1 0,-1 1 0,1-1 0,-1 1 0,1-1 0,-1 1 0,1-1 0,-1 1 0,1-1 0,-1 1 0,1-1 0,-1 0 0,1 1 0,0-1 0,-1 0 0,0 0 0,1 1 0,-1-1 0,1 0 0,-2 0 0,-28 12 0,25-10 0,-9 4 0,-15 6 0,-44 12 0,73-24 0,0 0 0,0 0 0,-1 0 0,1 0 0,0 0 0,0 0 0,0 0 0,0 1 0,-1-1 0,1 0 0,0 0 0,0 0 0,0 0 0,0 0 0,-1 0 0,1 0 0,0 0 0,0 0 0,0 1 0,0-1 0,0 0 0,0 0 0,0 0 0,0 0 0,-1 0 0,1 0 0,0 1 0,0-1 0,0 0 0,0 0 0,0 0 0,0 0 0,0 1 0,0-1 0,0 0 0,0 0 0,0 0 0,0 0 0,0 0 0,0 0 0,0 0 0,0 0 0,0 0 0,0 0 0,0 1 0,0-1 0,0 0 0,0 0 0,1 0 0,-1 0 0,0 0 0,0 1 0,0-1 0,0 0 0,0 0 0,0 0 0,1 0 0,11 10 0,18 8 0,94 39 0,-173-47 0,-76 36 0,130-42 0,-2-1 0,1 0 0,0 1 0,1-1 0,-1-1 0,7 4 0,44 11 0,-35-12 0,1 3 0,29 13 0,-50-21 0,0 0 0,0 0 0,0 0 0,0 0 0,0 1 0,1-1 0,-1 0 0,0 0 0,0 0 0,0 0 0,0 0 0,0 0 0,0 1 0,0-1 0,0 0 0,0 0 0,0 0 0,0 0 0,0 0 0,1 0 0,-1 0 0,0 0 0,0 0 0,0 0 0,0 1 0,0-1 0,-1 0 0,1 0 0,0 0 0,0 0 0,0 0 0,0 1 0,0-1 0,0 0 0,0 0 0,0 0 0,0 0 0,0 0 0,0 1 0,0-1 0,-1 0 0,1 0 0,0 0 0,0 0 0,0 0 0,0 0 0,0 0 0,0 0 0,-1 1 0,1-1 0,0 0 0,-14 8 0,-15 3 0,6-9 0,17-2 0,1 0 0,0 1 0,0-1 0,-1 1 0,2 1 0,-2-1 0,2 0 0,-9 4 0,12-2 0,0-1 0,0 1 0,0 0 0,0 0 0,1-1 0,-1 2 0,1-1 0,0-1 0,0 1 0,0 0 0,1 0 0,-1 0 0,0 0 0,2 2 0,0 10 0,-3 5-119,6 104-1127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1:08:22.823"/>
    </inkml:context>
    <inkml:brush xml:id="br0">
      <inkml:brushProperty name="width" value="0.05" units="cm"/>
      <inkml:brushProperty name="height" value="0.05" units="cm"/>
    </inkml:brush>
  </inkml:definitions>
  <inkml:trace contextRef="#ctx0" brushRef="#br0">3 14 24575,'-1'33'0,"-1"29"0,2-59 0,0 1 0,1 0 0,0 0 0,-1 0 0,1 0 0,0 0 0,1-1 0,-1 1 0,1-1 0,-1 1 0,5 6 0,-4-9 0,0 0 0,0 0 0,-1 0 0,1 0 0,0 0 0,0 0 0,0-1 0,0 1 0,0 0 0,0-1 0,0 0 0,0 1 0,0-1 0,0 0 0,3 0 0,40-2 0,-24 0 0,138 9 0,-84-6 0,80-2 0,-154 0 0,-1 1 0,1-1 0,0 1 0,-1 0 0,1-1 0,0 1 0,-1-1 0,1 0 0,-1 1 0,1-1 0,-1 1 0,1-1 0,-1 0 0,1 1 0,-1-1 0,1 0 0,-1 0 0,0 1 0,0-1 0,1 0 0,-1 0 0,0 0 0,0 1 0,0-1 0,0 0 0,0 0 0,0 0 0,0 0 0,0 1 0,0-1 0,0 0 0,-1-1 0,-5-41 0,2 17 0,5-53-1365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1:08:39.079"/>
    </inkml:context>
    <inkml:brush xml:id="br0">
      <inkml:brushProperty name="width" value="0.05" units="cm"/>
      <inkml:brushProperty name="height" value="0.05" units="cm"/>
    </inkml:brush>
  </inkml:definitions>
  <inkml:trace contextRef="#ctx0" brushRef="#br0">4 1 24575,'-2'65'0,"0"-28"0,5 47 0,-2-5-1365</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1:08:44.486"/>
    </inkml:context>
    <inkml:brush xml:id="br0">
      <inkml:brushProperty name="width" value="0.05" units="cm"/>
      <inkml:brushProperty name="height" value="0.05" units="cm"/>
    </inkml:brush>
  </inkml:definitions>
  <inkml:trace contextRef="#ctx0" brushRef="#br0">0 1 24575,'0'284'-1365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09T11:08:47.943"/>
    </inkml:context>
    <inkml:brush xml:id="br0">
      <inkml:brushProperty name="width" value="0.05" units="cm"/>
      <inkml:brushProperty name="height" value="0.05" units="cm"/>
    </inkml:brush>
  </inkml:definitions>
  <inkml:trace contextRef="#ctx0" brushRef="#br0">1 0 24575,'115'9'0,"-77"-5"0,107 3 0,-135-4-1365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FE3756-C0DE-4FCC-B074-775D50256910}" type="datetimeFigureOut">
              <a:rPr lang="en-GB" smtClean="0"/>
              <a:t>17/06/2026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B166E2-2538-46D6-AC12-4AF3803E2E3B}" type="slidenum">
              <a:rPr lang="en-GB" smtClean="0"/>
              <a:t>‹#›</a:t>
            </a:fld>
            <a:endParaRPr lang="en-GB"/>
          </a:p>
        </p:txBody>
      </p:sp>
    </p:spTree>
    <p:extLst>
      <p:ext uri="{BB962C8B-B14F-4D97-AF65-F5344CB8AC3E}">
        <p14:creationId xmlns:p14="http://schemas.microsoft.com/office/powerpoint/2010/main" val="3353592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Good morning, everyone. My name is Léonore Foguenne, and I am a researcher at the University of Liège within the LAM Motion Lab.</a:t>
            </a:r>
            <a:r>
              <a:rPr lang="en-US" dirty="0"/>
              <a:t> </a:t>
            </a:r>
            <a:r>
              <a:rPr lang="en-US" b="1" dirty="0"/>
              <a:t>Today, I will be presenting our work on 'Constraint-Based Contact Modeling for Predictive Simulation of Gait'. This research was developed in collaboration with my colleagues and supervisors—Valentin Sonneville, Benjamin Moreno, Cédric Schwartz, Pierre Sacré, and Olivier </a:t>
            </a:r>
            <a:r>
              <a:rPr lang="en-US" b="1" dirty="0" err="1"/>
              <a:t>Brüls</a:t>
            </a:r>
            <a:r>
              <a:rPr lang="en-US" b="1" dirty="0"/>
              <a:t>.</a:t>
            </a:r>
            <a:endParaRPr lang="en-US" dirty="0"/>
          </a:p>
          <a:p>
            <a:r>
              <a:rPr lang="en-US" b="1" dirty="0"/>
              <a:t>This work is supported by BOSA through the </a:t>
            </a:r>
            <a:r>
              <a:rPr lang="en-US" b="1" dirty="0" err="1"/>
              <a:t>aidwear</a:t>
            </a:r>
            <a:r>
              <a:rPr lang="en-US" b="1" dirty="0"/>
              <a:t> project. To understand why we are diving so deeply into the complex mathematics of contact modeling today, we first need to look at the broader clinical application driving this research.</a:t>
            </a:r>
            <a:endParaRPr lang="en-US" dirty="0"/>
          </a:p>
          <a:p>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1</a:t>
            </a:fld>
            <a:endParaRPr lang="en-GB"/>
          </a:p>
        </p:txBody>
      </p:sp>
    </p:spTree>
    <p:extLst>
      <p:ext uri="{BB962C8B-B14F-4D97-AF65-F5344CB8AC3E}">
        <p14:creationId xmlns:p14="http://schemas.microsoft.com/office/powerpoint/2010/main" val="2050778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ultimate goal of the AIDWEAR project is to restore natural mobility for amputee patients using robotic assistive devices. To do this smoothly, these active prostheses rely on AI algorithms for 'intention detection’, essentially predicting whether the patient is about to walk, climb a stair, or stop.</a:t>
            </a:r>
          </a:p>
          <a:p>
            <a:r>
              <a:rPr lang="en-US" dirty="0"/>
              <a:t>The bottleneck in this process is data. Training robust AI requires massive amounts of human movement data across highly diverse scenarios. We cannot realistically, or safely, keep patients in a motion capture lab for thousands of hours, especially to test extreme scenarios like stumbling.</a:t>
            </a:r>
          </a:p>
          <a:p>
            <a:r>
              <a:rPr lang="en-US" dirty="0"/>
              <a:t>Our solution is to synthesize this data from scratch. As you can see in the pipeline here, instead of recording motion, we use predictive simulation. We rely purely on the equations of motion and physiological objectives to let the computer 'discover' how to walk.</a:t>
            </a:r>
          </a:p>
          <a:p>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2</a:t>
            </a:fld>
            <a:endParaRPr lang="en-GB"/>
          </a:p>
        </p:txBody>
      </p:sp>
    </p:spTree>
    <p:extLst>
      <p:ext uri="{BB962C8B-B14F-4D97-AF65-F5344CB8AC3E}">
        <p14:creationId xmlns:p14="http://schemas.microsoft.com/office/powerpoint/2010/main" val="1417124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Google Sans Text"/>
              </a:rPr>
              <a:t>But before we can calculate that mathematical force, we have to define the physical boundaries creating it. How do we model a human foot for an optimizer?"</a:t>
            </a:r>
          </a:p>
          <a:p>
            <a:r>
              <a:rPr lang="en-US" b="1" dirty="0">
                <a:effectLst/>
                <a:latin typeface="Google Sans Text"/>
              </a:rPr>
              <a:t>The Trade-off (The Open Discussion):</a:t>
            </a:r>
            <a:endParaRPr lang="en-US" dirty="0">
              <a:effectLst/>
              <a:latin typeface="Google Sans Text"/>
            </a:endParaRPr>
          </a:p>
          <a:p>
            <a:r>
              <a:rPr lang="en-US" dirty="0">
                <a:effectLst/>
                <a:latin typeface="Google Sans Text"/>
              </a:rPr>
              <a:t>"We face a strict balance between anatomical realism and computational tractability.</a:t>
            </a:r>
          </a:p>
          <a:p>
            <a:pPr>
              <a:buFont typeface="Arial" panose="020B0604020202020204" pitchFamily="34" charset="0"/>
              <a:buChar char="•"/>
            </a:pPr>
            <a:r>
              <a:rPr lang="en-US" dirty="0">
                <a:effectLst/>
                <a:latin typeface="Google Sans Text"/>
              </a:rPr>
              <a:t>We could use </a:t>
            </a:r>
            <a:r>
              <a:rPr lang="en-US" b="1" dirty="0">
                <a:effectLst/>
                <a:latin typeface="Google Sans Text"/>
              </a:rPr>
              <a:t>Continuous Volumetric Models</a:t>
            </a:r>
            <a:r>
              <a:rPr lang="en-US" dirty="0">
                <a:effectLst/>
                <a:latin typeface="Google Sans Text"/>
              </a:rPr>
              <a:t> [cite: 1.1.3]. They are highly realistic, but calculating the exact constraint gradients for complex 3D meshes at every integration step is often too slow for massive predictive optimization loops.</a:t>
            </a:r>
          </a:p>
          <a:p>
            <a:pPr>
              <a:buFont typeface="Arial" panose="020B0604020202020204" pitchFamily="34" charset="0"/>
              <a:buChar char="•"/>
            </a:pPr>
            <a:r>
              <a:rPr lang="en-US" dirty="0">
                <a:effectLst/>
                <a:latin typeface="Google Sans Text"/>
              </a:rPr>
              <a:t>We could use a </a:t>
            </a:r>
            <a:r>
              <a:rPr lang="en-US" b="1" dirty="0">
                <a:effectLst/>
                <a:latin typeface="Google Sans Text"/>
              </a:rPr>
              <a:t>Moving Center of Pressure</a:t>
            </a:r>
            <a:r>
              <a:rPr lang="en-US" dirty="0">
                <a:effectLst/>
                <a:latin typeface="Google Sans Text"/>
              </a:rPr>
              <a:t>. This is excellent for inverse dynamics when you have lab data, but since we are trying to predict motion from scratch, we don't know the CoP trajectory beforehand."</a:t>
            </a:r>
          </a:p>
          <a:p>
            <a:r>
              <a:rPr lang="en-US" b="1" dirty="0">
                <a:effectLst/>
                <a:latin typeface="Google Sans Text"/>
              </a:rPr>
              <a:t>The Choice &amp; The Consequence:</a:t>
            </a:r>
            <a:endParaRPr lang="en-US" dirty="0">
              <a:effectLst/>
              <a:latin typeface="Google Sans Text"/>
            </a:endParaRPr>
          </a:p>
          <a:p>
            <a:r>
              <a:rPr lang="en-US" dirty="0">
                <a:effectLst/>
                <a:latin typeface="Google Sans Text"/>
              </a:rPr>
              <a:t>"Therefore, we use a </a:t>
            </a:r>
            <a:r>
              <a:rPr lang="en-US" b="1" dirty="0">
                <a:effectLst/>
                <a:latin typeface="Google Sans Text"/>
              </a:rPr>
              <a:t>Multi-sphere approach</a:t>
            </a:r>
            <a:r>
              <a:rPr lang="en-US" dirty="0">
                <a:effectLst/>
                <a:latin typeface="Google Sans Text"/>
              </a:rPr>
              <a:t>, placing five discrete spheres under the anatomical landmarks of the foot. This gives our Non-Linear Programming (NLP) solver perfect geometric tractability.</a:t>
            </a:r>
          </a:p>
          <a:p>
            <a:r>
              <a:rPr lang="en-US" i="1" dirty="0">
                <a:effectLst/>
                <a:latin typeface="Google Sans Text"/>
              </a:rPr>
              <a:t>But it introduces a major physical problem.</a:t>
            </a:r>
            <a:r>
              <a:rPr lang="en-US" dirty="0">
                <a:effectLst/>
                <a:latin typeface="Google Sans Text"/>
              </a:rPr>
              <a:t> As the foot rolls over the ground, the contact doesn't smoothly transfer. It 'chatters' as discrete spheres independently strike and leave the floor."</a:t>
            </a:r>
          </a:p>
          <a:p>
            <a:r>
              <a:rPr lang="en-US" b="1" dirty="0">
                <a:effectLst/>
                <a:latin typeface="Google Sans Text"/>
              </a:rPr>
              <a:t>The Transition (Setting up Smooth vs. Rigid):</a:t>
            </a:r>
            <a:endParaRPr lang="en-US" dirty="0">
              <a:effectLst/>
              <a:latin typeface="Google Sans Text"/>
            </a:endParaRPr>
          </a:p>
          <a:p>
            <a:r>
              <a:rPr lang="en-US" dirty="0">
                <a:effectLst/>
                <a:latin typeface="Google Sans Text"/>
              </a:rPr>
              <a:t>"This means our simulation will be dominated by hundreds of independent, sudden impact events. So, the next architectural choice we have to make is: how do we mathematically calculate the forces when these spheres hit the floor?"</a:t>
            </a:r>
          </a:p>
          <a:p>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3</a:t>
            </a:fld>
            <a:endParaRPr lang="en-GB"/>
          </a:p>
        </p:txBody>
      </p:sp>
    </p:spTree>
    <p:extLst>
      <p:ext uri="{BB962C8B-B14F-4D97-AF65-F5344CB8AC3E}">
        <p14:creationId xmlns:p14="http://schemas.microsoft.com/office/powerpoint/2010/main" val="1960473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effectLst/>
                <a:latin typeface="Google Sans Text"/>
              </a:rPr>
              <a:t>Historically, the biomechanics community splits into two principles to handle this. </a:t>
            </a:r>
          </a:p>
          <a:p>
            <a:pPr marL="0" indent="0">
              <a:buFontTx/>
              <a:buNone/>
            </a:pPr>
            <a:endParaRPr lang="en-US" dirty="0">
              <a:effectLst/>
              <a:latin typeface="Google Sans Text"/>
            </a:endParaRPr>
          </a:p>
          <a:p>
            <a:pPr marL="171450" indent="-171450">
              <a:buFontTx/>
              <a:buChar char="-"/>
            </a:pPr>
            <a:r>
              <a:rPr lang="en-US" dirty="0">
                <a:effectLst/>
                <a:latin typeface="Google Sans Text"/>
              </a:rPr>
              <a:t>Smooth Contact, such as Penalty or Hunt-Crossley methods. </a:t>
            </a:r>
          </a:p>
          <a:p>
            <a:pPr marL="171450" indent="-171450">
              <a:buFontTx/>
              <a:buChar char="-"/>
            </a:pPr>
            <a:r>
              <a:rPr lang="en-US" dirty="0">
                <a:effectLst/>
                <a:latin typeface="Google Sans Text"/>
              </a:rPr>
              <a:t>These act like highly non-linear springs. </a:t>
            </a:r>
          </a:p>
          <a:p>
            <a:pPr marL="171450" indent="-171450">
              <a:buFontTx/>
              <a:buChar char="-"/>
            </a:pPr>
            <a:r>
              <a:rPr lang="en-US" dirty="0">
                <a:effectLst/>
                <a:latin typeface="Google Sans Text"/>
              </a:rPr>
              <a:t>Because they mathematically continuous, gradient-based solvers like IPOPT can navigate them easily. </a:t>
            </a:r>
          </a:p>
          <a:p>
            <a:pPr marL="171450" indent="-171450">
              <a:buFontTx/>
              <a:buChar char="-"/>
            </a:pPr>
            <a:r>
              <a:rPr lang="en-US" dirty="0">
                <a:effectLst/>
                <a:latin typeface="Google Sans Text"/>
              </a:rPr>
              <a:t>However they allow unphysical penetration into the ground,</a:t>
            </a:r>
          </a:p>
          <a:p>
            <a:pPr marL="171450" indent="-171450">
              <a:buFontTx/>
              <a:buChar char="-"/>
            </a:pPr>
            <a:r>
              <a:rPr lang="en-US" dirty="0">
                <a:effectLst/>
                <a:latin typeface="Google Sans Text"/>
              </a:rPr>
              <a:t> their parameters are notoriously difficult to tune, </a:t>
            </a:r>
          </a:p>
          <a:p>
            <a:pPr marL="171450" indent="-171450">
              <a:buFontTx/>
              <a:buChar char="-"/>
            </a:pPr>
            <a:r>
              <a:rPr lang="en-US" dirty="0">
                <a:effectLst/>
                <a:latin typeface="Google Sans Text"/>
              </a:rPr>
              <a:t>and they induce extreme numerical stiffness. </a:t>
            </a:r>
          </a:p>
          <a:p>
            <a:pPr marL="171450" indent="-171450">
              <a:buFontTx/>
              <a:buChar char="-"/>
            </a:pPr>
            <a:r>
              <a:rPr lang="en-US" dirty="0">
                <a:effectLst/>
                <a:latin typeface="Google Sans Text"/>
              </a:rPr>
              <a:t>This stiffness forces the forward integrator to take microscopic time steps, drastically inflating computation time.</a:t>
            </a:r>
          </a:p>
          <a:p>
            <a:pPr marL="0" indent="0">
              <a:buFontTx/>
              <a:buNone/>
            </a:pPr>
            <a:endParaRPr lang="en-US" dirty="0">
              <a:effectLst/>
              <a:latin typeface="Google Sans Text"/>
            </a:endParaRPr>
          </a:p>
          <a:p>
            <a:pPr marL="171450" indent="-171450">
              <a:buFontTx/>
              <a:buChar char="-"/>
            </a:pPr>
            <a:r>
              <a:rPr lang="en-US" dirty="0">
                <a:effectLst/>
                <a:latin typeface="Google Sans Text"/>
              </a:rPr>
              <a:t>Rigid Contact, formulated as non-smooth Linear Complementarity Problems.</a:t>
            </a:r>
          </a:p>
          <a:p>
            <a:pPr marL="171450" indent="-171450">
              <a:buFontTx/>
              <a:buChar char="-"/>
            </a:pPr>
            <a:r>
              <a:rPr lang="en-US" dirty="0">
                <a:effectLst/>
                <a:latin typeface="Google Sans Text"/>
              </a:rPr>
              <a:t>This approach is geometrically exact, it strictly enforces non-penetration and </a:t>
            </a:r>
          </a:p>
          <a:p>
            <a:pPr marL="171450" indent="-171450">
              <a:buFontTx/>
              <a:buChar char="-"/>
            </a:pPr>
            <a:r>
              <a:rPr lang="en-US" dirty="0">
                <a:effectLst/>
                <a:latin typeface="Google Sans Text"/>
              </a:rPr>
              <a:t>allows for much larger, stable integration time steps. </a:t>
            </a:r>
          </a:p>
          <a:p>
            <a:pPr marL="171450" indent="-171450">
              <a:buFontTx/>
              <a:buChar char="-"/>
            </a:pPr>
            <a:r>
              <a:rPr lang="en-US" dirty="0">
                <a:effectLst/>
                <a:latin typeface="Google Sans Text"/>
              </a:rPr>
              <a:t>However, from an optimal control perspective, it introduces a critical flaw. At the exact moment of rigid impact, we lose continuity due to velocity jumps. The gradients shatter, creating a discontinuous landscape that traditional NLP solvers are not designed to handle.</a:t>
            </a:r>
          </a:p>
          <a:p>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4</a:t>
            </a:fld>
            <a:endParaRPr lang="en-GB"/>
          </a:p>
        </p:txBody>
      </p:sp>
    </p:spTree>
    <p:extLst>
      <p:ext uri="{BB962C8B-B14F-4D97-AF65-F5344CB8AC3E}">
        <p14:creationId xmlns:p14="http://schemas.microsoft.com/office/powerpoint/2010/main" val="1169443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Google Sans Text"/>
              </a:rPr>
              <a:t>To translate these rigid contact principles into a functional predictive simulation, we must frame human walking as an Optimal Control Problem, or OCP.</a:t>
            </a:r>
          </a:p>
          <a:p>
            <a:r>
              <a:rPr lang="en-US" dirty="0">
                <a:effectLst/>
                <a:latin typeface="Google Sans Text"/>
              </a:rPr>
              <a:t>Our primary goal here is to find the muscle excitations—our controls, denoted as $\</a:t>
            </a:r>
            <a:r>
              <a:rPr lang="en-US" dirty="0" err="1">
                <a:effectLst/>
                <a:latin typeface="Google Sans Text"/>
              </a:rPr>
              <a:t>mathbf</a:t>
            </a:r>
            <a:r>
              <a:rPr lang="en-US" dirty="0">
                <a:effectLst/>
                <a:latin typeface="Google Sans Text"/>
              </a:rPr>
              <a:t>{u}$—that minimize a specific objective function, $J(\</a:t>
            </a:r>
            <a:r>
              <a:rPr lang="en-US" dirty="0" err="1">
                <a:effectLst/>
                <a:latin typeface="Google Sans Text"/>
              </a:rPr>
              <a:t>mathbf</a:t>
            </a:r>
            <a:r>
              <a:rPr lang="en-US" dirty="0">
                <a:effectLst/>
                <a:latin typeface="Google Sans Text"/>
              </a:rPr>
              <a:t>{u})$. As you can see in the top right, this is a physiological objective. It balances metabolic cost and muscle fatigue to drive a natural motion, while penalizing joint accelerations to prevent jittery, unphysical movements, and enforcing joint limit penalties to ensure the skeleton stays within a realistic range of motion.</a:t>
            </a:r>
          </a:p>
          <a:p>
            <a:r>
              <a:rPr lang="en-US" dirty="0">
                <a:effectLst/>
                <a:latin typeface="Google Sans Text"/>
              </a:rPr>
              <a:t>Of course, to generate a walking gait, this minimization is subject to task-level boundary constraints. We enforce a specific initial pose, require the model to achieve a target x </a:t>
            </a:r>
            <a:r>
              <a:rPr lang="en-US" dirty="0" err="1">
                <a:effectLst/>
                <a:latin typeface="Google Sans Text"/>
              </a:rPr>
              <a:t>positon</a:t>
            </a:r>
            <a:r>
              <a:rPr lang="en-US" dirty="0">
                <a:effectLst/>
                <a:latin typeface="Google Sans Text"/>
              </a:rPr>
              <a:t> using the average forward velocity imposed at the pelvis, and mandate a periodic gait cycle—meaning the state at the end of the half-stride ($T/2$) must mirror the initial state.</a:t>
            </a:r>
          </a:p>
          <a:p>
            <a:r>
              <a:rPr lang="en-US" dirty="0">
                <a:effectLst/>
                <a:latin typeface="Google Sans Text"/>
              </a:rPr>
              <a:t>But the core of this formulation lies in the physics: the constrained equations of motion. Because we chose the rigid contact approach rather than smooth penalty forces, our system cannot be described by simple ODEs; it is governed by a system of Differential-Algebraic Equations, or DAEs.</a:t>
            </a:r>
          </a:p>
          <a:p>
            <a:r>
              <a:rPr lang="en-US" dirty="0">
                <a:effectLst/>
                <a:latin typeface="Google Sans Text"/>
              </a:rPr>
              <a:t>In these equations, alongside our standard mass matrix and internal/external force vectors, we have two sets of constraint forces. We have bilateral constraints ($\</a:t>
            </a:r>
            <a:r>
              <a:rPr lang="en-US" dirty="0" err="1">
                <a:effectLst/>
                <a:latin typeface="Google Sans Text"/>
              </a:rPr>
              <a:t>mathbf</a:t>
            </a:r>
            <a:r>
              <a:rPr lang="en-US" dirty="0">
                <a:effectLst/>
                <a:latin typeface="Google Sans Text"/>
              </a:rPr>
              <a:t>{G}^{\</a:t>
            </a:r>
            <a:r>
              <a:rPr lang="en-US" dirty="0" err="1">
                <a:effectLst/>
                <a:latin typeface="Google Sans Text"/>
              </a:rPr>
              <a:t>mathcal</a:t>
            </a:r>
            <a:r>
              <a:rPr lang="en-US" dirty="0">
                <a:effectLst/>
                <a:latin typeface="Google Sans Text"/>
              </a:rPr>
              <a:t>{B}}$) that hold the anatomical joints together, and crucially, we have the unilateral constraints ($\</a:t>
            </a:r>
            <a:r>
              <a:rPr lang="en-US" dirty="0" err="1">
                <a:effectLst/>
                <a:latin typeface="Google Sans Text"/>
              </a:rPr>
              <a:t>mathbf</a:t>
            </a:r>
            <a:r>
              <a:rPr lang="en-US" dirty="0">
                <a:effectLst/>
                <a:latin typeface="Google Sans Text"/>
              </a:rPr>
              <a:t>{G}^{\</a:t>
            </a:r>
            <a:r>
              <a:rPr lang="en-US" dirty="0" err="1">
                <a:effectLst/>
                <a:latin typeface="Google Sans Text"/>
              </a:rPr>
              <a:t>mathcal</a:t>
            </a:r>
            <a:r>
              <a:rPr lang="en-US" dirty="0">
                <a:effectLst/>
                <a:latin typeface="Google Sans Text"/>
              </a:rPr>
              <a:t>{U}}$) that model the foot-ground interaction.</a:t>
            </a:r>
          </a:p>
          <a:p>
            <a:r>
              <a:rPr lang="en-US" dirty="0">
                <a:effectLst/>
                <a:latin typeface="Google Sans Text"/>
              </a:rPr>
              <a:t>Notice the linear complementarity condition at the bottom right: $0 \le \</a:t>
            </a:r>
            <a:r>
              <a:rPr lang="en-US" dirty="0" err="1">
                <a:effectLst/>
                <a:latin typeface="Google Sans Text"/>
              </a:rPr>
              <a:t>mathbf</a:t>
            </a:r>
            <a:r>
              <a:rPr lang="en-US" dirty="0">
                <a:effectLst/>
                <a:latin typeface="Google Sans Text"/>
              </a:rPr>
              <a:t>{g}^{\</a:t>
            </a:r>
            <a:r>
              <a:rPr lang="en-US" dirty="0" err="1">
                <a:effectLst/>
                <a:latin typeface="Google Sans Text"/>
              </a:rPr>
              <a:t>mathcal</a:t>
            </a:r>
            <a:r>
              <a:rPr lang="en-US" dirty="0">
                <a:effectLst/>
                <a:latin typeface="Google Sans Text"/>
              </a:rPr>
              <a:t>{U}} \perp \</a:t>
            </a:r>
            <a:r>
              <a:rPr lang="en-US" dirty="0" err="1">
                <a:effectLst/>
                <a:latin typeface="Google Sans Text"/>
              </a:rPr>
              <a:t>boldsymbol</a:t>
            </a:r>
            <a:r>
              <a:rPr lang="en-US" dirty="0">
                <a:effectLst/>
                <a:latin typeface="Google Sans Text"/>
              </a:rPr>
              <a:t>{\lambda}^{\</a:t>
            </a:r>
            <a:r>
              <a:rPr lang="en-US" dirty="0" err="1">
                <a:effectLst/>
                <a:latin typeface="Google Sans Text"/>
              </a:rPr>
              <a:t>mathcal</a:t>
            </a:r>
            <a:r>
              <a:rPr lang="en-US" dirty="0">
                <a:effectLst/>
                <a:latin typeface="Google Sans Text"/>
              </a:rPr>
              <a:t>{U}} \</a:t>
            </a:r>
            <a:r>
              <a:rPr lang="en-US" dirty="0" err="1">
                <a:effectLst/>
                <a:latin typeface="Google Sans Text"/>
              </a:rPr>
              <a:t>ge</a:t>
            </a:r>
            <a:r>
              <a:rPr lang="en-US" dirty="0">
                <a:effectLst/>
                <a:latin typeface="Google Sans Text"/>
              </a:rPr>
              <a:t> 0$. This is the exact mathematical embodiment of the rigid contact we discussed on the previous slide. It dictates that the contact distance ($\</a:t>
            </a:r>
            <a:r>
              <a:rPr lang="en-US" dirty="0" err="1">
                <a:effectLst/>
                <a:latin typeface="Google Sans Text"/>
              </a:rPr>
              <a:t>mathbf</a:t>
            </a:r>
            <a:r>
              <a:rPr lang="en-US" dirty="0">
                <a:effectLst/>
                <a:latin typeface="Google Sans Text"/>
              </a:rPr>
              <a:t>{g}$) and the contact force ($\</a:t>
            </a:r>
            <a:r>
              <a:rPr lang="en-US" dirty="0" err="1">
                <a:effectLst/>
                <a:latin typeface="Google Sans Text"/>
              </a:rPr>
              <a:t>boldsymbol</a:t>
            </a:r>
            <a:r>
              <a:rPr lang="en-US" dirty="0">
                <a:effectLst/>
                <a:latin typeface="Google Sans Text"/>
              </a:rPr>
              <a:t>{\lambda}$) must be non-negative and orthogonal. It perfectly guarantees zero ground penetration, but as I mentioned earlier, this complementarity is exactly what injects the non-smoothness and velocity jumps into our system.</a:t>
            </a:r>
          </a:p>
          <a:p>
            <a:r>
              <a:rPr lang="en-US" dirty="0">
                <a:effectLst/>
                <a:latin typeface="Google Sans Text"/>
              </a:rPr>
              <a:t>So, we are left with a continuous-time, infinite-dimensional optimal control problem governed by non-smooth DAEs. To actually solve this complex problem using an NLP solver, we have to discretize it. In our architecture, we tackle this by using a Single Shooting method</a:t>
            </a:r>
          </a:p>
        </p:txBody>
      </p:sp>
      <p:sp>
        <p:nvSpPr>
          <p:cNvPr id="4" name="Slide Number Placeholder 3"/>
          <p:cNvSpPr>
            <a:spLocks noGrp="1"/>
          </p:cNvSpPr>
          <p:nvPr>
            <p:ph type="sldNum" sz="quarter" idx="5"/>
          </p:nvPr>
        </p:nvSpPr>
        <p:spPr/>
        <p:txBody>
          <a:bodyPr/>
          <a:lstStyle/>
          <a:p>
            <a:fld id="{F3B166E2-2538-46D6-AC12-4AF3803E2E3B}" type="slidenum">
              <a:rPr lang="en-GB" smtClean="0"/>
              <a:t>5</a:t>
            </a:fld>
            <a:endParaRPr lang="en-GB"/>
          </a:p>
        </p:txBody>
      </p:sp>
    </p:spTree>
    <p:extLst>
      <p:ext uri="{BB962C8B-B14F-4D97-AF65-F5344CB8AC3E}">
        <p14:creationId xmlns:p14="http://schemas.microsoft.com/office/powerpoint/2010/main" val="1389890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effectLst/>
                <a:latin typeface="Google Sans Text"/>
              </a:rPr>
              <a:t>strict line between the optimizer, IPOPT, and the physics simulator. </a:t>
            </a:r>
          </a:p>
          <a:p>
            <a:pPr marL="171450" indent="-171450">
              <a:buFontTx/>
              <a:buChar char="-"/>
            </a:pPr>
            <a:r>
              <a:rPr lang="en-US" dirty="0">
                <a:effectLst/>
                <a:latin typeface="Google Sans Text"/>
              </a:rPr>
              <a:t>optimizer is only allowed to search for the optimal control inputs, which we call {u}. </a:t>
            </a:r>
          </a:p>
          <a:p>
            <a:pPr marL="171450" indent="-171450">
              <a:buFontTx/>
              <a:buChar char="-"/>
            </a:pPr>
            <a:r>
              <a:rPr lang="en-US" dirty="0">
                <a:effectLst/>
                <a:latin typeface="Google Sans Text"/>
              </a:rPr>
              <a:t>These controls, = our joint torques or muscle excitations, </a:t>
            </a:r>
          </a:p>
          <a:p>
            <a:pPr marL="171450" indent="-171450">
              <a:buFontTx/>
              <a:buChar char="-"/>
            </a:pPr>
            <a:r>
              <a:rPr lang="en-US" dirty="0">
                <a:effectLst/>
                <a:latin typeface="Google Sans Text"/>
              </a:rPr>
              <a:t>U discretized over time.</a:t>
            </a:r>
          </a:p>
          <a:p>
            <a:pPr marL="171450" indent="-171450">
              <a:buFontTx/>
              <a:buChar char="-"/>
            </a:pPr>
            <a:r>
              <a:rPr lang="en-US" dirty="0">
                <a:effectLst/>
                <a:latin typeface="Google Sans Text"/>
              </a:rPr>
              <a:t>optimizer guesses a set of controls and hands them over to the integrator </a:t>
            </a:r>
          </a:p>
          <a:p>
            <a:pPr marL="171450" indent="-171450">
              <a:buFontTx/>
              <a:buChar char="-"/>
            </a:pPr>
            <a:r>
              <a:rPr lang="en-US" dirty="0"/>
              <a:t>We use a Non-Smooth Generalized-</a:t>
            </a:r>
            <a:r>
              <a:rPr lang="en-US" dirty="0">
                <a:effectLst/>
                <a:latin typeface="Google Sans Text"/>
              </a:rPr>
              <a:t>$\alpha$</a:t>
            </a:r>
            <a:r>
              <a:rPr lang="en-US" dirty="0"/>
              <a:t> time-stepping scheme for this</a:t>
            </a:r>
            <a:endParaRPr lang="en-US" dirty="0">
              <a:effectLst/>
              <a:latin typeface="Google Sans Text"/>
            </a:endParaRPr>
          </a:p>
          <a:p>
            <a:pPr marL="171450" indent="-171450">
              <a:buFontTx/>
              <a:buChar char="-"/>
            </a:pPr>
            <a:r>
              <a:rPr lang="en-US" dirty="0">
                <a:effectLst/>
                <a:latin typeface="Google Sans Text"/>
              </a:rPr>
              <a:t>simulator acts as a 'black box.’ -&gt; takes those controls, applies them to multibody equations, and integrates the dynamics forward in time -&gt;  generate the full state trajectory, q and costs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effectLst/>
                <a:latin typeface="Google Sans Text"/>
              </a:rPr>
              <a:t>end of the movement, it calculates the cost and constraint gradients (: finite differences, direct sensitivity and adjoint sensitivity), -&gt; sends to optimizer</a:t>
            </a:r>
          </a:p>
          <a:p>
            <a:pPr marL="171450" indent="-171450">
              <a:buFontTx/>
              <a:buChar char="-"/>
            </a:pPr>
            <a:r>
              <a:rPr lang="en-US" dirty="0">
                <a:effectLst/>
                <a:latin typeface="Google Sans Text"/>
              </a:rPr>
              <a:t>Optimizer only receives the gradients to updates its guess for the controls and the loop repeats.</a:t>
            </a:r>
          </a:p>
          <a:p>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6</a:t>
            </a:fld>
            <a:endParaRPr lang="en-GB"/>
          </a:p>
        </p:txBody>
      </p:sp>
    </p:spTree>
    <p:extLst>
      <p:ext uri="{BB962C8B-B14F-4D97-AF65-F5344CB8AC3E}">
        <p14:creationId xmlns:p14="http://schemas.microsoft.com/office/powerpoint/2010/main" val="32831039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Google Sans Text"/>
              </a:rPr>
              <a:t>Our non-smooth Generalized-$\alpha$ scheme can successfully integrate forward across a rigid impact. But let's look at what happens when the optimizer asks for the gradient to be sent back."</a:t>
            </a:r>
          </a:p>
          <a:p>
            <a:r>
              <a:rPr lang="en-US" b="1" dirty="0">
                <a:effectLst/>
                <a:latin typeface="Google Sans Text"/>
              </a:rPr>
              <a:t>The Physical Reality:</a:t>
            </a:r>
            <a:endParaRPr lang="en-US" dirty="0">
              <a:effectLst/>
              <a:latin typeface="Google Sans Text"/>
            </a:endParaRPr>
          </a:p>
          <a:p>
            <a:r>
              <a:rPr lang="en-US" dirty="0">
                <a:effectLst/>
                <a:latin typeface="Google Sans Text"/>
              </a:rPr>
              <a:t>"Look at the graphs here. Physically, a rigid impact causes an instantaneous velocity jump—the red dashed line. Because of this harsh discontinuity, the exact analytical gradient is mathematically undefined at that specific instant."</a:t>
            </a:r>
          </a:p>
          <a:p>
            <a:r>
              <a:rPr lang="en-US" b="1" dirty="0">
                <a:effectLst/>
                <a:latin typeface="Google Sans Text"/>
              </a:rPr>
              <a:t>The Discrete Limitation (The crucial addition):</a:t>
            </a:r>
            <a:endParaRPr lang="en-US" dirty="0">
              <a:effectLst/>
              <a:latin typeface="Google Sans Text"/>
            </a:endParaRPr>
          </a:p>
          <a:p>
            <a:r>
              <a:rPr lang="en-US" dirty="0">
                <a:effectLst/>
                <a:latin typeface="Google Sans Text"/>
              </a:rPr>
              <a:t>"To get around this, our solver relies on discrete approximations. And this is where our fundamental problem lies: </a:t>
            </a:r>
            <a:r>
              <a:rPr lang="en-US" b="1" dirty="0">
                <a:effectLst/>
                <a:latin typeface="Google Sans Text"/>
              </a:rPr>
              <a:t>because we use a discrete time-stepping method</a:t>
            </a:r>
            <a:r>
              <a:rPr lang="en-US" dirty="0">
                <a:effectLst/>
                <a:latin typeface="Google Sans Text"/>
              </a:rPr>
              <a:t>, we do not evaluate the physics continuously. The solver only looks at the world at fixed, predetermined grid points—here at $t_2$ and $t_3$.</a:t>
            </a:r>
          </a:p>
          <a:p>
            <a:r>
              <a:rPr lang="en-US" dirty="0">
                <a:effectLst/>
                <a:latin typeface="Google Sans Text"/>
              </a:rPr>
              <a:t>The actual physical impact happens somewhere in between. It gets completely trapped inside this discrete time step. I call this our 'discrete blind spot'."</a:t>
            </a:r>
          </a:p>
          <a:p>
            <a:r>
              <a:rPr lang="en-US" b="1" dirty="0">
                <a:effectLst/>
                <a:latin typeface="Google Sans Text"/>
              </a:rPr>
              <a:t>The Consequence:</a:t>
            </a:r>
            <a:endParaRPr lang="en-US" dirty="0">
              <a:effectLst/>
              <a:latin typeface="Google Sans Text"/>
            </a:endParaRPr>
          </a:p>
          <a:p>
            <a:r>
              <a:rPr lang="en-US" dirty="0">
                <a:effectLst/>
                <a:latin typeface="Google Sans Text"/>
              </a:rPr>
              <a:t>"Because the algorithm only sees the average global states over that fixed step, the computed gradient is completely insensitive to the exact time the impact occurred. The time of impact, $t_{impact}$, is essentially erased from the sensitivity data."</a:t>
            </a:r>
          </a:p>
          <a:p>
            <a:r>
              <a:rPr lang="en-US" b="1" dirty="0">
                <a:effectLst/>
                <a:latin typeface="Google Sans Text"/>
              </a:rPr>
              <a:t>The Transition:</a:t>
            </a:r>
            <a:endParaRPr lang="en-US" dirty="0">
              <a:effectLst/>
              <a:latin typeface="Google Sans Text"/>
            </a:endParaRPr>
          </a:p>
          <a:p>
            <a:r>
              <a:rPr lang="en-US" dirty="0">
                <a:effectLst/>
                <a:latin typeface="Google Sans Text"/>
              </a:rPr>
              <a:t>"This brings us to our core hypothesis: we are feeding our optimizer a discrete gradient that is mathematically blind to the exact moment of collision. So, how wrong are these gradients? And more importantly, do they still hold enough information to guide the optimizer, or do they break it entirely? To answer this, we need to compare our discrete time-stepping approach against a continuous, event-driven baseline."</a:t>
            </a:r>
          </a:p>
          <a:p>
            <a:pPr marL="0" indent="0">
              <a:buFontTx/>
              <a:buNone/>
            </a:pPr>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7</a:t>
            </a:fld>
            <a:endParaRPr lang="en-GB"/>
          </a:p>
        </p:txBody>
      </p:sp>
    </p:spTree>
    <p:extLst>
      <p:ext uri="{BB962C8B-B14F-4D97-AF65-F5344CB8AC3E}">
        <p14:creationId xmlns:p14="http://schemas.microsoft.com/office/powerpoint/2010/main" val="36620071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Google Sans Text"/>
              </a:rPr>
              <a:t>To understand how the optimizer behaves around these discrete blind spots, we need to extract the gradient. We benchmarked four specific methods to calculate this sensitivity."</a:t>
            </a:r>
          </a:p>
          <a:p>
            <a:r>
              <a:rPr lang="en-US" b="1" dirty="0">
                <a:effectLst/>
                <a:latin typeface="Google Sans Text"/>
              </a:rPr>
              <a:t>1. Finite Differences:</a:t>
            </a:r>
            <a:endParaRPr lang="en-US" dirty="0">
              <a:effectLst/>
              <a:latin typeface="Google Sans Text"/>
            </a:endParaRPr>
          </a:p>
          <a:p>
            <a:r>
              <a:rPr lang="en-US" dirty="0">
                <a:effectLst/>
                <a:latin typeface="Google Sans Text"/>
              </a:rPr>
              <a:t>"The first method is Finite Differences. Here, we extract the gradient numerically. We perturb the control input by a tiny scalar, $\epsilon$, rerun the entire physical simulation over our discrete grid, and calculate the resulting change in our cost function."</a:t>
            </a:r>
          </a:p>
          <a:p>
            <a:r>
              <a:rPr lang="en-US" b="1" dirty="0">
                <a:effectLst/>
                <a:latin typeface="Google Sans Text"/>
              </a:rPr>
              <a:t>2. Direct Sensitivity:</a:t>
            </a:r>
            <a:endParaRPr lang="en-US" dirty="0">
              <a:effectLst/>
              <a:latin typeface="Google Sans Text"/>
            </a:endParaRPr>
          </a:p>
          <a:p>
            <a:r>
              <a:rPr lang="en-US" dirty="0">
                <a:effectLst/>
                <a:latin typeface="Google Sans Text"/>
              </a:rPr>
              <a:t>"The second method is Direct Sensitivity. This is an analytical, forward-propagating method. We differentiate the equations of motion and integrate these tangent linear equations forward in time, exactly alongside our physical states."</a:t>
            </a:r>
          </a:p>
          <a:p>
            <a:r>
              <a:rPr lang="en-US" b="1" dirty="0">
                <a:effectLst/>
                <a:latin typeface="Google Sans Text"/>
              </a:rPr>
              <a:t>3. Adjoint Sensitivity:</a:t>
            </a:r>
            <a:endParaRPr lang="en-US" dirty="0">
              <a:effectLst/>
              <a:latin typeface="Google Sans Text"/>
            </a:endParaRPr>
          </a:p>
          <a:p>
            <a:r>
              <a:rPr lang="en-US" dirty="0">
                <a:effectLst/>
                <a:latin typeface="Google Sans Text"/>
              </a:rPr>
              <a:t>"The third method is the Adjoint method. Instead of moving forward, this approach moves backward. We define a set of costate equations based on the final error at the end of the simulation, and we integrate them backward through time to find the sensitivity with respect to the initial controls."</a:t>
            </a:r>
          </a:p>
          <a:p>
            <a:r>
              <a:rPr lang="en-US" b="1" dirty="0">
                <a:effectLst/>
                <a:latin typeface="Google Sans Text"/>
              </a:rPr>
              <a:t>4. Adjoint with Saltation:</a:t>
            </a:r>
            <a:endParaRPr lang="en-US" dirty="0">
              <a:effectLst/>
              <a:latin typeface="Google Sans Text"/>
            </a:endParaRPr>
          </a:p>
          <a:p>
            <a:r>
              <a:rPr lang="en-US" dirty="0">
                <a:effectLst/>
                <a:latin typeface="Google Sans Text"/>
              </a:rPr>
              <a:t>"Finally, we have the Adjoint method combined with a Saltation matrix. This method also integrates backward, but it operates in an event-driven framework. The integration strictly stops at the exact continuous time of the collision. It then applies the saltation matrix—an analytical operator that forces the sensitivities to jump correctly across the physical discontinuity—before it continues moving backward."</a:t>
            </a:r>
          </a:p>
          <a:p>
            <a:r>
              <a:rPr lang="en-US" b="1" dirty="0">
                <a:effectLst/>
                <a:latin typeface="Google Sans Text"/>
              </a:rPr>
              <a:t>The Transition:</a:t>
            </a:r>
            <a:endParaRPr lang="en-US" dirty="0">
              <a:effectLst/>
              <a:latin typeface="Google Sans Text"/>
            </a:endParaRPr>
          </a:p>
          <a:p>
            <a:r>
              <a:rPr lang="en-US" dirty="0">
                <a:effectLst/>
                <a:latin typeface="Google Sans Text"/>
              </a:rPr>
              <a:t>"These are the four mechanisms we used to extract the gradient. Now, let's look at the data. We applied all four of these methods to a rigid pendulum impact to see exactly what gradients they return."</a:t>
            </a:r>
          </a:p>
          <a:p>
            <a:pPr marL="0" indent="0">
              <a:buFontTx/>
              <a:buNone/>
            </a:pPr>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8</a:t>
            </a:fld>
            <a:endParaRPr lang="en-GB"/>
          </a:p>
        </p:txBody>
      </p:sp>
    </p:spTree>
    <p:extLst>
      <p:ext uri="{BB962C8B-B14F-4D97-AF65-F5344CB8AC3E}">
        <p14:creationId xmlns:p14="http://schemas.microsoft.com/office/powerpoint/2010/main" val="36801948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In this simulation, we have a simple task: take a pendulum starting at 90 degrees and bring it to rest at exactly 30 degrees, using the minimum amount of motor torque possible. But there is a rigid wall at 0 degrees.</a:t>
            </a:r>
            <a:endParaRPr lang="en-US" dirty="0"/>
          </a:p>
          <a:p>
            <a:r>
              <a:rPr lang="en-US" b="1" dirty="0"/>
              <a:t>2. The "Contact-Blind" Methods (Point to the Blue and Orange lines)</a:t>
            </a:r>
          </a:p>
          <a:p>
            <a:r>
              <a:rPr lang="en-US" i="1" dirty="0"/>
              <a:t>Let’s first look at standard continuous gradients, Direct Sensitivity (in Blue) and the Adjoint method without saltation (in Orange). Watch their physical trajectory on the left. They drop rapidly and slam into the wall.</a:t>
            </a:r>
            <a:endParaRPr lang="en-US" dirty="0"/>
          </a:p>
          <a:p>
            <a:r>
              <a:rPr lang="en-US" i="1" dirty="0"/>
              <a:t>Because these standard methods lack the saltation matrix, they are mathematically blind to the sensitivity of the impact timing. They don't 'plan' for the bounce; they experience it as an unexpected physical shock. If you look at the bottom right panel—the Torque—you see the consequence. Their control strategy is purely </a:t>
            </a:r>
            <a:r>
              <a:rPr lang="en-US" b="1" i="1" dirty="0"/>
              <a:t>reactive</a:t>
            </a:r>
            <a:r>
              <a:rPr lang="en-US" i="1" dirty="0"/>
              <a:t>. After the collision, the optimizer realizes it has massive unwanted momentum and has to slam on the brakes, demanding huge, erratic swings in motor torque (from -6 to +6 Nm) to brute-force the pendulum back to the target."</a:t>
            </a:r>
            <a:endParaRPr lang="en-US" dirty="0"/>
          </a:p>
          <a:p>
            <a:r>
              <a:rPr lang="en-US" b="1" dirty="0"/>
              <a:t>3. The "Contact-Aware" Methods (Point to the Yellow/Gold and Green lines)</a:t>
            </a:r>
          </a:p>
          <a:p>
            <a:r>
              <a:rPr lang="en-US" i="1" dirty="0"/>
              <a:t>"Now look at the Event-Driven Saltation method (in Yellow) and our numerical ground-truth, Finite Differences (the dashed Green line).</a:t>
            </a:r>
            <a:r>
              <a:rPr lang="en-US" dirty="0"/>
              <a:t> </a:t>
            </a:r>
            <a:r>
              <a:rPr lang="en-US" i="1" dirty="0"/>
              <a:t>These trajectories also hit the wall, but they do so on purpose. Because the Saltation matrix perfectly translates the physics of the bounce into smooth, usable gradients, the optimizer can 'see' the collision during its planning phase.</a:t>
            </a:r>
            <a:r>
              <a:rPr lang="en-US" dirty="0"/>
              <a:t> </a:t>
            </a:r>
            <a:r>
              <a:rPr lang="en-US" i="1" dirty="0"/>
              <a:t>Look at the Torque panel for the Yellow line. It requires a fraction of the effort. The control strategy here is </a:t>
            </a:r>
            <a:r>
              <a:rPr lang="en-US" b="1" i="1" dirty="0"/>
              <a:t>proactive</a:t>
            </a:r>
            <a:r>
              <a:rPr lang="en-US" i="1" dirty="0"/>
              <a:t>. It intentionally holds the pendulum back slightly, preparing for the exact right impact velocity so that it can use the energy of the bounce to naturally reach the 30-degree target.“</a:t>
            </a:r>
          </a:p>
          <a:p>
            <a:endParaRPr lang="en-US" i="1" dirty="0"/>
          </a:p>
          <a:p>
            <a:endParaRPr lang="en-US" i="1" dirty="0"/>
          </a:p>
          <a:p>
            <a:r>
              <a:rPr lang="en-US" i="1" dirty="0"/>
              <a:t>Add jump velocity comment</a:t>
            </a:r>
            <a:endParaRPr lang="en-US" dirty="0"/>
          </a:p>
          <a:p>
            <a:pPr marL="0" indent="0">
              <a:buFontTx/>
              <a:buNone/>
            </a:pPr>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9</a:t>
            </a:fld>
            <a:endParaRPr lang="en-GB"/>
          </a:p>
        </p:txBody>
      </p:sp>
    </p:spTree>
    <p:extLst>
      <p:ext uri="{BB962C8B-B14F-4D97-AF65-F5344CB8AC3E}">
        <p14:creationId xmlns:p14="http://schemas.microsoft.com/office/powerpoint/2010/main" val="3830890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latin typeface="Google Sans Text"/>
              </a:rPr>
              <a:t>In the previous slide, we saw the </a:t>
            </a:r>
            <a:r>
              <a:rPr lang="en-US" b="1" i="1" dirty="0">
                <a:effectLst/>
                <a:latin typeface="Google Sans Text"/>
              </a:rPr>
              <a:t>what</a:t>
            </a:r>
            <a:r>
              <a:rPr lang="en-US" i="1" dirty="0">
                <a:effectLst/>
                <a:latin typeface="Google Sans Text"/>
              </a:rPr>
              <a:t>: the contact-blind methods reacted violently to the wall, while the contact-aware Saltation method proactively used the wall to its advantage. But to understand </a:t>
            </a:r>
            <a:r>
              <a:rPr lang="en-US" b="1" i="1" dirty="0">
                <a:effectLst/>
                <a:latin typeface="Google Sans Text"/>
              </a:rPr>
              <a:t>why</a:t>
            </a:r>
            <a:r>
              <a:rPr lang="en-US" i="1" dirty="0">
                <a:effectLst/>
                <a:latin typeface="Google Sans Text"/>
              </a:rPr>
              <a:t> the optimizer chose those strategies, we need to look under the hood. We need to look at the gradients it was actually calculating. That brings us to this plot."</a:t>
            </a:r>
            <a:endParaRPr lang="en-US" dirty="0">
              <a:effectLst/>
              <a:latin typeface="Google Sans Text"/>
            </a:endParaRPr>
          </a:p>
          <a:p>
            <a:r>
              <a:rPr lang="en-US" i="1" dirty="0">
                <a:effectLst/>
                <a:latin typeface="Google Sans Text"/>
              </a:rPr>
              <a:t>What you are looking at is the </a:t>
            </a:r>
            <a:r>
              <a:rPr lang="en-US" b="1" i="1" dirty="0">
                <a:effectLst/>
                <a:latin typeface="Google Sans Text"/>
              </a:rPr>
              <a:t>Objective Gradient over time</a:t>
            </a:r>
            <a:r>
              <a:rPr lang="en-US" i="1" dirty="0">
                <a:effectLst/>
                <a:latin typeface="Google Sans Text"/>
              </a:rPr>
              <a:t> for the final, optimized trajectories. In simple terms, this curve represents the optimizer's 'foresight'. It tells the optimizer: 'If I apply a tiny bit more motor torque right now at time t, how much will it change my final error at the end of the simulation?</a:t>
            </a:r>
            <a:endParaRPr lang="en-US" dirty="0">
              <a:effectLst/>
              <a:latin typeface="Google Sans Text"/>
            </a:endParaRPr>
          </a:p>
          <a:p>
            <a:r>
              <a:rPr lang="en-US" b="1" dirty="0">
                <a:effectLst/>
                <a:latin typeface="Google Sans"/>
              </a:rPr>
              <a:t>The "Blind" Methods (Point to the Blue and Orange lines)</a:t>
            </a:r>
          </a:p>
          <a:p>
            <a:r>
              <a:rPr lang="en-US" i="1" dirty="0">
                <a:effectLst/>
                <a:latin typeface="Google Sans Text"/>
              </a:rPr>
              <a:t>Let’s look at the contact-blind methods first—Direct Sensitivity in solid blue, and the standard Adjoint in dashed orange. Notice how perfectly smooth they are, and how they completely overlap.</a:t>
            </a:r>
            <a:r>
              <a:rPr lang="en-US" dirty="0">
                <a:effectLst/>
                <a:latin typeface="Google Sans Text"/>
              </a:rPr>
              <a:t> </a:t>
            </a:r>
            <a:r>
              <a:rPr lang="en-US" i="1" dirty="0">
                <a:effectLst/>
                <a:latin typeface="Google Sans Text"/>
              </a:rPr>
              <a:t>If you look at this curve, you would think nothing interesting happened during this two-second simulation. These methods completely ignore the impact. Because they are mathematically blind to the collision, they assume pushing the pendulum at 0.2 seconds will just smoothly swing it through the air. They have zero mathematical awareness that applying torque early will change the timing and energy of a violent collision later. This is exactly why they had to rely on reactive, brute-force torque in the video—their mathematical map of the world is completely missing the wall.</a:t>
            </a:r>
            <a:endParaRPr lang="en-US" dirty="0">
              <a:effectLst/>
              <a:latin typeface="Google Sans Text"/>
            </a:endParaRPr>
          </a:p>
          <a:p>
            <a:r>
              <a:rPr lang="en-US" b="1" dirty="0">
                <a:effectLst/>
                <a:latin typeface="Google Sans"/>
              </a:rPr>
              <a:t>The "Proactive" Math (Point to the Yellow line)</a:t>
            </a:r>
          </a:p>
          <a:p>
            <a:r>
              <a:rPr lang="en-US" i="1" dirty="0">
                <a:effectLst/>
                <a:latin typeface="Google Sans Text"/>
              </a:rPr>
              <a:t>Now, look at the Event-Driven Saltation method in yellow.</a:t>
            </a:r>
            <a:r>
              <a:rPr lang="en-US" dirty="0">
                <a:effectLst/>
                <a:latin typeface="Google Sans Text"/>
              </a:rPr>
              <a:t> </a:t>
            </a:r>
            <a:r>
              <a:rPr lang="en-US" i="1" dirty="0">
                <a:effectLst/>
                <a:latin typeface="Google Sans Text"/>
              </a:rPr>
              <a:t>At roughly 0.70 seconds—the exact moment the pendulum hits the wall—there is a massive, discrete jump in the gradient. This is the Saltation Matrix actively injecting the physics of the energy transfer into the math.</a:t>
            </a:r>
            <a:r>
              <a:rPr lang="en-US" dirty="0">
                <a:effectLst/>
                <a:latin typeface="Google Sans Text"/>
              </a:rPr>
              <a:t> </a:t>
            </a:r>
            <a:r>
              <a:rPr lang="en-US" i="1" dirty="0">
                <a:effectLst/>
                <a:latin typeface="Google Sans Text"/>
              </a:rPr>
              <a:t>But the most important part of this entire graph is what happens </a:t>
            </a:r>
            <a:r>
              <a:rPr lang="en-US" b="1" i="1" dirty="0">
                <a:effectLst/>
                <a:latin typeface="Google Sans Text"/>
              </a:rPr>
              <a:t>before</a:t>
            </a:r>
            <a:r>
              <a:rPr lang="en-US" i="1" dirty="0">
                <a:effectLst/>
                <a:latin typeface="Google Sans Text"/>
              </a:rPr>
              <a:t> the impact. Look at the massive gap between the yellow line and the blue/orange lines from 0 to 0.65 seconds. Because the Saltation method uses the Adjoint formulation to pass information backward through time, the optimizer </a:t>
            </a:r>
            <a:r>
              <a:rPr lang="en-US" b="1" i="1" dirty="0">
                <a:effectLst/>
                <a:latin typeface="Google Sans Text"/>
              </a:rPr>
              <a:t>knows about the wall before it hits it</a:t>
            </a:r>
            <a:r>
              <a:rPr lang="en-US" i="1" dirty="0">
                <a:effectLst/>
                <a:latin typeface="Google Sans Text"/>
              </a:rPr>
              <a:t>. It understands that a small change in torque at the very beginning of the simulation will dictate exactly how hard the pendulum bounces later. This gap is the mathematical root of the </a:t>
            </a:r>
            <a:r>
              <a:rPr lang="en-US" b="1" i="1" dirty="0">
                <a:effectLst/>
                <a:latin typeface="Google Sans Text"/>
              </a:rPr>
              <a:t>proactive control</a:t>
            </a:r>
            <a:r>
              <a:rPr lang="en-US" i="1" dirty="0">
                <a:effectLst/>
                <a:latin typeface="Google Sans Text"/>
              </a:rPr>
              <a:t> we saw in the video.</a:t>
            </a:r>
            <a:endParaRPr lang="en-US" dirty="0">
              <a:effectLst/>
              <a:latin typeface="Google Sans Text"/>
            </a:endParaRPr>
          </a:p>
          <a:p>
            <a:r>
              <a:rPr lang="en-US" b="1" dirty="0">
                <a:effectLst/>
                <a:latin typeface="Google Sans"/>
              </a:rPr>
              <a:t>The Conclusion (Point to the right side of the graph)</a:t>
            </a:r>
          </a:p>
          <a:p>
            <a:r>
              <a:rPr lang="en-US" i="1" dirty="0">
                <a:effectLst/>
                <a:latin typeface="Google Sans Text"/>
              </a:rPr>
              <a:t>Finally, notice what happens after 0.7 seconds. Once the bounce is over and the pendulum is just swinging in free space again, all four methods perfectly converge and agree. The physics are smooth again.</a:t>
            </a:r>
            <a:r>
              <a:rPr lang="en-US" dirty="0">
                <a:effectLst/>
                <a:latin typeface="Google Sans Text"/>
              </a:rPr>
              <a:t> </a:t>
            </a:r>
            <a:r>
              <a:rPr lang="en-US" i="1" dirty="0">
                <a:effectLst/>
                <a:latin typeface="Google Sans Text"/>
              </a:rPr>
              <a:t>The entire difference between the chaotic, high-energy failure of standard methods, and the elegant, low-energy success of our method, comes down entirely to how accurately we bridge that single split-second of contact.</a:t>
            </a:r>
            <a:endParaRPr lang="en-US" dirty="0">
              <a:effectLst/>
              <a:latin typeface="Google Sans Text"/>
            </a:endParaRPr>
          </a:p>
        </p:txBody>
      </p:sp>
      <p:sp>
        <p:nvSpPr>
          <p:cNvPr id="4" name="Slide Number Placeholder 3"/>
          <p:cNvSpPr>
            <a:spLocks noGrp="1"/>
          </p:cNvSpPr>
          <p:nvPr>
            <p:ph type="sldNum" sz="quarter" idx="5"/>
          </p:nvPr>
        </p:nvSpPr>
        <p:spPr/>
        <p:txBody>
          <a:bodyPr/>
          <a:lstStyle/>
          <a:p>
            <a:fld id="{F3B166E2-2538-46D6-AC12-4AF3803E2E3B}" type="slidenum">
              <a:rPr lang="en-GB" smtClean="0"/>
              <a:t>10</a:t>
            </a:fld>
            <a:endParaRPr lang="en-GB"/>
          </a:p>
        </p:txBody>
      </p:sp>
    </p:spTree>
    <p:extLst>
      <p:ext uri="{BB962C8B-B14F-4D97-AF65-F5344CB8AC3E}">
        <p14:creationId xmlns:p14="http://schemas.microsoft.com/office/powerpoint/2010/main" val="3610872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"Let’s look at the catastrophic effect that this mathematical blindness has on the optimization process itself. This graph tracks the Objective Cost on a log scale as the solver tries to find the best trajectory over 175 iterations."</a:t>
            </a:r>
            <a:endParaRPr lang="en-US" dirty="0"/>
          </a:p>
          <a:p>
            <a:r>
              <a:rPr lang="en-US" b="1" dirty="0"/>
              <a:t>2. The Success of Contact-Awareness (Point to the Yellow and Green lines)</a:t>
            </a:r>
          </a:p>
          <a:p>
            <a:r>
              <a:rPr lang="en-US" i="1" dirty="0"/>
              <a:t>"First, look at the Event-Driven Saltation method in yellow, alongside our Finite Difference baseline in dashed green. After an initial exploration phase, they smoothly and stably drop to a highly optimized cost. Because their gradients correctly map the physical reality of the contact, the optimizer can simply walk downhill to the solution."</a:t>
            </a:r>
            <a:endParaRPr lang="en-US" dirty="0"/>
          </a:p>
          <a:p>
            <a:r>
              <a:rPr lang="en-US" b="1" dirty="0"/>
              <a:t>3. The Anatomy of a Spike (Point to the Blue and Orange lines)</a:t>
            </a:r>
          </a:p>
          <a:p>
            <a:r>
              <a:rPr lang="en-US" i="1" dirty="0"/>
              <a:t>"But look at the contact-blind methods—Direct Sensitivity and the standard Adjoint. They are trapped in a violent, failing cycle. To understand these massive spikes, we have to look at what happens inside the optimizer when it ignores the physics of impact:</a:t>
            </a:r>
            <a:endParaRPr lang="en-US" dirty="0"/>
          </a:p>
          <a:p>
            <a:pPr>
              <a:buFont typeface="Arial" panose="020B0604020202020204" pitchFamily="34" charset="0"/>
              <a:buChar char="•"/>
            </a:pPr>
            <a:r>
              <a:rPr lang="en-US" b="1" dirty="0"/>
              <a:t>Step 1: The False Prediction:</a:t>
            </a:r>
            <a:r>
              <a:rPr lang="en-US" dirty="0"/>
              <a:t> </a:t>
            </a:r>
            <a:r>
              <a:rPr lang="en-US" i="1" dirty="0"/>
              <a:t>The blind optimizer calculates its gradient, which tells it that applying a little more torque will smoothly lower the cost. It confidently takes a step forward.</a:t>
            </a:r>
            <a:endParaRPr lang="en-US" dirty="0"/>
          </a:p>
          <a:p>
            <a:pPr>
              <a:buFont typeface="Arial" panose="020B0604020202020204" pitchFamily="34" charset="0"/>
              <a:buChar char="•"/>
            </a:pPr>
            <a:r>
              <a:rPr lang="en-US" b="1" dirty="0"/>
              <a:t>Step 2: The Digital Boundary:</a:t>
            </a:r>
            <a:r>
              <a:rPr lang="en-US" dirty="0"/>
              <a:t> </a:t>
            </a:r>
            <a:r>
              <a:rPr lang="en-US" i="1" dirty="0"/>
              <a:t>However, physically, that tiny change in motor torque causes the pendulum to hit the wall a fraction of a second later. This micro-shift in timing pushes the continuous impact event across one of the solver's fixed, digital time-steps.</a:t>
            </a:r>
            <a:endParaRPr lang="en-US" dirty="0"/>
          </a:p>
          <a:p>
            <a:pPr>
              <a:buFont typeface="Arial" panose="020B0604020202020204" pitchFamily="34" charset="0"/>
              <a:buChar char="•"/>
            </a:pPr>
            <a:r>
              <a:rPr lang="en-US" b="1" dirty="0"/>
              <a:t>Step 3: The Panic (The Spike):</a:t>
            </a:r>
            <a:r>
              <a:rPr lang="en-US" dirty="0"/>
              <a:t> </a:t>
            </a:r>
            <a:r>
              <a:rPr lang="en-US" i="1" dirty="0"/>
              <a:t>Instantly, the solver registers a completely different discrete state. The cost skyrockets. The optimizer realizes its smooth gradient was a lie. Its internal math breaks down, and to prevent a total crash, it triggers an emergency 'Restoration Phase'—throwing out its progress and randomly jumping to a safe state. That emergency reset is the massive vertical spike you see here.</a:t>
            </a:r>
            <a:endParaRPr lang="en-US" dirty="0"/>
          </a:p>
          <a:p>
            <a:r>
              <a:rPr lang="en-US" i="1" dirty="0"/>
              <a:t>"The blind optimizer spends 175 iterations stuck in this loop: making a false prediction, crossing a digital time boundary, panicking, and resetting. Eventually, it gives up. It doesn't avoid the wall—it still hits it—but because it cannot mathematically comprehend the bounce, it gets trapped in a highly sub-optimal local minimum.</a:t>
            </a:r>
            <a:r>
              <a:rPr lang="en-US" dirty="0"/>
              <a:t> </a:t>
            </a:r>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11</a:t>
            </a:fld>
            <a:endParaRPr lang="en-GB"/>
          </a:p>
        </p:txBody>
      </p:sp>
    </p:spTree>
    <p:extLst>
      <p:ext uri="{BB962C8B-B14F-4D97-AF65-F5344CB8AC3E}">
        <p14:creationId xmlns:p14="http://schemas.microsoft.com/office/powerpoint/2010/main" val="334540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We've seen how standard gradients fail catastrophically when a robot bounces. But to be fair, let's look at a scenario where standard gradients actually succeed."</a:t>
            </a:r>
            <a:endParaRPr lang="en-US" dirty="0"/>
          </a:p>
          <a:p>
            <a:r>
              <a:rPr lang="en-US" i="1" dirty="0"/>
              <a:t>(Show the Trajectory/Velocity plot)</a:t>
            </a:r>
            <a:r>
              <a:rPr lang="en-US" dirty="0"/>
              <a:t> </a:t>
            </a:r>
            <a:r>
              <a:rPr lang="en-US" b="1" dirty="0"/>
              <a:t>"In this simulation, the pendulum hits the wall, but it doesn't bounce, the restitution is 0. The velocity drops to zero, and it rests against the barrier. The wall acts as an 'information sink.' Because the pendulum comes to a complete halt, the exact micro-second it hit the wall no longer affects its future trajectory. The system's momentum is entirely reset."</a:t>
            </a:r>
            <a:endParaRPr lang="en-US" dirty="0"/>
          </a:p>
          <a:p>
            <a:r>
              <a:rPr lang="en-US" i="1" dirty="0"/>
              <a:t>(Show the Gradient and Convergence plots)</a:t>
            </a:r>
            <a:r>
              <a:rPr lang="en-US" dirty="0"/>
              <a:t> </a:t>
            </a:r>
            <a:r>
              <a:rPr lang="en-US" b="1" dirty="0"/>
              <a:t>"Because the timing of the impact no longer dictates the final energy of the system, the missing timing sensitivity in the standard methods doesn't punish them. all optimizers converge to the exact same cost of 61.22.</a:t>
            </a:r>
            <a:endParaRPr lang="en-US" dirty="0"/>
          </a:p>
          <a:p>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12</a:t>
            </a:fld>
            <a:endParaRPr lang="en-GB"/>
          </a:p>
        </p:txBody>
      </p:sp>
    </p:spTree>
    <p:extLst>
      <p:ext uri="{BB962C8B-B14F-4D97-AF65-F5344CB8AC3E}">
        <p14:creationId xmlns:p14="http://schemas.microsoft.com/office/powerpoint/2010/main" val="3995596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ffectLst/>
                <a:latin typeface="Google Sans Text"/>
              </a:rPr>
              <a:t>To conclude, we've seen that contact optimization for predictive gait is fundamentally a sequence of design choices—first defining the foot geometry, then choosing the contact formulation.</a:t>
            </a:r>
            <a:r>
              <a:rPr lang="en-US" dirty="0">
                <a:effectLst/>
                <a:latin typeface="Google Sans Text"/>
              </a:rPr>
              <a:t> </a:t>
            </a:r>
            <a:r>
              <a:rPr lang="en-US" b="1" dirty="0">
                <a:effectLst/>
                <a:latin typeface="Google Sans Text"/>
              </a:rPr>
              <a:t>But as our work shows, regardless of those initial choices, the success of the simulation ultimately comes down to the quality of the gradients we feed the optimizer.</a:t>
            </a:r>
            <a:endParaRPr lang="en-US" dirty="0">
              <a:effectLst/>
              <a:latin typeface="Google Sans Text"/>
            </a:endParaRPr>
          </a:p>
          <a:p>
            <a:r>
              <a:rPr lang="en-US" b="1" dirty="0">
                <a:effectLst/>
                <a:latin typeface="Google Sans Text"/>
              </a:rPr>
              <a:t>Methods like Direct Sensitivity and the standard Adjoint are mathematically blind to how control inputs shift the exact timing of an impact. When a collision involves energy return—like a bounce—this blindness creates severe gradient inconsistencies. The optimizer receives a false map of the cost landscape, leading to high-energy, reactive control strategies. Applying the Adjoint method with the Saltation matrix fixes this by explicitly injecting the sensitivity of that impact timing.</a:t>
            </a:r>
            <a:endParaRPr lang="en-US" dirty="0">
              <a:effectLst/>
              <a:latin typeface="Google Sans Text"/>
            </a:endParaRPr>
          </a:p>
          <a:p>
            <a:r>
              <a:rPr lang="en-US" b="1" dirty="0">
                <a:effectLst/>
                <a:latin typeface="Google Sans Text"/>
              </a:rPr>
              <a:t>However, our analysis revealed a very pragmatic boundary for this blindness: it depends entirely on the transfer of energy. When an impact is a complete energy sink—the $e=0$ case—the exact timing of the impact no longer dictates the downstream energy. The timing sensitivity becomes mathematically zero. In this specific regime, the raw discrete gradients perfectly align with the exact saltation gradients.</a:t>
            </a:r>
            <a:endParaRPr lang="en-US" dirty="0">
              <a:effectLst/>
              <a:latin typeface="Google Sans Text"/>
            </a:endParaRPr>
          </a:p>
          <a:p>
            <a:r>
              <a:rPr lang="en-US" b="1" dirty="0">
                <a:effectLst/>
                <a:latin typeface="Google Sans Text"/>
              </a:rPr>
              <a:t>What this highlights is that these gradients are highly sensitive to many underlying parameters—such as the coefficient of restitution, the integration step size, and the control discretization.</a:t>
            </a:r>
            <a:r>
              <a:rPr lang="en-US" dirty="0">
                <a:effectLst/>
                <a:latin typeface="Google Sans Text"/>
              </a:rPr>
              <a:t> </a:t>
            </a:r>
            <a:r>
              <a:rPr lang="en-US" b="1" dirty="0">
                <a:effectLst/>
                <a:latin typeface="Google Sans Text"/>
              </a:rPr>
              <a:t>Therefore, to successfully apply these findings, a much more in-depth analysis has to be made, particularly as we map this back to human gait.</a:t>
            </a:r>
            <a:endParaRPr lang="en-US" dirty="0">
              <a:effectLst/>
              <a:latin typeface="Google Sans Text"/>
            </a:endParaRPr>
          </a:p>
          <a:p>
            <a:r>
              <a:rPr lang="en-US" b="1" dirty="0">
                <a:effectLst/>
                <a:latin typeface="Google Sans Text"/>
              </a:rPr>
              <a:t>Human locomotion is not just a single, simple impact. It is a highly complex sequence of contact phases. A heel strike might act largely as an energy sink, while the subsequent push-off relies heavily on elastic energy return from the tendons. Because the effective parameters of gait are constantly shifting throughout a stride, our next step is to scale this rigorous sensitivity analysis to a full 3D musculoskeletal model. We need to map these exact gradient behaviors across a full walking cycle to determine precisely if the computational cost of the saltation matrix is strictly required, or if the discrete gradients are sufficient.</a:t>
            </a:r>
            <a:endParaRPr lang="en-US" dirty="0">
              <a:effectLst/>
              <a:latin typeface="Google Sans Text"/>
            </a:endParaRPr>
          </a:p>
          <a:p>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13</a:t>
            </a:fld>
            <a:endParaRPr lang="en-GB"/>
          </a:p>
        </p:txBody>
      </p:sp>
    </p:spTree>
    <p:extLst>
      <p:ext uri="{BB962C8B-B14F-4D97-AF65-F5344CB8AC3E}">
        <p14:creationId xmlns:p14="http://schemas.microsoft.com/office/powerpoint/2010/main" val="1773621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3B166E2-2538-46D6-AC12-4AF3803E2E3B}" type="slidenum">
              <a:rPr lang="en-GB" smtClean="0"/>
              <a:t>14</a:t>
            </a:fld>
            <a:endParaRPr lang="en-GB"/>
          </a:p>
        </p:txBody>
      </p:sp>
    </p:spTree>
    <p:extLst>
      <p:ext uri="{BB962C8B-B14F-4D97-AF65-F5344CB8AC3E}">
        <p14:creationId xmlns:p14="http://schemas.microsoft.com/office/powerpoint/2010/main" val="2328435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effectLst/>
              <a:latin typeface="Google Sans Text"/>
            </a:endParaRPr>
          </a:p>
        </p:txBody>
      </p:sp>
      <p:sp>
        <p:nvSpPr>
          <p:cNvPr id="4" name="Slide Number Placeholder 3"/>
          <p:cNvSpPr>
            <a:spLocks noGrp="1"/>
          </p:cNvSpPr>
          <p:nvPr>
            <p:ph type="sldNum" sz="quarter" idx="5"/>
          </p:nvPr>
        </p:nvSpPr>
        <p:spPr/>
        <p:txBody>
          <a:bodyPr/>
          <a:lstStyle/>
          <a:p>
            <a:fld id="{F3B166E2-2538-46D6-AC12-4AF3803E2E3B}" type="slidenum">
              <a:rPr lang="en-GB" smtClean="0"/>
              <a:t>15</a:t>
            </a:fld>
            <a:endParaRPr lang="en-GB"/>
          </a:p>
        </p:txBody>
      </p:sp>
    </p:spTree>
    <p:extLst>
      <p:ext uri="{BB962C8B-B14F-4D97-AF65-F5344CB8AC3E}">
        <p14:creationId xmlns:p14="http://schemas.microsoft.com/office/powerpoint/2010/main" val="1307417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E79FD-1DD9-7CCE-D382-8C400985DF8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fr-BE"/>
          </a:p>
        </p:txBody>
      </p:sp>
      <p:sp>
        <p:nvSpPr>
          <p:cNvPr id="3" name="Subtitle 2">
            <a:extLst>
              <a:ext uri="{FF2B5EF4-FFF2-40B4-BE49-F238E27FC236}">
                <a16:creationId xmlns:a16="http://schemas.microsoft.com/office/drawing/2014/main" id="{12FA82D7-3876-2C72-41C6-75AFCF579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fr-BE"/>
          </a:p>
        </p:txBody>
      </p:sp>
      <p:sp>
        <p:nvSpPr>
          <p:cNvPr id="4" name="Date Placeholder 3">
            <a:extLst>
              <a:ext uri="{FF2B5EF4-FFF2-40B4-BE49-F238E27FC236}">
                <a16:creationId xmlns:a16="http://schemas.microsoft.com/office/drawing/2014/main" id="{F20A2F3E-7AEA-3613-DCE1-BCBDCDA6982D}"/>
              </a:ext>
            </a:extLst>
          </p:cNvPr>
          <p:cNvSpPr>
            <a:spLocks noGrp="1"/>
          </p:cNvSpPr>
          <p:nvPr>
            <p:ph type="dt" sz="half" idx="10"/>
          </p:nvPr>
        </p:nvSpPr>
        <p:spPr/>
        <p:txBody>
          <a:bodyPr/>
          <a:lstStyle/>
          <a:p>
            <a:fld id="{987445EA-BDF6-9B44-B293-CFEF4E7C80FD}" type="datetime1">
              <a:rPr lang="fr-BE" smtClean="0"/>
              <a:t>17-06-26</a:t>
            </a:fld>
            <a:endParaRPr lang="fr-BE"/>
          </a:p>
        </p:txBody>
      </p:sp>
      <p:sp>
        <p:nvSpPr>
          <p:cNvPr id="5" name="Footer Placeholder 4">
            <a:extLst>
              <a:ext uri="{FF2B5EF4-FFF2-40B4-BE49-F238E27FC236}">
                <a16:creationId xmlns:a16="http://schemas.microsoft.com/office/drawing/2014/main" id="{E5CAB949-C63A-2F70-3C53-3424AA47BB82}"/>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EB9B607C-851D-82A7-F27A-DC1F92D736B4}"/>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1716566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69BC3-F246-A786-A723-D669A35FB010}"/>
              </a:ext>
            </a:extLst>
          </p:cNvPr>
          <p:cNvSpPr>
            <a:spLocks noGrp="1"/>
          </p:cNvSpPr>
          <p:nvPr>
            <p:ph type="title"/>
          </p:nvPr>
        </p:nvSpPr>
        <p:spPr/>
        <p:txBody>
          <a:bodyPr/>
          <a:lstStyle/>
          <a:p>
            <a:r>
              <a:rPr lang="en-GB"/>
              <a:t>Click to edit Master title style</a:t>
            </a:r>
            <a:endParaRPr lang="fr-BE"/>
          </a:p>
        </p:txBody>
      </p:sp>
      <p:sp>
        <p:nvSpPr>
          <p:cNvPr id="3" name="Content Placeholder 2">
            <a:extLst>
              <a:ext uri="{FF2B5EF4-FFF2-40B4-BE49-F238E27FC236}">
                <a16:creationId xmlns:a16="http://schemas.microsoft.com/office/drawing/2014/main" id="{14712B9A-BD5C-FB3B-E744-2C9373AF09C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Date Placeholder 3">
            <a:extLst>
              <a:ext uri="{FF2B5EF4-FFF2-40B4-BE49-F238E27FC236}">
                <a16:creationId xmlns:a16="http://schemas.microsoft.com/office/drawing/2014/main" id="{5D6164F1-D587-18A7-BF88-67FAED6F14D7}"/>
              </a:ext>
            </a:extLst>
          </p:cNvPr>
          <p:cNvSpPr>
            <a:spLocks noGrp="1"/>
          </p:cNvSpPr>
          <p:nvPr>
            <p:ph type="dt" sz="half" idx="10"/>
          </p:nvPr>
        </p:nvSpPr>
        <p:spPr/>
        <p:txBody>
          <a:bodyPr/>
          <a:lstStyle/>
          <a:p>
            <a:fld id="{AE4D91AF-9532-ED49-B88C-FF135E8A8EFB}" type="datetime1">
              <a:rPr lang="fr-BE" smtClean="0"/>
              <a:t>17-06-26</a:t>
            </a:fld>
            <a:endParaRPr lang="fr-BE"/>
          </a:p>
        </p:txBody>
      </p:sp>
      <p:sp>
        <p:nvSpPr>
          <p:cNvPr id="5" name="Footer Placeholder 4">
            <a:extLst>
              <a:ext uri="{FF2B5EF4-FFF2-40B4-BE49-F238E27FC236}">
                <a16:creationId xmlns:a16="http://schemas.microsoft.com/office/drawing/2014/main" id="{7F381148-3C23-50D1-219B-BC570FE40353}"/>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7EED70E7-E208-E39F-C4ED-B5542EE9415B}"/>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381777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E6B10-7D0D-510B-D0EB-9BCB9C1E967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fr-BE"/>
          </a:p>
        </p:txBody>
      </p:sp>
      <p:sp>
        <p:nvSpPr>
          <p:cNvPr id="3" name="Text Placeholder 2">
            <a:extLst>
              <a:ext uri="{FF2B5EF4-FFF2-40B4-BE49-F238E27FC236}">
                <a16:creationId xmlns:a16="http://schemas.microsoft.com/office/drawing/2014/main" id="{BA98368F-F7FD-D2CD-72BB-FBD54D96705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97B26F6-6F4B-0FE7-5EB2-3DE3E0677D40}"/>
              </a:ext>
            </a:extLst>
          </p:cNvPr>
          <p:cNvSpPr>
            <a:spLocks noGrp="1"/>
          </p:cNvSpPr>
          <p:nvPr>
            <p:ph type="dt" sz="half" idx="10"/>
          </p:nvPr>
        </p:nvSpPr>
        <p:spPr/>
        <p:txBody>
          <a:bodyPr/>
          <a:lstStyle/>
          <a:p>
            <a:fld id="{9345CF8E-A95C-DB4B-93AB-373DBA68B3D5}" type="datetime1">
              <a:rPr lang="fr-BE" smtClean="0"/>
              <a:t>17-06-26</a:t>
            </a:fld>
            <a:endParaRPr lang="fr-BE"/>
          </a:p>
        </p:txBody>
      </p:sp>
      <p:sp>
        <p:nvSpPr>
          <p:cNvPr id="5" name="Footer Placeholder 4">
            <a:extLst>
              <a:ext uri="{FF2B5EF4-FFF2-40B4-BE49-F238E27FC236}">
                <a16:creationId xmlns:a16="http://schemas.microsoft.com/office/drawing/2014/main" id="{715DACA3-5B63-DE53-E192-8FFF08C7EC37}"/>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FD51381D-F2BB-EEAC-62F6-CBECDA188805}"/>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189407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3762-7C52-EE01-01C9-FC21A1E64151}"/>
              </a:ext>
            </a:extLst>
          </p:cNvPr>
          <p:cNvSpPr>
            <a:spLocks noGrp="1"/>
          </p:cNvSpPr>
          <p:nvPr>
            <p:ph type="title"/>
          </p:nvPr>
        </p:nvSpPr>
        <p:spPr/>
        <p:txBody>
          <a:bodyPr/>
          <a:lstStyle/>
          <a:p>
            <a:r>
              <a:rPr lang="en-GB"/>
              <a:t>Click to edit Master title style</a:t>
            </a:r>
            <a:endParaRPr lang="fr-BE"/>
          </a:p>
        </p:txBody>
      </p:sp>
      <p:sp>
        <p:nvSpPr>
          <p:cNvPr id="3" name="Content Placeholder 2">
            <a:extLst>
              <a:ext uri="{FF2B5EF4-FFF2-40B4-BE49-F238E27FC236}">
                <a16:creationId xmlns:a16="http://schemas.microsoft.com/office/drawing/2014/main" id="{FEC5539A-C151-D6A2-A1F6-1F67A510CEF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Content Placeholder 3">
            <a:extLst>
              <a:ext uri="{FF2B5EF4-FFF2-40B4-BE49-F238E27FC236}">
                <a16:creationId xmlns:a16="http://schemas.microsoft.com/office/drawing/2014/main" id="{CFA8AC9C-29E7-3FC3-CB34-DCBDD76833D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5" name="Date Placeholder 4">
            <a:extLst>
              <a:ext uri="{FF2B5EF4-FFF2-40B4-BE49-F238E27FC236}">
                <a16:creationId xmlns:a16="http://schemas.microsoft.com/office/drawing/2014/main" id="{3861919F-2008-84FE-0943-C1FFE1C6F21F}"/>
              </a:ext>
            </a:extLst>
          </p:cNvPr>
          <p:cNvSpPr>
            <a:spLocks noGrp="1"/>
          </p:cNvSpPr>
          <p:nvPr>
            <p:ph type="dt" sz="half" idx="10"/>
          </p:nvPr>
        </p:nvSpPr>
        <p:spPr/>
        <p:txBody>
          <a:bodyPr/>
          <a:lstStyle/>
          <a:p>
            <a:fld id="{1846848E-526D-7340-9265-22E5A8B59A32}" type="datetime1">
              <a:rPr lang="fr-BE" smtClean="0"/>
              <a:t>17-06-26</a:t>
            </a:fld>
            <a:endParaRPr lang="fr-BE"/>
          </a:p>
        </p:txBody>
      </p:sp>
      <p:sp>
        <p:nvSpPr>
          <p:cNvPr id="6" name="Footer Placeholder 5">
            <a:extLst>
              <a:ext uri="{FF2B5EF4-FFF2-40B4-BE49-F238E27FC236}">
                <a16:creationId xmlns:a16="http://schemas.microsoft.com/office/drawing/2014/main" id="{0F2B4D6F-CD1E-FEE1-9FBF-30E100B648D6}"/>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28791104-1F0E-728A-458C-8344613EFB64}"/>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2983995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48082-8026-741C-E1B0-289E827C4508}"/>
              </a:ext>
            </a:extLst>
          </p:cNvPr>
          <p:cNvSpPr>
            <a:spLocks noGrp="1"/>
          </p:cNvSpPr>
          <p:nvPr>
            <p:ph type="title"/>
          </p:nvPr>
        </p:nvSpPr>
        <p:spPr>
          <a:xfrm>
            <a:off x="839788" y="365125"/>
            <a:ext cx="10515600" cy="1325563"/>
          </a:xfrm>
        </p:spPr>
        <p:txBody>
          <a:bodyPr/>
          <a:lstStyle/>
          <a:p>
            <a:r>
              <a:rPr lang="en-GB"/>
              <a:t>Click to edit Master title style</a:t>
            </a:r>
            <a:endParaRPr lang="fr-BE"/>
          </a:p>
        </p:txBody>
      </p:sp>
      <p:sp>
        <p:nvSpPr>
          <p:cNvPr id="3" name="Text Placeholder 2">
            <a:extLst>
              <a:ext uri="{FF2B5EF4-FFF2-40B4-BE49-F238E27FC236}">
                <a16:creationId xmlns:a16="http://schemas.microsoft.com/office/drawing/2014/main" id="{27C8878A-E015-0154-E5E0-237027B2E0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BED4E15-2928-8937-9911-F99B2DD43D7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5" name="Text Placeholder 4">
            <a:extLst>
              <a:ext uri="{FF2B5EF4-FFF2-40B4-BE49-F238E27FC236}">
                <a16:creationId xmlns:a16="http://schemas.microsoft.com/office/drawing/2014/main" id="{08A18CBA-8317-7211-9DD3-C50241C5BE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5E3430B-2A9A-D7CC-1C40-D15BEC07770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7" name="Date Placeholder 6">
            <a:extLst>
              <a:ext uri="{FF2B5EF4-FFF2-40B4-BE49-F238E27FC236}">
                <a16:creationId xmlns:a16="http://schemas.microsoft.com/office/drawing/2014/main" id="{9C3A4355-983D-8E50-9E66-AD6F46D3B42F}"/>
              </a:ext>
            </a:extLst>
          </p:cNvPr>
          <p:cNvSpPr>
            <a:spLocks noGrp="1"/>
          </p:cNvSpPr>
          <p:nvPr>
            <p:ph type="dt" sz="half" idx="10"/>
          </p:nvPr>
        </p:nvSpPr>
        <p:spPr/>
        <p:txBody>
          <a:bodyPr/>
          <a:lstStyle/>
          <a:p>
            <a:fld id="{BA348773-5F8F-5046-9AD5-43B06EC64AA2}" type="datetime1">
              <a:rPr lang="fr-BE" smtClean="0"/>
              <a:t>17-06-26</a:t>
            </a:fld>
            <a:endParaRPr lang="fr-BE"/>
          </a:p>
        </p:txBody>
      </p:sp>
      <p:sp>
        <p:nvSpPr>
          <p:cNvPr id="8" name="Footer Placeholder 7">
            <a:extLst>
              <a:ext uri="{FF2B5EF4-FFF2-40B4-BE49-F238E27FC236}">
                <a16:creationId xmlns:a16="http://schemas.microsoft.com/office/drawing/2014/main" id="{F87B4D1A-4DC1-CD13-B601-E1864B1937B9}"/>
              </a:ext>
            </a:extLst>
          </p:cNvPr>
          <p:cNvSpPr>
            <a:spLocks noGrp="1"/>
          </p:cNvSpPr>
          <p:nvPr>
            <p:ph type="ftr" sz="quarter" idx="11"/>
          </p:nvPr>
        </p:nvSpPr>
        <p:spPr/>
        <p:txBody>
          <a:bodyPr/>
          <a:lstStyle/>
          <a:p>
            <a:endParaRPr lang="fr-BE"/>
          </a:p>
        </p:txBody>
      </p:sp>
      <p:sp>
        <p:nvSpPr>
          <p:cNvPr id="9" name="Slide Number Placeholder 8">
            <a:extLst>
              <a:ext uri="{FF2B5EF4-FFF2-40B4-BE49-F238E27FC236}">
                <a16:creationId xmlns:a16="http://schemas.microsoft.com/office/drawing/2014/main" id="{80B3E831-5628-3F53-AEA0-66BA82D48EB6}"/>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1371383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933F-DB68-D8CB-B25E-F4994B9EB6FE}"/>
              </a:ext>
            </a:extLst>
          </p:cNvPr>
          <p:cNvSpPr>
            <a:spLocks noGrp="1"/>
          </p:cNvSpPr>
          <p:nvPr>
            <p:ph type="title"/>
          </p:nvPr>
        </p:nvSpPr>
        <p:spPr/>
        <p:txBody>
          <a:bodyPr/>
          <a:lstStyle/>
          <a:p>
            <a:r>
              <a:rPr lang="en-GB"/>
              <a:t>Click to edit Master title style</a:t>
            </a:r>
            <a:endParaRPr lang="fr-BE"/>
          </a:p>
        </p:txBody>
      </p:sp>
      <p:sp>
        <p:nvSpPr>
          <p:cNvPr id="3" name="Date Placeholder 2">
            <a:extLst>
              <a:ext uri="{FF2B5EF4-FFF2-40B4-BE49-F238E27FC236}">
                <a16:creationId xmlns:a16="http://schemas.microsoft.com/office/drawing/2014/main" id="{18C8D2AC-653E-F399-B00E-7E371B9FF7B5}"/>
              </a:ext>
            </a:extLst>
          </p:cNvPr>
          <p:cNvSpPr>
            <a:spLocks noGrp="1"/>
          </p:cNvSpPr>
          <p:nvPr>
            <p:ph type="dt" sz="half" idx="10"/>
          </p:nvPr>
        </p:nvSpPr>
        <p:spPr/>
        <p:txBody>
          <a:bodyPr/>
          <a:lstStyle/>
          <a:p>
            <a:fld id="{B4A54290-147E-CF49-B846-32B4544B9D2A}" type="datetime1">
              <a:rPr lang="fr-BE" smtClean="0"/>
              <a:t>17-06-26</a:t>
            </a:fld>
            <a:endParaRPr lang="fr-BE"/>
          </a:p>
        </p:txBody>
      </p:sp>
      <p:sp>
        <p:nvSpPr>
          <p:cNvPr id="4" name="Footer Placeholder 3">
            <a:extLst>
              <a:ext uri="{FF2B5EF4-FFF2-40B4-BE49-F238E27FC236}">
                <a16:creationId xmlns:a16="http://schemas.microsoft.com/office/drawing/2014/main" id="{CE9648BB-39AE-EA48-E703-BF1D260DAD28}"/>
              </a:ext>
            </a:extLst>
          </p:cNvPr>
          <p:cNvSpPr>
            <a:spLocks noGrp="1"/>
          </p:cNvSpPr>
          <p:nvPr>
            <p:ph type="ftr" sz="quarter" idx="11"/>
          </p:nvPr>
        </p:nvSpPr>
        <p:spPr/>
        <p:txBody>
          <a:bodyPr/>
          <a:lstStyle/>
          <a:p>
            <a:endParaRPr lang="fr-BE"/>
          </a:p>
        </p:txBody>
      </p:sp>
      <p:sp>
        <p:nvSpPr>
          <p:cNvPr id="5" name="Slide Number Placeholder 4">
            <a:extLst>
              <a:ext uri="{FF2B5EF4-FFF2-40B4-BE49-F238E27FC236}">
                <a16:creationId xmlns:a16="http://schemas.microsoft.com/office/drawing/2014/main" id="{955F95D1-0124-309E-7A5B-7274247270D7}"/>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2088762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12E70F-59DF-9760-D676-7B90A88F3210}"/>
              </a:ext>
            </a:extLst>
          </p:cNvPr>
          <p:cNvSpPr>
            <a:spLocks noGrp="1"/>
          </p:cNvSpPr>
          <p:nvPr>
            <p:ph type="dt" sz="half" idx="10"/>
          </p:nvPr>
        </p:nvSpPr>
        <p:spPr/>
        <p:txBody>
          <a:bodyPr/>
          <a:lstStyle/>
          <a:p>
            <a:fld id="{9661F41A-657C-A346-B77E-A43FA1D0F1A6}" type="datetime1">
              <a:rPr lang="fr-BE" smtClean="0"/>
              <a:t>17-06-26</a:t>
            </a:fld>
            <a:endParaRPr lang="fr-BE"/>
          </a:p>
        </p:txBody>
      </p:sp>
      <p:sp>
        <p:nvSpPr>
          <p:cNvPr id="3" name="Footer Placeholder 2">
            <a:extLst>
              <a:ext uri="{FF2B5EF4-FFF2-40B4-BE49-F238E27FC236}">
                <a16:creationId xmlns:a16="http://schemas.microsoft.com/office/drawing/2014/main" id="{9EF4107D-E8AA-54E4-5657-BC33EE0436A1}"/>
              </a:ext>
            </a:extLst>
          </p:cNvPr>
          <p:cNvSpPr>
            <a:spLocks noGrp="1"/>
          </p:cNvSpPr>
          <p:nvPr>
            <p:ph type="ftr" sz="quarter" idx="11"/>
          </p:nvPr>
        </p:nvSpPr>
        <p:spPr/>
        <p:txBody>
          <a:bodyPr/>
          <a:lstStyle/>
          <a:p>
            <a:endParaRPr lang="fr-BE"/>
          </a:p>
        </p:txBody>
      </p:sp>
      <p:sp>
        <p:nvSpPr>
          <p:cNvPr id="4" name="Slide Number Placeholder 3">
            <a:extLst>
              <a:ext uri="{FF2B5EF4-FFF2-40B4-BE49-F238E27FC236}">
                <a16:creationId xmlns:a16="http://schemas.microsoft.com/office/drawing/2014/main" id="{DA7E1CB2-8672-14B9-6DF7-564776907411}"/>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3592904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7AC42-4C18-1B50-C90E-3CF5081DC7C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fr-BE"/>
          </a:p>
        </p:txBody>
      </p:sp>
      <p:sp>
        <p:nvSpPr>
          <p:cNvPr id="3" name="Content Placeholder 2">
            <a:extLst>
              <a:ext uri="{FF2B5EF4-FFF2-40B4-BE49-F238E27FC236}">
                <a16:creationId xmlns:a16="http://schemas.microsoft.com/office/drawing/2014/main" id="{9E91F203-989F-372E-1E3D-8E7FD7A3BF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Text Placeholder 3">
            <a:extLst>
              <a:ext uri="{FF2B5EF4-FFF2-40B4-BE49-F238E27FC236}">
                <a16:creationId xmlns:a16="http://schemas.microsoft.com/office/drawing/2014/main" id="{A426F119-99EB-96FD-D235-272D96F333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28A3D66-0AD9-29B0-02F6-4044D9FC8E74}"/>
              </a:ext>
            </a:extLst>
          </p:cNvPr>
          <p:cNvSpPr>
            <a:spLocks noGrp="1"/>
          </p:cNvSpPr>
          <p:nvPr>
            <p:ph type="dt" sz="half" idx="10"/>
          </p:nvPr>
        </p:nvSpPr>
        <p:spPr/>
        <p:txBody>
          <a:bodyPr/>
          <a:lstStyle/>
          <a:p>
            <a:fld id="{D4890A95-3414-4140-B8BF-145281E5A37C}" type="datetime1">
              <a:rPr lang="fr-BE" smtClean="0"/>
              <a:t>17-06-26</a:t>
            </a:fld>
            <a:endParaRPr lang="fr-BE"/>
          </a:p>
        </p:txBody>
      </p:sp>
      <p:sp>
        <p:nvSpPr>
          <p:cNvPr id="6" name="Footer Placeholder 5">
            <a:extLst>
              <a:ext uri="{FF2B5EF4-FFF2-40B4-BE49-F238E27FC236}">
                <a16:creationId xmlns:a16="http://schemas.microsoft.com/office/drawing/2014/main" id="{4F692B3E-E5A0-60C4-90F8-06487A84D579}"/>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36380A4F-5184-60FE-B17D-3B8CB2561520}"/>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3597436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EC786-C666-74F8-CA61-1C42E6BC6CD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fr-BE"/>
          </a:p>
        </p:txBody>
      </p:sp>
      <p:sp>
        <p:nvSpPr>
          <p:cNvPr id="3" name="Picture Placeholder 2">
            <a:extLst>
              <a:ext uri="{FF2B5EF4-FFF2-40B4-BE49-F238E27FC236}">
                <a16:creationId xmlns:a16="http://schemas.microsoft.com/office/drawing/2014/main" id="{50B3B2B3-C3E6-0116-28C8-8FC4FA9E33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Text Placeholder 3">
            <a:extLst>
              <a:ext uri="{FF2B5EF4-FFF2-40B4-BE49-F238E27FC236}">
                <a16:creationId xmlns:a16="http://schemas.microsoft.com/office/drawing/2014/main" id="{1A53084D-AFAB-4E38-A093-2233DFB49B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8B9ECA-CFB0-B869-7A79-FE90854FF8C4}"/>
              </a:ext>
            </a:extLst>
          </p:cNvPr>
          <p:cNvSpPr>
            <a:spLocks noGrp="1"/>
          </p:cNvSpPr>
          <p:nvPr>
            <p:ph type="dt" sz="half" idx="10"/>
          </p:nvPr>
        </p:nvSpPr>
        <p:spPr/>
        <p:txBody>
          <a:bodyPr/>
          <a:lstStyle/>
          <a:p>
            <a:fld id="{19EDCA3F-CF84-8E48-97AF-771B3CDC3D28}" type="datetime1">
              <a:rPr lang="fr-BE" smtClean="0"/>
              <a:t>17-06-26</a:t>
            </a:fld>
            <a:endParaRPr lang="fr-BE"/>
          </a:p>
        </p:txBody>
      </p:sp>
      <p:sp>
        <p:nvSpPr>
          <p:cNvPr id="6" name="Footer Placeholder 5">
            <a:extLst>
              <a:ext uri="{FF2B5EF4-FFF2-40B4-BE49-F238E27FC236}">
                <a16:creationId xmlns:a16="http://schemas.microsoft.com/office/drawing/2014/main" id="{02CEE7E5-BA18-CC32-CDE2-CD54A23A1121}"/>
              </a:ext>
            </a:extLst>
          </p:cNvPr>
          <p:cNvSpPr>
            <a:spLocks noGrp="1"/>
          </p:cNvSpPr>
          <p:nvPr>
            <p:ph type="ftr" sz="quarter" idx="11"/>
          </p:nvPr>
        </p:nvSpPr>
        <p:spPr/>
        <p:txBody>
          <a:bodyPr/>
          <a:lstStyle/>
          <a:p>
            <a:endParaRPr lang="fr-BE"/>
          </a:p>
        </p:txBody>
      </p:sp>
      <p:sp>
        <p:nvSpPr>
          <p:cNvPr id="7" name="Slide Number Placeholder 6">
            <a:extLst>
              <a:ext uri="{FF2B5EF4-FFF2-40B4-BE49-F238E27FC236}">
                <a16:creationId xmlns:a16="http://schemas.microsoft.com/office/drawing/2014/main" id="{CAEE3FB5-F893-0E3E-166D-97DE3AAF4F6C}"/>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3468780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9B1-DF4D-9797-240F-8559CE9C85A0}"/>
              </a:ext>
            </a:extLst>
          </p:cNvPr>
          <p:cNvSpPr>
            <a:spLocks noGrp="1"/>
          </p:cNvSpPr>
          <p:nvPr>
            <p:ph type="title"/>
          </p:nvPr>
        </p:nvSpPr>
        <p:spPr/>
        <p:txBody>
          <a:bodyPr/>
          <a:lstStyle/>
          <a:p>
            <a:r>
              <a:rPr lang="en-GB"/>
              <a:t>Click to edit Master title style</a:t>
            </a:r>
            <a:endParaRPr lang="fr-BE"/>
          </a:p>
        </p:txBody>
      </p:sp>
      <p:sp>
        <p:nvSpPr>
          <p:cNvPr id="3" name="Vertical Text Placeholder 2">
            <a:extLst>
              <a:ext uri="{FF2B5EF4-FFF2-40B4-BE49-F238E27FC236}">
                <a16:creationId xmlns:a16="http://schemas.microsoft.com/office/drawing/2014/main" id="{F785654C-3688-6FB3-F714-5FA7C95F291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Date Placeholder 3">
            <a:extLst>
              <a:ext uri="{FF2B5EF4-FFF2-40B4-BE49-F238E27FC236}">
                <a16:creationId xmlns:a16="http://schemas.microsoft.com/office/drawing/2014/main" id="{8483FE0D-8346-6509-355D-38BF3F5C10B3}"/>
              </a:ext>
            </a:extLst>
          </p:cNvPr>
          <p:cNvSpPr>
            <a:spLocks noGrp="1"/>
          </p:cNvSpPr>
          <p:nvPr>
            <p:ph type="dt" sz="half" idx="10"/>
          </p:nvPr>
        </p:nvSpPr>
        <p:spPr/>
        <p:txBody>
          <a:bodyPr/>
          <a:lstStyle/>
          <a:p>
            <a:fld id="{C94A2B9A-E209-4246-B8E0-F7606CFE1596}" type="datetime1">
              <a:rPr lang="fr-BE" smtClean="0"/>
              <a:t>17-06-26</a:t>
            </a:fld>
            <a:endParaRPr lang="fr-BE"/>
          </a:p>
        </p:txBody>
      </p:sp>
      <p:sp>
        <p:nvSpPr>
          <p:cNvPr id="5" name="Footer Placeholder 4">
            <a:extLst>
              <a:ext uri="{FF2B5EF4-FFF2-40B4-BE49-F238E27FC236}">
                <a16:creationId xmlns:a16="http://schemas.microsoft.com/office/drawing/2014/main" id="{FAE600A6-C3AE-3200-C406-2E9AA7F61723}"/>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6E4C9EE7-CE2A-3976-F12C-949834BCBE27}"/>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3848261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38FD17-D8B2-18A0-82E5-00A1E53FBD1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fr-BE"/>
          </a:p>
        </p:txBody>
      </p:sp>
      <p:sp>
        <p:nvSpPr>
          <p:cNvPr id="3" name="Vertical Text Placeholder 2">
            <a:extLst>
              <a:ext uri="{FF2B5EF4-FFF2-40B4-BE49-F238E27FC236}">
                <a16:creationId xmlns:a16="http://schemas.microsoft.com/office/drawing/2014/main" id="{BB58EC60-E0CC-2052-4759-D908C6E6AF1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Date Placeholder 3">
            <a:extLst>
              <a:ext uri="{FF2B5EF4-FFF2-40B4-BE49-F238E27FC236}">
                <a16:creationId xmlns:a16="http://schemas.microsoft.com/office/drawing/2014/main" id="{BFD83BB9-5767-5AA4-B3E6-B2D58B635134}"/>
              </a:ext>
            </a:extLst>
          </p:cNvPr>
          <p:cNvSpPr>
            <a:spLocks noGrp="1"/>
          </p:cNvSpPr>
          <p:nvPr>
            <p:ph type="dt" sz="half" idx="10"/>
          </p:nvPr>
        </p:nvSpPr>
        <p:spPr/>
        <p:txBody>
          <a:bodyPr/>
          <a:lstStyle/>
          <a:p>
            <a:fld id="{0E303EF7-2D4C-2D46-9768-9C796B83ACF9}" type="datetime1">
              <a:rPr lang="fr-BE" smtClean="0"/>
              <a:t>17-06-26</a:t>
            </a:fld>
            <a:endParaRPr lang="fr-BE"/>
          </a:p>
        </p:txBody>
      </p:sp>
      <p:sp>
        <p:nvSpPr>
          <p:cNvPr id="5" name="Footer Placeholder 4">
            <a:extLst>
              <a:ext uri="{FF2B5EF4-FFF2-40B4-BE49-F238E27FC236}">
                <a16:creationId xmlns:a16="http://schemas.microsoft.com/office/drawing/2014/main" id="{8592F770-C03A-0187-6D92-287B6E718FCC}"/>
              </a:ext>
            </a:extLst>
          </p:cNvPr>
          <p:cNvSpPr>
            <a:spLocks noGrp="1"/>
          </p:cNvSpPr>
          <p:nvPr>
            <p:ph type="ftr" sz="quarter" idx="11"/>
          </p:nvPr>
        </p:nvSpPr>
        <p:spPr/>
        <p:txBody>
          <a:bodyPr/>
          <a:lstStyle/>
          <a:p>
            <a:endParaRPr lang="fr-BE"/>
          </a:p>
        </p:txBody>
      </p:sp>
      <p:sp>
        <p:nvSpPr>
          <p:cNvPr id="6" name="Slide Number Placeholder 5">
            <a:extLst>
              <a:ext uri="{FF2B5EF4-FFF2-40B4-BE49-F238E27FC236}">
                <a16:creationId xmlns:a16="http://schemas.microsoft.com/office/drawing/2014/main" id="{E89FC188-9556-B8B1-14D1-1A81075E37D5}"/>
              </a:ext>
            </a:extLst>
          </p:cNvPr>
          <p:cNvSpPr>
            <a:spLocks noGrp="1"/>
          </p:cNvSpPr>
          <p:nvPr>
            <p:ph type="sldNum" sz="quarter" idx="12"/>
          </p:nvPr>
        </p:nvSpPr>
        <p:spPr/>
        <p:txBody>
          <a:bodyPr/>
          <a:lstStyle/>
          <a:p>
            <a:fld id="{A268727D-F751-47B7-8882-B0CF3FE6F8AA}" type="slidenum">
              <a:rPr lang="fr-BE" smtClean="0"/>
              <a:t>‹#›</a:t>
            </a:fld>
            <a:endParaRPr lang="fr-BE"/>
          </a:p>
        </p:txBody>
      </p:sp>
    </p:spTree>
    <p:extLst>
      <p:ext uri="{BB962C8B-B14F-4D97-AF65-F5344CB8AC3E}">
        <p14:creationId xmlns:p14="http://schemas.microsoft.com/office/powerpoint/2010/main" val="3233922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4BDC2F-67C4-4F95-EA38-791666C56C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fr-BE"/>
          </a:p>
        </p:txBody>
      </p:sp>
      <p:sp>
        <p:nvSpPr>
          <p:cNvPr id="3" name="Text Placeholder 2">
            <a:extLst>
              <a:ext uri="{FF2B5EF4-FFF2-40B4-BE49-F238E27FC236}">
                <a16:creationId xmlns:a16="http://schemas.microsoft.com/office/drawing/2014/main" id="{F6B268A6-3B03-4EE5-163A-816A95B625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BE"/>
          </a:p>
        </p:txBody>
      </p:sp>
      <p:sp>
        <p:nvSpPr>
          <p:cNvPr id="4" name="Date Placeholder 3">
            <a:extLst>
              <a:ext uri="{FF2B5EF4-FFF2-40B4-BE49-F238E27FC236}">
                <a16:creationId xmlns:a16="http://schemas.microsoft.com/office/drawing/2014/main" id="{BA16D424-3BAF-4744-E10C-BE8164D05B2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39B3D8-D60B-BE43-9567-B3083E9B0A0A}" type="datetime1">
              <a:rPr lang="fr-BE" smtClean="0"/>
              <a:t>17-06-26</a:t>
            </a:fld>
            <a:endParaRPr lang="fr-BE"/>
          </a:p>
        </p:txBody>
      </p:sp>
      <p:sp>
        <p:nvSpPr>
          <p:cNvPr id="5" name="Footer Placeholder 4">
            <a:extLst>
              <a:ext uri="{FF2B5EF4-FFF2-40B4-BE49-F238E27FC236}">
                <a16:creationId xmlns:a16="http://schemas.microsoft.com/office/drawing/2014/main" id="{E24A97B4-6C17-BFA2-AB89-FAABF57625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Slide Number Placeholder 5">
            <a:extLst>
              <a:ext uri="{FF2B5EF4-FFF2-40B4-BE49-F238E27FC236}">
                <a16:creationId xmlns:a16="http://schemas.microsoft.com/office/drawing/2014/main" id="{C5A7300B-DB09-90F9-2B8D-9881D938AA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68727D-F751-47B7-8882-B0CF3FE6F8AA}" type="slidenum">
              <a:rPr lang="fr-BE" smtClean="0"/>
              <a:t>‹#›</a:t>
            </a:fld>
            <a:endParaRPr lang="fr-BE"/>
          </a:p>
        </p:txBody>
      </p:sp>
    </p:spTree>
    <p:extLst>
      <p:ext uri="{BB962C8B-B14F-4D97-AF65-F5344CB8AC3E}">
        <p14:creationId xmlns:p14="http://schemas.microsoft.com/office/powerpoint/2010/main" val="1469273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18" Type="http://schemas.openxmlformats.org/officeDocument/2006/relationships/customXml" Target="../ink/ink5.xml"/><Relationship Id="rId3" Type="http://schemas.openxmlformats.org/officeDocument/2006/relationships/image" Target="../media/image12.png"/><Relationship Id="rId12" Type="http://schemas.openxmlformats.org/officeDocument/2006/relationships/customXml" Target="../ink/ink2.xml"/><Relationship Id="rId17" Type="http://schemas.openxmlformats.org/officeDocument/2006/relationships/image" Target="../media/image56.png"/><Relationship Id="rId2" Type="http://schemas.openxmlformats.org/officeDocument/2006/relationships/notesSlide" Target="../notesSlides/notesSlide4.xml"/><Relationship Id="rId16"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image" Target="../media/image140.png"/><Relationship Id="rId11" Type="http://schemas.openxmlformats.org/officeDocument/2006/relationships/image" Target="../media/image52.png"/><Relationship Id="rId5" Type="http://schemas.openxmlformats.org/officeDocument/2006/relationships/image" Target="../media/image14.png"/><Relationship Id="rId15" Type="http://schemas.openxmlformats.org/officeDocument/2006/relationships/image" Target="../media/image55.png"/><Relationship Id="rId10" Type="http://schemas.openxmlformats.org/officeDocument/2006/relationships/customXml" Target="../ink/ink1.xml"/><Relationship Id="rId19" Type="http://schemas.openxmlformats.org/officeDocument/2006/relationships/image" Target="../media/image57.png"/><Relationship Id="rId4" Type="http://schemas.openxmlformats.org/officeDocument/2006/relationships/image" Target="../media/image13.png"/><Relationship Id="rId9" Type="http://schemas.openxmlformats.org/officeDocument/2006/relationships/image" Target="../media/image51.png"/><Relationship Id="rId14" Type="http://schemas.openxmlformats.org/officeDocument/2006/relationships/customXml" Target="../ink/ink3.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8" Type="http://schemas.openxmlformats.org/officeDocument/2006/relationships/image" Target="../media/image210.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tags" Target="../tags/tag3.xml"/><Relationship Id="rId21" Type="http://schemas.openxmlformats.org/officeDocument/2006/relationships/image" Target="../media/image34.png"/><Relationship Id="rId7" Type="http://schemas.openxmlformats.org/officeDocument/2006/relationships/image" Target="../media/image20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tags" Target="../tags/tag2.xml"/><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tags" Target="../tags/tag1.xml"/><Relationship Id="rId6" Type="http://schemas.openxmlformats.org/officeDocument/2006/relationships/notesSlide" Target="../notesSlides/notesSlide6.xml"/><Relationship Id="rId11" Type="http://schemas.openxmlformats.org/officeDocument/2006/relationships/image" Target="../media/image24.png"/><Relationship Id="rId5" Type="http://schemas.openxmlformats.org/officeDocument/2006/relationships/slideLayout" Target="../slideLayouts/slideLayout2.xml"/><Relationship Id="rId15" Type="http://schemas.openxmlformats.org/officeDocument/2006/relationships/image" Target="../media/image28.png"/><Relationship Id="rId23" Type="http://schemas.openxmlformats.org/officeDocument/2006/relationships/image" Target="../media/image36.png"/><Relationship Id="rId10" Type="http://schemas.openxmlformats.org/officeDocument/2006/relationships/image" Target="../media/image230.png"/><Relationship Id="rId19" Type="http://schemas.openxmlformats.org/officeDocument/2006/relationships/image" Target="../media/image32.png"/><Relationship Id="rId4" Type="http://schemas.openxmlformats.org/officeDocument/2006/relationships/tags" Target="../tags/tag4.xml"/><Relationship Id="rId9" Type="http://schemas.openxmlformats.org/officeDocument/2006/relationships/image" Target="../media/image220.png"/><Relationship Id="rId14" Type="http://schemas.openxmlformats.org/officeDocument/2006/relationships/image" Target="../media/image27.png"/><Relationship Id="rId22" Type="http://schemas.openxmlformats.org/officeDocument/2006/relationships/image" Target="../media/image35.png"/></Relationships>
</file>

<file path=ppt/slides/_rels/slide7.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png"/><Relationship Id="rId18" Type="http://schemas.openxmlformats.org/officeDocument/2006/relationships/image" Target="../media/image69.png"/><Relationship Id="rId26" Type="http://schemas.openxmlformats.org/officeDocument/2006/relationships/image" Target="../media/image26.png"/><Relationship Id="rId3" Type="http://schemas.openxmlformats.org/officeDocument/2006/relationships/image" Target="../media/image540.png"/><Relationship Id="rId21" Type="http://schemas.openxmlformats.org/officeDocument/2006/relationships/image" Target="../media/image210.png"/><Relationship Id="rId7" Type="http://schemas.openxmlformats.org/officeDocument/2006/relationships/image" Target="../media/image580.png"/><Relationship Id="rId12" Type="http://schemas.openxmlformats.org/officeDocument/2006/relationships/image" Target="../media/image63.png"/><Relationship Id="rId17" Type="http://schemas.openxmlformats.org/officeDocument/2006/relationships/image" Target="../media/image68.png"/><Relationship Id="rId25" Type="http://schemas.openxmlformats.org/officeDocument/2006/relationships/image" Target="../media/image25.png"/><Relationship Id="rId2" Type="http://schemas.openxmlformats.org/officeDocument/2006/relationships/notesSlide" Target="../notesSlides/notesSlide7.xml"/><Relationship Id="rId16" Type="http://schemas.openxmlformats.org/officeDocument/2006/relationships/image" Target="../media/image67.png"/><Relationship Id="rId20" Type="http://schemas.openxmlformats.org/officeDocument/2006/relationships/image" Target="../media/image200.png"/><Relationship Id="rId29"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570.png"/><Relationship Id="rId11" Type="http://schemas.openxmlformats.org/officeDocument/2006/relationships/image" Target="../media/image62.png"/><Relationship Id="rId24" Type="http://schemas.openxmlformats.org/officeDocument/2006/relationships/image" Target="../media/image24.png"/><Relationship Id="rId5" Type="http://schemas.openxmlformats.org/officeDocument/2006/relationships/image" Target="../media/image560.png"/><Relationship Id="rId15" Type="http://schemas.openxmlformats.org/officeDocument/2006/relationships/image" Target="../media/image66.png"/><Relationship Id="rId23" Type="http://schemas.openxmlformats.org/officeDocument/2006/relationships/image" Target="../media/image230.png"/><Relationship Id="rId28" Type="http://schemas.openxmlformats.org/officeDocument/2006/relationships/image" Target="../media/image28.png"/><Relationship Id="rId10" Type="http://schemas.openxmlformats.org/officeDocument/2006/relationships/image" Target="../media/image61.png"/><Relationship Id="rId19" Type="http://schemas.openxmlformats.org/officeDocument/2006/relationships/image" Target="../media/image37.png"/><Relationship Id="rId31" Type="http://schemas.openxmlformats.org/officeDocument/2006/relationships/image" Target="../media/image31.png"/><Relationship Id="rId4" Type="http://schemas.openxmlformats.org/officeDocument/2006/relationships/image" Target="../media/image550.png"/><Relationship Id="rId9" Type="http://schemas.openxmlformats.org/officeDocument/2006/relationships/image" Target="../media/image60.png"/><Relationship Id="rId14" Type="http://schemas.openxmlformats.org/officeDocument/2006/relationships/image" Target="../media/image65.png"/><Relationship Id="rId22" Type="http://schemas.openxmlformats.org/officeDocument/2006/relationships/image" Target="../media/image220.png"/><Relationship Id="rId27" Type="http://schemas.openxmlformats.org/officeDocument/2006/relationships/image" Target="../media/image27.png"/><Relationship Id="rId30"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ABC83-E6C2-0113-82CD-932901B6569A}"/>
              </a:ext>
            </a:extLst>
          </p:cNvPr>
          <p:cNvSpPr>
            <a:spLocks noGrp="1"/>
          </p:cNvSpPr>
          <p:nvPr>
            <p:ph type="ctrTitle"/>
          </p:nvPr>
        </p:nvSpPr>
        <p:spPr>
          <a:xfrm>
            <a:off x="1524000" y="1402285"/>
            <a:ext cx="9144000" cy="2387600"/>
          </a:xfrm>
        </p:spPr>
        <p:txBody>
          <a:bodyPr>
            <a:normAutofit/>
          </a:bodyPr>
          <a:lstStyle/>
          <a:p>
            <a:r>
              <a:rPr lang="en-US" sz="4400" dirty="0"/>
              <a:t>Constraint-Based Contact Modeling for</a:t>
            </a:r>
            <a:br>
              <a:rPr lang="en-US" sz="4400" dirty="0"/>
            </a:br>
            <a:r>
              <a:rPr lang="en-US" sz="4400" dirty="0"/>
              <a:t>Predictive Simulation of Gait</a:t>
            </a:r>
            <a:endParaRPr lang="fr-BE" sz="4400" dirty="0"/>
          </a:p>
        </p:txBody>
      </p:sp>
      <p:sp>
        <p:nvSpPr>
          <p:cNvPr id="3" name="Subtitle 2">
            <a:extLst>
              <a:ext uri="{FF2B5EF4-FFF2-40B4-BE49-F238E27FC236}">
                <a16:creationId xmlns:a16="http://schemas.microsoft.com/office/drawing/2014/main" id="{4C07B40B-6A13-6EED-30D9-19E12DD34BEC}"/>
              </a:ext>
            </a:extLst>
          </p:cNvPr>
          <p:cNvSpPr>
            <a:spLocks noGrp="1"/>
          </p:cNvSpPr>
          <p:nvPr>
            <p:ph type="subTitle" idx="1"/>
          </p:nvPr>
        </p:nvSpPr>
        <p:spPr>
          <a:xfrm>
            <a:off x="1524000" y="3881960"/>
            <a:ext cx="9144000" cy="1655762"/>
          </a:xfrm>
        </p:spPr>
        <p:txBody>
          <a:bodyPr>
            <a:normAutofit/>
          </a:bodyPr>
          <a:lstStyle/>
          <a:p>
            <a:r>
              <a:rPr lang="fr-BE" sz="2000" b="1" dirty="0"/>
              <a:t>Léonore Foguenne</a:t>
            </a:r>
            <a:r>
              <a:rPr lang="fr-BE" sz="2000" dirty="0"/>
              <a:t>, Valentin Sonneville, Benjamin Moreno,</a:t>
            </a:r>
          </a:p>
          <a:p>
            <a:r>
              <a:rPr lang="fr-BE" sz="2000" dirty="0"/>
              <a:t>Cédric Schwartz, Pierre Sacré, Olivier </a:t>
            </a:r>
            <a:r>
              <a:rPr lang="fr-BE" sz="2000" dirty="0" err="1"/>
              <a:t>Brüls</a:t>
            </a:r>
            <a:endParaRPr lang="fr-BE" sz="2000" dirty="0"/>
          </a:p>
        </p:txBody>
      </p:sp>
      <p:pic>
        <p:nvPicPr>
          <p:cNvPr id="4" name="Graphic 43">
            <a:extLst>
              <a:ext uri="{FF2B5EF4-FFF2-40B4-BE49-F238E27FC236}">
                <a16:creationId xmlns:a16="http://schemas.microsoft.com/office/drawing/2014/main" id="{9E27A075-3F3E-1478-E238-A4FA690E1B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482" y="210389"/>
            <a:ext cx="4538863" cy="983591"/>
          </a:xfrm>
          <a:prstGeom prst="rect">
            <a:avLst/>
          </a:prstGeom>
        </p:spPr>
      </p:pic>
      <p:pic>
        <p:nvPicPr>
          <p:cNvPr id="6" name="Picture 5" descr="A black background with blue text&#10;&#10;Description automatically generated">
            <a:extLst>
              <a:ext uri="{FF2B5EF4-FFF2-40B4-BE49-F238E27FC236}">
                <a16:creationId xmlns:a16="http://schemas.microsoft.com/office/drawing/2014/main" id="{90CBC4E8-030F-519A-1292-F1C91DB51B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0656" y="210390"/>
            <a:ext cx="4449056" cy="983591"/>
          </a:xfrm>
          <a:prstGeom prst="rect">
            <a:avLst/>
          </a:prstGeom>
        </p:spPr>
      </p:pic>
    </p:spTree>
    <p:extLst>
      <p:ext uri="{BB962C8B-B14F-4D97-AF65-F5344CB8AC3E}">
        <p14:creationId xmlns:p14="http://schemas.microsoft.com/office/powerpoint/2010/main" val="623862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 person wearing knee pads and knee braces standing on wooden crates&#10;&#10;Description automatically generated">
            <a:extLst>
              <a:ext uri="{FF2B5EF4-FFF2-40B4-BE49-F238E27FC236}">
                <a16:creationId xmlns:a16="http://schemas.microsoft.com/office/drawing/2014/main" id="{A2195320-792E-EDE8-2D25-D990D1C863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1309" y="877062"/>
            <a:ext cx="3060017" cy="204001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EF2237D0-DBE5-CE0D-5113-D4C4D9AFB92D}"/>
              </a:ext>
            </a:extLst>
          </p:cNvPr>
          <p:cNvSpPr>
            <a:spLocks noGrp="1"/>
          </p:cNvSpPr>
          <p:nvPr>
            <p:ph type="title"/>
          </p:nvPr>
        </p:nvSpPr>
        <p:spPr>
          <a:xfrm>
            <a:off x="318685" y="-3121"/>
            <a:ext cx="10515600" cy="1325563"/>
          </a:xfrm>
        </p:spPr>
        <p:txBody>
          <a:bodyPr>
            <a:normAutofit/>
          </a:bodyPr>
          <a:lstStyle/>
          <a:p>
            <a:r>
              <a:rPr lang="fr-BE" sz="4000" dirty="0"/>
              <a:t>Motivation: </a:t>
            </a:r>
            <a:r>
              <a:rPr lang="fr-BE" sz="4000" dirty="0" err="1"/>
              <a:t>Predictive</a:t>
            </a:r>
            <a:r>
              <a:rPr lang="fr-BE" sz="4000" dirty="0"/>
              <a:t> </a:t>
            </a:r>
            <a:r>
              <a:rPr lang="fr-BE" sz="4000" dirty="0" err="1"/>
              <a:t>gait</a:t>
            </a:r>
            <a:r>
              <a:rPr lang="fr-BE" sz="4000" dirty="0"/>
              <a:t> simulation for AI intention </a:t>
            </a:r>
            <a:r>
              <a:rPr lang="fr-BE" sz="4000" dirty="0" err="1"/>
              <a:t>detection</a:t>
            </a:r>
            <a:endParaRPr lang="en-GB" sz="4000" dirty="0"/>
          </a:p>
        </p:txBody>
      </p:sp>
      <p:sp>
        <p:nvSpPr>
          <p:cNvPr id="25" name="TextBox 24">
            <a:extLst>
              <a:ext uri="{FF2B5EF4-FFF2-40B4-BE49-F238E27FC236}">
                <a16:creationId xmlns:a16="http://schemas.microsoft.com/office/drawing/2014/main" id="{FED48D90-6CD2-8A88-5220-3F8BB4B12F4A}"/>
              </a:ext>
            </a:extLst>
          </p:cNvPr>
          <p:cNvSpPr txBox="1"/>
          <p:nvPr/>
        </p:nvSpPr>
        <p:spPr>
          <a:xfrm>
            <a:off x="318685" y="1230700"/>
            <a:ext cx="7761625" cy="2031325"/>
          </a:xfrm>
          <a:prstGeom prst="rect">
            <a:avLst/>
          </a:prstGeom>
          <a:noFill/>
        </p:spPr>
        <p:txBody>
          <a:bodyPr wrap="square" rtlCol="0">
            <a:spAutoFit/>
          </a:bodyPr>
          <a:lstStyle/>
          <a:p>
            <a:r>
              <a:rPr lang="en-GB" b="1" dirty="0"/>
              <a:t>AIDWEAR project </a:t>
            </a:r>
            <a:r>
              <a:rPr lang="en-GB" dirty="0"/>
              <a:t>: </a:t>
            </a:r>
            <a:r>
              <a:rPr lang="en-US" dirty="0"/>
              <a:t>Advancing AI frameworks for Robotic Assistive Devices (active prosthetics) to restore quality of life for amputee patients.</a:t>
            </a:r>
          </a:p>
          <a:p>
            <a:endParaRPr lang="en-US" dirty="0"/>
          </a:p>
          <a:p>
            <a:r>
              <a:rPr lang="en-US" b="1" dirty="0"/>
              <a:t>Problem: </a:t>
            </a:r>
            <a:r>
              <a:rPr lang="en-US" dirty="0"/>
              <a:t>Require massive amount of data.</a:t>
            </a:r>
          </a:p>
          <a:p>
            <a:endParaRPr lang="en-US" dirty="0"/>
          </a:p>
          <a:p>
            <a:r>
              <a:rPr lang="en-US" dirty="0">
                <a:latin typeface="Aptos" panose="020B0004020202020204" pitchFamily="34" charset="0"/>
              </a:rPr>
              <a:t>	→ Use </a:t>
            </a:r>
            <a:r>
              <a:rPr lang="en-US" b="1" dirty="0">
                <a:latin typeface="Aptos" panose="020B0004020202020204" pitchFamily="34" charset="0"/>
              </a:rPr>
              <a:t>predictive simulation </a:t>
            </a:r>
            <a:r>
              <a:rPr lang="en-US" dirty="0">
                <a:latin typeface="Aptos" panose="020B0004020202020204" pitchFamily="34" charset="0"/>
              </a:rPr>
              <a:t>to produce data.</a:t>
            </a:r>
            <a:endParaRPr lang="en-US" dirty="0"/>
          </a:p>
          <a:p>
            <a:endParaRPr lang="en-US" dirty="0"/>
          </a:p>
        </p:txBody>
      </p:sp>
      <p:sp>
        <p:nvSpPr>
          <p:cNvPr id="2" name="TextBox 1">
            <a:extLst>
              <a:ext uri="{FF2B5EF4-FFF2-40B4-BE49-F238E27FC236}">
                <a16:creationId xmlns:a16="http://schemas.microsoft.com/office/drawing/2014/main" id="{62B5CE93-0F99-0908-4ED5-C996E8470342}"/>
              </a:ext>
            </a:extLst>
          </p:cNvPr>
          <p:cNvSpPr txBox="1"/>
          <p:nvPr/>
        </p:nvSpPr>
        <p:spPr>
          <a:xfrm>
            <a:off x="983714" y="3070371"/>
            <a:ext cx="2393966" cy="369332"/>
          </a:xfrm>
          <a:prstGeom prst="rect">
            <a:avLst/>
          </a:prstGeom>
          <a:noFill/>
          <a:ln>
            <a:noFill/>
          </a:ln>
        </p:spPr>
        <p:txBody>
          <a:bodyPr wrap="square" rtlCol="0">
            <a:spAutoFit/>
          </a:bodyPr>
          <a:lstStyle/>
          <a:p>
            <a:pPr algn="ctr"/>
            <a:r>
              <a:rPr lang="fr-BE" b="1" dirty="0" err="1"/>
              <a:t>Lab</a:t>
            </a:r>
            <a:r>
              <a:rPr lang="fr-BE" b="1" dirty="0"/>
              <a:t> </a:t>
            </a:r>
            <a:r>
              <a:rPr lang="fr-BE" b="1" dirty="0" err="1"/>
              <a:t>measurements</a:t>
            </a:r>
            <a:endParaRPr lang="fr-BE" b="1" dirty="0"/>
          </a:p>
        </p:txBody>
      </p:sp>
      <p:sp>
        <p:nvSpPr>
          <p:cNvPr id="3" name="TextBox 2">
            <a:extLst>
              <a:ext uri="{FF2B5EF4-FFF2-40B4-BE49-F238E27FC236}">
                <a16:creationId xmlns:a16="http://schemas.microsoft.com/office/drawing/2014/main" id="{0448836E-D362-9C4E-7427-6E7F822F5E83}"/>
              </a:ext>
            </a:extLst>
          </p:cNvPr>
          <p:cNvSpPr txBox="1"/>
          <p:nvPr/>
        </p:nvSpPr>
        <p:spPr>
          <a:xfrm>
            <a:off x="642169" y="5392395"/>
            <a:ext cx="3077056" cy="461665"/>
          </a:xfrm>
          <a:prstGeom prst="rect">
            <a:avLst/>
          </a:prstGeom>
          <a:noFill/>
          <a:ln>
            <a:noFill/>
          </a:ln>
        </p:spPr>
        <p:txBody>
          <a:bodyPr wrap="square" rtlCol="0">
            <a:spAutoFit/>
          </a:bodyPr>
          <a:lstStyle/>
          <a:p>
            <a:pPr algn="ctr"/>
            <a:r>
              <a:rPr lang="fr-BE" b="1" dirty="0" err="1"/>
              <a:t>Predictive</a:t>
            </a:r>
            <a:r>
              <a:rPr lang="fr-BE" b="1" dirty="0"/>
              <a:t> Simulation</a:t>
            </a:r>
          </a:p>
          <a:p>
            <a:pPr algn="ctr"/>
            <a:endParaRPr lang="fr-BE" sz="600" dirty="0"/>
          </a:p>
        </p:txBody>
      </p:sp>
      <p:sp>
        <p:nvSpPr>
          <p:cNvPr id="5" name="TextBox 4">
            <a:extLst>
              <a:ext uri="{FF2B5EF4-FFF2-40B4-BE49-F238E27FC236}">
                <a16:creationId xmlns:a16="http://schemas.microsoft.com/office/drawing/2014/main" id="{A92F9308-00E8-3255-1E3D-C1D89CA80F7E}"/>
              </a:ext>
            </a:extLst>
          </p:cNvPr>
          <p:cNvSpPr txBox="1"/>
          <p:nvPr/>
        </p:nvSpPr>
        <p:spPr>
          <a:xfrm>
            <a:off x="1007962" y="5682768"/>
            <a:ext cx="2345470" cy="338554"/>
          </a:xfrm>
          <a:prstGeom prst="rect">
            <a:avLst/>
          </a:prstGeom>
          <a:noFill/>
        </p:spPr>
        <p:txBody>
          <a:bodyPr wrap="square" rtlCol="0">
            <a:spAutoFit/>
          </a:bodyPr>
          <a:lstStyle/>
          <a:p>
            <a:pPr algn="ctr"/>
            <a:r>
              <a:rPr lang="fr-BE" sz="1600" i="1" dirty="0"/>
              <a:t>Equations of motion</a:t>
            </a:r>
          </a:p>
        </p:txBody>
      </p:sp>
      <p:sp>
        <p:nvSpPr>
          <p:cNvPr id="6" name="TextBox 5">
            <a:extLst>
              <a:ext uri="{FF2B5EF4-FFF2-40B4-BE49-F238E27FC236}">
                <a16:creationId xmlns:a16="http://schemas.microsoft.com/office/drawing/2014/main" id="{8434AD88-506A-4C7B-FC75-4A14D6FA2C27}"/>
              </a:ext>
            </a:extLst>
          </p:cNvPr>
          <p:cNvSpPr txBox="1"/>
          <p:nvPr/>
        </p:nvSpPr>
        <p:spPr>
          <a:xfrm>
            <a:off x="1007962" y="6081955"/>
            <a:ext cx="2345470" cy="553998"/>
          </a:xfrm>
          <a:prstGeom prst="rect">
            <a:avLst/>
          </a:prstGeom>
          <a:noFill/>
        </p:spPr>
        <p:txBody>
          <a:bodyPr wrap="square" rtlCol="0">
            <a:spAutoFit/>
          </a:bodyPr>
          <a:lstStyle/>
          <a:p>
            <a:pPr algn="ctr"/>
            <a:r>
              <a:rPr lang="fr-BE" sz="1600" i="1" dirty="0" err="1"/>
              <a:t>Optimization</a:t>
            </a:r>
            <a:r>
              <a:rPr lang="fr-BE" sz="1600" i="1" dirty="0"/>
              <a:t> </a:t>
            </a:r>
            <a:r>
              <a:rPr lang="fr-BE" sz="1600" i="1" dirty="0" err="1"/>
              <a:t>problem</a:t>
            </a:r>
            <a:r>
              <a:rPr lang="fr-BE" sz="1600" i="1" dirty="0"/>
              <a:t> </a:t>
            </a:r>
          </a:p>
          <a:p>
            <a:pPr algn="ctr"/>
            <a:r>
              <a:rPr lang="fr-BE" sz="1400" i="1" dirty="0"/>
              <a:t>→ </a:t>
            </a:r>
            <a:r>
              <a:rPr lang="fr-BE" sz="1400" i="1" dirty="0" err="1"/>
              <a:t>Physiological</a:t>
            </a:r>
            <a:r>
              <a:rPr lang="fr-BE" sz="1400" i="1" dirty="0"/>
              <a:t> objective</a:t>
            </a:r>
          </a:p>
        </p:txBody>
      </p:sp>
      <p:pic>
        <p:nvPicPr>
          <p:cNvPr id="7" name="Picture 6" descr="A screenshot of a video game&#10;&#10;Description automatically generated">
            <a:extLst>
              <a:ext uri="{FF2B5EF4-FFF2-40B4-BE49-F238E27FC236}">
                <a16:creationId xmlns:a16="http://schemas.microsoft.com/office/drawing/2014/main" id="{F88887B0-BCDF-5FF4-5208-00B2E17689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915" y="3422257"/>
            <a:ext cx="2815563" cy="1805970"/>
          </a:xfrm>
          <a:prstGeom prst="rect">
            <a:avLst/>
          </a:prstGeom>
        </p:spPr>
      </p:pic>
      <p:sp>
        <p:nvSpPr>
          <p:cNvPr id="8" name="TextBox 7">
            <a:extLst>
              <a:ext uri="{FF2B5EF4-FFF2-40B4-BE49-F238E27FC236}">
                <a16:creationId xmlns:a16="http://schemas.microsoft.com/office/drawing/2014/main" id="{0B96EE0A-4D83-3607-13A9-B375737C5CFE}"/>
              </a:ext>
            </a:extLst>
          </p:cNvPr>
          <p:cNvSpPr txBox="1"/>
          <p:nvPr/>
        </p:nvSpPr>
        <p:spPr>
          <a:xfrm>
            <a:off x="1627836" y="5801005"/>
            <a:ext cx="1105722" cy="523220"/>
          </a:xfrm>
          <a:prstGeom prst="rect">
            <a:avLst/>
          </a:prstGeom>
          <a:noFill/>
        </p:spPr>
        <p:txBody>
          <a:bodyPr wrap="square" rtlCol="0">
            <a:spAutoFit/>
          </a:bodyPr>
          <a:lstStyle/>
          <a:p>
            <a:pPr algn="ctr"/>
            <a:r>
              <a:rPr lang="en-GB" sz="2800" dirty="0"/>
              <a:t>+</a:t>
            </a:r>
          </a:p>
        </p:txBody>
      </p:sp>
      <p:sp>
        <p:nvSpPr>
          <p:cNvPr id="15" name="Rectangle: Rounded Corners 41">
            <a:extLst>
              <a:ext uri="{FF2B5EF4-FFF2-40B4-BE49-F238E27FC236}">
                <a16:creationId xmlns:a16="http://schemas.microsoft.com/office/drawing/2014/main" id="{B6EA777C-9A17-B8E7-3FCF-48CE88083690}"/>
              </a:ext>
            </a:extLst>
          </p:cNvPr>
          <p:cNvSpPr/>
          <p:nvPr/>
        </p:nvSpPr>
        <p:spPr>
          <a:xfrm>
            <a:off x="645808" y="3093131"/>
            <a:ext cx="3069779" cy="2238631"/>
          </a:xfrm>
          <a:prstGeom prst="round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17" name="Rectangle: Rounded Corners 41">
            <a:extLst>
              <a:ext uri="{FF2B5EF4-FFF2-40B4-BE49-F238E27FC236}">
                <a16:creationId xmlns:a16="http://schemas.microsoft.com/office/drawing/2014/main" id="{7D5F02FB-C72F-C151-8E21-08160017DB4D}"/>
              </a:ext>
            </a:extLst>
          </p:cNvPr>
          <p:cNvSpPr/>
          <p:nvPr/>
        </p:nvSpPr>
        <p:spPr>
          <a:xfrm>
            <a:off x="645808" y="5392395"/>
            <a:ext cx="3069779" cy="1244060"/>
          </a:xfrm>
          <a:prstGeom prst="round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e 47">
            <a:extLst>
              <a:ext uri="{FF2B5EF4-FFF2-40B4-BE49-F238E27FC236}">
                <a16:creationId xmlns:a16="http://schemas.microsoft.com/office/drawing/2014/main" id="{12478942-F573-7A0A-DDEE-BE5FCB096C6D}"/>
              </a:ext>
            </a:extLst>
          </p:cNvPr>
          <p:cNvGrpSpPr/>
          <p:nvPr/>
        </p:nvGrpSpPr>
        <p:grpSpPr>
          <a:xfrm>
            <a:off x="4449965" y="3032953"/>
            <a:ext cx="3293265" cy="3710351"/>
            <a:chOff x="5140372" y="1281660"/>
            <a:chExt cx="2904073" cy="3521056"/>
          </a:xfrm>
        </p:grpSpPr>
        <p:pic>
          <p:nvPicPr>
            <p:cNvPr id="22" name="Picture 21">
              <a:extLst>
                <a:ext uri="{FF2B5EF4-FFF2-40B4-BE49-F238E27FC236}">
                  <a16:creationId xmlns:a16="http://schemas.microsoft.com/office/drawing/2014/main" id="{D9925D82-A00F-A7EA-A8AA-46399CC5B58F}"/>
                </a:ext>
              </a:extLst>
            </p:cNvPr>
            <p:cNvPicPr>
              <a:picLocks noChangeAspect="1"/>
            </p:cNvPicPr>
            <p:nvPr/>
          </p:nvPicPr>
          <p:blipFill>
            <a:blip r:embed="rId5"/>
            <a:stretch>
              <a:fillRect/>
            </a:stretch>
          </p:blipFill>
          <p:spPr>
            <a:xfrm>
              <a:off x="5465026" y="1756196"/>
              <a:ext cx="2253710" cy="2876657"/>
            </a:xfrm>
            <a:prstGeom prst="rect">
              <a:avLst/>
            </a:prstGeom>
          </p:spPr>
        </p:pic>
        <p:sp>
          <p:nvSpPr>
            <p:cNvPr id="24" name="TextBox 23">
              <a:extLst>
                <a:ext uri="{FF2B5EF4-FFF2-40B4-BE49-F238E27FC236}">
                  <a16:creationId xmlns:a16="http://schemas.microsoft.com/office/drawing/2014/main" id="{3EFBBA79-004A-DA6E-EB0E-74E68639647A}"/>
                </a:ext>
              </a:extLst>
            </p:cNvPr>
            <p:cNvSpPr txBox="1"/>
            <p:nvPr/>
          </p:nvSpPr>
          <p:spPr>
            <a:xfrm>
              <a:off x="5141423" y="1281660"/>
              <a:ext cx="2903022" cy="369332"/>
            </a:xfrm>
            <a:prstGeom prst="rect">
              <a:avLst/>
            </a:prstGeom>
            <a:noFill/>
          </p:spPr>
          <p:txBody>
            <a:bodyPr wrap="square" rtlCol="0">
              <a:spAutoFit/>
            </a:bodyPr>
            <a:lstStyle/>
            <a:p>
              <a:pPr algn="ctr"/>
              <a:r>
                <a:rPr lang="en-GB" b="1" dirty="0"/>
                <a:t>Musculoskeletal model</a:t>
              </a:r>
            </a:p>
          </p:txBody>
        </p:sp>
        <p:sp>
          <p:nvSpPr>
            <p:cNvPr id="28" name="Rectangle: Rounded Corners 41">
              <a:extLst>
                <a:ext uri="{FF2B5EF4-FFF2-40B4-BE49-F238E27FC236}">
                  <a16:creationId xmlns:a16="http://schemas.microsoft.com/office/drawing/2014/main" id="{B3D9E8CA-2D3C-C611-6F6D-9086CAFCB917}"/>
                </a:ext>
              </a:extLst>
            </p:cNvPr>
            <p:cNvSpPr/>
            <p:nvPr/>
          </p:nvSpPr>
          <p:spPr>
            <a:xfrm>
              <a:off x="5140372" y="1307012"/>
              <a:ext cx="2903022" cy="3495704"/>
            </a:xfrm>
            <a:prstGeom prst="roundRect">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grpSp>
      <p:grpSp>
        <p:nvGrpSpPr>
          <p:cNvPr id="29" name="Groupe 48">
            <a:extLst>
              <a:ext uri="{FF2B5EF4-FFF2-40B4-BE49-F238E27FC236}">
                <a16:creationId xmlns:a16="http://schemas.microsoft.com/office/drawing/2014/main" id="{79AF4A51-E645-AC11-C351-4EB5BB9D3DFA}"/>
              </a:ext>
            </a:extLst>
          </p:cNvPr>
          <p:cNvGrpSpPr/>
          <p:nvPr/>
        </p:nvGrpSpPr>
        <p:grpSpPr>
          <a:xfrm>
            <a:off x="8419281" y="3059668"/>
            <a:ext cx="3292074" cy="3697685"/>
            <a:chOff x="8927272" y="1307012"/>
            <a:chExt cx="2701560" cy="3495704"/>
          </a:xfrm>
        </p:grpSpPr>
        <p:pic>
          <p:nvPicPr>
            <p:cNvPr id="30" name="Image 4" descr="Une image contenant texte, Tracé, diagramme, ligne&#10;&#10;Le contenu généré par l’IA peut être incorrect.">
              <a:extLst>
                <a:ext uri="{FF2B5EF4-FFF2-40B4-BE49-F238E27FC236}">
                  <a16:creationId xmlns:a16="http://schemas.microsoft.com/office/drawing/2014/main" id="{7AB81E9F-B775-852A-989B-BF1B2B378DE2}"/>
                </a:ext>
              </a:extLst>
            </p:cNvPr>
            <p:cNvPicPr>
              <a:picLocks noChangeAspect="1"/>
            </p:cNvPicPr>
            <p:nvPr/>
          </p:nvPicPr>
          <p:blipFill>
            <a:blip r:embed="rId6"/>
            <a:stretch>
              <a:fillRect/>
            </a:stretch>
          </p:blipFill>
          <p:spPr>
            <a:xfrm>
              <a:off x="8986102" y="2232402"/>
              <a:ext cx="2583899" cy="1816507"/>
            </a:xfrm>
            <a:prstGeom prst="rect">
              <a:avLst/>
            </a:prstGeom>
          </p:spPr>
        </p:pic>
        <p:sp>
          <p:nvSpPr>
            <p:cNvPr id="31" name="TextBox 30">
              <a:extLst>
                <a:ext uri="{FF2B5EF4-FFF2-40B4-BE49-F238E27FC236}">
                  <a16:creationId xmlns:a16="http://schemas.microsoft.com/office/drawing/2014/main" id="{31083F5F-64B8-D26D-30BF-6DB0078F52A0}"/>
                </a:ext>
              </a:extLst>
            </p:cNvPr>
            <p:cNvSpPr txBox="1"/>
            <p:nvPr/>
          </p:nvSpPr>
          <p:spPr>
            <a:xfrm>
              <a:off x="9144064" y="1307012"/>
              <a:ext cx="2267975" cy="349158"/>
            </a:xfrm>
            <a:prstGeom prst="rect">
              <a:avLst/>
            </a:prstGeom>
            <a:noFill/>
          </p:spPr>
          <p:txBody>
            <a:bodyPr wrap="square" rtlCol="0">
              <a:spAutoFit/>
            </a:bodyPr>
            <a:lstStyle/>
            <a:p>
              <a:pPr algn="ctr"/>
              <a:r>
                <a:rPr lang="en-GB" b="1" dirty="0"/>
                <a:t>Motion data</a:t>
              </a:r>
            </a:p>
          </p:txBody>
        </p:sp>
        <p:sp>
          <p:nvSpPr>
            <p:cNvPr id="32" name="Rectangle: Rounded Corners 41">
              <a:extLst>
                <a:ext uri="{FF2B5EF4-FFF2-40B4-BE49-F238E27FC236}">
                  <a16:creationId xmlns:a16="http://schemas.microsoft.com/office/drawing/2014/main" id="{31C4B07C-3A1F-2343-3CDC-7E92344996E8}"/>
                </a:ext>
              </a:extLst>
            </p:cNvPr>
            <p:cNvSpPr/>
            <p:nvPr/>
          </p:nvSpPr>
          <p:spPr>
            <a:xfrm>
              <a:off x="8927272" y="1307012"/>
              <a:ext cx="2701560" cy="3495704"/>
            </a:xfrm>
            <a:prstGeom prst="roundRect">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grpSp>
      <p:sp>
        <p:nvSpPr>
          <p:cNvPr id="34" name="Rectangle: Rounded Corners 41">
            <a:extLst>
              <a:ext uri="{FF2B5EF4-FFF2-40B4-BE49-F238E27FC236}">
                <a16:creationId xmlns:a16="http://schemas.microsoft.com/office/drawing/2014/main" id="{590FFA9C-06DB-4264-F329-3051ED701F31}"/>
              </a:ext>
            </a:extLst>
          </p:cNvPr>
          <p:cNvSpPr/>
          <p:nvPr/>
        </p:nvSpPr>
        <p:spPr>
          <a:xfrm>
            <a:off x="535941" y="3047612"/>
            <a:ext cx="3289513" cy="3697685"/>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35" name="Flèche vers la droite 44">
            <a:extLst>
              <a:ext uri="{FF2B5EF4-FFF2-40B4-BE49-F238E27FC236}">
                <a16:creationId xmlns:a16="http://schemas.microsoft.com/office/drawing/2014/main" id="{C47A1A5A-2957-07B5-51B6-F6EBB3D4615A}"/>
              </a:ext>
            </a:extLst>
          </p:cNvPr>
          <p:cNvSpPr/>
          <p:nvPr/>
        </p:nvSpPr>
        <p:spPr>
          <a:xfrm>
            <a:off x="3879627" y="4772053"/>
            <a:ext cx="522370" cy="248802"/>
          </a:xfrm>
          <a:prstGeom prst="right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lèche vers la droite 44">
            <a:extLst>
              <a:ext uri="{FF2B5EF4-FFF2-40B4-BE49-F238E27FC236}">
                <a16:creationId xmlns:a16="http://schemas.microsoft.com/office/drawing/2014/main" id="{CCB0E088-EBD0-DF4F-7204-97A2658136D8}"/>
              </a:ext>
            </a:extLst>
          </p:cNvPr>
          <p:cNvSpPr/>
          <p:nvPr/>
        </p:nvSpPr>
        <p:spPr>
          <a:xfrm>
            <a:off x="7819125" y="4766993"/>
            <a:ext cx="522370" cy="248802"/>
          </a:xfrm>
          <a:prstGeom prst="right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Rounded Corners 41">
            <a:extLst>
              <a:ext uri="{FF2B5EF4-FFF2-40B4-BE49-F238E27FC236}">
                <a16:creationId xmlns:a16="http://schemas.microsoft.com/office/drawing/2014/main" id="{B522CFF9-6BC3-1EC0-CDAD-DC7D291A4569}"/>
              </a:ext>
            </a:extLst>
          </p:cNvPr>
          <p:cNvSpPr/>
          <p:nvPr/>
        </p:nvSpPr>
        <p:spPr>
          <a:xfrm>
            <a:off x="653085" y="5392144"/>
            <a:ext cx="3069779" cy="1244060"/>
          </a:xfrm>
          <a:prstGeom prst="roundRect">
            <a:avLst/>
          </a:prstGeom>
          <a:noFill/>
          <a:ln w="28575">
            <a:solidFill>
              <a:srgbClr val="99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56CFDEDD-AB91-BE68-9455-9CDE8908893B}"/>
              </a:ext>
            </a:extLst>
          </p:cNvPr>
          <p:cNvSpPr txBox="1"/>
          <p:nvPr/>
        </p:nvSpPr>
        <p:spPr>
          <a:xfrm>
            <a:off x="639163" y="5391302"/>
            <a:ext cx="3077056" cy="461665"/>
          </a:xfrm>
          <a:prstGeom prst="rect">
            <a:avLst/>
          </a:prstGeom>
          <a:noFill/>
          <a:ln>
            <a:noFill/>
          </a:ln>
        </p:spPr>
        <p:txBody>
          <a:bodyPr wrap="square" rtlCol="0">
            <a:spAutoFit/>
          </a:bodyPr>
          <a:lstStyle/>
          <a:p>
            <a:pPr algn="ctr"/>
            <a:r>
              <a:rPr lang="fr-BE" b="1" dirty="0" err="1">
                <a:solidFill>
                  <a:srgbClr val="99CC00"/>
                </a:solidFill>
              </a:rPr>
              <a:t>Predictive</a:t>
            </a:r>
            <a:r>
              <a:rPr lang="fr-BE" b="1" dirty="0">
                <a:solidFill>
                  <a:srgbClr val="99CC00"/>
                </a:solidFill>
              </a:rPr>
              <a:t> Simulation</a:t>
            </a:r>
          </a:p>
          <a:p>
            <a:pPr algn="ctr"/>
            <a:endParaRPr lang="fr-BE" sz="600" dirty="0"/>
          </a:p>
        </p:txBody>
      </p:sp>
    </p:spTree>
    <p:extLst>
      <p:ext uri="{BB962C8B-B14F-4D97-AF65-F5344CB8AC3E}">
        <p14:creationId xmlns:p14="http://schemas.microsoft.com/office/powerpoint/2010/main" val="404257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animBg="1"/>
      <p:bldP spid="39" grpId="0" animBg="1"/>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5DBD-1B3B-82C2-DCC0-F5DAC427B732}"/>
              </a:ext>
            </a:extLst>
          </p:cNvPr>
          <p:cNvSpPr>
            <a:spLocks noGrp="1"/>
          </p:cNvSpPr>
          <p:nvPr>
            <p:ph type="title"/>
          </p:nvPr>
        </p:nvSpPr>
        <p:spPr>
          <a:xfrm>
            <a:off x="214774" y="0"/>
            <a:ext cx="11215225" cy="1325563"/>
          </a:xfrm>
        </p:spPr>
        <p:txBody>
          <a:bodyPr>
            <a:normAutofit/>
          </a:bodyPr>
          <a:lstStyle/>
          <a:p>
            <a:r>
              <a:rPr lang="en-US" sz="4000" dirty="0"/>
              <a:t>Foot/ground contact geometry</a:t>
            </a:r>
            <a:endParaRPr lang="en-GB" sz="4000" dirty="0"/>
          </a:p>
        </p:txBody>
      </p:sp>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3</a:t>
            </a:fld>
            <a:endParaRPr lang="fr-BE"/>
          </a:p>
        </p:txBody>
      </p:sp>
      <p:pic>
        <p:nvPicPr>
          <p:cNvPr id="7" name="Picture 6">
            <a:extLst>
              <a:ext uri="{FF2B5EF4-FFF2-40B4-BE49-F238E27FC236}">
                <a16:creationId xmlns:a16="http://schemas.microsoft.com/office/drawing/2014/main" id="{2C53E3E8-3129-092B-4812-7ABADEF3606D}"/>
              </a:ext>
            </a:extLst>
          </p:cNvPr>
          <p:cNvPicPr>
            <a:picLocks noChangeAspect="1"/>
          </p:cNvPicPr>
          <p:nvPr/>
        </p:nvPicPr>
        <p:blipFill>
          <a:blip r:embed="rId3"/>
          <a:stretch>
            <a:fillRect/>
          </a:stretch>
        </p:blipFill>
        <p:spPr>
          <a:xfrm>
            <a:off x="692663" y="2378036"/>
            <a:ext cx="2653523" cy="1831451"/>
          </a:xfrm>
          <a:prstGeom prst="rect">
            <a:avLst/>
          </a:prstGeom>
        </p:spPr>
      </p:pic>
      <p:pic>
        <p:nvPicPr>
          <p:cNvPr id="9" name="Picture 8">
            <a:extLst>
              <a:ext uri="{FF2B5EF4-FFF2-40B4-BE49-F238E27FC236}">
                <a16:creationId xmlns:a16="http://schemas.microsoft.com/office/drawing/2014/main" id="{7A89C3AA-7D26-DA6D-8714-42D2FE49FB45}"/>
              </a:ext>
            </a:extLst>
          </p:cNvPr>
          <p:cNvPicPr>
            <a:picLocks noChangeAspect="1"/>
          </p:cNvPicPr>
          <p:nvPr/>
        </p:nvPicPr>
        <p:blipFill>
          <a:blip r:embed="rId4"/>
          <a:stretch>
            <a:fillRect/>
          </a:stretch>
        </p:blipFill>
        <p:spPr>
          <a:xfrm rot="5400000">
            <a:off x="5356628" y="1847511"/>
            <a:ext cx="1474472" cy="2943578"/>
          </a:xfrm>
          <a:prstGeom prst="rect">
            <a:avLst/>
          </a:prstGeom>
        </p:spPr>
      </p:pic>
      <p:pic>
        <p:nvPicPr>
          <p:cNvPr id="10" name="Picture 9" descr="A diagram of a diagram of a joint&#10;&#10;Description automatically generated">
            <a:extLst>
              <a:ext uri="{FF2B5EF4-FFF2-40B4-BE49-F238E27FC236}">
                <a16:creationId xmlns:a16="http://schemas.microsoft.com/office/drawing/2014/main" id="{9768289A-F40A-A1E0-7061-D35BAA5E38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6474" y="2706021"/>
            <a:ext cx="2587033" cy="1226558"/>
          </a:xfrm>
          <a:prstGeom prst="rect">
            <a:avLst/>
          </a:prstGeom>
        </p:spPr>
      </p:pic>
      <p:sp>
        <p:nvSpPr>
          <p:cNvPr id="11" name="TextBox 10">
            <a:extLst>
              <a:ext uri="{FF2B5EF4-FFF2-40B4-BE49-F238E27FC236}">
                <a16:creationId xmlns:a16="http://schemas.microsoft.com/office/drawing/2014/main" id="{DED9772F-A55B-40DD-7DB0-5E00A7FA7A7B}"/>
              </a:ext>
            </a:extLst>
          </p:cNvPr>
          <p:cNvSpPr txBox="1"/>
          <p:nvPr/>
        </p:nvSpPr>
        <p:spPr>
          <a:xfrm>
            <a:off x="762001" y="1193967"/>
            <a:ext cx="9103130" cy="646331"/>
          </a:xfrm>
          <a:prstGeom prst="rect">
            <a:avLst/>
          </a:prstGeom>
          <a:noFill/>
        </p:spPr>
        <p:txBody>
          <a:bodyPr wrap="square" rtlCol="0">
            <a:spAutoFit/>
          </a:bodyPr>
          <a:lstStyle/>
          <a:p>
            <a:pPr marL="285750" indent="-285750">
              <a:buFont typeface="Arial" panose="020B0604020202020204" pitchFamily="34" charset="0"/>
              <a:buChar char="•"/>
            </a:pPr>
            <a:r>
              <a:rPr lang="en-US" dirty="0"/>
              <a:t>Introducing contact requires defining the boundaries of the foot and the floor.</a:t>
            </a:r>
          </a:p>
          <a:p>
            <a:pPr marL="285750" indent="-285750">
              <a:buFont typeface="Arial" panose="020B0604020202020204" pitchFamily="34" charset="0"/>
              <a:buChar char="•"/>
            </a:pPr>
            <a:r>
              <a:rPr lang="en-US" dirty="0"/>
              <a:t>Balance between anatomical realism and computational tractability for the NLP solver</a:t>
            </a:r>
            <a:endParaRPr lang="en-GB" dirty="0"/>
          </a:p>
        </p:txBody>
      </p:sp>
      <p:sp>
        <p:nvSpPr>
          <p:cNvPr id="13" name="TextBox 12">
            <a:extLst>
              <a:ext uri="{FF2B5EF4-FFF2-40B4-BE49-F238E27FC236}">
                <a16:creationId xmlns:a16="http://schemas.microsoft.com/office/drawing/2014/main" id="{DDE5DAA8-A9B7-665C-8311-F7AB609BC6AC}"/>
              </a:ext>
            </a:extLst>
          </p:cNvPr>
          <p:cNvSpPr txBox="1"/>
          <p:nvPr/>
        </p:nvSpPr>
        <p:spPr>
          <a:xfrm>
            <a:off x="313841" y="4293309"/>
            <a:ext cx="3411165" cy="1477328"/>
          </a:xfrm>
          <a:prstGeom prst="rect">
            <a:avLst/>
          </a:prstGeom>
          <a:noFill/>
        </p:spPr>
        <p:txBody>
          <a:bodyPr wrap="square" rtlCol="0">
            <a:spAutoFit/>
          </a:bodyPr>
          <a:lstStyle/>
          <a:p>
            <a:r>
              <a:rPr lang="en-GB" b="1" dirty="0">
                <a:solidFill>
                  <a:schemeClr val="accent6"/>
                </a:solidFill>
              </a:rPr>
              <a:t>Pros</a:t>
            </a:r>
            <a:r>
              <a:rPr lang="en-GB" dirty="0"/>
              <a:t>  </a:t>
            </a:r>
            <a:r>
              <a:rPr lang="en-US" dirty="0"/>
              <a:t>Highly realistic</a:t>
            </a:r>
          </a:p>
          <a:p>
            <a:endParaRPr lang="en-US" dirty="0"/>
          </a:p>
          <a:p>
            <a:endParaRPr lang="en-US" dirty="0"/>
          </a:p>
          <a:p>
            <a:r>
              <a:rPr lang="en-US" b="1" dirty="0">
                <a:solidFill>
                  <a:srgbClr val="FF0000"/>
                </a:solidFill>
              </a:rPr>
              <a:t>Cons</a:t>
            </a:r>
            <a:r>
              <a:rPr lang="en-US" dirty="0"/>
              <a:t>  Highly complex constraint gradients </a:t>
            </a:r>
            <a:endParaRPr lang="en-GB" dirty="0"/>
          </a:p>
        </p:txBody>
      </p:sp>
      <p:sp>
        <p:nvSpPr>
          <p:cNvPr id="14" name="TextBox 13">
            <a:extLst>
              <a:ext uri="{FF2B5EF4-FFF2-40B4-BE49-F238E27FC236}">
                <a16:creationId xmlns:a16="http://schemas.microsoft.com/office/drawing/2014/main" id="{8E611C43-C878-A145-AA5B-ACFEF27A1162}"/>
              </a:ext>
            </a:extLst>
          </p:cNvPr>
          <p:cNvSpPr txBox="1"/>
          <p:nvPr/>
        </p:nvSpPr>
        <p:spPr>
          <a:xfrm>
            <a:off x="4305704" y="4293309"/>
            <a:ext cx="3771088" cy="2031325"/>
          </a:xfrm>
          <a:prstGeom prst="rect">
            <a:avLst/>
          </a:prstGeom>
          <a:noFill/>
        </p:spPr>
        <p:txBody>
          <a:bodyPr wrap="square" rtlCol="0">
            <a:spAutoFit/>
          </a:bodyPr>
          <a:lstStyle/>
          <a:p>
            <a:r>
              <a:rPr lang="en-GB" b="1" dirty="0">
                <a:solidFill>
                  <a:schemeClr val="accent6"/>
                </a:solidFill>
              </a:rPr>
              <a:t>Pros</a:t>
            </a:r>
            <a:r>
              <a:rPr lang="en-GB" dirty="0"/>
              <a:t>  </a:t>
            </a:r>
            <a:r>
              <a:rPr lang="en-US" dirty="0"/>
              <a:t>Excellent for analyzing recorded data, </a:t>
            </a:r>
            <a:r>
              <a:rPr lang="fr-BE" dirty="0"/>
              <a:t>simplifies </a:t>
            </a:r>
            <a:r>
              <a:rPr lang="fr-BE" dirty="0" err="1"/>
              <a:t>equations</a:t>
            </a:r>
            <a:endParaRPr lang="en-US" dirty="0"/>
          </a:p>
          <a:p>
            <a:endParaRPr lang="en-US" dirty="0"/>
          </a:p>
          <a:p>
            <a:r>
              <a:rPr lang="en-US" b="1" dirty="0">
                <a:solidFill>
                  <a:srgbClr val="FF0000"/>
                </a:solidFill>
              </a:rPr>
              <a:t>Cons</a:t>
            </a:r>
            <a:r>
              <a:rPr lang="en-US" dirty="0"/>
              <a:t>  </a:t>
            </a:r>
            <a:r>
              <a:rPr lang="fr-BE" dirty="0" err="1"/>
              <a:t>Requires</a:t>
            </a:r>
            <a:r>
              <a:rPr lang="fr-BE" dirty="0"/>
              <a:t> </a:t>
            </a:r>
            <a:r>
              <a:rPr lang="fr-BE" dirty="0" err="1"/>
              <a:t>predefined</a:t>
            </a:r>
            <a:r>
              <a:rPr lang="fr-BE" dirty="0"/>
              <a:t> </a:t>
            </a:r>
            <a:r>
              <a:rPr lang="fr-BE" dirty="0" err="1"/>
              <a:t>trajectory</a:t>
            </a:r>
            <a:r>
              <a:rPr lang="fr-BE" dirty="0"/>
              <a:t>, </a:t>
            </a:r>
            <a:r>
              <a:rPr lang="en-US" dirty="0"/>
              <a:t>complex dynamic constraints to predict from scratch</a:t>
            </a:r>
          </a:p>
          <a:p>
            <a:endParaRPr lang="en-GB" dirty="0"/>
          </a:p>
        </p:txBody>
      </p:sp>
      <p:sp>
        <p:nvSpPr>
          <p:cNvPr id="15" name="TextBox 14">
            <a:extLst>
              <a:ext uri="{FF2B5EF4-FFF2-40B4-BE49-F238E27FC236}">
                <a16:creationId xmlns:a16="http://schemas.microsoft.com/office/drawing/2014/main" id="{AF036E92-A020-491E-480F-7E85D1FF9C1D}"/>
              </a:ext>
            </a:extLst>
          </p:cNvPr>
          <p:cNvSpPr txBox="1"/>
          <p:nvPr/>
        </p:nvSpPr>
        <p:spPr>
          <a:xfrm>
            <a:off x="8309695" y="4293309"/>
            <a:ext cx="3419704" cy="1477328"/>
          </a:xfrm>
          <a:prstGeom prst="rect">
            <a:avLst/>
          </a:prstGeom>
          <a:noFill/>
        </p:spPr>
        <p:txBody>
          <a:bodyPr wrap="square" rtlCol="0">
            <a:spAutoFit/>
          </a:bodyPr>
          <a:lstStyle/>
          <a:p>
            <a:r>
              <a:rPr lang="en-GB" b="1" dirty="0">
                <a:solidFill>
                  <a:schemeClr val="accent6"/>
                </a:solidFill>
              </a:rPr>
              <a:t>Pros</a:t>
            </a:r>
            <a:r>
              <a:rPr lang="en-GB" dirty="0"/>
              <a:t>  </a:t>
            </a:r>
            <a:r>
              <a:rPr lang="fr-BE" dirty="0" err="1"/>
              <a:t>Geometric</a:t>
            </a:r>
            <a:r>
              <a:rPr lang="fr-BE" dirty="0"/>
              <a:t> </a:t>
            </a:r>
            <a:r>
              <a:rPr lang="fr-BE" dirty="0" err="1"/>
              <a:t>tractability</a:t>
            </a:r>
            <a:endParaRPr lang="fr-BE" dirty="0"/>
          </a:p>
          <a:p>
            <a:endParaRPr lang="fr-BE" dirty="0"/>
          </a:p>
          <a:p>
            <a:endParaRPr lang="en-US" dirty="0"/>
          </a:p>
          <a:p>
            <a:r>
              <a:rPr lang="en-US" b="1" dirty="0">
                <a:solidFill>
                  <a:srgbClr val="FF0000"/>
                </a:solidFill>
              </a:rPr>
              <a:t>Cons</a:t>
            </a:r>
            <a:r>
              <a:rPr lang="en-US" dirty="0"/>
              <a:t>  </a:t>
            </a:r>
            <a:r>
              <a:rPr lang="fr-BE" dirty="0" err="1"/>
              <a:t>Discrete</a:t>
            </a:r>
            <a:r>
              <a:rPr lang="fr-BE" dirty="0"/>
              <a:t> transition chatter</a:t>
            </a:r>
            <a:endParaRPr lang="en-US" dirty="0"/>
          </a:p>
          <a:p>
            <a:endParaRPr lang="en-GB" dirty="0"/>
          </a:p>
        </p:txBody>
      </p:sp>
      <p:sp>
        <p:nvSpPr>
          <p:cNvPr id="16" name="TextBox 15">
            <a:extLst>
              <a:ext uri="{FF2B5EF4-FFF2-40B4-BE49-F238E27FC236}">
                <a16:creationId xmlns:a16="http://schemas.microsoft.com/office/drawing/2014/main" id="{BDC80941-027E-4255-3141-1C8881B81770}"/>
              </a:ext>
            </a:extLst>
          </p:cNvPr>
          <p:cNvSpPr txBox="1"/>
          <p:nvPr/>
        </p:nvSpPr>
        <p:spPr>
          <a:xfrm>
            <a:off x="214774" y="6385387"/>
            <a:ext cx="7984346" cy="276999"/>
          </a:xfrm>
          <a:prstGeom prst="rect">
            <a:avLst/>
          </a:prstGeom>
          <a:noFill/>
        </p:spPr>
        <p:txBody>
          <a:bodyPr wrap="square" rtlCol="0">
            <a:spAutoFit/>
          </a:bodyPr>
          <a:lstStyle/>
          <a:p>
            <a:r>
              <a:rPr lang="fr-BE" sz="1200" i="1" dirty="0"/>
              <a:t>Brown &amp; </a:t>
            </a:r>
            <a:r>
              <a:rPr lang="fr-BE" sz="1200" i="1" dirty="0" err="1"/>
              <a:t>McPhee</a:t>
            </a:r>
            <a:r>
              <a:rPr lang="fr-BE" sz="1200" i="1" dirty="0"/>
              <a:t> (2018), </a:t>
            </a:r>
            <a:r>
              <a:rPr lang="nl-NL" sz="1200" i="1" dirty="0"/>
              <a:t>Van Hulle et al. (2020), </a:t>
            </a:r>
            <a:r>
              <a:rPr lang="fr-BE" sz="1200" i="1" dirty="0"/>
              <a:t>Gao et al. (2024), Millard &amp; </a:t>
            </a:r>
            <a:r>
              <a:rPr lang="fr-BE" sz="1200" i="1" dirty="0" err="1"/>
              <a:t>Mombaur</a:t>
            </a:r>
            <a:r>
              <a:rPr lang="fr-BE" sz="1200" i="1" dirty="0"/>
              <a:t> (2019), </a:t>
            </a:r>
            <a:r>
              <a:rPr lang="fr-BE" sz="1200" i="1" dirty="0" err="1"/>
              <a:t>Saraiva</a:t>
            </a:r>
            <a:r>
              <a:rPr lang="fr-BE" sz="1200" i="1" dirty="0"/>
              <a:t> et al. (2022) </a:t>
            </a:r>
            <a:endParaRPr lang="en-GB" sz="1200" i="1" dirty="0"/>
          </a:p>
        </p:txBody>
      </p:sp>
      <p:sp>
        <p:nvSpPr>
          <p:cNvPr id="3" name="Rectangle: Rounded Corners 41">
            <a:extLst>
              <a:ext uri="{FF2B5EF4-FFF2-40B4-BE49-F238E27FC236}">
                <a16:creationId xmlns:a16="http://schemas.microsoft.com/office/drawing/2014/main" id="{D8BAC2BB-030B-2428-0A66-4A10F71D11A9}"/>
              </a:ext>
            </a:extLst>
          </p:cNvPr>
          <p:cNvSpPr/>
          <p:nvPr/>
        </p:nvSpPr>
        <p:spPr>
          <a:xfrm>
            <a:off x="162560" y="1999014"/>
            <a:ext cx="3858896" cy="4227659"/>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4" name="Rectangle: Rounded Corners 41">
            <a:extLst>
              <a:ext uri="{FF2B5EF4-FFF2-40B4-BE49-F238E27FC236}">
                <a16:creationId xmlns:a16="http://schemas.microsoft.com/office/drawing/2014/main" id="{037B9026-C977-078A-E3C0-24FB3312265C}"/>
              </a:ext>
            </a:extLst>
          </p:cNvPr>
          <p:cNvSpPr/>
          <p:nvPr/>
        </p:nvSpPr>
        <p:spPr>
          <a:xfrm>
            <a:off x="4166551" y="1999011"/>
            <a:ext cx="3858896" cy="4227659"/>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6" name="Rectangle: Rounded Corners 41">
            <a:extLst>
              <a:ext uri="{FF2B5EF4-FFF2-40B4-BE49-F238E27FC236}">
                <a16:creationId xmlns:a16="http://schemas.microsoft.com/office/drawing/2014/main" id="{7BDABC46-A0F6-BBA3-AF04-2CA91DED005A}"/>
              </a:ext>
            </a:extLst>
          </p:cNvPr>
          <p:cNvSpPr/>
          <p:nvPr/>
        </p:nvSpPr>
        <p:spPr>
          <a:xfrm>
            <a:off x="8174938" y="1990084"/>
            <a:ext cx="3771088" cy="4227659"/>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8" name="TextBox 7">
            <a:extLst>
              <a:ext uri="{FF2B5EF4-FFF2-40B4-BE49-F238E27FC236}">
                <a16:creationId xmlns:a16="http://schemas.microsoft.com/office/drawing/2014/main" id="{0BFA3B7C-181C-0D72-AD0D-EDB40B593061}"/>
              </a:ext>
            </a:extLst>
          </p:cNvPr>
          <p:cNvSpPr txBox="1"/>
          <p:nvPr/>
        </p:nvSpPr>
        <p:spPr>
          <a:xfrm>
            <a:off x="8281831" y="2096975"/>
            <a:ext cx="3576320" cy="369332"/>
          </a:xfrm>
          <a:prstGeom prst="rect">
            <a:avLst/>
          </a:prstGeom>
          <a:noFill/>
        </p:spPr>
        <p:txBody>
          <a:bodyPr wrap="square" rtlCol="0">
            <a:spAutoFit/>
          </a:bodyPr>
          <a:lstStyle/>
          <a:p>
            <a:pPr algn="ctr"/>
            <a:r>
              <a:rPr lang="en-GB" b="1" dirty="0"/>
              <a:t>Multi-sphere approach</a:t>
            </a:r>
          </a:p>
        </p:txBody>
      </p:sp>
      <p:sp>
        <p:nvSpPr>
          <p:cNvPr id="12" name="TextBox 11">
            <a:extLst>
              <a:ext uri="{FF2B5EF4-FFF2-40B4-BE49-F238E27FC236}">
                <a16:creationId xmlns:a16="http://schemas.microsoft.com/office/drawing/2014/main" id="{C286E916-90DC-7DC1-12CC-AA4A10878FB7}"/>
              </a:ext>
            </a:extLst>
          </p:cNvPr>
          <p:cNvSpPr txBox="1"/>
          <p:nvPr/>
        </p:nvSpPr>
        <p:spPr>
          <a:xfrm>
            <a:off x="4305704" y="2096975"/>
            <a:ext cx="3576320" cy="369332"/>
          </a:xfrm>
          <a:prstGeom prst="rect">
            <a:avLst/>
          </a:prstGeom>
          <a:noFill/>
        </p:spPr>
        <p:txBody>
          <a:bodyPr wrap="square" rtlCol="0">
            <a:spAutoFit/>
          </a:bodyPr>
          <a:lstStyle/>
          <a:p>
            <a:pPr algn="ctr"/>
            <a:r>
              <a:rPr lang="en-GB" b="1" dirty="0"/>
              <a:t>Moving </a:t>
            </a:r>
            <a:r>
              <a:rPr lang="en-GB" b="1" dirty="0" err="1"/>
              <a:t>center</a:t>
            </a:r>
            <a:r>
              <a:rPr lang="en-GB" b="1" dirty="0"/>
              <a:t> of pressure</a:t>
            </a:r>
          </a:p>
        </p:txBody>
      </p:sp>
      <p:sp>
        <p:nvSpPr>
          <p:cNvPr id="17" name="TextBox 16">
            <a:extLst>
              <a:ext uri="{FF2B5EF4-FFF2-40B4-BE49-F238E27FC236}">
                <a16:creationId xmlns:a16="http://schemas.microsoft.com/office/drawing/2014/main" id="{B6251C4D-46EA-1001-B9BF-5DD3B7428158}"/>
              </a:ext>
            </a:extLst>
          </p:cNvPr>
          <p:cNvSpPr txBox="1"/>
          <p:nvPr/>
        </p:nvSpPr>
        <p:spPr>
          <a:xfrm>
            <a:off x="301650" y="2093400"/>
            <a:ext cx="3576320" cy="369332"/>
          </a:xfrm>
          <a:prstGeom prst="rect">
            <a:avLst/>
          </a:prstGeom>
          <a:noFill/>
        </p:spPr>
        <p:txBody>
          <a:bodyPr wrap="square" rtlCol="0">
            <a:spAutoFit/>
          </a:bodyPr>
          <a:lstStyle/>
          <a:p>
            <a:pPr algn="ctr"/>
            <a:r>
              <a:rPr lang="en-GB" b="1" dirty="0"/>
              <a:t>Continuous volumetric models</a:t>
            </a:r>
          </a:p>
        </p:txBody>
      </p:sp>
      <p:sp>
        <p:nvSpPr>
          <p:cNvPr id="18" name="Rectangle: Rounded Corners 41">
            <a:extLst>
              <a:ext uri="{FF2B5EF4-FFF2-40B4-BE49-F238E27FC236}">
                <a16:creationId xmlns:a16="http://schemas.microsoft.com/office/drawing/2014/main" id="{8C1DE410-3AB5-0265-05C0-F54DAC88AB81}"/>
              </a:ext>
            </a:extLst>
          </p:cNvPr>
          <p:cNvSpPr/>
          <p:nvPr/>
        </p:nvSpPr>
        <p:spPr>
          <a:xfrm>
            <a:off x="8184446" y="1978905"/>
            <a:ext cx="3771088" cy="4227659"/>
          </a:xfrm>
          <a:prstGeom prst="roundRect">
            <a:avLst>
              <a:gd name="adj" fmla="val 11812"/>
            </a:avLst>
          </a:prstGeom>
          <a:noFill/>
          <a:ln w="28575">
            <a:solidFill>
              <a:srgbClr val="99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sp>
        <p:nvSpPr>
          <p:cNvPr id="19" name="TextBox 18">
            <a:extLst>
              <a:ext uri="{FF2B5EF4-FFF2-40B4-BE49-F238E27FC236}">
                <a16:creationId xmlns:a16="http://schemas.microsoft.com/office/drawing/2014/main" id="{78536F57-A3EA-A25D-98F1-7254EAB231BF}"/>
              </a:ext>
            </a:extLst>
          </p:cNvPr>
          <p:cNvSpPr txBox="1"/>
          <p:nvPr/>
        </p:nvSpPr>
        <p:spPr>
          <a:xfrm>
            <a:off x="8281831" y="2097647"/>
            <a:ext cx="3576320" cy="369332"/>
          </a:xfrm>
          <a:prstGeom prst="rect">
            <a:avLst/>
          </a:prstGeom>
          <a:noFill/>
        </p:spPr>
        <p:txBody>
          <a:bodyPr wrap="square" rtlCol="0">
            <a:spAutoFit/>
          </a:bodyPr>
          <a:lstStyle/>
          <a:p>
            <a:pPr algn="ctr"/>
            <a:r>
              <a:rPr lang="en-GB" b="1" dirty="0">
                <a:solidFill>
                  <a:srgbClr val="99CC00"/>
                </a:solidFill>
              </a:rPr>
              <a:t>Multi-sphere approach</a:t>
            </a:r>
          </a:p>
        </p:txBody>
      </p:sp>
      <p:grpSp>
        <p:nvGrpSpPr>
          <p:cNvPr id="20" name="Group 19">
            <a:extLst>
              <a:ext uri="{FF2B5EF4-FFF2-40B4-BE49-F238E27FC236}">
                <a16:creationId xmlns:a16="http://schemas.microsoft.com/office/drawing/2014/main" id="{BF73C3A4-EBEC-659D-4C42-A21FD9141BB5}"/>
              </a:ext>
            </a:extLst>
          </p:cNvPr>
          <p:cNvGrpSpPr/>
          <p:nvPr/>
        </p:nvGrpSpPr>
        <p:grpSpPr>
          <a:xfrm>
            <a:off x="-5108699" y="2278066"/>
            <a:ext cx="4799006" cy="3710814"/>
            <a:chOff x="1296994" y="1953219"/>
            <a:chExt cx="4799006" cy="3710814"/>
          </a:xfrm>
        </p:grpSpPr>
        <p:pic>
          <p:nvPicPr>
            <p:cNvPr id="21" name="Picture 20" descr="A foot outline of a foot&#10;&#10;Description automatically generated">
              <a:extLst>
                <a:ext uri="{FF2B5EF4-FFF2-40B4-BE49-F238E27FC236}">
                  <a16:creationId xmlns:a16="http://schemas.microsoft.com/office/drawing/2014/main" id="{47CA45E1-DCC6-3028-2087-BFC0BB4A2E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1841090" y="1409123"/>
              <a:ext cx="3710814" cy="4799006"/>
            </a:xfrm>
            <a:prstGeom prst="rect">
              <a:avLst/>
            </a:prstGeom>
          </p:spPr>
        </p:pic>
        <p:sp>
          <p:nvSpPr>
            <p:cNvPr id="22" name="Flowchart: Connector 21">
              <a:extLst>
                <a:ext uri="{FF2B5EF4-FFF2-40B4-BE49-F238E27FC236}">
                  <a16:creationId xmlns:a16="http://schemas.microsoft.com/office/drawing/2014/main" id="{229921BC-9DF9-4267-6B71-01D9AD34DB60}"/>
                </a:ext>
              </a:extLst>
            </p:cNvPr>
            <p:cNvSpPr/>
            <p:nvPr/>
          </p:nvSpPr>
          <p:spPr>
            <a:xfrm>
              <a:off x="1666438" y="3180012"/>
              <a:ext cx="564776" cy="497975"/>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lowchart: Connector 22">
              <a:extLst>
                <a:ext uri="{FF2B5EF4-FFF2-40B4-BE49-F238E27FC236}">
                  <a16:creationId xmlns:a16="http://schemas.microsoft.com/office/drawing/2014/main" id="{21AC021C-B619-8396-3886-E683BCA42F6B}"/>
                </a:ext>
              </a:extLst>
            </p:cNvPr>
            <p:cNvSpPr/>
            <p:nvPr/>
          </p:nvSpPr>
          <p:spPr>
            <a:xfrm>
              <a:off x="1666438" y="3740958"/>
              <a:ext cx="564776" cy="497975"/>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lowchart: Connector 23">
              <a:extLst>
                <a:ext uri="{FF2B5EF4-FFF2-40B4-BE49-F238E27FC236}">
                  <a16:creationId xmlns:a16="http://schemas.microsoft.com/office/drawing/2014/main" id="{5E01AFA4-7E18-63CC-7980-B6585A61381D}"/>
                </a:ext>
              </a:extLst>
            </p:cNvPr>
            <p:cNvSpPr/>
            <p:nvPr/>
          </p:nvSpPr>
          <p:spPr>
            <a:xfrm>
              <a:off x="4069977" y="2980765"/>
              <a:ext cx="833717" cy="735106"/>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lowchart: Connector 24">
              <a:extLst>
                <a:ext uri="{FF2B5EF4-FFF2-40B4-BE49-F238E27FC236}">
                  <a16:creationId xmlns:a16="http://schemas.microsoft.com/office/drawing/2014/main" id="{53051AB8-8F5A-5101-1D9A-E20E5205530B}"/>
                </a:ext>
              </a:extLst>
            </p:cNvPr>
            <p:cNvSpPr/>
            <p:nvPr/>
          </p:nvSpPr>
          <p:spPr>
            <a:xfrm>
              <a:off x="3953435" y="3871380"/>
              <a:ext cx="833717" cy="735106"/>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lowchart: Connector 25">
              <a:extLst>
                <a:ext uri="{FF2B5EF4-FFF2-40B4-BE49-F238E27FC236}">
                  <a16:creationId xmlns:a16="http://schemas.microsoft.com/office/drawing/2014/main" id="{613AEA39-5000-FA08-FE1D-526F6DBF0A46}"/>
                </a:ext>
              </a:extLst>
            </p:cNvPr>
            <p:cNvSpPr/>
            <p:nvPr/>
          </p:nvSpPr>
          <p:spPr>
            <a:xfrm>
              <a:off x="5313566" y="2990653"/>
              <a:ext cx="504528" cy="444853"/>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644747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8"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5DBD-1B3B-82C2-DCC0-F5DAC427B732}"/>
              </a:ext>
            </a:extLst>
          </p:cNvPr>
          <p:cNvSpPr>
            <a:spLocks noGrp="1"/>
          </p:cNvSpPr>
          <p:nvPr>
            <p:ph type="title"/>
          </p:nvPr>
        </p:nvSpPr>
        <p:spPr>
          <a:xfrm>
            <a:off x="214774" y="0"/>
            <a:ext cx="11215225" cy="1325563"/>
          </a:xfrm>
        </p:spPr>
        <p:txBody>
          <a:bodyPr>
            <a:normAutofit/>
          </a:bodyPr>
          <a:lstStyle/>
          <a:p>
            <a:r>
              <a:rPr lang="en-US" sz="4000" dirty="0"/>
              <a:t>Formulating the impact: Smooth vs. Rigid contact</a:t>
            </a:r>
            <a:endParaRPr lang="en-GB" sz="40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61EB484E-7A48-0480-CE3C-68BCDCDE8E22}"/>
                  </a:ext>
                </a:extLst>
              </p:cNvPr>
              <p:cNvSpPr txBox="1"/>
              <p:nvPr/>
            </p:nvSpPr>
            <p:spPr>
              <a:xfrm>
                <a:off x="574995" y="1101190"/>
                <a:ext cx="5271084" cy="4801314"/>
              </a:xfrm>
              <a:prstGeom prst="rect">
                <a:avLst/>
              </a:prstGeom>
              <a:noFill/>
            </p:spPr>
            <p:txBody>
              <a:bodyPr wrap="square" rtlCol="0">
                <a:spAutoFit/>
              </a:bodyPr>
              <a:lstStyle/>
              <a:p>
                <a:pPr algn="ctr"/>
                <a:r>
                  <a:rPr lang="en-GB" b="1" dirty="0"/>
                  <a:t>Smooth Contact </a:t>
                </a:r>
              </a:p>
              <a:p>
                <a:pPr algn="ctr"/>
                <a:r>
                  <a:rPr lang="en-GB" b="1" dirty="0"/>
                  <a:t>(Penalty method, Hunt-Crossley)</a:t>
                </a:r>
              </a:p>
              <a:p>
                <a:endParaRPr lang="en-GB" b="1" dirty="0"/>
              </a:p>
              <a:p>
                <a:endParaRPr lang="en-GB" b="1" dirty="0"/>
              </a:p>
              <a:p>
                <a:endParaRPr lang="en-GB" b="1" dirty="0"/>
              </a:p>
              <a:p>
                <a:endParaRPr lang="en-GB" b="1" dirty="0"/>
              </a:p>
              <a:p>
                <a:endParaRPr lang="en-GB" b="1" dirty="0"/>
              </a:p>
              <a:p>
                <a:endParaRPr lang="en-GB" b="1" dirty="0"/>
              </a:p>
              <a:p>
                <a:endParaRPr lang="en-GB" b="1" dirty="0"/>
              </a:p>
              <a:p>
                <a:endParaRPr lang="en-GB" b="1" dirty="0"/>
              </a:p>
              <a:p>
                <a:r>
                  <a:rPr lang="en-US" dirty="0"/>
                  <a:t>Model contact as a force function depending on penetration depth </a:t>
                </a:r>
                <a14:m>
                  <m:oMath xmlns:m="http://schemas.openxmlformats.org/officeDocument/2006/math">
                    <m:r>
                      <a:rPr lang="fr-BE" b="0" i="1" smtClean="0">
                        <a:latin typeface="Cambria Math" panose="02040503050406030204" pitchFamily="18" charset="0"/>
                      </a:rPr>
                      <m:t>𝑑</m:t>
                    </m:r>
                  </m:oMath>
                </a14:m>
                <a:r>
                  <a:rPr lang="en-US" dirty="0"/>
                  <a:t>.</a:t>
                </a:r>
              </a:p>
              <a:p>
                <a:endParaRPr lang="en-US" dirty="0"/>
              </a:p>
              <a:p>
                <a:r>
                  <a:rPr lang="en-US" b="1" dirty="0">
                    <a:solidFill>
                      <a:schemeClr val="accent6"/>
                    </a:solidFill>
                  </a:rPr>
                  <a:t>Pros  </a:t>
                </a:r>
                <a:r>
                  <a:rPr lang="en-US" dirty="0"/>
                  <a:t>Mathematically continuous (smooth gradients), easy for NLP solvers</a:t>
                </a:r>
              </a:p>
              <a:p>
                <a:r>
                  <a:rPr lang="en-US" b="1" dirty="0">
                    <a:solidFill>
                      <a:srgbClr val="FF0000"/>
                    </a:solidFill>
                  </a:rPr>
                  <a:t>Cons</a:t>
                </a:r>
                <a:r>
                  <a:rPr lang="en-US" dirty="0"/>
                  <a:t>  Physically inaccurate (allows penetration), highly sensitive to tuning, and computationally stiff</a:t>
                </a:r>
                <a:endParaRPr lang="en-GB" dirty="0"/>
              </a:p>
            </p:txBody>
          </p:sp>
        </mc:Choice>
        <mc:Fallback xmlns="">
          <p:sp>
            <p:nvSpPr>
              <p:cNvPr id="3" name="TextBox 2">
                <a:extLst>
                  <a:ext uri="{FF2B5EF4-FFF2-40B4-BE49-F238E27FC236}">
                    <a16:creationId xmlns:a16="http://schemas.microsoft.com/office/drawing/2014/main" id="{61EB484E-7A48-0480-CE3C-68BCDCDE8E22}"/>
                  </a:ext>
                </a:extLst>
              </p:cNvPr>
              <p:cNvSpPr txBox="1">
                <a:spLocks noRot="1" noChangeAspect="1" noMove="1" noResize="1" noEditPoints="1" noAdjustHandles="1" noChangeArrowheads="1" noChangeShapeType="1" noTextEdit="1"/>
              </p:cNvSpPr>
              <p:nvPr/>
            </p:nvSpPr>
            <p:spPr>
              <a:xfrm>
                <a:off x="574995" y="1101190"/>
                <a:ext cx="5271084" cy="4801314"/>
              </a:xfrm>
              <a:prstGeom prst="rect">
                <a:avLst/>
              </a:prstGeom>
              <a:blipFill>
                <a:blip r:embed="rId3"/>
                <a:stretch>
                  <a:fillRect l="-925" t="-635" b="-1271"/>
                </a:stretch>
              </a:blipFill>
            </p:spPr>
            <p:txBody>
              <a:bodyPr/>
              <a:lstStyle/>
              <a:p>
                <a:r>
                  <a:rPr lang="en-GB">
                    <a:noFill/>
                  </a:rPr>
                  <a:t> </a:t>
                </a:r>
              </a:p>
            </p:txBody>
          </p:sp>
        </mc:Fallback>
      </mc:AlternateContent>
      <p:cxnSp>
        <p:nvCxnSpPr>
          <p:cNvPr id="17" name="Straight Connector 16">
            <a:extLst>
              <a:ext uri="{FF2B5EF4-FFF2-40B4-BE49-F238E27FC236}">
                <a16:creationId xmlns:a16="http://schemas.microsoft.com/office/drawing/2014/main" id="{3A3E27D4-7718-F668-A20A-E90A7F748B14}"/>
              </a:ext>
            </a:extLst>
          </p:cNvPr>
          <p:cNvCxnSpPr/>
          <p:nvPr/>
        </p:nvCxnSpPr>
        <p:spPr>
          <a:xfrm>
            <a:off x="775090" y="3379527"/>
            <a:ext cx="4038600" cy="0"/>
          </a:xfrm>
          <a:prstGeom prst="line">
            <a:avLst/>
          </a:prstGeom>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38A78895-376F-F97C-B78D-2B484B455350}"/>
              </a:ext>
            </a:extLst>
          </p:cNvPr>
          <p:cNvSpPr txBox="1"/>
          <p:nvPr/>
        </p:nvSpPr>
        <p:spPr>
          <a:xfrm>
            <a:off x="6477018" y="3818160"/>
            <a:ext cx="5345745" cy="2031325"/>
          </a:xfrm>
          <a:prstGeom prst="rect">
            <a:avLst/>
          </a:prstGeom>
          <a:noFill/>
        </p:spPr>
        <p:txBody>
          <a:bodyPr wrap="square" rtlCol="0">
            <a:spAutoFit/>
          </a:bodyPr>
          <a:lstStyle/>
          <a:p>
            <a:r>
              <a:rPr lang="fr-BE" dirty="0"/>
              <a:t>Model contact as a </a:t>
            </a:r>
            <a:r>
              <a:rPr lang="fr-BE" dirty="0" err="1"/>
              <a:t>unilateral</a:t>
            </a:r>
            <a:r>
              <a:rPr lang="fr-BE" dirty="0"/>
              <a:t> </a:t>
            </a:r>
            <a:r>
              <a:rPr lang="fr-BE" dirty="0" err="1"/>
              <a:t>geometric</a:t>
            </a:r>
            <a:r>
              <a:rPr lang="fr-BE" dirty="0"/>
              <a:t> </a:t>
            </a:r>
            <a:r>
              <a:rPr lang="fr-BE" dirty="0" err="1"/>
              <a:t>constraint</a:t>
            </a:r>
            <a:r>
              <a:rPr lang="fr-BE" dirty="0"/>
              <a:t>.</a:t>
            </a:r>
            <a:endParaRPr lang="en-US" dirty="0"/>
          </a:p>
          <a:p>
            <a:endParaRPr lang="en-US" dirty="0"/>
          </a:p>
          <a:p>
            <a:endParaRPr lang="en-US" dirty="0"/>
          </a:p>
          <a:p>
            <a:r>
              <a:rPr lang="en-US" b="1" dirty="0">
                <a:solidFill>
                  <a:schemeClr val="accent6"/>
                </a:solidFill>
              </a:rPr>
              <a:t>Pros</a:t>
            </a:r>
            <a:r>
              <a:rPr lang="en-US" dirty="0"/>
              <a:t>  Exact non-penetration, robust, and allows much larger integration time steps</a:t>
            </a:r>
          </a:p>
          <a:p>
            <a:r>
              <a:rPr lang="en-US" b="1" dirty="0">
                <a:solidFill>
                  <a:srgbClr val="FF0000"/>
                </a:solidFill>
              </a:rPr>
              <a:t>Cons </a:t>
            </a:r>
            <a:r>
              <a:rPr lang="en-US" dirty="0"/>
              <a:t> Velocity jumps and gradient discontinuities at impact</a:t>
            </a:r>
            <a:endParaRPr lang="en-GB" dirty="0"/>
          </a:p>
        </p:txBody>
      </p:sp>
      <p:pic>
        <p:nvPicPr>
          <p:cNvPr id="37" name="Picture 36">
            <a:extLst>
              <a:ext uri="{FF2B5EF4-FFF2-40B4-BE49-F238E27FC236}">
                <a16:creationId xmlns:a16="http://schemas.microsoft.com/office/drawing/2014/main" id="{B7B13F5E-B31A-5B38-7D8B-FB3BE675098B}"/>
              </a:ext>
            </a:extLst>
          </p:cNvPr>
          <p:cNvPicPr>
            <a:picLocks noChangeAspect="1"/>
          </p:cNvPicPr>
          <p:nvPr/>
        </p:nvPicPr>
        <p:blipFill>
          <a:blip r:embed="rId4"/>
          <a:stretch>
            <a:fillRect/>
          </a:stretch>
        </p:blipFill>
        <p:spPr>
          <a:xfrm>
            <a:off x="10068832" y="1964484"/>
            <a:ext cx="1733718" cy="1340923"/>
          </a:xfrm>
          <a:prstGeom prst="rect">
            <a:avLst/>
          </a:prstGeom>
        </p:spPr>
      </p:pic>
      <p:pic>
        <p:nvPicPr>
          <p:cNvPr id="47" name="Picture 46">
            <a:extLst>
              <a:ext uri="{FF2B5EF4-FFF2-40B4-BE49-F238E27FC236}">
                <a16:creationId xmlns:a16="http://schemas.microsoft.com/office/drawing/2014/main" id="{12DFC58F-7C9D-4EFD-80B3-443F26DC13F5}"/>
              </a:ext>
            </a:extLst>
          </p:cNvPr>
          <p:cNvPicPr>
            <a:picLocks noChangeAspect="1"/>
          </p:cNvPicPr>
          <p:nvPr/>
        </p:nvPicPr>
        <p:blipFill>
          <a:blip r:embed="rId5"/>
          <a:stretch>
            <a:fillRect/>
          </a:stretch>
        </p:blipFill>
        <p:spPr>
          <a:xfrm>
            <a:off x="8704505" y="1674368"/>
            <a:ext cx="1667911" cy="346227"/>
          </a:xfrm>
          <a:prstGeom prst="rect">
            <a:avLst/>
          </a:prstGeom>
        </p:spPr>
      </p:pic>
      <p:grpSp>
        <p:nvGrpSpPr>
          <p:cNvPr id="12" name="Group 11">
            <a:extLst>
              <a:ext uri="{FF2B5EF4-FFF2-40B4-BE49-F238E27FC236}">
                <a16:creationId xmlns:a16="http://schemas.microsoft.com/office/drawing/2014/main" id="{59E28567-A958-B462-E1F3-81CE2483AE20}"/>
              </a:ext>
            </a:extLst>
          </p:cNvPr>
          <p:cNvGrpSpPr/>
          <p:nvPr/>
        </p:nvGrpSpPr>
        <p:grpSpPr>
          <a:xfrm>
            <a:off x="6746944" y="1957057"/>
            <a:ext cx="3373755" cy="1724943"/>
            <a:chOff x="6715125" y="1645544"/>
            <a:chExt cx="3373755" cy="1724943"/>
          </a:xfrm>
        </p:grpSpPr>
        <p:cxnSp>
          <p:nvCxnSpPr>
            <p:cNvPr id="32" name="Straight Connector 31">
              <a:extLst>
                <a:ext uri="{FF2B5EF4-FFF2-40B4-BE49-F238E27FC236}">
                  <a16:creationId xmlns:a16="http://schemas.microsoft.com/office/drawing/2014/main" id="{1B008A10-29D3-0C43-3850-806C46F83EB4}"/>
                </a:ext>
              </a:extLst>
            </p:cNvPr>
            <p:cNvCxnSpPr>
              <a:cxnSpLocks/>
            </p:cNvCxnSpPr>
            <p:nvPr/>
          </p:nvCxnSpPr>
          <p:spPr>
            <a:xfrm>
              <a:off x="6715125" y="3058160"/>
              <a:ext cx="3373755"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Flowchart: Connector 32">
              <a:extLst>
                <a:ext uri="{FF2B5EF4-FFF2-40B4-BE49-F238E27FC236}">
                  <a16:creationId xmlns:a16="http://schemas.microsoft.com/office/drawing/2014/main" id="{374450E9-568E-F090-AD15-FDB30C7EB93C}"/>
                </a:ext>
              </a:extLst>
            </p:cNvPr>
            <p:cNvSpPr/>
            <p:nvPr/>
          </p:nvSpPr>
          <p:spPr>
            <a:xfrm>
              <a:off x="6938919" y="1645544"/>
              <a:ext cx="1133475" cy="1076325"/>
            </a:xfrm>
            <a:prstGeom prst="flowChartConnector">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2" name="Straight Arrow Connector 41">
              <a:extLst>
                <a:ext uri="{FF2B5EF4-FFF2-40B4-BE49-F238E27FC236}">
                  <a16:creationId xmlns:a16="http://schemas.microsoft.com/office/drawing/2014/main" id="{CAE01A45-3B13-D21E-881C-DA4305D79ED3}"/>
                </a:ext>
              </a:extLst>
            </p:cNvPr>
            <p:cNvCxnSpPr>
              <a:cxnSpLocks/>
              <a:stCxn id="33" idx="4"/>
            </p:cNvCxnSpPr>
            <p:nvPr/>
          </p:nvCxnSpPr>
          <p:spPr>
            <a:xfrm flipH="1">
              <a:off x="7500937" y="2721869"/>
              <a:ext cx="4720" cy="33629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96F3CF26-6765-E4DE-7DEF-C393C9A0C1FF}"/>
                </a:ext>
              </a:extLst>
            </p:cNvPr>
            <p:cNvSpPr txBox="1"/>
            <p:nvPr/>
          </p:nvSpPr>
          <p:spPr>
            <a:xfrm>
              <a:off x="7672685" y="2688828"/>
              <a:ext cx="357525" cy="369332"/>
            </a:xfrm>
            <a:prstGeom prst="rect">
              <a:avLst/>
            </a:prstGeom>
            <a:noFill/>
          </p:spPr>
          <p:txBody>
            <a:bodyPr wrap="square" rtlCol="0">
              <a:spAutoFit/>
            </a:bodyPr>
            <a:lstStyle/>
            <a:p>
              <a:r>
                <a:rPr lang="en-GB" dirty="0"/>
                <a:t>g</a:t>
              </a:r>
            </a:p>
          </p:txBody>
        </p:sp>
        <p:sp>
          <p:nvSpPr>
            <p:cNvPr id="51" name="Flowchart: Connector 50">
              <a:extLst>
                <a:ext uri="{FF2B5EF4-FFF2-40B4-BE49-F238E27FC236}">
                  <a16:creationId xmlns:a16="http://schemas.microsoft.com/office/drawing/2014/main" id="{66307F13-FA98-C1D6-72C9-EEB641D8A37A}"/>
                </a:ext>
              </a:extLst>
            </p:cNvPr>
            <p:cNvSpPr/>
            <p:nvPr/>
          </p:nvSpPr>
          <p:spPr>
            <a:xfrm>
              <a:off x="8492807" y="1965424"/>
              <a:ext cx="1133475" cy="1076325"/>
            </a:xfrm>
            <a:prstGeom prst="flowChartConnector">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2" name="Straight Arrow Connector 51">
              <a:extLst>
                <a:ext uri="{FF2B5EF4-FFF2-40B4-BE49-F238E27FC236}">
                  <a16:creationId xmlns:a16="http://schemas.microsoft.com/office/drawing/2014/main" id="{5BD24142-EF1D-B568-1C1F-1AA81B5E6617}"/>
                </a:ext>
              </a:extLst>
            </p:cNvPr>
            <p:cNvCxnSpPr>
              <a:cxnSpLocks/>
            </p:cNvCxnSpPr>
            <p:nvPr/>
          </p:nvCxnSpPr>
          <p:spPr>
            <a:xfrm>
              <a:off x="9059544" y="2715993"/>
              <a:ext cx="0" cy="62293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55" name="TextBox 54">
              <a:extLst>
                <a:ext uri="{FF2B5EF4-FFF2-40B4-BE49-F238E27FC236}">
                  <a16:creationId xmlns:a16="http://schemas.microsoft.com/office/drawing/2014/main" id="{0D85E742-AEA8-2548-93D9-7D43D49B35A1}"/>
                </a:ext>
              </a:extLst>
            </p:cNvPr>
            <p:cNvSpPr txBox="1"/>
            <p:nvPr/>
          </p:nvSpPr>
          <p:spPr>
            <a:xfrm>
              <a:off x="9036037" y="2628867"/>
              <a:ext cx="470605" cy="369332"/>
            </a:xfrm>
            <a:prstGeom prst="rect">
              <a:avLst/>
            </a:prstGeom>
            <a:noFill/>
          </p:spPr>
          <p:txBody>
            <a:bodyPr wrap="square" rtlCol="0">
              <a:spAutoFit/>
            </a:bodyPr>
            <a:lstStyle/>
            <a:p>
              <a:r>
                <a:rPr lang="en-GB" dirty="0"/>
                <a:t>-</a:t>
              </a:r>
              <a:r>
                <a:rPr lang="el-GR" dirty="0"/>
                <a:t>λ</a:t>
              </a:r>
              <a:endParaRPr lang="en-GB" dirty="0"/>
            </a:p>
          </p:txBody>
        </p:sp>
        <p:sp>
          <p:nvSpPr>
            <p:cNvPr id="56" name="TextBox 55">
              <a:extLst>
                <a:ext uri="{FF2B5EF4-FFF2-40B4-BE49-F238E27FC236}">
                  <a16:creationId xmlns:a16="http://schemas.microsoft.com/office/drawing/2014/main" id="{A900E2D2-F491-A9C2-099F-9D7AABEAA4FF}"/>
                </a:ext>
              </a:extLst>
            </p:cNvPr>
            <p:cNvSpPr txBox="1"/>
            <p:nvPr/>
          </p:nvSpPr>
          <p:spPr>
            <a:xfrm>
              <a:off x="9104200" y="3001155"/>
              <a:ext cx="470605" cy="369332"/>
            </a:xfrm>
            <a:prstGeom prst="rect">
              <a:avLst/>
            </a:prstGeom>
            <a:noFill/>
          </p:spPr>
          <p:txBody>
            <a:bodyPr wrap="square" rtlCol="0">
              <a:spAutoFit/>
            </a:bodyPr>
            <a:lstStyle/>
            <a:p>
              <a:r>
                <a:rPr lang="el-GR" dirty="0"/>
                <a:t>λ</a:t>
              </a:r>
              <a:endParaRPr lang="en-GB" dirty="0"/>
            </a:p>
          </p:txBody>
        </p:sp>
      </p:grpSp>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4</a:t>
            </a:fld>
            <a:endParaRPr lang="fr-BE"/>
          </a:p>
        </p:txBody>
      </p:sp>
      <p:sp>
        <p:nvSpPr>
          <p:cNvPr id="6" name="TextBox 5">
            <a:extLst>
              <a:ext uri="{FF2B5EF4-FFF2-40B4-BE49-F238E27FC236}">
                <a16:creationId xmlns:a16="http://schemas.microsoft.com/office/drawing/2014/main" id="{54936D5C-ED71-1AB4-A4F1-E7039DDAF87A}"/>
              </a:ext>
            </a:extLst>
          </p:cNvPr>
          <p:cNvSpPr txBox="1"/>
          <p:nvPr/>
        </p:nvSpPr>
        <p:spPr>
          <a:xfrm>
            <a:off x="214774" y="6385387"/>
            <a:ext cx="7984346" cy="276999"/>
          </a:xfrm>
          <a:prstGeom prst="rect">
            <a:avLst/>
          </a:prstGeom>
          <a:noFill/>
        </p:spPr>
        <p:txBody>
          <a:bodyPr wrap="square" rtlCol="0">
            <a:spAutoFit/>
          </a:bodyPr>
          <a:lstStyle/>
          <a:p>
            <a:r>
              <a:rPr lang="en-US" sz="1200" i="1" dirty="0"/>
              <a:t>Hunt &amp; Crossley (1975), </a:t>
            </a:r>
            <a:r>
              <a:rPr lang="fr-FR" sz="1200" i="1" dirty="0"/>
              <a:t>Millard &amp; </a:t>
            </a:r>
            <a:r>
              <a:rPr lang="fr-FR" sz="1200" i="1" dirty="0" err="1"/>
              <a:t>Mombaur</a:t>
            </a:r>
            <a:r>
              <a:rPr lang="fr-FR" sz="1200" i="1" dirty="0"/>
              <a:t> (2019)</a:t>
            </a:r>
            <a:r>
              <a:rPr lang="fr-FR" sz="1200" dirty="0"/>
              <a:t>, </a:t>
            </a:r>
            <a:r>
              <a:rPr lang="fr-FR" sz="1200" i="1" dirty="0" err="1"/>
              <a:t>Saraiva</a:t>
            </a:r>
            <a:r>
              <a:rPr lang="fr-FR" sz="1200" i="1" dirty="0"/>
              <a:t> et al. (2022)</a:t>
            </a:r>
            <a:r>
              <a:rPr lang="fr-FR" sz="1200" dirty="0"/>
              <a:t>, </a:t>
            </a:r>
            <a:r>
              <a:rPr lang="fr-FR" sz="1200" i="1" dirty="0" err="1"/>
              <a:t>Bruls</a:t>
            </a:r>
            <a:r>
              <a:rPr lang="fr-FR" sz="1200" i="1" dirty="0"/>
              <a:t> et al. (2023), </a:t>
            </a:r>
            <a:r>
              <a:rPr lang="fr-FR" sz="1200" i="1" dirty="0" err="1"/>
              <a:t>Khadiv</a:t>
            </a:r>
            <a:r>
              <a:rPr lang="fr-FR" sz="1200" i="1" dirty="0"/>
              <a:t> (2017), Flores (2018)</a:t>
            </a:r>
            <a:endParaRPr lang="en-GB" sz="12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73ED67C-48A8-A712-7136-B800635A13A0}"/>
                  </a:ext>
                </a:extLst>
              </p:cNvPr>
              <p:cNvSpPr txBox="1"/>
              <p:nvPr/>
            </p:nvSpPr>
            <p:spPr>
              <a:xfrm>
                <a:off x="2754247" y="1820268"/>
                <a:ext cx="2575705" cy="29302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𝐹</m:t>
                          </m:r>
                        </m:e>
                        <m:sub>
                          <m:r>
                            <a:rPr lang="fr-BE" b="0" i="1" smtClean="0">
                              <a:latin typeface="Cambria Math" panose="02040503050406030204" pitchFamily="18" charset="0"/>
                            </a:rPr>
                            <m:t>𝑛</m:t>
                          </m:r>
                        </m:sub>
                      </m:sSub>
                      <m:r>
                        <a:rPr lang="fr-BE" b="0" i="1" smtClean="0">
                          <a:latin typeface="Cambria Math" panose="02040503050406030204" pitchFamily="18" charset="0"/>
                        </a:rPr>
                        <m:t>=</m:t>
                      </m:r>
                      <m:r>
                        <a:rPr lang="fr-BE" b="0" i="1" smtClean="0">
                          <a:latin typeface="Cambria Math" panose="02040503050406030204" pitchFamily="18" charset="0"/>
                        </a:rPr>
                        <m:t>𝑘</m:t>
                      </m:r>
                      <m:sSup>
                        <m:sSupPr>
                          <m:ctrlPr>
                            <a:rPr lang="fr-BE" b="0" i="1" smtClean="0">
                              <a:latin typeface="Cambria Math" panose="02040503050406030204" pitchFamily="18" charset="0"/>
                            </a:rPr>
                          </m:ctrlPr>
                        </m:sSupPr>
                        <m:e>
                          <m:func>
                            <m:funcPr>
                              <m:ctrlPr>
                                <a:rPr lang="fr-BE" b="0" i="1" smtClean="0">
                                  <a:latin typeface="Cambria Math" panose="02040503050406030204" pitchFamily="18" charset="0"/>
                                </a:rPr>
                              </m:ctrlPr>
                            </m:funcPr>
                            <m:fName>
                              <m:r>
                                <m:rPr>
                                  <m:sty m:val="p"/>
                                </m:rPr>
                                <a:rPr lang="fr-BE" b="0" i="0" smtClean="0">
                                  <a:latin typeface="Cambria Math" panose="02040503050406030204" pitchFamily="18" charset="0"/>
                                </a:rPr>
                                <m:t>max</m:t>
                              </m:r>
                            </m:fName>
                            <m:e>
                              <m:d>
                                <m:dPr>
                                  <m:ctrlPr>
                                    <a:rPr lang="fr-BE" b="0" i="1" smtClean="0">
                                      <a:latin typeface="Cambria Math" panose="02040503050406030204" pitchFamily="18" charset="0"/>
                                    </a:rPr>
                                  </m:ctrlPr>
                                </m:dPr>
                                <m:e>
                                  <m:r>
                                    <a:rPr lang="fr-BE" b="0" i="1" smtClean="0">
                                      <a:latin typeface="Cambria Math" panose="02040503050406030204" pitchFamily="18" charset="0"/>
                                    </a:rPr>
                                    <m:t>0,−</m:t>
                                  </m:r>
                                  <m:r>
                                    <a:rPr lang="fr-BE" b="0" i="1" smtClean="0">
                                      <a:latin typeface="Cambria Math" panose="02040503050406030204" pitchFamily="18" charset="0"/>
                                    </a:rPr>
                                    <m:t>𝑑</m:t>
                                  </m:r>
                                </m:e>
                              </m:d>
                            </m:e>
                          </m:func>
                        </m:e>
                        <m:sup>
                          <m:r>
                            <a:rPr lang="fr-BE" b="0" i="1" smtClean="0">
                              <a:latin typeface="Cambria Math" panose="02040503050406030204" pitchFamily="18" charset="0"/>
                            </a:rPr>
                            <m:t>𝑛</m:t>
                          </m:r>
                        </m:sup>
                      </m:sSup>
                      <m:r>
                        <a:rPr lang="fr-BE" b="0" i="1" smtClean="0">
                          <a:latin typeface="Cambria Math" panose="02040503050406030204" pitchFamily="18" charset="0"/>
                        </a:rPr>
                        <m:t>+</m:t>
                      </m:r>
                      <m:r>
                        <a:rPr lang="fr-BE" b="0" i="1" smtClean="0">
                          <a:latin typeface="Cambria Math" panose="02040503050406030204" pitchFamily="18" charset="0"/>
                        </a:rPr>
                        <m:t>𝑐</m:t>
                      </m:r>
                      <m:r>
                        <a:rPr lang="fr-BE" b="0" i="1" smtClean="0">
                          <a:latin typeface="Cambria Math" panose="02040503050406030204" pitchFamily="18" charset="0"/>
                        </a:rPr>
                        <m:t> </m:t>
                      </m:r>
                      <m:acc>
                        <m:accPr>
                          <m:chr m:val="̇"/>
                          <m:ctrlPr>
                            <a:rPr lang="fr-BE" b="0" i="1" smtClean="0">
                              <a:latin typeface="Cambria Math" panose="02040503050406030204" pitchFamily="18" charset="0"/>
                            </a:rPr>
                          </m:ctrlPr>
                        </m:accPr>
                        <m:e>
                          <m:r>
                            <a:rPr lang="fr-BE" b="0" i="1" smtClean="0">
                              <a:latin typeface="Cambria Math" panose="02040503050406030204" pitchFamily="18" charset="0"/>
                            </a:rPr>
                            <m:t>𝑑</m:t>
                          </m:r>
                        </m:e>
                      </m:acc>
                    </m:oMath>
                  </m:oMathPara>
                </a14:m>
                <a:endParaRPr lang="en-GB" dirty="0"/>
              </a:p>
            </p:txBody>
          </p:sp>
        </mc:Choice>
        <mc:Fallback xmlns="">
          <p:sp>
            <p:nvSpPr>
              <p:cNvPr id="7" name="TextBox 6">
                <a:extLst>
                  <a:ext uri="{FF2B5EF4-FFF2-40B4-BE49-F238E27FC236}">
                    <a16:creationId xmlns:a16="http://schemas.microsoft.com/office/drawing/2014/main" id="{973ED67C-48A8-A712-7136-B800635A13A0}"/>
                  </a:ext>
                </a:extLst>
              </p:cNvPr>
              <p:cNvSpPr txBox="1">
                <a:spLocks noRot="1" noChangeAspect="1" noMove="1" noResize="1" noEditPoints="1" noAdjustHandles="1" noChangeArrowheads="1" noChangeShapeType="1" noTextEdit="1"/>
              </p:cNvSpPr>
              <p:nvPr/>
            </p:nvSpPr>
            <p:spPr>
              <a:xfrm>
                <a:off x="2754247" y="1820268"/>
                <a:ext cx="2575705" cy="293029"/>
              </a:xfrm>
              <a:prstGeom prst="rect">
                <a:avLst/>
              </a:prstGeom>
              <a:blipFill>
                <a:blip r:embed="rId6"/>
                <a:stretch>
                  <a:fillRect l="-1896" t="-14583" r="-3791" b="-10417"/>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43C124F4-CEE6-736B-CD8A-08489AEAE063}"/>
              </a:ext>
            </a:extLst>
          </p:cNvPr>
          <p:cNvSpPr txBox="1"/>
          <p:nvPr/>
        </p:nvSpPr>
        <p:spPr>
          <a:xfrm>
            <a:off x="708372" y="5826916"/>
            <a:ext cx="4836795" cy="369332"/>
          </a:xfrm>
          <a:prstGeom prst="rect">
            <a:avLst/>
          </a:prstGeom>
          <a:noFill/>
        </p:spPr>
        <p:txBody>
          <a:bodyPr wrap="square" rtlCol="0">
            <a:spAutoFit/>
          </a:bodyPr>
          <a:lstStyle/>
          <a:p>
            <a:pPr algn="ctr"/>
            <a:r>
              <a:rPr lang="en-GB" sz="1800" b="1" dirty="0"/>
              <a:t>→  </a:t>
            </a:r>
            <a:r>
              <a:rPr lang="en-GB" dirty="0"/>
              <a:t>Dominant in gait simulations</a:t>
            </a:r>
          </a:p>
        </p:txBody>
      </p:sp>
      <p:sp>
        <p:nvSpPr>
          <p:cNvPr id="10" name="TextBox 9">
            <a:extLst>
              <a:ext uri="{FF2B5EF4-FFF2-40B4-BE49-F238E27FC236}">
                <a16:creationId xmlns:a16="http://schemas.microsoft.com/office/drawing/2014/main" id="{DCA60E44-D10F-34C9-2FF0-CB93C73BF77F}"/>
              </a:ext>
            </a:extLst>
          </p:cNvPr>
          <p:cNvSpPr txBox="1"/>
          <p:nvPr/>
        </p:nvSpPr>
        <p:spPr>
          <a:xfrm>
            <a:off x="6639656" y="5826916"/>
            <a:ext cx="4836795" cy="369332"/>
          </a:xfrm>
          <a:prstGeom prst="rect">
            <a:avLst/>
          </a:prstGeom>
          <a:noFill/>
        </p:spPr>
        <p:txBody>
          <a:bodyPr wrap="square" rtlCol="0">
            <a:spAutoFit/>
          </a:bodyPr>
          <a:lstStyle/>
          <a:p>
            <a:pPr algn="ctr"/>
            <a:r>
              <a:rPr lang="en-GB" sz="1800" b="1" dirty="0"/>
              <a:t>→  </a:t>
            </a:r>
            <a:r>
              <a:rPr lang="en-GB" dirty="0"/>
              <a:t>Emerging for forward dynamics</a:t>
            </a:r>
          </a:p>
        </p:txBody>
      </p:sp>
      <p:grpSp>
        <p:nvGrpSpPr>
          <p:cNvPr id="36" name="Group 35">
            <a:extLst>
              <a:ext uri="{FF2B5EF4-FFF2-40B4-BE49-F238E27FC236}">
                <a16:creationId xmlns:a16="http://schemas.microsoft.com/office/drawing/2014/main" id="{A8407234-08EC-2105-B368-322BAD16BABD}"/>
              </a:ext>
            </a:extLst>
          </p:cNvPr>
          <p:cNvGrpSpPr/>
          <p:nvPr/>
        </p:nvGrpSpPr>
        <p:grpSpPr>
          <a:xfrm>
            <a:off x="599745" y="1727678"/>
            <a:ext cx="1309415" cy="1228813"/>
            <a:chOff x="296142" y="1566440"/>
            <a:chExt cx="1309415" cy="1228813"/>
          </a:xfrm>
        </p:grpSpPr>
        <p:cxnSp>
          <p:nvCxnSpPr>
            <p:cNvPr id="8" name="Straight Arrow Connector 7">
              <a:extLst>
                <a:ext uri="{FF2B5EF4-FFF2-40B4-BE49-F238E27FC236}">
                  <a16:creationId xmlns:a16="http://schemas.microsoft.com/office/drawing/2014/main" id="{8F567B39-AECC-6793-FEEA-0BCDD350C4AD}"/>
                </a:ext>
              </a:extLst>
            </p:cNvPr>
            <p:cNvCxnSpPr>
              <a:cxnSpLocks/>
            </p:cNvCxnSpPr>
            <p:nvPr/>
          </p:nvCxnSpPr>
          <p:spPr>
            <a:xfrm flipV="1">
              <a:off x="581892" y="1608487"/>
              <a:ext cx="0" cy="118676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61424E1E-8C86-7665-37C9-257841CE27CF}"/>
                </a:ext>
              </a:extLst>
            </p:cNvPr>
            <p:cNvCxnSpPr/>
            <p:nvPr/>
          </p:nvCxnSpPr>
          <p:spPr>
            <a:xfrm>
              <a:off x="356260" y="2557747"/>
              <a:ext cx="116378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6" name="Free-form: Shape 25">
              <a:extLst>
                <a:ext uri="{FF2B5EF4-FFF2-40B4-BE49-F238E27FC236}">
                  <a16:creationId xmlns:a16="http://schemas.microsoft.com/office/drawing/2014/main" id="{31683969-9642-E252-FA3D-A3D61FF8C50C}"/>
                </a:ext>
              </a:extLst>
            </p:cNvPr>
            <p:cNvSpPr/>
            <p:nvPr/>
          </p:nvSpPr>
          <p:spPr>
            <a:xfrm>
              <a:off x="296142" y="1894303"/>
              <a:ext cx="285750" cy="654050"/>
            </a:xfrm>
            <a:custGeom>
              <a:avLst/>
              <a:gdLst>
                <a:gd name="connsiteX0" fmla="*/ 0 w 285750"/>
                <a:gd name="connsiteY0" fmla="*/ 0 h 654050"/>
                <a:gd name="connsiteX1" fmla="*/ 69850 w 285750"/>
                <a:gd name="connsiteY1" fmla="*/ 533400 h 654050"/>
                <a:gd name="connsiteX2" fmla="*/ 285750 w 285750"/>
                <a:gd name="connsiteY2" fmla="*/ 654050 h 654050"/>
              </a:gdLst>
              <a:ahLst/>
              <a:cxnLst>
                <a:cxn ang="0">
                  <a:pos x="connsiteX0" y="connsiteY0"/>
                </a:cxn>
                <a:cxn ang="0">
                  <a:pos x="connsiteX1" y="connsiteY1"/>
                </a:cxn>
                <a:cxn ang="0">
                  <a:pos x="connsiteX2" y="connsiteY2"/>
                </a:cxn>
              </a:cxnLst>
              <a:rect l="l" t="t" r="r" b="b"/>
              <a:pathLst>
                <a:path w="285750" h="654050">
                  <a:moveTo>
                    <a:pt x="0" y="0"/>
                  </a:moveTo>
                  <a:cubicBezTo>
                    <a:pt x="11112" y="212196"/>
                    <a:pt x="22225" y="424392"/>
                    <a:pt x="69850" y="533400"/>
                  </a:cubicBezTo>
                  <a:cubicBezTo>
                    <a:pt x="117475" y="642408"/>
                    <a:pt x="201612" y="648229"/>
                    <a:pt x="285750" y="654050"/>
                  </a:cubicBez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a:extLst>
                <a:ext uri="{FF2B5EF4-FFF2-40B4-BE49-F238E27FC236}">
                  <a16:creationId xmlns:a16="http://schemas.microsoft.com/office/drawing/2014/main" id="{BC4C62C2-48DF-3C04-804B-0D9DE01FCE05}"/>
                </a:ext>
              </a:extLst>
            </p:cNvPr>
            <p:cNvCxnSpPr>
              <a:cxnSpLocks/>
            </p:cNvCxnSpPr>
            <p:nvPr/>
          </p:nvCxnSpPr>
          <p:spPr>
            <a:xfrm>
              <a:off x="579511" y="2548353"/>
              <a:ext cx="770505" cy="0"/>
            </a:xfrm>
            <a:prstGeom prst="line">
              <a:avLst/>
            </a:prstGeom>
            <a:ln w="28575">
              <a:solidFill>
                <a:srgbClr val="FF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5C415AF-A3F6-2FC1-8965-BB4059C7C129}"/>
                    </a:ext>
                  </a:extLst>
                </p:cNvPr>
                <p:cNvSpPr txBox="1"/>
                <p:nvPr/>
              </p:nvSpPr>
              <p:spPr>
                <a:xfrm>
                  <a:off x="319734" y="1566440"/>
                  <a:ext cx="205441"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𝐹</m:t>
                            </m:r>
                          </m:e>
                          <m:sub>
                            <m:r>
                              <a:rPr lang="fr-BE" sz="1400" b="0" i="1" smtClean="0">
                                <a:latin typeface="Cambria Math" panose="02040503050406030204" pitchFamily="18" charset="0"/>
                              </a:rPr>
                              <m:t>𝑛</m:t>
                            </m:r>
                          </m:sub>
                        </m:sSub>
                      </m:oMath>
                    </m:oMathPara>
                  </a14:m>
                  <a:endParaRPr lang="fr-BE" b="0" dirty="0"/>
                </a:p>
              </p:txBody>
            </p:sp>
          </mc:Choice>
          <mc:Fallback xmlns="">
            <p:sp>
              <p:nvSpPr>
                <p:cNvPr id="34" name="TextBox 33">
                  <a:extLst>
                    <a:ext uri="{FF2B5EF4-FFF2-40B4-BE49-F238E27FC236}">
                      <a16:creationId xmlns:a16="http://schemas.microsoft.com/office/drawing/2014/main" id="{B5C415AF-A3F6-2FC1-8965-BB4059C7C129}"/>
                    </a:ext>
                  </a:extLst>
                </p:cNvPr>
                <p:cNvSpPr txBox="1">
                  <a:spLocks noRot="1" noChangeAspect="1" noMove="1" noResize="1" noEditPoints="1" noAdjustHandles="1" noChangeArrowheads="1" noChangeShapeType="1" noTextEdit="1"/>
                </p:cNvSpPr>
                <p:nvPr/>
              </p:nvSpPr>
              <p:spPr>
                <a:xfrm>
                  <a:off x="319734" y="1566440"/>
                  <a:ext cx="205441" cy="215444"/>
                </a:xfrm>
                <a:prstGeom prst="rect">
                  <a:avLst/>
                </a:prstGeom>
                <a:blipFill>
                  <a:blip r:embed="rId8"/>
                  <a:stretch>
                    <a:fillRect l="-20588" r="-2941" b="-8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237BD2DF-F049-53B1-D7A3-425CF4A6FAB1}"/>
                    </a:ext>
                  </a:extLst>
                </p:cNvPr>
                <p:cNvSpPr txBox="1"/>
                <p:nvPr/>
              </p:nvSpPr>
              <p:spPr>
                <a:xfrm>
                  <a:off x="1458787" y="2579809"/>
                  <a:ext cx="146770"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sz="1400" b="0" i="1" smtClean="0">
                            <a:latin typeface="Cambria Math" panose="02040503050406030204" pitchFamily="18" charset="0"/>
                          </a:rPr>
                          <m:t>𝑑</m:t>
                        </m:r>
                      </m:oMath>
                    </m:oMathPara>
                  </a14:m>
                  <a:endParaRPr lang="en-GB" sz="1400" dirty="0"/>
                </a:p>
              </p:txBody>
            </p:sp>
          </mc:Choice>
          <mc:Fallback xmlns="">
            <p:sp>
              <p:nvSpPr>
                <p:cNvPr id="35" name="TextBox 34">
                  <a:extLst>
                    <a:ext uri="{FF2B5EF4-FFF2-40B4-BE49-F238E27FC236}">
                      <a16:creationId xmlns:a16="http://schemas.microsoft.com/office/drawing/2014/main" id="{237BD2DF-F049-53B1-D7A3-425CF4A6FAB1}"/>
                    </a:ext>
                  </a:extLst>
                </p:cNvPr>
                <p:cNvSpPr txBox="1">
                  <a:spLocks noRot="1" noChangeAspect="1" noMove="1" noResize="1" noEditPoints="1" noAdjustHandles="1" noChangeArrowheads="1" noChangeShapeType="1" noTextEdit="1"/>
                </p:cNvSpPr>
                <p:nvPr/>
              </p:nvSpPr>
              <p:spPr>
                <a:xfrm>
                  <a:off x="1458787" y="2579809"/>
                  <a:ext cx="146770" cy="215444"/>
                </a:xfrm>
                <a:prstGeom prst="rect">
                  <a:avLst/>
                </a:prstGeom>
                <a:blipFill>
                  <a:blip r:embed="rId9"/>
                  <a:stretch>
                    <a:fillRect l="-29167" r="-29167" b="-5556"/>
                  </a:stretch>
                </a:blipFill>
              </p:spPr>
              <p:txBody>
                <a:bodyPr/>
                <a:lstStyle/>
                <a:p>
                  <a:r>
                    <a:rPr lang="en-GB">
                      <a:noFill/>
                    </a:rPr>
                    <a:t> </a:t>
                  </a:r>
                </a:p>
              </p:txBody>
            </p:sp>
          </mc:Fallback>
        </mc:AlternateContent>
      </p:grpSp>
      <p:grpSp>
        <p:nvGrpSpPr>
          <p:cNvPr id="60" name="Group 59">
            <a:extLst>
              <a:ext uri="{FF2B5EF4-FFF2-40B4-BE49-F238E27FC236}">
                <a16:creationId xmlns:a16="http://schemas.microsoft.com/office/drawing/2014/main" id="{8171E048-E401-2BE6-064E-665F8F099B89}"/>
              </a:ext>
            </a:extLst>
          </p:cNvPr>
          <p:cNvGrpSpPr/>
          <p:nvPr/>
        </p:nvGrpSpPr>
        <p:grpSpPr>
          <a:xfrm>
            <a:off x="2094301" y="2608002"/>
            <a:ext cx="1133475" cy="1076325"/>
            <a:chOff x="2081212" y="2215515"/>
            <a:chExt cx="1133475" cy="1076325"/>
          </a:xfrm>
        </p:grpSpPr>
        <p:sp>
          <p:nvSpPr>
            <p:cNvPr id="19" name="Flowchart: Connector 18">
              <a:extLst>
                <a:ext uri="{FF2B5EF4-FFF2-40B4-BE49-F238E27FC236}">
                  <a16:creationId xmlns:a16="http://schemas.microsoft.com/office/drawing/2014/main" id="{B7A0229E-BDA1-B1F4-2DAA-B6FD5BF75C55}"/>
                </a:ext>
              </a:extLst>
            </p:cNvPr>
            <p:cNvSpPr/>
            <p:nvPr/>
          </p:nvSpPr>
          <p:spPr>
            <a:xfrm>
              <a:off x="2081212" y="2215515"/>
              <a:ext cx="1133475" cy="1076325"/>
            </a:xfrm>
            <a:prstGeom prst="flowChartConnector">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10">
              <p14:nvContentPartPr>
                <p14:cNvPr id="29" name="Ink 28">
                  <a:extLst>
                    <a:ext uri="{FF2B5EF4-FFF2-40B4-BE49-F238E27FC236}">
                      <a16:creationId xmlns:a16="http://schemas.microsoft.com/office/drawing/2014/main" id="{310E34B5-FD24-907C-6B00-C87156779F5B}"/>
                    </a:ext>
                  </a:extLst>
                </p14:cNvPr>
                <p14:cNvContentPartPr/>
                <p14:nvPr/>
              </p14:nvContentPartPr>
              <p14:xfrm>
                <a:off x="2775073" y="3005139"/>
                <a:ext cx="66129" cy="258622"/>
              </p14:xfrm>
            </p:contentPart>
          </mc:Choice>
          <mc:Fallback xmlns="">
            <p:pic>
              <p:nvPicPr>
                <p:cNvPr id="29" name="Ink 28">
                  <a:extLst>
                    <a:ext uri="{FF2B5EF4-FFF2-40B4-BE49-F238E27FC236}">
                      <a16:creationId xmlns:a16="http://schemas.microsoft.com/office/drawing/2014/main" id="{310E34B5-FD24-907C-6B00-C87156779F5B}"/>
                    </a:ext>
                  </a:extLst>
                </p:cNvPr>
                <p:cNvPicPr/>
                <p:nvPr/>
              </p:nvPicPr>
              <p:blipFill>
                <a:blip r:embed="rId11"/>
                <a:stretch>
                  <a:fillRect/>
                </a:stretch>
              </p:blipFill>
              <p:spPr>
                <a:xfrm>
                  <a:off x="2768996" y="2999016"/>
                  <a:ext cx="78282" cy="270869"/>
                </a:xfrm>
                <a:prstGeom prst="rect">
                  <a:avLst/>
                </a:prstGeom>
              </p:spPr>
            </p:pic>
          </mc:Fallback>
        </mc:AlternateContent>
        <p:sp>
          <p:nvSpPr>
            <p:cNvPr id="45" name="TextBox 44">
              <a:extLst>
                <a:ext uri="{FF2B5EF4-FFF2-40B4-BE49-F238E27FC236}">
                  <a16:creationId xmlns:a16="http://schemas.microsoft.com/office/drawing/2014/main" id="{D89851D4-AD6A-DB0F-E11A-FCE10F30073F}"/>
                </a:ext>
              </a:extLst>
            </p:cNvPr>
            <p:cNvSpPr txBox="1"/>
            <p:nvPr/>
          </p:nvSpPr>
          <p:spPr>
            <a:xfrm>
              <a:off x="2775485" y="2927079"/>
              <a:ext cx="357525" cy="338554"/>
            </a:xfrm>
            <a:prstGeom prst="rect">
              <a:avLst/>
            </a:prstGeom>
            <a:noFill/>
          </p:spPr>
          <p:txBody>
            <a:bodyPr wrap="square" rtlCol="0">
              <a:spAutoFit/>
            </a:bodyPr>
            <a:lstStyle/>
            <a:p>
              <a:r>
                <a:rPr lang="en-GB" sz="1600" dirty="0"/>
                <a:t>k</a:t>
              </a:r>
              <a:endParaRPr lang="en-GB" dirty="0"/>
            </a:p>
          </p:txBody>
        </p:sp>
        <mc:AlternateContent xmlns:mc="http://schemas.openxmlformats.org/markup-compatibility/2006" xmlns:p14="http://schemas.microsoft.com/office/powerpoint/2010/main">
          <mc:Choice Requires="p14">
            <p:contentPart p14:bwMode="auto" r:id="rId12">
              <p14:nvContentPartPr>
                <p14:cNvPr id="49" name="Ink 48">
                  <a:extLst>
                    <a:ext uri="{FF2B5EF4-FFF2-40B4-BE49-F238E27FC236}">
                      <a16:creationId xmlns:a16="http://schemas.microsoft.com/office/drawing/2014/main" id="{C7110D9B-3B7D-71D8-5F42-E02F38087AD5}"/>
                    </a:ext>
                  </a:extLst>
                </p14:cNvPr>
                <p14:cNvContentPartPr/>
                <p14:nvPr/>
              </p14:nvContentPartPr>
              <p14:xfrm>
                <a:off x="2434883" y="3100129"/>
                <a:ext cx="186120" cy="63000"/>
              </p14:xfrm>
            </p:contentPart>
          </mc:Choice>
          <mc:Fallback xmlns="">
            <p:pic>
              <p:nvPicPr>
                <p:cNvPr id="49" name="Ink 48">
                  <a:extLst>
                    <a:ext uri="{FF2B5EF4-FFF2-40B4-BE49-F238E27FC236}">
                      <a16:creationId xmlns:a16="http://schemas.microsoft.com/office/drawing/2014/main" id="{C7110D9B-3B7D-71D8-5F42-E02F38087AD5}"/>
                    </a:ext>
                  </a:extLst>
                </p:cNvPr>
                <p:cNvPicPr/>
                <p:nvPr/>
              </p:nvPicPr>
              <p:blipFill>
                <a:blip r:embed="rId13"/>
                <a:stretch>
                  <a:fillRect/>
                </a:stretch>
              </p:blipFill>
              <p:spPr>
                <a:xfrm>
                  <a:off x="2425883" y="3091489"/>
                  <a:ext cx="20376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4" name="Ink 53">
                  <a:extLst>
                    <a:ext uri="{FF2B5EF4-FFF2-40B4-BE49-F238E27FC236}">
                      <a16:creationId xmlns:a16="http://schemas.microsoft.com/office/drawing/2014/main" id="{563E6F9D-45FE-62C4-CAE5-03E87A4F9E53}"/>
                    </a:ext>
                  </a:extLst>
                </p14:cNvPr>
                <p14:cNvContentPartPr/>
                <p14:nvPr/>
              </p14:nvContentPartPr>
              <p14:xfrm>
                <a:off x="2529923" y="3166729"/>
                <a:ext cx="1440" cy="95760"/>
              </p14:xfrm>
            </p:contentPart>
          </mc:Choice>
          <mc:Fallback xmlns="">
            <p:pic>
              <p:nvPicPr>
                <p:cNvPr id="54" name="Ink 53">
                  <a:extLst>
                    <a:ext uri="{FF2B5EF4-FFF2-40B4-BE49-F238E27FC236}">
                      <a16:creationId xmlns:a16="http://schemas.microsoft.com/office/drawing/2014/main" id="{563E6F9D-45FE-62C4-CAE5-03E87A4F9E53}"/>
                    </a:ext>
                  </a:extLst>
                </p:cNvPr>
                <p:cNvPicPr/>
                <p:nvPr/>
              </p:nvPicPr>
              <p:blipFill>
                <a:blip r:embed="rId15"/>
                <a:stretch>
                  <a:fillRect/>
                </a:stretch>
              </p:blipFill>
              <p:spPr>
                <a:xfrm>
                  <a:off x="2520923" y="3158089"/>
                  <a:ext cx="1908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7" name="Ink 56">
                  <a:extLst>
                    <a:ext uri="{FF2B5EF4-FFF2-40B4-BE49-F238E27FC236}">
                      <a16:creationId xmlns:a16="http://schemas.microsoft.com/office/drawing/2014/main" id="{37DA898D-6A71-5575-FB0A-B0052E5A6280}"/>
                    </a:ext>
                  </a:extLst>
                </p14:cNvPr>
                <p14:cNvContentPartPr/>
                <p14:nvPr/>
              </p14:nvContentPartPr>
              <p14:xfrm>
                <a:off x="2526323" y="3002569"/>
                <a:ext cx="360" cy="102960"/>
              </p14:xfrm>
            </p:contentPart>
          </mc:Choice>
          <mc:Fallback xmlns="">
            <p:pic>
              <p:nvPicPr>
                <p:cNvPr id="57" name="Ink 56">
                  <a:extLst>
                    <a:ext uri="{FF2B5EF4-FFF2-40B4-BE49-F238E27FC236}">
                      <a16:creationId xmlns:a16="http://schemas.microsoft.com/office/drawing/2014/main" id="{37DA898D-6A71-5575-FB0A-B0052E5A6280}"/>
                    </a:ext>
                  </a:extLst>
                </p:cNvPr>
                <p:cNvPicPr/>
                <p:nvPr/>
              </p:nvPicPr>
              <p:blipFill>
                <a:blip r:embed="rId17"/>
                <a:stretch>
                  <a:fillRect/>
                </a:stretch>
              </p:blipFill>
              <p:spPr>
                <a:xfrm>
                  <a:off x="2517323" y="2993929"/>
                  <a:ext cx="1800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8" name="Ink 57">
                  <a:extLst>
                    <a:ext uri="{FF2B5EF4-FFF2-40B4-BE49-F238E27FC236}">
                      <a16:creationId xmlns:a16="http://schemas.microsoft.com/office/drawing/2014/main" id="{6B01D073-D146-00F8-69D2-CEE8BBEF5005}"/>
                    </a:ext>
                  </a:extLst>
                </p14:cNvPr>
                <p14:cNvContentPartPr/>
                <p14:nvPr/>
              </p14:nvContentPartPr>
              <p14:xfrm>
                <a:off x="2469083" y="3109849"/>
                <a:ext cx="111600" cy="8640"/>
              </p14:xfrm>
            </p:contentPart>
          </mc:Choice>
          <mc:Fallback xmlns="">
            <p:pic>
              <p:nvPicPr>
                <p:cNvPr id="58" name="Ink 57">
                  <a:extLst>
                    <a:ext uri="{FF2B5EF4-FFF2-40B4-BE49-F238E27FC236}">
                      <a16:creationId xmlns:a16="http://schemas.microsoft.com/office/drawing/2014/main" id="{6B01D073-D146-00F8-69D2-CEE8BBEF5005}"/>
                    </a:ext>
                  </a:extLst>
                </p:cNvPr>
                <p:cNvPicPr/>
                <p:nvPr/>
              </p:nvPicPr>
              <p:blipFill>
                <a:blip r:embed="rId19"/>
                <a:stretch>
                  <a:fillRect/>
                </a:stretch>
              </p:blipFill>
              <p:spPr>
                <a:xfrm>
                  <a:off x="2460443" y="3100849"/>
                  <a:ext cx="129240" cy="26280"/>
                </a:xfrm>
                <a:prstGeom prst="rect">
                  <a:avLst/>
                </a:prstGeom>
              </p:spPr>
            </p:pic>
          </mc:Fallback>
        </mc:AlternateContent>
        <p:sp>
          <p:nvSpPr>
            <p:cNvPr id="59" name="TextBox 58">
              <a:extLst>
                <a:ext uri="{FF2B5EF4-FFF2-40B4-BE49-F238E27FC236}">
                  <a16:creationId xmlns:a16="http://schemas.microsoft.com/office/drawing/2014/main" id="{D9D8DCCC-837A-28BF-3B4C-09381927B1D3}"/>
                </a:ext>
              </a:extLst>
            </p:cNvPr>
            <p:cNvSpPr txBox="1"/>
            <p:nvPr/>
          </p:nvSpPr>
          <p:spPr>
            <a:xfrm>
              <a:off x="2208283" y="2877007"/>
              <a:ext cx="357525" cy="338554"/>
            </a:xfrm>
            <a:prstGeom prst="rect">
              <a:avLst/>
            </a:prstGeom>
            <a:noFill/>
          </p:spPr>
          <p:txBody>
            <a:bodyPr wrap="square" rtlCol="0">
              <a:spAutoFit/>
            </a:bodyPr>
            <a:lstStyle/>
            <a:p>
              <a:r>
                <a:rPr lang="en-GB" sz="1600" dirty="0"/>
                <a:t>c</a:t>
              </a:r>
            </a:p>
          </p:txBody>
        </p:sp>
      </p:grpSp>
      <p:sp>
        <p:nvSpPr>
          <p:cNvPr id="4" name="Rectangle: Rounded Corners 41">
            <a:extLst>
              <a:ext uri="{FF2B5EF4-FFF2-40B4-BE49-F238E27FC236}">
                <a16:creationId xmlns:a16="http://schemas.microsoft.com/office/drawing/2014/main" id="{7657A12C-E261-B3B7-AC5F-A5583B981EAE}"/>
              </a:ext>
            </a:extLst>
          </p:cNvPr>
          <p:cNvSpPr/>
          <p:nvPr/>
        </p:nvSpPr>
        <p:spPr>
          <a:xfrm>
            <a:off x="369343" y="1032611"/>
            <a:ext cx="5514855" cy="5297069"/>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11" name="Rectangle: Rounded Corners 41">
            <a:extLst>
              <a:ext uri="{FF2B5EF4-FFF2-40B4-BE49-F238E27FC236}">
                <a16:creationId xmlns:a16="http://schemas.microsoft.com/office/drawing/2014/main" id="{7663C21E-748F-6A5B-0387-263C5C5DBBAB}"/>
              </a:ext>
            </a:extLst>
          </p:cNvPr>
          <p:cNvSpPr/>
          <p:nvPr/>
        </p:nvSpPr>
        <p:spPr>
          <a:xfrm>
            <a:off x="6306989" y="1032611"/>
            <a:ext cx="5515667" cy="5297069"/>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13" name="Rectangle: Rounded Corners 41">
            <a:extLst>
              <a:ext uri="{FF2B5EF4-FFF2-40B4-BE49-F238E27FC236}">
                <a16:creationId xmlns:a16="http://schemas.microsoft.com/office/drawing/2014/main" id="{14760C59-E023-9EE0-8CAF-85B51A9D11E5}"/>
              </a:ext>
            </a:extLst>
          </p:cNvPr>
          <p:cNvSpPr/>
          <p:nvPr/>
        </p:nvSpPr>
        <p:spPr>
          <a:xfrm>
            <a:off x="6296936" y="1031427"/>
            <a:ext cx="5515667" cy="5297069"/>
          </a:xfrm>
          <a:prstGeom prst="roundRect">
            <a:avLst>
              <a:gd name="adj" fmla="val 11812"/>
            </a:avLst>
          </a:prstGeom>
          <a:noFill/>
          <a:ln w="28575">
            <a:solidFill>
              <a:srgbClr val="99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15" name="TextBox 14">
            <a:extLst>
              <a:ext uri="{FF2B5EF4-FFF2-40B4-BE49-F238E27FC236}">
                <a16:creationId xmlns:a16="http://schemas.microsoft.com/office/drawing/2014/main" id="{5602BCE1-A080-9F18-D39E-4D68C95CB072}"/>
              </a:ext>
            </a:extLst>
          </p:cNvPr>
          <p:cNvSpPr txBox="1"/>
          <p:nvPr/>
        </p:nvSpPr>
        <p:spPr>
          <a:xfrm>
            <a:off x="6818415" y="1148865"/>
            <a:ext cx="4472708" cy="369332"/>
          </a:xfrm>
          <a:prstGeom prst="rect">
            <a:avLst/>
          </a:prstGeom>
          <a:noFill/>
        </p:spPr>
        <p:txBody>
          <a:bodyPr wrap="square" rtlCol="0">
            <a:spAutoFit/>
          </a:bodyPr>
          <a:lstStyle/>
          <a:p>
            <a:pPr algn="ctr"/>
            <a:r>
              <a:rPr lang="fr-BE" b="1" dirty="0" err="1"/>
              <a:t>Rigid</a:t>
            </a:r>
            <a:r>
              <a:rPr lang="fr-BE" b="1" dirty="0"/>
              <a:t> Contact (Non-</a:t>
            </a:r>
            <a:r>
              <a:rPr lang="fr-BE" b="1" dirty="0" err="1"/>
              <a:t>Smooth</a:t>
            </a:r>
            <a:r>
              <a:rPr lang="fr-BE" b="1" dirty="0"/>
              <a:t>  LCP)</a:t>
            </a:r>
            <a:endParaRPr lang="en-GB" b="1" dirty="0"/>
          </a:p>
        </p:txBody>
      </p:sp>
      <p:sp>
        <p:nvSpPr>
          <p:cNvPr id="16" name="TextBox 15">
            <a:extLst>
              <a:ext uri="{FF2B5EF4-FFF2-40B4-BE49-F238E27FC236}">
                <a16:creationId xmlns:a16="http://schemas.microsoft.com/office/drawing/2014/main" id="{750E9F05-4340-C5C2-A34B-AB909B2847B3}"/>
              </a:ext>
            </a:extLst>
          </p:cNvPr>
          <p:cNvSpPr txBox="1"/>
          <p:nvPr/>
        </p:nvSpPr>
        <p:spPr>
          <a:xfrm>
            <a:off x="6818415" y="1148865"/>
            <a:ext cx="4472708" cy="369332"/>
          </a:xfrm>
          <a:prstGeom prst="rect">
            <a:avLst/>
          </a:prstGeom>
          <a:noFill/>
        </p:spPr>
        <p:txBody>
          <a:bodyPr wrap="square" rtlCol="0">
            <a:spAutoFit/>
          </a:bodyPr>
          <a:lstStyle/>
          <a:p>
            <a:pPr algn="ctr"/>
            <a:r>
              <a:rPr lang="fr-BE" b="1" dirty="0" err="1">
                <a:solidFill>
                  <a:srgbClr val="99CC00"/>
                </a:solidFill>
              </a:rPr>
              <a:t>Rigid</a:t>
            </a:r>
            <a:r>
              <a:rPr lang="fr-BE" b="1" dirty="0">
                <a:solidFill>
                  <a:srgbClr val="99CC00"/>
                </a:solidFill>
              </a:rPr>
              <a:t> Contact (Non-</a:t>
            </a:r>
            <a:r>
              <a:rPr lang="fr-BE" b="1" dirty="0" err="1">
                <a:solidFill>
                  <a:srgbClr val="99CC00"/>
                </a:solidFill>
              </a:rPr>
              <a:t>Smooth</a:t>
            </a:r>
            <a:r>
              <a:rPr lang="fr-BE" b="1" dirty="0">
                <a:solidFill>
                  <a:srgbClr val="99CC00"/>
                </a:solidFill>
              </a:rPr>
              <a:t>  LCP)</a:t>
            </a:r>
            <a:endParaRPr lang="en-GB" b="1" dirty="0">
              <a:solidFill>
                <a:srgbClr val="99CC00"/>
              </a:solidFill>
            </a:endParaRPr>
          </a:p>
        </p:txBody>
      </p:sp>
    </p:spTree>
    <p:extLst>
      <p:ext uri="{BB962C8B-B14F-4D97-AF65-F5344CB8AC3E}">
        <p14:creationId xmlns:p14="http://schemas.microsoft.com/office/powerpoint/2010/main" val="1447830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99ABE-B9A2-2414-6468-A3B6C746C345}"/>
              </a:ext>
            </a:extLst>
          </p:cNvPr>
          <p:cNvSpPr>
            <a:spLocks noGrp="1"/>
          </p:cNvSpPr>
          <p:nvPr>
            <p:ph type="title"/>
          </p:nvPr>
        </p:nvSpPr>
        <p:spPr>
          <a:xfrm>
            <a:off x="186690" y="14630"/>
            <a:ext cx="10485168" cy="1325563"/>
          </a:xfrm>
        </p:spPr>
        <p:txBody>
          <a:bodyPr/>
          <a:lstStyle/>
          <a:p>
            <a:r>
              <a:rPr lang="en-US" dirty="0"/>
              <a:t>Mathematical formulation: Predictive gait as an OCP</a:t>
            </a:r>
            <a:endParaRPr lang="en-GB" dirty="0"/>
          </a:p>
        </p:txBody>
      </p:sp>
      <p:grpSp>
        <p:nvGrpSpPr>
          <p:cNvPr id="48" name="Group 47">
            <a:extLst>
              <a:ext uri="{FF2B5EF4-FFF2-40B4-BE49-F238E27FC236}">
                <a16:creationId xmlns:a16="http://schemas.microsoft.com/office/drawing/2014/main" id="{9F1DC136-F16B-93A2-5779-CFE388839C7B}"/>
              </a:ext>
            </a:extLst>
          </p:cNvPr>
          <p:cNvGrpSpPr/>
          <p:nvPr/>
        </p:nvGrpSpPr>
        <p:grpSpPr>
          <a:xfrm>
            <a:off x="404961" y="1340193"/>
            <a:ext cx="4085759" cy="2969167"/>
            <a:chOff x="580183" y="3354027"/>
            <a:chExt cx="4699579" cy="3415237"/>
          </a:xfrm>
        </p:grpSpPr>
        <p:pic>
          <p:nvPicPr>
            <p:cNvPr id="3" name="Picture 2">
              <a:extLst>
                <a:ext uri="{FF2B5EF4-FFF2-40B4-BE49-F238E27FC236}">
                  <a16:creationId xmlns:a16="http://schemas.microsoft.com/office/drawing/2014/main" id="{3D1381ED-53F4-ACC3-7D8D-0F5ABA312B46}"/>
                </a:ext>
              </a:extLst>
            </p:cNvPr>
            <p:cNvPicPr>
              <a:picLocks noChangeAspect="1"/>
            </p:cNvPicPr>
            <p:nvPr/>
          </p:nvPicPr>
          <p:blipFill>
            <a:blip r:embed="rId3"/>
            <a:stretch>
              <a:fillRect/>
            </a:stretch>
          </p:blipFill>
          <p:spPr>
            <a:xfrm>
              <a:off x="580183" y="3354027"/>
              <a:ext cx="1649873" cy="2712955"/>
            </a:xfrm>
            <a:prstGeom prst="rect">
              <a:avLst/>
            </a:prstGeom>
          </p:spPr>
        </p:pic>
        <p:pic>
          <p:nvPicPr>
            <p:cNvPr id="6" name="Picture 5">
              <a:extLst>
                <a:ext uri="{FF2B5EF4-FFF2-40B4-BE49-F238E27FC236}">
                  <a16:creationId xmlns:a16="http://schemas.microsoft.com/office/drawing/2014/main" id="{53599B1B-999E-FF55-0335-F38821409EB7}"/>
                </a:ext>
              </a:extLst>
            </p:cNvPr>
            <p:cNvPicPr>
              <a:picLocks noChangeAspect="1"/>
            </p:cNvPicPr>
            <p:nvPr/>
          </p:nvPicPr>
          <p:blipFill>
            <a:blip r:embed="rId4"/>
            <a:stretch>
              <a:fillRect/>
            </a:stretch>
          </p:blipFill>
          <p:spPr>
            <a:xfrm>
              <a:off x="3734681" y="3354027"/>
              <a:ext cx="1506780" cy="2712955"/>
            </a:xfrm>
            <a:prstGeom prst="rect">
              <a:avLst/>
            </a:prstGeom>
          </p:spPr>
        </p:pic>
        <p:cxnSp>
          <p:nvCxnSpPr>
            <p:cNvPr id="8" name="Straight Arrow Connector 7">
              <a:extLst>
                <a:ext uri="{FF2B5EF4-FFF2-40B4-BE49-F238E27FC236}">
                  <a16:creationId xmlns:a16="http://schemas.microsoft.com/office/drawing/2014/main" id="{964BCF88-0565-498E-18C2-0A4BC26DFAE6}"/>
                </a:ext>
              </a:extLst>
            </p:cNvPr>
            <p:cNvCxnSpPr>
              <a:cxnSpLocks/>
            </p:cNvCxnSpPr>
            <p:nvPr/>
          </p:nvCxnSpPr>
          <p:spPr>
            <a:xfrm>
              <a:off x="1334530" y="6252519"/>
              <a:ext cx="3155092"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24E97DE9-37C7-697D-727B-61D4DF0EB6D5}"/>
                    </a:ext>
                  </a:extLst>
                </p:cNvPr>
                <p:cNvSpPr txBox="1">
                  <a:spLocks/>
                </p:cNvSpPr>
                <p:nvPr/>
              </p:nvSpPr>
              <p:spPr>
                <a:xfrm>
                  <a:off x="1118566" y="6401356"/>
                  <a:ext cx="5731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𝑡</m:t>
                        </m:r>
                        <m:r>
                          <a:rPr lang="fr-BE" b="0" i="1" smtClean="0">
                            <a:latin typeface="Cambria Math" panose="02040503050406030204" pitchFamily="18" charset="0"/>
                          </a:rPr>
                          <m:t>=0</m:t>
                        </m:r>
                      </m:oMath>
                    </m:oMathPara>
                  </a14:m>
                  <a:endParaRPr lang="en-GB" dirty="0"/>
                </a:p>
              </p:txBody>
            </p:sp>
          </mc:Choice>
          <mc:Fallback xmlns="">
            <p:sp>
              <p:nvSpPr>
                <p:cNvPr id="23" name="TextBox 22">
                  <a:extLst>
                    <a:ext uri="{FF2B5EF4-FFF2-40B4-BE49-F238E27FC236}">
                      <a16:creationId xmlns:a16="http://schemas.microsoft.com/office/drawing/2014/main" id="{24E97DE9-37C7-697D-727B-61D4DF0EB6D5}"/>
                    </a:ext>
                  </a:extLst>
                </p:cNvPr>
                <p:cNvSpPr txBox="1">
                  <a:spLocks noRot="1" noChangeAspect="1" noMove="1" noResize="1" noEditPoints="1" noAdjustHandles="1" noChangeArrowheads="1" noChangeShapeType="1" noTextEdit="1"/>
                </p:cNvSpPr>
                <p:nvPr/>
              </p:nvSpPr>
              <p:spPr>
                <a:xfrm>
                  <a:off x="1118566" y="6401356"/>
                  <a:ext cx="573106" cy="276999"/>
                </a:xfrm>
                <a:prstGeom prst="rect">
                  <a:avLst/>
                </a:prstGeom>
                <a:blipFill>
                  <a:blip r:embed="rId5"/>
                  <a:stretch>
                    <a:fillRect l="-14634" r="-21951" b="-22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69EA92C-46B5-BE0C-C0C9-3CADCF42E1EB}"/>
                    </a:ext>
                  </a:extLst>
                </p:cNvPr>
                <p:cNvSpPr txBox="1">
                  <a:spLocks/>
                </p:cNvSpPr>
                <p:nvPr/>
              </p:nvSpPr>
              <p:spPr>
                <a:xfrm>
                  <a:off x="4201518" y="6252519"/>
                  <a:ext cx="1078244"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𝑡</m:t>
                        </m:r>
                        <m:r>
                          <a:rPr lang="fr-BE" b="0" i="1" smtClean="0">
                            <a:latin typeface="Cambria Math" panose="02040503050406030204" pitchFamily="18" charset="0"/>
                          </a:rPr>
                          <m:t>=</m:t>
                        </m:r>
                        <m:f>
                          <m:fPr>
                            <m:ctrlPr>
                              <a:rPr lang="fr-BE" b="0" i="1" smtClean="0">
                                <a:latin typeface="Cambria Math" panose="02040503050406030204" pitchFamily="18" charset="0"/>
                              </a:rPr>
                            </m:ctrlPr>
                          </m:fPr>
                          <m:num>
                            <m:r>
                              <a:rPr lang="fr-BE" b="0" i="1" smtClean="0">
                                <a:latin typeface="Cambria Math" panose="02040503050406030204" pitchFamily="18" charset="0"/>
                              </a:rPr>
                              <m:t>𝑇</m:t>
                            </m:r>
                          </m:num>
                          <m:den>
                            <m:r>
                              <a:rPr lang="fr-BE" b="0" i="1" smtClean="0">
                                <a:latin typeface="Cambria Math" panose="02040503050406030204" pitchFamily="18" charset="0"/>
                              </a:rPr>
                              <m:t>2</m:t>
                            </m:r>
                          </m:den>
                        </m:f>
                        <m:r>
                          <a:rPr lang="fr-BE" b="0" i="1" smtClean="0">
                            <a:latin typeface="Cambria Math" panose="02040503050406030204" pitchFamily="18" charset="0"/>
                          </a:rPr>
                          <m:t>=</m:t>
                        </m:r>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𝑓</m:t>
                            </m:r>
                          </m:sub>
                        </m:sSub>
                      </m:oMath>
                    </m:oMathPara>
                  </a14:m>
                  <a:endParaRPr lang="fr-BE" b="0" dirty="0"/>
                </a:p>
              </p:txBody>
            </p:sp>
          </mc:Choice>
          <mc:Fallback xmlns="">
            <p:sp>
              <p:nvSpPr>
                <p:cNvPr id="24" name="TextBox 23">
                  <a:extLst>
                    <a:ext uri="{FF2B5EF4-FFF2-40B4-BE49-F238E27FC236}">
                      <a16:creationId xmlns:a16="http://schemas.microsoft.com/office/drawing/2014/main" id="{069EA92C-46B5-BE0C-C0C9-3CADCF42E1EB}"/>
                    </a:ext>
                  </a:extLst>
                </p:cNvPr>
                <p:cNvSpPr txBox="1">
                  <a:spLocks noRot="1" noChangeAspect="1" noMove="1" noResize="1" noEditPoints="1" noAdjustHandles="1" noChangeArrowheads="1" noChangeShapeType="1" noTextEdit="1"/>
                </p:cNvSpPr>
                <p:nvPr/>
              </p:nvSpPr>
              <p:spPr>
                <a:xfrm>
                  <a:off x="4201518" y="6252519"/>
                  <a:ext cx="1078244" cy="516745"/>
                </a:xfrm>
                <a:prstGeom prst="rect">
                  <a:avLst/>
                </a:prstGeom>
                <a:blipFill>
                  <a:blip r:embed="rId6"/>
                  <a:stretch>
                    <a:fillRect r="-7792" b="-14865"/>
                  </a:stretch>
                </a:blipFill>
              </p:spPr>
              <p:txBody>
                <a:bodyPr/>
                <a:lstStyle/>
                <a:p>
                  <a:r>
                    <a:rPr lang="en-GB">
                      <a:noFill/>
                    </a:rPr>
                    <a:t> </a:t>
                  </a:r>
                </a:p>
              </p:txBody>
            </p:sp>
          </mc:Fallback>
        </mc:AlternateContent>
        <p:sp>
          <p:nvSpPr>
            <p:cNvPr id="27" name="Arc 26">
              <a:extLst>
                <a:ext uri="{FF2B5EF4-FFF2-40B4-BE49-F238E27FC236}">
                  <a16:creationId xmlns:a16="http://schemas.microsoft.com/office/drawing/2014/main" id="{7E21FA7E-A3DB-7D66-4C30-B28A81B4D031}"/>
                </a:ext>
              </a:extLst>
            </p:cNvPr>
            <p:cNvSpPr>
              <a:spLocks/>
            </p:cNvSpPr>
            <p:nvPr/>
          </p:nvSpPr>
          <p:spPr>
            <a:xfrm rot="15668748">
              <a:off x="4067126" y="5182129"/>
              <a:ext cx="197995" cy="171596"/>
            </a:xfrm>
            <a:prstGeom prst="arc">
              <a:avLst>
                <a:gd name="adj1" fmla="val 13786869"/>
                <a:gd name="adj2" fmla="val 1324998"/>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8" name="Arc 27">
              <a:extLst>
                <a:ext uri="{FF2B5EF4-FFF2-40B4-BE49-F238E27FC236}">
                  <a16:creationId xmlns:a16="http://schemas.microsoft.com/office/drawing/2014/main" id="{8CE30DAA-0C8E-AD68-8561-AAD899CFB310}"/>
                </a:ext>
              </a:extLst>
            </p:cNvPr>
            <p:cNvSpPr>
              <a:spLocks/>
            </p:cNvSpPr>
            <p:nvPr/>
          </p:nvSpPr>
          <p:spPr>
            <a:xfrm rot="2040145">
              <a:off x="3960495" y="5697855"/>
              <a:ext cx="147527" cy="158115"/>
            </a:xfrm>
            <a:prstGeom prst="arc">
              <a:avLst>
                <a:gd name="adj1" fmla="val 13763230"/>
                <a:gd name="adj2" fmla="val 125718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9" name="Arc 28">
              <a:extLst>
                <a:ext uri="{FF2B5EF4-FFF2-40B4-BE49-F238E27FC236}">
                  <a16:creationId xmlns:a16="http://schemas.microsoft.com/office/drawing/2014/main" id="{2A311348-5C58-F914-3409-3ED0555CCE13}"/>
                </a:ext>
              </a:extLst>
            </p:cNvPr>
            <p:cNvSpPr>
              <a:spLocks/>
            </p:cNvSpPr>
            <p:nvPr/>
          </p:nvSpPr>
          <p:spPr>
            <a:xfrm rot="13834779">
              <a:off x="4548642" y="5253149"/>
              <a:ext cx="197995" cy="171596"/>
            </a:xfrm>
            <a:prstGeom prst="arc">
              <a:avLst>
                <a:gd name="adj1" fmla="val 12031195"/>
                <a:gd name="adj2" fmla="val 1324998"/>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0" name="Arc 29">
              <a:extLst>
                <a:ext uri="{FF2B5EF4-FFF2-40B4-BE49-F238E27FC236}">
                  <a16:creationId xmlns:a16="http://schemas.microsoft.com/office/drawing/2014/main" id="{94525710-E8A2-3C70-3919-6270EB98084B}"/>
                </a:ext>
              </a:extLst>
            </p:cNvPr>
            <p:cNvSpPr>
              <a:spLocks/>
            </p:cNvSpPr>
            <p:nvPr/>
          </p:nvSpPr>
          <p:spPr>
            <a:xfrm rot="527924">
              <a:off x="4846700" y="5770245"/>
              <a:ext cx="147527" cy="158115"/>
            </a:xfrm>
            <a:prstGeom prst="arc">
              <a:avLst>
                <a:gd name="adj1" fmla="val 13763230"/>
                <a:gd name="adj2" fmla="val 125718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1" name="Arc 30">
              <a:extLst>
                <a:ext uri="{FF2B5EF4-FFF2-40B4-BE49-F238E27FC236}">
                  <a16:creationId xmlns:a16="http://schemas.microsoft.com/office/drawing/2014/main" id="{697CEB61-6D9C-C89F-AB4E-29AC4B77273A}"/>
                </a:ext>
              </a:extLst>
            </p:cNvPr>
            <p:cNvSpPr>
              <a:spLocks/>
            </p:cNvSpPr>
            <p:nvPr/>
          </p:nvSpPr>
          <p:spPr>
            <a:xfrm rot="3124113">
              <a:off x="4423526" y="4438922"/>
              <a:ext cx="189938" cy="206034"/>
            </a:xfrm>
            <a:prstGeom prst="arc">
              <a:avLst>
                <a:gd name="adj1" fmla="val 12663695"/>
                <a:gd name="adj2" fmla="val 125718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32" name="Arc 31">
              <a:extLst>
                <a:ext uri="{FF2B5EF4-FFF2-40B4-BE49-F238E27FC236}">
                  <a16:creationId xmlns:a16="http://schemas.microsoft.com/office/drawing/2014/main" id="{953DA777-3D8E-8BBC-547D-200554FBAD37}"/>
                </a:ext>
              </a:extLst>
            </p:cNvPr>
            <p:cNvSpPr>
              <a:spLocks/>
            </p:cNvSpPr>
            <p:nvPr/>
          </p:nvSpPr>
          <p:spPr>
            <a:xfrm rot="5400000">
              <a:off x="4332824" y="4502129"/>
              <a:ext cx="268470" cy="217567"/>
            </a:xfrm>
            <a:prstGeom prst="arc">
              <a:avLst>
                <a:gd name="adj1" fmla="val 11193229"/>
                <a:gd name="adj2" fmla="val 700037"/>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cxnSp>
          <p:nvCxnSpPr>
            <p:cNvPr id="33" name="Straight Arrow Connector 32">
              <a:extLst>
                <a:ext uri="{FF2B5EF4-FFF2-40B4-BE49-F238E27FC236}">
                  <a16:creationId xmlns:a16="http://schemas.microsoft.com/office/drawing/2014/main" id="{F55AE60A-9198-ABC5-169A-19FFF05158ED}"/>
                </a:ext>
              </a:extLst>
            </p:cNvPr>
            <p:cNvCxnSpPr>
              <a:cxnSpLocks/>
            </p:cNvCxnSpPr>
            <p:nvPr/>
          </p:nvCxnSpPr>
          <p:spPr>
            <a:xfrm>
              <a:off x="1375410" y="4476677"/>
              <a:ext cx="3003451"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8C603977-8A75-6D6B-B668-763504FD97D0}"/>
                    </a:ext>
                  </a:extLst>
                </p:cNvPr>
                <p:cNvSpPr txBox="1">
                  <a:spLocks/>
                </p:cNvSpPr>
                <p:nvPr/>
              </p:nvSpPr>
              <p:spPr>
                <a:xfrm>
                  <a:off x="2295313" y="4085929"/>
                  <a:ext cx="1374110" cy="39074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fr-BE" i="1" smtClean="0">
                                <a:latin typeface="Cambria Math" panose="02040503050406030204" pitchFamily="18" charset="0"/>
                              </a:rPr>
                            </m:ctrlPr>
                          </m:sSubPr>
                          <m:e>
                            <m:r>
                              <a:rPr lang="fr-BE" i="1">
                                <a:latin typeface="Cambria Math" panose="02040503050406030204" pitchFamily="18" charset="0"/>
                              </a:rPr>
                              <m:t>𝑞</m:t>
                            </m:r>
                          </m:e>
                          <m:sub>
                            <m:r>
                              <a:rPr lang="fr-BE" i="1">
                                <a:latin typeface="Cambria Math" panose="02040503050406030204" pitchFamily="18" charset="0"/>
                              </a:rPr>
                              <m:t>𝑥</m:t>
                            </m:r>
                            <m:r>
                              <a:rPr lang="fr-BE" b="0" i="1" smtClean="0">
                                <a:latin typeface="Cambria Math" panose="02040503050406030204" pitchFamily="18" charset="0"/>
                              </a:rPr>
                              <m:t>,  </m:t>
                            </m:r>
                            <m:r>
                              <a:rPr lang="fr-BE" i="1">
                                <a:latin typeface="Cambria Math" panose="02040503050406030204" pitchFamily="18" charset="0"/>
                              </a:rPr>
                              <m:t>𝑝𝑒𝑙𝑣𝑖𝑠</m:t>
                            </m:r>
                          </m:sub>
                        </m:sSub>
                      </m:oMath>
                    </m:oMathPara>
                  </a14:m>
                  <a:endParaRPr lang="en-GB" dirty="0"/>
                </a:p>
              </p:txBody>
            </p:sp>
          </mc:Choice>
          <mc:Fallback xmlns="">
            <p:sp>
              <p:nvSpPr>
                <p:cNvPr id="38" name="TextBox 37">
                  <a:extLst>
                    <a:ext uri="{FF2B5EF4-FFF2-40B4-BE49-F238E27FC236}">
                      <a16:creationId xmlns:a16="http://schemas.microsoft.com/office/drawing/2014/main" id="{8C603977-8A75-6D6B-B668-763504FD97D0}"/>
                    </a:ext>
                  </a:extLst>
                </p:cNvPr>
                <p:cNvSpPr txBox="1">
                  <a:spLocks noRot="1" noChangeAspect="1" noMove="1" noResize="1" noEditPoints="1" noAdjustHandles="1" noChangeArrowheads="1" noChangeShapeType="1" noTextEdit="1"/>
                </p:cNvSpPr>
                <p:nvPr/>
              </p:nvSpPr>
              <p:spPr>
                <a:xfrm>
                  <a:off x="2295313" y="4085929"/>
                  <a:ext cx="1374110" cy="390748"/>
                </a:xfrm>
                <a:prstGeom prst="rect">
                  <a:avLst/>
                </a:prstGeom>
                <a:blipFill>
                  <a:blip r:embed="rId7"/>
                  <a:stretch>
                    <a:fillRect b="-25000"/>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D9BAE9F0-480C-C22A-A5B5-34A97F7A7968}"/>
                  </a:ext>
                </a:extLst>
              </p:cNvPr>
              <p:cNvSpPr txBox="1"/>
              <p:nvPr/>
            </p:nvSpPr>
            <p:spPr>
              <a:xfrm>
                <a:off x="5929352" y="1445179"/>
                <a:ext cx="5526320" cy="8349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𝐽</m:t>
                      </m:r>
                      <m:d>
                        <m:dPr>
                          <m:ctrlPr>
                            <a:rPr lang="fr-BE" b="0" i="1" smtClean="0">
                              <a:latin typeface="Cambria Math" panose="02040503050406030204" pitchFamily="18" charset="0"/>
                            </a:rPr>
                          </m:ctrlPr>
                        </m:dPr>
                        <m:e>
                          <m:r>
                            <a:rPr lang="fr-BE" b="1" i="1" smtClean="0">
                              <a:latin typeface="Cambria Math" panose="02040503050406030204" pitchFamily="18" charset="0"/>
                            </a:rPr>
                            <m:t>𝒖</m:t>
                          </m:r>
                        </m:e>
                      </m:d>
                      <m:r>
                        <a:rPr lang="fr-BE" b="0" i="1" smtClean="0">
                          <a:latin typeface="Cambria Math" panose="02040503050406030204" pitchFamily="18" charset="0"/>
                        </a:rPr>
                        <m:t>=</m:t>
                      </m:r>
                      <m:nary>
                        <m:naryPr>
                          <m:limLoc m:val="undOvr"/>
                          <m:ctrlPr>
                            <a:rPr lang="en-GB" i="1" smtClean="0">
                              <a:latin typeface="Cambria Math" panose="02040503050406030204" pitchFamily="18" charset="0"/>
                            </a:rPr>
                          </m:ctrlPr>
                        </m:naryPr>
                        <m:sub>
                          <m:r>
                            <m:rPr>
                              <m:brk m:alnAt="24"/>
                            </m:rPr>
                            <a:rPr lang="fr-BE" b="0" i="1" smtClean="0">
                              <a:latin typeface="Cambria Math" panose="02040503050406030204" pitchFamily="18" charset="0"/>
                            </a:rPr>
                            <m:t>0</m:t>
                          </m:r>
                        </m:sub>
                        <m:sup>
                          <m:r>
                            <a:rPr lang="fr-BE" b="0" i="1" smtClean="0">
                              <a:latin typeface="Cambria Math" panose="02040503050406030204" pitchFamily="18" charset="0"/>
                            </a:rPr>
                            <m:t>𝑇</m:t>
                          </m:r>
                        </m:sup>
                        <m:e>
                          <m:sSub>
                            <m:sSubPr>
                              <m:ctrlPr>
                                <a:rPr lang="fr-BE" i="1">
                                  <a:latin typeface="Cambria Math" panose="02040503050406030204" pitchFamily="18" charset="0"/>
                                </a:rPr>
                              </m:ctrlPr>
                            </m:sSubPr>
                            <m:e>
                              <m:r>
                                <a:rPr lang="fr-BE" i="1">
                                  <a:latin typeface="Cambria Math" panose="02040503050406030204" pitchFamily="18" charset="0"/>
                                </a:rPr>
                                <m:t>𝜔</m:t>
                              </m:r>
                            </m:e>
                            <m:sub>
                              <m:r>
                                <a:rPr lang="fr-BE" i="1">
                                  <a:latin typeface="Cambria Math" panose="02040503050406030204" pitchFamily="18" charset="0"/>
                                </a:rPr>
                                <m:t>𝑚𝑒𝑡</m:t>
                              </m:r>
                            </m:sub>
                          </m:sSub>
                          <m:sSub>
                            <m:sSubPr>
                              <m:ctrlPr>
                                <a:rPr lang="fr-BE" i="1">
                                  <a:latin typeface="Cambria Math" panose="02040503050406030204" pitchFamily="18" charset="0"/>
                                </a:rPr>
                              </m:ctrlPr>
                            </m:sSubPr>
                            <m:e>
                              <m:r>
                                <a:rPr lang="fr-BE" b="1" i="1">
                                  <a:latin typeface="Cambria Math" panose="02040503050406030204" pitchFamily="18" charset="0"/>
                                </a:rPr>
                                <m:t>𝑬</m:t>
                              </m:r>
                            </m:e>
                            <m:sub>
                              <m:r>
                                <a:rPr lang="fr-BE" i="1">
                                  <a:latin typeface="Cambria Math" panose="02040503050406030204" pitchFamily="18" charset="0"/>
                                </a:rPr>
                                <m:t>𝑚𝑒𝑡</m:t>
                              </m:r>
                            </m:sub>
                          </m:sSub>
                          <m:r>
                            <a:rPr lang="fr-BE" i="1">
                              <a:latin typeface="Cambria Math" panose="02040503050406030204" pitchFamily="18" charset="0"/>
                            </a:rPr>
                            <m:t>+</m:t>
                          </m:r>
                          <m:sSub>
                            <m:sSubPr>
                              <m:ctrlPr>
                                <a:rPr lang="fr-BE" i="1">
                                  <a:latin typeface="Cambria Math" panose="02040503050406030204" pitchFamily="18" charset="0"/>
                                </a:rPr>
                              </m:ctrlPr>
                            </m:sSubPr>
                            <m:e>
                              <m:r>
                                <a:rPr lang="fr-BE" i="1">
                                  <a:latin typeface="Cambria Math" panose="02040503050406030204" pitchFamily="18" charset="0"/>
                                </a:rPr>
                                <m:t>𝜔</m:t>
                              </m:r>
                            </m:e>
                            <m:sub>
                              <m:r>
                                <a:rPr lang="fr-BE" i="1">
                                  <a:latin typeface="Cambria Math" panose="02040503050406030204" pitchFamily="18" charset="0"/>
                                </a:rPr>
                                <m:t>𝑓𝑎𝑡</m:t>
                              </m:r>
                            </m:sub>
                          </m:sSub>
                          <m:sSup>
                            <m:sSupPr>
                              <m:ctrlPr>
                                <a:rPr lang="fr-BE" i="1">
                                  <a:latin typeface="Cambria Math" panose="02040503050406030204" pitchFamily="18" charset="0"/>
                                </a:rPr>
                              </m:ctrlPr>
                            </m:sSupPr>
                            <m:e>
                              <m:r>
                                <a:rPr lang="fr-BE" b="1" i="1">
                                  <a:latin typeface="Cambria Math" panose="02040503050406030204" pitchFamily="18" charset="0"/>
                                </a:rPr>
                                <m:t>𝒂</m:t>
                              </m:r>
                            </m:e>
                            <m:sup>
                              <m:r>
                                <a:rPr lang="fr-BE" i="1">
                                  <a:latin typeface="Cambria Math" panose="02040503050406030204" pitchFamily="18" charset="0"/>
                                </a:rPr>
                                <m:t>2</m:t>
                              </m:r>
                            </m:sup>
                          </m:sSup>
                          <m:r>
                            <a:rPr lang="fr-BE" i="1">
                              <a:latin typeface="Cambria Math" panose="02040503050406030204" pitchFamily="18" charset="0"/>
                            </a:rPr>
                            <m:t>+</m:t>
                          </m:r>
                          <m:sSub>
                            <m:sSubPr>
                              <m:ctrlPr>
                                <a:rPr lang="fr-BE" i="1">
                                  <a:latin typeface="Cambria Math" panose="02040503050406030204" pitchFamily="18" charset="0"/>
                                </a:rPr>
                              </m:ctrlPr>
                            </m:sSubPr>
                            <m:e>
                              <m:r>
                                <a:rPr lang="fr-BE" i="1">
                                  <a:latin typeface="Cambria Math" panose="02040503050406030204" pitchFamily="18" charset="0"/>
                                </a:rPr>
                                <m:t>𝜔</m:t>
                              </m:r>
                            </m:e>
                            <m:sub>
                              <m:r>
                                <a:rPr lang="fr-BE" i="1">
                                  <a:latin typeface="Cambria Math" panose="02040503050406030204" pitchFamily="18" charset="0"/>
                                </a:rPr>
                                <m:t>𝑎𝑐𝑐</m:t>
                              </m:r>
                            </m:sub>
                          </m:sSub>
                          <m:r>
                            <a:rPr lang="fr-BE" i="1">
                              <a:latin typeface="Cambria Math" panose="02040503050406030204" pitchFamily="18" charset="0"/>
                            </a:rPr>
                            <m:t> </m:t>
                          </m:r>
                          <m:sSubSup>
                            <m:sSubSupPr>
                              <m:ctrlPr>
                                <a:rPr lang="fr-BE" i="1">
                                  <a:latin typeface="Cambria Math" panose="02040503050406030204" pitchFamily="18" charset="0"/>
                                </a:rPr>
                              </m:ctrlPr>
                            </m:sSubSupPr>
                            <m:e>
                              <m:acc>
                                <m:accPr>
                                  <m:chr m:val="̈"/>
                                  <m:ctrlPr>
                                    <a:rPr lang="fr-BE" b="1" i="1">
                                      <a:latin typeface="Cambria Math" panose="02040503050406030204" pitchFamily="18" charset="0"/>
                                    </a:rPr>
                                  </m:ctrlPr>
                                </m:accPr>
                                <m:e>
                                  <m:r>
                                    <a:rPr lang="fr-BE" b="1" i="1">
                                      <a:latin typeface="Cambria Math" panose="02040503050406030204" pitchFamily="18" charset="0"/>
                                    </a:rPr>
                                    <m:t>𝒒</m:t>
                                  </m:r>
                                </m:e>
                              </m:acc>
                            </m:e>
                            <m:sub>
                              <m:r>
                                <a:rPr lang="fr-BE" i="1">
                                  <a:latin typeface="Cambria Math" panose="02040503050406030204" pitchFamily="18" charset="0"/>
                                </a:rPr>
                                <m:t>𝑗</m:t>
                              </m:r>
                            </m:sub>
                            <m:sup>
                              <m:r>
                                <a:rPr lang="fr-BE" i="1">
                                  <a:latin typeface="Cambria Math" panose="02040503050406030204" pitchFamily="18" charset="0"/>
                                </a:rPr>
                                <m:t>2</m:t>
                              </m:r>
                            </m:sup>
                          </m:sSubSup>
                          <m:r>
                            <a:rPr lang="fr-BE" i="1">
                              <a:latin typeface="Cambria Math" panose="02040503050406030204" pitchFamily="18" charset="0"/>
                            </a:rPr>
                            <m:t>+</m:t>
                          </m:r>
                          <m:sSub>
                            <m:sSubPr>
                              <m:ctrlPr>
                                <a:rPr lang="fr-BE" i="1">
                                  <a:latin typeface="Cambria Math" panose="02040503050406030204" pitchFamily="18" charset="0"/>
                                </a:rPr>
                              </m:ctrlPr>
                            </m:sSubPr>
                            <m:e>
                              <m:r>
                                <a:rPr lang="fr-BE" i="1">
                                  <a:latin typeface="Cambria Math" panose="02040503050406030204" pitchFamily="18" charset="0"/>
                                </a:rPr>
                                <m:t>𝜔</m:t>
                              </m:r>
                            </m:e>
                            <m:sub>
                              <m:r>
                                <a:rPr lang="fr-BE" i="1">
                                  <a:latin typeface="Cambria Math" panose="02040503050406030204" pitchFamily="18" charset="0"/>
                                </a:rPr>
                                <m:t>𝐿</m:t>
                              </m:r>
                            </m:sub>
                          </m:sSub>
                          <m:r>
                            <a:rPr lang="fr-BE" i="1">
                              <a:latin typeface="Cambria Math" panose="02040503050406030204" pitchFamily="18" charset="0"/>
                            </a:rPr>
                            <m:t>𝑃</m:t>
                          </m:r>
                          <m:d>
                            <m:dPr>
                              <m:ctrlPr>
                                <a:rPr lang="fr-BE" i="1">
                                  <a:latin typeface="Cambria Math" panose="02040503050406030204" pitchFamily="18" charset="0"/>
                                </a:rPr>
                              </m:ctrlPr>
                            </m:dPr>
                            <m:e>
                              <m:r>
                                <a:rPr lang="fr-BE" b="1" i="1">
                                  <a:latin typeface="Cambria Math" panose="02040503050406030204" pitchFamily="18" charset="0"/>
                                </a:rPr>
                                <m:t>𝒒</m:t>
                              </m:r>
                            </m:e>
                          </m:d>
                          <m:r>
                            <a:rPr lang="fr-BE" b="0" i="1" smtClean="0">
                              <a:latin typeface="Cambria Math" panose="02040503050406030204" pitchFamily="18" charset="0"/>
                            </a:rPr>
                            <m:t>  </m:t>
                          </m:r>
                          <m:r>
                            <a:rPr lang="fr-BE" b="0" i="1" smtClean="0">
                              <a:latin typeface="Cambria Math" panose="02040503050406030204" pitchFamily="18" charset="0"/>
                            </a:rPr>
                            <m:t>𝑑𝑡</m:t>
                          </m:r>
                        </m:e>
                      </m:nary>
                    </m:oMath>
                  </m:oMathPara>
                </a14:m>
                <a:endParaRPr lang="en-GB" dirty="0"/>
              </a:p>
            </p:txBody>
          </p:sp>
        </mc:Choice>
        <mc:Fallback xmlns="">
          <p:sp>
            <p:nvSpPr>
              <p:cNvPr id="45" name="TextBox 44">
                <a:extLst>
                  <a:ext uri="{FF2B5EF4-FFF2-40B4-BE49-F238E27FC236}">
                    <a16:creationId xmlns:a16="http://schemas.microsoft.com/office/drawing/2014/main" id="{D9BAE9F0-480C-C22A-A5B5-34A97F7A7968}"/>
                  </a:ext>
                </a:extLst>
              </p:cNvPr>
              <p:cNvSpPr txBox="1">
                <a:spLocks noRot="1" noChangeAspect="1" noMove="1" noResize="1" noEditPoints="1" noAdjustHandles="1" noChangeArrowheads="1" noChangeShapeType="1" noTextEdit="1"/>
              </p:cNvSpPr>
              <p:nvPr/>
            </p:nvSpPr>
            <p:spPr>
              <a:xfrm>
                <a:off x="5929352" y="1445179"/>
                <a:ext cx="5526320" cy="834909"/>
              </a:xfrm>
              <a:prstGeom prst="rect">
                <a:avLst/>
              </a:prstGeom>
              <a:blipFill>
                <a:blip r:embed="rId8"/>
                <a:stretch>
                  <a:fillRect/>
                </a:stretch>
              </a:blipFill>
            </p:spPr>
            <p:txBody>
              <a:bodyPr/>
              <a:lstStyle/>
              <a:p>
                <a:r>
                  <a:rPr lang="en-GB">
                    <a:noFill/>
                  </a:rPr>
                  <a:t> </a:t>
                </a:r>
              </a:p>
            </p:txBody>
          </p:sp>
        </mc:Fallback>
      </mc:AlternateContent>
      <p:sp>
        <p:nvSpPr>
          <p:cNvPr id="46" name="TextBox 45">
            <a:extLst>
              <a:ext uri="{FF2B5EF4-FFF2-40B4-BE49-F238E27FC236}">
                <a16:creationId xmlns:a16="http://schemas.microsoft.com/office/drawing/2014/main" id="{C6B50F2E-3CBE-0EB8-228B-A6243AC27E87}"/>
              </a:ext>
            </a:extLst>
          </p:cNvPr>
          <p:cNvSpPr txBox="1"/>
          <p:nvPr/>
        </p:nvSpPr>
        <p:spPr>
          <a:xfrm>
            <a:off x="5822664" y="1080907"/>
            <a:ext cx="2256256" cy="369332"/>
          </a:xfrm>
          <a:prstGeom prst="rect">
            <a:avLst/>
          </a:prstGeom>
          <a:noFill/>
        </p:spPr>
        <p:txBody>
          <a:bodyPr wrap="square" rtlCol="0">
            <a:spAutoFit/>
          </a:bodyPr>
          <a:lstStyle/>
          <a:p>
            <a:r>
              <a:rPr lang="en-GB" b="1" dirty="0"/>
              <a:t>Objective function:</a:t>
            </a:r>
          </a:p>
        </p:txBody>
      </p:sp>
      <p:sp>
        <p:nvSpPr>
          <p:cNvPr id="47" name="TextBox 46">
            <a:extLst>
              <a:ext uri="{FF2B5EF4-FFF2-40B4-BE49-F238E27FC236}">
                <a16:creationId xmlns:a16="http://schemas.microsoft.com/office/drawing/2014/main" id="{8AF6EC0D-FDFF-9DB4-47CF-66E9B022500E}"/>
              </a:ext>
            </a:extLst>
          </p:cNvPr>
          <p:cNvSpPr txBox="1"/>
          <p:nvPr/>
        </p:nvSpPr>
        <p:spPr>
          <a:xfrm>
            <a:off x="5794395" y="2423621"/>
            <a:ext cx="5661277" cy="1477328"/>
          </a:xfrm>
          <a:prstGeom prst="rect">
            <a:avLst/>
          </a:prstGeom>
          <a:noFill/>
        </p:spPr>
        <p:txBody>
          <a:bodyPr wrap="square" rtlCol="0">
            <a:spAutoFit/>
          </a:bodyPr>
          <a:lstStyle/>
          <a:p>
            <a:pPr marL="285750" indent="-285750">
              <a:buFont typeface="Arial" panose="020B0604020202020204" pitchFamily="34" charset="0"/>
              <a:buChar char="•"/>
            </a:pPr>
            <a:r>
              <a:rPr lang="en-GB" b="1" dirty="0"/>
              <a:t>Metabolic cost, muscle fatigue</a:t>
            </a:r>
            <a:r>
              <a:rPr lang="en-GB" dirty="0"/>
              <a:t>: drive the motion, physiological parameters</a:t>
            </a:r>
          </a:p>
          <a:p>
            <a:pPr marL="285750" indent="-285750">
              <a:buFont typeface="Arial" panose="020B0604020202020204" pitchFamily="34" charset="0"/>
              <a:buChar char="•"/>
            </a:pPr>
            <a:r>
              <a:rPr lang="en-GB" b="1" dirty="0"/>
              <a:t>Joint acceleration</a:t>
            </a:r>
            <a:r>
              <a:rPr lang="en-GB" dirty="0"/>
              <a:t>: avoid jittery motion</a:t>
            </a:r>
          </a:p>
          <a:p>
            <a:pPr marL="285750" indent="-285750">
              <a:buFont typeface="Arial" panose="020B0604020202020204" pitchFamily="34" charset="0"/>
              <a:buChar char="•"/>
            </a:pPr>
            <a:r>
              <a:rPr lang="en-GB" b="1" dirty="0"/>
              <a:t>Joint limit penalty</a:t>
            </a:r>
            <a:r>
              <a:rPr lang="en-GB" dirty="0"/>
              <a:t>: ensure realistic motion in the </a:t>
            </a:r>
            <a:r>
              <a:rPr lang="en-GB" dirty="0" err="1"/>
              <a:t>r.o.m.</a:t>
            </a:r>
            <a:r>
              <a:rPr lang="en-GB" dirty="0"/>
              <a:t> of the articulations</a:t>
            </a:r>
          </a:p>
        </p:txBody>
      </p:sp>
      <p:sp>
        <p:nvSpPr>
          <p:cNvPr id="49" name="TextBox 48">
            <a:extLst>
              <a:ext uri="{FF2B5EF4-FFF2-40B4-BE49-F238E27FC236}">
                <a16:creationId xmlns:a16="http://schemas.microsoft.com/office/drawing/2014/main" id="{F4EC12C8-4802-3D80-4644-B23AD7C9BE9F}"/>
              </a:ext>
            </a:extLst>
          </p:cNvPr>
          <p:cNvSpPr txBox="1"/>
          <p:nvPr/>
        </p:nvSpPr>
        <p:spPr>
          <a:xfrm>
            <a:off x="359367" y="4876929"/>
            <a:ext cx="2256256" cy="369332"/>
          </a:xfrm>
          <a:prstGeom prst="rect">
            <a:avLst/>
          </a:prstGeom>
          <a:noFill/>
        </p:spPr>
        <p:txBody>
          <a:bodyPr wrap="square" rtlCol="0">
            <a:spAutoFit/>
          </a:bodyPr>
          <a:lstStyle/>
          <a:p>
            <a:r>
              <a:rPr lang="en-GB" dirty="0"/>
              <a:t>Subject to:</a:t>
            </a:r>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E88A9E8E-3E23-340C-3722-56743903D006}"/>
                  </a:ext>
                </a:extLst>
              </p:cNvPr>
              <p:cNvSpPr txBox="1"/>
              <p:nvPr/>
            </p:nvSpPr>
            <p:spPr>
              <a:xfrm>
                <a:off x="1633361" y="4883178"/>
                <a:ext cx="6557319" cy="1960217"/>
              </a:xfrm>
              <a:prstGeom prst="rect">
                <a:avLst/>
              </a:prstGeom>
              <a:noFill/>
            </p:spPr>
            <p:txBody>
              <a:bodyPr wrap="square" rtlCol="0">
                <a:spAutoFit/>
              </a:bodyPr>
              <a:lstStyle/>
              <a:p>
                <a:pPr marL="285750" indent="-285750">
                  <a:buFont typeface="Arial" panose="020B0604020202020204" pitchFamily="34" charset="0"/>
                  <a:buChar char="•"/>
                </a:pPr>
                <a:r>
                  <a:rPr lang="en-GB" b="1" dirty="0"/>
                  <a:t>Initial pose</a:t>
                </a:r>
                <a:r>
                  <a:rPr lang="en-GB" dirty="0"/>
                  <a:t>: </a:t>
                </a:r>
                <a14:m>
                  <m:oMath xmlns:m="http://schemas.openxmlformats.org/officeDocument/2006/math">
                    <m:r>
                      <a:rPr lang="fr-BE" b="1" i="1" smtClean="0">
                        <a:latin typeface="Cambria Math" panose="02040503050406030204" pitchFamily="18" charset="0"/>
                      </a:rPr>
                      <m:t>𝒙</m:t>
                    </m:r>
                    <m:d>
                      <m:dPr>
                        <m:ctrlPr>
                          <a:rPr lang="fr-BE" b="0" i="1" smtClean="0">
                            <a:latin typeface="Cambria Math" panose="02040503050406030204" pitchFamily="18" charset="0"/>
                          </a:rPr>
                        </m:ctrlPr>
                      </m:dPr>
                      <m:e>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0</m:t>
                            </m:r>
                          </m:sub>
                        </m:sSub>
                      </m:e>
                    </m:d>
                    <m:r>
                      <a:rPr lang="fr-BE" b="0" i="1" smtClean="0">
                        <a:latin typeface="Cambria Math" panose="02040503050406030204" pitchFamily="18" charset="0"/>
                      </a:rPr>
                      <m:t>=</m:t>
                    </m:r>
                    <m:sSub>
                      <m:sSubPr>
                        <m:ctrlPr>
                          <a:rPr lang="fr-BE" b="0" i="1" smtClean="0">
                            <a:latin typeface="Cambria Math" panose="02040503050406030204" pitchFamily="18" charset="0"/>
                          </a:rPr>
                        </m:ctrlPr>
                      </m:sSubPr>
                      <m:e>
                        <m:r>
                          <a:rPr lang="fr-BE" b="1" i="1" smtClean="0">
                            <a:latin typeface="Cambria Math" panose="02040503050406030204" pitchFamily="18" charset="0"/>
                          </a:rPr>
                          <m:t>𝒙</m:t>
                        </m:r>
                      </m:e>
                      <m:sub>
                        <m:r>
                          <a:rPr lang="fr-BE" b="0" i="1" smtClean="0">
                            <a:latin typeface="Cambria Math" panose="02040503050406030204" pitchFamily="18" charset="0"/>
                          </a:rPr>
                          <m:t>0</m:t>
                        </m:r>
                      </m:sub>
                    </m:sSub>
                  </m:oMath>
                </a14:m>
                <a:endParaRPr lang="en-GB" dirty="0"/>
              </a:p>
              <a:p>
                <a:pPr marL="285750" indent="-285750">
                  <a:buFont typeface="Arial" panose="020B0604020202020204" pitchFamily="34" charset="0"/>
                  <a:buChar char="•"/>
                </a:pPr>
                <a:r>
                  <a:rPr lang="en-GB" b="1" dirty="0"/>
                  <a:t>Periodic gait cycle</a:t>
                </a:r>
                <a:r>
                  <a:rPr lang="en-GB" dirty="0"/>
                  <a:t>: </a:t>
                </a:r>
                <a14:m>
                  <m:oMath xmlns:m="http://schemas.openxmlformats.org/officeDocument/2006/math">
                    <m:sSub>
                      <m:sSubPr>
                        <m:ctrlPr>
                          <a:rPr lang="fr-BE" b="0" i="1" smtClean="0">
                            <a:latin typeface="Cambria Math" panose="02040503050406030204" pitchFamily="18" charset="0"/>
                          </a:rPr>
                        </m:ctrlPr>
                      </m:sSubPr>
                      <m:e>
                        <m:r>
                          <a:rPr lang="fr-BE" b="1" i="1" smtClean="0">
                            <a:latin typeface="Cambria Math" panose="02040503050406030204" pitchFamily="18" charset="0"/>
                          </a:rPr>
                          <m:t>𝒙</m:t>
                        </m:r>
                      </m:e>
                      <m:sub>
                        <m:r>
                          <a:rPr lang="fr-BE" b="0" i="1" smtClean="0">
                            <a:latin typeface="Cambria Math" panose="02040503050406030204" pitchFamily="18" charset="0"/>
                          </a:rPr>
                          <m:t>𝐿</m:t>
                        </m:r>
                      </m:sub>
                    </m:sSub>
                    <m:d>
                      <m:dPr>
                        <m:ctrlPr>
                          <a:rPr lang="fr-BE" b="0" i="1" smtClean="0">
                            <a:latin typeface="Cambria Math" panose="02040503050406030204" pitchFamily="18" charset="0"/>
                          </a:rPr>
                        </m:ctrlPr>
                      </m:dPr>
                      <m:e>
                        <m:f>
                          <m:fPr>
                            <m:ctrlPr>
                              <a:rPr lang="fr-BE" b="0" i="1" smtClean="0">
                                <a:latin typeface="Cambria Math" panose="02040503050406030204" pitchFamily="18" charset="0"/>
                              </a:rPr>
                            </m:ctrlPr>
                          </m:fPr>
                          <m:num>
                            <m:r>
                              <a:rPr lang="fr-BE" b="0" i="1" smtClean="0">
                                <a:latin typeface="Cambria Math" panose="02040503050406030204" pitchFamily="18" charset="0"/>
                              </a:rPr>
                              <m:t>𝑇</m:t>
                            </m:r>
                          </m:num>
                          <m:den>
                            <m:r>
                              <a:rPr lang="fr-BE" b="0" i="1" smtClean="0">
                                <a:latin typeface="Cambria Math" panose="02040503050406030204" pitchFamily="18" charset="0"/>
                              </a:rPr>
                              <m:t>2</m:t>
                            </m:r>
                          </m:den>
                        </m:f>
                      </m:e>
                    </m:d>
                    <m:r>
                      <a:rPr lang="fr-BE" b="0" i="1" smtClean="0">
                        <a:latin typeface="Cambria Math" panose="02040503050406030204" pitchFamily="18" charset="0"/>
                      </a:rPr>
                      <m:t>=</m:t>
                    </m:r>
                    <m:sSub>
                      <m:sSubPr>
                        <m:ctrlPr>
                          <a:rPr lang="fr-BE" b="0" i="1" smtClean="0">
                            <a:latin typeface="Cambria Math" panose="02040503050406030204" pitchFamily="18" charset="0"/>
                          </a:rPr>
                        </m:ctrlPr>
                      </m:sSubPr>
                      <m:e>
                        <m:r>
                          <a:rPr lang="fr-BE" b="1" i="1" smtClean="0">
                            <a:latin typeface="Cambria Math" panose="02040503050406030204" pitchFamily="18" charset="0"/>
                          </a:rPr>
                          <m:t>𝒙</m:t>
                        </m:r>
                      </m:e>
                      <m:sub>
                        <m:r>
                          <a:rPr lang="fr-BE" b="0" i="1" smtClean="0">
                            <a:latin typeface="Cambria Math" panose="02040503050406030204" pitchFamily="18" charset="0"/>
                          </a:rPr>
                          <m:t>𝑅</m:t>
                        </m:r>
                      </m:sub>
                    </m:sSub>
                    <m:r>
                      <a:rPr lang="fr-BE" b="0" i="1" smtClean="0">
                        <a:latin typeface="Cambria Math" panose="02040503050406030204" pitchFamily="18" charset="0"/>
                      </a:rPr>
                      <m:t>(</m:t>
                    </m:r>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0</m:t>
                        </m:r>
                      </m:sub>
                    </m:sSub>
                    <m:r>
                      <a:rPr lang="fr-BE" b="0" i="1" smtClean="0">
                        <a:latin typeface="Cambria Math" panose="02040503050406030204" pitchFamily="18" charset="0"/>
                      </a:rPr>
                      <m:t>) </m:t>
                    </m:r>
                  </m:oMath>
                </a14:m>
                <a:endParaRPr lang="en-GB" dirty="0"/>
              </a:p>
              <a:p>
                <a:pPr marL="285750" indent="-285750">
                  <a:buFont typeface="Arial" panose="020B0604020202020204" pitchFamily="34" charset="0"/>
                  <a:buChar char="•"/>
                </a:pPr>
                <a:r>
                  <a:rPr lang="en-GB" dirty="0"/>
                  <a:t> </a:t>
                </a:r>
                <a:r>
                  <a:rPr lang="en-GB" b="1" dirty="0"/>
                  <a:t>Forward motion</a:t>
                </a:r>
                <a:r>
                  <a:rPr lang="en-GB" dirty="0"/>
                  <a:t>: </a:t>
                </a:r>
              </a:p>
              <a:p>
                <a:pPr/>
                <a14:m>
                  <m:oMathPara xmlns:m="http://schemas.openxmlformats.org/officeDocument/2006/math">
                    <m:oMathParaPr>
                      <m:jc m:val="centerGroup"/>
                    </m:oMathParaPr>
                    <m:oMath xmlns:m="http://schemas.openxmlformats.org/officeDocument/2006/math">
                      <m:sSub>
                        <m:sSubPr>
                          <m:ctrlPr>
                            <a:rPr lang="fr-BE" i="1" smtClean="0">
                              <a:latin typeface="Cambria Math" panose="02040503050406030204" pitchFamily="18" charset="0"/>
                            </a:rPr>
                          </m:ctrlPr>
                        </m:sSubPr>
                        <m:e>
                          <m:r>
                            <a:rPr lang="fr-BE" i="1">
                              <a:latin typeface="Cambria Math" panose="02040503050406030204" pitchFamily="18" charset="0"/>
                            </a:rPr>
                            <m:t>𝑞</m:t>
                          </m:r>
                        </m:e>
                        <m:sub>
                          <m:r>
                            <a:rPr lang="fr-BE" i="1">
                              <a:latin typeface="Cambria Math" panose="02040503050406030204" pitchFamily="18" charset="0"/>
                            </a:rPr>
                            <m:t>𝑥</m:t>
                          </m:r>
                          <m:r>
                            <a:rPr lang="fr-BE" b="0" i="1" smtClean="0">
                              <a:latin typeface="Cambria Math" panose="02040503050406030204" pitchFamily="18" charset="0"/>
                            </a:rPr>
                            <m:t>,</m:t>
                          </m:r>
                          <m:r>
                            <a:rPr lang="fr-BE" i="1">
                              <a:latin typeface="Cambria Math" panose="02040503050406030204" pitchFamily="18" charset="0"/>
                            </a:rPr>
                            <m:t>𝑝𝑒𝑙𝑣𝑖𝑠</m:t>
                          </m:r>
                        </m:sub>
                      </m:sSub>
                      <m:d>
                        <m:dPr>
                          <m:ctrlPr>
                            <a:rPr lang="fr-BE" b="0" i="1" smtClean="0">
                              <a:latin typeface="Cambria Math" panose="02040503050406030204" pitchFamily="18" charset="0"/>
                            </a:rPr>
                          </m:ctrlPr>
                        </m:dPr>
                        <m:e>
                          <m:f>
                            <m:fPr>
                              <m:ctrlPr>
                                <a:rPr lang="fr-BE" b="0" i="1" smtClean="0">
                                  <a:latin typeface="Cambria Math" panose="02040503050406030204" pitchFamily="18" charset="0"/>
                                </a:rPr>
                              </m:ctrlPr>
                            </m:fPr>
                            <m:num>
                              <m:r>
                                <a:rPr lang="fr-BE" b="0" i="1" smtClean="0">
                                  <a:latin typeface="Cambria Math" panose="02040503050406030204" pitchFamily="18" charset="0"/>
                                </a:rPr>
                                <m:t>𝑇</m:t>
                              </m:r>
                            </m:num>
                            <m:den>
                              <m:r>
                                <a:rPr lang="fr-BE" b="0" i="1" smtClean="0">
                                  <a:latin typeface="Cambria Math" panose="02040503050406030204" pitchFamily="18" charset="0"/>
                                </a:rPr>
                                <m:t>2</m:t>
                              </m:r>
                            </m:den>
                          </m:f>
                        </m:e>
                      </m:d>
                      <m:r>
                        <a:rPr lang="fr-BE" b="0" i="1" smtClean="0">
                          <a:latin typeface="Cambria Math" panose="02040503050406030204" pitchFamily="18" charset="0"/>
                        </a:rPr>
                        <m:t>=</m:t>
                      </m:r>
                      <m:sSub>
                        <m:sSubPr>
                          <m:ctrlPr>
                            <a:rPr lang="fr-BE" b="0" i="1" smtClean="0">
                              <a:latin typeface="Cambria Math" panose="02040503050406030204" pitchFamily="18" charset="0"/>
                            </a:rPr>
                          </m:ctrlPr>
                        </m:sSubPr>
                        <m:e>
                          <m:sSub>
                            <m:sSubPr>
                              <m:ctrlPr>
                                <a:rPr lang="fr-BE" b="0" i="1" smtClean="0">
                                  <a:latin typeface="Cambria Math" panose="02040503050406030204" pitchFamily="18" charset="0"/>
                                </a:rPr>
                              </m:ctrlPr>
                            </m:sSubPr>
                            <m:e>
                              <m:r>
                                <a:rPr lang="fr-BE" b="0" i="1" smtClean="0">
                                  <a:latin typeface="Cambria Math" panose="02040503050406030204" pitchFamily="18" charset="0"/>
                                </a:rPr>
                                <m:t>𝑞</m:t>
                              </m:r>
                            </m:e>
                            <m:sub>
                              <m:r>
                                <a:rPr lang="fr-BE" b="0" i="1" smtClean="0">
                                  <a:latin typeface="Cambria Math" panose="02040503050406030204" pitchFamily="18" charset="0"/>
                                </a:rPr>
                                <m:t>𝑥</m:t>
                              </m:r>
                              <m:r>
                                <a:rPr lang="fr-BE" b="0" i="1" smtClean="0">
                                  <a:latin typeface="Cambria Math" panose="02040503050406030204" pitchFamily="18" charset="0"/>
                                </a:rPr>
                                <m:t>,</m:t>
                              </m:r>
                              <m:r>
                                <a:rPr lang="fr-BE" b="0" i="1" smtClean="0">
                                  <a:latin typeface="Cambria Math" panose="02040503050406030204" pitchFamily="18" charset="0"/>
                                </a:rPr>
                                <m:t>𝑝𝑒𝑙𝑣𝑖𝑠</m:t>
                              </m:r>
                            </m:sub>
                          </m:sSub>
                          <m:d>
                            <m:dPr>
                              <m:ctrlPr>
                                <a:rPr lang="fr-BE" b="0" i="1" smtClean="0">
                                  <a:latin typeface="Cambria Math" panose="02040503050406030204" pitchFamily="18" charset="0"/>
                                </a:rPr>
                              </m:ctrlPr>
                            </m:dPr>
                            <m:e>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0</m:t>
                                  </m:r>
                                </m:sub>
                              </m:sSub>
                            </m:e>
                          </m:d>
                          <m:r>
                            <a:rPr lang="fr-BE" b="0" i="1" smtClean="0">
                              <a:latin typeface="Cambria Math" panose="02040503050406030204" pitchFamily="18" charset="0"/>
                            </a:rPr>
                            <m:t>+ </m:t>
                          </m:r>
                          <m:r>
                            <a:rPr lang="fr-BE" b="0" i="1" smtClean="0">
                              <a:latin typeface="Cambria Math" panose="02040503050406030204" pitchFamily="18" charset="0"/>
                            </a:rPr>
                            <m:t>𝑣</m:t>
                          </m:r>
                        </m:e>
                        <m:sub>
                          <m:r>
                            <a:rPr lang="fr-BE" b="0" i="1" smtClean="0">
                              <a:latin typeface="Cambria Math" panose="02040503050406030204" pitchFamily="18" charset="0"/>
                            </a:rPr>
                            <m:t>𝑎𝑣𝑔</m:t>
                          </m:r>
                        </m:sub>
                      </m:sSub>
                      <m:f>
                        <m:fPr>
                          <m:ctrlPr>
                            <a:rPr lang="fr-BE" b="0" i="1" smtClean="0">
                              <a:latin typeface="Cambria Math" panose="02040503050406030204" pitchFamily="18" charset="0"/>
                            </a:rPr>
                          </m:ctrlPr>
                        </m:fPr>
                        <m:num>
                          <m:r>
                            <a:rPr lang="fr-BE" b="0" i="1" smtClean="0">
                              <a:latin typeface="Cambria Math" panose="02040503050406030204" pitchFamily="18" charset="0"/>
                            </a:rPr>
                            <m:t>𝑇</m:t>
                          </m:r>
                        </m:num>
                        <m:den>
                          <m:r>
                            <a:rPr lang="fr-BE" b="0" i="1" smtClean="0">
                              <a:latin typeface="Cambria Math" panose="02040503050406030204" pitchFamily="18" charset="0"/>
                            </a:rPr>
                            <m:t>2</m:t>
                          </m:r>
                        </m:den>
                      </m:f>
                    </m:oMath>
                  </m:oMathPara>
                </a14:m>
                <a:endParaRPr lang="en-GB" dirty="0"/>
              </a:p>
              <a:p>
                <a:pPr marL="285750" indent="-285750">
                  <a:buFont typeface="Arial" panose="020B0604020202020204" pitchFamily="34" charset="0"/>
                  <a:buChar char="•"/>
                </a:pPr>
                <a:endParaRPr lang="en-GB" dirty="0"/>
              </a:p>
            </p:txBody>
          </p:sp>
        </mc:Choice>
        <mc:Fallback xmlns="">
          <p:sp>
            <p:nvSpPr>
              <p:cNvPr id="50" name="TextBox 49">
                <a:extLst>
                  <a:ext uri="{FF2B5EF4-FFF2-40B4-BE49-F238E27FC236}">
                    <a16:creationId xmlns:a16="http://schemas.microsoft.com/office/drawing/2014/main" id="{E88A9E8E-3E23-340C-3722-56743903D006}"/>
                  </a:ext>
                </a:extLst>
              </p:cNvPr>
              <p:cNvSpPr txBox="1">
                <a:spLocks noRot="1" noChangeAspect="1" noMove="1" noResize="1" noEditPoints="1" noAdjustHandles="1" noChangeArrowheads="1" noChangeShapeType="1" noTextEdit="1"/>
              </p:cNvSpPr>
              <p:nvPr/>
            </p:nvSpPr>
            <p:spPr>
              <a:xfrm>
                <a:off x="1633361" y="4883178"/>
                <a:ext cx="6557319" cy="1960217"/>
              </a:xfrm>
              <a:prstGeom prst="rect">
                <a:avLst/>
              </a:prstGeom>
              <a:blipFill>
                <a:blip r:embed="rId9"/>
                <a:stretch>
                  <a:fillRect l="-651" t="-1242"/>
                </a:stretch>
              </a:blipFill>
            </p:spPr>
            <p:txBody>
              <a:bodyPr/>
              <a:lstStyle/>
              <a:p>
                <a:r>
                  <a:rPr lang="en-GB">
                    <a:noFill/>
                  </a:rPr>
                  <a:t> </a:t>
                </a:r>
              </a:p>
            </p:txBody>
          </p:sp>
        </mc:Fallback>
      </mc:AlternateContent>
      <p:pic>
        <p:nvPicPr>
          <p:cNvPr id="54" name="Picture 53">
            <a:extLst>
              <a:ext uri="{FF2B5EF4-FFF2-40B4-BE49-F238E27FC236}">
                <a16:creationId xmlns:a16="http://schemas.microsoft.com/office/drawing/2014/main" id="{B68B825C-BA8E-CB95-5569-B3647A928578}"/>
              </a:ext>
            </a:extLst>
          </p:cNvPr>
          <p:cNvPicPr>
            <a:picLocks noChangeAspect="1"/>
          </p:cNvPicPr>
          <p:nvPr/>
        </p:nvPicPr>
        <p:blipFill>
          <a:blip r:embed="rId10"/>
          <a:stretch>
            <a:fillRect/>
          </a:stretch>
        </p:blipFill>
        <p:spPr>
          <a:xfrm>
            <a:off x="7062552" y="5257384"/>
            <a:ext cx="4603599" cy="1267219"/>
          </a:xfrm>
          <a:prstGeom prst="rect">
            <a:avLst/>
          </a:prstGeom>
        </p:spPr>
      </p:pic>
      <p:sp>
        <p:nvSpPr>
          <p:cNvPr id="55" name="TextBox 54">
            <a:extLst>
              <a:ext uri="{FF2B5EF4-FFF2-40B4-BE49-F238E27FC236}">
                <a16:creationId xmlns:a16="http://schemas.microsoft.com/office/drawing/2014/main" id="{BF7B650B-F9D2-AC03-A697-A3F5FFACC5C1}"/>
              </a:ext>
            </a:extLst>
          </p:cNvPr>
          <p:cNvSpPr txBox="1"/>
          <p:nvPr/>
        </p:nvSpPr>
        <p:spPr>
          <a:xfrm>
            <a:off x="6644640" y="4876929"/>
            <a:ext cx="2641600" cy="369332"/>
          </a:xfrm>
          <a:prstGeom prst="rect">
            <a:avLst/>
          </a:prstGeom>
          <a:noFill/>
        </p:spPr>
        <p:txBody>
          <a:bodyPr wrap="square" rtlCol="0">
            <a:spAutoFit/>
          </a:bodyPr>
          <a:lstStyle/>
          <a:p>
            <a:pPr marL="285750" indent="-285750">
              <a:buFont typeface="Arial" panose="020B0604020202020204" pitchFamily="34" charset="0"/>
              <a:buChar char="•"/>
            </a:pPr>
            <a:r>
              <a:rPr lang="en-GB" b="1" dirty="0"/>
              <a:t>Equations of motion</a:t>
            </a:r>
            <a:r>
              <a:rPr lang="en-GB" dirty="0"/>
              <a:t>:</a:t>
            </a:r>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5B6960A2-79EB-7922-A567-B3FB8ECA95AF}"/>
                  </a:ext>
                </a:extLst>
              </p:cNvPr>
              <p:cNvSpPr txBox="1"/>
              <p:nvPr/>
            </p:nvSpPr>
            <p:spPr>
              <a:xfrm>
                <a:off x="1133503" y="4544545"/>
                <a:ext cx="10063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fr-BE" b="0" i="1" smtClean="0">
                              <a:latin typeface="Cambria Math" panose="02040503050406030204" pitchFamily="18" charset="0"/>
                            </a:rPr>
                          </m:ctrlPr>
                        </m:funcPr>
                        <m:fName>
                          <m:r>
                            <m:rPr>
                              <m:sty m:val="p"/>
                            </m:rPr>
                            <a:rPr lang="fr-BE" b="0" i="0" smtClean="0">
                              <a:latin typeface="Cambria Math" panose="02040503050406030204" pitchFamily="18" charset="0"/>
                            </a:rPr>
                            <m:t>min</m:t>
                          </m:r>
                          <m:r>
                            <a:rPr lang="fr-BE" b="0" i="0" smtClean="0">
                              <a:latin typeface="Cambria Math" panose="02040503050406030204" pitchFamily="18" charset="0"/>
                            </a:rPr>
                            <m:t>  </m:t>
                          </m:r>
                        </m:fName>
                        <m:e>
                          <m:r>
                            <a:rPr lang="fr-BE" b="0" i="1" smtClean="0">
                              <a:latin typeface="Cambria Math" panose="02040503050406030204" pitchFamily="18" charset="0"/>
                            </a:rPr>
                            <m:t>𝐽</m:t>
                          </m:r>
                          <m:r>
                            <a:rPr lang="fr-BE" b="0" i="1" smtClean="0">
                              <a:latin typeface="Cambria Math" panose="02040503050406030204" pitchFamily="18" charset="0"/>
                            </a:rPr>
                            <m:t>(</m:t>
                          </m:r>
                          <m:r>
                            <a:rPr lang="fr-BE" b="1" i="1" smtClean="0">
                              <a:latin typeface="Cambria Math" panose="02040503050406030204" pitchFamily="18" charset="0"/>
                            </a:rPr>
                            <m:t>𝒖</m:t>
                          </m:r>
                          <m:r>
                            <a:rPr lang="fr-BE" b="0" i="1" smtClean="0">
                              <a:latin typeface="Cambria Math" panose="02040503050406030204" pitchFamily="18" charset="0"/>
                            </a:rPr>
                            <m:t>)</m:t>
                          </m:r>
                        </m:e>
                      </m:func>
                    </m:oMath>
                  </m:oMathPara>
                </a14:m>
                <a:endParaRPr lang="en-GB" dirty="0"/>
              </a:p>
            </p:txBody>
          </p:sp>
        </mc:Choice>
        <mc:Fallback xmlns="">
          <p:sp>
            <p:nvSpPr>
              <p:cNvPr id="58" name="TextBox 57">
                <a:extLst>
                  <a:ext uri="{FF2B5EF4-FFF2-40B4-BE49-F238E27FC236}">
                    <a16:creationId xmlns:a16="http://schemas.microsoft.com/office/drawing/2014/main" id="{5B6960A2-79EB-7922-A567-B3FB8ECA95AF}"/>
                  </a:ext>
                </a:extLst>
              </p:cNvPr>
              <p:cNvSpPr txBox="1">
                <a:spLocks noRot="1" noChangeAspect="1" noMove="1" noResize="1" noEditPoints="1" noAdjustHandles="1" noChangeArrowheads="1" noChangeShapeType="1" noTextEdit="1"/>
              </p:cNvSpPr>
              <p:nvPr/>
            </p:nvSpPr>
            <p:spPr>
              <a:xfrm>
                <a:off x="1133503" y="4544545"/>
                <a:ext cx="1006366" cy="276999"/>
              </a:xfrm>
              <a:prstGeom prst="rect">
                <a:avLst/>
              </a:prstGeom>
              <a:blipFill>
                <a:blip r:embed="rId11"/>
                <a:stretch>
                  <a:fillRect l="-6061" t="-2174" r="-8485" b="-32609"/>
                </a:stretch>
              </a:blipFill>
            </p:spPr>
            <p:txBody>
              <a:bodyPr/>
              <a:lstStyle/>
              <a:p>
                <a:r>
                  <a:rPr lang="en-GB">
                    <a:noFill/>
                  </a:rPr>
                  <a:t> </a:t>
                </a:r>
              </a:p>
            </p:txBody>
          </p:sp>
        </mc:Fallback>
      </mc:AlternateContent>
      <p:sp>
        <p:nvSpPr>
          <p:cNvPr id="59" name="Flèche vers la droite 44">
            <a:extLst>
              <a:ext uri="{FF2B5EF4-FFF2-40B4-BE49-F238E27FC236}">
                <a16:creationId xmlns:a16="http://schemas.microsoft.com/office/drawing/2014/main" id="{079E3E01-B36E-17A4-05FE-5F57CCE5B941}"/>
              </a:ext>
            </a:extLst>
          </p:cNvPr>
          <p:cNvSpPr/>
          <p:nvPr/>
        </p:nvSpPr>
        <p:spPr>
          <a:xfrm>
            <a:off x="445547" y="4558643"/>
            <a:ext cx="522370" cy="248802"/>
          </a:xfrm>
          <a:prstGeom prst="right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Espace réservé du numéro de diapositive 4">
            <a:extLst>
              <a:ext uri="{FF2B5EF4-FFF2-40B4-BE49-F238E27FC236}">
                <a16:creationId xmlns:a16="http://schemas.microsoft.com/office/drawing/2014/main" id="{9DEAA228-C951-917E-00B8-8B86D53218D8}"/>
              </a:ext>
            </a:extLst>
          </p:cNvPr>
          <p:cNvSpPr>
            <a:spLocks noGrp="1"/>
          </p:cNvSpPr>
          <p:nvPr>
            <p:ph type="sldNum" sz="quarter" idx="12"/>
          </p:nvPr>
        </p:nvSpPr>
        <p:spPr>
          <a:xfrm>
            <a:off x="8610600" y="6356350"/>
            <a:ext cx="2743200" cy="365125"/>
          </a:xfrm>
        </p:spPr>
        <p:txBody>
          <a:bodyPr/>
          <a:lstStyle/>
          <a:p>
            <a:fld id="{A268727D-F751-47B7-8882-B0CF3FE6F8AA}" type="slidenum">
              <a:rPr lang="fr-BE" smtClean="0"/>
              <a:t>5</a:t>
            </a:fld>
            <a:endParaRPr lang="fr-BE"/>
          </a:p>
        </p:txBody>
      </p:sp>
      <p:sp>
        <p:nvSpPr>
          <p:cNvPr id="61" name="Rectangle: Rounded Corners 41">
            <a:extLst>
              <a:ext uri="{FF2B5EF4-FFF2-40B4-BE49-F238E27FC236}">
                <a16:creationId xmlns:a16="http://schemas.microsoft.com/office/drawing/2014/main" id="{9D80589D-68F6-C404-1D51-132627096838}"/>
              </a:ext>
            </a:extLst>
          </p:cNvPr>
          <p:cNvSpPr/>
          <p:nvPr/>
        </p:nvSpPr>
        <p:spPr>
          <a:xfrm>
            <a:off x="291351" y="4433927"/>
            <a:ext cx="11609297" cy="2236168"/>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Tree>
    <p:extLst>
      <p:ext uri="{BB962C8B-B14F-4D97-AF65-F5344CB8AC3E}">
        <p14:creationId xmlns:p14="http://schemas.microsoft.com/office/powerpoint/2010/main" val="361654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4EA44-16CA-C719-77BC-9807D089E853}"/>
              </a:ext>
            </a:extLst>
          </p:cNvPr>
          <p:cNvSpPr>
            <a:spLocks noGrp="1"/>
          </p:cNvSpPr>
          <p:nvPr>
            <p:ph type="title"/>
          </p:nvPr>
        </p:nvSpPr>
        <p:spPr>
          <a:xfrm>
            <a:off x="228599" y="271495"/>
            <a:ext cx="10002197" cy="937873"/>
          </a:xfrm>
        </p:spPr>
        <p:txBody>
          <a:bodyPr>
            <a:normAutofit fontScale="90000"/>
          </a:bodyPr>
          <a:lstStyle/>
          <a:p>
            <a:r>
              <a:rPr lang="en-US" dirty="0"/>
              <a:t>OCP resolution: Single shooting via non-smooth time-stepping</a:t>
            </a:r>
            <a:endParaRPr lang="en-BE" dirty="0"/>
          </a:p>
        </p:txBody>
      </p:sp>
      <p:sp>
        <p:nvSpPr>
          <p:cNvPr id="4" name="Slide Number Placeholder 3">
            <a:extLst>
              <a:ext uri="{FF2B5EF4-FFF2-40B4-BE49-F238E27FC236}">
                <a16:creationId xmlns:a16="http://schemas.microsoft.com/office/drawing/2014/main" id="{BB8F682E-8D5B-B197-87A3-13929B8AD398}"/>
              </a:ext>
            </a:extLst>
          </p:cNvPr>
          <p:cNvSpPr>
            <a:spLocks noGrp="1"/>
          </p:cNvSpPr>
          <p:nvPr>
            <p:ph type="sldNum" sz="quarter" idx="12"/>
          </p:nvPr>
        </p:nvSpPr>
        <p:spPr>
          <a:xfrm>
            <a:off x="11186652" y="6248400"/>
            <a:ext cx="748747" cy="365125"/>
          </a:xfrm>
        </p:spPr>
        <p:txBody>
          <a:bodyPr/>
          <a:lstStyle/>
          <a:p>
            <a:fld id="{DD0124D9-E41B-4A4F-8531-478501D6BC5D}" type="slidenum">
              <a:rPr lang="en-BE" smtClean="0"/>
              <a:t>6</a:t>
            </a:fld>
            <a:endParaRPr lang="en-BE"/>
          </a:p>
        </p:txBody>
      </p:sp>
      <p:grpSp>
        <p:nvGrpSpPr>
          <p:cNvPr id="6" name="Group 5">
            <a:extLst>
              <a:ext uri="{FF2B5EF4-FFF2-40B4-BE49-F238E27FC236}">
                <a16:creationId xmlns:a16="http://schemas.microsoft.com/office/drawing/2014/main" id="{8748D2E6-064A-620F-A339-4BDFCB6C9835}"/>
              </a:ext>
            </a:extLst>
          </p:cNvPr>
          <p:cNvGrpSpPr/>
          <p:nvPr/>
        </p:nvGrpSpPr>
        <p:grpSpPr>
          <a:xfrm>
            <a:off x="228061" y="2739536"/>
            <a:ext cx="3425679" cy="2278086"/>
            <a:chOff x="82510" y="1097280"/>
            <a:chExt cx="3425679" cy="2278086"/>
          </a:xfrm>
        </p:grpSpPr>
        <p:grpSp>
          <p:nvGrpSpPr>
            <p:cNvPr id="10" name="Group 9">
              <a:extLst>
                <a:ext uri="{FF2B5EF4-FFF2-40B4-BE49-F238E27FC236}">
                  <a16:creationId xmlns:a16="http://schemas.microsoft.com/office/drawing/2014/main" id="{16D8A607-24B6-5F40-BBD9-B23FC9D430FC}"/>
                </a:ext>
              </a:extLst>
            </p:cNvPr>
            <p:cNvGrpSpPr/>
            <p:nvPr/>
          </p:nvGrpSpPr>
          <p:grpSpPr>
            <a:xfrm>
              <a:off x="636270" y="1097280"/>
              <a:ext cx="2857500" cy="1714320"/>
              <a:chOff x="636270" y="1097280"/>
              <a:chExt cx="2857500" cy="1714320"/>
            </a:xfrm>
          </p:grpSpPr>
          <p:cxnSp>
            <p:nvCxnSpPr>
              <p:cNvPr id="48" name="Straight Connector 47">
                <a:extLst>
                  <a:ext uri="{FF2B5EF4-FFF2-40B4-BE49-F238E27FC236}">
                    <a16:creationId xmlns:a16="http://schemas.microsoft.com/office/drawing/2014/main" id="{B25E7345-60A8-FAF7-BE37-C665FA7BF1AE}"/>
                  </a:ext>
                </a:extLst>
              </p:cNvPr>
              <p:cNvCxnSpPr/>
              <p:nvPr/>
            </p:nvCxnSpPr>
            <p:spPr>
              <a:xfrm>
                <a:off x="1182624" y="1164337"/>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4F7EEF04-3559-2EF9-EA93-558745B37792}"/>
                  </a:ext>
                </a:extLst>
              </p:cNvPr>
              <p:cNvCxnSpPr/>
              <p:nvPr/>
            </p:nvCxnSpPr>
            <p:spPr>
              <a:xfrm>
                <a:off x="1737360"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55F96FE5-E1EE-5AC2-B88B-95F3FB32D04A}"/>
                  </a:ext>
                </a:extLst>
              </p:cNvPr>
              <p:cNvCxnSpPr/>
              <p:nvPr/>
            </p:nvCxnSpPr>
            <p:spPr>
              <a:xfrm>
                <a:off x="2286000"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45072729-5062-3AB5-5599-D08286E3E6FA}"/>
                  </a:ext>
                </a:extLst>
              </p:cNvPr>
              <p:cNvCxnSpPr/>
              <p:nvPr/>
            </p:nvCxnSpPr>
            <p:spPr>
              <a:xfrm>
                <a:off x="2843286"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C762726-11BD-928D-B86B-CB04DB6979F2}"/>
                  </a:ext>
                </a:extLst>
              </p:cNvPr>
              <p:cNvCxnSpPr/>
              <p:nvPr/>
            </p:nvCxnSpPr>
            <p:spPr>
              <a:xfrm>
                <a:off x="3389374"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nvGrpSpPr>
              <p:cNvPr id="54" name="Group 53">
                <a:extLst>
                  <a:ext uri="{FF2B5EF4-FFF2-40B4-BE49-F238E27FC236}">
                    <a16:creationId xmlns:a16="http://schemas.microsoft.com/office/drawing/2014/main" id="{12EF6F7D-DC62-ACAF-328A-DA8977A636CD}"/>
                  </a:ext>
                </a:extLst>
              </p:cNvPr>
              <p:cNvGrpSpPr/>
              <p:nvPr/>
            </p:nvGrpSpPr>
            <p:grpSpPr>
              <a:xfrm>
                <a:off x="636270" y="1097280"/>
                <a:ext cx="2857500" cy="1714320"/>
                <a:chOff x="636270" y="1097280"/>
                <a:chExt cx="2857500" cy="1714320"/>
              </a:xfrm>
            </p:grpSpPr>
            <p:cxnSp>
              <p:nvCxnSpPr>
                <p:cNvPr id="55" name="Straight Arrow Connector 54">
                  <a:extLst>
                    <a:ext uri="{FF2B5EF4-FFF2-40B4-BE49-F238E27FC236}">
                      <a16:creationId xmlns:a16="http://schemas.microsoft.com/office/drawing/2014/main" id="{EAA0E3D3-7FB8-DC4F-4E6A-52AD2A708B72}"/>
                    </a:ext>
                  </a:extLst>
                </p:cNvPr>
                <p:cNvCxnSpPr/>
                <p:nvPr/>
              </p:nvCxnSpPr>
              <p:spPr>
                <a:xfrm flipV="1">
                  <a:off x="640080" y="1097280"/>
                  <a:ext cx="0" cy="171432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7334FBEA-6020-8352-7492-71EE3C3674F4}"/>
                    </a:ext>
                  </a:extLst>
                </p:cNvPr>
                <p:cNvCxnSpPr/>
                <p:nvPr/>
              </p:nvCxnSpPr>
              <p:spPr>
                <a:xfrm>
                  <a:off x="636270" y="2807790"/>
                  <a:ext cx="285750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2003543-7D90-DC15-54AE-68752591CA90}"/>
                    </a:ext>
                  </a:extLst>
                </p:cNvPr>
                <p:cNvSpPr txBox="1"/>
                <p:nvPr/>
              </p:nvSpPr>
              <p:spPr>
                <a:xfrm>
                  <a:off x="474431" y="2811600"/>
                  <a:ext cx="323678"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0</m:t>
                            </m:r>
                          </m:sub>
                        </m:sSub>
                      </m:oMath>
                    </m:oMathPara>
                  </a14:m>
                  <a:endParaRPr lang="fr-BE" b="0" dirty="0"/>
                </a:p>
                <a:p>
                  <a:endParaRPr lang="en-GB" dirty="0"/>
                </a:p>
              </p:txBody>
            </p:sp>
          </mc:Choice>
          <mc:Fallback xmlns="">
            <p:sp>
              <p:nvSpPr>
                <p:cNvPr id="57" name="TextBox 56">
                  <a:extLst>
                    <a:ext uri="{FF2B5EF4-FFF2-40B4-BE49-F238E27FC236}">
                      <a16:creationId xmlns:a16="http://schemas.microsoft.com/office/drawing/2014/main" id="{0BA57420-F515-C280-1505-644BAD84B70A}"/>
                    </a:ext>
                  </a:extLst>
                </p:cNvPr>
                <p:cNvSpPr txBox="1">
                  <a:spLocks noRot="1" noChangeAspect="1" noMove="1" noResize="1" noEditPoints="1" noAdjustHandles="1" noChangeArrowheads="1" noChangeShapeType="1" noTextEdit="1"/>
                </p:cNvSpPr>
                <p:nvPr/>
              </p:nvSpPr>
              <p:spPr>
                <a:xfrm>
                  <a:off x="474431" y="2811600"/>
                  <a:ext cx="323678" cy="553998"/>
                </a:xfrm>
                <a:prstGeom prst="rect">
                  <a:avLst/>
                </a:prstGeom>
                <a:blipFill>
                  <a:blip r:embed="rId7"/>
                  <a:stretch>
                    <a:fillRect l="-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C2D46C77-8259-B9D9-0556-CDC2CB53386E}"/>
                    </a:ext>
                  </a:extLst>
                </p:cNvPr>
                <p:cNvSpPr txBox="1"/>
                <p:nvPr/>
              </p:nvSpPr>
              <p:spPr>
                <a:xfrm>
                  <a:off x="1039459" y="2811600"/>
                  <a:ext cx="311367"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1</m:t>
                            </m:r>
                          </m:sub>
                        </m:sSub>
                      </m:oMath>
                    </m:oMathPara>
                  </a14:m>
                  <a:endParaRPr lang="fr-BE" b="0" dirty="0"/>
                </a:p>
                <a:p>
                  <a:endParaRPr lang="en-GB" dirty="0"/>
                </a:p>
              </p:txBody>
            </p:sp>
          </mc:Choice>
          <mc:Fallback xmlns="">
            <p:sp>
              <p:nvSpPr>
                <p:cNvPr id="58" name="TextBox 57">
                  <a:extLst>
                    <a:ext uri="{FF2B5EF4-FFF2-40B4-BE49-F238E27FC236}">
                      <a16:creationId xmlns:a16="http://schemas.microsoft.com/office/drawing/2014/main" id="{4275F544-DC03-8F38-8D63-924B83CB84B2}"/>
                    </a:ext>
                  </a:extLst>
                </p:cNvPr>
                <p:cNvSpPr txBox="1">
                  <a:spLocks noRot="1" noChangeAspect="1" noMove="1" noResize="1" noEditPoints="1" noAdjustHandles="1" noChangeArrowheads="1" noChangeShapeType="1" noTextEdit="1"/>
                </p:cNvSpPr>
                <p:nvPr/>
              </p:nvSpPr>
              <p:spPr>
                <a:xfrm>
                  <a:off x="1039459" y="2811600"/>
                  <a:ext cx="311367" cy="553998"/>
                </a:xfrm>
                <a:prstGeom prst="rect">
                  <a:avLst/>
                </a:prstGeom>
                <a:blipFill>
                  <a:blip r:embed="rId8"/>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3D51C9E3-A211-3BF9-963C-0CB176100350}"/>
                    </a:ext>
                  </a:extLst>
                </p:cNvPr>
                <p:cNvSpPr txBox="1"/>
                <p:nvPr/>
              </p:nvSpPr>
              <p:spPr>
                <a:xfrm>
                  <a:off x="1584653"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2</m:t>
                            </m:r>
                          </m:sub>
                        </m:sSub>
                      </m:oMath>
                    </m:oMathPara>
                  </a14:m>
                  <a:endParaRPr lang="fr-BE" b="0" dirty="0"/>
                </a:p>
                <a:p>
                  <a:endParaRPr lang="en-GB" dirty="0"/>
                </a:p>
              </p:txBody>
            </p:sp>
          </mc:Choice>
          <mc:Fallback xmlns="">
            <p:sp>
              <p:nvSpPr>
                <p:cNvPr id="59" name="TextBox 58">
                  <a:extLst>
                    <a:ext uri="{FF2B5EF4-FFF2-40B4-BE49-F238E27FC236}">
                      <a16:creationId xmlns:a16="http://schemas.microsoft.com/office/drawing/2014/main" id="{1D6239C3-77CB-CB01-5EB2-E3DCB437497E}"/>
                    </a:ext>
                  </a:extLst>
                </p:cNvPr>
                <p:cNvSpPr txBox="1">
                  <a:spLocks noRot="1" noChangeAspect="1" noMove="1" noResize="1" noEditPoints="1" noAdjustHandles="1" noChangeArrowheads="1" noChangeShapeType="1" noTextEdit="1"/>
                </p:cNvSpPr>
                <p:nvPr/>
              </p:nvSpPr>
              <p:spPr>
                <a:xfrm>
                  <a:off x="1584653" y="2811600"/>
                  <a:ext cx="314060" cy="553998"/>
                </a:xfrm>
                <a:prstGeom prst="rect">
                  <a:avLst/>
                </a:prstGeom>
                <a:blipFill>
                  <a:blip r:embed="rId9"/>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FB7C88E-75FF-497E-6501-04A46CC45051}"/>
                    </a:ext>
                  </a:extLst>
                </p:cNvPr>
                <p:cNvSpPr txBox="1"/>
                <p:nvPr/>
              </p:nvSpPr>
              <p:spPr>
                <a:xfrm>
                  <a:off x="2133047"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3</m:t>
                            </m:r>
                          </m:sub>
                        </m:sSub>
                      </m:oMath>
                    </m:oMathPara>
                  </a14:m>
                  <a:endParaRPr lang="fr-BE" b="0" dirty="0"/>
                </a:p>
                <a:p>
                  <a:endParaRPr lang="en-GB" dirty="0"/>
                </a:p>
              </p:txBody>
            </p:sp>
          </mc:Choice>
          <mc:Fallback xmlns="">
            <p:sp>
              <p:nvSpPr>
                <p:cNvPr id="60" name="TextBox 59">
                  <a:extLst>
                    <a:ext uri="{FF2B5EF4-FFF2-40B4-BE49-F238E27FC236}">
                      <a16:creationId xmlns:a16="http://schemas.microsoft.com/office/drawing/2014/main" id="{4EFCC134-8C00-C51E-67F3-D10D5A814EBE}"/>
                    </a:ext>
                  </a:extLst>
                </p:cNvPr>
                <p:cNvSpPr txBox="1">
                  <a:spLocks noRot="1" noChangeAspect="1" noMove="1" noResize="1" noEditPoints="1" noAdjustHandles="1" noChangeArrowheads="1" noChangeShapeType="1" noTextEdit="1"/>
                </p:cNvSpPr>
                <p:nvPr/>
              </p:nvSpPr>
              <p:spPr>
                <a:xfrm>
                  <a:off x="2133047" y="2811600"/>
                  <a:ext cx="314060" cy="553998"/>
                </a:xfrm>
                <a:prstGeom prst="rect">
                  <a:avLst/>
                </a:prstGeom>
                <a:blipFill>
                  <a:blip r:embed="rId10"/>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72885C3-4AD4-9276-3EF7-18C263B55D6E}"/>
                    </a:ext>
                  </a:extLst>
                </p:cNvPr>
                <p:cNvSpPr txBox="1"/>
                <p:nvPr/>
              </p:nvSpPr>
              <p:spPr>
                <a:xfrm>
                  <a:off x="2688590"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4</m:t>
                            </m:r>
                          </m:sub>
                        </m:sSub>
                      </m:oMath>
                    </m:oMathPara>
                  </a14:m>
                  <a:endParaRPr lang="fr-BE" b="0" dirty="0"/>
                </a:p>
                <a:p>
                  <a:endParaRPr lang="en-GB" dirty="0"/>
                </a:p>
              </p:txBody>
            </p:sp>
          </mc:Choice>
          <mc:Fallback xmlns="">
            <p:sp>
              <p:nvSpPr>
                <p:cNvPr id="61" name="TextBox 60">
                  <a:extLst>
                    <a:ext uri="{FF2B5EF4-FFF2-40B4-BE49-F238E27FC236}">
                      <a16:creationId xmlns:a16="http://schemas.microsoft.com/office/drawing/2014/main" id="{B4F3B93C-4AE1-0375-B014-D212C0DFEF6B}"/>
                    </a:ext>
                  </a:extLst>
                </p:cNvPr>
                <p:cNvSpPr txBox="1">
                  <a:spLocks noRot="1" noChangeAspect="1" noMove="1" noResize="1" noEditPoints="1" noAdjustHandles="1" noChangeArrowheads="1" noChangeShapeType="1" noTextEdit="1"/>
                </p:cNvSpPr>
                <p:nvPr/>
              </p:nvSpPr>
              <p:spPr>
                <a:xfrm>
                  <a:off x="2688590" y="2811600"/>
                  <a:ext cx="314060" cy="553998"/>
                </a:xfrm>
                <a:prstGeom prst="rect">
                  <a:avLst/>
                </a:prstGeom>
                <a:blipFill>
                  <a:blip r:embed="rId11"/>
                  <a:stretch>
                    <a:fillRect l="-38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C5FE039-CEE0-7DCF-96A9-8B99EAE9047D}"/>
                    </a:ext>
                  </a:extLst>
                </p:cNvPr>
                <p:cNvSpPr txBox="1"/>
                <p:nvPr/>
              </p:nvSpPr>
              <p:spPr>
                <a:xfrm>
                  <a:off x="3227535" y="2821368"/>
                  <a:ext cx="280654"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𝑇</m:t>
                        </m:r>
                      </m:oMath>
                    </m:oMathPara>
                  </a14:m>
                  <a:endParaRPr lang="fr-BE" b="0" dirty="0"/>
                </a:p>
                <a:p>
                  <a:endParaRPr lang="en-GB" dirty="0"/>
                </a:p>
              </p:txBody>
            </p:sp>
          </mc:Choice>
          <mc:Fallback xmlns="">
            <p:sp>
              <p:nvSpPr>
                <p:cNvPr id="62" name="TextBox 61">
                  <a:extLst>
                    <a:ext uri="{FF2B5EF4-FFF2-40B4-BE49-F238E27FC236}">
                      <a16:creationId xmlns:a16="http://schemas.microsoft.com/office/drawing/2014/main" id="{29013D3C-242B-3D39-E471-DF1B5BC24829}"/>
                    </a:ext>
                  </a:extLst>
                </p:cNvPr>
                <p:cNvSpPr txBox="1">
                  <a:spLocks noRot="1" noChangeAspect="1" noMove="1" noResize="1" noEditPoints="1" noAdjustHandles="1" noChangeArrowheads="1" noChangeShapeType="1" noTextEdit="1"/>
                </p:cNvSpPr>
                <p:nvPr/>
              </p:nvSpPr>
              <p:spPr>
                <a:xfrm>
                  <a:off x="3227535" y="2821368"/>
                  <a:ext cx="280654" cy="553998"/>
                </a:xfrm>
                <a:prstGeom prst="rect">
                  <a:avLst/>
                </a:prstGeom>
                <a:blipFill>
                  <a:blip r:embed="rId12"/>
                  <a:stretch>
                    <a:fillRect l="-4348" r="-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5FB94A9-2AAC-2374-F384-AA3CFD19318B}"/>
                    </a:ext>
                  </a:extLst>
                </p:cNvPr>
                <p:cNvSpPr txBox="1"/>
                <p:nvPr/>
              </p:nvSpPr>
              <p:spPr>
                <a:xfrm>
                  <a:off x="82510" y="1097280"/>
                  <a:ext cx="4747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𝑢</m:t>
                        </m:r>
                        <m:r>
                          <a:rPr lang="fr-BE" b="0" i="1" smtClean="0">
                            <a:latin typeface="Cambria Math" panose="02040503050406030204" pitchFamily="18" charset="0"/>
                          </a:rPr>
                          <m:t>(</m:t>
                        </m:r>
                        <m:r>
                          <a:rPr lang="fr-BE" b="0" i="1" smtClean="0">
                            <a:latin typeface="Cambria Math" panose="02040503050406030204" pitchFamily="18" charset="0"/>
                          </a:rPr>
                          <m:t>𝑡</m:t>
                        </m:r>
                        <m:r>
                          <a:rPr lang="fr-BE" b="0" i="1" smtClean="0">
                            <a:latin typeface="Cambria Math" panose="02040503050406030204" pitchFamily="18" charset="0"/>
                          </a:rPr>
                          <m:t>)</m:t>
                        </m:r>
                      </m:oMath>
                    </m:oMathPara>
                  </a14:m>
                  <a:endParaRPr lang="en-GB" dirty="0"/>
                </a:p>
              </p:txBody>
            </p:sp>
          </mc:Choice>
          <mc:Fallback xmlns="">
            <p:sp>
              <p:nvSpPr>
                <p:cNvPr id="63" name="TextBox 62">
                  <a:extLst>
                    <a:ext uri="{FF2B5EF4-FFF2-40B4-BE49-F238E27FC236}">
                      <a16:creationId xmlns:a16="http://schemas.microsoft.com/office/drawing/2014/main" id="{8B65904D-C9B8-6F75-8CE5-05F36348BF99}"/>
                    </a:ext>
                  </a:extLst>
                </p:cNvPr>
                <p:cNvSpPr txBox="1">
                  <a:spLocks noRot="1" noChangeAspect="1" noMove="1" noResize="1" noEditPoints="1" noAdjustHandles="1" noChangeArrowheads="1" noChangeShapeType="1" noTextEdit="1"/>
                </p:cNvSpPr>
                <p:nvPr/>
              </p:nvSpPr>
              <p:spPr>
                <a:xfrm>
                  <a:off x="82510" y="1097280"/>
                  <a:ext cx="474745" cy="276999"/>
                </a:xfrm>
                <a:prstGeom prst="rect">
                  <a:avLst/>
                </a:prstGeom>
                <a:blipFill>
                  <a:blip r:embed="rId13"/>
                  <a:stretch>
                    <a:fillRect l="-7792" t="-2222" r="-19481" b="-35556"/>
                  </a:stretch>
                </a:blipFill>
              </p:spPr>
              <p:txBody>
                <a:bodyPr/>
                <a:lstStyle/>
                <a:p>
                  <a:r>
                    <a:rPr lang="en-GB">
                      <a:noFill/>
                    </a:rPr>
                    <a:t> </a:t>
                  </a:r>
                </a:p>
              </p:txBody>
            </p:sp>
          </mc:Fallback>
        </mc:AlternateContent>
        <p:sp>
          <p:nvSpPr>
            <p:cNvPr id="23" name="TextBox 22">
              <a:extLst>
                <a:ext uri="{FF2B5EF4-FFF2-40B4-BE49-F238E27FC236}">
                  <a16:creationId xmlns:a16="http://schemas.microsoft.com/office/drawing/2014/main" id="{C6860155-1854-3F84-B1B1-4F055693BD83}"/>
                </a:ext>
              </a:extLst>
            </p:cNvPr>
            <p:cNvSpPr txBox="1"/>
            <p:nvPr/>
          </p:nvSpPr>
          <p:spPr>
            <a:xfrm rot="16200000">
              <a:off x="-19666" y="1877798"/>
              <a:ext cx="978939" cy="307777"/>
            </a:xfrm>
            <a:prstGeom prst="rect">
              <a:avLst/>
            </a:prstGeom>
            <a:noFill/>
          </p:spPr>
          <p:txBody>
            <a:bodyPr wrap="square" rtlCol="0">
              <a:spAutoFit/>
            </a:bodyPr>
            <a:lstStyle/>
            <a:p>
              <a:pPr algn="ctr"/>
              <a:r>
                <a:rPr lang="en-GB" sz="1400" dirty="0"/>
                <a:t>Controls</a:t>
              </a:r>
            </a:p>
          </p:txBody>
        </p:sp>
        <p:sp>
          <p:nvSpPr>
            <p:cNvPr id="24" name="TextBox 23">
              <a:extLst>
                <a:ext uri="{FF2B5EF4-FFF2-40B4-BE49-F238E27FC236}">
                  <a16:creationId xmlns:a16="http://schemas.microsoft.com/office/drawing/2014/main" id="{F5FE25C4-FC8C-4A97-9C4D-99CD748E0546}"/>
                </a:ext>
              </a:extLst>
            </p:cNvPr>
            <p:cNvSpPr txBox="1"/>
            <p:nvPr/>
          </p:nvSpPr>
          <p:spPr>
            <a:xfrm>
              <a:off x="1514528" y="3044037"/>
              <a:ext cx="978939" cy="307777"/>
            </a:xfrm>
            <a:prstGeom prst="rect">
              <a:avLst/>
            </a:prstGeom>
            <a:noFill/>
          </p:spPr>
          <p:txBody>
            <a:bodyPr wrap="square" rtlCol="0">
              <a:spAutoFit/>
            </a:bodyPr>
            <a:lstStyle/>
            <a:p>
              <a:pPr algn="ctr"/>
              <a:r>
                <a:rPr lang="en-GB" sz="1400" dirty="0"/>
                <a:t>Time</a:t>
              </a:r>
            </a:p>
          </p:txBody>
        </p:sp>
        <p:cxnSp>
          <p:nvCxnSpPr>
            <p:cNvPr id="25" name="Straight Connector 24">
              <a:extLst>
                <a:ext uri="{FF2B5EF4-FFF2-40B4-BE49-F238E27FC236}">
                  <a16:creationId xmlns:a16="http://schemas.microsoft.com/office/drawing/2014/main" id="{42A10A60-099E-53A9-C5A5-1110EEF761CB}"/>
                </a:ext>
              </a:extLst>
            </p:cNvPr>
            <p:cNvCxnSpPr>
              <a:cxnSpLocks/>
            </p:cNvCxnSpPr>
            <p:nvPr/>
          </p:nvCxnSpPr>
          <p:spPr>
            <a:xfrm>
              <a:off x="636270" y="2450592"/>
              <a:ext cx="546354" cy="6096"/>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672510FE-6152-C5F4-113C-8F499CDBD808}"/>
                </a:ext>
              </a:extLst>
            </p:cNvPr>
            <p:cNvCxnSpPr/>
            <p:nvPr/>
          </p:nvCxnSpPr>
          <p:spPr>
            <a:xfrm flipV="1">
              <a:off x="1184982" y="1964600"/>
              <a:ext cx="0" cy="502248"/>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5BE58887-12F5-2346-7C78-C6C3922EB63D}"/>
                </a:ext>
              </a:extLst>
            </p:cNvPr>
            <p:cNvCxnSpPr/>
            <p:nvPr/>
          </p:nvCxnSpPr>
          <p:spPr>
            <a:xfrm>
              <a:off x="1175004" y="1964600"/>
              <a:ext cx="55473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A765963C-31D3-41E4-C611-DA4DF0A55C27}"/>
                </a:ext>
              </a:extLst>
            </p:cNvPr>
            <p:cNvCxnSpPr/>
            <p:nvPr/>
          </p:nvCxnSpPr>
          <p:spPr>
            <a:xfrm>
              <a:off x="1737360" y="1954440"/>
              <a:ext cx="0" cy="20456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2C492C72-4F9C-7FEC-6144-9CAE4B129066}"/>
                </a:ext>
              </a:extLst>
            </p:cNvPr>
            <p:cNvCxnSpPr>
              <a:cxnSpLocks/>
            </p:cNvCxnSpPr>
            <p:nvPr/>
          </p:nvCxnSpPr>
          <p:spPr>
            <a:xfrm>
              <a:off x="1727200" y="2159000"/>
              <a:ext cx="5588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9585B3ED-5C33-954B-9F41-53AEC08E92DF}"/>
                </a:ext>
              </a:extLst>
            </p:cNvPr>
            <p:cNvCxnSpPr/>
            <p:nvPr/>
          </p:nvCxnSpPr>
          <p:spPr>
            <a:xfrm flipV="1">
              <a:off x="2286000" y="1719580"/>
              <a:ext cx="0" cy="449580"/>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A3C4E0FE-7CE0-1221-93DE-44E43524325F}"/>
                </a:ext>
              </a:extLst>
            </p:cNvPr>
            <p:cNvCxnSpPr>
              <a:cxnSpLocks/>
            </p:cNvCxnSpPr>
            <p:nvPr/>
          </p:nvCxnSpPr>
          <p:spPr>
            <a:xfrm>
              <a:off x="2275840" y="1719580"/>
              <a:ext cx="56744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09DFC05F-4373-EC2D-3D93-5FB7C3A261DE}"/>
                </a:ext>
              </a:extLst>
            </p:cNvPr>
            <p:cNvCxnSpPr>
              <a:cxnSpLocks/>
            </p:cNvCxnSpPr>
            <p:nvPr/>
          </p:nvCxnSpPr>
          <p:spPr>
            <a:xfrm>
              <a:off x="2843286" y="1709269"/>
              <a:ext cx="0" cy="65039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D5E8ADE5-FAAD-90CB-B082-1C2822360EE6}"/>
                </a:ext>
              </a:extLst>
            </p:cNvPr>
            <p:cNvCxnSpPr/>
            <p:nvPr/>
          </p:nvCxnSpPr>
          <p:spPr>
            <a:xfrm>
              <a:off x="2835666" y="2359660"/>
              <a:ext cx="546088" cy="0"/>
            </a:xfrm>
            <a:prstGeom prst="line">
              <a:avLst/>
            </a:prstGeom>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95A8490-80FD-F033-AE2A-9B1071B67380}"/>
                    </a:ext>
                  </a:extLst>
                </p:cNvPr>
                <p:cNvSpPr txBox="1"/>
                <p:nvPr/>
              </p:nvSpPr>
              <p:spPr>
                <a:xfrm>
                  <a:off x="752593" y="2182939"/>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0</m:t>
                            </m:r>
                          </m:sub>
                        </m:sSub>
                      </m:oMath>
                    </m:oMathPara>
                  </a14:m>
                  <a:endParaRPr lang="fr-BE" sz="1400" b="0" dirty="0"/>
                </a:p>
                <a:p>
                  <a:endParaRPr lang="en-GB" dirty="0"/>
                </a:p>
              </p:txBody>
            </p:sp>
          </mc:Choice>
          <mc:Fallback xmlns="">
            <p:sp>
              <p:nvSpPr>
                <p:cNvPr id="88" name="TextBox 87">
                  <a:extLst>
                    <a:ext uri="{FF2B5EF4-FFF2-40B4-BE49-F238E27FC236}">
                      <a16:creationId xmlns:a16="http://schemas.microsoft.com/office/drawing/2014/main" id="{CFA9AD43-DC4D-5A5C-43F5-D778020F86C5}"/>
                    </a:ext>
                  </a:extLst>
                </p:cNvPr>
                <p:cNvSpPr txBox="1">
                  <a:spLocks noRot="1" noChangeAspect="1" noMove="1" noResize="1" noEditPoints="1" noAdjustHandles="1" noChangeArrowheads="1" noChangeShapeType="1" noTextEdit="1"/>
                </p:cNvSpPr>
                <p:nvPr/>
              </p:nvSpPr>
              <p:spPr>
                <a:xfrm>
                  <a:off x="752593" y="2182939"/>
                  <a:ext cx="275325" cy="492443"/>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B62E179E-7FAB-FF1C-DDB0-EFB064761429}"/>
                    </a:ext>
                  </a:extLst>
                </p:cNvPr>
                <p:cNvSpPr txBox="1"/>
                <p:nvPr/>
              </p:nvSpPr>
              <p:spPr>
                <a:xfrm>
                  <a:off x="1332018" y="1709269"/>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1</m:t>
                            </m:r>
                          </m:sub>
                        </m:sSub>
                      </m:oMath>
                    </m:oMathPara>
                  </a14:m>
                  <a:endParaRPr lang="fr-BE" sz="1400" b="0" dirty="0"/>
                </a:p>
                <a:p>
                  <a:endParaRPr lang="en-GB" dirty="0"/>
                </a:p>
              </p:txBody>
            </p:sp>
          </mc:Choice>
          <mc:Fallback xmlns="">
            <p:sp>
              <p:nvSpPr>
                <p:cNvPr id="89" name="TextBox 88">
                  <a:extLst>
                    <a:ext uri="{FF2B5EF4-FFF2-40B4-BE49-F238E27FC236}">
                      <a16:creationId xmlns:a16="http://schemas.microsoft.com/office/drawing/2014/main" id="{B84E76A2-6E33-2952-CC68-8F422D9F1405}"/>
                    </a:ext>
                  </a:extLst>
                </p:cNvPr>
                <p:cNvSpPr txBox="1">
                  <a:spLocks noRot="1" noChangeAspect="1" noMove="1" noResize="1" noEditPoints="1" noAdjustHandles="1" noChangeArrowheads="1" noChangeShapeType="1" noTextEdit="1"/>
                </p:cNvSpPr>
                <p:nvPr/>
              </p:nvSpPr>
              <p:spPr>
                <a:xfrm>
                  <a:off x="1332018" y="1709269"/>
                  <a:ext cx="275325" cy="492443"/>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88CBE963-FE2B-251F-F5E4-5D1FEB6EDC88}"/>
                    </a:ext>
                  </a:extLst>
                </p:cNvPr>
                <p:cNvSpPr txBox="1"/>
                <p:nvPr/>
              </p:nvSpPr>
              <p:spPr>
                <a:xfrm>
                  <a:off x="1898713" y="1917999"/>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2</m:t>
                            </m:r>
                          </m:sub>
                        </m:sSub>
                      </m:oMath>
                    </m:oMathPara>
                  </a14:m>
                  <a:endParaRPr lang="fr-BE" sz="1400" b="0" dirty="0"/>
                </a:p>
                <a:p>
                  <a:endParaRPr lang="en-GB" dirty="0"/>
                </a:p>
              </p:txBody>
            </p:sp>
          </mc:Choice>
          <mc:Fallback xmlns="">
            <p:sp>
              <p:nvSpPr>
                <p:cNvPr id="90" name="TextBox 89">
                  <a:extLst>
                    <a:ext uri="{FF2B5EF4-FFF2-40B4-BE49-F238E27FC236}">
                      <a16:creationId xmlns:a16="http://schemas.microsoft.com/office/drawing/2014/main" id="{E1A90522-6990-C0B0-A8E5-B8D2EC632E74}"/>
                    </a:ext>
                  </a:extLst>
                </p:cNvPr>
                <p:cNvSpPr txBox="1">
                  <a:spLocks noRot="1" noChangeAspect="1" noMove="1" noResize="1" noEditPoints="1" noAdjustHandles="1" noChangeArrowheads="1" noChangeShapeType="1" noTextEdit="1"/>
                </p:cNvSpPr>
                <p:nvPr/>
              </p:nvSpPr>
              <p:spPr>
                <a:xfrm>
                  <a:off x="1898713" y="1917999"/>
                  <a:ext cx="275325" cy="492443"/>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A68BA19E-FFA2-89D4-1E40-5F18E7FB3420}"/>
                    </a:ext>
                  </a:extLst>
                </p:cNvPr>
                <p:cNvSpPr txBox="1"/>
                <p:nvPr/>
              </p:nvSpPr>
              <p:spPr>
                <a:xfrm>
                  <a:off x="2413265" y="1487539"/>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3</m:t>
                            </m:r>
                          </m:sub>
                        </m:sSub>
                      </m:oMath>
                    </m:oMathPara>
                  </a14:m>
                  <a:endParaRPr lang="fr-BE" sz="1400" b="0" dirty="0"/>
                </a:p>
                <a:p>
                  <a:endParaRPr lang="en-GB" dirty="0"/>
                </a:p>
              </p:txBody>
            </p:sp>
          </mc:Choice>
          <mc:Fallback xmlns="">
            <p:sp>
              <p:nvSpPr>
                <p:cNvPr id="91" name="TextBox 90">
                  <a:extLst>
                    <a:ext uri="{FF2B5EF4-FFF2-40B4-BE49-F238E27FC236}">
                      <a16:creationId xmlns:a16="http://schemas.microsoft.com/office/drawing/2014/main" id="{E13CF64F-EA50-AD51-19F0-C11BB1D03A66}"/>
                    </a:ext>
                  </a:extLst>
                </p:cNvPr>
                <p:cNvSpPr txBox="1">
                  <a:spLocks noRot="1" noChangeAspect="1" noMove="1" noResize="1" noEditPoints="1" noAdjustHandles="1" noChangeArrowheads="1" noChangeShapeType="1" noTextEdit="1"/>
                </p:cNvSpPr>
                <p:nvPr/>
              </p:nvSpPr>
              <p:spPr>
                <a:xfrm>
                  <a:off x="2413265" y="1487539"/>
                  <a:ext cx="275325" cy="492443"/>
                </a:xfrm>
                <a:prstGeom prst="rect">
                  <a:avLst/>
                </a:prstGeom>
                <a:blipFill>
                  <a:blip r:embed="rId17"/>
                  <a:stretch>
                    <a:fillRect l="-22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9AD152E2-8ED5-782F-6179-A7F657A0B33C}"/>
                    </a:ext>
                  </a:extLst>
                </p:cNvPr>
                <p:cNvSpPr txBox="1"/>
                <p:nvPr/>
              </p:nvSpPr>
              <p:spPr>
                <a:xfrm>
                  <a:off x="2971047" y="2120365"/>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4</m:t>
                            </m:r>
                          </m:sub>
                        </m:sSub>
                      </m:oMath>
                    </m:oMathPara>
                  </a14:m>
                  <a:endParaRPr lang="fr-BE" sz="1400" b="0" dirty="0"/>
                </a:p>
                <a:p>
                  <a:endParaRPr lang="en-GB" dirty="0"/>
                </a:p>
              </p:txBody>
            </p:sp>
          </mc:Choice>
          <mc:Fallback xmlns="">
            <p:sp>
              <p:nvSpPr>
                <p:cNvPr id="92" name="TextBox 91">
                  <a:extLst>
                    <a:ext uri="{FF2B5EF4-FFF2-40B4-BE49-F238E27FC236}">
                      <a16:creationId xmlns:a16="http://schemas.microsoft.com/office/drawing/2014/main" id="{A665E273-99BF-D8EA-246B-0608879258CA}"/>
                    </a:ext>
                  </a:extLst>
                </p:cNvPr>
                <p:cNvSpPr txBox="1">
                  <a:spLocks noRot="1" noChangeAspect="1" noMove="1" noResize="1" noEditPoints="1" noAdjustHandles="1" noChangeArrowheads="1" noChangeShapeType="1" noTextEdit="1"/>
                </p:cNvSpPr>
                <p:nvPr/>
              </p:nvSpPr>
              <p:spPr>
                <a:xfrm>
                  <a:off x="2971047" y="2120365"/>
                  <a:ext cx="275325" cy="492443"/>
                </a:xfrm>
                <a:prstGeom prst="rect">
                  <a:avLst/>
                </a:prstGeom>
                <a:blipFill>
                  <a:blip r:embed="rId18"/>
                  <a:stretch>
                    <a:fillRect/>
                  </a:stretch>
                </a:blipFill>
              </p:spPr>
              <p:txBody>
                <a:bodyPr/>
                <a:lstStyle/>
                <a:p>
                  <a:r>
                    <a:rPr lang="en-GB">
                      <a:noFill/>
                    </a:rPr>
                    <a:t> </a:t>
                  </a:r>
                </a:p>
              </p:txBody>
            </p:sp>
          </mc:Fallback>
        </mc:AlternateContent>
      </p:grpSp>
      <p:grpSp>
        <p:nvGrpSpPr>
          <p:cNvPr id="65" name="Group 64">
            <a:extLst>
              <a:ext uri="{FF2B5EF4-FFF2-40B4-BE49-F238E27FC236}">
                <a16:creationId xmlns:a16="http://schemas.microsoft.com/office/drawing/2014/main" id="{1574B7DA-F804-7E6B-5B6A-25011730CC9B}"/>
              </a:ext>
            </a:extLst>
          </p:cNvPr>
          <p:cNvGrpSpPr/>
          <p:nvPr/>
        </p:nvGrpSpPr>
        <p:grpSpPr>
          <a:xfrm>
            <a:off x="3759178" y="1550781"/>
            <a:ext cx="7906120" cy="4614398"/>
            <a:chOff x="3813230" y="1113876"/>
            <a:chExt cx="7906120" cy="4614398"/>
          </a:xfrm>
        </p:grpSpPr>
        <p:sp>
          <p:nvSpPr>
            <p:cNvPr id="5" name="Rectangle 4">
              <a:extLst>
                <a:ext uri="{FF2B5EF4-FFF2-40B4-BE49-F238E27FC236}">
                  <a16:creationId xmlns:a16="http://schemas.microsoft.com/office/drawing/2014/main" id="{E89AE910-DE3C-3F7E-59BE-13BB729478D4}"/>
                </a:ext>
              </a:extLst>
            </p:cNvPr>
            <p:cNvSpPr/>
            <p:nvPr/>
          </p:nvSpPr>
          <p:spPr>
            <a:xfrm>
              <a:off x="4295167" y="1113876"/>
              <a:ext cx="4733698" cy="150344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a:t>Optimizer </a:t>
              </a:r>
              <a:r>
                <a:rPr lang="en-US" b="1" dirty="0">
                  <a:solidFill>
                    <a:srgbClr val="99CC00"/>
                  </a:solidFill>
                </a:rPr>
                <a:t>(IPOPT)</a:t>
              </a:r>
              <a:endParaRPr lang="en-BE" b="1" dirty="0">
                <a:solidFill>
                  <a:srgbClr val="99CC00"/>
                </a:solidFill>
              </a:endParaRPr>
            </a:p>
            <a:p>
              <a:pPr algn="ctr"/>
              <a:endParaRPr lang="en-US" dirty="0"/>
            </a:p>
            <a:p>
              <a:pPr algn="ctr"/>
              <a:endParaRPr lang="en-US" dirty="0"/>
            </a:p>
            <a:p>
              <a:pPr algn="ctr"/>
              <a:endParaRPr lang="en-US" dirty="0"/>
            </a:p>
            <a:p>
              <a:pPr algn="ctr"/>
              <a:endParaRPr lang="en-US" dirty="0"/>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6AF19CE0-17F5-3C31-A76A-787B10307102}"/>
                    </a:ext>
                  </a:extLst>
                </p:cNvPr>
                <p:cNvSpPr/>
                <p:nvPr/>
              </p:nvSpPr>
              <p:spPr>
                <a:xfrm>
                  <a:off x="4430662" y="3929379"/>
                  <a:ext cx="4733698" cy="1643454"/>
                </a:xfrm>
                <a:prstGeom prst="rect">
                  <a:avLst/>
                </a:prstGeom>
              </p:spPr>
              <p:style>
                <a:lnRef idx="2">
                  <a:schemeClr val="dk1"/>
                </a:lnRef>
                <a:fillRef idx="1">
                  <a:schemeClr val="lt1"/>
                </a:fillRef>
                <a:effectRef idx="0">
                  <a:schemeClr val="dk1"/>
                </a:effectRef>
                <a:fontRef idx="minor">
                  <a:schemeClr val="dk1"/>
                </a:fontRef>
              </p:style>
              <p:txBody>
                <a:bodyPr rtlCol="0" anchor="t"/>
                <a:lstStyle/>
                <a:p>
                  <a:pPr algn="ctr"/>
                  <a:r>
                    <a:rPr lang="en-US" b="1" dirty="0"/>
                    <a:t>DAE Integrator</a:t>
                  </a:r>
                  <a:r>
                    <a:rPr lang="en-US" dirty="0"/>
                    <a:t> </a:t>
                  </a:r>
                  <a:r>
                    <a:rPr lang="en-US" b="1" dirty="0">
                      <a:solidFill>
                        <a:srgbClr val="99CC00"/>
                      </a:solidFill>
                    </a:rPr>
                    <a:t>(Non-Smooth Generalized-</a:t>
                  </a:r>
                  <a14:m>
                    <m:oMath xmlns:m="http://schemas.openxmlformats.org/officeDocument/2006/math">
                      <m:r>
                        <a:rPr lang="en-US" b="1" i="1" smtClean="0">
                          <a:solidFill>
                            <a:srgbClr val="99CC00"/>
                          </a:solidFill>
                          <a:latin typeface="Cambria Math" panose="02040503050406030204" pitchFamily="18" charset="0"/>
                        </a:rPr>
                        <m:t>𝜶</m:t>
                      </m:r>
                    </m:oMath>
                  </a14:m>
                  <a:r>
                    <a:rPr lang="en-US" b="1" dirty="0">
                      <a:solidFill>
                        <a:srgbClr val="99CC00"/>
                      </a:solidFill>
                    </a:rPr>
                    <a:t>)  </a:t>
                  </a:r>
                  <a:endParaRPr lang="en-BE" b="1" dirty="0">
                    <a:solidFill>
                      <a:srgbClr val="7D891D"/>
                    </a:solidFill>
                  </a:endParaRPr>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solidFill>
                      <a:srgbClr val="0000FF"/>
                    </a:solidFill>
                  </a:endParaRPr>
                </a:p>
              </p:txBody>
            </p:sp>
          </mc:Choice>
          <mc:Fallback xmlns="">
            <p:sp>
              <p:nvSpPr>
                <p:cNvPr id="7" name="Rectangle 6">
                  <a:extLst>
                    <a:ext uri="{FF2B5EF4-FFF2-40B4-BE49-F238E27FC236}">
                      <a16:creationId xmlns:a16="http://schemas.microsoft.com/office/drawing/2014/main" id="{6AF19CE0-17F5-3C31-A76A-787B10307102}"/>
                    </a:ext>
                  </a:extLst>
                </p:cNvPr>
                <p:cNvSpPr>
                  <a:spLocks noRot="1" noChangeAspect="1" noMove="1" noResize="1" noEditPoints="1" noAdjustHandles="1" noChangeArrowheads="1" noChangeShapeType="1" noTextEdit="1"/>
                </p:cNvSpPr>
                <p:nvPr/>
              </p:nvSpPr>
              <p:spPr>
                <a:xfrm>
                  <a:off x="4430662" y="3929379"/>
                  <a:ext cx="4733698" cy="1643454"/>
                </a:xfrm>
                <a:prstGeom prst="rect">
                  <a:avLst/>
                </a:prstGeom>
                <a:blipFill>
                  <a:blip r:embed="rId19"/>
                  <a:stretch>
                    <a:fillRect l="-770" t="-1099" r="-2439"/>
                  </a:stretch>
                </a:blipFill>
              </p:spPr>
              <p:txBody>
                <a:bodyPr/>
                <a:lstStyle/>
                <a:p>
                  <a:r>
                    <a:rPr lang="en-GB">
                      <a:noFill/>
                    </a:rPr>
                    <a:t> </a:t>
                  </a:r>
                </a:p>
              </p:txBody>
            </p:sp>
          </mc:Fallback>
        </mc:AlternateContent>
        <p:cxnSp>
          <p:nvCxnSpPr>
            <p:cNvPr id="9" name="Connector: Elbow 8">
              <a:extLst>
                <a:ext uri="{FF2B5EF4-FFF2-40B4-BE49-F238E27FC236}">
                  <a16:creationId xmlns:a16="http://schemas.microsoft.com/office/drawing/2014/main" id="{6125B53B-0DBC-4F7C-5D89-03F5E6F040C9}"/>
                </a:ext>
              </a:extLst>
            </p:cNvPr>
            <p:cNvCxnSpPr>
              <a:cxnSpLocks/>
              <a:stCxn id="7" idx="3"/>
              <a:endCxn id="5" idx="3"/>
            </p:cNvCxnSpPr>
            <p:nvPr/>
          </p:nvCxnSpPr>
          <p:spPr>
            <a:xfrm flipH="1" flipV="1">
              <a:off x="9028865" y="1865599"/>
              <a:ext cx="135495" cy="2885507"/>
            </a:xfrm>
            <a:prstGeom prst="bentConnector3">
              <a:avLst>
                <a:gd name="adj1" fmla="val -16871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27FC30D9-BE04-99DC-070C-FCDFE5C29A9D}"/>
                </a:ext>
              </a:extLst>
            </p:cNvPr>
            <p:cNvCxnSpPr>
              <a:cxnSpLocks/>
              <a:stCxn id="5" idx="1"/>
              <a:endCxn id="7" idx="1"/>
            </p:cNvCxnSpPr>
            <p:nvPr/>
          </p:nvCxnSpPr>
          <p:spPr>
            <a:xfrm rot="10800000" flipH="1" flipV="1">
              <a:off x="4295166" y="1865598"/>
              <a:ext cx="135495" cy="2885507"/>
            </a:xfrm>
            <a:prstGeom prst="bentConnector3">
              <a:avLst>
                <a:gd name="adj1" fmla="val -168715"/>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82" name="Picture 81" descr="\documentclass{article}&#10;\usepackage{amsmath}&#10;\usepackage{physics}&#10;\pagestyle{empty}&#10;\begin{document}&#10;&#10;&#10;$$\mathbf{x}(t_f) = \mathbf{x}(t_0) + \int_{t_0}^{t_f} EoM(\mathbf{x}(t), \mathbf{u}(t)) \, dt$$&#10;&#10;\end{document}" title="IguanaTex Bitmap Display">
              <a:extLst>
                <a:ext uri="{FF2B5EF4-FFF2-40B4-BE49-F238E27FC236}">
                  <a16:creationId xmlns:a16="http://schemas.microsoft.com/office/drawing/2014/main" id="{884AA0BB-6ADB-59EE-48D8-6FA9FCB6D86D}"/>
                </a:ext>
              </a:extLst>
            </p:cNvPr>
            <p:cNvPicPr>
              <a:picLocks noChangeAspect="1"/>
            </p:cNvPicPr>
            <p:nvPr>
              <p:custDataLst>
                <p:tags r:id="rId1"/>
              </p:custDataLst>
            </p:nvPr>
          </p:nvPicPr>
          <p:blipFill>
            <a:blip r:embed="rId20">
              <a:extLst>
                <a:ext uri="{28A0092B-C50C-407E-A947-70E740481C1C}">
                  <a14:useLocalDpi xmlns:a14="http://schemas.microsoft.com/office/drawing/2010/main" val="0"/>
                </a:ext>
              </a:extLst>
            </a:blip>
            <a:stretch>
              <a:fillRect/>
            </a:stretch>
          </p:blipFill>
          <p:spPr>
            <a:xfrm>
              <a:off x="4639513" y="4585610"/>
              <a:ext cx="4324223" cy="654146"/>
            </a:xfrm>
            <a:prstGeom prst="rect">
              <a:avLst/>
            </a:prstGeom>
          </p:spPr>
        </p:pic>
        <p:pic>
          <p:nvPicPr>
            <p:cNvPr id="60" name="Picture 59" descr="\documentclass{article}&#10;\usepackage{amsmath}&#10;\usepackage{physics}&#10;\usepackage{xcolor}&#10;\pagestyle{empty}&#10;\begin{document}&#10;&#10;\begin{equation*}&#10;\begin{aligned}&#10;&amp; \underset{\mathbf{u}}{\text{min}} &#10;&amp; &amp; J(\mathbf{u}), \\&#10;&amp; \text{s.t.} &#10;&amp; &amp; \textcolor{black}{\mathbf{x}(t_f) = \mathbf{x}_f}.&#10;\end{aligned}&#10;\end{equation*}&#10;&#10;&#10;\end{document}" title="IguanaTex Bitmap Display">
              <a:extLst>
                <a:ext uri="{FF2B5EF4-FFF2-40B4-BE49-F238E27FC236}">
                  <a16:creationId xmlns:a16="http://schemas.microsoft.com/office/drawing/2014/main" id="{8887BD68-1D15-85FD-617F-7F602FF0475E}"/>
                </a:ext>
              </a:extLst>
            </p:cNvPr>
            <p:cNvPicPr>
              <a:picLocks noChangeAspect="1"/>
            </p:cNvPicPr>
            <p:nvPr>
              <p:custDataLst>
                <p:tags r:id="rId2"/>
              </p:custDataLst>
            </p:nvPr>
          </p:nvPicPr>
          <p:blipFill>
            <a:blip r:embed="rId21">
              <a:extLst>
                <a:ext uri="{28A0092B-C50C-407E-A947-70E740481C1C}">
                  <a14:useLocalDpi xmlns:a14="http://schemas.microsoft.com/office/drawing/2010/main" val="0"/>
                </a:ext>
              </a:extLst>
            </a:blip>
            <a:stretch>
              <a:fillRect/>
            </a:stretch>
          </p:blipFill>
          <p:spPr>
            <a:xfrm>
              <a:off x="5827238" y="1589854"/>
              <a:ext cx="1934103" cy="769196"/>
            </a:xfrm>
            <a:prstGeom prst="rect">
              <a:avLst/>
            </a:prstGeom>
          </p:spPr>
        </p:pic>
        <p:pic>
          <p:nvPicPr>
            <p:cNvPr id="75" name="Picture 74" descr="\documentclass{article}&#10;\usepackage{amsmath}&#10;\usepackage{physics}&#10;\usepackage{xcolor}&#10;\pagestyle{empty}&#10;\begin{document}&#10;&#10;\begin{equation*}&#10;\begin{aligned}&#10;J &amp; , \;\mathbf{x}(t_f) \\&#10;\dfrac{\partial J}{\partial \mathbf{u}} &amp;, \dfrac{\partial \mathbf{x}(t_f)}{\partial \mathbf{u}}&#10;\end{aligned}&#10;\end{equation*}&#10;&#10;\end{document}" title="IguanaTex Bitmap Display">
              <a:extLst>
                <a:ext uri="{FF2B5EF4-FFF2-40B4-BE49-F238E27FC236}">
                  <a16:creationId xmlns:a16="http://schemas.microsoft.com/office/drawing/2014/main" id="{0D477FAF-4240-0B5A-F004-1B431455D72F}"/>
                </a:ext>
              </a:extLst>
            </p:cNvPr>
            <p:cNvPicPr>
              <a:picLocks noChangeAspect="1"/>
            </p:cNvPicPr>
            <p:nvPr>
              <p:custDataLst>
                <p:tags r:id="rId3"/>
              </p:custDataLst>
            </p:nvPr>
          </p:nvPicPr>
          <p:blipFill>
            <a:blip r:embed="rId22">
              <a:extLst>
                <a:ext uri="{28A0092B-C50C-407E-A947-70E740481C1C}">
                  <a14:useLocalDpi xmlns:a14="http://schemas.microsoft.com/office/drawing/2010/main" val="0"/>
                </a:ext>
              </a:extLst>
            </a:blip>
            <a:stretch>
              <a:fillRect/>
            </a:stretch>
          </p:blipFill>
          <p:spPr>
            <a:xfrm>
              <a:off x="9596839" y="2659369"/>
              <a:ext cx="1230655" cy="947487"/>
            </a:xfrm>
            <a:prstGeom prst="rect">
              <a:avLst/>
            </a:prstGeom>
          </p:spPr>
        </p:pic>
        <p:sp>
          <p:nvSpPr>
            <p:cNvPr id="15" name="TextBox 14">
              <a:extLst>
                <a:ext uri="{FF2B5EF4-FFF2-40B4-BE49-F238E27FC236}">
                  <a16:creationId xmlns:a16="http://schemas.microsoft.com/office/drawing/2014/main" id="{77CEA669-4F23-E69A-AF69-A41EE15560C1}"/>
                </a:ext>
              </a:extLst>
            </p:cNvPr>
            <p:cNvSpPr txBox="1"/>
            <p:nvPr/>
          </p:nvSpPr>
          <p:spPr>
            <a:xfrm>
              <a:off x="9505291" y="4651056"/>
              <a:ext cx="2214059" cy="1077218"/>
            </a:xfrm>
            <a:prstGeom prst="rect">
              <a:avLst/>
            </a:prstGeom>
            <a:noFill/>
            <a:ln>
              <a:noFill/>
            </a:ln>
          </p:spPr>
          <p:txBody>
            <a:bodyPr wrap="square" rtlCol="0">
              <a:spAutoFit/>
            </a:bodyPr>
            <a:lstStyle/>
            <a:p>
              <a:pPr algn="ctr"/>
              <a:r>
                <a:rPr lang="en-US" sz="1600" dirty="0"/>
                <a:t>Computed with finite difference, direct sensitivity and adjoint sensitivity method</a:t>
              </a:r>
              <a:endParaRPr lang="en-BE" sz="1600" dirty="0"/>
            </a:p>
          </p:txBody>
        </p:sp>
        <p:cxnSp>
          <p:nvCxnSpPr>
            <p:cNvPr id="17" name="Straight Arrow Connector 16">
              <a:extLst>
                <a:ext uri="{FF2B5EF4-FFF2-40B4-BE49-F238E27FC236}">
                  <a16:creationId xmlns:a16="http://schemas.microsoft.com/office/drawing/2014/main" id="{D940DA6D-B130-1613-5530-2DBAA1F388AB}"/>
                </a:ext>
              </a:extLst>
            </p:cNvPr>
            <p:cNvCxnSpPr>
              <a:cxnSpLocks/>
              <a:stCxn id="15" idx="0"/>
              <a:endCxn id="75" idx="2"/>
            </p:cNvCxnSpPr>
            <p:nvPr/>
          </p:nvCxnSpPr>
          <p:spPr>
            <a:xfrm flipH="1" flipV="1">
              <a:off x="10212167" y="3606856"/>
              <a:ext cx="400154" cy="10442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57" name="Picture 56" descr="\documentclass{article}&#10;\usepackage{amsmath}&#10;\usepackage{physics}&#10;\pagestyle{empty}&#10;\begin{document}&#10;&#10;$$\mathbf{u}$$&#10;&#10;&#10;\end{document}" title="IguanaTex Bitmap Display">
              <a:extLst>
                <a:ext uri="{FF2B5EF4-FFF2-40B4-BE49-F238E27FC236}">
                  <a16:creationId xmlns:a16="http://schemas.microsoft.com/office/drawing/2014/main" id="{2B7473F7-E41E-49BB-384B-3063DE8A2DD2}"/>
                </a:ext>
              </a:extLst>
            </p:cNvPr>
            <p:cNvPicPr>
              <a:picLocks noChangeAspect="1"/>
            </p:cNvPicPr>
            <p:nvPr>
              <p:custDataLst>
                <p:tags r:id="rId4"/>
              </p:custDataLst>
            </p:nvPr>
          </p:nvPicPr>
          <p:blipFill>
            <a:blip r:embed="rId23">
              <a:extLst>
                <a:ext uri="{28A0092B-C50C-407E-A947-70E740481C1C}">
                  <a14:useLocalDpi xmlns:a14="http://schemas.microsoft.com/office/drawing/2010/main" val="0"/>
                </a:ext>
              </a:extLst>
            </a:blip>
            <a:stretch>
              <a:fillRect/>
            </a:stretch>
          </p:blipFill>
          <p:spPr>
            <a:xfrm>
              <a:off x="3813230" y="3286714"/>
              <a:ext cx="163733" cy="129622"/>
            </a:xfrm>
            <a:prstGeom prst="rect">
              <a:avLst/>
            </a:prstGeom>
          </p:spPr>
        </p:pic>
      </p:grpSp>
    </p:spTree>
    <p:extLst>
      <p:ext uri="{BB962C8B-B14F-4D97-AF65-F5344CB8AC3E}">
        <p14:creationId xmlns:p14="http://schemas.microsoft.com/office/powerpoint/2010/main" val="4116812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Rectangle 94">
            <a:extLst>
              <a:ext uri="{FF2B5EF4-FFF2-40B4-BE49-F238E27FC236}">
                <a16:creationId xmlns:a16="http://schemas.microsoft.com/office/drawing/2014/main" id="{157EE174-4097-0C82-8BC9-5421FB350190}"/>
              </a:ext>
            </a:extLst>
          </p:cNvPr>
          <p:cNvSpPr/>
          <p:nvPr/>
        </p:nvSpPr>
        <p:spPr>
          <a:xfrm>
            <a:off x="1947373" y="946265"/>
            <a:ext cx="478649" cy="1469673"/>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46AA5DBD-1B3B-82C2-DCC0-F5DAC427B732}"/>
              </a:ext>
            </a:extLst>
          </p:cNvPr>
          <p:cNvSpPr>
            <a:spLocks noGrp="1"/>
          </p:cNvSpPr>
          <p:nvPr>
            <p:ph type="title"/>
          </p:nvPr>
        </p:nvSpPr>
        <p:spPr>
          <a:xfrm>
            <a:off x="214774" y="-132080"/>
            <a:ext cx="11215225" cy="1325563"/>
          </a:xfrm>
        </p:spPr>
        <p:txBody>
          <a:bodyPr>
            <a:normAutofit/>
          </a:bodyPr>
          <a:lstStyle/>
          <a:p>
            <a:r>
              <a:rPr lang="en-US" sz="4000" dirty="0"/>
              <a:t>The issue of rigid contact formulation</a:t>
            </a:r>
            <a:endParaRPr lang="en-GB" sz="4000" dirty="0"/>
          </a:p>
        </p:txBody>
      </p:sp>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7</a:t>
            </a:fld>
            <a:endParaRPr lang="fr-BE"/>
          </a:p>
        </p:txBody>
      </p:sp>
      <p:sp>
        <p:nvSpPr>
          <p:cNvPr id="6" name="TextBox 5">
            <a:extLst>
              <a:ext uri="{FF2B5EF4-FFF2-40B4-BE49-F238E27FC236}">
                <a16:creationId xmlns:a16="http://schemas.microsoft.com/office/drawing/2014/main" id="{54936D5C-ED71-1AB4-A4F1-E7039DDAF87A}"/>
              </a:ext>
            </a:extLst>
          </p:cNvPr>
          <p:cNvSpPr txBox="1"/>
          <p:nvPr/>
        </p:nvSpPr>
        <p:spPr>
          <a:xfrm>
            <a:off x="214774" y="6385387"/>
            <a:ext cx="7984346" cy="276999"/>
          </a:xfrm>
          <a:prstGeom prst="rect">
            <a:avLst/>
          </a:prstGeom>
          <a:noFill/>
        </p:spPr>
        <p:txBody>
          <a:bodyPr wrap="square" rtlCol="0">
            <a:spAutoFit/>
          </a:bodyPr>
          <a:lstStyle/>
          <a:p>
            <a:r>
              <a:rPr lang="fr-FR" sz="1200" i="1" dirty="0" err="1"/>
              <a:t>Brüls</a:t>
            </a:r>
            <a:r>
              <a:rPr lang="fr-FR" sz="1200" i="1" dirty="0"/>
              <a:t> (2023)</a:t>
            </a:r>
            <a:endParaRPr lang="en-GB" sz="1200" dirty="0"/>
          </a:p>
        </p:txBody>
      </p:sp>
      <p:grpSp>
        <p:nvGrpSpPr>
          <p:cNvPr id="100" name="Group 99">
            <a:extLst>
              <a:ext uri="{FF2B5EF4-FFF2-40B4-BE49-F238E27FC236}">
                <a16:creationId xmlns:a16="http://schemas.microsoft.com/office/drawing/2014/main" id="{F08DD19F-2E4C-5C55-CB13-FDFF5C0A9AE5}"/>
              </a:ext>
            </a:extLst>
          </p:cNvPr>
          <p:cNvGrpSpPr/>
          <p:nvPr/>
        </p:nvGrpSpPr>
        <p:grpSpPr>
          <a:xfrm>
            <a:off x="554759" y="943061"/>
            <a:ext cx="3106828" cy="5648157"/>
            <a:chOff x="397778" y="-625524"/>
            <a:chExt cx="3691856" cy="6711728"/>
          </a:xfrm>
        </p:grpSpPr>
        <p:sp>
          <p:nvSpPr>
            <p:cNvPr id="97" name="Rectangle 96">
              <a:extLst>
                <a:ext uri="{FF2B5EF4-FFF2-40B4-BE49-F238E27FC236}">
                  <a16:creationId xmlns:a16="http://schemas.microsoft.com/office/drawing/2014/main" id="{95A94703-D3FC-DEB9-AA46-EC6E79DD344F}"/>
                </a:ext>
              </a:extLst>
            </p:cNvPr>
            <p:cNvSpPr/>
            <p:nvPr/>
          </p:nvSpPr>
          <p:spPr>
            <a:xfrm>
              <a:off x="2043136" y="3822040"/>
              <a:ext cx="568781" cy="166839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a:extLst>
                <a:ext uri="{FF2B5EF4-FFF2-40B4-BE49-F238E27FC236}">
                  <a16:creationId xmlns:a16="http://schemas.microsoft.com/office/drawing/2014/main" id="{148A59C3-2178-9BD0-1A94-6DC8AE3B6052}"/>
                </a:ext>
              </a:extLst>
            </p:cNvPr>
            <p:cNvSpPr/>
            <p:nvPr/>
          </p:nvSpPr>
          <p:spPr>
            <a:xfrm>
              <a:off x="2052628" y="1627849"/>
              <a:ext cx="568781" cy="166839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953211B0-92B3-44A2-F399-DF55BB340884}"/>
                </a:ext>
              </a:extLst>
            </p:cNvPr>
            <p:cNvGrpSpPr/>
            <p:nvPr/>
          </p:nvGrpSpPr>
          <p:grpSpPr>
            <a:xfrm>
              <a:off x="397778" y="1595709"/>
              <a:ext cx="3691856" cy="2278086"/>
              <a:chOff x="7880560" y="1043896"/>
              <a:chExt cx="3691856" cy="2278086"/>
            </a:xfrm>
          </p:grpSpPr>
          <p:grpSp>
            <p:nvGrpSpPr>
              <p:cNvPr id="13" name="Group 12">
                <a:extLst>
                  <a:ext uri="{FF2B5EF4-FFF2-40B4-BE49-F238E27FC236}">
                    <a16:creationId xmlns:a16="http://schemas.microsoft.com/office/drawing/2014/main" id="{D7F9BD97-AE62-C242-9BE2-F1726C532408}"/>
                  </a:ext>
                </a:extLst>
              </p:cNvPr>
              <p:cNvGrpSpPr/>
              <p:nvPr/>
            </p:nvGrpSpPr>
            <p:grpSpPr>
              <a:xfrm>
                <a:off x="7880560" y="1043896"/>
                <a:ext cx="3425679" cy="2278086"/>
                <a:chOff x="82510" y="1097280"/>
                <a:chExt cx="3425679" cy="2278086"/>
              </a:xfrm>
            </p:grpSpPr>
            <p:grpSp>
              <p:nvGrpSpPr>
                <p:cNvPr id="23" name="Group 22">
                  <a:extLst>
                    <a:ext uri="{FF2B5EF4-FFF2-40B4-BE49-F238E27FC236}">
                      <a16:creationId xmlns:a16="http://schemas.microsoft.com/office/drawing/2014/main" id="{BEAD7106-1442-8126-47F4-CCC90707C2CC}"/>
                    </a:ext>
                  </a:extLst>
                </p:cNvPr>
                <p:cNvGrpSpPr/>
                <p:nvPr/>
              </p:nvGrpSpPr>
              <p:grpSpPr>
                <a:xfrm>
                  <a:off x="636270" y="1097280"/>
                  <a:ext cx="2857500" cy="1714320"/>
                  <a:chOff x="636270" y="1097280"/>
                  <a:chExt cx="2857500" cy="1714320"/>
                </a:xfrm>
              </p:grpSpPr>
              <p:cxnSp>
                <p:nvCxnSpPr>
                  <p:cNvPr id="38" name="Straight Connector 37">
                    <a:extLst>
                      <a:ext uri="{FF2B5EF4-FFF2-40B4-BE49-F238E27FC236}">
                        <a16:creationId xmlns:a16="http://schemas.microsoft.com/office/drawing/2014/main" id="{C4AA1F8C-8EFB-F9DB-B387-2AF47CB05EB9}"/>
                      </a:ext>
                    </a:extLst>
                  </p:cNvPr>
                  <p:cNvCxnSpPr/>
                  <p:nvPr/>
                </p:nvCxnSpPr>
                <p:spPr>
                  <a:xfrm>
                    <a:off x="1182624" y="1164337"/>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6D686416-FEC5-DBF5-07F7-64C7512EF003}"/>
                      </a:ext>
                    </a:extLst>
                  </p:cNvPr>
                  <p:cNvCxnSpPr/>
                  <p:nvPr/>
                </p:nvCxnSpPr>
                <p:spPr>
                  <a:xfrm>
                    <a:off x="1737360"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2EF70059-C9A1-F949-0E33-0BC3504EA7A1}"/>
                      </a:ext>
                    </a:extLst>
                  </p:cNvPr>
                  <p:cNvCxnSpPr/>
                  <p:nvPr/>
                </p:nvCxnSpPr>
                <p:spPr>
                  <a:xfrm>
                    <a:off x="2286000"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9EDF30E-A214-E58F-7B44-6208092F2953}"/>
                      </a:ext>
                    </a:extLst>
                  </p:cNvPr>
                  <p:cNvCxnSpPr/>
                  <p:nvPr/>
                </p:nvCxnSpPr>
                <p:spPr>
                  <a:xfrm>
                    <a:off x="2843286"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56B23A2E-5DB8-3510-8003-F782F67C8727}"/>
                      </a:ext>
                    </a:extLst>
                  </p:cNvPr>
                  <p:cNvCxnSpPr/>
                  <p:nvPr/>
                </p:nvCxnSpPr>
                <p:spPr>
                  <a:xfrm>
                    <a:off x="3389374"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nvGrpSpPr>
                  <p:cNvPr id="46" name="Group 45">
                    <a:extLst>
                      <a:ext uri="{FF2B5EF4-FFF2-40B4-BE49-F238E27FC236}">
                        <a16:creationId xmlns:a16="http://schemas.microsoft.com/office/drawing/2014/main" id="{300022C2-91C7-6F38-C85C-7AF5E94F3DC8}"/>
                      </a:ext>
                    </a:extLst>
                  </p:cNvPr>
                  <p:cNvGrpSpPr/>
                  <p:nvPr/>
                </p:nvGrpSpPr>
                <p:grpSpPr>
                  <a:xfrm>
                    <a:off x="636270" y="1097280"/>
                    <a:ext cx="2857500" cy="1714320"/>
                    <a:chOff x="636270" y="1097280"/>
                    <a:chExt cx="2857500" cy="1714320"/>
                  </a:xfrm>
                </p:grpSpPr>
                <p:cxnSp>
                  <p:nvCxnSpPr>
                    <p:cNvPr id="48" name="Straight Arrow Connector 47">
                      <a:extLst>
                        <a:ext uri="{FF2B5EF4-FFF2-40B4-BE49-F238E27FC236}">
                          <a16:creationId xmlns:a16="http://schemas.microsoft.com/office/drawing/2014/main" id="{BB38AC6D-FAD0-8ACA-4DF9-3A46BDC85AF1}"/>
                        </a:ext>
                      </a:extLst>
                    </p:cNvPr>
                    <p:cNvCxnSpPr/>
                    <p:nvPr/>
                  </p:nvCxnSpPr>
                  <p:spPr>
                    <a:xfrm flipV="1">
                      <a:off x="640080" y="1097280"/>
                      <a:ext cx="0" cy="171432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DE08022A-FCB2-68E9-77E5-ED791501601C}"/>
                        </a:ext>
                      </a:extLst>
                    </p:cNvPr>
                    <p:cNvCxnSpPr/>
                    <p:nvPr/>
                  </p:nvCxnSpPr>
                  <p:spPr>
                    <a:xfrm>
                      <a:off x="636270" y="2807790"/>
                      <a:ext cx="285750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CE6F7CD-C85C-C59E-30B6-4D7582A26D72}"/>
                        </a:ext>
                      </a:extLst>
                    </p:cNvPr>
                    <p:cNvSpPr txBox="1"/>
                    <p:nvPr/>
                  </p:nvSpPr>
                  <p:spPr>
                    <a:xfrm>
                      <a:off x="474431" y="2811600"/>
                      <a:ext cx="323678"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0</m:t>
                                </m:r>
                              </m:sub>
                            </m:sSub>
                          </m:oMath>
                        </m:oMathPara>
                      </a14:m>
                      <a:endParaRPr lang="fr-BE" b="0" dirty="0"/>
                    </a:p>
                    <a:p>
                      <a:endParaRPr lang="en-GB" dirty="0"/>
                    </a:p>
                  </p:txBody>
                </p:sp>
              </mc:Choice>
              <mc:Fallback xmlns="">
                <p:sp>
                  <p:nvSpPr>
                    <p:cNvPr id="24" name="TextBox 23">
                      <a:extLst>
                        <a:ext uri="{FF2B5EF4-FFF2-40B4-BE49-F238E27FC236}">
                          <a16:creationId xmlns:a16="http://schemas.microsoft.com/office/drawing/2014/main" id="{6CE6F7CD-C85C-C59E-30B6-4D7582A26D72}"/>
                        </a:ext>
                      </a:extLst>
                    </p:cNvPr>
                    <p:cNvSpPr txBox="1">
                      <a:spLocks noRot="1" noChangeAspect="1" noMove="1" noResize="1" noEditPoints="1" noAdjustHandles="1" noChangeArrowheads="1" noChangeShapeType="1" noTextEdit="1"/>
                    </p:cNvSpPr>
                    <p:nvPr/>
                  </p:nvSpPr>
                  <p:spPr>
                    <a:xfrm>
                      <a:off x="474431" y="2811600"/>
                      <a:ext cx="323678" cy="553998"/>
                    </a:xfrm>
                    <a:prstGeom prst="rect">
                      <a:avLst/>
                    </a:prstGeom>
                    <a:blipFill>
                      <a:blip r:embed="rId3"/>
                      <a:stretch>
                        <a:fillRect l="-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C5F0689-E8E9-BD11-B69B-EBCB097F9A9B}"/>
                        </a:ext>
                      </a:extLst>
                    </p:cNvPr>
                    <p:cNvSpPr txBox="1"/>
                    <p:nvPr/>
                  </p:nvSpPr>
                  <p:spPr>
                    <a:xfrm>
                      <a:off x="1039459" y="2811600"/>
                      <a:ext cx="311367"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1</m:t>
                                </m:r>
                              </m:sub>
                            </m:sSub>
                          </m:oMath>
                        </m:oMathPara>
                      </a14:m>
                      <a:endParaRPr lang="fr-BE" b="0" dirty="0"/>
                    </a:p>
                    <a:p>
                      <a:endParaRPr lang="en-GB" dirty="0"/>
                    </a:p>
                  </p:txBody>
                </p:sp>
              </mc:Choice>
              <mc:Fallback xmlns="">
                <p:sp>
                  <p:nvSpPr>
                    <p:cNvPr id="25" name="TextBox 24">
                      <a:extLst>
                        <a:ext uri="{FF2B5EF4-FFF2-40B4-BE49-F238E27FC236}">
                          <a16:creationId xmlns:a16="http://schemas.microsoft.com/office/drawing/2014/main" id="{DC5F0689-E8E9-BD11-B69B-EBCB097F9A9B}"/>
                        </a:ext>
                      </a:extLst>
                    </p:cNvPr>
                    <p:cNvSpPr txBox="1">
                      <a:spLocks noRot="1" noChangeAspect="1" noMove="1" noResize="1" noEditPoints="1" noAdjustHandles="1" noChangeArrowheads="1" noChangeShapeType="1" noTextEdit="1"/>
                    </p:cNvSpPr>
                    <p:nvPr/>
                  </p:nvSpPr>
                  <p:spPr>
                    <a:xfrm>
                      <a:off x="1039459" y="2811600"/>
                      <a:ext cx="311367" cy="553998"/>
                    </a:xfrm>
                    <a:prstGeom prst="rect">
                      <a:avLst/>
                    </a:prstGeom>
                    <a:blipFill>
                      <a:blip r:embed="rId4"/>
                      <a:stretch>
                        <a:fillRect l="-39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69B71B0-6B06-D905-DAF9-CF33852D51AC}"/>
                        </a:ext>
                      </a:extLst>
                    </p:cNvPr>
                    <p:cNvSpPr txBox="1"/>
                    <p:nvPr/>
                  </p:nvSpPr>
                  <p:spPr>
                    <a:xfrm>
                      <a:off x="1584653"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2</m:t>
                                </m:r>
                              </m:sub>
                            </m:sSub>
                          </m:oMath>
                        </m:oMathPara>
                      </a14:m>
                      <a:endParaRPr lang="fr-BE" b="0" dirty="0"/>
                    </a:p>
                    <a:p>
                      <a:endParaRPr lang="en-GB" dirty="0"/>
                    </a:p>
                  </p:txBody>
                </p:sp>
              </mc:Choice>
              <mc:Fallback xmlns="">
                <p:sp>
                  <p:nvSpPr>
                    <p:cNvPr id="26" name="TextBox 25">
                      <a:extLst>
                        <a:ext uri="{FF2B5EF4-FFF2-40B4-BE49-F238E27FC236}">
                          <a16:creationId xmlns:a16="http://schemas.microsoft.com/office/drawing/2014/main" id="{969B71B0-6B06-D905-DAF9-CF33852D51AC}"/>
                        </a:ext>
                      </a:extLst>
                    </p:cNvPr>
                    <p:cNvSpPr txBox="1">
                      <a:spLocks noRot="1" noChangeAspect="1" noMove="1" noResize="1" noEditPoints="1" noAdjustHandles="1" noChangeArrowheads="1" noChangeShapeType="1" noTextEdit="1"/>
                    </p:cNvSpPr>
                    <p:nvPr/>
                  </p:nvSpPr>
                  <p:spPr>
                    <a:xfrm>
                      <a:off x="1584653" y="2811600"/>
                      <a:ext cx="314060" cy="553998"/>
                    </a:xfrm>
                    <a:prstGeom prst="rect">
                      <a:avLst/>
                    </a:prstGeom>
                    <a:blipFill>
                      <a:blip r:embed="rId5"/>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8473BCA-E6B2-D952-C3CF-B89A2FC06CCC}"/>
                        </a:ext>
                      </a:extLst>
                    </p:cNvPr>
                    <p:cNvSpPr txBox="1"/>
                    <p:nvPr/>
                  </p:nvSpPr>
                  <p:spPr>
                    <a:xfrm>
                      <a:off x="2133047"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3</m:t>
                                </m:r>
                              </m:sub>
                            </m:sSub>
                          </m:oMath>
                        </m:oMathPara>
                      </a14:m>
                      <a:endParaRPr lang="fr-BE" b="0" dirty="0"/>
                    </a:p>
                    <a:p>
                      <a:endParaRPr lang="en-GB" dirty="0"/>
                    </a:p>
                  </p:txBody>
                </p:sp>
              </mc:Choice>
              <mc:Fallback xmlns="">
                <p:sp>
                  <p:nvSpPr>
                    <p:cNvPr id="27" name="TextBox 26">
                      <a:extLst>
                        <a:ext uri="{FF2B5EF4-FFF2-40B4-BE49-F238E27FC236}">
                          <a16:creationId xmlns:a16="http://schemas.microsoft.com/office/drawing/2014/main" id="{48473BCA-E6B2-D952-C3CF-B89A2FC06CCC}"/>
                        </a:ext>
                      </a:extLst>
                    </p:cNvPr>
                    <p:cNvSpPr txBox="1">
                      <a:spLocks noRot="1" noChangeAspect="1" noMove="1" noResize="1" noEditPoints="1" noAdjustHandles="1" noChangeArrowheads="1" noChangeShapeType="1" noTextEdit="1"/>
                    </p:cNvSpPr>
                    <p:nvPr/>
                  </p:nvSpPr>
                  <p:spPr>
                    <a:xfrm>
                      <a:off x="2133047" y="2811600"/>
                      <a:ext cx="314060" cy="553998"/>
                    </a:xfrm>
                    <a:prstGeom prst="rect">
                      <a:avLst/>
                    </a:prstGeom>
                    <a:blipFill>
                      <a:blip r:embed="rId6"/>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AC4837D-EF89-C8C4-6AE3-6E117211F2FF}"/>
                        </a:ext>
                      </a:extLst>
                    </p:cNvPr>
                    <p:cNvSpPr txBox="1"/>
                    <p:nvPr/>
                  </p:nvSpPr>
                  <p:spPr>
                    <a:xfrm>
                      <a:off x="2688590"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4</m:t>
                                </m:r>
                              </m:sub>
                            </m:sSub>
                          </m:oMath>
                        </m:oMathPara>
                      </a14:m>
                      <a:endParaRPr lang="fr-BE" b="0" dirty="0"/>
                    </a:p>
                    <a:p>
                      <a:endParaRPr lang="en-GB" dirty="0"/>
                    </a:p>
                  </p:txBody>
                </p:sp>
              </mc:Choice>
              <mc:Fallback xmlns="">
                <p:sp>
                  <p:nvSpPr>
                    <p:cNvPr id="28" name="TextBox 27">
                      <a:extLst>
                        <a:ext uri="{FF2B5EF4-FFF2-40B4-BE49-F238E27FC236}">
                          <a16:creationId xmlns:a16="http://schemas.microsoft.com/office/drawing/2014/main" id="{EAC4837D-EF89-C8C4-6AE3-6E117211F2FF}"/>
                        </a:ext>
                      </a:extLst>
                    </p:cNvPr>
                    <p:cNvSpPr txBox="1">
                      <a:spLocks noRot="1" noChangeAspect="1" noMove="1" noResize="1" noEditPoints="1" noAdjustHandles="1" noChangeArrowheads="1" noChangeShapeType="1" noTextEdit="1"/>
                    </p:cNvSpPr>
                    <p:nvPr/>
                  </p:nvSpPr>
                  <p:spPr>
                    <a:xfrm>
                      <a:off x="2688590" y="2811600"/>
                      <a:ext cx="314060" cy="553998"/>
                    </a:xfrm>
                    <a:prstGeom prst="rect">
                      <a:avLst/>
                    </a:prstGeom>
                    <a:blipFill>
                      <a:blip r:embed="rId7"/>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7C26A1B-EA33-720F-8969-8B5E4E89E9A1}"/>
                        </a:ext>
                      </a:extLst>
                    </p:cNvPr>
                    <p:cNvSpPr txBox="1"/>
                    <p:nvPr/>
                  </p:nvSpPr>
                  <p:spPr>
                    <a:xfrm>
                      <a:off x="3227535" y="2821368"/>
                      <a:ext cx="280654"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𝑇</m:t>
                            </m:r>
                          </m:oMath>
                        </m:oMathPara>
                      </a14:m>
                      <a:endParaRPr lang="fr-BE" b="0" dirty="0"/>
                    </a:p>
                    <a:p>
                      <a:endParaRPr lang="en-GB" dirty="0"/>
                    </a:p>
                  </p:txBody>
                </p:sp>
              </mc:Choice>
              <mc:Fallback xmlns="">
                <p:sp>
                  <p:nvSpPr>
                    <p:cNvPr id="30" name="TextBox 29">
                      <a:extLst>
                        <a:ext uri="{FF2B5EF4-FFF2-40B4-BE49-F238E27FC236}">
                          <a16:creationId xmlns:a16="http://schemas.microsoft.com/office/drawing/2014/main" id="{47C26A1B-EA33-720F-8969-8B5E4E89E9A1}"/>
                        </a:ext>
                      </a:extLst>
                    </p:cNvPr>
                    <p:cNvSpPr txBox="1">
                      <a:spLocks noRot="1" noChangeAspect="1" noMove="1" noResize="1" noEditPoints="1" noAdjustHandles="1" noChangeArrowheads="1" noChangeShapeType="1" noTextEdit="1"/>
                    </p:cNvSpPr>
                    <p:nvPr/>
                  </p:nvSpPr>
                  <p:spPr>
                    <a:xfrm>
                      <a:off x="3227535" y="2821368"/>
                      <a:ext cx="280654" cy="553998"/>
                    </a:xfrm>
                    <a:prstGeom prst="rect">
                      <a:avLst/>
                    </a:prstGeom>
                    <a:blipFill>
                      <a:blip r:embed="rId8"/>
                      <a:stretch>
                        <a:fillRect l="-4348" r="-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0EC168F-691F-0895-3EE0-CAD6453FBCA1}"/>
                        </a:ext>
                      </a:extLst>
                    </p:cNvPr>
                    <p:cNvSpPr txBox="1"/>
                    <p:nvPr/>
                  </p:nvSpPr>
                  <p:spPr>
                    <a:xfrm>
                      <a:off x="82510" y="1097280"/>
                      <a:ext cx="4678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𝑞</m:t>
                            </m:r>
                            <m:r>
                              <a:rPr lang="fr-BE" b="0" i="1" smtClean="0">
                                <a:latin typeface="Cambria Math" panose="02040503050406030204" pitchFamily="18" charset="0"/>
                              </a:rPr>
                              <m:t>(</m:t>
                            </m:r>
                            <m:r>
                              <a:rPr lang="fr-BE" b="0" i="1" smtClean="0">
                                <a:latin typeface="Cambria Math" panose="02040503050406030204" pitchFamily="18" charset="0"/>
                              </a:rPr>
                              <m:t>𝑡</m:t>
                            </m:r>
                            <m:r>
                              <a:rPr lang="fr-BE" b="0" i="1" smtClean="0">
                                <a:latin typeface="Cambria Math" panose="02040503050406030204" pitchFamily="18" charset="0"/>
                              </a:rPr>
                              <m:t>)</m:t>
                            </m:r>
                          </m:oMath>
                        </m:oMathPara>
                      </a14:m>
                      <a:endParaRPr lang="en-GB" dirty="0"/>
                    </a:p>
                  </p:txBody>
                </p:sp>
              </mc:Choice>
              <mc:Fallback xmlns="">
                <p:sp>
                  <p:nvSpPr>
                    <p:cNvPr id="34" name="TextBox 33">
                      <a:extLst>
                        <a:ext uri="{FF2B5EF4-FFF2-40B4-BE49-F238E27FC236}">
                          <a16:creationId xmlns:a16="http://schemas.microsoft.com/office/drawing/2014/main" id="{F0EC168F-691F-0895-3EE0-CAD6453FBCA1}"/>
                        </a:ext>
                      </a:extLst>
                    </p:cNvPr>
                    <p:cNvSpPr txBox="1">
                      <a:spLocks noRot="1" noChangeAspect="1" noMove="1" noResize="1" noEditPoints="1" noAdjustHandles="1" noChangeArrowheads="1" noChangeShapeType="1" noTextEdit="1"/>
                    </p:cNvSpPr>
                    <p:nvPr/>
                  </p:nvSpPr>
                  <p:spPr>
                    <a:xfrm>
                      <a:off x="82510" y="1097280"/>
                      <a:ext cx="467885" cy="276999"/>
                    </a:xfrm>
                    <a:prstGeom prst="rect">
                      <a:avLst/>
                    </a:prstGeom>
                    <a:blipFill>
                      <a:blip r:embed="rId9"/>
                      <a:stretch>
                        <a:fillRect l="-12987" t="-2222" r="-18182" b="-35556"/>
                      </a:stretch>
                    </a:blipFill>
                  </p:spPr>
                  <p:txBody>
                    <a:bodyPr/>
                    <a:lstStyle/>
                    <a:p>
                      <a:r>
                        <a:rPr lang="en-GB">
                          <a:noFill/>
                        </a:rPr>
                        <a:t> </a:t>
                      </a:r>
                    </a:p>
                  </p:txBody>
                </p:sp>
              </mc:Fallback>
            </mc:AlternateContent>
            <p:sp>
              <p:nvSpPr>
                <p:cNvPr id="35" name="TextBox 34">
                  <a:extLst>
                    <a:ext uri="{FF2B5EF4-FFF2-40B4-BE49-F238E27FC236}">
                      <a16:creationId xmlns:a16="http://schemas.microsoft.com/office/drawing/2014/main" id="{397F0A24-62A5-93EC-4C5B-2D7A84F38668}"/>
                    </a:ext>
                  </a:extLst>
                </p:cNvPr>
                <p:cNvSpPr txBox="1"/>
                <p:nvPr/>
              </p:nvSpPr>
              <p:spPr>
                <a:xfrm rot="16200000">
                  <a:off x="-19666" y="1877798"/>
                  <a:ext cx="978939" cy="307777"/>
                </a:xfrm>
                <a:prstGeom prst="rect">
                  <a:avLst/>
                </a:prstGeom>
                <a:noFill/>
              </p:spPr>
              <p:txBody>
                <a:bodyPr wrap="square" rtlCol="0">
                  <a:spAutoFit/>
                </a:bodyPr>
                <a:lstStyle/>
                <a:p>
                  <a:pPr algn="ctr"/>
                  <a:r>
                    <a:rPr lang="en-GB" sz="1400" dirty="0"/>
                    <a:t>States</a:t>
                  </a:r>
                </a:p>
              </p:txBody>
            </p:sp>
          </p:grpSp>
          <p:grpSp>
            <p:nvGrpSpPr>
              <p:cNvPr id="14" name="Group 13">
                <a:extLst>
                  <a:ext uri="{FF2B5EF4-FFF2-40B4-BE49-F238E27FC236}">
                    <a16:creationId xmlns:a16="http://schemas.microsoft.com/office/drawing/2014/main" id="{D1B2EA5D-277C-FDC8-97F7-9A84A5031CA7}"/>
                  </a:ext>
                </a:extLst>
              </p:cNvPr>
              <p:cNvGrpSpPr/>
              <p:nvPr/>
            </p:nvGrpSpPr>
            <p:grpSpPr>
              <a:xfrm>
                <a:off x="8389985" y="1473230"/>
                <a:ext cx="3182431" cy="655468"/>
                <a:chOff x="8389985" y="1473230"/>
                <a:chExt cx="3182431" cy="655468"/>
              </a:xfrm>
            </p:grpSpPr>
            <p:sp>
              <p:nvSpPr>
                <p:cNvPr id="16" name="Flowchart: Connector 15">
                  <a:extLst>
                    <a:ext uri="{FF2B5EF4-FFF2-40B4-BE49-F238E27FC236}">
                      <a16:creationId xmlns:a16="http://schemas.microsoft.com/office/drawing/2014/main" id="{B4FF39A5-4A23-CB5B-6925-8DF044291FB2}"/>
                    </a:ext>
                  </a:extLst>
                </p:cNvPr>
                <p:cNvSpPr/>
                <p:nvPr/>
              </p:nvSpPr>
              <p:spPr>
                <a:xfrm>
                  <a:off x="8389985" y="1724726"/>
                  <a:ext cx="93978" cy="102994"/>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a:extLst>
                    <a:ext uri="{FF2B5EF4-FFF2-40B4-BE49-F238E27FC236}">
                      <a16:creationId xmlns:a16="http://schemas.microsoft.com/office/drawing/2014/main" id="{005B200C-4404-9AAD-3C9A-AB154B422680}"/>
                    </a:ext>
                  </a:extLst>
                </p:cNvPr>
                <p:cNvSpPr/>
                <p:nvPr/>
              </p:nvSpPr>
              <p:spPr>
                <a:xfrm>
                  <a:off x="11130659" y="1849559"/>
                  <a:ext cx="93978" cy="102994"/>
                </a:xfrm>
                <a:prstGeom prst="flowChartConnector">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E295C8CE-CC73-286A-7154-E4600D139E73}"/>
                        </a:ext>
                      </a:extLst>
                    </p:cNvPr>
                    <p:cNvSpPr txBox="1"/>
                    <p:nvPr/>
                  </p:nvSpPr>
                  <p:spPr>
                    <a:xfrm>
                      <a:off x="8507573" y="1473230"/>
                      <a:ext cx="27501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𝑥</m:t>
                                </m:r>
                              </m:e>
                              <m:sub>
                                <m:r>
                                  <a:rPr lang="fr-BE" b="0" i="1" smtClean="0">
                                    <a:latin typeface="Cambria Math" panose="02040503050406030204" pitchFamily="18" charset="0"/>
                                  </a:rPr>
                                  <m:t>0</m:t>
                                </m:r>
                              </m:sub>
                            </m:sSub>
                          </m:oMath>
                        </m:oMathPara>
                      </a14:m>
                      <a:endParaRPr lang="fr-BE" b="0" dirty="0"/>
                    </a:p>
                  </p:txBody>
                </p:sp>
              </mc:Choice>
              <mc:Fallback xmlns="">
                <p:sp>
                  <p:nvSpPr>
                    <p:cNvPr id="21" name="TextBox 20">
                      <a:extLst>
                        <a:ext uri="{FF2B5EF4-FFF2-40B4-BE49-F238E27FC236}">
                          <a16:creationId xmlns:a16="http://schemas.microsoft.com/office/drawing/2014/main" id="{E295C8CE-CC73-286A-7154-E4600D139E73}"/>
                        </a:ext>
                      </a:extLst>
                    </p:cNvPr>
                    <p:cNvSpPr txBox="1">
                      <a:spLocks noRot="1" noChangeAspect="1" noMove="1" noResize="1" noEditPoints="1" noAdjustHandles="1" noChangeArrowheads="1" noChangeShapeType="1" noTextEdit="1"/>
                    </p:cNvSpPr>
                    <p:nvPr/>
                  </p:nvSpPr>
                  <p:spPr>
                    <a:xfrm>
                      <a:off x="8507573" y="1473230"/>
                      <a:ext cx="275012" cy="276999"/>
                    </a:xfrm>
                    <a:prstGeom prst="rect">
                      <a:avLst/>
                    </a:prstGeom>
                    <a:blipFill>
                      <a:blip r:embed="rId10"/>
                      <a:stretch>
                        <a:fillRect l="-13333" r="-11111" b="-152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4538F5F-5DC8-9145-D634-41481735818C}"/>
                        </a:ext>
                      </a:extLst>
                    </p:cNvPr>
                    <p:cNvSpPr txBox="1"/>
                    <p:nvPr/>
                  </p:nvSpPr>
                  <p:spPr>
                    <a:xfrm>
                      <a:off x="11277720" y="1851699"/>
                      <a:ext cx="29469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𝑥</m:t>
                                </m:r>
                              </m:e>
                              <m:sub>
                                <m:r>
                                  <a:rPr lang="fr-BE" b="0" i="1" smtClean="0">
                                    <a:latin typeface="Cambria Math" panose="02040503050406030204" pitchFamily="18" charset="0"/>
                                  </a:rPr>
                                  <m:t>𝑇</m:t>
                                </m:r>
                              </m:sub>
                            </m:sSub>
                          </m:oMath>
                        </m:oMathPara>
                      </a14:m>
                      <a:endParaRPr lang="fr-BE" b="0" dirty="0"/>
                    </a:p>
                  </p:txBody>
                </p:sp>
              </mc:Choice>
              <mc:Fallback xmlns="">
                <p:sp>
                  <p:nvSpPr>
                    <p:cNvPr id="22" name="TextBox 21">
                      <a:extLst>
                        <a:ext uri="{FF2B5EF4-FFF2-40B4-BE49-F238E27FC236}">
                          <a16:creationId xmlns:a16="http://schemas.microsoft.com/office/drawing/2014/main" id="{04538F5F-5DC8-9145-D634-41481735818C}"/>
                        </a:ext>
                      </a:extLst>
                    </p:cNvPr>
                    <p:cNvSpPr txBox="1">
                      <a:spLocks noRot="1" noChangeAspect="1" noMove="1" noResize="1" noEditPoints="1" noAdjustHandles="1" noChangeArrowheads="1" noChangeShapeType="1" noTextEdit="1"/>
                    </p:cNvSpPr>
                    <p:nvPr/>
                  </p:nvSpPr>
                  <p:spPr>
                    <a:xfrm>
                      <a:off x="11277720" y="1851699"/>
                      <a:ext cx="294696" cy="276999"/>
                    </a:xfrm>
                    <a:prstGeom prst="rect">
                      <a:avLst/>
                    </a:prstGeom>
                    <a:blipFill>
                      <a:blip r:embed="rId11"/>
                      <a:stretch>
                        <a:fillRect l="-12500" r="-6250" b="-15217"/>
                      </a:stretch>
                    </a:blipFill>
                  </p:spPr>
                  <p:txBody>
                    <a:bodyPr/>
                    <a:lstStyle/>
                    <a:p>
                      <a:r>
                        <a:rPr lang="en-GB">
                          <a:noFill/>
                        </a:rPr>
                        <a:t> </a:t>
                      </a:r>
                    </a:p>
                  </p:txBody>
                </p:sp>
              </mc:Fallback>
            </mc:AlternateContent>
          </p:grpSp>
        </p:grpSp>
        <p:sp>
          <p:nvSpPr>
            <p:cNvPr id="57" name="Free-form: Shape 56">
              <a:extLst>
                <a:ext uri="{FF2B5EF4-FFF2-40B4-BE49-F238E27FC236}">
                  <a16:creationId xmlns:a16="http://schemas.microsoft.com/office/drawing/2014/main" id="{5DBDEE44-0017-23BC-0C77-2BCC8C350772}"/>
                </a:ext>
              </a:extLst>
            </p:cNvPr>
            <p:cNvSpPr/>
            <p:nvPr/>
          </p:nvSpPr>
          <p:spPr>
            <a:xfrm>
              <a:off x="986411" y="2316143"/>
              <a:ext cx="1436914" cy="990600"/>
            </a:xfrm>
            <a:custGeom>
              <a:avLst/>
              <a:gdLst>
                <a:gd name="connsiteX0" fmla="*/ 0 w 1436914"/>
                <a:gd name="connsiteY0" fmla="*/ 0 h 990600"/>
                <a:gd name="connsiteX1" fmla="*/ 707572 w 1436914"/>
                <a:gd name="connsiteY1" fmla="*/ 174172 h 990600"/>
                <a:gd name="connsiteX2" fmla="*/ 1436914 w 1436914"/>
                <a:gd name="connsiteY2" fmla="*/ 990600 h 990600"/>
              </a:gdLst>
              <a:ahLst/>
              <a:cxnLst>
                <a:cxn ang="0">
                  <a:pos x="connsiteX0" y="connsiteY0"/>
                </a:cxn>
                <a:cxn ang="0">
                  <a:pos x="connsiteX1" y="connsiteY1"/>
                </a:cxn>
                <a:cxn ang="0">
                  <a:pos x="connsiteX2" y="connsiteY2"/>
                </a:cxn>
              </a:cxnLst>
              <a:rect l="l" t="t" r="r" b="b"/>
              <a:pathLst>
                <a:path w="1436914" h="990600">
                  <a:moveTo>
                    <a:pt x="0" y="0"/>
                  </a:moveTo>
                  <a:cubicBezTo>
                    <a:pt x="234043" y="4536"/>
                    <a:pt x="468086" y="9072"/>
                    <a:pt x="707572" y="174172"/>
                  </a:cubicBezTo>
                  <a:cubicBezTo>
                    <a:pt x="947058" y="339272"/>
                    <a:pt x="1191986" y="664936"/>
                    <a:pt x="1436914" y="99060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Free-form: Shape 57">
              <a:extLst>
                <a:ext uri="{FF2B5EF4-FFF2-40B4-BE49-F238E27FC236}">
                  <a16:creationId xmlns:a16="http://schemas.microsoft.com/office/drawing/2014/main" id="{54612CBB-A95C-2B69-8180-253BD189239D}"/>
                </a:ext>
              </a:extLst>
            </p:cNvPr>
            <p:cNvSpPr/>
            <p:nvPr/>
          </p:nvSpPr>
          <p:spPr>
            <a:xfrm>
              <a:off x="2423324" y="2457657"/>
              <a:ext cx="1273629" cy="838588"/>
            </a:xfrm>
            <a:custGeom>
              <a:avLst/>
              <a:gdLst>
                <a:gd name="connsiteX0" fmla="*/ 0 w 1306286"/>
                <a:gd name="connsiteY0" fmla="*/ 838200 h 838200"/>
                <a:gd name="connsiteX1" fmla="*/ 391886 w 1306286"/>
                <a:gd name="connsiteY1" fmla="*/ 174172 h 838200"/>
                <a:gd name="connsiteX2" fmla="*/ 1306286 w 1306286"/>
                <a:gd name="connsiteY2" fmla="*/ 0 h 838200"/>
              </a:gdLst>
              <a:ahLst/>
              <a:cxnLst>
                <a:cxn ang="0">
                  <a:pos x="connsiteX0" y="connsiteY0"/>
                </a:cxn>
                <a:cxn ang="0">
                  <a:pos x="connsiteX1" y="connsiteY1"/>
                </a:cxn>
                <a:cxn ang="0">
                  <a:pos x="connsiteX2" y="connsiteY2"/>
                </a:cxn>
              </a:cxnLst>
              <a:rect l="l" t="t" r="r" b="b"/>
              <a:pathLst>
                <a:path w="1306286" h="838200">
                  <a:moveTo>
                    <a:pt x="0" y="838200"/>
                  </a:moveTo>
                  <a:cubicBezTo>
                    <a:pt x="87086" y="576036"/>
                    <a:pt x="174172" y="313872"/>
                    <a:pt x="391886" y="174172"/>
                  </a:cubicBezTo>
                  <a:cubicBezTo>
                    <a:pt x="609600" y="34472"/>
                    <a:pt x="957943" y="17236"/>
                    <a:pt x="1306286" y="0"/>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3" name="Group 62">
              <a:extLst>
                <a:ext uri="{FF2B5EF4-FFF2-40B4-BE49-F238E27FC236}">
                  <a16:creationId xmlns:a16="http://schemas.microsoft.com/office/drawing/2014/main" id="{A0B74FC3-145E-FF2D-CC58-E640979DD4A1}"/>
                </a:ext>
              </a:extLst>
            </p:cNvPr>
            <p:cNvGrpSpPr/>
            <p:nvPr/>
          </p:nvGrpSpPr>
          <p:grpSpPr>
            <a:xfrm>
              <a:off x="397778" y="3808118"/>
              <a:ext cx="3425679" cy="2278086"/>
              <a:chOff x="82510" y="1097280"/>
              <a:chExt cx="3425679" cy="2278086"/>
            </a:xfrm>
          </p:grpSpPr>
          <p:grpSp>
            <p:nvGrpSpPr>
              <p:cNvPr id="70" name="Group 69">
                <a:extLst>
                  <a:ext uri="{FF2B5EF4-FFF2-40B4-BE49-F238E27FC236}">
                    <a16:creationId xmlns:a16="http://schemas.microsoft.com/office/drawing/2014/main" id="{1CD28185-20EE-6020-4A40-FF9CDB464F40}"/>
                  </a:ext>
                </a:extLst>
              </p:cNvPr>
              <p:cNvGrpSpPr/>
              <p:nvPr/>
            </p:nvGrpSpPr>
            <p:grpSpPr>
              <a:xfrm>
                <a:off x="636270" y="1097280"/>
                <a:ext cx="2857500" cy="1714320"/>
                <a:chOff x="636270" y="1097280"/>
                <a:chExt cx="2857500" cy="1714320"/>
              </a:xfrm>
            </p:grpSpPr>
            <p:cxnSp>
              <p:nvCxnSpPr>
                <p:cNvPr id="80" name="Straight Connector 79">
                  <a:extLst>
                    <a:ext uri="{FF2B5EF4-FFF2-40B4-BE49-F238E27FC236}">
                      <a16:creationId xmlns:a16="http://schemas.microsoft.com/office/drawing/2014/main" id="{112204DA-7A44-C111-F975-33818C56853C}"/>
                    </a:ext>
                  </a:extLst>
                </p:cNvPr>
                <p:cNvCxnSpPr/>
                <p:nvPr/>
              </p:nvCxnSpPr>
              <p:spPr>
                <a:xfrm>
                  <a:off x="1182624" y="1164337"/>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5EB12C13-23B2-6A0F-64D3-1F4D6D6E0D50}"/>
                    </a:ext>
                  </a:extLst>
                </p:cNvPr>
                <p:cNvCxnSpPr/>
                <p:nvPr/>
              </p:nvCxnSpPr>
              <p:spPr>
                <a:xfrm>
                  <a:off x="1737360"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AE9F8888-06A9-09A8-5696-C992FC030619}"/>
                    </a:ext>
                  </a:extLst>
                </p:cNvPr>
                <p:cNvCxnSpPr/>
                <p:nvPr/>
              </p:nvCxnSpPr>
              <p:spPr>
                <a:xfrm>
                  <a:off x="2286000"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DCE6CBF2-63C6-3DC4-6806-B3311F9BB0A0}"/>
                    </a:ext>
                  </a:extLst>
                </p:cNvPr>
                <p:cNvCxnSpPr/>
                <p:nvPr/>
              </p:nvCxnSpPr>
              <p:spPr>
                <a:xfrm>
                  <a:off x="2843286"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AF5BA205-AEAE-BFEE-06CB-8ECA34F738B1}"/>
                    </a:ext>
                  </a:extLst>
                </p:cNvPr>
                <p:cNvCxnSpPr/>
                <p:nvPr/>
              </p:nvCxnSpPr>
              <p:spPr>
                <a:xfrm>
                  <a:off x="3389374"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nvGrpSpPr>
                <p:cNvPr id="85" name="Group 84">
                  <a:extLst>
                    <a:ext uri="{FF2B5EF4-FFF2-40B4-BE49-F238E27FC236}">
                      <a16:creationId xmlns:a16="http://schemas.microsoft.com/office/drawing/2014/main" id="{7E24CC22-0AF7-8EC3-FC0A-DD02D7CE6295}"/>
                    </a:ext>
                  </a:extLst>
                </p:cNvPr>
                <p:cNvGrpSpPr/>
                <p:nvPr/>
              </p:nvGrpSpPr>
              <p:grpSpPr>
                <a:xfrm>
                  <a:off x="636270" y="1097280"/>
                  <a:ext cx="2857500" cy="1714320"/>
                  <a:chOff x="636270" y="1097280"/>
                  <a:chExt cx="2857500" cy="1714320"/>
                </a:xfrm>
              </p:grpSpPr>
              <p:cxnSp>
                <p:nvCxnSpPr>
                  <p:cNvPr id="86" name="Straight Arrow Connector 85">
                    <a:extLst>
                      <a:ext uri="{FF2B5EF4-FFF2-40B4-BE49-F238E27FC236}">
                        <a16:creationId xmlns:a16="http://schemas.microsoft.com/office/drawing/2014/main" id="{75BBE336-66FB-38E7-5976-48421433E8C0}"/>
                      </a:ext>
                    </a:extLst>
                  </p:cNvPr>
                  <p:cNvCxnSpPr/>
                  <p:nvPr/>
                </p:nvCxnSpPr>
                <p:spPr>
                  <a:xfrm flipV="1">
                    <a:off x="640080" y="1097280"/>
                    <a:ext cx="0" cy="171432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87" name="Straight Arrow Connector 86">
                    <a:extLst>
                      <a:ext uri="{FF2B5EF4-FFF2-40B4-BE49-F238E27FC236}">
                        <a16:creationId xmlns:a16="http://schemas.microsoft.com/office/drawing/2014/main" id="{CC944865-9B8D-E966-C55E-F65D7A6FE2B5}"/>
                      </a:ext>
                    </a:extLst>
                  </p:cNvPr>
                  <p:cNvCxnSpPr/>
                  <p:nvPr/>
                </p:nvCxnSpPr>
                <p:spPr>
                  <a:xfrm>
                    <a:off x="636270" y="2807790"/>
                    <a:ext cx="285750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0D276C51-885D-5542-FE76-1CCA8547E88A}"/>
                      </a:ext>
                    </a:extLst>
                  </p:cNvPr>
                  <p:cNvSpPr txBox="1"/>
                  <p:nvPr/>
                </p:nvSpPr>
                <p:spPr>
                  <a:xfrm>
                    <a:off x="474431" y="2811600"/>
                    <a:ext cx="323678"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0</m:t>
                              </m:r>
                            </m:sub>
                          </m:sSub>
                        </m:oMath>
                      </m:oMathPara>
                    </a14:m>
                    <a:endParaRPr lang="fr-BE" b="0" dirty="0"/>
                  </a:p>
                  <a:p>
                    <a:endParaRPr lang="en-GB" dirty="0"/>
                  </a:p>
                </p:txBody>
              </p:sp>
            </mc:Choice>
            <mc:Fallback xmlns="">
              <p:sp>
                <p:nvSpPr>
                  <p:cNvPr id="71" name="TextBox 70">
                    <a:extLst>
                      <a:ext uri="{FF2B5EF4-FFF2-40B4-BE49-F238E27FC236}">
                        <a16:creationId xmlns:a16="http://schemas.microsoft.com/office/drawing/2014/main" id="{0D276C51-885D-5542-FE76-1CCA8547E88A}"/>
                      </a:ext>
                    </a:extLst>
                  </p:cNvPr>
                  <p:cNvSpPr txBox="1">
                    <a:spLocks noRot="1" noChangeAspect="1" noMove="1" noResize="1" noEditPoints="1" noAdjustHandles="1" noChangeArrowheads="1" noChangeShapeType="1" noTextEdit="1"/>
                  </p:cNvSpPr>
                  <p:nvPr/>
                </p:nvSpPr>
                <p:spPr>
                  <a:xfrm>
                    <a:off x="474431" y="2811600"/>
                    <a:ext cx="323678" cy="553998"/>
                  </a:xfrm>
                  <a:prstGeom prst="rect">
                    <a:avLst/>
                  </a:prstGeom>
                  <a:blipFill>
                    <a:blip r:embed="rId12"/>
                    <a:stretch>
                      <a:fillRect l="-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0C39CC6C-9D80-E030-558C-38DAEBD26523}"/>
                      </a:ext>
                    </a:extLst>
                  </p:cNvPr>
                  <p:cNvSpPr txBox="1"/>
                  <p:nvPr/>
                </p:nvSpPr>
                <p:spPr>
                  <a:xfrm>
                    <a:off x="1039459" y="2811600"/>
                    <a:ext cx="311367"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1</m:t>
                              </m:r>
                            </m:sub>
                          </m:sSub>
                        </m:oMath>
                      </m:oMathPara>
                    </a14:m>
                    <a:endParaRPr lang="fr-BE" b="0" dirty="0"/>
                  </a:p>
                  <a:p>
                    <a:endParaRPr lang="en-GB" dirty="0"/>
                  </a:p>
                </p:txBody>
              </p:sp>
            </mc:Choice>
            <mc:Fallback xmlns="">
              <p:sp>
                <p:nvSpPr>
                  <p:cNvPr id="72" name="TextBox 71">
                    <a:extLst>
                      <a:ext uri="{FF2B5EF4-FFF2-40B4-BE49-F238E27FC236}">
                        <a16:creationId xmlns:a16="http://schemas.microsoft.com/office/drawing/2014/main" id="{0C39CC6C-9D80-E030-558C-38DAEBD26523}"/>
                      </a:ext>
                    </a:extLst>
                  </p:cNvPr>
                  <p:cNvSpPr txBox="1">
                    <a:spLocks noRot="1" noChangeAspect="1" noMove="1" noResize="1" noEditPoints="1" noAdjustHandles="1" noChangeArrowheads="1" noChangeShapeType="1" noTextEdit="1"/>
                  </p:cNvSpPr>
                  <p:nvPr/>
                </p:nvSpPr>
                <p:spPr>
                  <a:xfrm>
                    <a:off x="1039459" y="2811600"/>
                    <a:ext cx="311367" cy="553998"/>
                  </a:xfrm>
                  <a:prstGeom prst="rect">
                    <a:avLst/>
                  </a:prstGeom>
                  <a:blipFill>
                    <a:blip r:embed="rId13"/>
                    <a:stretch>
                      <a:fillRect l="-39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EA4BA339-8EB4-F5E5-E4D0-0A662E68174D}"/>
                      </a:ext>
                    </a:extLst>
                  </p:cNvPr>
                  <p:cNvSpPr txBox="1"/>
                  <p:nvPr/>
                </p:nvSpPr>
                <p:spPr>
                  <a:xfrm>
                    <a:off x="1584653"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2</m:t>
                              </m:r>
                            </m:sub>
                          </m:sSub>
                        </m:oMath>
                      </m:oMathPara>
                    </a14:m>
                    <a:endParaRPr lang="fr-BE" b="0" dirty="0"/>
                  </a:p>
                  <a:p>
                    <a:endParaRPr lang="en-GB" dirty="0"/>
                  </a:p>
                </p:txBody>
              </p:sp>
            </mc:Choice>
            <mc:Fallback xmlns="">
              <p:sp>
                <p:nvSpPr>
                  <p:cNvPr id="73" name="TextBox 72">
                    <a:extLst>
                      <a:ext uri="{FF2B5EF4-FFF2-40B4-BE49-F238E27FC236}">
                        <a16:creationId xmlns:a16="http://schemas.microsoft.com/office/drawing/2014/main" id="{EA4BA339-8EB4-F5E5-E4D0-0A662E68174D}"/>
                      </a:ext>
                    </a:extLst>
                  </p:cNvPr>
                  <p:cNvSpPr txBox="1">
                    <a:spLocks noRot="1" noChangeAspect="1" noMove="1" noResize="1" noEditPoints="1" noAdjustHandles="1" noChangeArrowheads="1" noChangeShapeType="1" noTextEdit="1"/>
                  </p:cNvSpPr>
                  <p:nvPr/>
                </p:nvSpPr>
                <p:spPr>
                  <a:xfrm>
                    <a:off x="1584653" y="2811600"/>
                    <a:ext cx="314060" cy="553998"/>
                  </a:xfrm>
                  <a:prstGeom prst="rect">
                    <a:avLst/>
                  </a:prstGeom>
                  <a:blipFill>
                    <a:blip r:embed="rId14"/>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ED2034B3-DD35-A741-5DE8-5E2A5F6ADDA6}"/>
                      </a:ext>
                    </a:extLst>
                  </p:cNvPr>
                  <p:cNvSpPr txBox="1"/>
                  <p:nvPr/>
                </p:nvSpPr>
                <p:spPr>
                  <a:xfrm>
                    <a:off x="2133047"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3</m:t>
                              </m:r>
                            </m:sub>
                          </m:sSub>
                        </m:oMath>
                      </m:oMathPara>
                    </a14:m>
                    <a:endParaRPr lang="fr-BE" b="0" dirty="0"/>
                  </a:p>
                  <a:p>
                    <a:endParaRPr lang="en-GB" dirty="0"/>
                  </a:p>
                </p:txBody>
              </p:sp>
            </mc:Choice>
            <mc:Fallback xmlns="">
              <p:sp>
                <p:nvSpPr>
                  <p:cNvPr id="74" name="TextBox 73">
                    <a:extLst>
                      <a:ext uri="{FF2B5EF4-FFF2-40B4-BE49-F238E27FC236}">
                        <a16:creationId xmlns:a16="http://schemas.microsoft.com/office/drawing/2014/main" id="{ED2034B3-DD35-A741-5DE8-5E2A5F6ADDA6}"/>
                      </a:ext>
                    </a:extLst>
                  </p:cNvPr>
                  <p:cNvSpPr txBox="1">
                    <a:spLocks noRot="1" noChangeAspect="1" noMove="1" noResize="1" noEditPoints="1" noAdjustHandles="1" noChangeArrowheads="1" noChangeShapeType="1" noTextEdit="1"/>
                  </p:cNvSpPr>
                  <p:nvPr/>
                </p:nvSpPr>
                <p:spPr>
                  <a:xfrm>
                    <a:off x="2133047" y="2811600"/>
                    <a:ext cx="314060" cy="553998"/>
                  </a:xfrm>
                  <a:prstGeom prst="rect">
                    <a:avLst/>
                  </a:prstGeom>
                  <a:blipFill>
                    <a:blip r:embed="rId15"/>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C0A4644E-3598-C353-1FB2-685D9EB1005D}"/>
                      </a:ext>
                    </a:extLst>
                  </p:cNvPr>
                  <p:cNvSpPr txBox="1"/>
                  <p:nvPr/>
                </p:nvSpPr>
                <p:spPr>
                  <a:xfrm>
                    <a:off x="2688590"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4</m:t>
                              </m:r>
                            </m:sub>
                          </m:sSub>
                        </m:oMath>
                      </m:oMathPara>
                    </a14:m>
                    <a:endParaRPr lang="fr-BE" b="0" dirty="0"/>
                  </a:p>
                  <a:p>
                    <a:endParaRPr lang="en-GB" dirty="0"/>
                  </a:p>
                </p:txBody>
              </p:sp>
            </mc:Choice>
            <mc:Fallback xmlns="">
              <p:sp>
                <p:nvSpPr>
                  <p:cNvPr id="75" name="TextBox 74">
                    <a:extLst>
                      <a:ext uri="{FF2B5EF4-FFF2-40B4-BE49-F238E27FC236}">
                        <a16:creationId xmlns:a16="http://schemas.microsoft.com/office/drawing/2014/main" id="{C0A4644E-3598-C353-1FB2-685D9EB1005D}"/>
                      </a:ext>
                    </a:extLst>
                  </p:cNvPr>
                  <p:cNvSpPr txBox="1">
                    <a:spLocks noRot="1" noChangeAspect="1" noMove="1" noResize="1" noEditPoints="1" noAdjustHandles="1" noChangeArrowheads="1" noChangeShapeType="1" noTextEdit="1"/>
                  </p:cNvSpPr>
                  <p:nvPr/>
                </p:nvSpPr>
                <p:spPr>
                  <a:xfrm>
                    <a:off x="2688590" y="2811600"/>
                    <a:ext cx="314060" cy="553998"/>
                  </a:xfrm>
                  <a:prstGeom prst="rect">
                    <a:avLst/>
                  </a:prstGeom>
                  <a:blipFill>
                    <a:blip r:embed="rId16"/>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93418B9D-4B5A-E43A-4632-6C7FDDD06DF4}"/>
                      </a:ext>
                    </a:extLst>
                  </p:cNvPr>
                  <p:cNvSpPr txBox="1"/>
                  <p:nvPr/>
                </p:nvSpPr>
                <p:spPr>
                  <a:xfrm>
                    <a:off x="3227535" y="2821368"/>
                    <a:ext cx="280654"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𝑇</m:t>
                          </m:r>
                        </m:oMath>
                      </m:oMathPara>
                    </a14:m>
                    <a:endParaRPr lang="fr-BE" b="0" dirty="0"/>
                  </a:p>
                  <a:p>
                    <a:endParaRPr lang="en-GB" dirty="0"/>
                  </a:p>
                </p:txBody>
              </p:sp>
            </mc:Choice>
            <mc:Fallback xmlns="">
              <p:sp>
                <p:nvSpPr>
                  <p:cNvPr id="76" name="TextBox 75">
                    <a:extLst>
                      <a:ext uri="{FF2B5EF4-FFF2-40B4-BE49-F238E27FC236}">
                        <a16:creationId xmlns:a16="http://schemas.microsoft.com/office/drawing/2014/main" id="{93418B9D-4B5A-E43A-4632-6C7FDDD06DF4}"/>
                      </a:ext>
                    </a:extLst>
                  </p:cNvPr>
                  <p:cNvSpPr txBox="1">
                    <a:spLocks noRot="1" noChangeAspect="1" noMove="1" noResize="1" noEditPoints="1" noAdjustHandles="1" noChangeArrowheads="1" noChangeShapeType="1" noTextEdit="1"/>
                  </p:cNvSpPr>
                  <p:nvPr/>
                </p:nvSpPr>
                <p:spPr>
                  <a:xfrm>
                    <a:off x="3227535" y="2821368"/>
                    <a:ext cx="280654" cy="553998"/>
                  </a:xfrm>
                  <a:prstGeom prst="rect">
                    <a:avLst/>
                  </a:prstGeom>
                  <a:blipFill>
                    <a:blip r:embed="rId17"/>
                    <a:stretch>
                      <a:fillRect l="-4348" r="-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49FF0CAA-CFF5-2989-152E-76239E824934}"/>
                      </a:ext>
                    </a:extLst>
                  </p:cNvPr>
                  <p:cNvSpPr txBox="1"/>
                  <p:nvPr/>
                </p:nvSpPr>
                <p:spPr>
                  <a:xfrm>
                    <a:off x="82510" y="1097280"/>
                    <a:ext cx="46788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fr-BE" b="0" i="1" smtClean="0">
                                  <a:latin typeface="Cambria Math" panose="02040503050406030204" pitchFamily="18" charset="0"/>
                                </a:rPr>
                              </m:ctrlPr>
                            </m:accPr>
                            <m:e>
                              <m:r>
                                <a:rPr lang="fr-BE" b="0" i="1" smtClean="0">
                                  <a:latin typeface="Cambria Math" panose="02040503050406030204" pitchFamily="18" charset="0"/>
                                </a:rPr>
                                <m:t>𝑞</m:t>
                              </m:r>
                            </m:e>
                          </m:acc>
                          <m:r>
                            <a:rPr lang="fr-BE" b="0" i="1" smtClean="0">
                              <a:latin typeface="Cambria Math" panose="02040503050406030204" pitchFamily="18" charset="0"/>
                            </a:rPr>
                            <m:t>(</m:t>
                          </m:r>
                          <m:r>
                            <a:rPr lang="fr-BE" b="0" i="1" smtClean="0">
                              <a:latin typeface="Cambria Math" panose="02040503050406030204" pitchFamily="18" charset="0"/>
                            </a:rPr>
                            <m:t>𝑡</m:t>
                          </m:r>
                          <m:r>
                            <a:rPr lang="fr-BE" b="0" i="1" smtClean="0">
                              <a:latin typeface="Cambria Math" panose="02040503050406030204" pitchFamily="18" charset="0"/>
                            </a:rPr>
                            <m:t>)</m:t>
                          </m:r>
                        </m:oMath>
                      </m:oMathPara>
                    </a14:m>
                    <a:endParaRPr lang="en-GB" dirty="0"/>
                  </a:p>
                </p:txBody>
              </p:sp>
            </mc:Choice>
            <mc:Fallback xmlns="">
              <p:sp>
                <p:nvSpPr>
                  <p:cNvPr id="77" name="TextBox 76">
                    <a:extLst>
                      <a:ext uri="{FF2B5EF4-FFF2-40B4-BE49-F238E27FC236}">
                        <a16:creationId xmlns:a16="http://schemas.microsoft.com/office/drawing/2014/main" id="{49FF0CAA-CFF5-2989-152E-76239E824934}"/>
                      </a:ext>
                    </a:extLst>
                  </p:cNvPr>
                  <p:cNvSpPr txBox="1">
                    <a:spLocks noRot="1" noChangeAspect="1" noMove="1" noResize="1" noEditPoints="1" noAdjustHandles="1" noChangeArrowheads="1" noChangeShapeType="1" noTextEdit="1"/>
                  </p:cNvSpPr>
                  <p:nvPr/>
                </p:nvSpPr>
                <p:spPr>
                  <a:xfrm>
                    <a:off x="82510" y="1097280"/>
                    <a:ext cx="467885" cy="276999"/>
                  </a:xfrm>
                  <a:prstGeom prst="rect">
                    <a:avLst/>
                  </a:prstGeom>
                  <a:blipFill>
                    <a:blip r:embed="rId18"/>
                    <a:stretch>
                      <a:fillRect l="-12987" t="-4444" r="-18182" b="-35556"/>
                    </a:stretch>
                  </a:blipFill>
                </p:spPr>
                <p:txBody>
                  <a:bodyPr/>
                  <a:lstStyle/>
                  <a:p>
                    <a:r>
                      <a:rPr lang="en-GB">
                        <a:noFill/>
                      </a:rPr>
                      <a:t> </a:t>
                    </a:r>
                  </a:p>
                </p:txBody>
              </p:sp>
            </mc:Fallback>
          </mc:AlternateContent>
          <p:sp>
            <p:nvSpPr>
              <p:cNvPr id="78" name="TextBox 77">
                <a:extLst>
                  <a:ext uri="{FF2B5EF4-FFF2-40B4-BE49-F238E27FC236}">
                    <a16:creationId xmlns:a16="http://schemas.microsoft.com/office/drawing/2014/main" id="{73164064-2ED2-37C5-EB19-03121F3840AE}"/>
                  </a:ext>
                </a:extLst>
              </p:cNvPr>
              <p:cNvSpPr txBox="1"/>
              <p:nvPr/>
            </p:nvSpPr>
            <p:spPr>
              <a:xfrm rot="16200000">
                <a:off x="-162982" y="1946862"/>
                <a:ext cx="1265571" cy="365733"/>
              </a:xfrm>
              <a:prstGeom prst="rect">
                <a:avLst/>
              </a:prstGeom>
              <a:noFill/>
            </p:spPr>
            <p:txBody>
              <a:bodyPr wrap="square" rtlCol="0">
                <a:spAutoFit/>
              </a:bodyPr>
              <a:lstStyle/>
              <a:p>
                <a:pPr algn="ctr"/>
                <a:r>
                  <a:rPr lang="en-GB" sz="1400" dirty="0"/>
                  <a:t>Velocities</a:t>
                </a:r>
              </a:p>
            </p:txBody>
          </p:sp>
          <p:sp>
            <p:nvSpPr>
              <p:cNvPr id="79" name="TextBox 78">
                <a:extLst>
                  <a:ext uri="{FF2B5EF4-FFF2-40B4-BE49-F238E27FC236}">
                    <a16:creationId xmlns:a16="http://schemas.microsoft.com/office/drawing/2014/main" id="{15D59914-D3F1-F90E-A438-3CBDF5201792}"/>
                  </a:ext>
                </a:extLst>
              </p:cNvPr>
              <p:cNvSpPr txBox="1"/>
              <p:nvPr/>
            </p:nvSpPr>
            <p:spPr>
              <a:xfrm>
                <a:off x="1514528" y="3044037"/>
                <a:ext cx="978939" cy="307777"/>
              </a:xfrm>
              <a:prstGeom prst="rect">
                <a:avLst/>
              </a:prstGeom>
              <a:noFill/>
            </p:spPr>
            <p:txBody>
              <a:bodyPr wrap="square" rtlCol="0">
                <a:spAutoFit/>
              </a:bodyPr>
              <a:lstStyle/>
              <a:p>
                <a:pPr algn="ctr"/>
                <a:r>
                  <a:rPr lang="en-GB" sz="1400" dirty="0"/>
                  <a:t>Time</a:t>
                </a:r>
              </a:p>
            </p:txBody>
          </p:sp>
        </p:grpSp>
        <p:sp>
          <p:nvSpPr>
            <p:cNvPr id="88" name="Free-form: Shape 87">
              <a:extLst>
                <a:ext uri="{FF2B5EF4-FFF2-40B4-BE49-F238E27FC236}">
                  <a16:creationId xmlns:a16="http://schemas.microsoft.com/office/drawing/2014/main" id="{29DCD4B1-2820-67F6-AC3F-2A919F4374FA}"/>
                </a:ext>
              </a:extLst>
            </p:cNvPr>
            <p:cNvSpPr/>
            <p:nvPr/>
          </p:nvSpPr>
          <p:spPr>
            <a:xfrm>
              <a:off x="1106154" y="4803166"/>
              <a:ext cx="1310640" cy="111760"/>
            </a:xfrm>
            <a:custGeom>
              <a:avLst/>
              <a:gdLst>
                <a:gd name="connsiteX0" fmla="*/ 0 w 1310640"/>
                <a:gd name="connsiteY0" fmla="*/ 111760 h 111760"/>
                <a:gd name="connsiteX1" fmla="*/ 497840 w 1310640"/>
                <a:gd name="connsiteY1" fmla="*/ 0 h 111760"/>
                <a:gd name="connsiteX2" fmla="*/ 1310640 w 1310640"/>
                <a:gd name="connsiteY2" fmla="*/ 40640 h 111760"/>
                <a:gd name="connsiteX3" fmla="*/ 1310640 w 1310640"/>
                <a:gd name="connsiteY3" fmla="*/ 40640 h 111760"/>
              </a:gdLst>
              <a:ahLst/>
              <a:cxnLst>
                <a:cxn ang="0">
                  <a:pos x="connsiteX0" y="connsiteY0"/>
                </a:cxn>
                <a:cxn ang="0">
                  <a:pos x="connsiteX1" y="connsiteY1"/>
                </a:cxn>
                <a:cxn ang="0">
                  <a:pos x="connsiteX2" y="connsiteY2"/>
                </a:cxn>
                <a:cxn ang="0">
                  <a:pos x="connsiteX3" y="connsiteY3"/>
                </a:cxn>
              </a:cxnLst>
              <a:rect l="l" t="t" r="r" b="b"/>
              <a:pathLst>
                <a:path w="1310640" h="111760">
                  <a:moveTo>
                    <a:pt x="0" y="111760"/>
                  </a:moveTo>
                  <a:cubicBezTo>
                    <a:pt x="139700" y="61806"/>
                    <a:pt x="279400" y="11853"/>
                    <a:pt x="497840" y="0"/>
                  </a:cubicBezTo>
                  <a:lnTo>
                    <a:pt x="1310640" y="40640"/>
                  </a:lnTo>
                  <a:lnTo>
                    <a:pt x="1310640" y="4064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Free-form: Shape 88">
              <a:extLst>
                <a:ext uri="{FF2B5EF4-FFF2-40B4-BE49-F238E27FC236}">
                  <a16:creationId xmlns:a16="http://schemas.microsoft.com/office/drawing/2014/main" id="{C5C5D319-C28A-AC2E-3978-B62F7236FC9D}"/>
                </a:ext>
              </a:extLst>
            </p:cNvPr>
            <p:cNvSpPr/>
            <p:nvPr/>
          </p:nvSpPr>
          <p:spPr>
            <a:xfrm>
              <a:off x="2423324" y="4163022"/>
              <a:ext cx="1070430" cy="59910"/>
            </a:xfrm>
            <a:custGeom>
              <a:avLst/>
              <a:gdLst>
                <a:gd name="connsiteX0" fmla="*/ 0 w 1036320"/>
                <a:gd name="connsiteY0" fmla="*/ 71185 h 71185"/>
                <a:gd name="connsiteX1" fmla="*/ 558800 w 1036320"/>
                <a:gd name="connsiteY1" fmla="*/ 65 h 71185"/>
                <a:gd name="connsiteX2" fmla="*/ 1036320 w 1036320"/>
                <a:gd name="connsiteY2" fmla="*/ 61025 h 71185"/>
              </a:gdLst>
              <a:ahLst/>
              <a:cxnLst>
                <a:cxn ang="0">
                  <a:pos x="connsiteX0" y="connsiteY0"/>
                </a:cxn>
                <a:cxn ang="0">
                  <a:pos x="connsiteX1" y="connsiteY1"/>
                </a:cxn>
                <a:cxn ang="0">
                  <a:pos x="connsiteX2" y="connsiteY2"/>
                </a:cxn>
              </a:cxnLst>
              <a:rect l="l" t="t" r="r" b="b"/>
              <a:pathLst>
                <a:path w="1036320" h="71185">
                  <a:moveTo>
                    <a:pt x="0" y="71185"/>
                  </a:moveTo>
                  <a:cubicBezTo>
                    <a:pt x="193040" y="36471"/>
                    <a:pt x="386080" y="1758"/>
                    <a:pt x="558800" y="65"/>
                  </a:cubicBezTo>
                  <a:cubicBezTo>
                    <a:pt x="731520" y="-1628"/>
                    <a:pt x="883920" y="29698"/>
                    <a:pt x="1036320" y="61025"/>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4" name="Straight Connector 93">
              <a:extLst>
                <a:ext uri="{FF2B5EF4-FFF2-40B4-BE49-F238E27FC236}">
                  <a16:creationId xmlns:a16="http://schemas.microsoft.com/office/drawing/2014/main" id="{60F11EC3-A7A5-21C6-965D-C4165684C804}"/>
                </a:ext>
              </a:extLst>
            </p:cNvPr>
            <p:cNvCxnSpPr>
              <a:cxnSpLocks/>
            </p:cNvCxnSpPr>
            <p:nvPr/>
          </p:nvCxnSpPr>
          <p:spPr>
            <a:xfrm flipV="1">
              <a:off x="2416795" y="-625524"/>
              <a:ext cx="31520" cy="6144151"/>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284398AB-16DD-574C-71ED-2ADECE77FABB}"/>
                </a:ext>
              </a:extLst>
            </p:cNvPr>
            <p:cNvCxnSpPr>
              <a:cxnSpLocks/>
            </p:cNvCxnSpPr>
            <p:nvPr/>
          </p:nvCxnSpPr>
          <p:spPr>
            <a:xfrm flipV="1">
              <a:off x="2411817" y="4235645"/>
              <a:ext cx="11507" cy="61877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102" name="Straight Arrow Connector 101">
            <a:extLst>
              <a:ext uri="{FF2B5EF4-FFF2-40B4-BE49-F238E27FC236}">
                <a16:creationId xmlns:a16="http://schemas.microsoft.com/office/drawing/2014/main" id="{36C73FAA-AB9B-0E59-C0AF-1AC0E18EB11E}"/>
              </a:ext>
            </a:extLst>
          </p:cNvPr>
          <p:cNvCxnSpPr>
            <a:cxnSpLocks/>
          </p:cNvCxnSpPr>
          <p:nvPr/>
        </p:nvCxnSpPr>
        <p:spPr>
          <a:xfrm flipH="1">
            <a:off x="2524575" y="5322988"/>
            <a:ext cx="1677074"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107" name="TextBox 106">
                <a:extLst>
                  <a:ext uri="{FF2B5EF4-FFF2-40B4-BE49-F238E27FC236}">
                    <a16:creationId xmlns:a16="http://schemas.microsoft.com/office/drawing/2014/main" id="{CADE7A36-4A7E-350B-C290-3BE3E4AE1EFF}"/>
                  </a:ext>
                </a:extLst>
              </p:cNvPr>
              <p:cNvSpPr txBox="1"/>
              <p:nvPr/>
            </p:nvSpPr>
            <p:spPr>
              <a:xfrm>
                <a:off x="4859896" y="1138759"/>
                <a:ext cx="6570103" cy="3566104"/>
              </a:xfrm>
              <a:prstGeom prst="rect">
                <a:avLst/>
              </a:prstGeom>
              <a:noFill/>
            </p:spPr>
            <p:txBody>
              <a:bodyPr wrap="square" rtlCol="0">
                <a:spAutoFit/>
              </a:bodyPr>
              <a:lstStyle/>
              <a:p>
                <a:r>
                  <a:rPr lang="en-US" b="1" dirty="0"/>
                  <a:t>Physical Reality:</a:t>
                </a:r>
              </a:p>
              <a:p>
                <a:pPr marL="285750" indent="-285750">
                  <a:buFont typeface="Arial" panose="020B0604020202020204" pitchFamily="34" charset="0"/>
                  <a:buChar char="•"/>
                </a:pPr>
                <a:r>
                  <a:rPr lang="en-US" dirty="0"/>
                  <a:t>Rigid impacts create an instantaneous </a:t>
                </a:r>
                <a:r>
                  <a:rPr lang="en-US" b="1" dirty="0"/>
                  <a:t>velocity jump</a:t>
                </a:r>
                <a:r>
                  <a:rPr lang="en-US" dirty="0"/>
                  <a:t>: </a:t>
                </a:r>
                <a14:m>
                  <m:oMath xmlns:m="http://schemas.openxmlformats.org/officeDocument/2006/math">
                    <m:sSup>
                      <m:sSupPr>
                        <m:ctrlPr>
                          <a:rPr lang="fr-BE" b="0" i="1" smtClean="0">
                            <a:latin typeface="Cambria Math" panose="02040503050406030204" pitchFamily="18" charset="0"/>
                          </a:rPr>
                        </m:ctrlPr>
                      </m:sSupPr>
                      <m:e>
                        <m:r>
                          <a:rPr lang="fr-BE" b="0" i="1" smtClean="0">
                            <a:latin typeface="Cambria Math" panose="02040503050406030204" pitchFamily="18" charset="0"/>
                          </a:rPr>
                          <m:t>𝑣</m:t>
                        </m:r>
                      </m:e>
                      <m:sup>
                        <m:r>
                          <a:rPr lang="fr-BE" b="0" i="1" smtClean="0">
                            <a:latin typeface="Cambria Math" panose="02040503050406030204" pitchFamily="18" charset="0"/>
                          </a:rPr>
                          <m:t>+</m:t>
                        </m:r>
                      </m:sup>
                    </m:sSup>
                    <m:r>
                      <a:rPr lang="fr-BE" b="0" i="1" smtClean="0">
                        <a:latin typeface="Cambria Math" panose="02040503050406030204" pitchFamily="18" charset="0"/>
                      </a:rPr>
                      <m:t>=</m:t>
                    </m:r>
                    <m:sSup>
                      <m:sSupPr>
                        <m:ctrlPr>
                          <a:rPr lang="fr-BE" b="0" i="1" smtClean="0">
                            <a:latin typeface="Cambria Math" panose="02040503050406030204" pitchFamily="18" charset="0"/>
                          </a:rPr>
                        </m:ctrlPr>
                      </m:sSupPr>
                      <m:e>
                        <m:r>
                          <a:rPr lang="fr-BE" b="0" i="1" smtClean="0">
                            <a:latin typeface="Cambria Math" panose="02040503050406030204" pitchFamily="18" charset="0"/>
                          </a:rPr>
                          <m:t>𝑣</m:t>
                        </m:r>
                      </m:e>
                      <m:sup>
                        <m:r>
                          <a:rPr lang="fr-BE" b="0" i="1" smtClean="0">
                            <a:latin typeface="Cambria Math" panose="02040503050406030204" pitchFamily="18" charset="0"/>
                          </a:rPr>
                          <m:t>−</m:t>
                        </m:r>
                      </m:sup>
                    </m:sSup>
                    <m:r>
                      <a:rPr lang="fr-BE" b="0" i="1" smtClean="0">
                        <a:latin typeface="Cambria Math" panose="02040503050406030204" pitchFamily="18" charset="0"/>
                      </a:rPr>
                      <m:t>+</m:t>
                    </m:r>
                    <m:sSub>
                      <m:sSubPr>
                        <m:ctrlPr>
                          <a:rPr lang="fr-BE" b="0" i="1" smtClean="0">
                            <a:latin typeface="Cambria Math" panose="02040503050406030204" pitchFamily="18" charset="0"/>
                          </a:rPr>
                        </m:ctrlPr>
                      </m:sSubPr>
                      <m:e>
                        <m:r>
                          <a:rPr lang="fr-BE" b="0" i="1" smtClean="0">
                            <a:latin typeface="Cambria Math" panose="02040503050406030204" pitchFamily="18" charset="0"/>
                          </a:rPr>
                          <m:t>𝑣</m:t>
                        </m:r>
                      </m:e>
                      <m:sub>
                        <m:r>
                          <a:rPr lang="fr-BE" b="0" i="1" smtClean="0">
                            <a:latin typeface="Cambria Math" panose="02040503050406030204" pitchFamily="18" charset="0"/>
                          </a:rPr>
                          <m:t>𝑖𝑚𝑝𝑢𝑙𝑠𝑒</m:t>
                        </m:r>
                      </m:sub>
                    </m:sSub>
                    <m:r>
                      <a:rPr lang="fr-BE" b="0" i="1" smtClean="0">
                        <a:latin typeface="Cambria Math" panose="02040503050406030204" pitchFamily="18" charset="0"/>
                      </a:rPr>
                      <m:t> </m:t>
                    </m:r>
                  </m:oMath>
                </a14:m>
                <a:r>
                  <a:rPr lang="en-US" dirty="0"/>
                  <a:t>.</a:t>
                </a:r>
              </a:p>
              <a:p>
                <a:pPr marL="285750" indent="-285750">
                  <a:buFont typeface="Arial" panose="020B0604020202020204" pitchFamily="34" charset="0"/>
                  <a:buChar char="•"/>
                </a:pPr>
                <a:r>
                  <a:rPr lang="en-US" dirty="0"/>
                  <a:t>Standard continuous </a:t>
                </a:r>
                <a:r>
                  <a:rPr lang="en-US" b="1" dirty="0"/>
                  <a:t>gradients</a:t>
                </a:r>
                <a:r>
                  <a:rPr lang="en-US" dirty="0"/>
                  <a:t>  </a:t>
                </a:r>
                <a14:m>
                  <m:oMath xmlns:m="http://schemas.openxmlformats.org/officeDocument/2006/math">
                    <m:f>
                      <m:fPr>
                        <m:ctrlPr>
                          <a:rPr lang="fr-BE" b="0" i="1" smtClean="0">
                            <a:latin typeface="Cambria Math" panose="02040503050406030204" pitchFamily="18" charset="0"/>
                          </a:rPr>
                        </m:ctrlPr>
                      </m:fPr>
                      <m:num>
                        <m:r>
                          <a:rPr lang="fr-BE" b="1" i="1" smtClean="0">
                            <a:latin typeface="Cambria Math" panose="02040503050406030204" pitchFamily="18" charset="0"/>
                          </a:rPr>
                          <m:t>𝒅𝑱</m:t>
                        </m:r>
                        <m:r>
                          <a:rPr lang="fr-BE" b="1" i="1" smtClean="0">
                            <a:latin typeface="Cambria Math" panose="02040503050406030204" pitchFamily="18" charset="0"/>
                          </a:rPr>
                          <m:t>(</m:t>
                        </m:r>
                        <m:r>
                          <a:rPr lang="fr-BE" b="1" i="1" smtClean="0">
                            <a:latin typeface="Cambria Math" panose="02040503050406030204" pitchFamily="18" charset="0"/>
                          </a:rPr>
                          <m:t>𝒒</m:t>
                        </m:r>
                        <m:r>
                          <a:rPr lang="fr-BE" b="1" i="1" smtClean="0">
                            <a:latin typeface="Cambria Math" panose="02040503050406030204" pitchFamily="18" charset="0"/>
                          </a:rPr>
                          <m:t>,</m:t>
                        </m:r>
                        <m:r>
                          <a:rPr lang="fr-BE" b="1" i="1" smtClean="0">
                            <a:latin typeface="Cambria Math" panose="02040503050406030204" pitchFamily="18" charset="0"/>
                          </a:rPr>
                          <m:t>𝒖</m:t>
                        </m:r>
                        <m:r>
                          <a:rPr lang="fr-BE" b="1" i="1" smtClean="0">
                            <a:latin typeface="Cambria Math" panose="02040503050406030204" pitchFamily="18" charset="0"/>
                          </a:rPr>
                          <m:t>)</m:t>
                        </m:r>
                      </m:num>
                      <m:den>
                        <m:r>
                          <a:rPr lang="fr-BE" b="1" i="1" smtClean="0">
                            <a:latin typeface="Cambria Math" panose="02040503050406030204" pitchFamily="18" charset="0"/>
                          </a:rPr>
                          <m:t>𝒅𝒖</m:t>
                        </m:r>
                      </m:den>
                    </m:f>
                  </m:oMath>
                </a14:m>
                <a:r>
                  <a:rPr lang="fr-BE" dirty="0"/>
                  <a:t>, </a:t>
                </a:r>
                <a14:m>
                  <m:oMath xmlns:m="http://schemas.openxmlformats.org/officeDocument/2006/math">
                    <m:f>
                      <m:fPr>
                        <m:ctrlPr>
                          <a:rPr lang="fr-BE" i="1">
                            <a:latin typeface="Cambria Math" panose="02040503050406030204" pitchFamily="18" charset="0"/>
                          </a:rPr>
                        </m:ctrlPr>
                      </m:fPr>
                      <m:num>
                        <m:r>
                          <a:rPr lang="fr-BE" b="1" i="1">
                            <a:latin typeface="Cambria Math" panose="02040503050406030204" pitchFamily="18" charset="0"/>
                          </a:rPr>
                          <m:t>𝒅</m:t>
                        </m:r>
                        <m:r>
                          <a:rPr lang="fr-BE" b="1" i="1" smtClean="0">
                            <a:latin typeface="Cambria Math" panose="02040503050406030204" pitchFamily="18" charset="0"/>
                          </a:rPr>
                          <m:t>𝑪</m:t>
                        </m:r>
                        <m:r>
                          <a:rPr lang="fr-BE" b="1" i="1">
                            <a:latin typeface="Cambria Math" panose="02040503050406030204" pitchFamily="18" charset="0"/>
                          </a:rPr>
                          <m:t>(</m:t>
                        </m:r>
                        <m:r>
                          <a:rPr lang="fr-BE" b="1" i="1">
                            <a:latin typeface="Cambria Math" panose="02040503050406030204" pitchFamily="18" charset="0"/>
                          </a:rPr>
                          <m:t>𝒒</m:t>
                        </m:r>
                        <m:r>
                          <a:rPr lang="fr-BE" b="1" i="1">
                            <a:latin typeface="Cambria Math" panose="02040503050406030204" pitchFamily="18" charset="0"/>
                          </a:rPr>
                          <m:t>,</m:t>
                        </m:r>
                        <m:r>
                          <a:rPr lang="fr-BE" b="1" i="1">
                            <a:latin typeface="Cambria Math" panose="02040503050406030204" pitchFamily="18" charset="0"/>
                          </a:rPr>
                          <m:t>𝒖</m:t>
                        </m:r>
                        <m:r>
                          <a:rPr lang="fr-BE" b="1" i="1">
                            <a:latin typeface="Cambria Math" panose="02040503050406030204" pitchFamily="18" charset="0"/>
                          </a:rPr>
                          <m:t>)</m:t>
                        </m:r>
                      </m:num>
                      <m:den>
                        <m:r>
                          <a:rPr lang="fr-BE" b="1" i="1">
                            <a:latin typeface="Cambria Math" panose="02040503050406030204" pitchFamily="18" charset="0"/>
                          </a:rPr>
                          <m:t>𝒅𝒖</m:t>
                        </m:r>
                      </m:den>
                    </m:f>
                  </m:oMath>
                </a14:m>
                <a:r>
                  <a:rPr lang="en-GB" b="1" dirty="0"/>
                  <a:t>  </a:t>
                </a:r>
                <a:r>
                  <a:rPr lang="en-US" dirty="0"/>
                  <a:t>are </a:t>
                </a:r>
                <a:r>
                  <a:rPr lang="en-US" b="1" dirty="0"/>
                  <a:t>undefined</a:t>
                </a:r>
                <a:r>
                  <a:rPr lang="en-US" dirty="0"/>
                  <a:t> at this instant.</a:t>
                </a:r>
              </a:p>
              <a:p>
                <a:endParaRPr lang="en-US" dirty="0"/>
              </a:p>
              <a:p>
                <a:r>
                  <a:rPr lang="en-US" b="1" dirty="0"/>
                  <a:t>Discrete Limitation:</a:t>
                </a:r>
              </a:p>
              <a:p>
                <a:pPr marL="285750" indent="-285750">
                  <a:buFont typeface="Arial" panose="020B0604020202020204" pitchFamily="34" charset="0"/>
                  <a:buChar char="•"/>
                </a:pPr>
                <a:r>
                  <a:rPr lang="en-US" dirty="0"/>
                  <a:t>Discrete time-stepping method: the solver </a:t>
                </a:r>
                <a:r>
                  <a:rPr lang="en-GB" dirty="0"/>
                  <a:t>only sees the global states over the </a:t>
                </a:r>
                <a:r>
                  <a:rPr lang="en-GB"/>
                  <a:t>time step</a:t>
                </a:r>
                <a:r>
                  <a:rPr lang="en-US"/>
                  <a:t>.</a:t>
                </a:r>
                <a:endParaRPr lang="en-US" dirty="0"/>
              </a:p>
              <a:p>
                <a:pPr marL="285750" indent="-285750">
                  <a:buFont typeface="Arial" panose="020B0604020202020204" pitchFamily="34" charset="0"/>
                  <a:buChar char="•"/>
                </a:pPr>
                <a:r>
                  <a:rPr lang="en-US" dirty="0"/>
                  <a:t>Exact impact event is absorbed into the global time step.</a:t>
                </a:r>
              </a:p>
              <a:p>
                <a:r>
                  <a:rPr lang="en-GB" b="1" dirty="0"/>
                  <a:t>→ </a:t>
                </a:r>
                <a:r>
                  <a:rPr lang="en-US" dirty="0"/>
                  <a:t>Computed discrete gradient becomes completely blind to the exact time of impact.</a:t>
                </a:r>
              </a:p>
            </p:txBody>
          </p:sp>
        </mc:Choice>
        <mc:Fallback>
          <p:sp>
            <p:nvSpPr>
              <p:cNvPr id="107" name="TextBox 106">
                <a:extLst>
                  <a:ext uri="{FF2B5EF4-FFF2-40B4-BE49-F238E27FC236}">
                    <a16:creationId xmlns:a16="http://schemas.microsoft.com/office/drawing/2014/main" id="{CADE7A36-4A7E-350B-C290-3BE3E4AE1EFF}"/>
                  </a:ext>
                </a:extLst>
              </p:cNvPr>
              <p:cNvSpPr txBox="1">
                <a:spLocks noRot="1" noChangeAspect="1" noMove="1" noResize="1" noEditPoints="1" noAdjustHandles="1" noChangeArrowheads="1" noChangeShapeType="1" noTextEdit="1"/>
              </p:cNvSpPr>
              <p:nvPr/>
            </p:nvSpPr>
            <p:spPr>
              <a:xfrm>
                <a:off x="4859896" y="1138759"/>
                <a:ext cx="6570103" cy="3566104"/>
              </a:xfrm>
              <a:prstGeom prst="rect">
                <a:avLst/>
              </a:prstGeom>
              <a:blipFill>
                <a:blip r:embed="rId19"/>
                <a:stretch>
                  <a:fillRect l="-742" t="-855" b="-1880"/>
                </a:stretch>
              </a:blipFill>
            </p:spPr>
            <p:txBody>
              <a:bodyPr/>
              <a:lstStyle/>
              <a:p>
                <a:r>
                  <a:rPr lang="en-GB">
                    <a:noFill/>
                  </a:rPr>
                  <a:t> </a:t>
                </a:r>
              </a:p>
            </p:txBody>
          </p:sp>
        </mc:Fallback>
      </mc:AlternateContent>
      <p:grpSp>
        <p:nvGrpSpPr>
          <p:cNvPr id="10" name="Group 9">
            <a:extLst>
              <a:ext uri="{FF2B5EF4-FFF2-40B4-BE49-F238E27FC236}">
                <a16:creationId xmlns:a16="http://schemas.microsoft.com/office/drawing/2014/main" id="{5CDF6C3A-DB4D-9AAA-45BC-F0164346C624}"/>
              </a:ext>
            </a:extLst>
          </p:cNvPr>
          <p:cNvGrpSpPr/>
          <p:nvPr/>
        </p:nvGrpSpPr>
        <p:grpSpPr>
          <a:xfrm>
            <a:off x="453310" y="886178"/>
            <a:ext cx="3092124" cy="2056271"/>
            <a:chOff x="82510" y="1097280"/>
            <a:chExt cx="3425679" cy="2278086"/>
          </a:xfrm>
        </p:grpSpPr>
        <p:grpSp>
          <p:nvGrpSpPr>
            <p:cNvPr id="15" name="Group 14">
              <a:extLst>
                <a:ext uri="{FF2B5EF4-FFF2-40B4-BE49-F238E27FC236}">
                  <a16:creationId xmlns:a16="http://schemas.microsoft.com/office/drawing/2014/main" id="{0AEAB545-8C7A-3384-3A1A-665316FF67B9}"/>
                </a:ext>
              </a:extLst>
            </p:cNvPr>
            <p:cNvGrpSpPr/>
            <p:nvPr/>
          </p:nvGrpSpPr>
          <p:grpSpPr>
            <a:xfrm>
              <a:off x="636270" y="1097280"/>
              <a:ext cx="2857500" cy="1714320"/>
              <a:chOff x="636270" y="1097280"/>
              <a:chExt cx="2857500" cy="1714320"/>
            </a:xfrm>
          </p:grpSpPr>
          <p:cxnSp>
            <p:nvCxnSpPr>
              <p:cNvPr id="65" name="Straight Connector 64">
                <a:extLst>
                  <a:ext uri="{FF2B5EF4-FFF2-40B4-BE49-F238E27FC236}">
                    <a16:creationId xmlns:a16="http://schemas.microsoft.com/office/drawing/2014/main" id="{46691644-EB5C-1147-606F-60399CEC4A7D}"/>
                  </a:ext>
                </a:extLst>
              </p:cNvPr>
              <p:cNvCxnSpPr/>
              <p:nvPr/>
            </p:nvCxnSpPr>
            <p:spPr>
              <a:xfrm>
                <a:off x="1182624" y="1164337"/>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47C1AF61-A2DB-3964-4CC0-F07733FA0A1A}"/>
                  </a:ext>
                </a:extLst>
              </p:cNvPr>
              <p:cNvCxnSpPr/>
              <p:nvPr/>
            </p:nvCxnSpPr>
            <p:spPr>
              <a:xfrm>
                <a:off x="1737360"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C8221AE4-B6FE-4E96-C424-5B7A814A271F}"/>
                  </a:ext>
                </a:extLst>
              </p:cNvPr>
              <p:cNvCxnSpPr/>
              <p:nvPr/>
            </p:nvCxnSpPr>
            <p:spPr>
              <a:xfrm>
                <a:off x="2286000"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2302A144-B049-1B42-6EE6-A068456AF8A3}"/>
                  </a:ext>
                </a:extLst>
              </p:cNvPr>
              <p:cNvCxnSpPr/>
              <p:nvPr/>
            </p:nvCxnSpPr>
            <p:spPr>
              <a:xfrm>
                <a:off x="2843286"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AC08B5CB-AF7C-DE34-DF07-778CEE1684ED}"/>
                  </a:ext>
                </a:extLst>
              </p:cNvPr>
              <p:cNvCxnSpPr/>
              <p:nvPr/>
            </p:nvCxnSpPr>
            <p:spPr>
              <a:xfrm>
                <a:off x="3389374" y="1164336"/>
                <a:ext cx="0" cy="164345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nvGrpSpPr>
              <p:cNvPr id="90" name="Group 89">
                <a:extLst>
                  <a:ext uri="{FF2B5EF4-FFF2-40B4-BE49-F238E27FC236}">
                    <a16:creationId xmlns:a16="http://schemas.microsoft.com/office/drawing/2014/main" id="{433D7335-9689-9CFC-4FE0-5F27F797EA49}"/>
                  </a:ext>
                </a:extLst>
              </p:cNvPr>
              <p:cNvGrpSpPr/>
              <p:nvPr/>
            </p:nvGrpSpPr>
            <p:grpSpPr>
              <a:xfrm>
                <a:off x="636270" y="1097280"/>
                <a:ext cx="2857500" cy="1714320"/>
                <a:chOff x="636270" y="1097280"/>
                <a:chExt cx="2857500" cy="1714320"/>
              </a:xfrm>
            </p:grpSpPr>
            <p:cxnSp>
              <p:nvCxnSpPr>
                <p:cNvPr id="92" name="Straight Arrow Connector 91">
                  <a:extLst>
                    <a:ext uri="{FF2B5EF4-FFF2-40B4-BE49-F238E27FC236}">
                      <a16:creationId xmlns:a16="http://schemas.microsoft.com/office/drawing/2014/main" id="{BAE681CD-A4E4-5FCE-C0A5-D058B240858F}"/>
                    </a:ext>
                  </a:extLst>
                </p:cNvPr>
                <p:cNvCxnSpPr/>
                <p:nvPr/>
              </p:nvCxnSpPr>
              <p:spPr>
                <a:xfrm flipV="1">
                  <a:off x="640080" y="1097280"/>
                  <a:ext cx="0" cy="171432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3" name="Straight Arrow Connector 92">
                  <a:extLst>
                    <a:ext uri="{FF2B5EF4-FFF2-40B4-BE49-F238E27FC236}">
                      <a16:creationId xmlns:a16="http://schemas.microsoft.com/office/drawing/2014/main" id="{8A7F1534-905F-7AC5-4E9D-AB8A5DE7786E}"/>
                    </a:ext>
                  </a:extLst>
                </p:cNvPr>
                <p:cNvCxnSpPr/>
                <p:nvPr/>
              </p:nvCxnSpPr>
              <p:spPr>
                <a:xfrm>
                  <a:off x="636270" y="2807790"/>
                  <a:ext cx="2857500"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7486729-AB86-A75D-9B3D-D5B82C4436D3}"/>
                    </a:ext>
                  </a:extLst>
                </p:cNvPr>
                <p:cNvSpPr txBox="1"/>
                <p:nvPr/>
              </p:nvSpPr>
              <p:spPr>
                <a:xfrm>
                  <a:off x="474431" y="2811600"/>
                  <a:ext cx="323678"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0</m:t>
                            </m:r>
                          </m:sub>
                        </m:sSub>
                      </m:oMath>
                    </m:oMathPara>
                  </a14:m>
                  <a:endParaRPr lang="fr-BE" b="0" dirty="0"/>
                </a:p>
                <a:p>
                  <a:endParaRPr lang="en-GB" dirty="0"/>
                </a:p>
              </p:txBody>
            </p:sp>
          </mc:Choice>
          <mc:Fallback xmlns="">
            <p:sp>
              <p:nvSpPr>
                <p:cNvPr id="57" name="TextBox 56">
                  <a:extLst>
                    <a:ext uri="{FF2B5EF4-FFF2-40B4-BE49-F238E27FC236}">
                      <a16:creationId xmlns:a16="http://schemas.microsoft.com/office/drawing/2014/main" id="{0BA57420-F515-C280-1505-644BAD84B70A}"/>
                    </a:ext>
                  </a:extLst>
                </p:cNvPr>
                <p:cNvSpPr txBox="1">
                  <a:spLocks noRot="1" noChangeAspect="1" noMove="1" noResize="1" noEditPoints="1" noAdjustHandles="1" noChangeArrowheads="1" noChangeShapeType="1" noTextEdit="1"/>
                </p:cNvSpPr>
                <p:nvPr/>
              </p:nvSpPr>
              <p:spPr>
                <a:xfrm>
                  <a:off x="474431" y="2811600"/>
                  <a:ext cx="323678" cy="553998"/>
                </a:xfrm>
                <a:prstGeom prst="rect">
                  <a:avLst/>
                </a:prstGeom>
                <a:blipFill>
                  <a:blip r:embed="rId20"/>
                  <a:stretch>
                    <a:fillRect l="-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48E2C0B-79FA-B9E0-A4C5-C06D269BEC09}"/>
                    </a:ext>
                  </a:extLst>
                </p:cNvPr>
                <p:cNvSpPr txBox="1"/>
                <p:nvPr/>
              </p:nvSpPr>
              <p:spPr>
                <a:xfrm>
                  <a:off x="1039459" y="2811600"/>
                  <a:ext cx="311367"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1</m:t>
                            </m:r>
                          </m:sub>
                        </m:sSub>
                      </m:oMath>
                    </m:oMathPara>
                  </a14:m>
                  <a:endParaRPr lang="fr-BE" b="0" dirty="0"/>
                </a:p>
                <a:p>
                  <a:endParaRPr lang="en-GB" dirty="0"/>
                </a:p>
              </p:txBody>
            </p:sp>
          </mc:Choice>
          <mc:Fallback xmlns="">
            <p:sp>
              <p:nvSpPr>
                <p:cNvPr id="58" name="TextBox 57">
                  <a:extLst>
                    <a:ext uri="{FF2B5EF4-FFF2-40B4-BE49-F238E27FC236}">
                      <a16:creationId xmlns:a16="http://schemas.microsoft.com/office/drawing/2014/main" id="{4275F544-DC03-8F38-8D63-924B83CB84B2}"/>
                    </a:ext>
                  </a:extLst>
                </p:cNvPr>
                <p:cNvSpPr txBox="1">
                  <a:spLocks noRot="1" noChangeAspect="1" noMove="1" noResize="1" noEditPoints="1" noAdjustHandles="1" noChangeArrowheads="1" noChangeShapeType="1" noTextEdit="1"/>
                </p:cNvSpPr>
                <p:nvPr/>
              </p:nvSpPr>
              <p:spPr>
                <a:xfrm>
                  <a:off x="1039459" y="2811600"/>
                  <a:ext cx="311367" cy="553998"/>
                </a:xfrm>
                <a:prstGeom prst="rect">
                  <a:avLst/>
                </a:prstGeom>
                <a:blipFill>
                  <a:blip r:embed="rId21"/>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17D4DD8-29A2-3530-3DCD-3C776D065D75}"/>
                    </a:ext>
                  </a:extLst>
                </p:cNvPr>
                <p:cNvSpPr txBox="1"/>
                <p:nvPr/>
              </p:nvSpPr>
              <p:spPr>
                <a:xfrm>
                  <a:off x="1584653"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2</m:t>
                            </m:r>
                          </m:sub>
                        </m:sSub>
                      </m:oMath>
                    </m:oMathPara>
                  </a14:m>
                  <a:endParaRPr lang="fr-BE" b="0" dirty="0"/>
                </a:p>
                <a:p>
                  <a:endParaRPr lang="en-GB" dirty="0"/>
                </a:p>
              </p:txBody>
            </p:sp>
          </mc:Choice>
          <mc:Fallback xmlns="">
            <p:sp>
              <p:nvSpPr>
                <p:cNvPr id="59" name="TextBox 58">
                  <a:extLst>
                    <a:ext uri="{FF2B5EF4-FFF2-40B4-BE49-F238E27FC236}">
                      <a16:creationId xmlns:a16="http://schemas.microsoft.com/office/drawing/2014/main" id="{1D6239C3-77CB-CB01-5EB2-E3DCB437497E}"/>
                    </a:ext>
                  </a:extLst>
                </p:cNvPr>
                <p:cNvSpPr txBox="1">
                  <a:spLocks noRot="1" noChangeAspect="1" noMove="1" noResize="1" noEditPoints="1" noAdjustHandles="1" noChangeArrowheads="1" noChangeShapeType="1" noTextEdit="1"/>
                </p:cNvSpPr>
                <p:nvPr/>
              </p:nvSpPr>
              <p:spPr>
                <a:xfrm>
                  <a:off x="1584653" y="2811600"/>
                  <a:ext cx="314060" cy="553998"/>
                </a:xfrm>
                <a:prstGeom prst="rect">
                  <a:avLst/>
                </a:prstGeom>
                <a:blipFill>
                  <a:blip r:embed="rId22"/>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24D999D-66C2-E012-3354-1112630728B1}"/>
                    </a:ext>
                  </a:extLst>
                </p:cNvPr>
                <p:cNvSpPr txBox="1"/>
                <p:nvPr/>
              </p:nvSpPr>
              <p:spPr>
                <a:xfrm>
                  <a:off x="2133047"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3</m:t>
                            </m:r>
                          </m:sub>
                        </m:sSub>
                      </m:oMath>
                    </m:oMathPara>
                  </a14:m>
                  <a:endParaRPr lang="fr-BE" b="0" dirty="0"/>
                </a:p>
                <a:p>
                  <a:endParaRPr lang="en-GB" dirty="0"/>
                </a:p>
              </p:txBody>
            </p:sp>
          </mc:Choice>
          <mc:Fallback xmlns="">
            <p:sp>
              <p:nvSpPr>
                <p:cNvPr id="60" name="TextBox 59">
                  <a:extLst>
                    <a:ext uri="{FF2B5EF4-FFF2-40B4-BE49-F238E27FC236}">
                      <a16:creationId xmlns:a16="http://schemas.microsoft.com/office/drawing/2014/main" id="{4EFCC134-8C00-C51E-67F3-D10D5A814EBE}"/>
                    </a:ext>
                  </a:extLst>
                </p:cNvPr>
                <p:cNvSpPr txBox="1">
                  <a:spLocks noRot="1" noChangeAspect="1" noMove="1" noResize="1" noEditPoints="1" noAdjustHandles="1" noChangeArrowheads="1" noChangeShapeType="1" noTextEdit="1"/>
                </p:cNvSpPr>
                <p:nvPr/>
              </p:nvSpPr>
              <p:spPr>
                <a:xfrm>
                  <a:off x="2133047" y="2811600"/>
                  <a:ext cx="314060" cy="553998"/>
                </a:xfrm>
                <a:prstGeom prst="rect">
                  <a:avLst/>
                </a:prstGeom>
                <a:blipFill>
                  <a:blip r:embed="rId23"/>
                  <a:stretch>
                    <a:fillRect l="-58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056F564-064D-F068-59BE-4C5977D0FD29}"/>
                    </a:ext>
                  </a:extLst>
                </p:cNvPr>
                <p:cNvSpPr txBox="1"/>
                <p:nvPr/>
              </p:nvSpPr>
              <p:spPr>
                <a:xfrm>
                  <a:off x="2688590" y="2811600"/>
                  <a:ext cx="314060"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b="0" i="1" smtClean="0">
                                <a:latin typeface="Cambria Math" panose="02040503050406030204" pitchFamily="18" charset="0"/>
                              </a:rPr>
                            </m:ctrlPr>
                          </m:sSubPr>
                          <m:e>
                            <m:r>
                              <a:rPr lang="fr-BE" b="0" i="1" smtClean="0">
                                <a:latin typeface="Cambria Math" panose="02040503050406030204" pitchFamily="18" charset="0"/>
                              </a:rPr>
                              <m:t>𝑡</m:t>
                            </m:r>
                          </m:e>
                          <m:sub>
                            <m:r>
                              <a:rPr lang="fr-BE" b="0" i="1" smtClean="0">
                                <a:latin typeface="Cambria Math" panose="02040503050406030204" pitchFamily="18" charset="0"/>
                              </a:rPr>
                              <m:t>4</m:t>
                            </m:r>
                          </m:sub>
                        </m:sSub>
                      </m:oMath>
                    </m:oMathPara>
                  </a14:m>
                  <a:endParaRPr lang="fr-BE" b="0" dirty="0"/>
                </a:p>
                <a:p>
                  <a:endParaRPr lang="en-GB" dirty="0"/>
                </a:p>
              </p:txBody>
            </p:sp>
          </mc:Choice>
          <mc:Fallback xmlns="">
            <p:sp>
              <p:nvSpPr>
                <p:cNvPr id="61" name="TextBox 60">
                  <a:extLst>
                    <a:ext uri="{FF2B5EF4-FFF2-40B4-BE49-F238E27FC236}">
                      <a16:creationId xmlns:a16="http://schemas.microsoft.com/office/drawing/2014/main" id="{B4F3B93C-4AE1-0375-B014-D212C0DFEF6B}"/>
                    </a:ext>
                  </a:extLst>
                </p:cNvPr>
                <p:cNvSpPr txBox="1">
                  <a:spLocks noRot="1" noChangeAspect="1" noMove="1" noResize="1" noEditPoints="1" noAdjustHandles="1" noChangeArrowheads="1" noChangeShapeType="1" noTextEdit="1"/>
                </p:cNvSpPr>
                <p:nvPr/>
              </p:nvSpPr>
              <p:spPr>
                <a:xfrm>
                  <a:off x="2688590" y="2811600"/>
                  <a:ext cx="314060" cy="553998"/>
                </a:xfrm>
                <a:prstGeom prst="rect">
                  <a:avLst/>
                </a:prstGeom>
                <a:blipFill>
                  <a:blip r:embed="rId24"/>
                  <a:stretch>
                    <a:fillRect l="-38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42677C6-AF73-5728-CCA5-A6991C990B9E}"/>
                    </a:ext>
                  </a:extLst>
                </p:cNvPr>
                <p:cNvSpPr txBox="1"/>
                <p:nvPr/>
              </p:nvSpPr>
              <p:spPr>
                <a:xfrm>
                  <a:off x="3227535" y="2821368"/>
                  <a:ext cx="280654"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𝑇</m:t>
                        </m:r>
                      </m:oMath>
                    </m:oMathPara>
                  </a14:m>
                  <a:endParaRPr lang="fr-BE" b="0" dirty="0"/>
                </a:p>
                <a:p>
                  <a:endParaRPr lang="en-GB" dirty="0"/>
                </a:p>
              </p:txBody>
            </p:sp>
          </mc:Choice>
          <mc:Fallback xmlns="">
            <p:sp>
              <p:nvSpPr>
                <p:cNvPr id="62" name="TextBox 61">
                  <a:extLst>
                    <a:ext uri="{FF2B5EF4-FFF2-40B4-BE49-F238E27FC236}">
                      <a16:creationId xmlns:a16="http://schemas.microsoft.com/office/drawing/2014/main" id="{29013D3C-242B-3D39-E471-DF1B5BC24829}"/>
                    </a:ext>
                  </a:extLst>
                </p:cNvPr>
                <p:cNvSpPr txBox="1">
                  <a:spLocks noRot="1" noChangeAspect="1" noMove="1" noResize="1" noEditPoints="1" noAdjustHandles="1" noChangeArrowheads="1" noChangeShapeType="1" noTextEdit="1"/>
                </p:cNvSpPr>
                <p:nvPr/>
              </p:nvSpPr>
              <p:spPr>
                <a:xfrm>
                  <a:off x="3227535" y="2821368"/>
                  <a:ext cx="280654" cy="553998"/>
                </a:xfrm>
                <a:prstGeom prst="rect">
                  <a:avLst/>
                </a:prstGeom>
                <a:blipFill>
                  <a:blip r:embed="rId25"/>
                  <a:stretch>
                    <a:fillRect l="-4348" r="-434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66FF5433-0A6B-20AF-D413-8036EBC612EB}"/>
                    </a:ext>
                  </a:extLst>
                </p:cNvPr>
                <p:cNvSpPr txBox="1"/>
                <p:nvPr/>
              </p:nvSpPr>
              <p:spPr>
                <a:xfrm>
                  <a:off x="82510" y="1097280"/>
                  <a:ext cx="474745"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fr-BE" b="0" i="1" smtClean="0">
                            <a:latin typeface="Cambria Math" panose="02040503050406030204" pitchFamily="18" charset="0"/>
                          </a:rPr>
                          <m:t>𝑢</m:t>
                        </m:r>
                        <m:r>
                          <a:rPr lang="fr-BE" b="0" i="1" smtClean="0">
                            <a:latin typeface="Cambria Math" panose="02040503050406030204" pitchFamily="18" charset="0"/>
                          </a:rPr>
                          <m:t>(</m:t>
                        </m:r>
                        <m:r>
                          <a:rPr lang="fr-BE" b="0" i="1" smtClean="0">
                            <a:latin typeface="Cambria Math" panose="02040503050406030204" pitchFamily="18" charset="0"/>
                          </a:rPr>
                          <m:t>𝑡</m:t>
                        </m:r>
                        <m:r>
                          <a:rPr lang="fr-BE" b="0" i="1" smtClean="0">
                            <a:latin typeface="Cambria Math" panose="02040503050406030204" pitchFamily="18" charset="0"/>
                          </a:rPr>
                          <m:t>)</m:t>
                        </m:r>
                      </m:oMath>
                    </m:oMathPara>
                  </a14:m>
                  <a:endParaRPr lang="en-GB" dirty="0"/>
                </a:p>
              </p:txBody>
            </p:sp>
          </mc:Choice>
          <mc:Fallback xmlns="">
            <p:sp>
              <p:nvSpPr>
                <p:cNvPr id="63" name="TextBox 62">
                  <a:extLst>
                    <a:ext uri="{FF2B5EF4-FFF2-40B4-BE49-F238E27FC236}">
                      <a16:creationId xmlns:a16="http://schemas.microsoft.com/office/drawing/2014/main" id="{8B65904D-C9B8-6F75-8CE5-05F36348BF99}"/>
                    </a:ext>
                  </a:extLst>
                </p:cNvPr>
                <p:cNvSpPr txBox="1">
                  <a:spLocks noRot="1" noChangeAspect="1" noMove="1" noResize="1" noEditPoints="1" noAdjustHandles="1" noChangeArrowheads="1" noChangeShapeType="1" noTextEdit="1"/>
                </p:cNvSpPr>
                <p:nvPr/>
              </p:nvSpPr>
              <p:spPr>
                <a:xfrm>
                  <a:off x="82510" y="1097280"/>
                  <a:ext cx="474745" cy="276999"/>
                </a:xfrm>
                <a:prstGeom prst="rect">
                  <a:avLst/>
                </a:prstGeom>
                <a:blipFill>
                  <a:blip r:embed="rId26"/>
                  <a:stretch>
                    <a:fillRect l="-7792" t="-2222" r="-19481" b="-35556"/>
                  </a:stretch>
                </a:blipFill>
              </p:spPr>
              <p:txBody>
                <a:bodyPr/>
                <a:lstStyle/>
                <a:p>
                  <a:r>
                    <a:rPr lang="en-GB">
                      <a:noFill/>
                    </a:rPr>
                    <a:t> </a:t>
                  </a:r>
                </a:p>
              </p:txBody>
            </p:sp>
          </mc:Fallback>
        </mc:AlternateContent>
        <p:sp>
          <p:nvSpPr>
            <p:cNvPr id="42" name="TextBox 41">
              <a:extLst>
                <a:ext uri="{FF2B5EF4-FFF2-40B4-BE49-F238E27FC236}">
                  <a16:creationId xmlns:a16="http://schemas.microsoft.com/office/drawing/2014/main" id="{D493D65D-CF34-A784-567E-8742908A2033}"/>
                </a:ext>
              </a:extLst>
            </p:cNvPr>
            <p:cNvSpPr txBox="1"/>
            <p:nvPr/>
          </p:nvSpPr>
          <p:spPr>
            <a:xfrm rot="16200000">
              <a:off x="-19666" y="1877798"/>
              <a:ext cx="978939" cy="307777"/>
            </a:xfrm>
            <a:prstGeom prst="rect">
              <a:avLst/>
            </a:prstGeom>
            <a:noFill/>
          </p:spPr>
          <p:txBody>
            <a:bodyPr wrap="square" rtlCol="0">
              <a:spAutoFit/>
            </a:bodyPr>
            <a:lstStyle/>
            <a:p>
              <a:pPr algn="ctr"/>
              <a:r>
                <a:rPr lang="en-GB" sz="1400" dirty="0"/>
                <a:t>Controls</a:t>
              </a:r>
            </a:p>
          </p:txBody>
        </p:sp>
        <p:cxnSp>
          <p:nvCxnSpPr>
            <p:cNvPr id="45" name="Straight Connector 44">
              <a:extLst>
                <a:ext uri="{FF2B5EF4-FFF2-40B4-BE49-F238E27FC236}">
                  <a16:creationId xmlns:a16="http://schemas.microsoft.com/office/drawing/2014/main" id="{06EECD84-A1E7-3070-4B7A-F66AD06C327D}"/>
                </a:ext>
              </a:extLst>
            </p:cNvPr>
            <p:cNvCxnSpPr>
              <a:cxnSpLocks/>
            </p:cNvCxnSpPr>
            <p:nvPr/>
          </p:nvCxnSpPr>
          <p:spPr>
            <a:xfrm>
              <a:off x="636270" y="2450592"/>
              <a:ext cx="546354" cy="6096"/>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2FA7FD90-AD55-F1D2-C9BA-62F481419FBD}"/>
                </a:ext>
              </a:extLst>
            </p:cNvPr>
            <p:cNvCxnSpPr/>
            <p:nvPr/>
          </p:nvCxnSpPr>
          <p:spPr>
            <a:xfrm flipV="1">
              <a:off x="1184982" y="1964600"/>
              <a:ext cx="0" cy="502248"/>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518D406F-AD9E-5E8D-4F65-67776110993E}"/>
                </a:ext>
              </a:extLst>
            </p:cNvPr>
            <p:cNvCxnSpPr/>
            <p:nvPr/>
          </p:nvCxnSpPr>
          <p:spPr>
            <a:xfrm>
              <a:off x="1175004" y="1964600"/>
              <a:ext cx="55473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D8F9D6C0-28BA-18A7-54C6-645BE73F8454}"/>
                </a:ext>
              </a:extLst>
            </p:cNvPr>
            <p:cNvCxnSpPr/>
            <p:nvPr/>
          </p:nvCxnSpPr>
          <p:spPr>
            <a:xfrm>
              <a:off x="1737360" y="1954440"/>
              <a:ext cx="0" cy="204560"/>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D781E054-FE65-DF87-F72F-643DA8BAC76A}"/>
                </a:ext>
              </a:extLst>
            </p:cNvPr>
            <p:cNvCxnSpPr>
              <a:cxnSpLocks/>
            </p:cNvCxnSpPr>
            <p:nvPr/>
          </p:nvCxnSpPr>
          <p:spPr>
            <a:xfrm>
              <a:off x="1727200" y="2159000"/>
              <a:ext cx="5588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F0CAEB38-B4A8-F288-1501-1BCC3D67F19F}"/>
                </a:ext>
              </a:extLst>
            </p:cNvPr>
            <p:cNvCxnSpPr/>
            <p:nvPr/>
          </p:nvCxnSpPr>
          <p:spPr>
            <a:xfrm flipV="1">
              <a:off x="2286000" y="1719580"/>
              <a:ext cx="0" cy="449580"/>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3982495B-1672-826D-832F-D58B5BB130CA}"/>
                </a:ext>
              </a:extLst>
            </p:cNvPr>
            <p:cNvCxnSpPr>
              <a:cxnSpLocks/>
            </p:cNvCxnSpPr>
            <p:nvPr/>
          </p:nvCxnSpPr>
          <p:spPr>
            <a:xfrm>
              <a:off x="2275840" y="1719580"/>
              <a:ext cx="56744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EB6BB3C4-5AFB-9AA6-81D4-9763779E00BE}"/>
                </a:ext>
              </a:extLst>
            </p:cNvPr>
            <p:cNvCxnSpPr>
              <a:cxnSpLocks/>
            </p:cNvCxnSpPr>
            <p:nvPr/>
          </p:nvCxnSpPr>
          <p:spPr>
            <a:xfrm>
              <a:off x="2843286" y="1709269"/>
              <a:ext cx="0" cy="650391"/>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362554D1-4617-92A6-AB97-42EB55DE2B52}"/>
                </a:ext>
              </a:extLst>
            </p:cNvPr>
            <p:cNvCxnSpPr/>
            <p:nvPr/>
          </p:nvCxnSpPr>
          <p:spPr>
            <a:xfrm>
              <a:off x="2835666" y="2359660"/>
              <a:ext cx="546088" cy="0"/>
            </a:xfrm>
            <a:prstGeom prst="line">
              <a:avLst/>
            </a:prstGeom>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5DD70563-F2CB-D508-E54E-FC3430D63D0E}"/>
                    </a:ext>
                  </a:extLst>
                </p:cNvPr>
                <p:cNvSpPr txBox="1"/>
                <p:nvPr/>
              </p:nvSpPr>
              <p:spPr>
                <a:xfrm>
                  <a:off x="752593" y="2182939"/>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0</m:t>
                            </m:r>
                          </m:sub>
                        </m:sSub>
                      </m:oMath>
                    </m:oMathPara>
                  </a14:m>
                  <a:endParaRPr lang="fr-BE" sz="1400" b="0" dirty="0"/>
                </a:p>
                <a:p>
                  <a:endParaRPr lang="en-GB" dirty="0"/>
                </a:p>
              </p:txBody>
            </p:sp>
          </mc:Choice>
          <mc:Fallback xmlns="">
            <p:sp>
              <p:nvSpPr>
                <p:cNvPr id="88" name="TextBox 87">
                  <a:extLst>
                    <a:ext uri="{FF2B5EF4-FFF2-40B4-BE49-F238E27FC236}">
                      <a16:creationId xmlns:a16="http://schemas.microsoft.com/office/drawing/2014/main" id="{CFA9AD43-DC4D-5A5C-43F5-D778020F86C5}"/>
                    </a:ext>
                  </a:extLst>
                </p:cNvPr>
                <p:cNvSpPr txBox="1">
                  <a:spLocks noRot="1" noChangeAspect="1" noMove="1" noResize="1" noEditPoints="1" noAdjustHandles="1" noChangeArrowheads="1" noChangeShapeType="1" noTextEdit="1"/>
                </p:cNvSpPr>
                <p:nvPr/>
              </p:nvSpPr>
              <p:spPr>
                <a:xfrm>
                  <a:off x="752593" y="2182939"/>
                  <a:ext cx="275325" cy="492443"/>
                </a:xfrm>
                <a:prstGeom prst="rect">
                  <a:avLst/>
                </a:prstGeom>
                <a:blipFill>
                  <a:blip r:embed="rId2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EADB681B-D74B-DAD0-C7A4-E0EB86585912}"/>
                    </a:ext>
                  </a:extLst>
                </p:cNvPr>
                <p:cNvSpPr txBox="1"/>
                <p:nvPr/>
              </p:nvSpPr>
              <p:spPr>
                <a:xfrm>
                  <a:off x="1332018" y="1709269"/>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1</m:t>
                            </m:r>
                          </m:sub>
                        </m:sSub>
                      </m:oMath>
                    </m:oMathPara>
                  </a14:m>
                  <a:endParaRPr lang="fr-BE" sz="1400" b="0" dirty="0"/>
                </a:p>
                <a:p>
                  <a:endParaRPr lang="en-GB" dirty="0"/>
                </a:p>
              </p:txBody>
            </p:sp>
          </mc:Choice>
          <mc:Fallback xmlns="">
            <p:sp>
              <p:nvSpPr>
                <p:cNvPr id="89" name="TextBox 88">
                  <a:extLst>
                    <a:ext uri="{FF2B5EF4-FFF2-40B4-BE49-F238E27FC236}">
                      <a16:creationId xmlns:a16="http://schemas.microsoft.com/office/drawing/2014/main" id="{B84E76A2-6E33-2952-CC68-8F422D9F1405}"/>
                    </a:ext>
                  </a:extLst>
                </p:cNvPr>
                <p:cNvSpPr txBox="1">
                  <a:spLocks noRot="1" noChangeAspect="1" noMove="1" noResize="1" noEditPoints="1" noAdjustHandles="1" noChangeArrowheads="1" noChangeShapeType="1" noTextEdit="1"/>
                </p:cNvSpPr>
                <p:nvPr/>
              </p:nvSpPr>
              <p:spPr>
                <a:xfrm>
                  <a:off x="1332018" y="1709269"/>
                  <a:ext cx="275325" cy="492443"/>
                </a:xfrm>
                <a:prstGeom prst="rect">
                  <a:avLst/>
                </a:prstGeom>
                <a:blipFill>
                  <a:blip r:embed="rId2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2079BAE3-0F01-A4F2-7781-3A1CB7A10843}"/>
                    </a:ext>
                  </a:extLst>
                </p:cNvPr>
                <p:cNvSpPr txBox="1"/>
                <p:nvPr/>
              </p:nvSpPr>
              <p:spPr>
                <a:xfrm>
                  <a:off x="1898713" y="1917999"/>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2</m:t>
                            </m:r>
                          </m:sub>
                        </m:sSub>
                      </m:oMath>
                    </m:oMathPara>
                  </a14:m>
                  <a:endParaRPr lang="fr-BE" sz="1400" b="0" dirty="0"/>
                </a:p>
                <a:p>
                  <a:endParaRPr lang="en-GB" dirty="0"/>
                </a:p>
              </p:txBody>
            </p:sp>
          </mc:Choice>
          <mc:Fallback xmlns="">
            <p:sp>
              <p:nvSpPr>
                <p:cNvPr id="90" name="TextBox 89">
                  <a:extLst>
                    <a:ext uri="{FF2B5EF4-FFF2-40B4-BE49-F238E27FC236}">
                      <a16:creationId xmlns:a16="http://schemas.microsoft.com/office/drawing/2014/main" id="{E1A90522-6990-C0B0-A8E5-B8D2EC632E74}"/>
                    </a:ext>
                  </a:extLst>
                </p:cNvPr>
                <p:cNvSpPr txBox="1">
                  <a:spLocks noRot="1" noChangeAspect="1" noMove="1" noResize="1" noEditPoints="1" noAdjustHandles="1" noChangeArrowheads="1" noChangeShapeType="1" noTextEdit="1"/>
                </p:cNvSpPr>
                <p:nvPr/>
              </p:nvSpPr>
              <p:spPr>
                <a:xfrm>
                  <a:off x="1898713" y="1917999"/>
                  <a:ext cx="275325" cy="492443"/>
                </a:xfrm>
                <a:prstGeom prst="rect">
                  <a:avLst/>
                </a:prstGeom>
                <a:blipFill>
                  <a:blip r:embed="rId2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17B4F8D7-8634-BF52-D390-F695ACDF0B14}"/>
                    </a:ext>
                  </a:extLst>
                </p:cNvPr>
                <p:cNvSpPr txBox="1"/>
                <p:nvPr/>
              </p:nvSpPr>
              <p:spPr>
                <a:xfrm>
                  <a:off x="2413265" y="1487539"/>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3</m:t>
                            </m:r>
                          </m:sub>
                        </m:sSub>
                      </m:oMath>
                    </m:oMathPara>
                  </a14:m>
                  <a:endParaRPr lang="fr-BE" sz="1400" b="0" dirty="0"/>
                </a:p>
                <a:p>
                  <a:endParaRPr lang="en-GB" dirty="0"/>
                </a:p>
              </p:txBody>
            </p:sp>
          </mc:Choice>
          <mc:Fallback xmlns="">
            <p:sp>
              <p:nvSpPr>
                <p:cNvPr id="91" name="TextBox 90">
                  <a:extLst>
                    <a:ext uri="{FF2B5EF4-FFF2-40B4-BE49-F238E27FC236}">
                      <a16:creationId xmlns:a16="http://schemas.microsoft.com/office/drawing/2014/main" id="{E13CF64F-EA50-AD51-19F0-C11BB1D03A66}"/>
                    </a:ext>
                  </a:extLst>
                </p:cNvPr>
                <p:cNvSpPr txBox="1">
                  <a:spLocks noRot="1" noChangeAspect="1" noMove="1" noResize="1" noEditPoints="1" noAdjustHandles="1" noChangeArrowheads="1" noChangeShapeType="1" noTextEdit="1"/>
                </p:cNvSpPr>
                <p:nvPr/>
              </p:nvSpPr>
              <p:spPr>
                <a:xfrm>
                  <a:off x="2413265" y="1487539"/>
                  <a:ext cx="275325" cy="492443"/>
                </a:xfrm>
                <a:prstGeom prst="rect">
                  <a:avLst/>
                </a:prstGeom>
                <a:blipFill>
                  <a:blip r:embed="rId30"/>
                  <a:stretch>
                    <a:fillRect l="-22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2CA6C99C-37F0-D028-255D-876A8BAA37D4}"/>
                    </a:ext>
                  </a:extLst>
                </p:cNvPr>
                <p:cNvSpPr txBox="1"/>
                <p:nvPr/>
              </p:nvSpPr>
              <p:spPr>
                <a:xfrm>
                  <a:off x="2971047" y="2120365"/>
                  <a:ext cx="275325" cy="4924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fr-BE" sz="1400" b="0" i="1" smtClean="0">
                                <a:latin typeface="Cambria Math" panose="02040503050406030204" pitchFamily="18" charset="0"/>
                              </a:rPr>
                            </m:ctrlPr>
                          </m:sSubPr>
                          <m:e>
                            <m:r>
                              <a:rPr lang="fr-BE" sz="1400" b="0" i="1" smtClean="0">
                                <a:latin typeface="Cambria Math" panose="02040503050406030204" pitchFamily="18" charset="0"/>
                              </a:rPr>
                              <m:t>𝑢</m:t>
                            </m:r>
                          </m:e>
                          <m:sub>
                            <m:r>
                              <a:rPr lang="fr-BE" sz="1400" b="0" i="1" smtClean="0">
                                <a:latin typeface="Cambria Math" panose="02040503050406030204" pitchFamily="18" charset="0"/>
                              </a:rPr>
                              <m:t>4</m:t>
                            </m:r>
                          </m:sub>
                        </m:sSub>
                      </m:oMath>
                    </m:oMathPara>
                  </a14:m>
                  <a:endParaRPr lang="fr-BE" sz="1400" b="0" dirty="0"/>
                </a:p>
                <a:p>
                  <a:endParaRPr lang="en-GB" dirty="0"/>
                </a:p>
              </p:txBody>
            </p:sp>
          </mc:Choice>
          <mc:Fallback xmlns="">
            <p:sp>
              <p:nvSpPr>
                <p:cNvPr id="92" name="TextBox 91">
                  <a:extLst>
                    <a:ext uri="{FF2B5EF4-FFF2-40B4-BE49-F238E27FC236}">
                      <a16:creationId xmlns:a16="http://schemas.microsoft.com/office/drawing/2014/main" id="{A665E273-99BF-D8EA-246B-0608879258CA}"/>
                    </a:ext>
                  </a:extLst>
                </p:cNvPr>
                <p:cNvSpPr txBox="1">
                  <a:spLocks noRot="1" noChangeAspect="1" noMove="1" noResize="1" noEditPoints="1" noAdjustHandles="1" noChangeArrowheads="1" noChangeShapeType="1" noTextEdit="1"/>
                </p:cNvSpPr>
                <p:nvPr/>
              </p:nvSpPr>
              <p:spPr>
                <a:xfrm>
                  <a:off x="2971047" y="2120365"/>
                  <a:ext cx="275325" cy="492443"/>
                </a:xfrm>
                <a:prstGeom prst="rect">
                  <a:avLst/>
                </a:prstGeom>
                <a:blipFill>
                  <a:blip r:embed="rId31"/>
                  <a:stretch>
                    <a:fillRect/>
                  </a:stretch>
                </a:blipFill>
              </p:spPr>
              <p:txBody>
                <a:bodyPr/>
                <a:lstStyle/>
                <a:p>
                  <a:r>
                    <a:rPr lang="en-GB">
                      <a:noFill/>
                    </a:rPr>
                    <a:t> </a:t>
                  </a:r>
                </a:p>
              </p:txBody>
            </p:sp>
          </mc:Fallback>
        </mc:AlternateContent>
      </p:grpSp>
      <p:sp>
        <p:nvSpPr>
          <p:cNvPr id="7" name="Rectangle: Rounded Corners 41">
            <a:extLst>
              <a:ext uri="{FF2B5EF4-FFF2-40B4-BE49-F238E27FC236}">
                <a16:creationId xmlns:a16="http://schemas.microsoft.com/office/drawing/2014/main" id="{026820E7-E1F9-6D71-4947-396AC8AA2423}"/>
              </a:ext>
            </a:extLst>
          </p:cNvPr>
          <p:cNvSpPr/>
          <p:nvPr/>
        </p:nvSpPr>
        <p:spPr>
          <a:xfrm>
            <a:off x="5910176" y="5119733"/>
            <a:ext cx="4469542" cy="1026149"/>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9" name="TextBox 8">
            <a:extLst>
              <a:ext uri="{FF2B5EF4-FFF2-40B4-BE49-F238E27FC236}">
                <a16:creationId xmlns:a16="http://schemas.microsoft.com/office/drawing/2014/main" id="{FB532489-7915-4A20-ECF9-0E66FEF906AE}"/>
              </a:ext>
            </a:extLst>
          </p:cNvPr>
          <p:cNvSpPr txBox="1"/>
          <p:nvPr/>
        </p:nvSpPr>
        <p:spPr>
          <a:xfrm>
            <a:off x="5726906" y="5279989"/>
            <a:ext cx="4836082" cy="646331"/>
          </a:xfrm>
          <a:prstGeom prst="rect">
            <a:avLst/>
          </a:prstGeom>
          <a:noFill/>
        </p:spPr>
        <p:txBody>
          <a:bodyPr wrap="square" rtlCol="0">
            <a:spAutoFit/>
          </a:bodyPr>
          <a:lstStyle/>
          <a:p>
            <a:pPr lvl="1"/>
            <a:r>
              <a:rPr lang="en-GB" b="1" dirty="0"/>
              <a:t>→ </a:t>
            </a:r>
            <a:r>
              <a:rPr lang="en-GB" dirty="0"/>
              <a:t>How wrong are the gradient? </a:t>
            </a:r>
          </a:p>
          <a:p>
            <a:pPr lvl="1"/>
            <a:r>
              <a:rPr lang="en-GB" b="1" dirty="0"/>
              <a:t>→ </a:t>
            </a:r>
            <a:r>
              <a:rPr lang="en-GB" dirty="0"/>
              <a:t>How does it influence the optimizer ? </a:t>
            </a:r>
          </a:p>
        </p:txBody>
      </p:sp>
    </p:spTree>
    <p:extLst>
      <p:ext uri="{BB962C8B-B14F-4D97-AF65-F5344CB8AC3E}">
        <p14:creationId xmlns:p14="http://schemas.microsoft.com/office/powerpoint/2010/main" val="1920015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5DBD-1B3B-82C2-DCC0-F5DAC427B732}"/>
              </a:ext>
            </a:extLst>
          </p:cNvPr>
          <p:cNvSpPr>
            <a:spLocks noGrp="1"/>
          </p:cNvSpPr>
          <p:nvPr>
            <p:ph type="title"/>
          </p:nvPr>
        </p:nvSpPr>
        <p:spPr>
          <a:xfrm>
            <a:off x="214774" y="-101600"/>
            <a:ext cx="11215225" cy="1325563"/>
          </a:xfrm>
        </p:spPr>
        <p:txBody>
          <a:bodyPr>
            <a:normAutofit/>
          </a:bodyPr>
          <a:lstStyle/>
          <a:p>
            <a:r>
              <a:rPr lang="en-US" sz="4000" dirty="0"/>
              <a:t>Extracting sensitivities: Four evaluation methods</a:t>
            </a:r>
            <a:endParaRPr lang="en-GB" sz="4000" dirty="0"/>
          </a:p>
        </p:txBody>
      </p:sp>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8</a:t>
            </a:fld>
            <a:endParaRPr lang="fr-BE"/>
          </a:p>
        </p:txBody>
      </p:sp>
      <p:grpSp>
        <p:nvGrpSpPr>
          <p:cNvPr id="119" name="Group 118">
            <a:extLst>
              <a:ext uri="{FF2B5EF4-FFF2-40B4-BE49-F238E27FC236}">
                <a16:creationId xmlns:a16="http://schemas.microsoft.com/office/drawing/2014/main" id="{853BA7DC-A41D-7E05-2DB6-01893F0B15AE}"/>
              </a:ext>
            </a:extLst>
          </p:cNvPr>
          <p:cNvGrpSpPr/>
          <p:nvPr/>
        </p:nvGrpSpPr>
        <p:grpSpPr>
          <a:xfrm>
            <a:off x="6311919" y="3898163"/>
            <a:ext cx="5424027" cy="2906593"/>
            <a:chOff x="6311919" y="3898163"/>
            <a:chExt cx="5424027" cy="2906593"/>
          </a:xfrm>
        </p:grpSpPr>
        <p:sp>
          <p:nvSpPr>
            <p:cNvPr id="44" name="TextBox 43">
              <a:extLst>
                <a:ext uri="{FF2B5EF4-FFF2-40B4-BE49-F238E27FC236}">
                  <a16:creationId xmlns:a16="http://schemas.microsoft.com/office/drawing/2014/main" id="{F6FB6259-EAAA-19B2-B02A-FF4C5E201B5A}"/>
                </a:ext>
              </a:extLst>
            </p:cNvPr>
            <p:cNvSpPr txBox="1"/>
            <p:nvPr/>
          </p:nvSpPr>
          <p:spPr>
            <a:xfrm>
              <a:off x="6311919" y="3907319"/>
              <a:ext cx="5424027" cy="646331"/>
            </a:xfrm>
            <a:prstGeom prst="rect">
              <a:avLst/>
            </a:prstGeom>
            <a:noFill/>
          </p:spPr>
          <p:txBody>
            <a:bodyPr wrap="square" rtlCol="0">
              <a:spAutoFit/>
            </a:bodyPr>
            <a:lstStyle/>
            <a:p>
              <a:pPr algn="ctr"/>
              <a:r>
                <a:rPr lang="en-US" b="1" dirty="0"/>
                <a:t>Adjoint with Saltation</a:t>
              </a:r>
            </a:p>
            <a:p>
              <a:pPr algn="ctr"/>
              <a:r>
                <a:rPr lang="en-US" dirty="0"/>
                <a:t>Backward propagation with explicit event handling.</a:t>
              </a:r>
            </a:p>
          </p:txBody>
        </p:sp>
        <p:pic>
          <p:nvPicPr>
            <p:cNvPr id="103" name="Picture 102" descr="A graph of impact and saltation&#10;&#10;Description automatically generated">
              <a:extLst>
                <a:ext uri="{FF2B5EF4-FFF2-40B4-BE49-F238E27FC236}">
                  <a16:creationId xmlns:a16="http://schemas.microsoft.com/office/drawing/2014/main" id="{58DC526A-762E-403F-A221-3B322D903F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8229" y="4574189"/>
              <a:ext cx="3351408" cy="2055434"/>
            </a:xfrm>
            <a:prstGeom prst="rect">
              <a:avLst/>
            </a:prstGeom>
          </p:spPr>
        </p:pic>
        <p:sp>
          <p:nvSpPr>
            <p:cNvPr id="112" name="Rectangle: Rounded Corners 41">
              <a:extLst>
                <a:ext uri="{FF2B5EF4-FFF2-40B4-BE49-F238E27FC236}">
                  <a16:creationId xmlns:a16="http://schemas.microsoft.com/office/drawing/2014/main" id="{3FF50A1A-0C18-6234-B30D-92CBA4F14CD7}"/>
                </a:ext>
              </a:extLst>
            </p:cNvPr>
            <p:cNvSpPr/>
            <p:nvPr/>
          </p:nvSpPr>
          <p:spPr>
            <a:xfrm>
              <a:off x="6333164" y="3898163"/>
              <a:ext cx="5381529" cy="2906593"/>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grpSp>
      <p:grpSp>
        <p:nvGrpSpPr>
          <p:cNvPr id="117" name="Group 116">
            <a:extLst>
              <a:ext uri="{FF2B5EF4-FFF2-40B4-BE49-F238E27FC236}">
                <a16:creationId xmlns:a16="http://schemas.microsoft.com/office/drawing/2014/main" id="{E896585E-3EA8-2B2F-132C-E872C1438451}"/>
              </a:ext>
            </a:extLst>
          </p:cNvPr>
          <p:cNvGrpSpPr/>
          <p:nvPr/>
        </p:nvGrpSpPr>
        <p:grpSpPr>
          <a:xfrm>
            <a:off x="6330874" y="816437"/>
            <a:ext cx="5381529" cy="2906593"/>
            <a:chOff x="472928" y="3898163"/>
            <a:chExt cx="5381529" cy="2906593"/>
          </a:xfrm>
        </p:grpSpPr>
        <p:sp>
          <p:nvSpPr>
            <p:cNvPr id="36" name="TextBox 35">
              <a:extLst>
                <a:ext uri="{FF2B5EF4-FFF2-40B4-BE49-F238E27FC236}">
                  <a16:creationId xmlns:a16="http://schemas.microsoft.com/office/drawing/2014/main" id="{95E596D3-C844-B4B9-8AE1-F6527E9406B4}"/>
                </a:ext>
              </a:extLst>
            </p:cNvPr>
            <p:cNvSpPr txBox="1"/>
            <p:nvPr/>
          </p:nvSpPr>
          <p:spPr>
            <a:xfrm>
              <a:off x="819562" y="3907320"/>
              <a:ext cx="4262228" cy="646331"/>
            </a:xfrm>
            <a:prstGeom prst="rect">
              <a:avLst/>
            </a:prstGeom>
            <a:noFill/>
          </p:spPr>
          <p:txBody>
            <a:bodyPr wrap="square" rtlCol="0">
              <a:spAutoFit/>
            </a:bodyPr>
            <a:lstStyle/>
            <a:p>
              <a:pPr algn="ctr"/>
              <a:r>
                <a:rPr lang="en-US" b="1" dirty="0"/>
                <a:t>Adjoint Sensitivity (Without Saltation)</a:t>
              </a:r>
            </a:p>
            <a:p>
              <a:pPr algn="ctr"/>
              <a:r>
                <a:rPr lang="en-US" dirty="0"/>
                <a:t>Backward analytical propagation.</a:t>
              </a:r>
            </a:p>
          </p:txBody>
        </p:sp>
        <p:pic>
          <p:nvPicPr>
            <p:cNvPr id="99" name="Picture 98" descr="A line graph with a black arrow pointing to the end&#10;&#10;Description automatically generated with medium confidence">
              <a:extLst>
                <a:ext uri="{FF2B5EF4-FFF2-40B4-BE49-F238E27FC236}">
                  <a16:creationId xmlns:a16="http://schemas.microsoft.com/office/drawing/2014/main" id="{6D00CC0B-1FED-2EA8-3D79-F9BFAC1ED99E}"/>
                </a:ext>
              </a:extLst>
            </p:cNvPr>
            <p:cNvPicPr>
              <a:picLocks noChangeAspect="1"/>
            </p:cNvPicPr>
            <p:nvPr/>
          </p:nvPicPr>
          <p:blipFill rotWithShape="1">
            <a:blip r:embed="rId4">
              <a:extLst>
                <a:ext uri="{28A0092B-C50C-407E-A947-70E740481C1C}">
                  <a14:useLocalDpi xmlns:a14="http://schemas.microsoft.com/office/drawing/2010/main" val="0"/>
                </a:ext>
              </a:extLst>
            </a:blip>
            <a:srcRect t="3803"/>
            <a:stretch/>
          </p:blipFill>
          <p:spPr>
            <a:xfrm>
              <a:off x="1487989" y="4740058"/>
              <a:ext cx="3351409" cy="1981417"/>
            </a:xfrm>
            <a:prstGeom prst="rect">
              <a:avLst/>
            </a:prstGeom>
          </p:spPr>
        </p:pic>
        <p:sp>
          <p:nvSpPr>
            <p:cNvPr id="113" name="Rectangle: Rounded Corners 41">
              <a:extLst>
                <a:ext uri="{FF2B5EF4-FFF2-40B4-BE49-F238E27FC236}">
                  <a16:creationId xmlns:a16="http://schemas.microsoft.com/office/drawing/2014/main" id="{120567D9-D95B-4E31-B432-B518C60CEAA3}"/>
                </a:ext>
              </a:extLst>
            </p:cNvPr>
            <p:cNvSpPr/>
            <p:nvPr/>
          </p:nvSpPr>
          <p:spPr>
            <a:xfrm>
              <a:off x="472928" y="3898163"/>
              <a:ext cx="5381529" cy="2906593"/>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grpSp>
      <p:grpSp>
        <p:nvGrpSpPr>
          <p:cNvPr id="116" name="Group 115">
            <a:extLst>
              <a:ext uri="{FF2B5EF4-FFF2-40B4-BE49-F238E27FC236}">
                <a16:creationId xmlns:a16="http://schemas.microsoft.com/office/drawing/2014/main" id="{E7101B9A-6469-6214-DC0D-9A16B038C3DC}"/>
              </a:ext>
            </a:extLst>
          </p:cNvPr>
          <p:cNvGrpSpPr/>
          <p:nvPr/>
        </p:nvGrpSpPr>
        <p:grpSpPr>
          <a:xfrm>
            <a:off x="475939" y="3829232"/>
            <a:ext cx="5381529" cy="2970929"/>
            <a:chOff x="472927" y="814470"/>
            <a:chExt cx="5381529" cy="2970929"/>
          </a:xfrm>
        </p:grpSpPr>
        <p:sp>
          <p:nvSpPr>
            <p:cNvPr id="4" name="TextBox 3">
              <a:extLst>
                <a:ext uri="{FF2B5EF4-FFF2-40B4-BE49-F238E27FC236}">
                  <a16:creationId xmlns:a16="http://schemas.microsoft.com/office/drawing/2014/main" id="{2A9D550A-6AE9-E8EF-D436-36ABB12AFE87}"/>
                </a:ext>
              </a:extLst>
            </p:cNvPr>
            <p:cNvSpPr txBox="1"/>
            <p:nvPr/>
          </p:nvSpPr>
          <p:spPr>
            <a:xfrm>
              <a:off x="1537662" y="814470"/>
              <a:ext cx="2925374" cy="646331"/>
            </a:xfrm>
            <a:prstGeom prst="rect">
              <a:avLst/>
            </a:prstGeom>
            <a:noFill/>
          </p:spPr>
          <p:txBody>
            <a:bodyPr wrap="square" rtlCol="0">
              <a:spAutoFit/>
            </a:bodyPr>
            <a:lstStyle/>
            <a:p>
              <a:pPr algn="ctr"/>
              <a:r>
                <a:rPr lang="en-GB" b="1" dirty="0"/>
                <a:t>Finite Differences (FD)</a:t>
              </a:r>
            </a:p>
            <a:p>
              <a:pPr algn="ctr"/>
              <a:r>
                <a:rPr lang="en-GB" dirty="0"/>
                <a:t>Numerical perturbation.</a:t>
              </a:r>
            </a:p>
          </p:txBody>
        </p:sp>
        <p:pic>
          <p:nvPicPr>
            <p:cNvPr id="105" name="Picture 104" descr="A graph with green lines and a point with Gateway Arch in the background&#10;&#10;Description automatically generated">
              <a:extLst>
                <a:ext uri="{FF2B5EF4-FFF2-40B4-BE49-F238E27FC236}">
                  <a16:creationId xmlns:a16="http://schemas.microsoft.com/office/drawing/2014/main" id="{79708690-114B-02BB-479F-7AFFD66535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1301" y="1526807"/>
              <a:ext cx="3678097" cy="2258592"/>
            </a:xfrm>
            <a:prstGeom prst="rect">
              <a:avLst/>
            </a:prstGeom>
          </p:spPr>
        </p:pic>
        <p:sp>
          <p:nvSpPr>
            <p:cNvPr id="114" name="Rectangle: Rounded Corners 41">
              <a:extLst>
                <a:ext uri="{FF2B5EF4-FFF2-40B4-BE49-F238E27FC236}">
                  <a16:creationId xmlns:a16="http://schemas.microsoft.com/office/drawing/2014/main" id="{ECFCFD68-B2ED-19D1-46A4-40E3A2732127}"/>
                </a:ext>
              </a:extLst>
            </p:cNvPr>
            <p:cNvSpPr/>
            <p:nvPr/>
          </p:nvSpPr>
          <p:spPr>
            <a:xfrm>
              <a:off x="472927" y="872504"/>
              <a:ext cx="5381529" cy="2906593"/>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grpSp>
      <p:grpSp>
        <p:nvGrpSpPr>
          <p:cNvPr id="118" name="Group 117">
            <a:extLst>
              <a:ext uri="{FF2B5EF4-FFF2-40B4-BE49-F238E27FC236}">
                <a16:creationId xmlns:a16="http://schemas.microsoft.com/office/drawing/2014/main" id="{C6DBBEF7-CF63-2307-2125-A4F6F345B34F}"/>
              </a:ext>
            </a:extLst>
          </p:cNvPr>
          <p:cNvGrpSpPr/>
          <p:nvPr/>
        </p:nvGrpSpPr>
        <p:grpSpPr>
          <a:xfrm>
            <a:off x="475939" y="784268"/>
            <a:ext cx="5381529" cy="2970929"/>
            <a:chOff x="6327529" y="808168"/>
            <a:chExt cx="5381529" cy="2970929"/>
          </a:xfrm>
        </p:grpSpPr>
        <p:sp>
          <p:nvSpPr>
            <p:cNvPr id="12" name="TextBox 11">
              <a:extLst>
                <a:ext uri="{FF2B5EF4-FFF2-40B4-BE49-F238E27FC236}">
                  <a16:creationId xmlns:a16="http://schemas.microsoft.com/office/drawing/2014/main" id="{5F19325D-463B-D394-025D-84CD58483DDB}"/>
                </a:ext>
              </a:extLst>
            </p:cNvPr>
            <p:cNvSpPr txBox="1"/>
            <p:nvPr/>
          </p:nvSpPr>
          <p:spPr>
            <a:xfrm>
              <a:off x="7156400" y="808168"/>
              <a:ext cx="3804105" cy="646331"/>
            </a:xfrm>
            <a:prstGeom prst="rect">
              <a:avLst/>
            </a:prstGeom>
            <a:noFill/>
          </p:spPr>
          <p:txBody>
            <a:bodyPr wrap="square" rtlCol="0">
              <a:spAutoFit/>
            </a:bodyPr>
            <a:lstStyle/>
            <a:p>
              <a:pPr algn="ctr"/>
              <a:r>
                <a:rPr lang="en-US" b="1" dirty="0"/>
                <a:t>Direct Sensitivity (DS)</a:t>
              </a:r>
            </a:p>
            <a:p>
              <a:pPr algn="ctr"/>
              <a:r>
                <a:rPr lang="en-US" dirty="0"/>
                <a:t>Forward analytical propagation.</a:t>
              </a:r>
            </a:p>
          </p:txBody>
        </p:sp>
        <p:pic>
          <p:nvPicPr>
            <p:cNvPr id="108" name="Picture 107" descr="A blue line with black arrow&#10;&#10;Description automatically generated">
              <a:extLst>
                <a:ext uri="{FF2B5EF4-FFF2-40B4-BE49-F238E27FC236}">
                  <a16:creationId xmlns:a16="http://schemas.microsoft.com/office/drawing/2014/main" id="{148768F8-C5F2-0B09-0B0F-5B85C56B17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20193" y="1520505"/>
              <a:ext cx="3676521" cy="2258592"/>
            </a:xfrm>
            <a:prstGeom prst="rect">
              <a:avLst/>
            </a:prstGeom>
          </p:spPr>
        </p:pic>
        <p:sp>
          <p:nvSpPr>
            <p:cNvPr id="115" name="Rectangle: Rounded Corners 41">
              <a:extLst>
                <a:ext uri="{FF2B5EF4-FFF2-40B4-BE49-F238E27FC236}">
                  <a16:creationId xmlns:a16="http://schemas.microsoft.com/office/drawing/2014/main" id="{294BDF82-F98E-8E86-A4F1-B2D62635E2A5}"/>
                </a:ext>
              </a:extLst>
            </p:cNvPr>
            <p:cNvSpPr/>
            <p:nvPr/>
          </p:nvSpPr>
          <p:spPr>
            <a:xfrm>
              <a:off x="6327529" y="872503"/>
              <a:ext cx="5381529" cy="2906593"/>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grpSp>
    </p:spTree>
    <p:extLst>
      <p:ext uri="{BB962C8B-B14F-4D97-AF65-F5344CB8AC3E}">
        <p14:creationId xmlns:p14="http://schemas.microsoft.com/office/powerpoint/2010/main" val="1730217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endulum_data_comparison">
            <a:hlinkClick r:id="" action="ppaction://media"/>
            <a:extLst>
              <a:ext uri="{FF2B5EF4-FFF2-40B4-BE49-F238E27FC236}">
                <a16:creationId xmlns:a16="http://schemas.microsoft.com/office/drawing/2014/main" id="{5945AEA6-8EFA-EC67-BCD2-5EE4EAF342FE}"/>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8012" t="5549" r="6875"/>
          <a:stretch/>
        </p:blipFill>
        <p:spPr>
          <a:xfrm>
            <a:off x="633873" y="672941"/>
            <a:ext cx="10377026" cy="6477477"/>
          </a:xfrm>
          <a:prstGeom prst="rect">
            <a:avLst/>
          </a:prstGeom>
        </p:spPr>
      </p:pic>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9</a:t>
            </a:fld>
            <a:endParaRPr lang="fr-BE" dirty="0"/>
          </a:p>
        </p:txBody>
      </p:sp>
      <p:sp>
        <p:nvSpPr>
          <p:cNvPr id="2" name="Title 1">
            <a:extLst>
              <a:ext uri="{FF2B5EF4-FFF2-40B4-BE49-F238E27FC236}">
                <a16:creationId xmlns:a16="http://schemas.microsoft.com/office/drawing/2014/main" id="{46AA5DBD-1B3B-82C2-DCC0-F5DAC427B732}"/>
              </a:ext>
            </a:extLst>
          </p:cNvPr>
          <p:cNvSpPr>
            <a:spLocks noGrp="1"/>
          </p:cNvSpPr>
          <p:nvPr>
            <p:ph type="title"/>
          </p:nvPr>
        </p:nvSpPr>
        <p:spPr>
          <a:xfrm>
            <a:off x="214774" y="10160"/>
            <a:ext cx="11215225" cy="1325563"/>
          </a:xfrm>
        </p:spPr>
        <p:txBody>
          <a:bodyPr>
            <a:normAutofit/>
          </a:bodyPr>
          <a:lstStyle/>
          <a:p>
            <a:r>
              <a:rPr lang="en-US" sz="4000" dirty="0"/>
              <a:t>Preliminary results: Simple pendulum (restitution=0.5)</a:t>
            </a:r>
            <a:endParaRPr lang="en-GB" sz="4000" dirty="0"/>
          </a:p>
        </p:txBody>
      </p:sp>
    </p:spTree>
    <p:extLst>
      <p:ext uri="{BB962C8B-B14F-4D97-AF65-F5344CB8AC3E}">
        <p14:creationId xmlns:p14="http://schemas.microsoft.com/office/powerpoint/2010/main" val="78268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10</a:t>
            </a:fld>
            <a:endParaRPr lang="fr-BE" dirty="0"/>
          </a:p>
        </p:txBody>
      </p:sp>
      <p:pic>
        <p:nvPicPr>
          <p:cNvPr id="11" name="Picture 10">
            <a:extLst>
              <a:ext uri="{FF2B5EF4-FFF2-40B4-BE49-F238E27FC236}">
                <a16:creationId xmlns:a16="http://schemas.microsoft.com/office/drawing/2014/main" id="{E860E31A-BF04-F4A2-EAA1-9ABA3D11AA16}"/>
              </a:ext>
            </a:extLst>
          </p:cNvPr>
          <p:cNvPicPr>
            <a:picLocks noChangeAspect="1"/>
          </p:cNvPicPr>
          <p:nvPr/>
        </p:nvPicPr>
        <p:blipFill>
          <a:blip r:embed="rId3"/>
          <a:stretch>
            <a:fillRect/>
          </a:stretch>
        </p:blipFill>
        <p:spPr>
          <a:xfrm>
            <a:off x="762001" y="1103786"/>
            <a:ext cx="10667998" cy="4853628"/>
          </a:xfrm>
          <a:prstGeom prst="rect">
            <a:avLst/>
          </a:prstGeom>
        </p:spPr>
      </p:pic>
      <p:sp>
        <p:nvSpPr>
          <p:cNvPr id="15" name="Title 1">
            <a:extLst>
              <a:ext uri="{FF2B5EF4-FFF2-40B4-BE49-F238E27FC236}">
                <a16:creationId xmlns:a16="http://schemas.microsoft.com/office/drawing/2014/main" id="{575678EA-DB25-D703-B37C-9FE4B1818170}"/>
              </a:ext>
            </a:extLst>
          </p:cNvPr>
          <p:cNvSpPr txBox="1">
            <a:spLocks/>
          </p:cNvSpPr>
          <p:nvPr/>
        </p:nvSpPr>
        <p:spPr>
          <a:xfrm>
            <a:off x="214774" y="10160"/>
            <a:ext cx="1121522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a:t>Preliminary results: Simple pendulum (restitution=0.5)</a:t>
            </a:r>
            <a:endParaRPr lang="en-GB" sz="4000" dirty="0"/>
          </a:p>
        </p:txBody>
      </p:sp>
    </p:spTree>
    <p:extLst>
      <p:ext uri="{BB962C8B-B14F-4D97-AF65-F5344CB8AC3E}">
        <p14:creationId xmlns:p14="http://schemas.microsoft.com/office/powerpoint/2010/main" val="4267118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11</a:t>
            </a:fld>
            <a:endParaRPr lang="fr-BE" dirty="0"/>
          </a:p>
        </p:txBody>
      </p:sp>
      <p:pic>
        <p:nvPicPr>
          <p:cNvPr id="6" name="Picture 5">
            <a:extLst>
              <a:ext uri="{FF2B5EF4-FFF2-40B4-BE49-F238E27FC236}">
                <a16:creationId xmlns:a16="http://schemas.microsoft.com/office/drawing/2014/main" id="{450D8629-549B-56E4-0F81-9686AC3C6A06}"/>
              </a:ext>
            </a:extLst>
          </p:cNvPr>
          <p:cNvPicPr>
            <a:picLocks noChangeAspect="1"/>
          </p:cNvPicPr>
          <p:nvPr/>
        </p:nvPicPr>
        <p:blipFill>
          <a:blip r:embed="rId3"/>
          <a:stretch>
            <a:fillRect/>
          </a:stretch>
        </p:blipFill>
        <p:spPr>
          <a:xfrm>
            <a:off x="1036320" y="1254378"/>
            <a:ext cx="10119360" cy="4349244"/>
          </a:xfrm>
          <a:prstGeom prst="rect">
            <a:avLst/>
          </a:prstGeom>
        </p:spPr>
      </p:pic>
      <p:sp>
        <p:nvSpPr>
          <p:cNvPr id="11" name="Title 1">
            <a:extLst>
              <a:ext uri="{FF2B5EF4-FFF2-40B4-BE49-F238E27FC236}">
                <a16:creationId xmlns:a16="http://schemas.microsoft.com/office/drawing/2014/main" id="{D3524F7C-46F8-F276-ADEC-2DE572EDEB3E}"/>
              </a:ext>
            </a:extLst>
          </p:cNvPr>
          <p:cNvSpPr>
            <a:spLocks noGrp="1"/>
          </p:cNvSpPr>
          <p:nvPr>
            <p:ph type="title"/>
          </p:nvPr>
        </p:nvSpPr>
        <p:spPr>
          <a:xfrm>
            <a:off x="214774" y="10160"/>
            <a:ext cx="11215225" cy="1325563"/>
          </a:xfrm>
        </p:spPr>
        <p:txBody>
          <a:bodyPr>
            <a:normAutofit/>
          </a:bodyPr>
          <a:lstStyle/>
          <a:p>
            <a:r>
              <a:rPr lang="en-US" sz="4000" dirty="0"/>
              <a:t>Preliminary results: Simple pendulum (restitution=0.5)</a:t>
            </a:r>
            <a:endParaRPr lang="en-GB" sz="4000" dirty="0"/>
          </a:p>
        </p:txBody>
      </p:sp>
    </p:spTree>
    <p:extLst>
      <p:ext uri="{BB962C8B-B14F-4D97-AF65-F5344CB8AC3E}">
        <p14:creationId xmlns:p14="http://schemas.microsoft.com/office/powerpoint/2010/main" val="3379951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endulum_data_comparison">
            <a:hlinkClick r:id="" action="ppaction://media"/>
            <a:extLst>
              <a:ext uri="{FF2B5EF4-FFF2-40B4-BE49-F238E27FC236}">
                <a16:creationId xmlns:a16="http://schemas.microsoft.com/office/drawing/2014/main" id="{C07E0192-89CF-1B12-D349-A145E79B0764}"/>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7376" t="14960" r="54172" b="18614"/>
          <a:stretch/>
        </p:blipFill>
        <p:spPr>
          <a:xfrm>
            <a:off x="214774" y="1806896"/>
            <a:ext cx="3841894" cy="3733161"/>
          </a:xfrm>
          <a:prstGeom prst="rect">
            <a:avLst/>
          </a:prstGeom>
        </p:spPr>
      </p:pic>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12</a:t>
            </a:fld>
            <a:endParaRPr lang="fr-BE" dirty="0"/>
          </a:p>
        </p:txBody>
      </p:sp>
      <p:sp>
        <p:nvSpPr>
          <p:cNvPr id="16" name="Title 1">
            <a:extLst>
              <a:ext uri="{FF2B5EF4-FFF2-40B4-BE49-F238E27FC236}">
                <a16:creationId xmlns:a16="http://schemas.microsoft.com/office/drawing/2014/main" id="{200835E7-353A-28AE-ACB0-0B804F5D114B}"/>
              </a:ext>
            </a:extLst>
          </p:cNvPr>
          <p:cNvSpPr>
            <a:spLocks noGrp="1"/>
          </p:cNvSpPr>
          <p:nvPr>
            <p:ph type="title"/>
          </p:nvPr>
        </p:nvSpPr>
        <p:spPr>
          <a:xfrm>
            <a:off x="214774" y="10160"/>
            <a:ext cx="11215225" cy="1325563"/>
          </a:xfrm>
        </p:spPr>
        <p:txBody>
          <a:bodyPr>
            <a:normAutofit/>
          </a:bodyPr>
          <a:lstStyle/>
          <a:p>
            <a:r>
              <a:rPr lang="en-US" sz="4000" dirty="0"/>
              <a:t>Preliminary results: Simple pendulum (restitution=0.0)</a:t>
            </a:r>
            <a:endParaRPr lang="en-GB" sz="4000" dirty="0"/>
          </a:p>
        </p:txBody>
      </p:sp>
      <p:pic>
        <p:nvPicPr>
          <p:cNvPr id="20" name="Picture 19">
            <a:extLst>
              <a:ext uri="{FF2B5EF4-FFF2-40B4-BE49-F238E27FC236}">
                <a16:creationId xmlns:a16="http://schemas.microsoft.com/office/drawing/2014/main" id="{1DE8AEFB-CDB9-7DE2-34DA-767B020A638E}"/>
              </a:ext>
            </a:extLst>
          </p:cNvPr>
          <p:cNvPicPr>
            <a:picLocks noChangeAspect="1"/>
          </p:cNvPicPr>
          <p:nvPr/>
        </p:nvPicPr>
        <p:blipFill>
          <a:blip r:embed="rId6"/>
          <a:stretch>
            <a:fillRect/>
          </a:stretch>
        </p:blipFill>
        <p:spPr>
          <a:xfrm>
            <a:off x="4431297" y="757872"/>
            <a:ext cx="6264215" cy="5781040"/>
          </a:xfrm>
          <a:prstGeom prst="rect">
            <a:avLst/>
          </a:prstGeom>
        </p:spPr>
      </p:pic>
    </p:spTree>
    <p:extLst>
      <p:ext uri="{BB962C8B-B14F-4D97-AF65-F5344CB8AC3E}">
        <p14:creationId xmlns:p14="http://schemas.microsoft.com/office/powerpoint/2010/main" val="385831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ACC1F474-01B6-EE04-ADD1-87623FCFCEF3}"/>
              </a:ext>
            </a:extLst>
          </p:cNvPr>
          <p:cNvSpPr>
            <a:spLocks noGrp="1"/>
          </p:cNvSpPr>
          <p:nvPr>
            <p:ph type="sldNum" sz="quarter" idx="12"/>
          </p:nvPr>
        </p:nvSpPr>
        <p:spPr/>
        <p:txBody>
          <a:bodyPr/>
          <a:lstStyle/>
          <a:p>
            <a:fld id="{A268727D-F751-47B7-8882-B0CF3FE6F8AA}" type="slidenum">
              <a:rPr lang="fr-BE" smtClean="0"/>
              <a:t>13</a:t>
            </a:fld>
            <a:endParaRPr lang="fr-BE" dirty="0"/>
          </a:p>
        </p:txBody>
      </p:sp>
      <p:sp>
        <p:nvSpPr>
          <p:cNvPr id="7" name="Title 1">
            <a:extLst>
              <a:ext uri="{FF2B5EF4-FFF2-40B4-BE49-F238E27FC236}">
                <a16:creationId xmlns:a16="http://schemas.microsoft.com/office/drawing/2014/main" id="{06B1B25C-9C75-2ADE-B121-A2E4414A8EA3}"/>
              </a:ext>
            </a:extLst>
          </p:cNvPr>
          <p:cNvSpPr>
            <a:spLocks noGrp="1"/>
          </p:cNvSpPr>
          <p:nvPr>
            <p:ph type="title"/>
          </p:nvPr>
        </p:nvSpPr>
        <p:spPr>
          <a:xfrm>
            <a:off x="214774" y="-101600"/>
            <a:ext cx="11215225" cy="1325563"/>
          </a:xfrm>
        </p:spPr>
        <p:txBody>
          <a:bodyPr>
            <a:normAutofit/>
          </a:bodyPr>
          <a:lstStyle/>
          <a:p>
            <a:r>
              <a:rPr lang="en-US" sz="4000" dirty="0"/>
              <a:t>Conclusion and Perspectives</a:t>
            </a:r>
            <a:endParaRPr lang="en-GB" sz="400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F13AC97-8C2E-2C2F-27D0-0C352C8B4F29}"/>
                  </a:ext>
                </a:extLst>
              </p:cNvPr>
              <p:cNvSpPr txBox="1"/>
              <p:nvPr/>
            </p:nvSpPr>
            <p:spPr>
              <a:xfrm>
                <a:off x="579121" y="1001038"/>
                <a:ext cx="10667998" cy="5447645"/>
              </a:xfrm>
              <a:prstGeom prst="rect">
                <a:avLst/>
              </a:prstGeom>
              <a:noFill/>
            </p:spPr>
            <p:txBody>
              <a:bodyPr wrap="square" rtlCol="0">
                <a:spAutoFit/>
              </a:bodyPr>
              <a:lstStyle/>
              <a:p>
                <a:pPr marL="285750" indent="-285750">
                  <a:buFont typeface="Arial" panose="020B0604020202020204" pitchFamily="34" charset="0"/>
                  <a:buChar char="•"/>
                </a:pPr>
                <a:r>
                  <a:rPr lang="en-US" b="1" dirty="0"/>
                  <a:t>Contact = Choices</a:t>
                </a:r>
                <a:r>
                  <a:rPr lang="en-US" dirty="0"/>
                  <a:t>: Predictive simulation requires balancing anatomical realism with computational tractability (geometry </a:t>
                </a:r>
                <a:r>
                  <a:rPr lang="en-US" dirty="0">
                    <a:latin typeface="Aptos" panose="020B0004020202020204" pitchFamily="34" charset="0"/>
                  </a:rPr>
                  <a:t>→</a:t>
                </a:r>
                <a:r>
                  <a:rPr lang="en-US" dirty="0"/>
                  <a:t> formulation </a:t>
                </a:r>
                <a:r>
                  <a:rPr lang="en-US" dirty="0">
                    <a:latin typeface="Aptos" panose="020B0004020202020204" pitchFamily="34" charset="0"/>
                  </a:rPr>
                  <a:t>→ </a:t>
                </a:r>
                <a:r>
                  <a:rPr lang="en-US" dirty="0"/>
                  <a:t>gradients).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Gradient timing blindness</a:t>
                </a:r>
                <a:r>
                  <a:rPr lang="en-US" dirty="0"/>
                  <a:t>: Continuous methods are blind to impact timing shifts, causing reactive control in elastic collisions. The Saltation matrix explicitly injects this missing timing sensitivity.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Energy transfer boundary</a:t>
                </a:r>
                <a:r>
                  <a:rPr lang="en-US" dirty="0"/>
                  <a:t>: In inelastic impacts (</a:t>
                </a:r>
                <a14:m>
                  <m:oMath xmlns:m="http://schemas.openxmlformats.org/officeDocument/2006/math">
                    <m:r>
                      <a:rPr lang="fr-BE" b="0" i="1" smtClean="0">
                        <a:latin typeface="Cambria Math" panose="02040503050406030204" pitchFamily="18" charset="0"/>
                      </a:rPr>
                      <m:t>𝑒</m:t>
                    </m:r>
                    <m:r>
                      <a:rPr lang="fr-BE" b="0" i="1" smtClean="0">
                        <a:latin typeface="Cambria Math" panose="02040503050406030204" pitchFamily="18" charset="0"/>
                      </a:rPr>
                      <m:t>=0</m:t>
                    </m:r>
                  </m:oMath>
                </a14:m>
                <a:r>
                  <a:rPr lang="en-US" dirty="0"/>
                  <a:t>), downstream energy is independent of impact timing. Direct gradients perfectly align with exact saltation.</a:t>
                </a:r>
              </a:p>
              <a:p>
                <a:pPr marL="285750" indent="-285750">
                  <a:buFont typeface="Arial" panose="020B0604020202020204" pitchFamily="34" charset="0"/>
                  <a:buChar char="•"/>
                </a:pPr>
                <a:endParaRPr lang="en-US" dirty="0"/>
              </a:p>
              <a:p>
                <a:r>
                  <a:rPr lang="en-US" sz="2200" b="1" dirty="0"/>
                  <a:t>Perspectives: </a:t>
                </a:r>
              </a:p>
              <a:p>
                <a:endParaRPr lang="en-US" dirty="0"/>
              </a:p>
              <a:p>
                <a:pPr marL="285750" indent="-285750">
                  <a:buFont typeface="Arial" panose="020B0604020202020204" pitchFamily="34" charset="0"/>
                  <a:buChar char="•"/>
                </a:pPr>
                <a:r>
                  <a:rPr lang="en-US" b="1" dirty="0"/>
                  <a:t>Parameter Sensitivity</a:t>
                </a:r>
                <a:r>
                  <a:rPr lang="en-US" dirty="0"/>
                  <a:t>: Gradients remain highly sensitive to physical and numerical parameters (e.g., restitution, integration step, discretization).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Complexity of Gait</a:t>
                </a:r>
                <a:r>
                  <a:rPr lang="en-US" dirty="0"/>
                  <a:t>: Locomotion is a multi-phase system. Heel strikes may act as energy sinks, while toe-offs rely on elastic energy return.</a:t>
                </a:r>
              </a:p>
              <a:p>
                <a:pPr marL="285750" indent="-285750">
                  <a:buFont typeface="Arial" panose="020B0604020202020204" pitchFamily="34" charset="0"/>
                  <a:buChar char="•"/>
                </a:pPr>
                <a:endParaRPr lang="en-US" dirty="0"/>
              </a:p>
              <a:p>
                <a:r>
                  <a:rPr lang="en-US" b="1" dirty="0">
                    <a:latin typeface="Aptos" panose="020B0004020202020204" pitchFamily="34" charset="0"/>
                  </a:rPr>
                  <a:t>	</a:t>
                </a:r>
                <a:r>
                  <a:rPr lang="en-US" b="1" dirty="0"/>
                  <a:t>Next Steps</a:t>
                </a:r>
                <a:r>
                  <a:rPr lang="en-US" dirty="0"/>
                  <a:t>: Conduct an in-depth parameter analysis on a full 3D musculoskeletal model to see if 	saltation is necessary during the gait cycle.</a:t>
                </a:r>
                <a:endParaRPr lang="en-GB" dirty="0"/>
              </a:p>
            </p:txBody>
          </p:sp>
        </mc:Choice>
        <mc:Fallback xmlns="">
          <p:sp>
            <p:nvSpPr>
              <p:cNvPr id="6" name="TextBox 5">
                <a:extLst>
                  <a:ext uri="{FF2B5EF4-FFF2-40B4-BE49-F238E27FC236}">
                    <a16:creationId xmlns:a16="http://schemas.microsoft.com/office/drawing/2014/main" id="{CF13AC97-8C2E-2C2F-27D0-0C352C8B4F29}"/>
                  </a:ext>
                </a:extLst>
              </p:cNvPr>
              <p:cNvSpPr txBox="1">
                <a:spLocks noRot="1" noChangeAspect="1" noMove="1" noResize="1" noEditPoints="1" noAdjustHandles="1" noChangeArrowheads="1" noChangeShapeType="1" noTextEdit="1"/>
              </p:cNvSpPr>
              <p:nvPr/>
            </p:nvSpPr>
            <p:spPr>
              <a:xfrm>
                <a:off x="579121" y="1001038"/>
                <a:ext cx="10667998" cy="5447645"/>
              </a:xfrm>
              <a:prstGeom prst="rect">
                <a:avLst/>
              </a:prstGeom>
              <a:blipFill>
                <a:blip r:embed="rId3"/>
                <a:stretch>
                  <a:fillRect l="-743" t="-447" r="-343" b="-336"/>
                </a:stretch>
              </a:blipFill>
            </p:spPr>
            <p:txBody>
              <a:bodyPr/>
              <a:lstStyle/>
              <a:p>
                <a:r>
                  <a:rPr lang="en-GB">
                    <a:noFill/>
                  </a:rPr>
                  <a:t> </a:t>
                </a:r>
              </a:p>
            </p:txBody>
          </p:sp>
        </mc:Fallback>
      </mc:AlternateContent>
      <p:sp>
        <p:nvSpPr>
          <p:cNvPr id="9" name="Flèche vers la droite 44">
            <a:extLst>
              <a:ext uri="{FF2B5EF4-FFF2-40B4-BE49-F238E27FC236}">
                <a16:creationId xmlns:a16="http://schemas.microsoft.com/office/drawing/2014/main" id="{414C1448-3B00-8914-E17B-6971585FA589}"/>
              </a:ext>
            </a:extLst>
          </p:cNvPr>
          <p:cNvSpPr/>
          <p:nvPr/>
        </p:nvSpPr>
        <p:spPr>
          <a:xfrm>
            <a:off x="944881" y="5950613"/>
            <a:ext cx="522370" cy="248802"/>
          </a:xfrm>
          <a:prstGeom prst="rightArrow">
            <a:avLst/>
          </a:prstGeom>
          <a:solidFill>
            <a:schemeClr val="bg1">
              <a:lumMod val="65000"/>
            </a:schemeClr>
          </a:solidFill>
          <a:ln>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53840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ABC83-E6C2-0113-82CD-932901B6569A}"/>
              </a:ext>
            </a:extLst>
          </p:cNvPr>
          <p:cNvSpPr>
            <a:spLocks noGrp="1"/>
          </p:cNvSpPr>
          <p:nvPr>
            <p:ph type="ctrTitle"/>
          </p:nvPr>
        </p:nvSpPr>
        <p:spPr>
          <a:xfrm>
            <a:off x="1524000" y="508205"/>
            <a:ext cx="9144000" cy="2387600"/>
          </a:xfrm>
        </p:spPr>
        <p:txBody>
          <a:bodyPr>
            <a:normAutofit/>
          </a:bodyPr>
          <a:lstStyle/>
          <a:p>
            <a:r>
              <a:rPr lang="en-US" sz="3600" dirty="0"/>
              <a:t>Constraint-Based Contact Modeling for</a:t>
            </a:r>
            <a:br>
              <a:rPr lang="en-US" sz="3600" dirty="0"/>
            </a:br>
            <a:r>
              <a:rPr lang="en-US" sz="3600" dirty="0"/>
              <a:t>Predictive Simulation of Gait</a:t>
            </a:r>
            <a:endParaRPr lang="fr-BE" sz="3600" dirty="0"/>
          </a:p>
        </p:txBody>
      </p:sp>
      <p:sp>
        <p:nvSpPr>
          <p:cNvPr id="3" name="Subtitle 2">
            <a:extLst>
              <a:ext uri="{FF2B5EF4-FFF2-40B4-BE49-F238E27FC236}">
                <a16:creationId xmlns:a16="http://schemas.microsoft.com/office/drawing/2014/main" id="{4C07B40B-6A13-6EED-30D9-19E12DD34BEC}"/>
              </a:ext>
            </a:extLst>
          </p:cNvPr>
          <p:cNvSpPr>
            <a:spLocks noGrp="1"/>
          </p:cNvSpPr>
          <p:nvPr>
            <p:ph type="subTitle" idx="1"/>
          </p:nvPr>
        </p:nvSpPr>
        <p:spPr>
          <a:xfrm>
            <a:off x="1524000" y="2870626"/>
            <a:ext cx="9144000" cy="1655762"/>
          </a:xfrm>
        </p:spPr>
        <p:txBody>
          <a:bodyPr>
            <a:normAutofit/>
          </a:bodyPr>
          <a:lstStyle/>
          <a:p>
            <a:r>
              <a:rPr lang="fr-BE" sz="1400" b="1" dirty="0"/>
              <a:t>Léonore Foguenne</a:t>
            </a:r>
            <a:r>
              <a:rPr lang="fr-BE" sz="1400" dirty="0"/>
              <a:t>, Valentin Sonneville, Benjamin Moreno,</a:t>
            </a:r>
          </a:p>
          <a:p>
            <a:r>
              <a:rPr lang="fr-BE" sz="1400" dirty="0"/>
              <a:t>Cédric Schwartz, Pierre Sacré, Olivier </a:t>
            </a:r>
            <a:r>
              <a:rPr lang="fr-BE" sz="1400" dirty="0" err="1"/>
              <a:t>Brüls</a:t>
            </a:r>
            <a:endParaRPr lang="fr-BE" sz="1400" dirty="0"/>
          </a:p>
        </p:txBody>
      </p:sp>
      <p:pic>
        <p:nvPicPr>
          <p:cNvPr id="4" name="Graphic 43">
            <a:extLst>
              <a:ext uri="{FF2B5EF4-FFF2-40B4-BE49-F238E27FC236}">
                <a16:creationId xmlns:a16="http://schemas.microsoft.com/office/drawing/2014/main" id="{9E27A075-3F3E-1478-E238-A4FA690E1B9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2482" y="210389"/>
            <a:ext cx="4538863" cy="983591"/>
          </a:xfrm>
          <a:prstGeom prst="rect">
            <a:avLst/>
          </a:prstGeom>
        </p:spPr>
      </p:pic>
      <p:pic>
        <p:nvPicPr>
          <p:cNvPr id="6" name="Picture 5" descr="A black background with blue text&#10;&#10;Description automatically generated">
            <a:extLst>
              <a:ext uri="{FF2B5EF4-FFF2-40B4-BE49-F238E27FC236}">
                <a16:creationId xmlns:a16="http://schemas.microsoft.com/office/drawing/2014/main" id="{90CBC4E8-030F-519A-1292-F1C91DB51B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0656" y="210390"/>
            <a:ext cx="4449056" cy="983591"/>
          </a:xfrm>
          <a:prstGeom prst="rect">
            <a:avLst/>
          </a:prstGeom>
        </p:spPr>
      </p:pic>
      <p:sp>
        <p:nvSpPr>
          <p:cNvPr id="5" name="TextBox 4">
            <a:extLst>
              <a:ext uri="{FF2B5EF4-FFF2-40B4-BE49-F238E27FC236}">
                <a16:creationId xmlns:a16="http://schemas.microsoft.com/office/drawing/2014/main" id="{7EE20408-846D-1DB1-549E-F78F93293233}"/>
              </a:ext>
            </a:extLst>
          </p:cNvPr>
          <p:cNvSpPr txBox="1"/>
          <p:nvPr/>
        </p:nvSpPr>
        <p:spPr>
          <a:xfrm>
            <a:off x="1349544" y="3818502"/>
            <a:ext cx="9492912" cy="707886"/>
          </a:xfrm>
          <a:prstGeom prst="rect">
            <a:avLst/>
          </a:prstGeom>
          <a:noFill/>
        </p:spPr>
        <p:txBody>
          <a:bodyPr wrap="square" rtlCol="0">
            <a:spAutoFit/>
          </a:bodyPr>
          <a:lstStyle/>
          <a:p>
            <a:pPr algn="ctr"/>
            <a:r>
              <a:rPr lang="en-GB" sz="4000" b="1" dirty="0"/>
              <a:t>Thank you for your attention!</a:t>
            </a:r>
          </a:p>
        </p:txBody>
      </p:sp>
      <p:sp>
        <p:nvSpPr>
          <p:cNvPr id="9" name="TextBox 8">
            <a:extLst>
              <a:ext uri="{FF2B5EF4-FFF2-40B4-BE49-F238E27FC236}">
                <a16:creationId xmlns:a16="http://schemas.microsoft.com/office/drawing/2014/main" id="{D88640D4-195F-2EBE-FB5D-AF27864FB1F4}"/>
              </a:ext>
            </a:extLst>
          </p:cNvPr>
          <p:cNvSpPr txBox="1"/>
          <p:nvPr/>
        </p:nvSpPr>
        <p:spPr>
          <a:xfrm>
            <a:off x="2108200" y="5458875"/>
            <a:ext cx="7975600" cy="369332"/>
          </a:xfrm>
          <a:prstGeom prst="rect">
            <a:avLst/>
          </a:prstGeom>
          <a:noFill/>
        </p:spPr>
        <p:txBody>
          <a:bodyPr wrap="square" rtlCol="0">
            <a:spAutoFit/>
          </a:bodyPr>
          <a:lstStyle/>
          <a:p>
            <a:r>
              <a:rPr lang="en-US" dirty="0"/>
              <a:t>We thank FOD BOSA for the financial support  through the </a:t>
            </a:r>
            <a:r>
              <a:rPr lang="en-US" dirty="0" err="1"/>
              <a:t>AidWear</a:t>
            </a:r>
            <a:r>
              <a:rPr lang="en-US" dirty="0"/>
              <a:t> project.</a:t>
            </a:r>
            <a:endParaRPr lang="en-GB" dirty="0"/>
          </a:p>
        </p:txBody>
      </p:sp>
    </p:spTree>
    <p:extLst>
      <p:ext uri="{BB962C8B-B14F-4D97-AF65-F5344CB8AC3E}">
        <p14:creationId xmlns:p14="http://schemas.microsoft.com/office/powerpoint/2010/main" val="3366903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5DBD-1B3B-82C2-DCC0-F5DAC427B732}"/>
              </a:ext>
            </a:extLst>
          </p:cNvPr>
          <p:cNvSpPr>
            <a:spLocks noGrp="1"/>
          </p:cNvSpPr>
          <p:nvPr>
            <p:ph type="title"/>
          </p:nvPr>
        </p:nvSpPr>
        <p:spPr>
          <a:xfrm>
            <a:off x="214774" y="0"/>
            <a:ext cx="11215225" cy="1325563"/>
          </a:xfrm>
        </p:spPr>
        <p:txBody>
          <a:bodyPr>
            <a:normAutofit/>
          </a:bodyPr>
          <a:lstStyle/>
          <a:p>
            <a:r>
              <a:rPr lang="fr-BE" sz="4000" dirty="0"/>
              <a:t>Event </a:t>
            </a:r>
            <a:r>
              <a:rPr lang="fr-BE" sz="4000" dirty="0" err="1"/>
              <a:t>driven</a:t>
            </a:r>
            <a:r>
              <a:rPr lang="fr-BE" sz="4000" dirty="0"/>
              <a:t> vs. Time </a:t>
            </a:r>
            <a:r>
              <a:rPr lang="fr-BE" sz="4000" dirty="0" err="1"/>
              <a:t>stepping</a:t>
            </a:r>
            <a:r>
              <a:rPr lang="fr-BE" sz="4000" dirty="0"/>
              <a:t> </a:t>
            </a:r>
            <a:r>
              <a:rPr lang="fr-BE" sz="4000" dirty="0" err="1"/>
              <a:t>scheme</a:t>
            </a:r>
            <a:endParaRPr lang="en-GB" sz="4000" dirty="0"/>
          </a:p>
        </p:txBody>
      </p:sp>
      <p:sp>
        <p:nvSpPr>
          <p:cNvPr id="4" name="TextBox 3">
            <a:extLst>
              <a:ext uri="{FF2B5EF4-FFF2-40B4-BE49-F238E27FC236}">
                <a16:creationId xmlns:a16="http://schemas.microsoft.com/office/drawing/2014/main" id="{91898A9B-B8A9-6115-2E3D-9FD6B1645DDE}"/>
              </a:ext>
            </a:extLst>
          </p:cNvPr>
          <p:cNvSpPr txBox="1"/>
          <p:nvPr/>
        </p:nvSpPr>
        <p:spPr>
          <a:xfrm>
            <a:off x="697370" y="4891247"/>
            <a:ext cx="4892040" cy="1200329"/>
          </a:xfrm>
          <a:prstGeom prst="rect">
            <a:avLst/>
          </a:prstGeom>
          <a:noFill/>
        </p:spPr>
        <p:txBody>
          <a:bodyPr wrap="square" rtlCol="0">
            <a:spAutoFit/>
          </a:bodyPr>
          <a:lstStyle/>
          <a:p>
            <a:r>
              <a:rPr lang="en-GB" b="1" dirty="0"/>
              <a:t>Method</a:t>
            </a:r>
            <a:r>
              <a:rPr lang="en-GB" dirty="0"/>
              <a:t>: </a:t>
            </a:r>
            <a:r>
              <a:rPr lang="en-US" dirty="0"/>
              <a:t>Integrates forward, stops precisely at the impact event, resolves the velocity jump, and restarts.</a:t>
            </a:r>
            <a:endParaRPr lang="fr-BE" b="0" dirty="0"/>
          </a:p>
          <a:p>
            <a:endParaRPr lang="en-GB" dirty="0"/>
          </a:p>
        </p:txBody>
      </p:sp>
      <p:sp>
        <p:nvSpPr>
          <p:cNvPr id="7" name="TextBox 6">
            <a:extLst>
              <a:ext uri="{FF2B5EF4-FFF2-40B4-BE49-F238E27FC236}">
                <a16:creationId xmlns:a16="http://schemas.microsoft.com/office/drawing/2014/main" id="{ECB45AD6-B8DA-3D8A-1BE2-8F761609B008}"/>
              </a:ext>
            </a:extLst>
          </p:cNvPr>
          <p:cNvSpPr txBox="1"/>
          <p:nvPr/>
        </p:nvSpPr>
        <p:spPr>
          <a:xfrm>
            <a:off x="6602590" y="4862210"/>
            <a:ext cx="4892040" cy="923330"/>
          </a:xfrm>
          <a:prstGeom prst="rect">
            <a:avLst/>
          </a:prstGeom>
          <a:noFill/>
        </p:spPr>
        <p:txBody>
          <a:bodyPr wrap="square" rtlCol="0">
            <a:spAutoFit/>
          </a:bodyPr>
          <a:lstStyle/>
          <a:p>
            <a:r>
              <a:rPr lang="en-GB" b="1" dirty="0"/>
              <a:t>Method: </a:t>
            </a:r>
            <a:r>
              <a:rPr lang="en-US" dirty="0"/>
              <a:t>Evaluates the average physics over the fixed time step, absorbing the impact into an impulsive force without stopping the clock.</a:t>
            </a:r>
            <a:endParaRPr lang="en-GB" dirty="0"/>
          </a:p>
        </p:txBody>
      </p:sp>
      <p:pic>
        <p:nvPicPr>
          <p:cNvPr id="9" name="Picture 8" descr="A graph of a function&#10;&#10;Description automatically generated">
            <a:extLst>
              <a:ext uri="{FF2B5EF4-FFF2-40B4-BE49-F238E27FC236}">
                <a16:creationId xmlns:a16="http://schemas.microsoft.com/office/drawing/2014/main" id="{47B3990C-1427-A7AF-4196-06F22AE699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9393" y="1678346"/>
            <a:ext cx="4087994" cy="3065995"/>
          </a:xfrm>
          <a:prstGeom prst="rect">
            <a:avLst/>
          </a:prstGeom>
        </p:spPr>
      </p:pic>
      <p:pic>
        <p:nvPicPr>
          <p:cNvPr id="13" name="Picture 12" descr="A graph with green and orange lines&#10;&#10;Description automatically generated">
            <a:extLst>
              <a:ext uri="{FF2B5EF4-FFF2-40B4-BE49-F238E27FC236}">
                <a16:creationId xmlns:a16="http://schemas.microsoft.com/office/drawing/2014/main" id="{4817541A-F91C-2C92-5AD5-0789DEA8D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4614" y="1652675"/>
            <a:ext cx="4087993" cy="3065995"/>
          </a:xfrm>
          <a:prstGeom prst="rect">
            <a:avLst/>
          </a:prstGeom>
        </p:spPr>
      </p:pic>
      <p:sp>
        <p:nvSpPr>
          <p:cNvPr id="14" name="Espace réservé du numéro de diapositive 4">
            <a:extLst>
              <a:ext uri="{FF2B5EF4-FFF2-40B4-BE49-F238E27FC236}">
                <a16:creationId xmlns:a16="http://schemas.microsoft.com/office/drawing/2014/main" id="{C08497E0-B01D-7078-159D-FB1EE6A476B6}"/>
              </a:ext>
            </a:extLst>
          </p:cNvPr>
          <p:cNvSpPr>
            <a:spLocks noGrp="1"/>
          </p:cNvSpPr>
          <p:nvPr>
            <p:ph type="sldNum" sz="quarter" idx="12"/>
          </p:nvPr>
        </p:nvSpPr>
        <p:spPr>
          <a:xfrm>
            <a:off x="8610600" y="6356350"/>
            <a:ext cx="2743200" cy="365125"/>
          </a:xfrm>
        </p:spPr>
        <p:txBody>
          <a:bodyPr/>
          <a:lstStyle/>
          <a:p>
            <a:fld id="{A268727D-F751-47B7-8882-B0CF3FE6F8AA}" type="slidenum">
              <a:rPr lang="fr-BE" smtClean="0"/>
              <a:t>15</a:t>
            </a:fld>
            <a:endParaRPr lang="fr-BE"/>
          </a:p>
        </p:txBody>
      </p:sp>
      <p:sp>
        <p:nvSpPr>
          <p:cNvPr id="15" name="TextBox 14">
            <a:extLst>
              <a:ext uri="{FF2B5EF4-FFF2-40B4-BE49-F238E27FC236}">
                <a16:creationId xmlns:a16="http://schemas.microsoft.com/office/drawing/2014/main" id="{26688C43-59C1-AD99-CFEC-8287CF77C395}"/>
              </a:ext>
            </a:extLst>
          </p:cNvPr>
          <p:cNvSpPr txBox="1"/>
          <p:nvPr/>
        </p:nvSpPr>
        <p:spPr>
          <a:xfrm>
            <a:off x="214774" y="6385387"/>
            <a:ext cx="7984346" cy="276999"/>
          </a:xfrm>
          <a:prstGeom prst="rect">
            <a:avLst/>
          </a:prstGeom>
          <a:noFill/>
        </p:spPr>
        <p:txBody>
          <a:bodyPr wrap="square" rtlCol="0">
            <a:spAutoFit/>
          </a:bodyPr>
          <a:lstStyle/>
          <a:p>
            <a:r>
              <a:rPr lang="fr-BE" sz="1200" i="1" dirty="0"/>
              <a:t>Kong (2024)</a:t>
            </a:r>
            <a:endParaRPr lang="en-GB" sz="1200" i="1" dirty="0"/>
          </a:p>
        </p:txBody>
      </p:sp>
      <p:sp>
        <p:nvSpPr>
          <p:cNvPr id="3" name="TextBox 2">
            <a:extLst>
              <a:ext uri="{FF2B5EF4-FFF2-40B4-BE49-F238E27FC236}">
                <a16:creationId xmlns:a16="http://schemas.microsoft.com/office/drawing/2014/main" id="{81B05FA8-F2E5-8405-6CA3-F41556D70DEF}"/>
              </a:ext>
            </a:extLst>
          </p:cNvPr>
          <p:cNvSpPr txBox="1"/>
          <p:nvPr/>
        </p:nvSpPr>
        <p:spPr>
          <a:xfrm>
            <a:off x="1593990" y="1181979"/>
            <a:ext cx="3098800" cy="369332"/>
          </a:xfrm>
          <a:prstGeom prst="rect">
            <a:avLst/>
          </a:prstGeom>
          <a:noFill/>
        </p:spPr>
        <p:txBody>
          <a:bodyPr wrap="square" rtlCol="0">
            <a:spAutoFit/>
          </a:bodyPr>
          <a:lstStyle/>
          <a:p>
            <a:pPr algn="ctr"/>
            <a:r>
              <a:rPr lang="en-GB" b="1" dirty="0"/>
              <a:t>Event driven</a:t>
            </a:r>
          </a:p>
        </p:txBody>
      </p:sp>
      <p:sp>
        <p:nvSpPr>
          <p:cNvPr id="5" name="TextBox 4">
            <a:extLst>
              <a:ext uri="{FF2B5EF4-FFF2-40B4-BE49-F238E27FC236}">
                <a16:creationId xmlns:a16="http://schemas.microsoft.com/office/drawing/2014/main" id="{7B43FBD3-0AB6-DBBF-B32A-F00828FCA595}"/>
              </a:ext>
            </a:extLst>
          </p:cNvPr>
          <p:cNvSpPr txBox="1"/>
          <p:nvPr/>
        </p:nvSpPr>
        <p:spPr>
          <a:xfrm>
            <a:off x="7499210" y="1152942"/>
            <a:ext cx="3098800" cy="369332"/>
          </a:xfrm>
          <a:prstGeom prst="rect">
            <a:avLst/>
          </a:prstGeom>
          <a:noFill/>
        </p:spPr>
        <p:txBody>
          <a:bodyPr wrap="square" rtlCol="0">
            <a:spAutoFit/>
          </a:bodyPr>
          <a:lstStyle/>
          <a:p>
            <a:pPr algn="ctr"/>
            <a:r>
              <a:rPr lang="en-GB" b="1" dirty="0"/>
              <a:t>Time stepping</a:t>
            </a:r>
          </a:p>
        </p:txBody>
      </p:sp>
      <p:sp>
        <p:nvSpPr>
          <p:cNvPr id="6" name="Rectangle: Rounded Corners 41">
            <a:extLst>
              <a:ext uri="{FF2B5EF4-FFF2-40B4-BE49-F238E27FC236}">
                <a16:creationId xmlns:a16="http://schemas.microsoft.com/office/drawing/2014/main" id="{576213BA-FFBE-98D6-0A34-8BC78AB85A21}"/>
              </a:ext>
            </a:extLst>
          </p:cNvPr>
          <p:cNvSpPr/>
          <p:nvPr/>
        </p:nvSpPr>
        <p:spPr>
          <a:xfrm>
            <a:off x="697370" y="1081127"/>
            <a:ext cx="4892040" cy="5275223"/>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
        <p:nvSpPr>
          <p:cNvPr id="8" name="Rectangle: Rounded Corners 41">
            <a:extLst>
              <a:ext uri="{FF2B5EF4-FFF2-40B4-BE49-F238E27FC236}">
                <a16:creationId xmlns:a16="http://schemas.microsoft.com/office/drawing/2014/main" id="{F823B50D-C644-3F48-A2F1-F724D8687420}"/>
              </a:ext>
            </a:extLst>
          </p:cNvPr>
          <p:cNvSpPr/>
          <p:nvPr/>
        </p:nvSpPr>
        <p:spPr>
          <a:xfrm>
            <a:off x="6602590" y="1081127"/>
            <a:ext cx="4892040" cy="5275223"/>
          </a:xfrm>
          <a:prstGeom prst="roundRect">
            <a:avLst>
              <a:gd name="adj" fmla="val 11812"/>
            </a:avLst>
          </a:prstGeom>
          <a:noFill/>
          <a:ln w="1905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Tree>
    <p:extLst>
      <p:ext uri="{BB962C8B-B14F-4D97-AF65-F5344CB8AC3E}">
        <p14:creationId xmlns:p14="http://schemas.microsoft.com/office/powerpoint/2010/main" val="4059438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1200"/>
  <p:tag name="ORIGINALHEIGHT" val="320,9598"/>
  <p:tag name="ORIGINALWIDTH" val="2127,484"/>
  <p:tag name="LATEXADDIN" val="\documentclass{article}&#10;\usepackage{amsmath}&#10;\usepackage{physics}&#10;\pagestyle{empty}&#10;\begin{document}&#10;&#10;&#10;$$\mathbf{x}(t_f) = \mathbf{x}(t_0) + \int_{t_0}^{t_f} EoM(\mathbf{x}(t), \mathbf{u}(t)) \, dt$$&#10;&#10;\end{document}"/>
  <p:tag name="IGUANATEXSIZE" val="20"/>
  <p:tag name="IGUANATEXCURSOR" val="161"/>
  <p:tag name="TRANSPARENCY" val="True"/>
  <p:tag name="LATEXENGINEID" val="0"/>
  <p:tag name="TEMPFOLDER" val="c:\temp\"/>
  <p:tag name="LATEXFORMHEIGHT" val="312"/>
  <p:tag name="LATEXFORMWIDTH" val="384"/>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1200"/>
  <p:tag name="ORIGINALHEIGHT" val="371,9535"/>
  <p:tag name="ORIGINALWIDTH" val="940,3824"/>
  <p:tag name="LATEXADDIN" val="\documentclass{article}&#10;\usepackage{amsmath}&#10;\usepackage{physics}&#10;\usepackage{xcolor}&#10;\pagestyle{empty}&#10;\begin{document}&#10;&#10;\begin{equation*}&#10;\begin{aligned}&#10;&amp; \underset{\mathbf{u}}{\text{min}} &#10;&amp; &amp; J(\mathbf{u}), \\&#10;&amp; \text{s.t.} &#10;&amp; &amp; \textcolor{black}{\mathbf{x}(t_f) = \mathbf{x}_f}.&#10;\end{aligned}&#10;\end{equation*}&#10;&#10;&#10;\end{document}"/>
  <p:tag name="IGUANATEXSIZE" val="20"/>
  <p:tag name="IGUANATEXCURSOR" val="282"/>
  <p:tag name="TRANSPARENCY" val="True"/>
  <p:tag name="LATEXENGINEID" val="0"/>
  <p:tag name="TEMPFOLDER" val="c:\temp\"/>
  <p:tag name="LATEXFORMHEIGHT" val="312"/>
  <p:tag name="LATEXFORMWIDTH" val="384"/>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1200"/>
  <p:tag name="ORIGINALHEIGHT" val="454,4432"/>
  <p:tag name="ORIGINALWIDTH" val="594,6757"/>
  <p:tag name="LATEXADDIN" val="\documentclass{article}&#10;\usepackage{amsmath}&#10;\usepackage{physics}&#10;\usepackage{xcolor}&#10;\pagestyle{empty}&#10;\begin{document}&#10;&#10;\begin{equation*}&#10;\begin{aligned}&#10;J &amp; , \;\mathbf{x}(t_f) \\&#10;\dfrac{\partial J}{\partial \mathbf{u}} &amp;, \dfrac{\partial \mathbf{x}(t_f)}{\partial \mathbf{u}}&#10;\end{aligned}&#10;\end{equation*}&#10;&#10;\end{document}"/>
  <p:tag name="IGUANATEXSIZE" val="20"/>
  <p:tag name="IGUANATEXCURSOR" val="257"/>
  <p:tag name="TRANSPARENCY" val="True"/>
  <p:tag name="LATEXENGINEID" val="0"/>
  <p:tag name="TEMPFOLDER" val="c:\temp\"/>
  <p:tag name="LATEXFORMHEIGHT" val="312"/>
  <p:tag name="LATEXFORMWIDTH" val="384"/>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56,99291"/>
  <p:tag name="ORIGINALWIDTH" val="71,99102"/>
  <p:tag name="LATEXADDIN" val="\documentclass{article}&#10;\usepackage{amsmath}&#10;\usepackage{physics}&#10;\pagestyle{empty}&#10;\begin{document}&#10;&#10;$$\mathbf{u}$$&#10;&#10;&#10;\end{document}"/>
  <p:tag name="IGUANATEXSIZE" val="20"/>
  <p:tag name="IGUANATEXCURSOR" val="116"/>
  <p:tag name="TRANSPARENCY" val="True"/>
  <p:tag name="LATEXENGINEID" val="0"/>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4787</Words>
  <Application>Microsoft Office PowerPoint</Application>
  <PresentationFormat>Widescreen</PresentationFormat>
  <Paragraphs>320</Paragraphs>
  <Slides>15</Slides>
  <Notes>15</Notes>
  <HiddenSlides>1</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Aptos Display</vt:lpstr>
      <vt:lpstr>Arial</vt:lpstr>
      <vt:lpstr>Cambria Math</vt:lpstr>
      <vt:lpstr>Google Sans</vt:lpstr>
      <vt:lpstr>Google Sans Text</vt:lpstr>
      <vt:lpstr>Office Theme</vt:lpstr>
      <vt:lpstr>Constraint-Based Contact Modeling for Predictive Simulation of Gait</vt:lpstr>
      <vt:lpstr>Motivation: Predictive gait simulation for AI intention detection</vt:lpstr>
      <vt:lpstr>Foot/ground contact geometry</vt:lpstr>
      <vt:lpstr>Formulating the impact: Smooth vs. Rigid contact</vt:lpstr>
      <vt:lpstr>Mathematical formulation: Predictive gait as an OCP</vt:lpstr>
      <vt:lpstr>OCP resolution: Single shooting via non-smooth time-stepping</vt:lpstr>
      <vt:lpstr>The issue of rigid contact formulation</vt:lpstr>
      <vt:lpstr>Extracting sensitivities: Four evaluation methods</vt:lpstr>
      <vt:lpstr>Preliminary results: Simple pendulum (restitution=0.5)</vt:lpstr>
      <vt:lpstr>PowerPoint Presentation</vt:lpstr>
      <vt:lpstr>Preliminary results: Simple pendulum (restitution=0.5)</vt:lpstr>
      <vt:lpstr>Preliminary results: Simple pendulum (restitution=0.0)</vt:lpstr>
      <vt:lpstr>Conclusion and Perspectives</vt:lpstr>
      <vt:lpstr>Constraint-Based Contact Modeling for Predictive Simulation of Gait</vt:lpstr>
      <vt:lpstr>Event driven vs. Time stepping scheme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Foguenne Léonore</dc:creator>
  <cp:lastModifiedBy>Foguenne Léonore</cp:lastModifiedBy>
  <cp:revision>5</cp:revision>
  <dcterms:created xsi:type="dcterms:W3CDTF">2026-06-07T01:04:54Z</dcterms:created>
  <dcterms:modified xsi:type="dcterms:W3CDTF">2026-06-17T07:11:55Z</dcterms:modified>
</cp:coreProperties>
</file>